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0" r:id="rId4"/>
    <p:sldId id="291" r:id="rId5"/>
    <p:sldId id="332" r:id="rId6"/>
    <p:sldId id="258" r:id="rId7"/>
    <p:sldId id="296" r:id="rId8"/>
    <p:sldId id="295" r:id="rId9"/>
    <p:sldId id="298" r:id="rId10"/>
    <p:sldId id="299" r:id="rId11"/>
    <p:sldId id="300" r:id="rId12"/>
    <p:sldId id="301" r:id="rId13"/>
    <p:sldId id="302" r:id="rId14"/>
    <p:sldId id="303" r:id="rId15"/>
    <p:sldId id="292" r:id="rId16"/>
    <p:sldId id="293" r:id="rId17"/>
    <p:sldId id="294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8" r:id="rId36"/>
    <p:sldId id="311" r:id="rId37"/>
    <p:sldId id="312" r:id="rId38"/>
    <p:sldId id="313" r:id="rId39"/>
    <p:sldId id="314" r:id="rId40"/>
    <p:sldId id="317" r:id="rId41"/>
    <p:sldId id="315" r:id="rId42"/>
    <p:sldId id="316" r:id="rId43"/>
    <p:sldId id="329" r:id="rId44"/>
    <p:sldId id="331" r:id="rId4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653"/>
    <a:srgbClr val="1D3557"/>
    <a:srgbClr val="FEFAE0"/>
    <a:srgbClr val="669BBC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8FA5BD-E351-434B-B54A-126BBEFF348B}" v="186" dt="2024-08-22T22:13:43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96" autoAdjust="0"/>
  </p:normalViewPr>
  <p:slideViewPr>
    <p:cSldViewPr snapToGrid="0">
      <p:cViewPr varScale="1">
        <p:scale>
          <a:sx n="80" d="100"/>
          <a:sy n="80" d="100"/>
        </p:scale>
        <p:origin x="58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Reyes Gajardo" userId="ae39495978026069" providerId="LiveId" clId="{9988E8E4-61D0-4D85-A488-99F1DE0F5CD7}"/>
    <pc:docChg chg="undo custSel addSld delSld modSld sldOrd">
      <pc:chgData name="Sergio Reyes Gajardo" userId="ae39495978026069" providerId="LiveId" clId="{9988E8E4-61D0-4D85-A488-99F1DE0F5CD7}" dt="2024-08-18T18:36:34.517" v="5872" actId="26606"/>
      <pc:docMkLst>
        <pc:docMk/>
      </pc:docMkLst>
      <pc:sldChg chg="delSp modSp del mod delAnim">
        <pc:chgData name="Sergio Reyes Gajardo" userId="ae39495978026069" providerId="LiveId" clId="{9988E8E4-61D0-4D85-A488-99F1DE0F5CD7}" dt="2024-08-16T20:40:08.804" v="791" actId="47"/>
        <pc:sldMkLst>
          <pc:docMk/>
          <pc:sldMk cId="1869130762" sldId="257"/>
        </pc:sldMkLst>
        <pc:spChg chg="mod">
          <ac:chgData name="Sergio Reyes Gajardo" userId="ae39495978026069" providerId="LiveId" clId="{9988E8E4-61D0-4D85-A488-99F1DE0F5CD7}" dt="2024-08-16T20:36:38.315" v="648" actId="20577"/>
          <ac:spMkLst>
            <pc:docMk/>
            <pc:sldMk cId="1869130762" sldId="257"/>
            <ac:spMk id="10" creationId="{88327C8E-4DC5-9594-1097-EC8C7494379D}"/>
          </ac:spMkLst>
        </pc:spChg>
        <pc:picChg chg="del">
          <ac:chgData name="Sergio Reyes Gajardo" userId="ae39495978026069" providerId="LiveId" clId="{9988E8E4-61D0-4D85-A488-99F1DE0F5CD7}" dt="2024-08-16T20:35:51.924" v="510" actId="478"/>
          <ac:picMkLst>
            <pc:docMk/>
            <pc:sldMk cId="1869130762" sldId="257"/>
            <ac:picMk id="13" creationId="{89945E4C-BBFF-D4F5-BE86-684B8DF0BD53}"/>
          </ac:picMkLst>
        </pc:picChg>
      </pc:sldChg>
      <pc:sldChg chg="addSp delSp modSp add mod setBg delAnim setClrOvrMap delDesignElem">
        <pc:chgData name="Sergio Reyes Gajardo" userId="ae39495978026069" providerId="LiveId" clId="{9988E8E4-61D0-4D85-A488-99F1DE0F5CD7}" dt="2024-08-16T19:48:09.096" v="110" actId="27636"/>
        <pc:sldMkLst>
          <pc:docMk/>
          <pc:sldMk cId="417432035" sldId="292"/>
        </pc:sldMkLst>
        <pc:spChg chg="add mod">
          <ac:chgData name="Sergio Reyes Gajardo" userId="ae39495978026069" providerId="LiveId" clId="{9988E8E4-61D0-4D85-A488-99F1DE0F5CD7}" dt="2024-08-16T19:48:09.096" v="110" actId="27636"/>
          <ac:spMkLst>
            <pc:docMk/>
            <pc:sldMk cId="417432035" sldId="292"/>
            <ac:spMk id="4" creationId="{8862CBBE-F57D-B65B-09E3-8A9E4A52EF57}"/>
          </ac:spMkLst>
        </pc:spChg>
        <pc:spChg chg="add del">
          <ac:chgData name="Sergio Reyes Gajardo" userId="ae39495978026069" providerId="LiveId" clId="{9988E8E4-61D0-4D85-A488-99F1DE0F5CD7}" dt="2024-08-16T19:46:10.628" v="13" actId="26606"/>
          <ac:spMkLst>
            <pc:docMk/>
            <pc:sldMk cId="417432035" sldId="292"/>
            <ac:spMk id="5" creationId="{E2384209-CB15-4CDF-9D31-C44FD9A3F20D}"/>
          </ac:spMkLst>
        </pc:spChg>
        <pc:spChg chg="add del">
          <ac:chgData name="Sergio Reyes Gajardo" userId="ae39495978026069" providerId="LiveId" clId="{9988E8E4-61D0-4D85-A488-99F1DE0F5CD7}" dt="2024-08-16T19:46:21.277" v="23" actId="26606"/>
          <ac:spMkLst>
            <pc:docMk/>
            <pc:sldMk cId="417432035" sldId="292"/>
            <ac:spMk id="6" creationId="{F3060C83-F051-4F0E-ABAD-AA0DFC48B218}"/>
          </ac:spMkLst>
        </pc:spChg>
        <pc:spChg chg="add del">
          <ac:chgData name="Sergio Reyes Gajardo" userId="ae39495978026069" providerId="LiveId" clId="{9988E8E4-61D0-4D85-A488-99F1DE0F5CD7}" dt="2024-08-16T19:46:21.277" v="23" actId="26606"/>
          <ac:spMkLst>
            <pc:docMk/>
            <pc:sldMk cId="417432035" sldId="292"/>
            <ac:spMk id="7" creationId="{83C98ABE-055B-441F-B07E-44F97F083C39}"/>
          </ac:spMkLst>
        </pc:spChg>
        <pc:spChg chg="add del">
          <ac:chgData name="Sergio Reyes Gajardo" userId="ae39495978026069" providerId="LiveId" clId="{9988E8E4-61D0-4D85-A488-99F1DE0F5CD7}" dt="2024-08-16T19:46:10.628" v="13" actId="26606"/>
          <ac:spMkLst>
            <pc:docMk/>
            <pc:sldMk cId="417432035" sldId="292"/>
            <ac:spMk id="8" creationId="{AB8C311F-7253-4AED-9701-7FC0708C41C7}"/>
          </ac:spMkLst>
        </pc:spChg>
        <pc:spChg chg="add del">
          <ac:chgData name="Sergio Reyes Gajardo" userId="ae39495978026069" providerId="LiveId" clId="{9988E8E4-61D0-4D85-A488-99F1DE0F5CD7}" dt="2024-08-16T19:46:21.277" v="23" actId="26606"/>
          <ac:spMkLst>
            <pc:docMk/>
            <pc:sldMk cId="417432035" sldId="292"/>
            <ac:spMk id="9" creationId="{29FDB030-9B49-4CED-8CCD-4D99382388AC}"/>
          </ac:spMkLst>
        </pc:spChg>
        <pc:spChg chg="del mod">
          <ac:chgData name="Sergio Reyes Gajardo" userId="ae39495978026069" providerId="LiveId" clId="{9988E8E4-61D0-4D85-A488-99F1DE0F5CD7}" dt="2024-08-16T19:46:01.550" v="5" actId="478"/>
          <ac:spMkLst>
            <pc:docMk/>
            <pc:sldMk cId="417432035" sldId="292"/>
            <ac:spMk id="10" creationId="{88327C8E-4DC5-9594-1097-EC8C7494379D}"/>
          </ac:spMkLst>
        </pc:spChg>
        <pc:spChg chg="add del">
          <ac:chgData name="Sergio Reyes Gajardo" userId="ae39495978026069" providerId="LiveId" clId="{9988E8E4-61D0-4D85-A488-99F1DE0F5CD7}" dt="2024-08-16T19:46:21.277" v="23" actId="26606"/>
          <ac:spMkLst>
            <pc:docMk/>
            <pc:sldMk cId="417432035" sldId="292"/>
            <ac:spMk id="11" creationId="{3783CA14-24A1-485C-8B30-D6A5D87987AD}"/>
          </ac:spMkLst>
        </pc:spChg>
        <pc:spChg chg="add del">
          <ac:chgData name="Sergio Reyes Gajardo" userId="ae39495978026069" providerId="LiveId" clId="{9988E8E4-61D0-4D85-A488-99F1DE0F5CD7}" dt="2024-08-16T19:46:10.628" v="13" actId="26606"/>
          <ac:spMkLst>
            <pc:docMk/>
            <pc:sldMk cId="417432035" sldId="292"/>
            <ac:spMk id="12" creationId="{2633B3B5-CC90-43F0-8714-D31D1F3F0209}"/>
          </ac:spMkLst>
        </pc:spChg>
        <pc:spChg chg="add del">
          <ac:chgData name="Sergio Reyes Gajardo" userId="ae39495978026069" providerId="LiveId" clId="{9988E8E4-61D0-4D85-A488-99F1DE0F5CD7}" dt="2024-08-16T19:46:10.628" v="13" actId="26606"/>
          <ac:spMkLst>
            <pc:docMk/>
            <pc:sldMk cId="417432035" sldId="292"/>
            <ac:spMk id="14" creationId="{A8D57A06-A426-446D-B02C-A2DC6B62E45E}"/>
          </ac:spMkLst>
        </pc:spChg>
        <pc:spChg chg="add del">
          <ac:chgData name="Sergio Reyes Gajardo" userId="ae39495978026069" providerId="LiveId" clId="{9988E8E4-61D0-4D85-A488-99F1DE0F5CD7}" dt="2024-08-16T19:46:21.277" v="23" actId="26606"/>
          <ac:spMkLst>
            <pc:docMk/>
            <pc:sldMk cId="417432035" sldId="292"/>
            <ac:spMk id="15" creationId="{9A97C86A-04D6-40F7-AE84-31AB43E6A846}"/>
          </ac:spMkLst>
        </pc:spChg>
        <pc:spChg chg="del">
          <ac:chgData name="Sergio Reyes Gajardo" userId="ae39495978026069" providerId="LiveId" clId="{9988E8E4-61D0-4D85-A488-99F1DE0F5CD7}" dt="2024-08-16T19:45:56.690" v="1"/>
          <ac:spMkLst>
            <pc:docMk/>
            <pc:sldMk cId="417432035" sldId="292"/>
            <ac:spMk id="16" creationId="{6F828D28-8E09-41CC-8229-3070B5467A96}"/>
          </ac:spMkLst>
        </pc:spChg>
        <pc:spChg chg="add del">
          <ac:chgData name="Sergio Reyes Gajardo" userId="ae39495978026069" providerId="LiveId" clId="{9988E8E4-61D0-4D85-A488-99F1DE0F5CD7}" dt="2024-08-16T19:46:14.833" v="15" actId="26606"/>
          <ac:spMkLst>
            <pc:docMk/>
            <pc:sldMk cId="417432035" sldId="292"/>
            <ac:spMk id="17" creationId="{32BC26D8-82FB-445E-AA49-62A77D7C1EE0}"/>
          </ac:spMkLst>
        </pc:spChg>
        <pc:spChg chg="del">
          <ac:chgData name="Sergio Reyes Gajardo" userId="ae39495978026069" providerId="LiveId" clId="{9988E8E4-61D0-4D85-A488-99F1DE0F5CD7}" dt="2024-08-16T19:45:56.690" v="1"/>
          <ac:spMkLst>
            <pc:docMk/>
            <pc:sldMk cId="417432035" sldId="292"/>
            <ac:spMk id="18" creationId="{D5B012D8-7F27-4758-9AC6-C889B154BD73}"/>
          </ac:spMkLst>
        </pc:spChg>
        <pc:spChg chg="add del">
          <ac:chgData name="Sergio Reyes Gajardo" userId="ae39495978026069" providerId="LiveId" clId="{9988E8E4-61D0-4D85-A488-99F1DE0F5CD7}" dt="2024-08-16T19:46:14.833" v="15" actId="26606"/>
          <ac:spMkLst>
            <pc:docMk/>
            <pc:sldMk cId="417432035" sldId="292"/>
            <ac:spMk id="19" creationId="{CB44330D-EA18-4254-AA95-EB49948539B8}"/>
          </ac:spMkLst>
        </pc:spChg>
        <pc:spChg chg="del">
          <ac:chgData name="Sergio Reyes Gajardo" userId="ae39495978026069" providerId="LiveId" clId="{9988E8E4-61D0-4D85-A488-99F1DE0F5CD7}" dt="2024-08-16T19:45:56.690" v="1"/>
          <ac:spMkLst>
            <pc:docMk/>
            <pc:sldMk cId="417432035" sldId="292"/>
            <ac:spMk id="20" creationId="{4063B759-00FC-46D1-9898-8E8625268FAF}"/>
          </ac:spMkLst>
        </pc:spChg>
        <pc:spChg chg="add del">
          <ac:chgData name="Sergio Reyes Gajardo" userId="ae39495978026069" providerId="LiveId" clId="{9988E8E4-61D0-4D85-A488-99F1DE0F5CD7}" dt="2024-08-16T19:46:15.528" v="17" actId="26606"/>
          <ac:spMkLst>
            <pc:docMk/>
            <pc:sldMk cId="417432035" sldId="292"/>
            <ac:spMk id="21" creationId="{E722B2DD-E14D-4972-9D98-5D6E61B1B2D2}"/>
          </ac:spMkLst>
        </pc:spChg>
        <pc:spChg chg="add del">
          <ac:chgData name="Sergio Reyes Gajardo" userId="ae39495978026069" providerId="LiveId" clId="{9988E8E4-61D0-4D85-A488-99F1DE0F5CD7}" dt="2024-08-16T19:46:15.528" v="17" actId="26606"/>
          <ac:spMkLst>
            <pc:docMk/>
            <pc:sldMk cId="417432035" sldId="292"/>
            <ac:spMk id="22" creationId="{0CFB124C-4B0C-4A81-8633-17257B151642}"/>
          </ac:spMkLst>
        </pc:spChg>
        <pc:spChg chg="add del">
          <ac:chgData name="Sergio Reyes Gajardo" userId="ae39495978026069" providerId="LiveId" clId="{9988E8E4-61D0-4D85-A488-99F1DE0F5CD7}" dt="2024-08-16T19:46:21.277" v="23" actId="26606"/>
          <ac:spMkLst>
            <pc:docMk/>
            <pc:sldMk cId="417432035" sldId="292"/>
            <ac:spMk id="23" creationId="{FF9F2414-84E8-453E-B1F3-389FDE8192D9}"/>
          </ac:spMkLst>
        </pc:spChg>
        <pc:spChg chg="add del">
          <ac:chgData name="Sergio Reyes Gajardo" userId="ae39495978026069" providerId="LiveId" clId="{9988E8E4-61D0-4D85-A488-99F1DE0F5CD7}" dt="2024-08-16T19:46:21.277" v="23" actId="26606"/>
          <ac:spMkLst>
            <pc:docMk/>
            <pc:sldMk cId="417432035" sldId="292"/>
            <ac:spMk id="25" creationId="{3ECA69A1-7536-43AC-85EF-C7106179F5ED}"/>
          </ac:spMkLst>
        </pc:spChg>
        <pc:spChg chg="add del">
          <ac:chgData name="Sergio Reyes Gajardo" userId="ae39495978026069" providerId="LiveId" clId="{9988E8E4-61D0-4D85-A488-99F1DE0F5CD7}" dt="2024-08-16T19:47:18.446" v="87" actId="26606"/>
          <ac:spMkLst>
            <pc:docMk/>
            <pc:sldMk cId="417432035" sldId="292"/>
            <ac:spMk id="26" creationId="{8D0D6D3E-D7F9-4591-9CA9-DDF4DB1F73DA}"/>
          </ac:spMkLst>
        </pc:spChg>
        <pc:spChg chg="add del">
          <ac:chgData name="Sergio Reyes Gajardo" userId="ae39495978026069" providerId="LiveId" clId="{9988E8E4-61D0-4D85-A488-99F1DE0F5CD7}" dt="2024-08-16T19:46:22.460" v="25" actId="26606"/>
          <ac:spMkLst>
            <pc:docMk/>
            <pc:sldMk cId="417432035" sldId="292"/>
            <ac:spMk id="27" creationId="{42A4FC2C-047E-45A5-965D-8E1E3BF09BC6}"/>
          </ac:spMkLst>
        </pc:spChg>
        <pc:spChg chg="add del">
          <ac:chgData name="Sergio Reyes Gajardo" userId="ae39495978026069" providerId="LiveId" clId="{9988E8E4-61D0-4D85-A488-99F1DE0F5CD7}" dt="2024-08-16T19:47:18.446" v="87" actId="26606"/>
          <ac:spMkLst>
            <pc:docMk/>
            <pc:sldMk cId="417432035" sldId="292"/>
            <ac:spMk id="28" creationId="{C4C9F2B0-1044-46EB-8AEB-C3BFFDE6C2CC}"/>
          </ac:spMkLst>
        </pc:spChg>
        <pc:spChg chg="add del">
          <ac:chgData name="Sergio Reyes Gajardo" userId="ae39495978026069" providerId="LiveId" clId="{9988E8E4-61D0-4D85-A488-99F1DE0F5CD7}" dt="2024-08-16T19:46:24.172" v="27" actId="26606"/>
          <ac:spMkLst>
            <pc:docMk/>
            <pc:sldMk cId="417432035" sldId="292"/>
            <ac:spMk id="29" creationId="{AB8C311F-7253-4AED-9701-7FC0708C41C7}"/>
          </ac:spMkLst>
        </pc:spChg>
        <pc:spChg chg="add del">
          <ac:chgData name="Sergio Reyes Gajardo" userId="ae39495978026069" providerId="LiveId" clId="{9988E8E4-61D0-4D85-A488-99F1DE0F5CD7}" dt="2024-08-16T19:46:24.172" v="27" actId="26606"/>
          <ac:spMkLst>
            <pc:docMk/>
            <pc:sldMk cId="417432035" sldId="292"/>
            <ac:spMk id="30" creationId="{E2384209-CB15-4CDF-9D31-C44FD9A3F20D}"/>
          </ac:spMkLst>
        </pc:spChg>
        <pc:spChg chg="add del">
          <ac:chgData name="Sergio Reyes Gajardo" userId="ae39495978026069" providerId="LiveId" clId="{9988E8E4-61D0-4D85-A488-99F1DE0F5CD7}" dt="2024-08-16T19:46:24.172" v="27" actId="26606"/>
          <ac:spMkLst>
            <pc:docMk/>
            <pc:sldMk cId="417432035" sldId="292"/>
            <ac:spMk id="31" creationId="{2633B3B5-CC90-43F0-8714-D31D1F3F0209}"/>
          </ac:spMkLst>
        </pc:spChg>
        <pc:spChg chg="add del">
          <ac:chgData name="Sergio Reyes Gajardo" userId="ae39495978026069" providerId="LiveId" clId="{9988E8E4-61D0-4D85-A488-99F1DE0F5CD7}" dt="2024-08-16T19:46:24.172" v="27" actId="26606"/>
          <ac:spMkLst>
            <pc:docMk/>
            <pc:sldMk cId="417432035" sldId="292"/>
            <ac:spMk id="32" creationId="{A8D57A06-A426-446D-B02C-A2DC6B62E45E}"/>
          </ac:spMkLst>
        </pc:spChg>
        <pc:spChg chg="add del">
          <ac:chgData name="Sergio Reyes Gajardo" userId="ae39495978026069" providerId="LiveId" clId="{9988E8E4-61D0-4D85-A488-99F1DE0F5CD7}" dt="2024-08-16T19:47:18.446" v="87" actId="26606"/>
          <ac:spMkLst>
            <pc:docMk/>
            <pc:sldMk cId="417432035" sldId="292"/>
            <ac:spMk id="33" creationId="{D28B54C3-B57B-472A-B96E-1FCB67093DC2}"/>
          </ac:spMkLst>
        </pc:spChg>
        <pc:spChg chg="add del">
          <ac:chgData name="Sergio Reyes Gajardo" userId="ae39495978026069" providerId="LiveId" clId="{9988E8E4-61D0-4D85-A488-99F1DE0F5CD7}" dt="2024-08-16T19:46:24.964" v="29" actId="26606"/>
          <ac:spMkLst>
            <pc:docMk/>
            <pc:sldMk cId="417432035" sldId="292"/>
            <ac:spMk id="34" creationId="{32BC26D8-82FB-445E-AA49-62A77D7C1EE0}"/>
          </ac:spMkLst>
        </pc:spChg>
        <pc:spChg chg="add del">
          <ac:chgData name="Sergio Reyes Gajardo" userId="ae39495978026069" providerId="LiveId" clId="{9988E8E4-61D0-4D85-A488-99F1DE0F5CD7}" dt="2024-08-16T19:46:24.964" v="29" actId="26606"/>
          <ac:spMkLst>
            <pc:docMk/>
            <pc:sldMk cId="417432035" sldId="292"/>
            <ac:spMk id="35" creationId="{CB44330D-EA18-4254-AA95-EB49948539B8}"/>
          </ac:spMkLst>
        </pc:spChg>
        <pc:spChg chg="add del">
          <ac:chgData name="Sergio Reyes Gajardo" userId="ae39495978026069" providerId="LiveId" clId="{9988E8E4-61D0-4D85-A488-99F1DE0F5CD7}" dt="2024-08-16T19:47:18.446" v="87" actId="26606"/>
          <ac:spMkLst>
            <pc:docMk/>
            <pc:sldMk cId="417432035" sldId="292"/>
            <ac:spMk id="36" creationId="{7DB3C429-F8DA-49B9-AF84-21996FCF78B5}"/>
          </ac:spMkLst>
        </pc:spChg>
        <pc:spChg chg="add del">
          <ac:chgData name="Sergio Reyes Gajardo" userId="ae39495978026069" providerId="LiveId" clId="{9988E8E4-61D0-4D85-A488-99F1DE0F5CD7}" dt="2024-08-16T19:46:27.325" v="31" actId="26606"/>
          <ac:spMkLst>
            <pc:docMk/>
            <pc:sldMk cId="417432035" sldId="292"/>
            <ac:spMk id="37" creationId="{216BB327-7AA9-4EC5-815F-9D8E6BC53E34}"/>
          </ac:spMkLst>
        </pc:spChg>
        <pc:spChg chg="add del">
          <ac:chgData name="Sergio Reyes Gajardo" userId="ae39495978026069" providerId="LiveId" clId="{9988E8E4-61D0-4D85-A488-99F1DE0F5CD7}" dt="2024-08-16T19:47:20.720" v="89" actId="26606"/>
          <ac:spMkLst>
            <pc:docMk/>
            <pc:sldMk cId="417432035" sldId="292"/>
            <ac:spMk id="38" creationId="{ECC07320-C2CA-4E29-8481-9D9E143C7788}"/>
          </ac:spMkLst>
        </pc:spChg>
        <pc:spChg chg="add del">
          <ac:chgData name="Sergio Reyes Gajardo" userId="ae39495978026069" providerId="LiveId" clId="{9988E8E4-61D0-4D85-A488-99F1DE0F5CD7}" dt="2024-08-16T19:47:20.720" v="89" actId="26606"/>
          <ac:spMkLst>
            <pc:docMk/>
            <pc:sldMk cId="417432035" sldId="292"/>
            <ac:spMk id="40" creationId="{178FB36B-5BFE-42CA-BC60-1115E0D95EEC}"/>
          </ac:spMkLst>
        </pc:spChg>
        <pc:spChg chg="add del">
          <ac:chgData name="Sergio Reyes Gajardo" userId="ae39495978026069" providerId="LiveId" clId="{9988E8E4-61D0-4D85-A488-99F1DE0F5CD7}" dt="2024-08-16T19:47:22.750" v="93" actId="26606"/>
          <ac:spMkLst>
            <pc:docMk/>
            <pc:sldMk cId="417432035" sldId="292"/>
            <ac:spMk id="41" creationId="{9D768B77-8742-43A0-AF16-6AC4D378E482}"/>
          </ac:spMkLst>
        </pc:spChg>
        <pc:spChg chg="add del">
          <ac:chgData name="Sergio Reyes Gajardo" userId="ae39495978026069" providerId="LiveId" clId="{9988E8E4-61D0-4D85-A488-99F1DE0F5CD7}" dt="2024-08-16T19:47:22.750" v="93" actId="26606"/>
          <ac:spMkLst>
            <pc:docMk/>
            <pc:sldMk cId="417432035" sldId="292"/>
            <ac:spMk id="42" creationId="{48B13CA8-CBEA-4805-955D-CEBE32236560}"/>
          </ac:spMkLst>
        </pc:spChg>
        <pc:spChg chg="add del">
          <ac:chgData name="Sergio Reyes Gajardo" userId="ae39495978026069" providerId="LiveId" clId="{9988E8E4-61D0-4D85-A488-99F1DE0F5CD7}" dt="2024-08-16T19:47:23.323" v="95" actId="26606"/>
          <ac:spMkLst>
            <pc:docMk/>
            <pc:sldMk cId="417432035" sldId="292"/>
            <ac:spMk id="44" creationId="{347D6575-0B06-40B2-9D0F-298202F6BCAC}"/>
          </ac:spMkLst>
        </pc:spChg>
        <pc:spChg chg="add del">
          <ac:chgData name="Sergio Reyes Gajardo" userId="ae39495978026069" providerId="LiveId" clId="{9988E8E4-61D0-4D85-A488-99F1DE0F5CD7}" dt="2024-08-16T19:47:23.323" v="95" actId="26606"/>
          <ac:spMkLst>
            <pc:docMk/>
            <pc:sldMk cId="417432035" sldId="292"/>
            <ac:spMk id="45" creationId="{E2B33195-5BCA-4BB7-A82D-6739522687DD}"/>
          </ac:spMkLst>
        </pc:spChg>
        <pc:spChg chg="add del">
          <ac:chgData name="Sergio Reyes Gajardo" userId="ae39495978026069" providerId="LiveId" clId="{9988E8E4-61D0-4D85-A488-99F1DE0F5CD7}" dt="2024-08-16T19:47:23.323" v="95" actId="26606"/>
          <ac:spMkLst>
            <pc:docMk/>
            <pc:sldMk cId="417432035" sldId="292"/>
            <ac:spMk id="46" creationId="{CF8AD9F3-9AF6-494F-83A3-2F677563935C}"/>
          </ac:spMkLst>
        </pc:spChg>
        <pc:spChg chg="add del">
          <ac:chgData name="Sergio Reyes Gajardo" userId="ae39495978026069" providerId="LiveId" clId="{9988E8E4-61D0-4D85-A488-99F1DE0F5CD7}" dt="2024-08-16T19:47:23.323" v="95" actId="26606"/>
          <ac:spMkLst>
            <pc:docMk/>
            <pc:sldMk cId="417432035" sldId="292"/>
            <ac:spMk id="47" creationId="{0DA5DB8B-7E5C-4ABC-8069-A9A8806F3976}"/>
          </ac:spMkLst>
        </pc:spChg>
        <pc:spChg chg="add del">
          <ac:chgData name="Sergio Reyes Gajardo" userId="ae39495978026069" providerId="LiveId" clId="{9988E8E4-61D0-4D85-A488-99F1DE0F5CD7}" dt="2024-08-16T19:47:28.582" v="97" actId="26606"/>
          <ac:spMkLst>
            <pc:docMk/>
            <pc:sldMk cId="417432035" sldId="292"/>
            <ac:spMk id="49" creationId="{9D768B77-8742-43A0-AF16-6AC4D378E482}"/>
          </ac:spMkLst>
        </pc:spChg>
        <pc:spChg chg="add del">
          <ac:chgData name="Sergio Reyes Gajardo" userId="ae39495978026069" providerId="LiveId" clId="{9988E8E4-61D0-4D85-A488-99F1DE0F5CD7}" dt="2024-08-16T19:47:28.582" v="97" actId="26606"/>
          <ac:spMkLst>
            <pc:docMk/>
            <pc:sldMk cId="417432035" sldId="292"/>
            <ac:spMk id="50" creationId="{48B13CA8-CBEA-4805-955D-CEBE32236560}"/>
          </ac:spMkLst>
        </pc:spChg>
        <pc:spChg chg="add del">
          <ac:chgData name="Sergio Reyes Gajardo" userId="ae39495978026069" providerId="LiveId" clId="{9988E8E4-61D0-4D85-A488-99F1DE0F5CD7}" dt="2024-08-16T19:47:39.268" v="99" actId="26606"/>
          <ac:spMkLst>
            <pc:docMk/>
            <pc:sldMk cId="417432035" sldId="292"/>
            <ac:spMk id="52" creationId="{9089EED9-F54D-4F20-A2C6-949DE4176959}"/>
          </ac:spMkLst>
        </pc:spChg>
        <pc:spChg chg="add del">
          <ac:chgData name="Sergio Reyes Gajardo" userId="ae39495978026069" providerId="LiveId" clId="{9988E8E4-61D0-4D85-A488-99F1DE0F5CD7}" dt="2024-08-16T19:47:39.268" v="99" actId="26606"/>
          <ac:spMkLst>
            <pc:docMk/>
            <pc:sldMk cId="417432035" sldId="292"/>
            <ac:spMk id="53" creationId="{7E46F721-3785-414D-8697-16AF490E6806}"/>
          </ac:spMkLst>
        </pc:spChg>
        <pc:spChg chg="add del">
          <ac:chgData name="Sergio Reyes Gajardo" userId="ae39495978026069" providerId="LiveId" clId="{9988E8E4-61D0-4D85-A488-99F1DE0F5CD7}" dt="2024-08-16T19:47:43.798" v="101" actId="26606"/>
          <ac:spMkLst>
            <pc:docMk/>
            <pc:sldMk cId="417432035" sldId="292"/>
            <ac:spMk id="55" creationId="{6753252F-4873-4F63-801D-CC719279A7D5}"/>
          </ac:spMkLst>
        </pc:spChg>
        <pc:spChg chg="add del">
          <ac:chgData name="Sergio Reyes Gajardo" userId="ae39495978026069" providerId="LiveId" clId="{9988E8E4-61D0-4D85-A488-99F1DE0F5CD7}" dt="2024-08-16T19:47:43.798" v="101" actId="26606"/>
          <ac:spMkLst>
            <pc:docMk/>
            <pc:sldMk cId="417432035" sldId="292"/>
            <ac:spMk id="56" creationId="{047C8CCB-F95D-4249-92DD-651249D3535A}"/>
          </ac:spMkLst>
        </pc:spChg>
        <pc:spChg chg="add del">
          <ac:chgData name="Sergio Reyes Gajardo" userId="ae39495978026069" providerId="LiveId" clId="{9988E8E4-61D0-4D85-A488-99F1DE0F5CD7}" dt="2024-08-16T19:47:50.866" v="103" actId="26606"/>
          <ac:spMkLst>
            <pc:docMk/>
            <pc:sldMk cId="417432035" sldId="292"/>
            <ac:spMk id="58" creationId="{643A7A40-1AE6-4218-A8E0-8248174A5377}"/>
          </ac:spMkLst>
        </pc:spChg>
        <pc:spChg chg="add del">
          <ac:chgData name="Sergio Reyes Gajardo" userId="ae39495978026069" providerId="LiveId" clId="{9988E8E4-61D0-4D85-A488-99F1DE0F5CD7}" dt="2024-08-16T19:47:50.866" v="103" actId="26606"/>
          <ac:spMkLst>
            <pc:docMk/>
            <pc:sldMk cId="417432035" sldId="292"/>
            <ac:spMk id="59" creationId="{BD8AB40A-4374-4897-B5EE-9F8913476E47}"/>
          </ac:spMkLst>
        </pc:spChg>
        <pc:spChg chg="add del">
          <ac:chgData name="Sergio Reyes Gajardo" userId="ae39495978026069" providerId="LiveId" clId="{9988E8E4-61D0-4D85-A488-99F1DE0F5CD7}" dt="2024-08-16T19:47:57.542" v="105" actId="26606"/>
          <ac:spMkLst>
            <pc:docMk/>
            <pc:sldMk cId="417432035" sldId="292"/>
            <ac:spMk id="71" creationId="{BA79A7CF-01AF-4178-9369-94E0C90EB046}"/>
          </ac:spMkLst>
        </pc:spChg>
        <pc:spChg chg="add del">
          <ac:chgData name="Sergio Reyes Gajardo" userId="ae39495978026069" providerId="LiveId" clId="{9988E8E4-61D0-4D85-A488-99F1DE0F5CD7}" dt="2024-08-16T19:47:57.542" v="105" actId="26606"/>
          <ac:spMkLst>
            <pc:docMk/>
            <pc:sldMk cId="417432035" sldId="292"/>
            <ac:spMk id="72" creationId="{99413ED5-9ED4-4772-BCE4-2BCAE6B12E35}"/>
          </ac:spMkLst>
        </pc:spChg>
        <pc:spChg chg="add del">
          <ac:chgData name="Sergio Reyes Gajardo" userId="ae39495978026069" providerId="LiveId" clId="{9988E8E4-61D0-4D85-A488-99F1DE0F5CD7}" dt="2024-08-16T19:47:57.542" v="105" actId="26606"/>
          <ac:spMkLst>
            <pc:docMk/>
            <pc:sldMk cId="417432035" sldId="292"/>
            <ac:spMk id="73" creationId="{04357C93-F0CB-4A1C-8F77-4E9063789819}"/>
          </ac:spMkLst>
        </pc:spChg>
        <pc:spChg chg="add del">
          <ac:chgData name="Sergio Reyes Gajardo" userId="ae39495978026069" providerId="LiveId" clId="{9988E8E4-61D0-4D85-A488-99F1DE0F5CD7}" dt="2024-08-16T19:47:57.542" v="105" actId="26606"/>
          <ac:spMkLst>
            <pc:docMk/>
            <pc:sldMk cId="417432035" sldId="292"/>
            <ac:spMk id="74" creationId="{90F533E9-6690-41A8-A372-4C6C622D028D}"/>
          </ac:spMkLst>
        </pc:spChg>
        <pc:spChg chg="add">
          <ac:chgData name="Sergio Reyes Gajardo" userId="ae39495978026069" providerId="LiveId" clId="{9988E8E4-61D0-4D85-A488-99F1DE0F5CD7}" dt="2024-08-16T19:47:57.569" v="106" actId="26606"/>
          <ac:spMkLst>
            <pc:docMk/>
            <pc:sldMk cId="417432035" sldId="292"/>
            <ac:spMk id="76" creationId="{A93898FF-D987-4B0E-BFB4-85F5EB356D4D}"/>
          </ac:spMkLst>
        </pc:spChg>
        <pc:spChg chg="add">
          <ac:chgData name="Sergio Reyes Gajardo" userId="ae39495978026069" providerId="LiveId" clId="{9988E8E4-61D0-4D85-A488-99F1DE0F5CD7}" dt="2024-08-16T19:47:57.569" v="106" actId="26606"/>
          <ac:spMkLst>
            <pc:docMk/>
            <pc:sldMk cId="417432035" sldId="292"/>
            <ac:spMk id="77" creationId="{08E700A8-AE52-4017-8C7E-C20956F74D25}"/>
          </ac:spMkLst>
        </pc:spChg>
        <pc:spChg chg="add">
          <ac:chgData name="Sergio Reyes Gajardo" userId="ae39495978026069" providerId="LiveId" clId="{9988E8E4-61D0-4D85-A488-99F1DE0F5CD7}" dt="2024-08-16T19:47:57.569" v="106" actId="26606"/>
          <ac:spMkLst>
            <pc:docMk/>
            <pc:sldMk cId="417432035" sldId="292"/>
            <ac:spMk id="79" creationId="{A737E5B8-8F31-4942-B159-B213C4D6D830}"/>
          </ac:spMkLst>
        </pc:spChg>
        <pc:spChg chg="add">
          <ac:chgData name="Sergio Reyes Gajardo" userId="ae39495978026069" providerId="LiveId" clId="{9988E8E4-61D0-4D85-A488-99F1DE0F5CD7}" dt="2024-08-16T19:47:57.569" v="106" actId="26606"/>
          <ac:spMkLst>
            <pc:docMk/>
            <pc:sldMk cId="417432035" sldId="292"/>
            <ac:spMk id="80" creationId="{42A4FC2C-047E-45A5-965D-8E1E3BF09BC6}"/>
          </ac:spMkLst>
        </pc:spChg>
        <pc:spChg chg="add">
          <ac:chgData name="Sergio Reyes Gajardo" userId="ae39495978026069" providerId="LiveId" clId="{9988E8E4-61D0-4D85-A488-99F1DE0F5CD7}" dt="2024-08-16T19:47:57.569" v="106" actId="26606"/>
          <ac:spMkLst>
            <pc:docMk/>
            <pc:sldMk cId="417432035" sldId="292"/>
            <ac:spMk id="81" creationId="{78F530DA-C7D1-4968-8F8A-8700C2BB2A49}"/>
          </ac:spMkLst>
        </pc:spChg>
        <pc:grpChg chg="add del">
          <ac:chgData name="Sergio Reyes Gajardo" userId="ae39495978026069" providerId="LiveId" clId="{9988E8E4-61D0-4D85-A488-99F1DE0F5CD7}" dt="2024-08-16T19:46:19.516" v="19" actId="26606"/>
          <ac:grpSpMkLst>
            <pc:docMk/>
            <pc:sldMk cId="417432035" sldId="292"/>
            <ac:grpSpMk id="24" creationId="{63737881-458F-40AD-B72B-B57D267DC423}"/>
          </ac:grpSpMkLst>
        </pc:grpChg>
        <pc:grpChg chg="add del">
          <ac:chgData name="Sergio Reyes Gajardo" userId="ae39495978026069" providerId="LiveId" clId="{9988E8E4-61D0-4D85-A488-99F1DE0F5CD7}" dt="2024-08-16T19:46:34.682" v="33" actId="26606"/>
          <ac:grpSpMkLst>
            <pc:docMk/>
            <pc:sldMk cId="417432035" sldId="292"/>
            <ac:grpSpMk id="39" creationId="{63737881-458F-40AD-B72B-B57D267DC423}"/>
          </ac:grpSpMkLst>
        </pc:grpChg>
        <pc:grpChg chg="add del">
          <ac:chgData name="Sergio Reyes Gajardo" userId="ae39495978026069" providerId="LiveId" clId="{9988E8E4-61D0-4D85-A488-99F1DE0F5CD7}" dt="2024-08-16T19:47:50.866" v="103" actId="26606"/>
          <ac:grpSpMkLst>
            <pc:docMk/>
            <pc:sldMk cId="417432035" sldId="292"/>
            <ac:grpSpMk id="60" creationId="{2783379C-045E-4010-ABDC-A270A0AA1068}"/>
          </ac:grpSpMkLst>
        </pc:grpChg>
        <pc:grpChg chg="add del">
          <ac:chgData name="Sergio Reyes Gajardo" userId="ae39495978026069" providerId="LiveId" clId="{9988E8E4-61D0-4D85-A488-99F1DE0F5CD7}" dt="2024-08-16T19:47:50.866" v="103" actId="26606"/>
          <ac:grpSpMkLst>
            <pc:docMk/>
            <pc:sldMk cId="417432035" sldId="292"/>
            <ac:grpSpMk id="65" creationId="{F5FDDF18-F156-4D2D-82C6-F55008E338B5}"/>
          </ac:grpSpMkLst>
        </pc:grpChg>
        <pc:picChg chg="add mod ord">
          <ac:chgData name="Sergio Reyes Gajardo" userId="ae39495978026069" providerId="LiveId" clId="{9988E8E4-61D0-4D85-A488-99F1DE0F5CD7}" dt="2024-08-16T19:47:57.569" v="106" actId="26606"/>
          <ac:picMkLst>
            <pc:docMk/>
            <pc:sldMk cId="417432035" sldId="292"/>
            <ac:picMk id="3" creationId="{34090BF6-FC03-0EE7-3188-D8D2CF2C08E9}"/>
          </ac:picMkLst>
        </pc:picChg>
        <pc:picChg chg="del">
          <ac:chgData name="Sergio Reyes Gajardo" userId="ae39495978026069" providerId="LiveId" clId="{9988E8E4-61D0-4D85-A488-99F1DE0F5CD7}" dt="2024-08-16T19:45:58.910" v="2" actId="478"/>
          <ac:picMkLst>
            <pc:docMk/>
            <pc:sldMk cId="417432035" sldId="292"/>
            <ac:picMk id="13" creationId="{89945E4C-BBFF-D4F5-BE86-684B8DF0BD53}"/>
          </ac:picMkLst>
        </pc:picChg>
        <pc:picChg chg="add">
          <ac:chgData name="Sergio Reyes Gajardo" userId="ae39495978026069" providerId="LiveId" clId="{9988E8E4-61D0-4D85-A488-99F1DE0F5CD7}" dt="2024-08-16T19:47:57.569" v="106" actId="26606"/>
          <ac:picMkLst>
            <pc:docMk/>
            <pc:sldMk cId="417432035" sldId="292"/>
            <ac:picMk id="78" creationId="{5516C1EB-8D62-4BF0-92B5-02E6AE43B1F3}"/>
          </ac:picMkLst>
        </pc:picChg>
      </pc:sldChg>
      <pc:sldChg chg="addSp delSp add del setBg delDesignElem">
        <pc:chgData name="Sergio Reyes Gajardo" userId="ae39495978026069" providerId="LiveId" clId="{9988E8E4-61D0-4D85-A488-99F1DE0F5CD7}" dt="2024-08-16T19:46:03.593" v="8"/>
        <pc:sldMkLst>
          <pc:docMk/>
          <pc:sldMk cId="1327767510" sldId="293"/>
        </pc:sldMkLst>
        <pc:spChg chg="add del">
          <ac:chgData name="Sergio Reyes Gajardo" userId="ae39495978026069" providerId="LiveId" clId="{9988E8E4-61D0-4D85-A488-99F1DE0F5CD7}" dt="2024-08-16T19:46:03.593" v="8"/>
          <ac:spMkLst>
            <pc:docMk/>
            <pc:sldMk cId="1327767510" sldId="293"/>
            <ac:spMk id="16" creationId="{6F828D28-8E09-41CC-8229-3070B5467A96}"/>
          </ac:spMkLst>
        </pc:spChg>
        <pc:spChg chg="add del">
          <ac:chgData name="Sergio Reyes Gajardo" userId="ae39495978026069" providerId="LiveId" clId="{9988E8E4-61D0-4D85-A488-99F1DE0F5CD7}" dt="2024-08-16T19:46:03.593" v="8"/>
          <ac:spMkLst>
            <pc:docMk/>
            <pc:sldMk cId="1327767510" sldId="293"/>
            <ac:spMk id="18" creationId="{D5B012D8-7F27-4758-9AC6-C889B154BD73}"/>
          </ac:spMkLst>
        </pc:spChg>
        <pc:spChg chg="add del">
          <ac:chgData name="Sergio Reyes Gajardo" userId="ae39495978026069" providerId="LiveId" clId="{9988E8E4-61D0-4D85-A488-99F1DE0F5CD7}" dt="2024-08-16T19:46:03.593" v="8"/>
          <ac:spMkLst>
            <pc:docMk/>
            <pc:sldMk cId="1327767510" sldId="293"/>
            <ac:spMk id="20" creationId="{4063B759-00FC-46D1-9898-8E8625268FAF}"/>
          </ac:spMkLst>
        </pc:spChg>
      </pc:sldChg>
      <pc:sldChg chg="addSp delSp modSp add mod setBg delDesignElem">
        <pc:chgData name="Sergio Reyes Gajardo" userId="ae39495978026069" providerId="LiveId" clId="{9988E8E4-61D0-4D85-A488-99F1DE0F5CD7}" dt="2024-08-16T20:26:44.348" v="248" actId="1076"/>
        <pc:sldMkLst>
          <pc:docMk/>
          <pc:sldMk cId="2921040699" sldId="293"/>
        </pc:sldMkLst>
        <pc:spChg chg="mod">
          <ac:chgData name="Sergio Reyes Gajardo" userId="ae39495978026069" providerId="LiveId" clId="{9988E8E4-61D0-4D85-A488-99F1DE0F5CD7}" dt="2024-08-16T20:19:29.105" v="222" actId="403"/>
          <ac:spMkLst>
            <pc:docMk/>
            <pc:sldMk cId="2921040699" sldId="293"/>
            <ac:spMk id="4" creationId="{8862CBBE-F57D-B65B-09E3-8A9E4A52EF57}"/>
          </ac:spMkLst>
        </pc:spChg>
        <pc:spChg chg="add mod">
          <ac:chgData name="Sergio Reyes Gajardo" userId="ae39495978026069" providerId="LiveId" clId="{9988E8E4-61D0-4D85-A488-99F1DE0F5CD7}" dt="2024-08-16T20:26:44.348" v="248" actId="1076"/>
          <ac:spMkLst>
            <pc:docMk/>
            <pc:sldMk cId="2921040699" sldId="293"/>
            <ac:spMk id="6" creationId="{51C486F0-4C04-2F17-FED4-37A9A5FF45E0}"/>
          </ac:spMkLst>
        </pc:spChg>
        <pc:spChg chg="add del">
          <ac:chgData name="Sergio Reyes Gajardo" userId="ae39495978026069" providerId="LiveId" clId="{9988E8E4-61D0-4D85-A488-99F1DE0F5CD7}" dt="2024-08-16T20:19:09.650" v="203" actId="26606"/>
          <ac:spMkLst>
            <pc:docMk/>
            <pc:sldMk cId="2921040699" sldId="293"/>
            <ac:spMk id="10" creationId="{BA79A7CF-01AF-4178-9369-94E0C90EB046}"/>
          </ac:spMkLst>
        </pc:spChg>
        <pc:spChg chg="add del">
          <ac:chgData name="Sergio Reyes Gajardo" userId="ae39495978026069" providerId="LiveId" clId="{9988E8E4-61D0-4D85-A488-99F1DE0F5CD7}" dt="2024-08-16T20:19:09.650" v="203" actId="26606"/>
          <ac:spMkLst>
            <pc:docMk/>
            <pc:sldMk cId="2921040699" sldId="293"/>
            <ac:spMk id="12" creationId="{99413ED5-9ED4-4772-BCE4-2BCAE6B12E35}"/>
          </ac:spMkLst>
        </pc:spChg>
        <pc:spChg chg="add del">
          <ac:chgData name="Sergio Reyes Gajardo" userId="ae39495978026069" providerId="LiveId" clId="{9988E8E4-61D0-4D85-A488-99F1DE0F5CD7}" dt="2024-08-16T20:19:09.650" v="203" actId="26606"/>
          <ac:spMkLst>
            <pc:docMk/>
            <pc:sldMk cId="2921040699" sldId="293"/>
            <ac:spMk id="14" creationId="{04357C93-F0CB-4A1C-8F77-4E9063789819}"/>
          </ac:spMkLst>
        </pc:spChg>
        <pc:spChg chg="add del">
          <ac:chgData name="Sergio Reyes Gajardo" userId="ae39495978026069" providerId="LiveId" clId="{9988E8E4-61D0-4D85-A488-99F1DE0F5CD7}" dt="2024-08-16T20:19:09.650" v="203" actId="26606"/>
          <ac:spMkLst>
            <pc:docMk/>
            <pc:sldMk cId="2921040699" sldId="293"/>
            <ac:spMk id="16" creationId="{90F533E9-6690-41A8-A372-4C6C622D028D}"/>
          </ac:spMkLst>
        </pc:spChg>
        <pc:spChg chg="add">
          <ac:chgData name="Sergio Reyes Gajardo" userId="ae39495978026069" providerId="LiveId" clId="{9988E8E4-61D0-4D85-A488-99F1DE0F5CD7}" dt="2024-08-16T20:19:09.650" v="203" actId="26606"/>
          <ac:spMkLst>
            <pc:docMk/>
            <pc:sldMk cId="2921040699" sldId="293"/>
            <ac:spMk id="21" creationId="{6753252F-4873-4F63-801D-CC719279A7D5}"/>
          </ac:spMkLst>
        </pc:spChg>
        <pc:spChg chg="add">
          <ac:chgData name="Sergio Reyes Gajardo" userId="ae39495978026069" providerId="LiveId" clId="{9988E8E4-61D0-4D85-A488-99F1DE0F5CD7}" dt="2024-08-16T20:19:09.650" v="203" actId="26606"/>
          <ac:spMkLst>
            <pc:docMk/>
            <pc:sldMk cId="2921040699" sldId="293"/>
            <ac:spMk id="23" creationId="{047C8CCB-F95D-4249-92DD-651249D3535A}"/>
          </ac:spMkLst>
        </pc:spChg>
        <pc:spChg chg="del">
          <ac:chgData name="Sergio Reyes Gajardo" userId="ae39495978026069" providerId="LiveId" clId="{9988E8E4-61D0-4D85-A488-99F1DE0F5CD7}" dt="2024-08-16T20:16:59.328" v="112"/>
          <ac:spMkLst>
            <pc:docMk/>
            <pc:sldMk cId="2921040699" sldId="293"/>
            <ac:spMk id="76" creationId="{A93898FF-D987-4B0E-BFB4-85F5EB356D4D}"/>
          </ac:spMkLst>
        </pc:spChg>
        <pc:spChg chg="del">
          <ac:chgData name="Sergio Reyes Gajardo" userId="ae39495978026069" providerId="LiveId" clId="{9988E8E4-61D0-4D85-A488-99F1DE0F5CD7}" dt="2024-08-16T20:16:59.328" v="112"/>
          <ac:spMkLst>
            <pc:docMk/>
            <pc:sldMk cId="2921040699" sldId="293"/>
            <ac:spMk id="77" creationId="{08E700A8-AE52-4017-8C7E-C20956F74D25}"/>
          </ac:spMkLst>
        </pc:spChg>
        <pc:spChg chg="del">
          <ac:chgData name="Sergio Reyes Gajardo" userId="ae39495978026069" providerId="LiveId" clId="{9988E8E4-61D0-4D85-A488-99F1DE0F5CD7}" dt="2024-08-16T20:16:59.328" v="112"/>
          <ac:spMkLst>
            <pc:docMk/>
            <pc:sldMk cId="2921040699" sldId="293"/>
            <ac:spMk id="79" creationId="{A737E5B8-8F31-4942-B159-B213C4D6D830}"/>
          </ac:spMkLst>
        </pc:spChg>
        <pc:spChg chg="del">
          <ac:chgData name="Sergio Reyes Gajardo" userId="ae39495978026069" providerId="LiveId" clId="{9988E8E4-61D0-4D85-A488-99F1DE0F5CD7}" dt="2024-08-16T20:16:59.328" v="112"/>
          <ac:spMkLst>
            <pc:docMk/>
            <pc:sldMk cId="2921040699" sldId="293"/>
            <ac:spMk id="80" creationId="{42A4FC2C-047E-45A5-965D-8E1E3BF09BC6}"/>
          </ac:spMkLst>
        </pc:spChg>
        <pc:spChg chg="del">
          <ac:chgData name="Sergio Reyes Gajardo" userId="ae39495978026069" providerId="LiveId" clId="{9988E8E4-61D0-4D85-A488-99F1DE0F5CD7}" dt="2024-08-16T20:16:59.328" v="112"/>
          <ac:spMkLst>
            <pc:docMk/>
            <pc:sldMk cId="2921040699" sldId="293"/>
            <ac:spMk id="81" creationId="{78F530DA-C7D1-4968-8F8A-8700C2BB2A49}"/>
          </ac:spMkLst>
        </pc:spChg>
        <pc:picChg chg="del mod">
          <ac:chgData name="Sergio Reyes Gajardo" userId="ae39495978026069" providerId="LiveId" clId="{9988E8E4-61D0-4D85-A488-99F1DE0F5CD7}" dt="2024-08-16T20:17:01.789" v="114" actId="478"/>
          <ac:picMkLst>
            <pc:docMk/>
            <pc:sldMk cId="2921040699" sldId="293"/>
            <ac:picMk id="3" creationId="{34090BF6-FC03-0EE7-3188-D8D2CF2C08E9}"/>
          </ac:picMkLst>
        </pc:picChg>
        <pc:picChg chg="add mod">
          <ac:chgData name="Sergio Reyes Gajardo" userId="ae39495978026069" providerId="LiveId" clId="{9988E8E4-61D0-4D85-A488-99F1DE0F5CD7}" dt="2024-08-16T20:19:57.279" v="227" actId="1076"/>
          <ac:picMkLst>
            <pc:docMk/>
            <pc:sldMk cId="2921040699" sldId="293"/>
            <ac:picMk id="5" creationId="{B21B01C7-D4EC-5974-7BB0-F2A9CF37B2C9}"/>
          </ac:picMkLst>
        </pc:picChg>
        <pc:picChg chg="del">
          <ac:chgData name="Sergio Reyes Gajardo" userId="ae39495978026069" providerId="LiveId" clId="{9988E8E4-61D0-4D85-A488-99F1DE0F5CD7}" dt="2024-08-16T20:16:59.328" v="112"/>
          <ac:picMkLst>
            <pc:docMk/>
            <pc:sldMk cId="2921040699" sldId="293"/>
            <ac:picMk id="78" creationId="{5516C1EB-8D62-4BF0-92B5-02E6AE43B1F3}"/>
          </ac:picMkLst>
        </pc:picChg>
      </pc:sldChg>
      <pc:sldChg chg="addSp delSp modSp add mod setBg delDesignElem">
        <pc:chgData name="Sergio Reyes Gajardo" userId="ae39495978026069" providerId="LiveId" clId="{9988E8E4-61D0-4D85-A488-99F1DE0F5CD7}" dt="2024-08-16T20:31:04.089" v="470" actId="790"/>
        <pc:sldMkLst>
          <pc:docMk/>
          <pc:sldMk cId="2301737432" sldId="294"/>
        </pc:sldMkLst>
        <pc:spChg chg="add mod">
          <ac:chgData name="Sergio Reyes Gajardo" userId="ae39495978026069" providerId="LiveId" clId="{9988E8E4-61D0-4D85-A488-99F1DE0F5CD7}" dt="2024-08-16T20:30:17.055" v="455" actId="1076"/>
          <ac:spMkLst>
            <pc:docMk/>
            <pc:sldMk cId="2301737432" sldId="294"/>
            <ac:spMk id="3" creationId="{47B99C06-5A81-4013-3564-DCA449656CBC}"/>
          </ac:spMkLst>
        </pc:spChg>
        <pc:spChg chg="del">
          <ac:chgData name="Sergio Reyes Gajardo" userId="ae39495978026069" providerId="LiveId" clId="{9988E8E4-61D0-4D85-A488-99F1DE0F5CD7}" dt="2024-08-16T20:27:35.803" v="252" actId="478"/>
          <ac:spMkLst>
            <pc:docMk/>
            <pc:sldMk cId="2301737432" sldId="294"/>
            <ac:spMk id="4" creationId="{8862CBBE-F57D-B65B-09E3-8A9E4A52EF57}"/>
          </ac:spMkLst>
        </pc:spChg>
        <pc:spChg chg="mod ord">
          <ac:chgData name="Sergio Reyes Gajardo" userId="ae39495978026069" providerId="LiveId" clId="{9988E8E4-61D0-4D85-A488-99F1DE0F5CD7}" dt="2024-08-16T20:31:04.089" v="470" actId="790"/>
          <ac:spMkLst>
            <pc:docMk/>
            <pc:sldMk cId="2301737432" sldId="294"/>
            <ac:spMk id="6" creationId="{51C486F0-4C04-2F17-FED4-37A9A5FF45E0}"/>
          </ac:spMkLst>
        </pc:spChg>
        <pc:spChg chg="add">
          <ac:chgData name="Sergio Reyes Gajardo" userId="ae39495978026069" providerId="LiveId" clId="{9988E8E4-61D0-4D85-A488-99F1DE0F5CD7}" dt="2024-08-16T20:29:32.951" v="445" actId="26606"/>
          <ac:spMkLst>
            <pc:docMk/>
            <pc:sldMk cId="2301737432" sldId="294"/>
            <ac:spMk id="11" creationId="{04812C46-200A-4DEB-A05E-3ED6C68C2387}"/>
          </ac:spMkLst>
        </pc:spChg>
        <pc:spChg chg="add">
          <ac:chgData name="Sergio Reyes Gajardo" userId="ae39495978026069" providerId="LiveId" clId="{9988E8E4-61D0-4D85-A488-99F1DE0F5CD7}" dt="2024-08-16T20:29:32.951" v="445" actId="26606"/>
          <ac:spMkLst>
            <pc:docMk/>
            <pc:sldMk cId="2301737432" sldId="294"/>
            <ac:spMk id="13" creationId="{D1EA859B-E555-4109-94F3-6700E046E008}"/>
          </ac:spMkLst>
        </pc:spChg>
        <pc:spChg chg="del">
          <ac:chgData name="Sergio Reyes Gajardo" userId="ae39495978026069" providerId="LiveId" clId="{9988E8E4-61D0-4D85-A488-99F1DE0F5CD7}" dt="2024-08-16T20:27:31.668" v="251"/>
          <ac:spMkLst>
            <pc:docMk/>
            <pc:sldMk cId="2301737432" sldId="294"/>
            <ac:spMk id="21" creationId="{6753252F-4873-4F63-801D-CC719279A7D5}"/>
          </ac:spMkLst>
        </pc:spChg>
        <pc:spChg chg="del">
          <ac:chgData name="Sergio Reyes Gajardo" userId="ae39495978026069" providerId="LiveId" clId="{9988E8E4-61D0-4D85-A488-99F1DE0F5CD7}" dt="2024-08-16T20:27:31.668" v="251"/>
          <ac:spMkLst>
            <pc:docMk/>
            <pc:sldMk cId="2301737432" sldId="294"/>
            <ac:spMk id="23" creationId="{047C8CCB-F95D-4249-92DD-651249D3535A}"/>
          </ac:spMkLst>
        </pc:spChg>
        <pc:picChg chg="add mod">
          <ac:chgData name="Sergio Reyes Gajardo" userId="ae39495978026069" providerId="LiveId" clId="{9988E8E4-61D0-4D85-A488-99F1DE0F5CD7}" dt="2024-08-16T20:29:56.316" v="451" actId="1076"/>
          <ac:picMkLst>
            <pc:docMk/>
            <pc:sldMk cId="2301737432" sldId="294"/>
            <ac:picMk id="2" creationId="{45F515A8-9578-47BB-64F4-A1470313C779}"/>
          </ac:picMkLst>
        </pc:picChg>
        <pc:picChg chg="del">
          <ac:chgData name="Sergio Reyes Gajardo" userId="ae39495978026069" providerId="LiveId" clId="{9988E8E4-61D0-4D85-A488-99F1DE0F5CD7}" dt="2024-08-16T20:27:38.007" v="253" actId="478"/>
          <ac:picMkLst>
            <pc:docMk/>
            <pc:sldMk cId="2301737432" sldId="294"/>
            <ac:picMk id="5" creationId="{B21B01C7-D4EC-5974-7BB0-F2A9CF37B2C9}"/>
          </ac:picMkLst>
        </pc:picChg>
      </pc:sldChg>
      <pc:sldChg chg="new del">
        <pc:chgData name="Sergio Reyes Gajardo" userId="ae39495978026069" providerId="LiveId" clId="{9988E8E4-61D0-4D85-A488-99F1DE0F5CD7}" dt="2024-08-16T20:26:59.228" v="249" actId="47"/>
        <pc:sldMkLst>
          <pc:docMk/>
          <pc:sldMk cId="2479119617" sldId="294"/>
        </pc:sldMkLst>
      </pc:sldChg>
      <pc:sldChg chg="addSp delSp modSp add mod setBg delAnim delDesignElem">
        <pc:chgData name="Sergio Reyes Gajardo" userId="ae39495978026069" providerId="LiveId" clId="{9988E8E4-61D0-4D85-A488-99F1DE0F5CD7}" dt="2024-08-16T20:46:31.260" v="1277" actId="1076"/>
        <pc:sldMkLst>
          <pc:docMk/>
          <pc:sldMk cId="3051005329" sldId="295"/>
        </pc:sldMkLst>
        <pc:spChg chg="add mod">
          <ac:chgData name="Sergio Reyes Gajardo" userId="ae39495978026069" providerId="LiveId" clId="{9988E8E4-61D0-4D85-A488-99F1DE0F5CD7}" dt="2024-08-16T20:45:17.326" v="1215" actId="26606"/>
          <ac:spMkLst>
            <pc:docMk/>
            <pc:sldMk cId="3051005329" sldId="295"/>
            <ac:spMk id="4" creationId="{E60AA246-12D9-7DCB-C5A1-23A41C6658EB}"/>
          </ac:spMkLst>
        </pc:spChg>
        <pc:spChg chg="add del">
          <ac:chgData name="Sergio Reyes Gajardo" userId="ae39495978026069" providerId="LiveId" clId="{9988E8E4-61D0-4D85-A488-99F1DE0F5CD7}" dt="2024-08-16T20:35:36.127" v="506" actId="26606"/>
          <ac:spMkLst>
            <pc:docMk/>
            <pc:sldMk cId="3051005329" sldId="295"/>
            <ac:spMk id="5" creationId="{91DE43FD-EB47-414A-B0AB-169B0FFFA527}"/>
          </ac:spMkLst>
        </pc:spChg>
        <pc:spChg chg="add mod ord">
          <ac:chgData name="Sergio Reyes Gajardo" userId="ae39495978026069" providerId="LiveId" clId="{9988E8E4-61D0-4D85-A488-99F1DE0F5CD7}" dt="2024-08-16T20:45:49.518" v="1243" actId="20577"/>
          <ac:spMkLst>
            <pc:docMk/>
            <pc:sldMk cId="3051005329" sldId="295"/>
            <ac:spMk id="7" creationId="{FDEA4DA2-E52D-CD50-3379-2EF4E990DF04}"/>
          </ac:spMkLst>
        </pc:spChg>
        <pc:spChg chg="add del">
          <ac:chgData name="Sergio Reyes Gajardo" userId="ae39495978026069" providerId="LiveId" clId="{9988E8E4-61D0-4D85-A488-99F1DE0F5CD7}" dt="2024-08-16T20:35:36.127" v="506" actId="26606"/>
          <ac:spMkLst>
            <pc:docMk/>
            <pc:sldMk cId="3051005329" sldId="295"/>
            <ac:spMk id="8" creationId="{0B761509-3B9A-49A6-A84B-C3D86811697D}"/>
          </ac:spMkLst>
        </pc:spChg>
        <pc:spChg chg="add">
          <ac:chgData name="Sergio Reyes Gajardo" userId="ae39495978026069" providerId="LiveId" clId="{9988E8E4-61D0-4D85-A488-99F1DE0F5CD7}" dt="2024-08-16T20:45:17.326" v="1215" actId="26606"/>
          <ac:spMkLst>
            <pc:docMk/>
            <pc:sldMk cId="3051005329" sldId="295"/>
            <ac:spMk id="9" creationId="{327D73B4-9F5C-4A64-A179-51B9500CB8B5}"/>
          </ac:spMkLst>
        </pc:spChg>
        <pc:spChg chg="del">
          <ac:chgData name="Sergio Reyes Gajardo" userId="ae39495978026069" providerId="LiveId" clId="{9988E8E4-61D0-4D85-A488-99F1DE0F5CD7}" dt="2024-08-16T20:35:20.595" v="501" actId="478"/>
          <ac:spMkLst>
            <pc:docMk/>
            <pc:sldMk cId="3051005329" sldId="295"/>
            <ac:spMk id="10" creationId="{88327C8E-4DC5-9594-1097-EC8C7494379D}"/>
          </ac:spMkLst>
        </pc:spChg>
        <pc:spChg chg="add">
          <ac:chgData name="Sergio Reyes Gajardo" userId="ae39495978026069" providerId="LiveId" clId="{9988E8E4-61D0-4D85-A488-99F1DE0F5CD7}" dt="2024-08-16T20:45:17.326" v="1215" actId="26606"/>
          <ac:spMkLst>
            <pc:docMk/>
            <pc:sldMk cId="3051005329" sldId="295"/>
            <ac:spMk id="11" creationId="{6CB927A4-E432-4310-9CD5-E89FF5063179}"/>
          </ac:spMkLst>
        </pc:spChg>
        <pc:spChg chg="add">
          <ac:chgData name="Sergio Reyes Gajardo" userId="ae39495978026069" providerId="LiveId" clId="{9988E8E4-61D0-4D85-A488-99F1DE0F5CD7}" dt="2024-08-16T20:45:17.326" v="1215" actId="26606"/>
          <ac:spMkLst>
            <pc:docMk/>
            <pc:sldMk cId="3051005329" sldId="295"/>
            <ac:spMk id="14" creationId="{C1F06963-6374-4B48-844F-071A9BAAAE02}"/>
          </ac:spMkLst>
        </pc:spChg>
        <pc:spChg chg="add">
          <ac:chgData name="Sergio Reyes Gajardo" userId="ae39495978026069" providerId="LiveId" clId="{9988E8E4-61D0-4D85-A488-99F1DE0F5CD7}" dt="2024-08-16T20:45:17.326" v="1215" actId="26606"/>
          <ac:spMkLst>
            <pc:docMk/>
            <pc:sldMk cId="3051005329" sldId="295"/>
            <ac:spMk id="15" creationId="{1453BF6C-B012-48B7-B4E8-6D7AC7C27D02}"/>
          </ac:spMkLst>
        </pc:spChg>
        <pc:spChg chg="del">
          <ac:chgData name="Sergio Reyes Gajardo" userId="ae39495978026069" providerId="LiveId" clId="{9988E8E4-61D0-4D85-A488-99F1DE0F5CD7}" dt="2024-08-16T20:35:08.688" v="499"/>
          <ac:spMkLst>
            <pc:docMk/>
            <pc:sldMk cId="3051005329" sldId="295"/>
            <ac:spMk id="16" creationId="{6F828D28-8E09-41CC-8229-3070B5467A96}"/>
          </ac:spMkLst>
        </pc:spChg>
        <pc:spChg chg="add">
          <ac:chgData name="Sergio Reyes Gajardo" userId="ae39495978026069" providerId="LiveId" clId="{9988E8E4-61D0-4D85-A488-99F1DE0F5CD7}" dt="2024-08-16T20:45:17.326" v="1215" actId="26606"/>
          <ac:spMkLst>
            <pc:docMk/>
            <pc:sldMk cId="3051005329" sldId="295"/>
            <ac:spMk id="17" creationId="{E3020543-B24B-4EC4-8FFC-8DD88EEA91A8}"/>
          </ac:spMkLst>
        </pc:spChg>
        <pc:spChg chg="del">
          <ac:chgData name="Sergio Reyes Gajardo" userId="ae39495978026069" providerId="LiveId" clId="{9988E8E4-61D0-4D85-A488-99F1DE0F5CD7}" dt="2024-08-16T20:35:08.688" v="499"/>
          <ac:spMkLst>
            <pc:docMk/>
            <pc:sldMk cId="3051005329" sldId="295"/>
            <ac:spMk id="18" creationId="{D5B012D8-7F27-4758-9AC6-C889B154BD73}"/>
          </ac:spMkLst>
        </pc:spChg>
        <pc:spChg chg="add mod">
          <ac:chgData name="Sergio Reyes Gajardo" userId="ae39495978026069" providerId="LiveId" clId="{9988E8E4-61D0-4D85-A488-99F1DE0F5CD7}" dt="2024-08-16T20:46:31.260" v="1277" actId="1076"/>
          <ac:spMkLst>
            <pc:docMk/>
            <pc:sldMk cId="3051005329" sldId="295"/>
            <ac:spMk id="19" creationId="{CBBD381C-4BF2-CDA6-40AC-46F6D3B75F51}"/>
          </ac:spMkLst>
        </pc:spChg>
        <pc:spChg chg="del">
          <ac:chgData name="Sergio Reyes Gajardo" userId="ae39495978026069" providerId="LiveId" clId="{9988E8E4-61D0-4D85-A488-99F1DE0F5CD7}" dt="2024-08-16T20:35:08.688" v="499"/>
          <ac:spMkLst>
            <pc:docMk/>
            <pc:sldMk cId="3051005329" sldId="295"/>
            <ac:spMk id="20" creationId="{4063B759-00FC-46D1-9898-8E8625268FAF}"/>
          </ac:spMkLst>
        </pc:spChg>
        <pc:grpChg chg="add del">
          <ac:chgData name="Sergio Reyes Gajardo" userId="ae39495978026069" providerId="LiveId" clId="{9988E8E4-61D0-4D85-A488-99F1DE0F5CD7}" dt="2024-08-16T20:35:36.127" v="506" actId="26606"/>
          <ac:grpSpMkLst>
            <pc:docMk/>
            <pc:sldMk cId="3051005329" sldId="295"/>
            <ac:grpSpMk id="12" creationId="{58495BCC-CE77-4CC2-952E-846F41119FD5}"/>
          </ac:grpSpMkLst>
        </pc:grpChg>
        <pc:picChg chg="add mod">
          <ac:chgData name="Sergio Reyes Gajardo" userId="ae39495978026069" providerId="LiveId" clId="{9988E8E4-61D0-4D85-A488-99F1DE0F5CD7}" dt="2024-08-16T20:45:31.018" v="1219" actId="14100"/>
          <ac:picMkLst>
            <pc:docMk/>
            <pc:sldMk cId="3051005329" sldId="295"/>
            <ac:picMk id="3" creationId="{A74DAEDC-6167-A4E2-2FB7-5D046386E3A3}"/>
          </ac:picMkLst>
        </pc:picChg>
        <pc:picChg chg="del">
          <ac:chgData name="Sergio Reyes Gajardo" userId="ae39495978026069" providerId="LiveId" clId="{9988E8E4-61D0-4D85-A488-99F1DE0F5CD7}" dt="2024-08-16T20:35:17.937" v="500" actId="478"/>
          <ac:picMkLst>
            <pc:docMk/>
            <pc:sldMk cId="3051005329" sldId="295"/>
            <ac:picMk id="13" creationId="{89945E4C-BBFF-D4F5-BE86-684B8DF0BD53}"/>
          </ac:picMkLst>
        </pc:picChg>
        <pc:cxnChg chg="add">
          <ac:chgData name="Sergio Reyes Gajardo" userId="ae39495978026069" providerId="LiveId" clId="{9988E8E4-61D0-4D85-A488-99F1DE0F5CD7}" dt="2024-08-16T20:45:17.326" v="1215" actId="26606"/>
          <ac:cxnSpMkLst>
            <pc:docMk/>
            <pc:sldMk cId="3051005329" sldId="295"/>
            <ac:cxnSpMk id="22" creationId="{C49DA8F6-BCC1-4447-B54C-57856834B94B}"/>
          </ac:cxnSpMkLst>
        </pc:cxnChg>
      </pc:sldChg>
      <pc:sldChg chg="addSp delSp modSp add mod modMedia setBg delAnim delDesignElem">
        <pc:chgData name="Sergio Reyes Gajardo" userId="ae39495978026069" providerId="LiveId" clId="{9988E8E4-61D0-4D85-A488-99F1DE0F5CD7}" dt="2024-08-16T20:40:55.020" v="902" actId="1076"/>
        <pc:sldMkLst>
          <pc:docMk/>
          <pc:sldMk cId="3905939130" sldId="296"/>
        </pc:sldMkLst>
        <pc:spChg chg="add mod">
          <ac:chgData name="Sergio Reyes Gajardo" userId="ae39495978026069" providerId="LiveId" clId="{9988E8E4-61D0-4D85-A488-99F1DE0F5CD7}" dt="2024-08-16T20:40:55.020" v="902" actId="1076"/>
          <ac:spMkLst>
            <pc:docMk/>
            <pc:sldMk cId="3905939130" sldId="296"/>
            <ac:spMk id="3" creationId="{F96D5F0A-CE2A-04FA-AF06-50E7B84A240F}"/>
          </ac:spMkLst>
        </pc:spChg>
        <pc:spChg chg="add del mod">
          <ac:chgData name="Sergio Reyes Gajardo" userId="ae39495978026069" providerId="LiveId" clId="{9988E8E4-61D0-4D85-A488-99F1DE0F5CD7}" dt="2024-08-16T20:38:33.561" v="697" actId="478"/>
          <ac:spMkLst>
            <pc:docMk/>
            <pc:sldMk cId="3905939130" sldId="296"/>
            <ac:spMk id="4" creationId="{7662FFA9-1207-7649-70F4-146E2253ECAB}"/>
          </ac:spMkLst>
        </pc:spChg>
        <pc:spChg chg="add">
          <ac:chgData name="Sergio Reyes Gajardo" userId="ae39495978026069" providerId="LiveId" clId="{9988E8E4-61D0-4D85-A488-99F1DE0F5CD7}" dt="2024-08-16T20:39:59.856" v="788" actId="26606"/>
          <ac:spMkLst>
            <pc:docMk/>
            <pc:sldMk cId="3905939130" sldId="296"/>
            <ac:spMk id="7" creationId="{E70372AA-12E1-4094-B31A-1B0F57FC3E78}"/>
          </ac:spMkLst>
        </pc:spChg>
        <pc:spChg chg="add del">
          <ac:chgData name="Sergio Reyes Gajardo" userId="ae39495978026069" providerId="LiveId" clId="{9988E8E4-61D0-4D85-A488-99F1DE0F5CD7}" dt="2024-08-16T20:39:15.730" v="733" actId="26606"/>
          <ac:spMkLst>
            <pc:docMk/>
            <pc:sldMk cId="3905939130" sldId="296"/>
            <ac:spMk id="9" creationId="{E70372AA-12E1-4094-B31A-1B0F57FC3E78}"/>
          </ac:spMkLst>
        </pc:spChg>
        <pc:spChg chg="add del">
          <ac:chgData name="Sergio Reyes Gajardo" userId="ae39495978026069" providerId="LiveId" clId="{9988E8E4-61D0-4D85-A488-99F1DE0F5CD7}" dt="2024-08-16T20:38:18.311" v="692" actId="26606"/>
          <ac:spMkLst>
            <pc:docMk/>
            <pc:sldMk cId="3905939130" sldId="296"/>
            <ac:spMk id="10" creationId="{2A0E4E09-FC02-4ADC-951A-3FFA90B6FE39}"/>
          </ac:spMkLst>
        </pc:spChg>
        <pc:spChg chg="add del">
          <ac:chgData name="Sergio Reyes Gajardo" userId="ae39495978026069" providerId="LiveId" clId="{9988E8E4-61D0-4D85-A488-99F1DE0F5CD7}" dt="2024-08-16T20:39:15.730" v="733" actId="26606"/>
          <ac:spMkLst>
            <pc:docMk/>
            <pc:sldMk cId="3905939130" sldId="296"/>
            <ac:spMk id="11" creationId="{AA61CCAC-6875-474C-8E9E-F57ABF078C2B}"/>
          </ac:spMkLst>
        </pc:spChg>
        <pc:spChg chg="add del">
          <ac:chgData name="Sergio Reyes Gajardo" userId="ae39495978026069" providerId="LiveId" clId="{9988E8E4-61D0-4D85-A488-99F1DE0F5CD7}" dt="2024-08-16T20:39:15.730" v="733" actId="26606"/>
          <ac:spMkLst>
            <pc:docMk/>
            <pc:sldMk cId="3905939130" sldId="296"/>
            <ac:spMk id="13" creationId="{5683D043-25BB-4AC9-8130-641179672614}"/>
          </ac:spMkLst>
        </pc:spChg>
        <pc:spChg chg="add">
          <ac:chgData name="Sergio Reyes Gajardo" userId="ae39495978026069" providerId="LiveId" clId="{9988E8E4-61D0-4D85-A488-99F1DE0F5CD7}" dt="2024-08-16T20:39:59.856" v="788" actId="26606"/>
          <ac:spMkLst>
            <pc:docMk/>
            <pc:sldMk cId="3905939130" sldId="296"/>
            <ac:spMk id="14" creationId="{AA61CCAC-6875-474C-8E9E-F57ABF078C2B}"/>
          </ac:spMkLst>
        </pc:spChg>
        <pc:spChg chg="add del">
          <ac:chgData name="Sergio Reyes Gajardo" userId="ae39495978026069" providerId="LiveId" clId="{9988E8E4-61D0-4D85-A488-99F1DE0F5CD7}" dt="2024-08-16T20:39:41.065" v="753" actId="26606"/>
          <ac:spMkLst>
            <pc:docMk/>
            <pc:sldMk cId="3905939130" sldId="296"/>
            <ac:spMk id="15" creationId="{C5CB530E-515E-412C-9DF1-5F8FFBD6F383}"/>
          </ac:spMkLst>
        </pc:spChg>
        <pc:spChg chg="add del">
          <ac:chgData name="Sergio Reyes Gajardo" userId="ae39495978026069" providerId="LiveId" clId="{9988E8E4-61D0-4D85-A488-99F1DE0F5CD7}" dt="2024-08-16T20:39:41.065" v="753" actId="26606"/>
          <ac:spMkLst>
            <pc:docMk/>
            <pc:sldMk cId="3905939130" sldId="296"/>
            <ac:spMk id="16" creationId="{464EC53C-35C4-4E84-AFE2-A7D081852617}"/>
          </ac:spMkLst>
        </pc:spChg>
        <pc:spChg chg="add del">
          <ac:chgData name="Sergio Reyes Gajardo" userId="ae39495978026069" providerId="LiveId" clId="{9988E8E4-61D0-4D85-A488-99F1DE0F5CD7}" dt="2024-08-16T20:39:41.065" v="753" actId="26606"/>
          <ac:spMkLst>
            <pc:docMk/>
            <pc:sldMk cId="3905939130" sldId="296"/>
            <ac:spMk id="17" creationId="{712D4376-A578-4FF1-94FC-245E7A6A489F}"/>
          </ac:spMkLst>
        </pc:spChg>
        <pc:spChg chg="add del">
          <ac:chgData name="Sergio Reyes Gajardo" userId="ae39495978026069" providerId="LiveId" clId="{9988E8E4-61D0-4D85-A488-99F1DE0F5CD7}" dt="2024-08-16T20:39:41.065" v="753" actId="26606"/>
          <ac:spMkLst>
            <pc:docMk/>
            <pc:sldMk cId="3905939130" sldId="296"/>
            <ac:spMk id="18" creationId="{9A3F5928-D955-456A-97B5-AA390B8CE9D5}"/>
          </ac:spMkLst>
        </pc:spChg>
        <pc:spChg chg="add del">
          <ac:chgData name="Sergio Reyes Gajardo" userId="ae39495978026069" providerId="LiveId" clId="{9988E8E4-61D0-4D85-A488-99F1DE0F5CD7}" dt="2024-08-16T20:38:30.958" v="696" actId="26606"/>
          <ac:spMkLst>
            <pc:docMk/>
            <pc:sldMk cId="3905939130" sldId="296"/>
            <ac:spMk id="19" creationId="{39E0238D-E295-49BE-9BFE-E9189D69ED3A}"/>
          </ac:spMkLst>
        </pc:spChg>
        <pc:spChg chg="add del">
          <ac:chgData name="Sergio Reyes Gajardo" userId="ae39495978026069" providerId="LiveId" clId="{9988E8E4-61D0-4D85-A488-99F1DE0F5CD7}" dt="2024-08-16T20:38:30.958" v="696" actId="26606"/>
          <ac:spMkLst>
            <pc:docMk/>
            <pc:sldMk cId="3905939130" sldId="296"/>
            <ac:spMk id="20" creationId="{D85E9A4A-0183-4A3C-B68E-A229278915E2}"/>
          </ac:spMkLst>
        </pc:spChg>
        <pc:spChg chg="add del">
          <ac:chgData name="Sergio Reyes Gajardo" userId="ae39495978026069" providerId="LiveId" clId="{9988E8E4-61D0-4D85-A488-99F1DE0F5CD7}" dt="2024-08-16T20:38:30.958" v="696" actId="26606"/>
          <ac:spMkLst>
            <pc:docMk/>
            <pc:sldMk cId="3905939130" sldId="296"/>
            <ac:spMk id="21" creationId="{13A48C6C-3CC4-4EE5-A773-EC1EB7F59CD4}"/>
          </ac:spMkLst>
        </pc:spChg>
        <pc:spChg chg="add del">
          <ac:chgData name="Sergio Reyes Gajardo" userId="ae39495978026069" providerId="LiveId" clId="{9988E8E4-61D0-4D85-A488-99F1DE0F5CD7}" dt="2024-08-16T20:38:30.958" v="696" actId="26606"/>
          <ac:spMkLst>
            <pc:docMk/>
            <pc:sldMk cId="3905939130" sldId="296"/>
            <ac:spMk id="23" creationId="{1F9EB61A-CFD3-3398-6448-72CE004E3C86}"/>
          </ac:spMkLst>
        </pc:spChg>
        <pc:spChg chg="add del">
          <ac:chgData name="Sergio Reyes Gajardo" userId="ae39495978026069" providerId="LiveId" clId="{9988E8E4-61D0-4D85-A488-99F1DE0F5CD7}" dt="2024-08-16T20:39:41.065" v="753" actId="26606"/>
          <ac:spMkLst>
            <pc:docMk/>
            <pc:sldMk cId="3905939130" sldId="296"/>
            <ac:spMk id="26" creationId="{AEA7509D-F04F-40CB-A0B3-EEF16499CC9F}"/>
          </ac:spMkLst>
        </pc:spChg>
        <pc:spChg chg="add">
          <ac:chgData name="Sergio Reyes Gajardo" userId="ae39495978026069" providerId="LiveId" clId="{9988E8E4-61D0-4D85-A488-99F1DE0F5CD7}" dt="2024-08-16T20:39:59.856" v="788" actId="26606"/>
          <ac:spMkLst>
            <pc:docMk/>
            <pc:sldMk cId="3905939130" sldId="296"/>
            <ac:spMk id="27" creationId="{5683D043-25BB-4AC9-8130-641179672614}"/>
          </ac:spMkLst>
        </pc:spChg>
        <pc:spChg chg="add del">
          <ac:chgData name="Sergio Reyes Gajardo" userId="ae39495978026069" providerId="LiveId" clId="{9988E8E4-61D0-4D85-A488-99F1DE0F5CD7}" dt="2024-08-16T20:39:40.360" v="750" actId="26606"/>
          <ac:spMkLst>
            <pc:docMk/>
            <pc:sldMk cId="3905939130" sldId="296"/>
            <ac:spMk id="32" creationId="{C8320351-9FA2-4A26-885B-BB8F3E4902D2}"/>
          </ac:spMkLst>
        </pc:spChg>
        <pc:spChg chg="add del">
          <ac:chgData name="Sergio Reyes Gajardo" userId="ae39495978026069" providerId="LiveId" clId="{9988E8E4-61D0-4D85-A488-99F1DE0F5CD7}" dt="2024-08-16T20:39:40.360" v="750" actId="26606"/>
          <ac:spMkLst>
            <pc:docMk/>
            <pc:sldMk cId="3905939130" sldId="296"/>
            <ac:spMk id="34" creationId="{68CD2EFB-78C2-4C6E-A6B9-4ED12FAD5B99}"/>
          </ac:spMkLst>
        </pc:spChg>
        <pc:spChg chg="del">
          <ac:chgData name="Sergio Reyes Gajardo" userId="ae39495978026069" providerId="LiveId" clId="{9988E8E4-61D0-4D85-A488-99F1DE0F5CD7}" dt="2024-08-16T20:36:44.912" v="650"/>
          <ac:spMkLst>
            <pc:docMk/>
            <pc:sldMk cId="3905939130" sldId="296"/>
            <ac:spMk id="41" creationId="{BACC6370-2D7E-4714-9D71-7542949D7D5D}"/>
          </ac:spMkLst>
        </pc:spChg>
        <pc:spChg chg="del">
          <ac:chgData name="Sergio Reyes Gajardo" userId="ae39495978026069" providerId="LiveId" clId="{9988E8E4-61D0-4D85-A488-99F1DE0F5CD7}" dt="2024-08-16T20:36:44.912" v="650"/>
          <ac:spMkLst>
            <pc:docMk/>
            <pc:sldMk cId="3905939130" sldId="296"/>
            <ac:spMk id="42" creationId="{F68B3F68-107C-434F-AA38-110D5EA91B85}"/>
          </ac:spMkLst>
        </pc:spChg>
        <pc:spChg chg="del">
          <ac:chgData name="Sergio Reyes Gajardo" userId="ae39495978026069" providerId="LiveId" clId="{9988E8E4-61D0-4D85-A488-99F1DE0F5CD7}" dt="2024-08-16T20:36:44.912" v="650"/>
          <ac:spMkLst>
            <pc:docMk/>
            <pc:sldMk cId="3905939130" sldId="296"/>
            <ac:spMk id="43" creationId="{AAD0DBB9-1A4B-4391-81D4-CB19F9AB918A}"/>
          </ac:spMkLst>
        </pc:spChg>
        <pc:spChg chg="del">
          <ac:chgData name="Sergio Reyes Gajardo" userId="ae39495978026069" providerId="LiveId" clId="{9988E8E4-61D0-4D85-A488-99F1DE0F5CD7}" dt="2024-08-16T20:36:44.912" v="650"/>
          <ac:spMkLst>
            <pc:docMk/>
            <pc:sldMk cId="3905939130" sldId="296"/>
            <ac:spMk id="44" creationId="{063BBA22-50EA-4C4D-BE05-F1CE4E63AA56}"/>
          </ac:spMkLst>
        </pc:spChg>
        <pc:grpChg chg="add del">
          <ac:chgData name="Sergio Reyes Gajardo" userId="ae39495978026069" providerId="LiveId" clId="{9988E8E4-61D0-4D85-A488-99F1DE0F5CD7}" dt="2024-08-16T20:38:18.311" v="692" actId="26606"/>
          <ac:grpSpMkLst>
            <pc:docMk/>
            <pc:sldMk cId="3905939130" sldId="296"/>
            <ac:grpSpMk id="12" creationId="{B0A10B5A-315F-4751-BA35-34556B5D2663}"/>
          </ac:grpSpMkLst>
        </pc:grpChg>
        <pc:graphicFrameChg chg="del">
          <ac:chgData name="Sergio Reyes Gajardo" userId="ae39495978026069" providerId="LiveId" clId="{9988E8E4-61D0-4D85-A488-99F1DE0F5CD7}" dt="2024-08-16T20:36:49.635" v="651" actId="478"/>
          <ac:graphicFrameMkLst>
            <pc:docMk/>
            <pc:sldMk cId="3905939130" sldId="296"/>
            <ac:graphicFrameMk id="45" creationId="{F8E29B19-CF1E-948D-0ABB-5574BD90B431}"/>
          </ac:graphicFrameMkLst>
        </pc:graphicFrameChg>
        <pc:picChg chg="add del mod">
          <ac:chgData name="Sergio Reyes Gajardo" userId="ae39495978026069" providerId="LiveId" clId="{9988E8E4-61D0-4D85-A488-99F1DE0F5CD7}" dt="2024-08-16T20:39:15.730" v="733" actId="26606"/>
          <ac:picMkLst>
            <pc:docMk/>
            <pc:sldMk cId="3905939130" sldId="296"/>
            <ac:picMk id="5" creationId="{9FA77004-1966-3571-93E3-86AEF67ED92A}"/>
          </ac:picMkLst>
        </pc:picChg>
        <pc:picChg chg="add del">
          <ac:chgData name="Sergio Reyes Gajardo" userId="ae39495978026069" providerId="LiveId" clId="{9988E8E4-61D0-4D85-A488-99F1DE0F5CD7}" dt="2024-08-16T20:38:18.311" v="692" actId="26606"/>
          <ac:picMkLst>
            <pc:docMk/>
            <pc:sldMk cId="3905939130" sldId="296"/>
            <ac:picMk id="6" creationId="{9C1754F7-9AEE-677C-0067-29B5FC71C973}"/>
          </ac:picMkLst>
        </pc:picChg>
        <pc:picChg chg="add mod">
          <ac:chgData name="Sergio Reyes Gajardo" userId="ae39495978026069" providerId="LiveId" clId="{9988E8E4-61D0-4D85-A488-99F1DE0F5CD7}" dt="2024-08-16T20:40:50.664" v="901" actId="1076"/>
          <ac:picMkLst>
            <pc:docMk/>
            <pc:sldMk cId="3905939130" sldId="296"/>
            <ac:picMk id="8" creationId="{77F56C2A-7C00-9139-875D-D9C13D690134}"/>
          </ac:picMkLst>
        </pc:picChg>
        <pc:picChg chg="add del">
          <ac:chgData name="Sergio Reyes Gajardo" userId="ae39495978026069" providerId="LiveId" clId="{9988E8E4-61D0-4D85-A488-99F1DE0F5CD7}" dt="2024-08-16T20:38:30.958" v="696" actId="26606"/>
          <ac:picMkLst>
            <pc:docMk/>
            <pc:sldMk cId="3905939130" sldId="296"/>
            <ac:picMk id="22" creationId="{45E963B3-50DB-66FB-54E2-B951D921F68B}"/>
          </ac:picMkLst>
        </pc:picChg>
        <pc:picChg chg="add del">
          <ac:chgData name="Sergio Reyes Gajardo" userId="ae39495978026069" providerId="LiveId" clId="{9988E8E4-61D0-4D85-A488-99F1DE0F5CD7}" dt="2024-08-16T20:39:41.065" v="753" actId="26606"/>
          <ac:picMkLst>
            <pc:docMk/>
            <pc:sldMk cId="3905939130" sldId="296"/>
            <ac:picMk id="24" creationId="{A7E1D752-D3CB-DF98-D7D9-F550E23E8ED4}"/>
          </ac:picMkLst>
        </pc:picChg>
        <pc:picChg chg="add del">
          <ac:chgData name="Sergio Reyes Gajardo" userId="ae39495978026069" providerId="LiveId" clId="{9988E8E4-61D0-4D85-A488-99F1DE0F5CD7}" dt="2024-08-16T20:39:40.360" v="750" actId="26606"/>
          <ac:picMkLst>
            <pc:docMk/>
            <pc:sldMk cId="3905939130" sldId="296"/>
            <ac:picMk id="28" creationId="{778D7731-BBDD-C12F-E82A-FB233256A45C}"/>
          </ac:picMkLst>
        </pc:picChg>
        <pc:cxnChg chg="add del">
          <ac:chgData name="Sergio Reyes Gajardo" userId="ae39495978026069" providerId="LiveId" clId="{9988E8E4-61D0-4D85-A488-99F1DE0F5CD7}" dt="2024-08-16T20:39:41.065" v="753" actId="26606"/>
          <ac:cxnSpMkLst>
            <pc:docMk/>
            <pc:sldMk cId="3905939130" sldId="296"/>
            <ac:cxnSpMk id="25" creationId="{56020367-4FD5-4596-8E10-C5F095CD8DBF}"/>
          </ac:cxnSpMkLst>
        </pc:cxnChg>
      </pc:sldChg>
      <pc:sldChg chg="addSp delSp modSp add del mod setBg delDesignElem">
        <pc:chgData name="Sergio Reyes Gajardo" userId="ae39495978026069" providerId="LiveId" clId="{9988E8E4-61D0-4D85-A488-99F1DE0F5CD7}" dt="2024-08-17T23:56:29.549" v="1654" actId="47"/>
        <pc:sldMkLst>
          <pc:docMk/>
          <pc:sldMk cId="3405630889" sldId="297"/>
        </pc:sldMkLst>
        <pc:spChg chg="add mod">
          <ac:chgData name="Sergio Reyes Gajardo" userId="ae39495978026069" providerId="LiveId" clId="{9988E8E4-61D0-4D85-A488-99F1DE0F5CD7}" dt="2024-08-17T23:55:56.585" v="1646" actId="1076"/>
          <ac:spMkLst>
            <pc:docMk/>
            <pc:sldMk cId="3405630889" sldId="297"/>
            <ac:spMk id="2" creationId="{C35A891B-7953-FCD1-7724-9B24ECF2D2ED}"/>
          </ac:spMkLst>
        </pc:spChg>
        <pc:spChg chg="del mod">
          <ac:chgData name="Sergio Reyes Gajardo" userId="ae39495978026069" providerId="LiveId" clId="{9988E8E4-61D0-4D85-A488-99F1DE0F5CD7}" dt="2024-08-17T23:50:12.292" v="1282" actId="478"/>
          <ac:spMkLst>
            <pc:docMk/>
            <pc:sldMk cId="3405630889" sldId="297"/>
            <ac:spMk id="4" creationId="{E60AA246-12D9-7DCB-C5A1-23A41C6658EB}"/>
          </ac:spMkLst>
        </pc:spChg>
        <pc:spChg chg="add mod">
          <ac:chgData name="Sergio Reyes Gajardo" userId="ae39495978026069" providerId="LiveId" clId="{9988E8E4-61D0-4D85-A488-99F1DE0F5CD7}" dt="2024-08-17T23:56:04.968" v="1648" actId="14100"/>
          <ac:spMkLst>
            <pc:docMk/>
            <pc:sldMk cId="3405630889" sldId="297"/>
            <ac:spMk id="5" creationId="{BA02C214-8683-DE56-DCB7-5A19AC72727B}"/>
          </ac:spMkLst>
        </pc:spChg>
        <pc:spChg chg="mod">
          <ac:chgData name="Sergio Reyes Gajardo" userId="ae39495978026069" providerId="LiveId" clId="{9988E8E4-61D0-4D85-A488-99F1DE0F5CD7}" dt="2024-08-17T23:53:14.792" v="1389" actId="27636"/>
          <ac:spMkLst>
            <pc:docMk/>
            <pc:sldMk cId="3405630889" sldId="297"/>
            <ac:spMk id="7" creationId="{FDEA4DA2-E52D-CD50-3379-2EF4E990DF04}"/>
          </ac:spMkLst>
        </pc:spChg>
        <pc:spChg chg="del">
          <ac:chgData name="Sergio Reyes Gajardo" userId="ae39495978026069" providerId="LiveId" clId="{9988E8E4-61D0-4D85-A488-99F1DE0F5CD7}" dt="2024-08-17T23:50:07.557" v="1279"/>
          <ac:spMkLst>
            <pc:docMk/>
            <pc:sldMk cId="3405630889" sldId="297"/>
            <ac:spMk id="9" creationId="{327D73B4-9F5C-4A64-A179-51B9500CB8B5}"/>
          </ac:spMkLst>
        </pc:spChg>
        <pc:spChg chg="del">
          <ac:chgData name="Sergio Reyes Gajardo" userId="ae39495978026069" providerId="LiveId" clId="{9988E8E4-61D0-4D85-A488-99F1DE0F5CD7}" dt="2024-08-17T23:50:07.557" v="1279"/>
          <ac:spMkLst>
            <pc:docMk/>
            <pc:sldMk cId="3405630889" sldId="297"/>
            <ac:spMk id="11" creationId="{6CB927A4-E432-4310-9CD5-E89FF5063179}"/>
          </ac:spMkLst>
        </pc:spChg>
        <pc:spChg chg="del">
          <ac:chgData name="Sergio Reyes Gajardo" userId="ae39495978026069" providerId="LiveId" clId="{9988E8E4-61D0-4D85-A488-99F1DE0F5CD7}" dt="2024-08-17T23:50:07.557" v="1279"/>
          <ac:spMkLst>
            <pc:docMk/>
            <pc:sldMk cId="3405630889" sldId="297"/>
            <ac:spMk id="14" creationId="{C1F06963-6374-4B48-844F-071A9BAAAE02}"/>
          </ac:spMkLst>
        </pc:spChg>
        <pc:spChg chg="del">
          <ac:chgData name="Sergio Reyes Gajardo" userId="ae39495978026069" providerId="LiveId" clId="{9988E8E4-61D0-4D85-A488-99F1DE0F5CD7}" dt="2024-08-17T23:50:07.557" v="1279"/>
          <ac:spMkLst>
            <pc:docMk/>
            <pc:sldMk cId="3405630889" sldId="297"/>
            <ac:spMk id="15" creationId="{1453BF6C-B012-48B7-B4E8-6D7AC7C27D02}"/>
          </ac:spMkLst>
        </pc:spChg>
        <pc:spChg chg="del">
          <ac:chgData name="Sergio Reyes Gajardo" userId="ae39495978026069" providerId="LiveId" clId="{9988E8E4-61D0-4D85-A488-99F1DE0F5CD7}" dt="2024-08-17T23:50:07.557" v="1279"/>
          <ac:spMkLst>
            <pc:docMk/>
            <pc:sldMk cId="3405630889" sldId="297"/>
            <ac:spMk id="17" creationId="{E3020543-B24B-4EC4-8FFC-8DD88EEA91A8}"/>
          </ac:spMkLst>
        </pc:spChg>
        <pc:spChg chg="del mod ord">
          <ac:chgData name="Sergio Reyes Gajardo" userId="ae39495978026069" providerId="LiveId" clId="{9988E8E4-61D0-4D85-A488-99F1DE0F5CD7}" dt="2024-08-17T23:52:51.802" v="1383" actId="478"/>
          <ac:spMkLst>
            <pc:docMk/>
            <pc:sldMk cId="3405630889" sldId="297"/>
            <ac:spMk id="19" creationId="{CBBD381C-4BF2-CDA6-40AC-46F6D3B75F51}"/>
          </ac:spMkLst>
        </pc:spChg>
        <pc:picChg chg="del">
          <ac:chgData name="Sergio Reyes Gajardo" userId="ae39495978026069" providerId="LiveId" clId="{9988E8E4-61D0-4D85-A488-99F1DE0F5CD7}" dt="2024-08-17T23:50:09.783" v="1280" actId="478"/>
          <ac:picMkLst>
            <pc:docMk/>
            <pc:sldMk cId="3405630889" sldId="297"/>
            <ac:picMk id="3" creationId="{A74DAEDC-6167-A4E2-2FB7-5D046386E3A3}"/>
          </ac:picMkLst>
        </pc:picChg>
        <pc:picChg chg="add del">
          <ac:chgData name="Sergio Reyes Gajardo" userId="ae39495978026069" providerId="LiveId" clId="{9988E8E4-61D0-4D85-A488-99F1DE0F5CD7}" dt="2024-08-17T23:56:08.892" v="1649" actId="478"/>
          <ac:picMkLst>
            <pc:docMk/>
            <pc:sldMk cId="3405630889" sldId="297"/>
            <ac:picMk id="21" creationId="{A6DA6BDB-8B2F-EE4E-B744-30BB4E82CA90}"/>
          </ac:picMkLst>
        </pc:picChg>
        <pc:cxnChg chg="del">
          <ac:chgData name="Sergio Reyes Gajardo" userId="ae39495978026069" providerId="LiveId" clId="{9988E8E4-61D0-4D85-A488-99F1DE0F5CD7}" dt="2024-08-17T23:50:07.557" v="1279"/>
          <ac:cxnSpMkLst>
            <pc:docMk/>
            <pc:sldMk cId="3405630889" sldId="297"/>
            <ac:cxnSpMk id="22" creationId="{C49DA8F6-BCC1-4447-B54C-57856834B94B}"/>
          </ac:cxnSpMkLst>
        </pc:cxnChg>
        <pc:cxnChg chg="add">
          <ac:chgData name="Sergio Reyes Gajardo" userId="ae39495978026069" providerId="LiveId" clId="{9988E8E4-61D0-4D85-A488-99F1DE0F5CD7}" dt="2024-08-17T23:52:45.497" v="1382" actId="26606"/>
          <ac:cxnSpMkLst>
            <pc:docMk/>
            <pc:sldMk cId="3405630889" sldId="297"/>
            <ac:cxnSpMk id="25" creationId="{33193FD5-6A49-7562-EA76-F15D42E15804}"/>
          </ac:cxnSpMkLst>
        </pc:cxnChg>
      </pc:sldChg>
      <pc:sldChg chg="addSp delSp modSp new mod">
        <pc:chgData name="Sergio Reyes Gajardo" userId="ae39495978026069" providerId="LiveId" clId="{9988E8E4-61D0-4D85-A488-99F1DE0F5CD7}" dt="2024-08-17T23:58:23.830" v="1670" actId="26606"/>
        <pc:sldMkLst>
          <pc:docMk/>
          <pc:sldMk cId="134599329" sldId="298"/>
        </pc:sldMkLst>
        <pc:spChg chg="del">
          <ac:chgData name="Sergio Reyes Gajardo" userId="ae39495978026069" providerId="LiveId" clId="{9988E8E4-61D0-4D85-A488-99F1DE0F5CD7}" dt="2024-08-17T23:56:28.558" v="1653" actId="478"/>
          <ac:spMkLst>
            <pc:docMk/>
            <pc:sldMk cId="134599329" sldId="298"/>
            <ac:spMk id="2" creationId="{B6C8C605-54A7-F30B-3A9A-E4FEA3C46224}"/>
          </ac:spMkLst>
        </pc:spChg>
        <pc:spChg chg="del">
          <ac:chgData name="Sergio Reyes Gajardo" userId="ae39495978026069" providerId="LiveId" clId="{9988E8E4-61D0-4D85-A488-99F1DE0F5CD7}" dt="2024-08-17T23:56:27.997" v="1652" actId="478"/>
          <ac:spMkLst>
            <pc:docMk/>
            <pc:sldMk cId="134599329" sldId="298"/>
            <ac:spMk id="3" creationId="{AFCAA62A-C313-833E-EBA6-756F24729CC3}"/>
          </ac:spMkLst>
        </pc:spChg>
        <pc:spChg chg="add mod">
          <ac:chgData name="Sergio Reyes Gajardo" userId="ae39495978026069" providerId="LiveId" clId="{9988E8E4-61D0-4D85-A488-99F1DE0F5CD7}" dt="2024-08-17T23:56:25.782" v="1651"/>
          <ac:spMkLst>
            <pc:docMk/>
            <pc:sldMk cId="134599329" sldId="298"/>
            <ac:spMk id="4" creationId="{E57854CE-6D41-01A2-C7AC-5C0D726912AD}"/>
          </ac:spMkLst>
        </pc:spChg>
        <pc:spChg chg="add mod">
          <ac:chgData name="Sergio Reyes Gajardo" userId="ae39495978026069" providerId="LiveId" clId="{9988E8E4-61D0-4D85-A488-99F1DE0F5CD7}" dt="2024-08-17T23:58:00.222" v="1661" actId="207"/>
          <ac:spMkLst>
            <pc:docMk/>
            <pc:sldMk cId="134599329" sldId="298"/>
            <ac:spMk id="5" creationId="{8DD92C16-F641-347A-BFAB-7F551DDE3569}"/>
          </ac:spMkLst>
        </pc:spChg>
        <pc:spChg chg="add del mod">
          <ac:chgData name="Sergio Reyes Gajardo" userId="ae39495978026069" providerId="LiveId" clId="{9988E8E4-61D0-4D85-A488-99F1DE0F5CD7}" dt="2024-08-17T23:58:23.830" v="1670" actId="26606"/>
          <ac:spMkLst>
            <pc:docMk/>
            <pc:sldMk cId="134599329" sldId="298"/>
            <ac:spMk id="6" creationId="{73A8CF3F-D790-B37B-7872-D9DC1883535C}"/>
          </ac:spMkLst>
        </pc:spChg>
        <pc:spChg chg="add mod ord">
          <ac:chgData name="Sergio Reyes Gajardo" userId="ae39495978026069" providerId="LiveId" clId="{9988E8E4-61D0-4D85-A488-99F1DE0F5CD7}" dt="2024-08-17T23:57:15.378" v="1659" actId="167"/>
          <ac:spMkLst>
            <pc:docMk/>
            <pc:sldMk cId="134599329" sldId="298"/>
            <ac:spMk id="7" creationId="{0B2D8EE4-953E-24B5-7AE2-0CB98469B9BD}"/>
          </ac:spMkLst>
        </pc:spChg>
        <pc:graphicFrameChg chg="add">
          <ac:chgData name="Sergio Reyes Gajardo" userId="ae39495978026069" providerId="LiveId" clId="{9988E8E4-61D0-4D85-A488-99F1DE0F5CD7}" dt="2024-08-17T23:58:23.830" v="1670" actId="26606"/>
          <ac:graphicFrameMkLst>
            <pc:docMk/>
            <pc:sldMk cId="134599329" sldId="298"/>
            <ac:graphicFrameMk id="9" creationId="{7309025F-BCB2-2F35-442E-8496BF27ABB5}"/>
          </ac:graphicFrameMkLst>
        </pc:graphicFrameChg>
      </pc:sldChg>
      <pc:sldChg chg="addSp delSp modSp add mod">
        <pc:chgData name="Sergio Reyes Gajardo" userId="ae39495978026069" providerId="LiveId" clId="{9988E8E4-61D0-4D85-A488-99F1DE0F5CD7}" dt="2024-08-18T00:07:45.743" v="2419" actId="790"/>
        <pc:sldMkLst>
          <pc:docMk/>
          <pc:sldMk cId="3570395262" sldId="299"/>
        </pc:sldMkLst>
        <pc:spChg chg="add mod">
          <ac:chgData name="Sergio Reyes Gajardo" userId="ae39495978026069" providerId="LiveId" clId="{9988E8E4-61D0-4D85-A488-99F1DE0F5CD7}" dt="2024-08-18T00:03:00.403" v="1918" actId="164"/>
          <ac:spMkLst>
            <pc:docMk/>
            <pc:sldMk cId="3570395262" sldId="299"/>
            <ac:spMk id="2" creationId="{99B66907-F703-9683-846F-847286D4E09A}"/>
          </ac:spMkLst>
        </pc:spChg>
        <pc:spChg chg="add mod">
          <ac:chgData name="Sergio Reyes Gajardo" userId="ae39495978026069" providerId="LiveId" clId="{9988E8E4-61D0-4D85-A488-99F1DE0F5CD7}" dt="2024-08-18T00:03:00.403" v="1918" actId="164"/>
          <ac:spMkLst>
            <pc:docMk/>
            <pc:sldMk cId="3570395262" sldId="299"/>
            <ac:spMk id="3" creationId="{5B8C4DCF-6494-3EE2-DB9E-41270FEFFF7D}"/>
          </ac:spMkLst>
        </pc:spChg>
        <pc:spChg chg="mod">
          <ac:chgData name="Sergio Reyes Gajardo" userId="ae39495978026069" providerId="LiveId" clId="{9988E8E4-61D0-4D85-A488-99F1DE0F5CD7}" dt="2024-08-18T00:07:45.743" v="2419" actId="790"/>
          <ac:spMkLst>
            <pc:docMk/>
            <pc:sldMk cId="3570395262" sldId="299"/>
            <ac:spMk id="4" creationId="{E57854CE-6D41-01A2-C7AC-5C0D726912AD}"/>
          </ac:spMkLst>
        </pc:spChg>
        <pc:spChg chg="mod">
          <ac:chgData name="Sergio Reyes Gajardo" userId="ae39495978026069" providerId="LiveId" clId="{9988E8E4-61D0-4D85-A488-99F1DE0F5CD7}" dt="2024-08-18T00:03:00.403" v="1918" actId="164"/>
          <ac:spMkLst>
            <pc:docMk/>
            <pc:sldMk cId="3570395262" sldId="299"/>
            <ac:spMk id="5" creationId="{8DD92C16-F641-347A-BFAB-7F551DDE3569}"/>
          </ac:spMkLst>
        </pc:spChg>
        <pc:spChg chg="mod">
          <ac:chgData name="Sergio Reyes Gajardo" userId="ae39495978026069" providerId="LiveId" clId="{9988E8E4-61D0-4D85-A488-99F1DE0F5CD7}" dt="2024-08-18T00:03:21.861" v="1945" actId="1076"/>
          <ac:spMkLst>
            <pc:docMk/>
            <pc:sldMk cId="3570395262" sldId="299"/>
            <ac:spMk id="7" creationId="{0B2D8EE4-953E-24B5-7AE2-0CB98469B9BD}"/>
          </ac:spMkLst>
        </pc:spChg>
        <pc:spChg chg="mod">
          <ac:chgData name="Sergio Reyes Gajardo" userId="ae39495978026069" providerId="LiveId" clId="{9988E8E4-61D0-4D85-A488-99F1DE0F5CD7}" dt="2024-08-18T00:04:02.562" v="1980" actId="12789"/>
          <ac:spMkLst>
            <pc:docMk/>
            <pc:sldMk cId="3570395262" sldId="299"/>
            <ac:spMk id="10" creationId="{86435DB4-087C-8975-0E77-A2D2025E775D}"/>
          </ac:spMkLst>
        </pc:spChg>
        <pc:spChg chg="mod">
          <ac:chgData name="Sergio Reyes Gajardo" userId="ae39495978026069" providerId="LiveId" clId="{9988E8E4-61D0-4D85-A488-99F1DE0F5CD7}" dt="2024-08-18T00:04:16.879" v="1981" actId="1076"/>
          <ac:spMkLst>
            <pc:docMk/>
            <pc:sldMk cId="3570395262" sldId="299"/>
            <ac:spMk id="11" creationId="{812435A1-1D18-9066-8AEE-5377F5AB8AA6}"/>
          </ac:spMkLst>
        </pc:spChg>
        <pc:spChg chg="mod">
          <ac:chgData name="Sergio Reyes Gajardo" userId="ae39495978026069" providerId="LiveId" clId="{9988E8E4-61D0-4D85-A488-99F1DE0F5CD7}" dt="2024-08-18T00:04:02.562" v="1980" actId="12789"/>
          <ac:spMkLst>
            <pc:docMk/>
            <pc:sldMk cId="3570395262" sldId="299"/>
            <ac:spMk id="12" creationId="{CEDC25BE-10DE-A31D-5199-C746D2C7BCDA}"/>
          </ac:spMkLst>
        </pc:spChg>
        <pc:spChg chg="mod">
          <ac:chgData name="Sergio Reyes Gajardo" userId="ae39495978026069" providerId="LiveId" clId="{9988E8E4-61D0-4D85-A488-99F1DE0F5CD7}" dt="2024-08-18T00:04:38.384" v="2031" actId="20577"/>
          <ac:spMkLst>
            <pc:docMk/>
            <pc:sldMk cId="3570395262" sldId="299"/>
            <ac:spMk id="14" creationId="{58CDCA98-C4EC-5F34-B6C3-12F52B934351}"/>
          </ac:spMkLst>
        </pc:spChg>
        <pc:spChg chg="mod">
          <ac:chgData name="Sergio Reyes Gajardo" userId="ae39495978026069" providerId="LiveId" clId="{9988E8E4-61D0-4D85-A488-99F1DE0F5CD7}" dt="2024-08-18T00:04:22.648" v="1982"/>
          <ac:spMkLst>
            <pc:docMk/>
            <pc:sldMk cId="3570395262" sldId="299"/>
            <ac:spMk id="15" creationId="{A03ADB3F-E583-BA8A-702D-3B168786820D}"/>
          </ac:spMkLst>
        </pc:spChg>
        <pc:spChg chg="mod">
          <ac:chgData name="Sergio Reyes Gajardo" userId="ae39495978026069" providerId="LiveId" clId="{9988E8E4-61D0-4D85-A488-99F1DE0F5CD7}" dt="2024-08-18T00:04:43.739" v="2048" actId="20577"/>
          <ac:spMkLst>
            <pc:docMk/>
            <pc:sldMk cId="3570395262" sldId="299"/>
            <ac:spMk id="16" creationId="{92F1370D-29E9-D84F-84BF-9C8D207A06D9}"/>
          </ac:spMkLst>
        </pc:spChg>
        <pc:spChg chg="add del mod">
          <ac:chgData name="Sergio Reyes Gajardo" userId="ae39495978026069" providerId="LiveId" clId="{9988E8E4-61D0-4D85-A488-99F1DE0F5CD7}" dt="2024-08-18T00:07:31.668" v="2418" actId="26606"/>
          <ac:spMkLst>
            <pc:docMk/>
            <pc:sldMk cId="3570395262" sldId="299"/>
            <ac:spMk id="17" creationId="{7D5E417B-0EFB-50F2-B4F1-CF55CEDEA8FA}"/>
          </ac:spMkLst>
        </pc:spChg>
        <pc:grpChg chg="add mod">
          <ac:chgData name="Sergio Reyes Gajardo" userId="ae39495978026069" providerId="LiveId" clId="{9988E8E4-61D0-4D85-A488-99F1DE0F5CD7}" dt="2024-08-18T00:03:16.961" v="1941" actId="1037"/>
          <ac:grpSpMkLst>
            <pc:docMk/>
            <pc:sldMk cId="3570395262" sldId="299"/>
            <ac:grpSpMk id="6" creationId="{86863CB3-BD8F-D83B-03EB-018873385C4A}"/>
          </ac:grpSpMkLst>
        </pc:grpChg>
        <pc:grpChg chg="add mod">
          <ac:chgData name="Sergio Reyes Gajardo" userId="ae39495978026069" providerId="LiveId" clId="{9988E8E4-61D0-4D85-A488-99F1DE0F5CD7}" dt="2024-08-18T00:03:35.547" v="1948" actId="1076"/>
          <ac:grpSpMkLst>
            <pc:docMk/>
            <pc:sldMk cId="3570395262" sldId="299"/>
            <ac:grpSpMk id="8" creationId="{F276ABBE-40B4-62F2-B1D9-682D2DF5CC72}"/>
          </ac:grpSpMkLst>
        </pc:grpChg>
        <pc:grpChg chg="add mod">
          <ac:chgData name="Sergio Reyes Gajardo" userId="ae39495978026069" providerId="LiveId" clId="{9988E8E4-61D0-4D85-A488-99F1DE0F5CD7}" dt="2024-08-18T00:04:26.028" v="1983" actId="1076"/>
          <ac:grpSpMkLst>
            <pc:docMk/>
            <pc:sldMk cId="3570395262" sldId="299"/>
            <ac:grpSpMk id="13" creationId="{4B5A3307-ACED-EC94-636D-F652CDA6E4BA}"/>
          </ac:grpSpMkLst>
        </pc:grpChg>
        <pc:graphicFrameChg chg="del">
          <ac:chgData name="Sergio Reyes Gajardo" userId="ae39495978026069" providerId="LiveId" clId="{9988E8E4-61D0-4D85-A488-99F1DE0F5CD7}" dt="2024-08-17T23:59:43.893" v="1672" actId="478"/>
          <ac:graphicFrameMkLst>
            <pc:docMk/>
            <pc:sldMk cId="3570395262" sldId="299"/>
            <ac:graphicFrameMk id="9" creationId="{7309025F-BCB2-2F35-442E-8496BF27ABB5}"/>
          </ac:graphicFrameMkLst>
        </pc:graphicFrameChg>
        <pc:graphicFrameChg chg="add">
          <ac:chgData name="Sergio Reyes Gajardo" userId="ae39495978026069" providerId="LiveId" clId="{9988E8E4-61D0-4D85-A488-99F1DE0F5CD7}" dt="2024-08-18T00:07:31.668" v="2418" actId="26606"/>
          <ac:graphicFrameMkLst>
            <pc:docMk/>
            <pc:sldMk cId="3570395262" sldId="299"/>
            <ac:graphicFrameMk id="19" creationId="{9ACC9142-CE73-19B5-11A1-93479CC629CB}"/>
          </ac:graphicFrameMkLst>
        </pc:graphicFrameChg>
      </pc:sldChg>
      <pc:sldChg chg="addSp delSp modSp add mod ord setBg">
        <pc:chgData name="Sergio Reyes Gajardo" userId="ae39495978026069" providerId="LiveId" clId="{9988E8E4-61D0-4D85-A488-99F1DE0F5CD7}" dt="2024-08-18T00:16:16.158" v="2861" actId="12789"/>
        <pc:sldMkLst>
          <pc:docMk/>
          <pc:sldMk cId="3383363704" sldId="300"/>
        </pc:sldMkLst>
        <pc:spChg chg="add del mod">
          <ac:chgData name="Sergio Reyes Gajardo" userId="ae39495978026069" providerId="LiveId" clId="{9988E8E4-61D0-4D85-A488-99F1DE0F5CD7}" dt="2024-08-18T00:15:46.002" v="2854"/>
          <ac:spMkLst>
            <pc:docMk/>
            <pc:sldMk cId="3383363704" sldId="300"/>
            <ac:spMk id="2" creationId="{23238DEE-52D5-D0D6-AFC8-2F9601DC0F9E}"/>
          </ac:spMkLst>
        </pc:spChg>
        <pc:spChg chg="mod">
          <ac:chgData name="Sergio Reyes Gajardo" userId="ae39495978026069" providerId="LiveId" clId="{9988E8E4-61D0-4D85-A488-99F1DE0F5CD7}" dt="2024-08-18T00:16:12.274" v="2860" actId="164"/>
          <ac:spMkLst>
            <pc:docMk/>
            <pc:sldMk cId="3383363704" sldId="300"/>
            <ac:spMk id="4" creationId="{E57854CE-6D41-01A2-C7AC-5C0D726912AD}"/>
          </ac:spMkLst>
        </pc:spChg>
        <pc:spChg chg="mod">
          <ac:chgData name="Sergio Reyes Gajardo" userId="ae39495978026069" providerId="LiveId" clId="{9988E8E4-61D0-4D85-A488-99F1DE0F5CD7}" dt="2024-08-18T00:16:12.274" v="2860" actId="164"/>
          <ac:spMkLst>
            <pc:docMk/>
            <pc:sldMk cId="3383363704" sldId="300"/>
            <ac:spMk id="5" creationId="{8DD92C16-F641-347A-BFAB-7F551DDE3569}"/>
          </ac:spMkLst>
        </pc:spChg>
        <pc:spChg chg="del">
          <ac:chgData name="Sergio Reyes Gajardo" userId="ae39495978026069" providerId="LiveId" clId="{9988E8E4-61D0-4D85-A488-99F1DE0F5CD7}" dt="2024-08-18T00:09:25.286" v="2496" actId="478"/>
          <ac:spMkLst>
            <pc:docMk/>
            <pc:sldMk cId="3383363704" sldId="300"/>
            <ac:spMk id="7" creationId="{0B2D8EE4-953E-24B5-7AE2-0CB98469B9BD}"/>
          </ac:spMkLst>
        </pc:spChg>
        <pc:grpChg chg="add mod">
          <ac:chgData name="Sergio Reyes Gajardo" userId="ae39495978026069" providerId="LiveId" clId="{9988E8E4-61D0-4D85-A488-99F1DE0F5CD7}" dt="2024-08-18T00:16:16.158" v="2861" actId="12789"/>
          <ac:grpSpMkLst>
            <pc:docMk/>
            <pc:sldMk cId="3383363704" sldId="300"/>
            <ac:grpSpMk id="3" creationId="{FD24B78A-F6EA-E62B-083B-452D0BC99B70}"/>
          </ac:grpSpMkLst>
        </pc:grpChg>
        <pc:grpChg chg="add">
          <ac:chgData name="Sergio Reyes Gajardo" userId="ae39495978026069" providerId="LiveId" clId="{9988E8E4-61D0-4D85-A488-99F1DE0F5CD7}" dt="2024-08-18T00:11:09.762" v="2735" actId="26606"/>
          <ac:grpSpMkLst>
            <pc:docMk/>
            <pc:sldMk cId="3383363704" sldId="300"/>
            <ac:grpSpMk id="11" creationId="{5EFBDE31-BB3E-6CFC-23CD-B5976DA38438}"/>
          </ac:grpSpMkLst>
        </pc:grpChg>
        <pc:graphicFrameChg chg="del">
          <ac:chgData name="Sergio Reyes Gajardo" userId="ae39495978026069" providerId="LiveId" clId="{9988E8E4-61D0-4D85-A488-99F1DE0F5CD7}" dt="2024-08-18T00:08:16.093" v="2425" actId="478"/>
          <ac:graphicFrameMkLst>
            <pc:docMk/>
            <pc:sldMk cId="3383363704" sldId="300"/>
            <ac:graphicFrameMk id="9" creationId="{7309025F-BCB2-2F35-442E-8496BF27ABB5}"/>
          </ac:graphicFrameMkLst>
        </pc:graphicFrameChg>
        <pc:picChg chg="add">
          <ac:chgData name="Sergio Reyes Gajardo" userId="ae39495978026069" providerId="LiveId" clId="{9988E8E4-61D0-4D85-A488-99F1DE0F5CD7}" dt="2024-08-18T00:11:09.762" v="2735" actId="26606"/>
          <ac:picMkLst>
            <pc:docMk/>
            <pc:sldMk cId="3383363704" sldId="300"/>
            <ac:picMk id="8" creationId="{3D93FF94-F38E-5B94-D697-5CC5E0C0EB30}"/>
          </ac:picMkLst>
        </pc:picChg>
      </pc:sldChg>
      <pc:sldChg chg="add del">
        <pc:chgData name="Sergio Reyes Gajardo" userId="ae39495978026069" providerId="LiveId" clId="{9988E8E4-61D0-4D85-A488-99F1DE0F5CD7}" dt="2024-08-18T00:08:11.280" v="2421" actId="47"/>
        <pc:sldMkLst>
          <pc:docMk/>
          <pc:sldMk cId="4268930685" sldId="300"/>
        </pc:sldMkLst>
      </pc:sldChg>
      <pc:sldChg chg="add del">
        <pc:chgData name="Sergio Reyes Gajardo" userId="ae39495978026069" providerId="LiveId" clId="{9988E8E4-61D0-4D85-A488-99F1DE0F5CD7}" dt="2024-08-18T00:12:25.107" v="2771"/>
        <pc:sldMkLst>
          <pc:docMk/>
          <pc:sldMk cId="375416796" sldId="301"/>
        </pc:sldMkLst>
      </pc:sldChg>
      <pc:sldChg chg="add del">
        <pc:chgData name="Sergio Reyes Gajardo" userId="ae39495978026069" providerId="LiveId" clId="{9988E8E4-61D0-4D85-A488-99F1DE0F5CD7}" dt="2024-08-18T00:12:21.483" v="2769"/>
        <pc:sldMkLst>
          <pc:docMk/>
          <pc:sldMk cId="632521108" sldId="301"/>
        </pc:sldMkLst>
      </pc:sldChg>
      <pc:sldChg chg="addSp delSp modSp add mod setBg delDesignElem">
        <pc:chgData name="Sergio Reyes Gajardo" userId="ae39495978026069" providerId="LiveId" clId="{9988E8E4-61D0-4D85-A488-99F1DE0F5CD7}" dt="2024-08-18T00:21:55.572" v="3305" actId="1076"/>
        <pc:sldMkLst>
          <pc:docMk/>
          <pc:sldMk cId="945782078" sldId="301"/>
        </pc:sldMkLst>
        <pc:spChg chg="add mod ord">
          <ac:chgData name="Sergio Reyes Gajardo" userId="ae39495978026069" providerId="LiveId" clId="{9988E8E4-61D0-4D85-A488-99F1DE0F5CD7}" dt="2024-08-18T00:21:52.869" v="3304" actId="1076"/>
          <ac:spMkLst>
            <pc:docMk/>
            <pc:sldMk cId="945782078" sldId="301"/>
            <ac:spMk id="2" creationId="{426B66CE-449A-84AE-D628-878BF66C674C}"/>
          </ac:spMkLst>
        </pc:spChg>
        <pc:spChg chg="del mod topLvl">
          <ac:chgData name="Sergio Reyes Gajardo" userId="ae39495978026069" providerId="LiveId" clId="{9988E8E4-61D0-4D85-A488-99F1DE0F5CD7}" dt="2024-08-18T00:16:31.953" v="2865" actId="478"/>
          <ac:spMkLst>
            <pc:docMk/>
            <pc:sldMk cId="945782078" sldId="301"/>
            <ac:spMk id="4" creationId="{E57854CE-6D41-01A2-C7AC-5C0D726912AD}"/>
          </ac:spMkLst>
        </pc:spChg>
        <pc:spChg chg="mod ord topLvl">
          <ac:chgData name="Sergio Reyes Gajardo" userId="ae39495978026069" providerId="LiveId" clId="{9988E8E4-61D0-4D85-A488-99F1DE0F5CD7}" dt="2024-08-18T00:21:52.869" v="3304" actId="1076"/>
          <ac:spMkLst>
            <pc:docMk/>
            <pc:sldMk cId="945782078" sldId="301"/>
            <ac:spMk id="5" creationId="{8DD92C16-F641-347A-BFAB-7F551DDE3569}"/>
          </ac:spMkLst>
        </pc:spChg>
        <pc:spChg chg="add mod">
          <ac:chgData name="Sergio Reyes Gajardo" userId="ae39495978026069" providerId="LiveId" clId="{9988E8E4-61D0-4D85-A488-99F1DE0F5CD7}" dt="2024-08-18T00:21:38.855" v="3299" actId="1076"/>
          <ac:spMkLst>
            <pc:docMk/>
            <pc:sldMk cId="945782078" sldId="301"/>
            <ac:spMk id="6" creationId="{3F8180B6-E9CD-BDC3-6C14-E9391FFE3546}"/>
          </ac:spMkLst>
        </pc:spChg>
        <pc:spChg chg="add mod">
          <ac:chgData name="Sergio Reyes Gajardo" userId="ae39495978026069" providerId="LiveId" clId="{9988E8E4-61D0-4D85-A488-99F1DE0F5CD7}" dt="2024-08-18T00:21:55.572" v="3305" actId="1076"/>
          <ac:spMkLst>
            <pc:docMk/>
            <pc:sldMk cId="945782078" sldId="301"/>
            <ac:spMk id="7" creationId="{F3023451-6476-2682-A9B7-1B1BD44DE854}"/>
          </ac:spMkLst>
        </pc:spChg>
        <pc:spChg chg="add del">
          <ac:chgData name="Sergio Reyes Gajardo" userId="ae39495978026069" providerId="LiveId" clId="{9988E8E4-61D0-4D85-A488-99F1DE0F5CD7}" dt="2024-08-18T00:21:26.515" v="3292" actId="26606"/>
          <ac:spMkLst>
            <pc:docMk/>
            <pc:sldMk cId="945782078" sldId="301"/>
            <ac:spMk id="12" creationId="{8870DEF6-46A2-D4F8-8BE6-91165D93ECC4}"/>
          </ac:spMkLst>
        </pc:spChg>
        <pc:spChg chg="add del">
          <ac:chgData name="Sergio Reyes Gajardo" userId="ae39495978026069" providerId="LiveId" clId="{9988E8E4-61D0-4D85-A488-99F1DE0F5CD7}" dt="2024-08-18T00:21:24.287" v="3290" actId="26606"/>
          <ac:spMkLst>
            <pc:docMk/>
            <pc:sldMk cId="945782078" sldId="301"/>
            <ac:spMk id="13" creationId="{A3363022-C969-41E9-8EB2-E4C94908C1FA}"/>
          </ac:spMkLst>
        </pc:spChg>
        <pc:spChg chg="add del">
          <ac:chgData name="Sergio Reyes Gajardo" userId="ae39495978026069" providerId="LiveId" clId="{9988E8E4-61D0-4D85-A488-99F1DE0F5CD7}" dt="2024-08-18T00:21:24.287" v="3290" actId="26606"/>
          <ac:spMkLst>
            <pc:docMk/>
            <pc:sldMk cId="945782078" sldId="301"/>
            <ac:spMk id="15" creationId="{8D1AD6B3-BE88-4CEB-BA17-790657CC4729}"/>
          </ac:spMkLst>
        </pc:spChg>
        <pc:spChg chg="add del">
          <ac:chgData name="Sergio Reyes Gajardo" userId="ae39495978026069" providerId="LiveId" clId="{9988E8E4-61D0-4D85-A488-99F1DE0F5CD7}" dt="2024-08-18T00:21:29.812" v="3294" actId="26606"/>
          <ac:spMkLst>
            <pc:docMk/>
            <pc:sldMk cId="945782078" sldId="301"/>
            <ac:spMk id="19" creationId="{7E13C525-8EE3-4288-848F-C9B2A174F22B}"/>
          </ac:spMkLst>
        </pc:spChg>
        <pc:spChg chg="add del">
          <ac:chgData name="Sergio Reyes Gajardo" userId="ae39495978026069" providerId="LiveId" clId="{9988E8E4-61D0-4D85-A488-99F1DE0F5CD7}" dt="2024-08-18T00:21:29.812" v="3294" actId="26606"/>
          <ac:spMkLst>
            <pc:docMk/>
            <pc:sldMk cId="945782078" sldId="301"/>
            <ac:spMk id="21" creationId="{A20AF199-99C2-4569-9CAF-24514AE5E82A}"/>
          </ac:spMkLst>
        </pc:spChg>
        <pc:spChg chg="add del">
          <ac:chgData name="Sergio Reyes Gajardo" userId="ae39495978026069" providerId="LiveId" clId="{9988E8E4-61D0-4D85-A488-99F1DE0F5CD7}" dt="2024-08-18T00:21:29.812" v="3294" actId="26606"/>
          <ac:spMkLst>
            <pc:docMk/>
            <pc:sldMk cId="945782078" sldId="301"/>
            <ac:spMk id="24" creationId="{27427488-068E-4B55-AC8D-CD070B8CD46D}"/>
          </ac:spMkLst>
        </pc:spChg>
        <pc:spChg chg="add del">
          <ac:chgData name="Sergio Reyes Gajardo" userId="ae39495978026069" providerId="LiveId" clId="{9988E8E4-61D0-4D85-A488-99F1DE0F5CD7}" dt="2024-08-18T00:21:38.626" v="3298" actId="26606"/>
          <ac:spMkLst>
            <pc:docMk/>
            <pc:sldMk cId="945782078" sldId="301"/>
            <ac:spMk id="35" creationId="{8870DEF6-46A2-D4F8-8BE6-91165D93ECC4}"/>
          </ac:spMkLst>
        </pc:spChg>
        <pc:grpChg chg="del">
          <ac:chgData name="Sergio Reyes Gajardo" userId="ae39495978026069" providerId="LiveId" clId="{9988E8E4-61D0-4D85-A488-99F1DE0F5CD7}" dt="2024-08-18T00:16:29.417" v="2864" actId="165"/>
          <ac:grpSpMkLst>
            <pc:docMk/>
            <pc:sldMk cId="945782078" sldId="301"/>
            <ac:grpSpMk id="3" creationId="{FD24B78A-F6EA-E62B-083B-452D0BC99B70}"/>
          </ac:grpSpMkLst>
        </pc:grpChg>
        <pc:grpChg chg="del">
          <ac:chgData name="Sergio Reyes Gajardo" userId="ae39495978026069" providerId="LiveId" clId="{9988E8E4-61D0-4D85-A488-99F1DE0F5CD7}" dt="2024-08-18T00:16:18.730" v="2863"/>
          <ac:grpSpMkLst>
            <pc:docMk/>
            <pc:sldMk cId="945782078" sldId="301"/>
            <ac:grpSpMk id="11" creationId="{5EFBDE31-BB3E-6CFC-23CD-B5976DA38438}"/>
          </ac:grpSpMkLst>
        </pc:grpChg>
        <pc:grpChg chg="add del">
          <ac:chgData name="Sergio Reyes Gajardo" userId="ae39495978026069" providerId="LiveId" clId="{9988E8E4-61D0-4D85-A488-99F1DE0F5CD7}" dt="2024-08-18T00:21:24.287" v="3290" actId="26606"/>
          <ac:grpSpMkLst>
            <pc:docMk/>
            <pc:sldMk cId="945782078" sldId="301"/>
            <ac:grpSpMk id="17" creationId="{89D1390B-7E13-4B4F-9CB2-391063412E54}"/>
          </ac:grpSpMkLst>
        </pc:grpChg>
        <pc:grpChg chg="add del">
          <ac:chgData name="Sergio Reyes Gajardo" userId="ae39495978026069" providerId="LiveId" clId="{9988E8E4-61D0-4D85-A488-99F1DE0F5CD7}" dt="2024-08-18T00:21:29.812" v="3294" actId="26606"/>
          <ac:grpSpMkLst>
            <pc:docMk/>
            <pc:sldMk cId="945782078" sldId="301"/>
            <ac:grpSpMk id="25" creationId="{D77C2DC4-03FC-4BF3-9F66-E9A3066EE468}"/>
          </ac:grpSpMkLst>
        </pc:grpChg>
        <pc:grpChg chg="add del">
          <ac:chgData name="Sergio Reyes Gajardo" userId="ae39495978026069" providerId="LiveId" clId="{9988E8E4-61D0-4D85-A488-99F1DE0F5CD7}" dt="2024-08-18T00:21:32.350" v="3296" actId="26606"/>
          <ac:grpSpMkLst>
            <pc:docMk/>
            <pc:sldMk cId="945782078" sldId="301"/>
            <ac:grpSpMk id="30" creationId="{4FAA5DCB-E796-5631-BEDF-C3538DF184E0}"/>
          </ac:grpSpMkLst>
        </pc:grpChg>
        <pc:picChg chg="add del">
          <ac:chgData name="Sergio Reyes Gajardo" userId="ae39495978026069" providerId="LiveId" clId="{9988E8E4-61D0-4D85-A488-99F1DE0F5CD7}" dt="2024-08-18T00:21:39.616" v="3300" actId="478"/>
          <ac:picMkLst>
            <pc:docMk/>
            <pc:sldMk cId="945782078" sldId="301"/>
            <ac:picMk id="8" creationId="{3D93FF94-F38E-5B94-D697-5CC5E0C0EB30}"/>
          </ac:picMkLst>
        </pc:picChg>
        <pc:picChg chg="add del">
          <ac:chgData name="Sergio Reyes Gajardo" userId="ae39495978026069" providerId="LiveId" clId="{9988E8E4-61D0-4D85-A488-99F1DE0F5CD7}" dt="2024-08-18T00:21:24.287" v="3290" actId="26606"/>
          <ac:picMkLst>
            <pc:docMk/>
            <pc:sldMk cId="945782078" sldId="301"/>
            <ac:picMk id="10" creationId="{A99BD1A5-DD36-A593-BAAF-C90A2837822E}"/>
          </ac:picMkLst>
        </pc:picChg>
        <pc:picChg chg="add del">
          <ac:chgData name="Sergio Reyes Gajardo" userId="ae39495978026069" providerId="LiveId" clId="{9988E8E4-61D0-4D85-A488-99F1DE0F5CD7}" dt="2024-08-18T00:21:26.515" v="3292" actId="26606"/>
          <ac:picMkLst>
            <pc:docMk/>
            <pc:sldMk cId="945782078" sldId="301"/>
            <ac:picMk id="22" creationId="{91820253-EDAF-256B-088A-99704C9843AA}"/>
          </ac:picMkLst>
        </pc:picChg>
        <pc:picChg chg="add del">
          <ac:chgData name="Sergio Reyes Gajardo" userId="ae39495978026069" providerId="LiveId" clId="{9988E8E4-61D0-4D85-A488-99F1DE0F5CD7}" dt="2024-08-18T00:21:29.812" v="3294" actId="26606"/>
          <ac:picMkLst>
            <pc:docMk/>
            <pc:sldMk cId="945782078" sldId="301"/>
            <ac:picMk id="27" creationId="{EB7F74E7-FB56-2929-E8D5-6038E19F947B}"/>
          </ac:picMkLst>
        </pc:picChg>
        <pc:picChg chg="add del">
          <ac:chgData name="Sergio Reyes Gajardo" userId="ae39495978026069" providerId="LiveId" clId="{9988E8E4-61D0-4D85-A488-99F1DE0F5CD7}" dt="2024-08-18T00:21:32.350" v="3296" actId="26606"/>
          <ac:picMkLst>
            <pc:docMk/>
            <pc:sldMk cId="945782078" sldId="301"/>
            <ac:picMk id="29" creationId="{18E2B50D-FEDF-D5EB-0616-98CACFFB72A3}"/>
          </ac:picMkLst>
        </pc:picChg>
        <pc:picChg chg="add del">
          <ac:chgData name="Sergio Reyes Gajardo" userId="ae39495978026069" providerId="LiveId" clId="{9988E8E4-61D0-4D85-A488-99F1DE0F5CD7}" dt="2024-08-18T00:21:38.626" v="3298" actId="26606"/>
          <ac:picMkLst>
            <pc:docMk/>
            <pc:sldMk cId="945782078" sldId="301"/>
            <ac:picMk id="34" creationId="{819BE6FB-0777-2885-976D-2EB804218EF4}"/>
          </ac:picMkLst>
        </pc:picChg>
        <pc:cxnChg chg="add del">
          <ac:chgData name="Sergio Reyes Gajardo" userId="ae39495978026069" providerId="LiveId" clId="{9988E8E4-61D0-4D85-A488-99F1DE0F5CD7}" dt="2024-08-18T00:21:26.515" v="3292" actId="26606"/>
          <ac:cxnSpMkLst>
            <pc:docMk/>
            <pc:sldMk cId="945782078" sldId="301"/>
            <ac:cxnSpMk id="14" creationId="{8748256A-88AC-4254-406B-0E8EE2CC2B50}"/>
          </ac:cxnSpMkLst>
        </pc:cxnChg>
        <pc:cxnChg chg="add del">
          <ac:chgData name="Sergio Reyes Gajardo" userId="ae39495978026069" providerId="LiveId" clId="{9988E8E4-61D0-4D85-A488-99F1DE0F5CD7}" dt="2024-08-18T00:21:38.626" v="3298" actId="26606"/>
          <ac:cxnSpMkLst>
            <pc:docMk/>
            <pc:sldMk cId="945782078" sldId="301"/>
            <ac:cxnSpMk id="36" creationId="{8748256A-88AC-4254-406B-0E8EE2CC2B50}"/>
          </ac:cxnSpMkLst>
        </pc:cxnChg>
      </pc:sldChg>
      <pc:sldChg chg="addSp delSp modSp new mod setBg">
        <pc:chgData name="Sergio Reyes Gajardo" userId="ae39495978026069" providerId="LiveId" clId="{9988E8E4-61D0-4D85-A488-99F1DE0F5CD7}" dt="2024-08-18T00:35:01.058" v="3697" actId="790"/>
        <pc:sldMkLst>
          <pc:docMk/>
          <pc:sldMk cId="3548713199" sldId="302"/>
        </pc:sldMkLst>
        <pc:spChg chg="mod">
          <ac:chgData name="Sergio Reyes Gajardo" userId="ae39495978026069" providerId="LiveId" clId="{9988E8E4-61D0-4D85-A488-99F1DE0F5CD7}" dt="2024-08-18T00:34:36.310" v="3693" actId="14100"/>
          <ac:spMkLst>
            <pc:docMk/>
            <pc:sldMk cId="3548713199" sldId="302"/>
            <ac:spMk id="2" creationId="{ED1A2046-12BA-3722-9460-0F642B05FA8B}"/>
          </ac:spMkLst>
        </pc:spChg>
        <pc:spChg chg="mod">
          <ac:chgData name="Sergio Reyes Gajardo" userId="ae39495978026069" providerId="LiveId" clId="{9988E8E4-61D0-4D85-A488-99F1DE0F5CD7}" dt="2024-08-18T00:34:48.129" v="3695" actId="2711"/>
          <ac:spMkLst>
            <pc:docMk/>
            <pc:sldMk cId="3548713199" sldId="302"/>
            <ac:spMk id="3" creationId="{84FD94B9-C745-2EE3-434F-03AD24E51C59}"/>
          </ac:spMkLst>
        </pc:spChg>
        <pc:spChg chg="add mod">
          <ac:chgData name="Sergio Reyes Gajardo" userId="ae39495978026069" providerId="LiveId" clId="{9988E8E4-61D0-4D85-A488-99F1DE0F5CD7}" dt="2024-08-18T00:35:01.058" v="3697" actId="790"/>
          <ac:spMkLst>
            <pc:docMk/>
            <pc:sldMk cId="3548713199" sldId="302"/>
            <ac:spMk id="4" creationId="{DB6A0617-7EED-A350-A0CC-F2918283E0C2}"/>
          </ac:spMkLst>
        </pc:spChg>
        <pc:spChg chg="add del">
          <ac:chgData name="Sergio Reyes Gajardo" userId="ae39495978026069" providerId="LiveId" clId="{9988E8E4-61D0-4D85-A488-99F1DE0F5CD7}" dt="2024-08-18T00:31:46.943" v="3546" actId="26606"/>
          <ac:spMkLst>
            <pc:docMk/>
            <pc:sldMk cId="3548713199" sldId="302"/>
            <ac:spMk id="8" creationId="{4BC99CB9-DDAD-44A2-8A1C-E3AF4E72DF5C}"/>
          </ac:spMkLst>
        </pc:spChg>
        <pc:spChg chg="add del">
          <ac:chgData name="Sergio Reyes Gajardo" userId="ae39495978026069" providerId="LiveId" clId="{9988E8E4-61D0-4D85-A488-99F1DE0F5CD7}" dt="2024-08-18T00:31:46.943" v="3546" actId="26606"/>
          <ac:spMkLst>
            <pc:docMk/>
            <pc:sldMk cId="3548713199" sldId="302"/>
            <ac:spMk id="10" creationId="{64053CBF-3932-45FF-8285-EE5146085F3A}"/>
          </ac:spMkLst>
        </pc:spChg>
        <pc:spChg chg="add del">
          <ac:chgData name="Sergio Reyes Gajardo" userId="ae39495978026069" providerId="LiveId" clId="{9988E8E4-61D0-4D85-A488-99F1DE0F5CD7}" dt="2024-08-18T00:31:47.382" v="3548" actId="26606"/>
          <ac:spMkLst>
            <pc:docMk/>
            <pc:sldMk cId="3548713199" sldId="302"/>
            <ac:spMk id="24" creationId="{09588DA8-065E-4F6F-8EFD-43104AB2E0CF}"/>
          </ac:spMkLst>
        </pc:spChg>
        <pc:spChg chg="add del">
          <ac:chgData name="Sergio Reyes Gajardo" userId="ae39495978026069" providerId="LiveId" clId="{9988E8E4-61D0-4D85-A488-99F1DE0F5CD7}" dt="2024-08-18T00:31:47.382" v="3548" actId="26606"/>
          <ac:spMkLst>
            <pc:docMk/>
            <pc:sldMk cId="3548713199" sldId="302"/>
            <ac:spMk id="25" creationId="{C4285719-470E-454C-AF62-8323075F1F5B}"/>
          </ac:spMkLst>
        </pc:spChg>
        <pc:spChg chg="add del">
          <ac:chgData name="Sergio Reyes Gajardo" userId="ae39495978026069" providerId="LiveId" clId="{9988E8E4-61D0-4D85-A488-99F1DE0F5CD7}" dt="2024-08-18T00:31:47.382" v="3548" actId="26606"/>
          <ac:spMkLst>
            <pc:docMk/>
            <pc:sldMk cId="3548713199" sldId="302"/>
            <ac:spMk id="26" creationId="{CD9FE4EF-C4D8-49A0-B2FF-81D8DB7D8A24}"/>
          </ac:spMkLst>
        </pc:spChg>
        <pc:spChg chg="add del">
          <ac:chgData name="Sergio Reyes Gajardo" userId="ae39495978026069" providerId="LiveId" clId="{9988E8E4-61D0-4D85-A488-99F1DE0F5CD7}" dt="2024-08-18T00:31:47.382" v="3548" actId="26606"/>
          <ac:spMkLst>
            <pc:docMk/>
            <pc:sldMk cId="3548713199" sldId="302"/>
            <ac:spMk id="27" creationId="{4300840D-0A0B-4512-BACA-B439D5B9C57C}"/>
          </ac:spMkLst>
        </pc:spChg>
        <pc:spChg chg="add del">
          <ac:chgData name="Sergio Reyes Gajardo" userId="ae39495978026069" providerId="LiveId" clId="{9988E8E4-61D0-4D85-A488-99F1DE0F5CD7}" dt="2024-08-18T00:31:47.382" v="3548" actId="26606"/>
          <ac:spMkLst>
            <pc:docMk/>
            <pc:sldMk cId="3548713199" sldId="302"/>
            <ac:spMk id="28" creationId="{D2B78728-A580-49A7-84F9-6EF6F583ADE0}"/>
          </ac:spMkLst>
        </pc:spChg>
        <pc:spChg chg="add del">
          <ac:chgData name="Sergio Reyes Gajardo" userId="ae39495978026069" providerId="LiveId" clId="{9988E8E4-61D0-4D85-A488-99F1DE0F5CD7}" dt="2024-08-18T00:31:47.382" v="3548" actId="26606"/>
          <ac:spMkLst>
            <pc:docMk/>
            <pc:sldMk cId="3548713199" sldId="302"/>
            <ac:spMk id="29" creationId="{38FAA1A1-D861-433F-88FA-1E9D6FD31D11}"/>
          </ac:spMkLst>
        </pc:spChg>
        <pc:spChg chg="add del">
          <ac:chgData name="Sergio Reyes Gajardo" userId="ae39495978026069" providerId="LiveId" clId="{9988E8E4-61D0-4D85-A488-99F1DE0F5CD7}" dt="2024-08-18T00:31:47.382" v="3548" actId="26606"/>
          <ac:spMkLst>
            <pc:docMk/>
            <pc:sldMk cId="3548713199" sldId="302"/>
            <ac:spMk id="30" creationId="{8D71EDA1-87BF-4D5D-AB79-F346FD19278A}"/>
          </ac:spMkLst>
        </pc:spChg>
        <pc:spChg chg="add">
          <ac:chgData name="Sergio Reyes Gajardo" userId="ae39495978026069" providerId="LiveId" clId="{9988E8E4-61D0-4D85-A488-99F1DE0F5CD7}" dt="2024-08-18T00:34:18.943" v="3691" actId="26606"/>
          <ac:spMkLst>
            <pc:docMk/>
            <pc:sldMk cId="3548713199" sldId="302"/>
            <ac:spMk id="37" creationId="{4C608BEB-860E-4094-8511-78603564A75E}"/>
          </ac:spMkLst>
        </pc:spChg>
        <pc:grpChg chg="add del">
          <ac:chgData name="Sergio Reyes Gajardo" userId="ae39495978026069" providerId="LiveId" clId="{9988E8E4-61D0-4D85-A488-99F1DE0F5CD7}" dt="2024-08-18T00:34:18.943" v="3691" actId="26606"/>
          <ac:grpSpMkLst>
            <pc:docMk/>
            <pc:sldMk cId="3548713199" sldId="302"/>
            <ac:grpSpMk id="9" creationId="{5EFBDE31-BB3E-6CFC-23CD-B5976DA38438}"/>
          </ac:grpSpMkLst>
        </pc:grpChg>
        <pc:grpChg chg="add del">
          <ac:chgData name="Sergio Reyes Gajardo" userId="ae39495978026069" providerId="LiveId" clId="{9988E8E4-61D0-4D85-A488-99F1DE0F5CD7}" dt="2024-08-18T00:31:46.943" v="3546" actId="26606"/>
          <ac:grpSpMkLst>
            <pc:docMk/>
            <pc:sldMk cId="3548713199" sldId="302"/>
            <ac:grpSpMk id="12" creationId="{2E751C04-BEA6-446B-A678-9C74819EBD4C}"/>
          </ac:grpSpMkLst>
        </pc:grpChg>
        <pc:grpChg chg="add del">
          <ac:chgData name="Sergio Reyes Gajardo" userId="ae39495978026069" providerId="LiveId" clId="{9988E8E4-61D0-4D85-A488-99F1DE0F5CD7}" dt="2024-08-18T00:31:46.943" v="3546" actId="26606"/>
          <ac:grpSpMkLst>
            <pc:docMk/>
            <pc:sldMk cId="3548713199" sldId="302"/>
            <ac:grpSpMk id="18" creationId="{B63ACBA3-DEFD-4C6D-BBA0-64468FA99C2D}"/>
          </ac:grpSpMkLst>
        </pc:grpChg>
        <pc:picChg chg="add del">
          <ac:chgData name="Sergio Reyes Gajardo" userId="ae39495978026069" providerId="LiveId" clId="{9988E8E4-61D0-4D85-A488-99F1DE0F5CD7}" dt="2024-08-18T00:33:15.242" v="3564" actId="478"/>
          <ac:picMkLst>
            <pc:docMk/>
            <pc:sldMk cId="3548713199" sldId="302"/>
            <ac:picMk id="5" creationId="{EB888A66-6897-FED8-E78D-393EDAF90FD1}"/>
          </ac:picMkLst>
        </pc:picChg>
        <pc:cxnChg chg="add">
          <ac:chgData name="Sergio Reyes Gajardo" userId="ae39495978026069" providerId="LiveId" clId="{9988E8E4-61D0-4D85-A488-99F1DE0F5CD7}" dt="2024-08-18T00:34:18.943" v="3691" actId="26606"/>
          <ac:cxnSpMkLst>
            <pc:docMk/>
            <pc:sldMk cId="3548713199" sldId="302"/>
            <ac:cxnSpMk id="39" creationId="{1F16A8D4-FE87-4604-88B2-394B5D1EB437}"/>
          </ac:cxnSpMkLst>
        </pc:cxnChg>
      </pc:sldChg>
      <pc:sldChg chg="addSp modSp new mod setBg">
        <pc:chgData name="Sergio Reyes Gajardo" userId="ae39495978026069" providerId="LiveId" clId="{9988E8E4-61D0-4D85-A488-99F1DE0F5CD7}" dt="2024-08-18T00:41:16.526" v="4096" actId="2711"/>
        <pc:sldMkLst>
          <pc:docMk/>
          <pc:sldMk cId="3404230070" sldId="303"/>
        </pc:sldMkLst>
        <pc:spChg chg="mod">
          <ac:chgData name="Sergio Reyes Gajardo" userId="ae39495978026069" providerId="LiveId" clId="{9988E8E4-61D0-4D85-A488-99F1DE0F5CD7}" dt="2024-08-18T00:41:05.089" v="4089" actId="2711"/>
          <ac:spMkLst>
            <pc:docMk/>
            <pc:sldMk cId="3404230070" sldId="303"/>
            <ac:spMk id="2" creationId="{485C6D09-949A-E4FE-E50E-0D7742371267}"/>
          </ac:spMkLst>
        </pc:spChg>
        <pc:spChg chg="mod">
          <ac:chgData name="Sergio Reyes Gajardo" userId="ae39495978026069" providerId="LiveId" clId="{9988E8E4-61D0-4D85-A488-99F1DE0F5CD7}" dt="2024-08-18T00:41:16.526" v="4096" actId="2711"/>
          <ac:spMkLst>
            <pc:docMk/>
            <pc:sldMk cId="3404230070" sldId="303"/>
            <ac:spMk id="3" creationId="{502B1B8C-D75C-CD5C-FF8E-5E7A0A42A6DD}"/>
          </ac:spMkLst>
        </pc:spChg>
        <pc:spChg chg="add">
          <ac:chgData name="Sergio Reyes Gajardo" userId="ae39495978026069" providerId="LiveId" clId="{9988E8E4-61D0-4D85-A488-99F1DE0F5CD7}" dt="2024-08-18T00:40:14.248" v="4085" actId="26606"/>
          <ac:spMkLst>
            <pc:docMk/>
            <pc:sldMk cId="3404230070" sldId="303"/>
            <ac:spMk id="9" creationId="{2C61293E-6EBE-43EF-A52C-9BEBFD7679D4}"/>
          </ac:spMkLst>
        </pc:spChg>
        <pc:spChg chg="add">
          <ac:chgData name="Sergio Reyes Gajardo" userId="ae39495978026069" providerId="LiveId" clId="{9988E8E4-61D0-4D85-A488-99F1DE0F5CD7}" dt="2024-08-18T00:40:14.248" v="4085" actId="26606"/>
          <ac:spMkLst>
            <pc:docMk/>
            <pc:sldMk cId="3404230070" sldId="303"/>
            <ac:spMk id="11" creationId="{3FCFB1DE-0B7E-48CC-BA90-B2AB0889F9D6}"/>
          </ac:spMkLst>
        </pc:spChg>
        <pc:picChg chg="add">
          <ac:chgData name="Sergio Reyes Gajardo" userId="ae39495978026069" providerId="LiveId" clId="{9988E8E4-61D0-4D85-A488-99F1DE0F5CD7}" dt="2024-08-18T00:40:14.248" v="4085" actId="26606"/>
          <ac:picMkLst>
            <pc:docMk/>
            <pc:sldMk cId="3404230070" sldId="303"/>
            <ac:picMk id="5" creationId="{06223590-BCD4-12D4-19D6-B8B7199D3B7B}"/>
          </ac:picMkLst>
        </pc:picChg>
      </pc:sldChg>
      <pc:sldChg chg="addSp delSp modSp new mod setBg setClrOvrMap">
        <pc:chgData name="Sergio Reyes Gajardo" userId="ae39495978026069" providerId="LiveId" clId="{9988E8E4-61D0-4D85-A488-99F1DE0F5CD7}" dt="2024-08-18T00:47:42.519" v="4299" actId="1076"/>
        <pc:sldMkLst>
          <pc:docMk/>
          <pc:sldMk cId="2405600017" sldId="304"/>
        </pc:sldMkLst>
        <pc:spChg chg="del">
          <ac:chgData name="Sergio Reyes Gajardo" userId="ae39495978026069" providerId="LiveId" clId="{9988E8E4-61D0-4D85-A488-99F1DE0F5CD7}" dt="2024-08-18T00:44:52.651" v="4098" actId="478"/>
          <ac:spMkLst>
            <pc:docMk/>
            <pc:sldMk cId="2405600017" sldId="304"/>
            <ac:spMk id="2" creationId="{73FCF99F-BDCF-D7E8-2B95-3FEA04749CCA}"/>
          </ac:spMkLst>
        </pc:spChg>
        <pc:spChg chg="del">
          <ac:chgData name="Sergio Reyes Gajardo" userId="ae39495978026069" providerId="LiveId" clId="{9988E8E4-61D0-4D85-A488-99F1DE0F5CD7}" dt="2024-08-18T00:44:54.656" v="4099" actId="478"/>
          <ac:spMkLst>
            <pc:docMk/>
            <pc:sldMk cId="2405600017" sldId="304"/>
            <ac:spMk id="3" creationId="{B10585C7-7698-E8FA-4F78-C0C04B651EF1}"/>
          </ac:spMkLst>
        </pc:spChg>
        <pc:spChg chg="add mod">
          <ac:chgData name="Sergio Reyes Gajardo" userId="ae39495978026069" providerId="LiveId" clId="{9988E8E4-61D0-4D85-A488-99F1DE0F5CD7}" dt="2024-08-18T00:47:42.519" v="4299" actId="1076"/>
          <ac:spMkLst>
            <pc:docMk/>
            <pc:sldMk cId="2405600017" sldId="304"/>
            <ac:spMk id="4" creationId="{7D89EBF1-49AF-02A8-651B-E9E7287FA201}"/>
          </ac:spMkLst>
        </pc:spChg>
        <pc:spChg chg="add del">
          <ac:chgData name="Sergio Reyes Gajardo" userId="ae39495978026069" providerId="LiveId" clId="{9988E8E4-61D0-4D85-A488-99F1DE0F5CD7}" dt="2024-08-18T00:47:21.455" v="4293" actId="26606"/>
          <ac:spMkLst>
            <pc:docMk/>
            <pc:sldMk cId="2405600017" sldId="304"/>
            <ac:spMk id="8" creationId="{4D60F200-5EB0-B223-2439-C96C67F0FEE1}"/>
          </ac:spMkLst>
        </pc:spChg>
        <pc:spChg chg="add del">
          <ac:chgData name="Sergio Reyes Gajardo" userId="ae39495978026069" providerId="LiveId" clId="{9988E8E4-61D0-4D85-A488-99F1DE0F5CD7}" dt="2024-08-18T00:47:21.455" v="4293" actId="26606"/>
          <ac:spMkLst>
            <pc:docMk/>
            <pc:sldMk cId="2405600017" sldId="304"/>
            <ac:spMk id="12" creationId="{74067CD3-146F-6228-E362-39AA720C25F7}"/>
          </ac:spMkLst>
        </pc:spChg>
        <pc:spChg chg="add del">
          <ac:chgData name="Sergio Reyes Gajardo" userId="ae39495978026069" providerId="LiveId" clId="{9988E8E4-61D0-4D85-A488-99F1DE0F5CD7}" dt="2024-08-18T00:47:21.455" v="4293" actId="26606"/>
          <ac:spMkLst>
            <pc:docMk/>
            <pc:sldMk cId="2405600017" sldId="304"/>
            <ac:spMk id="14" creationId="{271C7E5C-A0F8-E9FA-56DB-31A257FD4EDB}"/>
          </ac:spMkLst>
        </pc:spChg>
        <pc:spChg chg="add del">
          <ac:chgData name="Sergio Reyes Gajardo" userId="ae39495978026069" providerId="LiveId" clId="{9988E8E4-61D0-4D85-A488-99F1DE0F5CD7}" dt="2024-08-18T00:47:21.455" v="4293" actId="26606"/>
          <ac:spMkLst>
            <pc:docMk/>
            <pc:sldMk cId="2405600017" sldId="304"/>
            <ac:spMk id="16" creationId="{33F70A3C-4474-2A39-470C-FD55A8837503}"/>
          </ac:spMkLst>
        </pc:spChg>
        <pc:spChg chg="add del">
          <ac:chgData name="Sergio Reyes Gajardo" userId="ae39495978026069" providerId="LiveId" clId="{9988E8E4-61D0-4D85-A488-99F1DE0F5CD7}" dt="2024-08-18T00:47:21.455" v="4293" actId="26606"/>
          <ac:spMkLst>
            <pc:docMk/>
            <pc:sldMk cId="2405600017" sldId="304"/>
            <ac:spMk id="18" creationId="{BAC3F7D4-9613-0E1F-901C-98FE831DEBC0}"/>
          </ac:spMkLst>
        </pc:spChg>
        <pc:spChg chg="add del">
          <ac:chgData name="Sergio Reyes Gajardo" userId="ae39495978026069" providerId="LiveId" clId="{9988E8E4-61D0-4D85-A488-99F1DE0F5CD7}" dt="2024-08-18T00:47:21.455" v="4293" actId="26606"/>
          <ac:spMkLst>
            <pc:docMk/>
            <pc:sldMk cId="2405600017" sldId="304"/>
            <ac:spMk id="20" creationId="{AFD5167C-AF48-26F0-7A9F-3F7643374872}"/>
          </ac:spMkLst>
        </pc:spChg>
        <pc:spChg chg="add del">
          <ac:chgData name="Sergio Reyes Gajardo" userId="ae39495978026069" providerId="LiveId" clId="{9988E8E4-61D0-4D85-A488-99F1DE0F5CD7}" dt="2024-08-18T00:47:21.455" v="4293" actId="26606"/>
          <ac:spMkLst>
            <pc:docMk/>
            <pc:sldMk cId="2405600017" sldId="304"/>
            <ac:spMk id="22" creationId="{87B30A01-FCA8-86A5-A840-C32A3BE2EDD6}"/>
          </ac:spMkLst>
        </pc:spChg>
        <pc:spChg chg="add">
          <ac:chgData name="Sergio Reyes Gajardo" userId="ae39495978026069" providerId="LiveId" clId="{9988E8E4-61D0-4D85-A488-99F1DE0F5CD7}" dt="2024-08-18T00:47:21.455" v="4293" actId="26606"/>
          <ac:spMkLst>
            <pc:docMk/>
            <pc:sldMk cId="2405600017" sldId="304"/>
            <ac:spMk id="27" creationId="{71B2258F-86CA-4D4D-8270-BC05FCDEBFB3}"/>
          </ac:spMkLst>
        </pc:spChg>
        <pc:grpChg chg="add del">
          <ac:chgData name="Sergio Reyes Gajardo" userId="ae39495978026069" providerId="LiveId" clId="{9988E8E4-61D0-4D85-A488-99F1DE0F5CD7}" dt="2024-08-18T00:45:20.410" v="4108" actId="26606"/>
          <ac:grpSpMkLst>
            <pc:docMk/>
            <pc:sldMk cId="2405600017" sldId="304"/>
            <ac:grpSpMk id="10" creationId="{5EFBDE31-BB3E-6CFC-23CD-B5976DA38438}"/>
          </ac:grpSpMkLst>
        </pc:grpChg>
        <pc:picChg chg="add del">
          <ac:chgData name="Sergio Reyes Gajardo" userId="ae39495978026069" providerId="LiveId" clId="{9988E8E4-61D0-4D85-A488-99F1DE0F5CD7}" dt="2024-08-18T00:45:20.410" v="4108" actId="26606"/>
          <ac:picMkLst>
            <pc:docMk/>
            <pc:sldMk cId="2405600017" sldId="304"/>
            <ac:picMk id="6" creationId="{8DC02036-4FBD-A08F-AA6C-B846583E5112}"/>
          </ac:picMkLst>
        </pc:picChg>
        <pc:picChg chg="add del mod">
          <ac:chgData name="Sergio Reyes Gajardo" userId="ae39495978026069" providerId="LiveId" clId="{9988E8E4-61D0-4D85-A488-99F1DE0F5CD7}" dt="2024-08-18T00:47:35.106" v="4296" actId="1076"/>
          <ac:picMkLst>
            <pc:docMk/>
            <pc:sldMk cId="2405600017" sldId="304"/>
            <ac:picMk id="7" creationId="{FCFC3326-C0E9-9FE8-59C0-41D2D1A5BB89}"/>
          </ac:picMkLst>
        </pc:picChg>
      </pc:sldChg>
      <pc:sldChg chg="addSp delSp modSp add mod setBg delDesignElem">
        <pc:chgData name="Sergio Reyes Gajardo" userId="ae39495978026069" providerId="LiveId" clId="{9988E8E4-61D0-4D85-A488-99F1DE0F5CD7}" dt="2024-08-18T00:54:36.876" v="4316" actId="26606"/>
        <pc:sldMkLst>
          <pc:docMk/>
          <pc:sldMk cId="144316484" sldId="305"/>
        </pc:sldMkLst>
        <pc:spChg chg="del mod">
          <ac:chgData name="Sergio Reyes Gajardo" userId="ae39495978026069" providerId="LiveId" clId="{9988E8E4-61D0-4D85-A488-99F1DE0F5CD7}" dt="2024-08-18T00:54:29.147" v="4311" actId="478"/>
          <ac:spMkLst>
            <pc:docMk/>
            <pc:sldMk cId="144316484" sldId="305"/>
            <ac:spMk id="4" creationId="{7D89EBF1-49AF-02A8-651B-E9E7287FA201}"/>
          </ac:spMkLst>
        </pc:spChg>
        <pc:spChg chg="add del">
          <ac:chgData name="Sergio Reyes Gajardo" userId="ae39495978026069" providerId="LiveId" clId="{9988E8E4-61D0-4D85-A488-99F1DE0F5CD7}" dt="2024-08-18T00:54:34.629" v="4313" actId="26606"/>
          <ac:spMkLst>
            <pc:docMk/>
            <pc:sldMk cId="144316484" sldId="305"/>
            <ac:spMk id="8" creationId="{42A4FC2C-047E-45A5-965D-8E1E3BF09BC6}"/>
          </ac:spMkLst>
        </pc:spChg>
        <pc:spChg chg="add del">
          <ac:chgData name="Sergio Reyes Gajardo" userId="ae39495978026069" providerId="LiveId" clId="{9988E8E4-61D0-4D85-A488-99F1DE0F5CD7}" dt="2024-08-18T00:54:36.873" v="4315" actId="26606"/>
          <ac:spMkLst>
            <pc:docMk/>
            <pc:sldMk cId="144316484" sldId="305"/>
            <ac:spMk id="10" creationId="{B34F5AD2-EDBD-4BBD-A55C-EAFFD0C7097A}"/>
          </ac:spMkLst>
        </pc:spChg>
        <pc:spChg chg="add del">
          <ac:chgData name="Sergio Reyes Gajardo" userId="ae39495978026069" providerId="LiveId" clId="{9988E8E4-61D0-4D85-A488-99F1DE0F5CD7}" dt="2024-08-18T00:54:36.873" v="4315" actId="26606"/>
          <ac:spMkLst>
            <pc:docMk/>
            <pc:sldMk cId="144316484" sldId="305"/>
            <ac:spMk id="11" creationId="{C3896A03-3945-419A-B66B-4EE266EDD152}"/>
          </ac:spMkLst>
        </pc:spChg>
        <pc:spChg chg="del">
          <ac:chgData name="Sergio Reyes Gajardo" userId="ae39495978026069" providerId="LiveId" clId="{9988E8E4-61D0-4D85-A488-99F1DE0F5CD7}" dt="2024-08-18T00:52:51.469" v="4301"/>
          <ac:spMkLst>
            <pc:docMk/>
            <pc:sldMk cId="144316484" sldId="305"/>
            <ac:spMk id="27" creationId="{71B2258F-86CA-4D4D-8270-BC05FCDEBFB3}"/>
          </ac:spMkLst>
        </pc:spChg>
        <pc:grpChg chg="add">
          <ac:chgData name="Sergio Reyes Gajardo" userId="ae39495978026069" providerId="LiveId" clId="{9988E8E4-61D0-4D85-A488-99F1DE0F5CD7}" dt="2024-08-18T00:54:36.876" v="4316" actId="26606"/>
          <ac:grpSpMkLst>
            <pc:docMk/>
            <pc:sldMk cId="144316484" sldId="305"/>
            <ac:grpSpMk id="13" creationId="{26176824-7946-6969-3841-DD5C101DF42D}"/>
          </ac:grpSpMkLst>
        </pc:grpChg>
        <pc:picChg chg="add mod">
          <ac:chgData name="Sergio Reyes Gajardo" userId="ae39495978026069" providerId="LiveId" clId="{9988E8E4-61D0-4D85-A488-99F1DE0F5CD7}" dt="2024-08-18T00:54:36.876" v="4316" actId="26606"/>
          <ac:picMkLst>
            <pc:docMk/>
            <pc:sldMk cId="144316484" sldId="305"/>
            <ac:picMk id="3" creationId="{0701F525-7E4D-230A-BA9A-21D57CFC6ED3}"/>
          </ac:picMkLst>
        </pc:picChg>
        <pc:picChg chg="del">
          <ac:chgData name="Sergio Reyes Gajardo" userId="ae39495978026069" providerId="LiveId" clId="{9988E8E4-61D0-4D85-A488-99F1DE0F5CD7}" dt="2024-08-18T00:52:53.319" v="4302" actId="478"/>
          <ac:picMkLst>
            <pc:docMk/>
            <pc:sldMk cId="144316484" sldId="305"/>
            <ac:picMk id="7" creationId="{FCFC3326-C0E9-9FE8-59C0-41D2D1A5BB89}"/>
          </ac:picMkLst>
        </pc:picChg>
      </pc:sldChg>
      <pc:sldChg chg="delSp add del mod setBg delDesignElem">
        <pc:chgData name="Sergio Reyes Gajardo" userId="ae39495978026069" providerId="LiveId" clId="{9988E8E4-61D0-4D85-A488-99F1DE0F5CD7}" dt="2024-08-18T00:56:10.450" v="4320" actId="47"/>
        <pc:sldMkLst>
          <pc:docMk/>
          <pc:sldMk cId="3477288274" sldId="306"/>
        </pc:sldMkLst>
        <pc:grpChg chg="del">
          <ac:chgData name="Sergio Reyes Gajardo" userId="ae39495978026069" providerId="LiveId" clId="{9988E8E4-61D0-4D85-A488-99F1DE0F5CD7}" dt="2024-08-18T00:56:07.259" v="4318"/>
          <ac:grpSpMkLst>
            <pc:docMk/>
            <pc:sldMk cId="3477288274" sldId="306"/>
            <ac:grpSpMk id="13" creationId="{26176824-7946-6969-3841-DD5C101DF42D}"/>
          </ac:grpSpMkLst>
        </pc:grpChg>
        <pc:picChg chg="del">
          <ac:chgData name="Sergio Reyes Gajardo" userId="ae39495978026069" providerId="LiveId" clId="{9988E8E4-61D0-4D85-A488-99F1DE0F5CD7}" dt="2024-08-18T00:56:08.553" v="4319" actId="478"/>
          <ac:picMkLst>
            <pc:docMk/>
            <pc:sldMk cId="3477288274" sldId="306"/>
            <ac:picMk id="3" creationId="{0701F525-7E4D-230A-BA9A-21D57CFC6ED3}"/>
          </ac:picMkLst>
        </pc:picChg>
      </pc:sldChg>
      <pc:sldChg chg="addSp delSp modSp new mod setBg">
        <pc:chgData name="Sergio Reyes Gajardo" userId="ae39495978026069" providerId="LiveId" clId="{9988E8E4-61D0-4D85-A488-99F1DE0F5CD7}" dt="2024-08-18T01:01:32.981" v="4422" actId="27636"/>
        <pc:sldMkLst>
          <pc:docMk/>
          <pc:sldMk cId="4217291408" sldId="306"/>
        </pc:sldMkLst>
        <pc:spChg chg="mod">
          <ac:chgData name="Sergio Reyes Gajardo" userId="ae39495978026069" providerId="LiveId" clId="{9988E8E4-61D0-4D85-A488-99F1DE0F5CD7}" dt="2024-08-18T01:01:20.018" v="4416" actId="26606"/>
          <ac:spMkLst>
            <pc:docMk/>
            <pc:sldMk cId="4217291408" sldId="306"/>
            <ac:spMk id="2" creationId="{7B34CE2F-268A-95FF-DDB1-2719F70AB00C}"/>
          </ac:spMkLst>
        </pc:spChg>
        <pc:spChg chg="mod ord">
          <ac:chgData name="Sergio Reyes Gajardo" userId="ae39495978026069" providerId="LiveId" clId="{9988E8E4-61D0-4D85-A488-99F1DE0F5CD7}" dt="2024-08-18T01:01:32.981" v="4422" actId="27636"/>
          <ac:spMkLst>
            <pc:docMk/>
            <pc:sldMk cId="4217291408" sldId="306"/>
            <ac:spMk id="3" creationId="{0ACA4974-7049-96FB-5B9C-6AD93E84F16D}"/>
          </ac:spMkLst>
        </pc:spChg>
        <pc:spChg chg="add del">
          <ac:chgData name="Sergio Reyes Gajardo" userId="ae39495978026069" providerId="LiveId" clId="{9988E8E4-61D0-4D85-A488-99F1DE0F5CD7}" dt="2024-08-18T00:58:38.741" v="4363" actId="478"/>
          <ac:spMkLst>
            <pc:docMk/>
            <pc:sldMk cId="4217291408" sldId="306"/>
            <ac:spMk id="5" creationId="{FFF80387-F9D9-8120-A629-23C35EEDFFDB}"/>
          </ac:spMkLst>
        </pc:spChg>
        <pc:spChg chg="add">
          <ac:chgData name="Sergio Reyes Gajardo" userId="ae39495978026069" providerId="LiveId" clId="{9988E8E4-61D0-4D85-A488-99F1DE0F5CD7}" dt="2024-08-18T01:01:20.018" v="4416" actId="26606"/>
          <ac:spMkLst>
            <pc:docMk/>
            <pc:sldMk cId="4217291408" sldId="306"/>
            <ac:spMk id="18" creationId="{43FCDA63-538C-4FB3-911D-7DF75B5993C9}"/>
          </ac:spMkLst>
        </pc:spChg>
        <pc:spChg chg="add">
          <ac:chgData name="Sergio Reyes Gajardo" userId="ae39495978026069" providerId="LiveId" clId="{9988E8E4-61D0-4D85-A488-99F1DE0F5CD7}" dt="2024-08-18T01:01:20.018" v="4416" actId="26606"/>
          <ac:spMkLst>
            <pc:docMk/>
            <pc:sldMk cId="4217291408" sldId="306"/>
            <ac:spMk id="20" creationId="{C0F36B17-8009-453B-9C49-36A9D6F9D0EC}"/>
          </ac:spMkLst>
        </pc:spChg>
        <pc:picChg chg="add mod ord">
          <ac:chgData name="Sergio Reyes Gajardo" userId="ae39495978026069" providerId="LiveId" clId="{9988E8E4-61D0-4D85-A488-99F1DE0F5CD7}" dt="2024-08-18T01:01:20.018" v="4416" actId="26606"/>
          <ac:picMkLst>
            <pc:docMk/>
            <pc:sldMk cId="4217291408" sldId="306"/>
            <ac:picMk id="7" creationId="{5CD62474-CB5B-8F13-531F-94C4DA8EA9E6}"/>
          </ac:picMkLst>
        </pc:picChg>
        <pc:picChg chg="add mod">
          <ac:chgData name="Sergio Reyes Gajardo" userId="ae39495978026069" providerId="LiveId" clId="{9988E8E4-61D0-4D85-A488-99F1DE0F5CD7}" dt="2024-08-18T01:01:20.018" v="4416" actId="26606"/>
          <ac:picMkLst>
            <pc:docMk/>
            <pc:sldMk cId="4217291408" sldId="306"/>
            <ac:picMk id="9" creationId="{9F7440D4-91E5-41B2-BD21-F64DF41B5EC1}"/>
          </ac:picMkLst>
        </pc:picChg>
        <pc:picChg chg="add mod">
          <ac:chgData name="Sergio Reyes Gajardo" userId="ae39495978026069" providerId="LiveId" clId="{9988E8E4-61D0-4D85-A488-99F1DE0F5CD7}" dt="2024-08-18T01:01:20.018" v="4416" actId="26606"/>
          <ac:picMkLst>
            <pc:docMk/>
            <pc:sldMk cId="4217291408" sldId="306"/>
            <ac:picMk id="11" creationId="{DD644B47-233C-3CB5-EF05-715562D34EEB}"/>
          </ac:picMkLst>
        </pc:picChg>
        <pc:picChg chg="add mod">
          <ac:chgData name="Sergio Reyes Gajardo" userId="ae39495978026069" providerId="LiveId" clId="{9988E8E4-61D0-4D85-A488-99F1DE0F5CD7}" dt="2024-08-18T01:01:20.018" v="4416" actId="26606"/>
          <ac:picMkLst>
            <pc:docMk/>
            <pc:sldMk cId="4217291408" sldId="306"/>
            <ac:picMk id="13" creationId="{1374E9C4-D6F0-5531-13E2-8D0FE91AF106}"/>
          </ac:picMkLst>
        </pc:picChg>
      </pc:sldChg>
      <pc:sldChg chg="addSp modSp new mod setBg">
        <pc:chgData name="Sergio Reyes Gajardo" userId="ae39495978026069" providerId="LiveId" clId="{9988E8E4-61D0-4D85-A488-99F1DE0F5CD7}" dt="2024-08-18T18:05:10.439" v="4486" actId="20577"/>
        <pc:sldMkLst>
          <pc:docMk/>
          <pc:sldMk cId="2022430920" sldId="307"/>
        </pc:sldMkLst>
        <pc:spChg chg="mod">
          <ac:chgData name="Sergio Reyes Gajardo" userId="ae39495978026069" providerId="LiveId" clId="{9988E8E4-61D0-4D85-A488-99F1DE0F5CD7}" dt="2024-08-18T18:04:56.858" v="4482" actId="2711"/>
          <ac:spMkLst>
            <pc:docMk/>
            <pc:sldMk cId="2022430920" sldId="307"/>
            <ac:spMk id="2" creationId="{E573F84A-631B-B8CF-12E6-5A83CD22E3A9}"/>
          </ac:spMkLst>
        </pc:spChg>
        <pc:spChg chg="mod">
          <ac:chgData name="Sergio Reyes Gajardo" userId="ae39495978026069" providerId="LiveId" clId="{9988E8E4-61D0-4D85-A488-99F1DE0F5CD7}" dt="2024-08-18T18:05:10.439" v="4486" actId="20577"/>
          <ac:spMkLst>
            <pc:docMk/>
            <pc:sldMk cId="2022430920" sldId="307"/>
            <ac:spMk id="3" creationId="{87962528-8D79-1CF1-4417-40D2306F0288}"/>
          </ac:spMkLst>
        </pc:spChg>
        <pc:spChg chg="add">
          <ac:chgData name="Sergio Reyes Gajardo" userId="ae39495978026069" providerId="LiveId" clId="{9988E8E4-61D0-4D85-A488-99F1DE0F5CD7}" dt="2024-08-18T18:04:25.887" v="4481" actId="26606"/>
          <ac:spMkLst>
            <pc:docMk/>
            <pc:sldMk cId="2022430920" sldId="307"/>
            <ac:spMk id="16" creationId="{94BFCCA4-109C-4B21-816E-144FE75C38EE}"/>
          </ac:spMkLst>
        </pc:spChg>
        <pc:spChg chg="add">
          <ac:chgData name="Sergio Reyes Gajardo" userId="ae39495978026069" providerId="LiveId" clId="{9988E8E4-61D0-4D85-A488-99F1DE0F5CD7}" dt="2024-08-18T18:04:25.887" v="4481" actId="26606"/>
          <ac:spMkLst>
            <pc:docMk/>
            <pc:sldMk cId="2022430920" sldId="307"/>
            <ac:spMk id="18" creationId="{0059B5C0-FEC8-4370-AF45-02E3AEF6FA6D}"/>
          </ac:spMkLst>
        </pc:spChg>
        <pc:picChg chg="add mod modCrop">
          <ac:chgData name="Sergio Reyes Gajardo" userId="ae39495978026069" providerId="LiveId" clId="{9988E8E4-61D0-4D85-A488-99F1DE0F5CD7}" dt="2024-08-18T18:04:25.887" v="4481" actId="26606"/>
          <ac:picMkLst>
            <pc:docMk/>
            <pc:sldMk cId="2022430920" sldId="307"/>
            <ac:picMk id="5" creationId="{2A66DBA1-D400-0BC6-DF73-6E9D691DC53B}"/>
          </ac:picMkLst>
        </pc:picChg>
        <pc:picChg chg="add mod">
          <ac:chgData name="Sergio Reyes Gajardo" userId="ae39495978026069" providerId="LiveId" clId="{9988E8E4-61D0-4D85-A488-99F1DE0F5CD7}" dt="2024-08-18T18:04:25.887" v="4481" actId="26606"/>
          <ac:picMkLst>
            <pc:docMk/>
            <pc:sldMk cId="2022430920" sldId="307"/>
            <ac:picMk id="7" creationId="{899ED0EF-ACDE-700C-0F9A-8F9801EFC024}"/>
          </ac:picMkLst>
        </pc:picChg>
        <pc:picChg chg="add mod ord">
          <ac:chgData name="Sergio Reyes Gajardo" userId="ae39495978026069" providerId="LiveId" clId="{9988E8E4-61D0-4D85-A488-99F1DE0F5CD7}" dt="2024-08-18T18:04:25.887" v="4481" actId="26606"/>
          <ac:picMkLst>
            <pc:docMk/>
            <pc:sldMk cId="2022430920" sldId="307"/>
            <ac:picMk id="9" creationId="{93DA17D6-CF47-DBA9-10DF-97677691169C}"/>
          </ac:picMkLst>
        </pc:picChg>
        <pc:picChg chg="add mod ord">
          <ac:chgData name="Sergio Reyes Gajardo" userId="ae39495978026069" providerId="LiveId" clId="{9988E8E4-61D0-4D85-A488-99F1DE0F5CD7}" dt="2024-08-18T18:04:25.887" v="4481" actId="26606"/>
          <ac:picMkLst>
            <pc:docMk/>
            <pc:sldMk cId="2022430920" sldId="307"/>
            <ac:picMk id="11" creationId="{2AB20CC9-5103-08FB-D6BD-BF89A5944763}"/>
          </ac:picMkLst>
        </pc:picChg>
      </pc:sldChg>
      <pc:sldChg chg="addSp delSp modSp new mod setBg">
        <pc:chgData name="Sergio Reyes Gajardo" userId="ae39495978026069" providerId="LiveId" clId="{9988E8E4-61D0-4D85-A488-99F1DE0F5CD7}" dt="2024-08-18T18:09:25.238" v="4537" actId="2711"/>
        <pc:sldMkLst>
          <pc:docMk/>
          <pc:sldMk cId="2737731707" sldId="308"/>
        </pc:sldMkLst>
        <pc:spChg chg="mod">
          <ac:chgData name="Sergio Reyes Gajardo" userId="ae39495978026069" providerId="LiveId" clId="{9988E8E4-61D0-4D85-A488-99F1DE0F5CD7}" dt="2024-08-18T18:09:25.238" v="4537" actId="2711"/>
          <ac:spMkLst>
            <pc:docMk/>
            <pc:sldMk cId="2737731707" sldId="308"/>
            <ac:spMk id="2" creationId="{D60448CE-8336-7938-963B-7E9CC9F3E69B}"/>
          </ac:spMkLst>
        </pc:spChg>
        <pc:spChg chg="mod ord">
          <ac:chgData name="Sergio Reyes Gajardo" userId="ae39495978026069" providerId="LiveId" clId="{9988E8E4-61D0-4D85-A488-99F1DE0F5CD7}" dt="2024-08-18T18:09:19.422" v="4536" actId="2711"/>
          <ac:spMkLst>
            <pc:docMk/>
            <pc:sldMk cId="2737731707" sldId="308"/>
            <ac:spMk id="3" creationId="{726E6E6C-381C-A8B9-D997-5998124C9F1F}"/>
          </ac:spMkLst>
        </pc:spChg>
        <pc:spChg chg="add del">
          <ac:chgData name="Sergio Reyes Gajardo" userId="ae39495978026069" providerId="LiveId" clId="{9988E8E4-61D0-4D85-A488-99F1DE0F5CD7}" dt="2024-08-18T18:09:11.615" v="4534" actId="26606"/>
          <ac:spMkLst>
            <pc:docMk/>
            <pc:sldMk cId="2737731707" sldId="308"/>
            <ac:spMk id="16" creationId="{AE6CA01B-0DEB-4E9A-9768-B728DA42C1D4}"/>
          </ac:spMkLst>
        </pc:spChg>
        <pc:spChg chg="add">
          <ac:chgData name="Sergio Reyes Gajardo" userId="ae39495978026069" providerId="LiveId" clId="{9988E8E4-61D0-4D85-A488-99F1DE0F5CD7}" dt="2024-08-18T18:09:12.043" v="4535" actId="26606"/>
          <ac:spMkLst>
            <pc:docMk/>
            <pc:sldMk cId="2737731707" sldId="308"/>
            <ac:spMk id="24" creationId="{ED888B23-07FA-482A-96DF-47E31AF1A603}"/>
          </ac:spMkLst>
        </pc:spChg>
        <pc:spChg chg="add">
          <ac:chgData name="Sergio Reyes Gajardo" userId="ae39495978026069" providerId="LiveId" clId="{9988E8E4-61D0-4D85-A488-99F1DE0F5CD7}" dt="2024-08-18T18:09:12.043" v="4535" actId="26606"/>
          <ac:spMkLst>
            <pc:docMk/>
            <pc:sldMk cId="2737731707" sldId="308"/>
            <ac:spMk id="25" creationId="{5C8908E2-EE49-44D2-9428-A28D2312A8D5}"/>
          </ac:spMkLst>
        </pc:spChg>
        <pc:spChg chg="add">
          <ac:chgData name="Sergio Reyes Gajardo" userId="ae39495978026069" providerId="LiveId" clId="{9988E8E4-61D0-4D85-A488-99F1DE0F5CD7}" dt="2024-08-18T18:09:12.043" v="4535" actId="26606"/>
          <ac:spMkLst>
            <pc:docMk/>
            <pc:sldMk cId="2737731707" sldId="308"/>
            <ac:spMk id="29" creationId="{215A9370-15D3-4C30-8BA1-2059A74C9990}"/>
          </ac:spMkLst>
        </pc:spChg>
        <pc:grpChg chg="add del">
          <ac:chgData name="Sergio Reyes Gajardo" userId="ae39495978026069" providerId="LiveId" clId="{9988E8E4-61D0-4D85-A488-99F1DE0F5CD7}" dt="2024-08-18T18:09:11.615" v="4534" actId="26606"/>
          <ac:grpSpMkLst>
            <pc:docMk/>
            <pc:sldMk cId="2737731707" sldId="308"/>
            <ac:grpSpMk id="18" creationId="{A57D8C8E-634E-4E83-9657-225A4DFE47ED}"/>
          </ac:grpSpMkLst>
        </pc:grpChg>
        <pc:grpChg chg="add">
          <ac:chgData name="Sergio Reyes Gajardo" userId="ae39495978026069" providerId="LiveId" clId="{9988E8E4-61D0-4D85-A488-99F1DE0F5CD7}" dt="2024-08-18T18:09:12.043" v="4535" actId="26606"/>
          <ac:grpSpMkLst>
            <pc:docMk/>
            <pc:sldMk cId="2737731707" sldId="308"/>
            <ac:grpSpMk id="26" creationId="{514E1141-65DC-4F54-8399-7221AE6F83D4}"/>
          </ac:grpSpMkLst>
        </pc:grpChg>
        <pc:picChg chg="add mod ord">
          <ac:chgData name="Sergio Reyes Gajardo" userId="ae39495978026069" providerId="LiveId" clId="{9988E8E4-61D0-4D85-A488-99F1DE0F5CD7}" dt="2024-08-18T18:09:12.043" v="4535" actId="26606"/>
          <ac:picMkLst>
            <pc:docMk/>
            <pc:sldMk cId="2737731707" sldId="308"/>
            <ac:picMk id="5" creationId="{8A60E167-1151-5191-9678-20AC385055E7}"/>
          </ac:picMkLst>
        </pc:picChg>
        <pc:picChg chg="add mod">
          <ac:chgData name="Sergio Reyes Gajardo" userId="ae39495978026069" providerId="LiveId" clId="{9988E8E4-61D0-4D85-A488-99F1DE0F5CD7}" dt="2024-08-18T18:09:12.043" v="4535" actId="26606"/>
          <ac:picMkLst>
            <pc:docMk/>
            <pc:sldMk cId="2737731707" sldId="308"/>
            <ac:picMk id="7" creationId="{4B1E5E50-A062-7469-946B-651A665CC67F}"/>
          </ac:picMkLst>
        </pc:picChg>
        <pc:picChg chg="add del mod">
          <ac:chgData name="Sergio Reyes Gajardo" userId="ae39495978026069" providerId="LiveId" clId="{9988E8E4-61D0-4D85-A488-99F1DE0F5CD7}" dt="2024-08-18T18:08:48.119" v="4528" actId="478"/>
          <ac:picMkLst>
            <pc:docMk/>
            <pc:sldMk cId="2737731707" sldId="308"/>
            <ac:picMk id="9" creationId="{44FA550D-B6B0-9D6A-B039-51B77FD26139}"/>
          </ac:picMkLst>
        </pc:picChg>
        <pc:picChg chg="add mod ord">
          <ac:chgData name="Sergio Reyes Gajardo" userId="ae39495978026069" providerId="LiveId" clId="{9988E8E4-61D0-4D85-A488-99F1DE0F5CD7}" dt="2024-08-18T18:09:12.043" v="4535" actId="26606"/>
          <ac:picMkLst>
            <pc:docMk/>
            <pc:sldMk cId="2737731707" sldId="308"/>
            <ac:picMk id="11" creationId="{6510514C-A9F2-DD88-790D-CFCC98A589BE}"/>
          </ac:picMkLst>
        </pc:picChg>
      </pc:sldChg>
      <pc:sldChg chg="addSp delSp modSp new mod setBg">
        <pc:chgData name="Sergio Reyes Gajardo" userId="ae39495978026069" providerId="LiveId" clId="{9988E8E4-61D0-4D85-A488-99F1DE0F5CD7}" dt="2024-08-18T18:14:05.934" v="4627" actId="2711"/>
        <pc:sldMkLst>
          <pc:docMk/>
          <pc:sldMk cId="4135850710" sldId="309"/>
        </pc:sldMkLst>
        <pc:spChg chg="mod">
          <ac:chgData name="Sergio Reyes Gajardo" userId="ae39495978026069" providerId="LiveId" clId="{9988E8E4-61D0-4D85-A488-99F1DE0F5CD7}" dt="2024-08-18T18:14:00.945" v="4626" actId="2711"/>
          <ac:spMkLst>
            <pc:docMk/>
            <pc:sldMk cId="4135850710" sldId="309"/>
            <ac:spMk id="2" creationId="{1CA93E84-72DF-344A-917C-6DE54C2F616D}"/>
          </ac:spMkLst>
        </pc:spChg>
        <pc:spChg chg="del">
          <ac:chgData name="Sergio Reyes Gajardo" userId="ae39495978026069" providerId="LiveId" clId="{9988E8E4-61D0-4D85-A488-99F1DE0F5CD7}" dt="2024-08-18T18:12:07.916" v="4581"/>
          <ac:spMkLst>
            <pc:docMk/>
            <pc:sldMk cId="4135850710" sldId="309"/>
            <ac:spMk id="3" creationId="{051D8CE9-24D4-AED8-3CCB-3E643562DA11}"/>
          </ac:spMkLst>
        </pc:spChg>
        <pc:spChg chg="add mod">
          <ac:chgData name="Sergio Reyes Gajardo" userId="ae39495978026069" providerId="LiveId" clId="{9988E8E4-61D0-4D85-A488-99F1DE0F5CD7}" dt="2024-08-18T18:14:05.934" v="4627" actId="2711"/>
          <ac:spMkLst>
            <pc:docMk/>
            <pc:sldMk cId="4135850710" sldId="309"/>
            <ac:spMk id="15" creationId="{2D4EC3BB-AAF8-EFFD-6A27-03FAF84B5884}"/>
          </ac:spMkLst>
        </pc:spChg>
        <pc:spChg chg="add">
          <ac:chgData name="Sergio Reyes Gajardo" userId="ae39495978026069" providerId="LiveId" clId="{9988E8E4-61D0-4D85-A488-99F1DE0F5CD7}" dt="2024-08-18T18:13:37.694" v="4593" actId="26606"/>
          <ac:spMkLst>
            <pc:docMk/>
            <pc:sldMk cId="4135850710" sldId="309"/>
            <ac:spMk id="18" creationId="{43FCDA63-538C-4FB3-911D-7DF75B5993C9}"/>
          </ac:spMkLst>
        </pc:spChg>
        <pc:spChg chg="add">
          <ac:chgData name="Sergio Reyes Gajardo" userId="ae39495978026069" providerId="LiveId" clId="{9988E8E4-61D0-4D85-A488-99F1DE0F5CD7}" dt="2024-08-18T18:13:37.694" v="4593" actId="26606"/>
          <ac:spMkLst>
            <pc:docMk/>
            <pc:sldMk cId="4135850710" sldId="309"/>
            <ac:spMk id="20" creationId="{C0F36B17-8009-453B-9C49-36A9D6F9D0EC}"/>
          </ac:spMkLst>
        </pc:spChg>
        <pc:picChg chg="add mod ord">
          <ac:chgData name="Sergio Reyes Gajardo" userId="ae39495978026069" providerId="LiveId" clId="{9988E8E4-61D0-4D85-A488-99F1DE0F5CD7}" dt="2024-08-18T18:13:37.694" v="4593" actId="26606"/>
          <ac:picMkLst>
            <pc:docMk/>
            <pc:sldMk cId="4135850710" sldId="309"/>
            <ac:picMk id="5" creationId="{48715FC4-CAA7-1F4C-C718-D333F911AA01}"/>
          </ac:picMkLst>
        </pc:picChg>
        <pc:picChg chg="add mod">
          <ac:chgData name="Sergio Reyes Gajardo" userId="ae39495978026069" providerId="LiveId" clId="{9988E8E4-61D0-4D85-A488-99F1DE0F5CD7}" dt="2024-08-18T18:13:37.694" v="4593" actId="26606"/>
          <ac:picMkLst>
            <pc:docMk/>
            <pc:sldMk cId="4135850710" sldId="309"/>
            <ac:picMk id="7" creationId="{CC0EE0B8-EB0A-66F2-F9C9-9A7496169F7B}"/>
          </ac:picMkLst>
        </pc:picChg>
        <pc:picChg chg="add mod">
          <ac:chgData name="Sergio Reyes Gajardo" userId="ae39495978026069" providerId="LiveId" clId="{9988E8E4-61D0-4D85-A488-99F1DE0F5CD7}" dt="2024-08-18T18:13:37.694" v="4593" actId="26606"/>
          <ac:picMkLst>
            <pc:docMk/>
            <pc:sldMk cId="4135850710" sldId="309"/>
            <ac:picMk id="9" creationId="{3610EF63-4B72-962E-849C-2844E2822DDE}"/>
          </ac:picMkLst>
        </pc:picChg>
        <pc:picChg chg="add mod">
          <ac:chgData name="Sergio Reyes Gajardo" userId="ae39495978026069" providerId="LiveId" clId="{9988E8E4-61D0-4D85-A488-99F1DE0F5CD7}" dt="2024-08-18T18:13:37.694" v="4593" actId="26606"/>
          <ac:picMkLst>
            <pc:docMk/>
            <pc:sldMk cId="4135850710" sldId="309"/>
            <ac:picMk id="11" creationId="{3BA0E146-83BF-DF04-5E08-D3A2764AD3E2}"/>
          </ac:picMkLst>
        </pc:picChg>
      </pc:sldChg>
      <pc:sldChg chg="addSp delSp modSp new mod setBg setClrOvrMap">
        <pc:chgData name="Sergio Reyes Gajardo" userId="ae39495978026069" providerId="LiveId" clId="{9988E8E4-61D0-4D85-A488-99F1DE0F5CD7}" dt="2024-08-18T18:18:25.085" v="4705" actId="790"/>
        <pc:sldMkLst>
          <pc:docMk/>
          <pc:sldMk cId="2005490199" sldId="310"/>
        </pc:sldMkLst>
        <pc:spChg chg="mod">
          <ac:chgData name="Sergio Reyes Gajardo" userId="ae39495978026069" providerId="LiveId" clId="{9988E8E4-61D0-4D85-A488-99F1DE0F5CD7}" dt="2024-08-18T18:18:25.085" v="4705" actId="790"/>
          <ac:spMkLst>
            <pc:docMk/>
            <pc:sldMk cId="2005490199" sldId="310"/>
            <ac:spMk id="2" creationId="{9AF9E90F-D841-0E28-3CA4-BB4A3AF3DBE3}"/>
          </ac:spMkLst>
        </pc:spChg>
        <pc:spChg chg="del">
          <ac:chgData name="Sergio Reyes Gajardo" userId="ae39495978026069" providerId="LiveId" clId="{9988E8E4-61D0-4D85-A488-99F1DE0F5CD7}" dt="2024-08-18T18:14:50.801" v="4681" actId="478"/>
          <ac:spMkLst>
            <pc:docMk/>
            <pc:sldMk cId="2005490199" sldId="310"/>
            <ac:spMk id="3" creationId="{EB3AEB6B-FDDD-58BC-44A7-2860A289CF45}"/>
          </ac:spMkLst>
        </pc:spChg>
        <pc:spChg chg="add del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14" creationId="{CA4BD6EE-7B51-447C-AAB3-028B7A3E515D}"/>
          </ac:spMkLst>
        </pc:spChg>
        <pc:spChg chg="add del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16" creationId="{6B5FF7CD-712E-4187-BFF5-B192FFB33A49}"/>
          </ac:spMkLst>
        </pc:spChg>
        <pc:spChg chg="add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21" creationId="{2E2D6188-24E5-426A-BB2A-3FA2D6B9C3EF}"/>
          </ac:spMkLst>
        </pc:spChg>
        <pc:spChg chg="add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23" creationId="{F6E384F5-137A-40B1-97F0-694CC6ECD59C}"/>
          </ac:spMkLst>
        </pc:spChg>
        <pc:spChg chg="add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25" creationId="{9DBC4630-03DA-474F-BBCB-BA3AE6B317A4}"/>
          </ac:spMkLst>
        </pc:spChg>
        <pc:spChg chg="add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27" creationId="{1208BC59-C84F-483F-80CD-FAEC74229B97}"/>
          </ac:spMkLst>
        </pc:spChg>
        <pc:spChg chg="add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29" creationId="{A1DABD52-05DF-4F31-AFB9-B330D8BE46FD}"/>
          </ac:spMkLst>
        </pc:spChg>
        <pc:spChg chg="add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31" creationId="{78418A25-6EAC-4140-BFE6-284E1925B5EE}"/>
          </ac:spMkLst>
        </pc:spChg>
        <pc:spChg chg="add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33" creationId="{6B9D64DB-4D5C-4A91-B45F-F301E3174F9F}"/>
          </ac:spMkLst>
        </pc:spChg>
        <pc:spChg chg="add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35" creationId="{8E4F04B5-4D4A-4F70-8549-384AF535134B}"/>
          </ac:spMkLst>
        </pc:spChg>
        <pc:spChg chg="add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37" creationId="{0D14DB62-3EB3-452E-89EE-30B0CDB0C8F4}"/>
          </ac:spMkLst>
        </pc:spChg>
        <pc:spChg chg="add">
          <ac:chgData name="Sergio Reyes Gajardo" userId="ae39495978026069" providerId="LiveId" clId="{9988E8E4-61D0-4D85-A488-99F1DE0F5CD7}" dt="2024-08-18T18:18:11.621" v="4702" actId="26606"/>
          <ac:spMkLst>
            <pc:docMk/>
            <pc:sldMk cId="2005490199" sldId="310"/>
            <ac:spMk id="39" creationId="{CB14CE1B-4BC5-4EF2-BE3D-05E4F580B3DB}"/>
          </ac:spMkLst>
        </pc:spChg>
        <pc:picChg chg="add mod ord">
          <ac:chgData name="Sergio Reyes Gajardo" userId="ae39495978026069" providerId="LiveId" clId="{9988E8E4-61D0-4D85-A488-99F1DE0F5CD7}" dt="2024-08-18T18:18:11.621" v="4702" actId="26606"/>
          <ac:picMkLst>
            <pc:docMk/>
            <pc:sldMk cId="2005490199" sldId="310"/>
            <ac:picMk id="5" creationId="{FBCEF5CC-A09A-EE37-B830-6A372DB27B30}"/>
          </ac:picMkLst>
        </pc:picChg>
        <pc:picChg chg="add mod ord">
          <ac:chgData name="Sergio Reyes Gajardo" userId="ae39495978026069" providerId="LiveId" clId="{9988E8E4-61D0-4D85-A488-99F1DE0F5CD7}" dt="2024-08-18T18:18:11.621" v="4702" actId="26606"/>
          <ac:picMkLst>
            <pc:docMk/>
            <pc:sldMk cId="2005490199" sldId="310"/>
            <ac:picMk id="7" creationId="{C9D40903-76F8-6CAF-ED5F-2935C9BD4168}"/>
          </ac:picMkLst>
        </pc:picChg>
        <pc:picChg chg="add mod ord">
          <ac:chgData name="Sergio Reyes Gajardo" userId="ae39495978026069" providerId="LiveId" clId="{9988E8E4-61D0-4D85-A488-99F1DE0F5CD7}" dt="2024-08-18T18:18:11.621" v="4702" actId="26606"/>
          <ac:picMkLst>
            <pc:docMk/>
            <pc:sldMk cId="2005490199" sldId="310"/>
            <ac:picMk id="9" creationId="{93254E8F-55B2-4AA7-04E9-F49E885D7B64}"/>
          </ac:picMkLst>
        </pc:picChg>
        <pc:picChg chg="add mod">
          <ac:chgData name="Sergio Reyes Gajardo" userId="ae39495978026069" providerId="LiveId" clId="{9988E8E4-61D0-4D85-A488-99F1DE0F5CD7}" dt="2024-08-18T18:18:11.621" v="4702" actId="26606"/>
          <ac:picMkLst>
            <pc:docMk/>
            <pc:sldMk cId="2005490199" sldId="310"/>
            <ac:picMk id="11" creationId="{010DF0CD-C530-8096-C34D-D6299D1B2EE3}"/>
          </ac:picMkLst>
        </pc:picChg>
        <pc:picChg chg="add mod ord">
          <ac:chgData name="Sergio Reyes Gajardo" userId="ae39495978026069" providerId="LiveId" clId="{9988E8E4-61D0-4D85-A488-99F1DE0F5CD7}" dt="2024-08-18T18:18:11.621" v="4702" actId="26606"/>
          <ac:picMkLst>
            <pc:docMk/>
            <pc:sldMk cId="2005490199" sldId="310"/>
            <ac:picMk id="13" creationId="{23DBD0FC-0C02-FB7E-0C88-74ABE3F03318}"/>
          </ac:picMkLst>
        </pc:picChg>
      </pc:sldChg>
      <pc:sldChg chg="delSp add del setBg delDesignElem">
        <pc:chgData name="Sergio Reyes Gajardo" userId="ae39495978026069" providerId="LiveId" clId="{9988E8E4-61D0-4D85-A488-99F1DE0F5CD7}" dt="2024-08-18T18:14:16.623" v="4630" actId="47"/>
        <pc:sldMkLst>
          <pc:docMk/>
          <pc:sldMk cId="3519466416" sldId="310"/>
        </pc:sldMkLst>
        <pc:spChg chg="del">
          <ac:chgData name="Sergio Reyes Gajardo" userId="ae39495978026069" providerId="LiveId" clId="{9988E8E4-61D0-4D85-A488-99F1DE0F5CD7}" dt="2024-08-18T18:14:12.186" v="4629"/>
          <ac:spMkLst>
            <pc:docMk/>
            <pc:sldMk cId="3519466416" sldId="310"/>
            <ac:spMk id="18" creationId="{43FCDA63-538C-4FB3-911D-7DF75B5993C9}"/>
          </ac:spMkLst>
        </pc:spChg>
        <pc:spChg chg="del">
          <ac:chgData name="Sergio Reyes Gajardo" userId="ae39495978026069" providerId="LiveId" clId="{9988E8E4-61D0-4D85-A488-99F1DE0F5CD7}" dt="2024-08-18T18:14:12.186" v="4629"/>
          <ac:spMkLst>
            <pc:docMk/>
            <pc:sldMk cId="3519466416" sldId="310"/>
            <ac:spMk id="20" creationId="{C0F36B17-8009-453B-9C49-36A9D6F9D0EC}"/>
          </ac:spMkLst>
        </pc:spChg>
      </pc:sldChg>
      <pc:sldChg chg="addSp delSp modSp new mod setBg setClrOvrMap">
        <pc:chgData name="Sergio Reyes Gajardo" userId="ae39495978026069" providerId="LiveId" clId="{9988E8E4-61D0-4D85-A488-99F1DE0F5CD7}" dt="2024-08-18T18:21:17.474" v="4760" actId="2711"/>
        <pc:sldMkLst>
          <pc:docMk/>
          <pc:sldMk cId="2145281390" sldId="311"/>
        </pc:sldMkLst>
        <pc:spChg chg="mod ord">
          <ac:chgData name="Sergio Reyes Gajardo" userId="ae39495978026069" providerId="LiveId" clId="{9988E8E4-61D0-4D85-A488-99F1DE0F5CD7}" dt="2024-08-18T18:21:17.474" v="4760" actId="2711"/>
          <ac:spMkLst>
            <pc:docMk/>
            <pc:sldMk cId="2145281390" sldId="311"/>
            <ac:spMk id="2" creationId="{F3CFB230-7E28-FA0A-10C7-02E9521F81A1}"/>
          </ac:spMkLst>
        </pc:spChg>
        <pc:spChg chg="del">
          <ac:chgData name="Sergio Reyes Gajardo" userId="ae39495978026069" providerId="LiveId" clId="{9988E8E4-61D0-4D85-A488-99F1DE0F5CD7}" dt="2024-08-18T18:19:43.885" v="4741"/>
          <ac:spMkLst>
            <pc:docMk/>
            <pc:sldMk cId="2145281390" sldId="311"/>
            <ac:spMk id="3" creationId="{68847C3D-4B56-2DD2-0C4C-1377610F6E4A}"/>
          </ac:spMkLst>
        </pc:spChg>
        <pc:spChg chg="add del">
          <ac:chgData name="Sergio Reyes Gajardo" userId="ae39495978026069" providerId="LiveId" clId="{9988E8E4-61D0-4D85-A488-99F1DE0F5CD7}" dt="2024-08-18T18:21:13.915" v="4758" actId="26606"/>
          <ac:spMkLst>
            <pc:docMk/>
            <pc:sldMk cId="2145281390" sldId="311"/>
            <ac:spMk id="18" creationId="{2E2D6188-24E5-426A-BB2A-3FA2D6B9C3EF}"/>
          </ac:spMkLst>
        </pc:spChg>
        <pc:spChg chg="add del">
          <ac:chgData name="Sergio Reyes Gajardo" userId="ae39495978026069" providerId="LiveId" clId="{9988E8E4-61D0-4D85-A488-99F1DE0F5CD7}" dt="2024-08-18T18:21:13.915" v="4758" actId="26606"/>
          <ac:spMkLst>
            <pc:docMk/>
            <pc:sldMk cId="2145281390" sldId="311"/>
            <ac:spMk id="20" creationId="{F6E384F5-137A-40B1-97F0-694CC6ECD59C}"/>
          </ac:spMkLst>
        </pc:spChg>
        <pc:spChg chg="add del">
          <ac:chgData name="Sergio Reyes Gajardo" userId="ae39495978026069" providerId="LiveId" clId="{9988E8E4-61D0-4D85-A488-99F1DE0F5CD7}" dt="2024-08-18T18:21:13.915" v="4758" actId="26606"/>
          <ac:spMkLst>
            <pc:docMk/>
            <pc:sldMk cId="2145281390" sldId="311"/>
            <ac:spMk id="22" creationId="{9DBC4630-03DA-474F-BBCB-BA3AE6B317A4}"/>
          </ac:spMkLst>
        </pc:spChg>
        <pc:spChg chg="add del">
          <ac:chgData name="Sergio Reyes Gajardo" userId="ae39495978026069" providerId="LiveId" clId="{9988E8E4-61D0-4D85-A488-99F1DE0F5CD7}" dt="2024-08-18T18:21:13.915" v="4758" actId="26606"/>
          <ac:spMkLst>
            <pc:docMk/>
            <pc:sldMk cId="2145281390" sldId="311"/>
            <ac:spMk id="24" creationId="{1208BC59-C84F-483F-80CD-FAEC74229B97}"/>
          </ac:spMkLst>
        </pc:spChg>
        <pc:spChg chg="add del">
          <ac:chgData name="Sergio Reyes Gajardo" userId="ae39495978026069" providerId="LiveId" clId="{9988E8E4-61D0-4D85-A488-99F1DE0F5CD7}" dt="2024-08-18T18:21:13.915" v="4758" actId="26606"/>
          <ac:spMkLst>
            <pc:docMk/>
            <pc:sldMk cId="2145281390" sldId="311"/>
            <ac:spMk id="26" creationId="{A1DABD52-05DF-4F31-AFB9-B330D8BE46FD}"/>
          </ac:spMkLst>
        </pc:spChg>
        <pc:spChg chg="add del">
          <ac:chgData name="Sergio Reyes Gajardo" userId="ae39495978026069" providerId="LiveId" clId="{9988E8E4-61D0-4D85-A488-99F1DE0F5CD7}" dt="2024-08-18T18:21:13.915" v="4758" actId="26606"/>
          <ac:spMkLst>
            <pc:docMk/>
            <pc:sldMk cId="2145281390" sldId="311"/>
            <ac:spMk id="28" creationId="{78418A25-6EAC-4140-BFE6-284E1925B5EE}"/>
          </ac:spMkLst>
        </pc:spChg>
        <pc:spChg chg="add del">
          <ac:chgData name="Sergio Reyes Gajardo" userId="ae39495978026069" providerId="LiveId" clId="{9988E8E4-61D0-4D85-A488-99F1DE0F5CD7}" dt="2024-08-18T18:21:13.915" v="4758" actId="26606"/>
          <ac:spMkLst>
            <pc:docMk/>
            <pc:sldMk cId="2145281390" sldId="311"/>
            <ac:spMk id="30" creationId="{6B9D64DB-4D5C-4A91-B45F-F301E3174F9F}"/>
          </ac:spMkLst>
        </pc:spChg>
        <pc:spChg chg="add del">
          <ac:chgData name="Sergio Reyes Gajardo" userId="ae39495978026069" providerId="LiveId" clId="{9988E8E4-61D0-4D85-A488-99F1DE0F5CD7}" dt="2024-08-18T18:21:13.915" v="4758" actId="26606"/>
          <ac:spMkLst>
            <pc:docMk/>
            <pc:sldMk cId="2145281390" sldId="311"/>
            <ac:spMk id="32" creationId="{8E4F04B5-4D4A-4F70-8549-384AF535134B}"/>
          </ac:spMkLst>
        </pc:spChg>
        <pc:spChg chg="add del">
          <ac:chgData name="Sergio Reyes Gajardo" userId="ae39495978026069" providerId="LiveId" clId="{9988E8E4-61D0-4D85-A488-99F1DE0F5CD7}" dt="2024-08-18T18:21:13.915" v="4758" actId="26606"/>
          <ac:spMkLst>
            <pc:docMk/>
            <pc:sldMk cId="2145281390" sldId="311"/>
            <ac:spMk id="34" creationId="{0D14DB62-3EB3-452E-89EE-30B0CDB0C8F4}"/>
          </ac:spMkLst>
        </pc:spChg>
        <pc:spChg chg="add del">
          <ac:chgData name="Sergio Reyes Gajardo" userId="ae39495978026069" providerId="LiveId" clId="{9988E8E4-61D0-4D85-A488-99F1DE0F5CD7}" dt="2024-08-18T18:21:13.915" v="4758" actId="26606"/>
          <ac:spMkLst>
            <pc:docMk/>
            <pc:sldMk cId="2145281390" sldId="311"/>
            <ac:spMk id="36" creationId="{CB14CE1B-4BC5-4EF2-BE3D-05E4F580B3DB}"/>
          </ac:spMkLst>
        </pc:spChg>
        <pc:spChg chg="add">
          <ac:chgData name="Sergio Reyes Gajardo" userId="ae39495978026069" providerId="LiveId" clId="{9988E8E4-61D0-4D85-A488-99F1DE0F5CD7}" dt="2024-08-18T18:21:13.954" v="4759" actId="26606"/>
          <ac:spMkLst>
            <pc:docMk/>
            <pc:sldMk cId="2145281390" sldId="311"/>
            <ac:spMk id="38" creationId="{A5A17FC0-D416-4C8B-A9E6-5924D352B986}"/>
          </ac:spMkLst>
        </pc:spChg>
        <pc:picChg chg="add mod ord">
          <ac:chgData name="Sergio Reyes Gajardo" userId="ae39495978026069" providerId="LiveId" clId="{9988E8E4-61D0-4D85-A488-99F1DE0F5CD7}" dt="2024-08-18T18:21:13.954" v="4759" actId="26606"/>
          <ac:picMkLst>
            <pc:docMk/>
            <pc:sldMk cId="2145281390" sldId="311"/>
            <ac:picMk id="5" creationId="{EAACA8A4-62D4-B967-7F79-EFE0C6F9DFA9}"/>
          </ac:picMkLst>
        </pc:picChg>
        <pc:picChg chg="add mod ord">
          <ac:chgData name="Sergio Reyes Gajardo" userId="ae39495978026069" providerId="LiveId" clId="{9988E8E4-61D0-4D85-A488-99F1DE0F5CD7}" dt="2024-08-18T18:21:13.954" v="4759" actId="26606"/>
          <ac:picMkLst>
            <pc:docMk/>
            <pc:sldMk cId="2145281390" sldId="311"/>
            <ac:picMk id="7" creationId="{7FD4EE40-A3BD-0FF0-8C4B-21E0639AA823}"/>
          </ac:picMkLst>
        </pc:picChg>
        <pc:picChg chg="add mod">
          <ac:chgData name="Sergio Reyes Gajardo" userId="ae39495978026069" providerId="LiveId" clId="{9988E8E4-61D0-4D85-A488-99F1DE0F5CD7}" dt="2024-08-18T18:21:13.954" v="4759" actId="26606"/>
          <ac:picMkLst>
            <pc:docMk/>
            <pc:sldMk cId="2145281390" sldId="311"/>
            <ac:picMk id="9" creationId="{B7B7635A-6931-60B2-E309-1BD695220972}"/>
          </ac:picMkLst>
        </pc:picChg>
        <pc:picChg chg="add mod ord">
          <ac:chgData name="Sergio Reyes Gajardo" userId="ae39495978026069" providerId="LiveId" clId="{9988E8E4-61D0-4D85-A488-99F1DE0F5CD7}" dt="2024-08-18T18:21:13.954" v="4759" actId="26606"/>
          <ac:picMkLst>
            <pc:docMk/>
            <pc:sldMk cId="2145281390" sldId="311"/>
            <ac:picMk id="11" creationId="{7F0E9A76-BCDD-70C6-80E4-EE58EB5688E6}"/>
          </ac:picMkLst>
        </pc:picChg>
        <pc:picChg chg="add mod">
          <ac:chgData name="Sergio Reyes Gajardo" userId="ae39495978026069" providerId="LiveId" clId="{9988E8E4-61D0-4D85-A488-99F1DE0F5CD7}" dt="2024-08-18T18:21:13.954" v="4759" actId="26606"/>
          <ac:picMkLst>
            <pc:docMk/>
            <pc:sldMk cId="2145281390" sldId="311"/>
            <ac:picMk id="13" creationId="{D8EE9A21-6730-177A-1461-3A5AC1D8624C}"/>
          </ac:picMkLst>
        </pc:picChg>
        <pc:cxnChg chg="add">
          <ac:chgData name="Sergio Reyes Gajardo" userId="ae39495978026069" providerId="LiveId" clId="{9988E8E4-61D0-4D85-A488-99F1DE0F5CD7}" dt="2024-08-18T18:21:13.954" v="4759" actId="26606"/>
          <ac:cxnSpMkLst>
            <pc:docMk/>
            <pc:sldMk cId="2145281390" sldId="311"/>
            <ac:cxnSpMk id="39" creationId="{982DC870-E8E5-4050-B10C-CC24FC67E50A}"/>
          </ac:cxnSpMkLst>
        </pc:cxnChg>
        <pc:cxnChg chg="add">
          <ac:chgData name="Sergio Reyes Gajardo" userId="ae39495978026069" providerId="LiveId" clId="{9988E8E4-61D0-4D85-A488-99F1DE0F5CD7}" dt="2024-08-18T18:21:13.954" v="4759" actId="26606"/>
          <ac:cxnSpMkLst>
            <pc:docMk/>
            <pc:sldMk cId="2145281390" sldId="311"/>
            <ac:cxnSpMk id="40" creationId="{FF76A74F-C283-4DED-BD4D-086753B7CB00}"/>
          </ac:cxnSpMkLst>
        </pc:cxnChg>
        <pc:cxnChg chg="add">
          <ac:chgData name="Sergio Reyes Gajardo" userId="ae39495978026069" providerId="LiveId" clId="{9988E8E4-61D0-4D85-A488-99F1DE0F5CD7}" dt="2024-08-18T18:21:13.954" v="4759" actId="26606"/>
          <ac:cxnSpMkLst>
            <pc:docMk/>
            <pc:sldMk cId="2145281390" sldId="311"/>
            <ac:cxnSpMk id="41" creationId="{3B2791FB-B2F7-4BBE-B8D8-74C37FF9E85C}"/>
          </ac:cxnSpMkLst>
        </pc:cxnChg>
        <pc:cxnChg chg="add">
          <ac:chgData name="Sergio Reyes Gajardo" userId="ae39495978026069" providerId="LiveId" clId="{9988E8E4-61D0-4D85-A488-99F1DE0F5CD7}" dt="2024-08-18T18:21:13.954" v="4759" actId="26606"/>
          <ac:cxnSpMkLst>
            <pc:docMk/>
            <pc:sldMk cId="2145281390" sldId="311"/>
            <ac:cxnSpMk id="42" creationId="{9891B5DE-6811-4844-BB18-472A3F360EE5}"/>
          </ac:cxnSpMkLst>
        </pc:cxnChg>
        <pc:cxnChg chg="add">
          <ac:chgData name="Sergio Reyes Gajardo" userId="ae39495978026069" providerId="LiveId" clId="{9988E8E4-61D0-4D85-A488-99F1DE0F5CD7}" dt="2024-08-18T18:21:13.954" v="4759" actId="26606"/>
          <ac:cxnSpMkLst>
            <pc:docMk/>
            <pc:sldMk cId="2145281390" sldId="311"/>
            <ac:cxnSpMk id="43" creationId="{77A9CA3A-7216-41E0-B3CD-058077FD396D}"/>
          </ac:cxnSpMkLst>
        </pc:cxnChg>
      </pc:sldChg>
      <pc:sldChg chg="addSp delSp modSp new del mod setBg addAnim delAnim">
        <pc:chgData name="Sergio Reyes Gajardo" userId="ae39495978026069" providerId="LiveId" clId="{9988E8E4-61D0-4D85-A488-99F1DE0F5CD7}" dt="2024-08-18T18:23:39.516" v="4824" actId="47"/>
        <pc:sldMkLst>
          <pc:docMk/>
          <pc:sldMk cId="1517126849" sldId="312"/>
        </pc:sldMkLst>
        <pc:spChg chg="mod">
          <ac:chgData name="Sergio Reyes Gajardo" userId="ae39495978026069" providerId="LiveId" clId="{9988E8E4-61D0-4D85-A488-99F1DE0F5CD7}" dt="2024-08-18T18:23:15.051" v="4823" actId="26606"/>
          <ac:spMkLst>
            <pc:docMk/>
            <pc:sldMk cId="1517126849" sldId="312"/>
            <ac:spMk id="2" creationId="{C2D3AA14-48D0-BE15-1E3C-81D718FEA4F8}"/>
          </ac:spMkLst>
        </pc:spChg>
        <pc:spChg chg="del">
          <ac:chgData name="Sergio Reyes Gajardo" userId="ae39495978026069" providerId="LiveId" clId="{9988E8E4-61D0-4D85-A488-99F1DE0F5CD7}" dt="2024-08-18T18:22:35.574" v="4808" actId="478"/>
          <ac:spMkLst>
            <pc:docMk/>
            <pc:sldMk cId="1517126849" sldId="312"/>
            <ac:spMk id="3" creationId="{B61E8D46-38E8-42BC-B438-79286E949F6F}"/>
          </ac:spMkLst>
        </pc:spChg>
        <pc:spChg chg="add del">
          <ac:chgData name="Sergio Reyes Gajardo" userId="ae39495978026069" providerId="LiveId" clId="{9988E8E4-61D0-4D85-A488-99F1DE0F5CD7}" dt="2024-08-18T18:23:06.051" v="4817" actId="26606"/>
          <ac:spMkLst>
            <pc:docMk/>
            <pc:sldMk cId="1517126849" sldId="312"/>
            <ac:spMk id="8" creationId="{06DA9DF9-31F7-4056-B42E-878CC92417B8}"/>
          </ac:spMkLst>
        </pc:spChg>
        <pc:spChg chg="add del">
          <ac:chgData name="Sergio Reyes Gajardo" userId="ae39495978026069" providerId="LiveId" clId="{9988E8E4-61D0-4D85-A488-99F1DE0F5CD7}" dt="2024-08-18T18:23:11.423" v="4819" actId="26606"/>
          <ac:spMkLst>
            <pc:docMk/>
            <pc:sldMk cId="1517126849" sldId="312"/>
            <ac:spMk id="12" creationId="{8870DEF6-46A2-D4F8-8BE6-91165D93ECC4}"/>
          </ac:spMkLst>
        </pc:spChg>
        <pc:spChg chg="add del">
          <ac:chgData name="Sergio Reyes Gajardo" userId="ae39495978026069" providerId="LiveId" clId="{9988E8E4-61D0-4D85-A488-99F1DE0F5CD7}" dt="2024-08-18T18:23:15.035" v="4822" actId="26606"/>
          <ac:spMkLst>
            <pc:docMk/>
            <pc:sldMk cId="1517126849" sldId="312"/>
            <ac:spMk id="14" creationId="{F609FF9A-4FCE-468E-A86A-C9AB525EAE71}"/>
          </ac:spMkLst>
        </pc:spChg>
        <pc:spChg chg="add del">
          <ac:chgData name="Sergio Reyes Gajardo" userId="ae39495978026069" providerId="LiveId" clId="{9988E8E4-61D0-4D85-A488-99F1DE0F5CD7}" dt="2024-08-18T18:23:15.035" v="4822" actId="26606"/>
          <ac:spMkLst>
            <pc:docMk/>
            <pc:sldMk cId="1517126849" sldId="312"/>
            <ac:spMk id="15" creationId="{021E12D4-3A88-428D-8E5E-AF1AFD923D63}"/>
          </ac:spMkLst>
        </pc:spChg>
        <pc:spChg chg="add">
          <ac:chgData name="Sergio Reyes Gajardo" userId="ae39495978026069" providerId="LiveId" clId="{9988E8E4-61D0-4D85-A488-99F1DE0F5CD7}" dt="2024-08-18T18:23:15.051" v="4823" actId="26606"/>
          <ac:spMkLst>
            <pc:docMk/>
            <pc:sldMk cId="1517126849" sldId="312"/>
            <ac:spMk id="19" creationId="{5625EBD2-B0F5-41AE-B3A7-8EC46826420A}"/>
          </ac:spMkLst>
        </pc:spChg>
        <pc:picChg chg="add del">
          <ac:chgData name="Sergio Reyes Gajardo" userId="ae39495978026069" providerId="LiveId" clId="{9988E8E4-61D0-4D85-A488-99F1DE0F5CD7}" dt="2024-08-18T18:23:06.051" v="4817" actId="26606"/>
          <ac:picMkLst>
            <pc:docMk/>
            <pc:sldMk cId="1517126849" sldId="312"/>
            <ac:picMk id="4" creationId="{8B132998-CC42-56EB-3F8E-4923F48E15BE}"/>
          </ac:picMkLst>
        </pc:picChg>
        <pc:picChg chg="add del">
          <ac:chgData name="Sergio Reyes Gajardo" userId="ae39495978026069" providerId="LiveId" clId="{9988E8E4-61D0-4D85-A488-99F1DE0F5CD7}" dt="2024-08-18T18:23:11.423" v="4819" actId="26606"/>
          <ac:picMkLst>
            <pc:docMk/>
            <pc:sldMk cId="1517126849" sldId="312"/>
            <ac:picMk id="11" creationId="{945FFA56-821A-2908-5D20-7532940E4218}"/>
          </ac:picMkLst>
        </pc:picChg>
        <pc:picChg chg="add del">
          <ac:chgData name="Sergio Reyes Gajardo" userId="ae39495978026069" providerId="LiveId" clId="{9988E8E4-61D0-4D85-A488-99F1DE0F5CD7}" dt="2024-08-18T18:23:15.035" v="4822" actId="26606"/>
          <ac:picMkLst>
            <pc:docMk/>
            <pc:sldMk cId="1517126849" sldId="312"/>
            <ac:picMk id="16" creationId="{3BC1310C-1149-3DE7-3B94-9F4B1881B4BF}"/>
          </ac:picMkLst>
        </pc:picChg>
        <pc:picChg chg="add">
          <ac:chgData name="Sergio Reyes Gajardo" userId="ae39495978026069" providerId="LiveId" clId="{9988E8E4-61D0-4D85-A488-99F1DE0F5CD7}" dt="2024-08-18T18:23:15.051" v="4823" actId="26606"/>
          <ac:picMkLst>
            <pc:docMk/>
            <pc:sldMk cId="1517126849" sldId="312"/>
            <ac:picMk id="18" creationId="{AB5C2FB5-C24C-647F-D79D-1798E2BAAAB6}"/>
          </ac:picMkLst>
        </pc:picChg>
        <pc:cxnChg chg="add del">
          <ac:chgData name="Sergio Reyes Gajardo" userId="ae39495978026069" providerId="LiveId" clId="{9988E8E4-61D0-4D85-A488-99F1DE0F5CD7}" dt="2024-08-18T18:23:11.423" v="4819" actId="26606"/>
          <ac:cxnSpMkLst>
            <pc:docMk/>
            <pc:sldMk cId="1517126849" sldId="312"/>
            <ac:cxnSpMk id="10" creationId="{522632D6-DED9-FDEC-FD9F-09FF0A4544CC}"/>
          </ac:cxnSpMkLst>
        </pc:cxnChg>
      </pc:sldChg>
      <pc:sldChg chg="addSp delSp modSp new mod setBg addAnim">
        <pc:chgData name="Sergio Reyes Gajardo" userId="ae39495978026069" providerId="LiveId" clId="{9988E8E4-61D0-4D85-A488-99F1DE0F5CD7}" dt="2024-08-18T18:24:30.980" v="4863" actId="26606"/>
        <pc:sldMkLst>
          <pc:docMk/>
          <pc:sldMk cId="1755929704" sldId="312"/>
        </pc:sldMkLst>
        <pc:spChg chg="mod">
          <ac:chgData name="Sergio Reyes Gajardo" userId="ae39495978026069" providerId="LiveId" clId="{9988E8E4-61D0-4D85-A488-99F1DE0F5CD7}" dt="2024-08-18T18:24:30.980" v="4863" actId="26606"/>
          <ac:spMkLst>
            <pc:docMk/>
            <pc:sldMk cId="1755929704" sldId="312"/>
            <ac:spMk id="2" creationId="{0DCAD6E4-FE33-317C-EF76-73F35A80C1FE}"/>
          </ac:spMkLst>
        </pc:spChg>
        <pc:spChg chg="del">
          <ac:chgData name="Sergio Reyes Gajardo" userId="ae39495978026069" providerId="LiveId" clId="{9988E8E4-61D0-4D85-A488-99F1DE0F5CD7}" dt="2024-08-18T18:23:49.514" v="4833" actId="478"/>
          <ac:spMkLst>
            <pc:docMk/>
            <pc:sldMk cId="1755929704" sldId="312"/>
            <ac:spMk id="3" creationId="{6E8DC17A-FB6E-1726-E0D3-907AFE5B64FE}"/>
          </ac:spMkLst>
        </pc:spChg>
        <pc:spChg chg="add del">
          <ac:chgData name="Sergio Reyes Gajardo" userId="ae39495978026069" providerId="LiveId" clId="{9988E8E4-61D0-4D85-A488-99F1DE0F5CD7}" dt="2024-08-18T18:24:30.980" v="4863" actId="26606"/>
          <ac:spMkLst>
            <pc:docMk/>
            <pc:sldMk cId="1755929704" sldId="312"/>
            <ac:spMk id="8" creationId="{4D60F200-5EB0-B223-2439-C96C67F0FEE1}"/>
          </ac:spMkLst>
        </pc:spChg>
        <pc:spChg chg="add del">
          <ac:chgData name="Sergio Reyes Gajardo" userId="ae39495978026069" providerId="LiveId" clId="{9988E8E4-61D0-4D85-A488-99F1DE0F5CD7}" dt="2024-08-18T18:24:30.980" v="4863" actId="26606"/>
          <ac:spMkLst>
            <pc:docMk/>
            <pc:sldMk cId="1755929704" sldId="312"/>
            <ac:spMk id="10" creationId="{F92CB243-67C5-E304-31A0-4D7D607BAFBA}"/>
          </ac:spMkLst>
        </pc:spChg>
        <pc:spChg chg="add del">
          <ac:chgData name="Sergio Reyes Gajardo" userId="ae39495978026069" providerId="LiveId" clId="{9988E8E4-61D0-4D85-A488-99F1DE0F5CD7}" dt="2024-08-18T18:24:30.980" v="4863" actId="26606"/>
          <ac:spMkLst>
            <pc:docMk/>
            <pc:sldMk cId="1755929704" sldId="312"/>
            <ac:spMk id="12" creationId="{11A95761-C93E-94BF-087D-D2A823789EAB}"/>
          </ac:spMkLst>
        </pc:spChg>
        <pc:spChg chg="add del">
          <ac:chgData name="Sergio Reyes Gajardo" userId="ae39495978026069" providerId="LiveId" clId="{9988E8E4-61D0-4D85-A488-99F1DE0F5CD7}" dt="2024-08-18T18:24:30.980" v="4863" actId="26606"/>
          <ac:spMkLst>
            <pc:docMk/>
            <pc:sldMk cId="1755929704" sldId="312"/>
            <ac:spMk id="14" creationId="{6E63D1A5-FD49-4756-F62E-786C34E631EF}"/>
          </ac:spMkLst>
        </pc:spChg>
        <pc:spChg chg="add del">
          <ac:chgData name="Sergio Reyes Gajardo" userId="ae39495978026069" providerId="LiveId" clId="{9988E8E4-61D0-4D85-A488-99F1DE0F5CD7}" dt="2024-08-18T18:24:30.980" v="4863" actId="26606"/>
          <ac:spMkLst>
            <pc:docMk/>
            <pc:sldMk cId="1755929704" sldId="312"/>
            <ac:spMk id="19" creationId="{0671A8AE-40A1-4631-A6B8-581AFF065482}"/>
          </ac:spMkLst>
        </pc:spChg>
        <pc:spChg chg="add del">
          <ac:chgData name="Sergio Reyes Gajardo" userId="ae39495978026069" providerId="LiveId" clId="{9988E8E4-61D0-4D85-A488-99F1DE0F5CD7}" dt="2024-08-18T18:24:30.980" v="4863" actId="26606"/>
          <ac:spMkLst>
            <pc:docMk/>
            <pc:sldMk cId="1755929704" sldId="312"/>
            <ac:spMk id="21" creationId="{AB58EF07-17C2-48CF-ABB0-EEF1F17CB8F0}"/>
          </ac:spMkLst>
        </pc:spChg>
        <pc:spChg chg="add del">
          <ac:chgData name="Sergio Reyes Gajardo" userId="ae39495978026069" providerId="LiveId" clId="{9988E8E4-61D0-4D85-A488-99F1DE0F5CD7}" dt="2024-08-18T18:24:30.980" v="4863" actId="26606"/>
          <ac:spMkLst>
            <pc:docMk/>
            <pc:sldMk cId="1755929704" sldId="312"/>
            <ac:spMk id="23" creationId="{AF2F604E-43BE-4DC3-B983-E071523364F8}"/>
          </ac:spMkLst>
        </pc:spChg>
        <pc:spChg chg="add del">
          <ac:chgData name="Sergio Reyes Gajardo" userId="ae39495978026069" providerId="LiveId" clId="{9988E8E4-61D0-4D85-A488-99F1DE0F5CD7}" dt="2024-08-18T18:24:30.980" v="4863" actId="26606"/>
          <ac:spMkLst>
            <pc:docMk/>
            <pc:sldMk cId="1755929704" sldId="312"/>
            <ac:spMk id="25" creationId="{08C9B587-E65E-4B52-B37C-ABEBB6E87928}"/>
          </ac:spMkLst>
        </pc:spChg>
        <pc:picChg chg="add mod">
          <ac:chgData name="Sergio Reyes Gajardo" userId="ae39495978026069" providerId="LiveId" clId="{9988E8E4-61D0-4D85-A488-99F1DE0F5CD7}" dt="2024-08-18T18:24:30.980" v="4863" actId="26606"/>
          <ac:picMkLst>
            <pc:docMk/>
            <pc:sldMk cId="1755929704" sldId="312"/>
            <ac:picMk id="4" creationId="{67607D3D-2BF8-A5B5-936C-0A3F03B2A67B}"/>
          </ac:picMkLst>
        </pc:picChg>
      </pc:sldChg>
      <pc:sldChg chg="addSp modSp new mod setBg">
        <pc:chgData name="Sergio Reyes Gajardo" userId="ae39495978026069" providerId="LiveId" clId="{9988E8E4-61D0-4D85-A488-99F1DE0F5CD7}" dt="2024-08-18T18:28:13.711" v="5252" actId="2711"/>
        <pc:sldMkLst>
          <pc:docMk/>
          <pc:sldMk cId="1941858651" sldId="313"/>
        </pc:sldMkLst>
        <pc:spChg chg="mod">
          <ac:chgData name="Sergio Reyes Gajardo" userId="ae39495978026069" providerId="LiveId" clId="{9988E8E4-61D0-4D85-A488-99F1DE0F5CD7}" dt="2024-08-18T18:28:05.084" v="5251" actId="2711"/>
          <ac:spMkLst>
            <pc:docMk/>
            <pc:sldMk cId="1941858651" sldId="313"/>
            <ac:spMk id="2" creationId="{B6E608A8-43D0-0606-2A9E-31F48E3BC0EB}"/>
          </ac:spMkLst>
        </pc:spChg>
        <pc:spChg chg="mod">
          <ac:chgData name="Sergio Reyes Gajardo" userId="ae39495978026069" providerId="LiveId" clId="{9988E8E4-61D0-4D85-A488-99F1DE0F5CD7}" dt="2024-08-18T18:28:13.711" v="5252" actId="2711"/>
          <ac:spMkLst>
            <pc:docMk/>
            <pc:sldMk cId="1941858651" sldId="313"/>
            <ac:spMk id="3" creationId="{11857B50-E2C2-F2A3-A307-85228FCDEC24}"/>
          </ac:spMkLst>
        </pc:spChg>
        <pc:spChg chg="add mod">
          <ac:chgData name="Sergio Reyes Gajardo" userId="ae39495978026069" providerId="LiveId" clId="{9988E8E4-61D0-4D85-A488-99F1DE0F5CD7}" dt="2024-08-18T18:25:43.813" v="4932"/>
          <ac:spMkLst>
            <pc:docMk/>
            <pc:sldMk cId="1941858651" sldId="313"/>
            <ac:spMk id="4" creationId="{64AABBBC-B2F5-58CE-3A06-823C962F5418}"/>
          </ac:spMkLst>
        </pc:spChg>
        <pc:spChg chg="add">
          <ac:chgData name="Sergio Reyes Gajardo" userId="ae39495978026069" providerId="LiveId" clId="{9988E8E4-61D0-4D85-A488-99F1DE0F5CD7}" dt="2024-08-18T18:27:47.397" v="5227" actId="26606"/>
          <ac:spMkLst>
            <pc:docMk/>
            <pc:sldMk cId="1941858651" sldId="313"/>
            <ac:spMk id="9" creationId="{3ECBE1F1-D69B-4AFA-ABD5-8E41720EF6DE}"/>
          </ac:spMkLst>
        </pc:spChg>
        <pc:spChg chg="add">
          <ac:chgData name="Sergio Reyes Gajardo" userId="ae39495978026069" providerId="LiveId" clId="{9988E8E4-61D0-4D85-A488-99F1DE0F5CD7}" dt="2024-08-18T18:27:47.397" v="5227" actId="26606"/>
          <ac:spMkLst>
            <pc:docMk/>
            <pc:sldMk cId="1941858651" sldId="313"/>
            <ac:spMk id="11" creationId="{603A6265-E10C-4B85-9C20-E75FCAF9CC63}"/>
          </ac:spMkLst>
        </pc:spChg>
        <pc:picChg chg="add">
          <ac:chgData name="Sergio Reyes Gajardo" userId="ae39495978026069" providerId="LiveId" clId="{9988E8E4-61D0-4D85-A488-99F1DE0F5CD7}" dt="2024-08-18T18:27:47.397" v="5227" actId="26606"/>
          <ac:picMkLst>
            <pc:docMk/>
            <pc:sldMk cId="1941858651" sldId="313"/>
            <ac:picMk id="5" creationId="{58CE65B8-2CEB-0E73-1DEC-4CBA4BB0F9FE}"/>
          </ac:picMkLst>
        </pc:picChg>
      </pc:sldChg>
      <pc:sldChg chg="addSp delSp modSp new mod">
        <pc:chgData name="Sergio Reyes Gajardo" userId="ae39495978026069" providerId="LiveId" clId="{9988E8E4-61D0-4D85-A488-99F1DE0F5CD7}" dt="2024-08-18T18:31:43.438" v="5555" actId="2711"/>
        <pc:sldMkLst>
          <pc:docMk/>
          <pc:sldMk cId="1109482376" sldId="314"/>
        </pc:sldMkLst>
        <pc:spChg chg="mod">
          <ac:chgData name="Sergio Reyes Gajardo" userId="ae39495978026069" providerId="LiveId" clId="{9988E8E4-61D0-4D85-A488-99F1DE0F5CD7}" dt="2024-08-18T18:31:07.037" v="5551" actId="2711"/>
          <ac:spMkLst>
            <pc:docMk/>
            <pc:sldMk cId="1109482376" sldId="314"/>
            <ac:spMk id="2" creationId="{7E380D80-8826-730F-944B-80120A0A07C1}"/>
          </ac:spMkLst>
        </pc:spChg>
        <pc:spChg chg="del mod">
          <ac:chgData name="Sergio Reyes Gajardo" userId="ae39495978026069" providerId="LiveId" clId="{9988E8E4-61D0-4D85-A488-99F1DE0F5CD7}" dt="2024-08-18T18:30:50.721" v="5550" actId="26606"/>
          <ac:spMkLst>
            <pc:docMk/>
            <pc:sldMk cId="1109482376" sldId="314"/>
            <ac:spMk id="3" creationId="{89D6D613-EBF5-C9D7-BB76-A011EC1C8A16}"/>
          </ac:spMkLst>
        </pc:spChg>
        <pc:spChg chg="add mod">
          <ac:chgData name="Sergio Reyes Gajardo" userId="ae39495978026069" providerId="LiveId" clId="{9988E8E4-61D0-4D85-A488-99F1DE0F5CD7}" dt="2024-08-18T18:31:43.438" v="5555" actId="2711"/>
          <ac:spMkLst>
            <pc:docMk/>
            <pc:sldMk cId="1109482376" sldId="314"/>
            <ac:spMk id="4" creationId="{66EEDDE1-2ED7-F385-4629-F2030700A95D}"/>
          </ac:spMkLst>
        </pc:spChg>
        <pc:graphicFrameChg chg="add mod">
          <ac:chgData name="Sergio Reyes Gajardo" userId="ae39495978026069" providerId="LiveId" clId="{9988E8E4-61D0-4D85-A488-99F1DE0F5CD7}" dt="2024-08-18T18:31:30.424" v="5554" actId="2711"/>
          <ac:graphicFrameMkLst>
            <pc:docMk/>
            <pc:sldMk cId="1109482376" sldId="314"/>
            <ac:graphicFrameMk id="6" creationId="{0D591FA6-2071-9ADE-D248-1F40D8674052}"/>
          </ac:graphicFrameMkLst>
        </pc:graphicFrameChg>
      </pc:sldChg>
      <pc:sldChg chg="addSp delSp modSp new mod setBg">
        <pc:chgData name="Sergio Reyes Gajardo" userId="ae39495978026069" providerId="LiveId" clId="{9988E8E4-61D0-4D85-A488-99F1DE0F5CD7}" dt="2024-08-18T18:35:49.680" v="5845" actId="27636"/>
        <pc:sldMkLst>
          <pc:docMk/>
          <pc:sldMk cId="304524330" sldId="315"/>
        </pc:sldMkLst>
        <pc:spChg chg="mod">
          <ac:chgData name="Sergio Reyes Gajardo" userId="ae39495978026069" providerId="LiveId" clId="{9988E8E4-61D0-4D85-A488-99F1DE0F5CD7}" dt="2024-08-18T18:34:28.257" v="5640" actId="313"/>
          <ac:spMkLst>
            <pc:docMk/>
            <pc:sldMk cId="304524330" sldId="315"/>
            <ac:spMk id="2" creationId="{BB4D88FE-F85A-2819-1477-B92826CEBC0D}"/>
          </ac:spMkLst>
        </pc:spChg>
        <pc:spChg chg="del">
          <ac:chgData name="Sergio Reyes Gajardo" userId="ae39495978026069" providerId="LiveId" clId="{9988E8E4-61D0-4D85-A488-99F1DE0F5CD7}" dt="2024-08-18T18:32:54.508" v="5592" actId="478"/>
          <ac:spMkLst>
            <pc:docMk/>
            <pc:sldMk cId="304524330" sldId="315"/>
            <ac:spMk id="3" creationId="{7F77E546-2635-FF00-0024-CE40644CE58D}"/>
          </ac:spMkLst>
        </pc:spChg>
        <pc:spChg chg="add">
          <ac:chgData name="Sergio Reyes Gajardo" userId="ae39495978026069" providerId="LiveId" clId="{9988E8E4-61D0-4D85-A488-99F1DE0F5CD7}" dt="2024-08-18T18:33:25.824" v="5593"/>
          <ac:spMkLst>
            <pc:docMk/>
            <pc:sldMk cId="304524330" sldId="315"/>
            <ac:spMk id="4" creationId="{A45D87DE-1701-7FAC-F9C1-3C9B79CA640A}"/>
          </ac:spMkLst>
        </pc:spChg>
        <pc:spChg chg="add">
          <ac:chgData name="Sergio Reyes Gajardo" userId="ae39495978026069" providerId="LiveId" clId="{9988E8E4-61D0-4D85-A488-99F1DE0F5CD7}" dt="2024-08-18T18:33:30.554" v="5594"/>
          <ac:spMkLst>
            <pc:docMk/>
            <pc:sldMk cId="304524330" sldId="315"/>
            <ac:spMk id="5" creationId="{07EF3DCB-9327-725C-FD7E-E2933D5393B1}"/>
          </ac:spMkLst>
        </pc:spChg>
        <pc:spChg chg="add mod">
          <ac:chgData name="Sergio Reyes Gajardo" userId="ae39495978026069" providerId="LiveId" clId="{9988E8E4-61D0-4D85-A488-99F1DE0F5CD7}" dt="2024-08-18T18:35:49.680" v="5845" actId="27636"/>
          <ac:spMkLst>
            <pc:docMk/>
            <pc:sldMk cId="304524330" sldId="315"/>
            <ac:spMk id="7" creationId="{F9E35679-AB24-0429-006F-81ADFAFC9BD2}"/>
          </ac:spMkLst>
        </pc:spChg>
        <pc:spChg chg="add">
          <ac:chgData name="Sergio Reyes Gajardo" userId="ae39495978026069" providerId="LiveId" clId="{9988E8E4-61D0-4D85-A488-99F1DE0F5CD7}" dt="2024-08-18T18:33:44.876" v="5605" actId="26606"/>
          <ac:spMkLst>
            <pc:docMk/>
            <pc:sldMk cId="304524330" sldId="315"/>
            <ac:spMk id="8" creationId="{3A930249-8242-4E2B-AF17-C01826488321}"/>
          </ac:spMkLst>
        </pc:spChg>
        <pc:spChg chg="add">
          <ac:chgData name="Sergio Reyes Gajardo" userId="ae39495978026069" providerId="LiveId" clId="{9988E8E4-61D0-4D85-A488-99F1DE0F5CD7}" dt="2024-08-18T18:33:44.876" v="5605" actId="26606"/>
          <ac:spMkLst>
            <pc:docMk/>
            <pc:sldMk cId="304524330" sldId="315"/>
            <ac:spMk id="10" creationId="{A5BDD999-C5E1-4B3E-A710-768673819165}"/>
          </ac:spMkLst>
        </pc:spChg>
        <pc:picChg chg="add mod">
          <ac:chgData name="Sergio Reyes Gajardo" userId="ae39495978026069" providerId="LiveId" clId="{9988E8E4-61D0-4D85-A488-99F1DE0F5CD7}" dt="2024-08-18T18:35:37.765" v="5817" actId="1076"/>
          <ac:picMkLst>
            <pc:docMk/>
            <pc:sldMk cId="304524330" sldId="315"/>
            <ac:picMk id="6" creationId="{A9E19883-EA14-DA69-A808-1ECB660927D3}"/>
          </ac:picMkLst>
        </pc:picChg>
      </pc:sldChg>
      <pc:sldChg chg="addSp delSp modSp new mod setBg">
        <pc:chgData name="Sergio Reyes Gajardo" userId="ae39495978026069" providerId="LiveId" clId="{9988E8E4-61D0-4D85-A488-99F1DE0F5CD7}" dt="2024-08-18T18:36:34.517" v="5872" actId="26606"/>
        <pc:sldMkLst>
          <pc:docMk/>
          <pc:sldMk cId="4118534137" sldId="316"/>
        </pc:sldMkLst>
        <pc:spChg chg="mod">
          <ac:chgData name="Sergio Reyes Gajardo" userId="ae39495978026069" providerId="LiveId" clId="{9988E8E4-61D0-4D85-A488-99F1DE0F5CD7}" dt="2024-08-18T18:36:34.517" v="5872" actId="26606"/>
          <ac:spMkLst>
            <pc:docMk/>
            <pc:sldMk cId="4118534137" sldId="316"/>
            <ac:spMk id="2" creationId="{1A49B908-3B2D-8107-4F43-76C94006627F}"/>
          </ac:spMkLst>
        </pc:spChg>
        <pc:spChg chg="del">
          <ac:chgData name="Sergio Reyes Gajardo" userId="ae39495978026069" providerId="LiveId" clId="{9988E8E4-61D0-4D85-A488-99F1DE0F5CD7}" dt="2024-08-18T18:36:15.620" v="5857" actId="478"/>
          <ac:spMkLst>
            <pc:docMk/>
            <pc:sldMk cId="4118534137" sldId="316"/>
            <ac:spMk id="3" creationId="{90D894D1-032D-E377-D118-FD5F21C488C9}"/>
          </ac:spMkLst>
        </pc:spChg>
        <pc:spChg chg="add">
          <ac:chgData name="Sergio Reyes Gajardo" userId="ae39495978026069" providerId="LiveId" clId="{9988E8E4-61D0-4D85-A488-99F1DE0F5CD7}" dt="2024-08-18T18:36:34.517" v="5872" actId="26606"/>
          <ac:spMkLst>
            <pc:docMk/>
            <pc:sldMk cId="4118534137" sldId="316"/>
            <ac:spMk id="8" creationId="{C1DD1A8A-57D5-4A81-AD04-532B043C5611}"/>
          </ac:spMkLst>
        </pc:spChg>
        <pc:spChg chg="add">
          <ac:chgData name="Sergio Reyes Gajardo" userId="ae39495978026069" providerId="LiveId" clId="{9988E8E4-61D0-4D85-A488-99F1DE0F5CD7}" dt="2024-08-18T18:36:34.517" v="5872" actId="26606"/>
          <ac:spMkLst>
            <pc:docMk/>
            <pc:sldMk cId="4118534137" sldId="316"/>
            <ac:spMk id="10" creationId="{007891EC-4501-44ED-A8C8-B11B6DB767AB}"/>
          </ac:spMkLst>
        </pc:spChg>
        <pc:picChg chg="add">
          <ac:chgData name="Sergio Reyes Gajardo" userId="ae39495978026069" providerId="LiveId" clId="{9988E8E4-61D0-4D85-A488-99F1DE0F5CD7}" dt="2024-08-18T18:36:34.517" v="5872" actId="26606"/>
          <ac:picMkLst>
            <pc:docMk/>
            <pc:sldMk cId="4118534137" sldId="316"/>
            <ac:picMk id="4" creationId="{7E7D2EF0-47B3-660C-F454-9FD0C7C384BD}"/>
          </ac:picMkLst>
        </pc:picChg>
      </pc:sldChg>
    </pc:docChg>
  </pc:docChgLst>
  <pc:docChgLst>
    <pc:chgData name="Sergio Reyes Gajardo" userId="ae39495978026069" providerId="LiveId" clId="{9B8FA5BD-E351-434B-B54A-126BBEFF348B}"/>
    <pc:docChg chg="undo redo custSel addSld delSld modSld sldOrd">
      <pc:chgData name="Sergio Reyes Gajardo" userId="ae39495978026069" providerId="LiveId" clId="{9B8FA5BD-E351-434B-B54A-126BBEFF348B}" dt="2024-08-23T16:41:04.443" v="3753" actId="403"/>
      <pc:docMkLst>
        <pc:docMk/>
      </pc:docMkLst>
      <pc:sldChg chg="addSp modSp mod">
        <pc:chgData name="Sergio Reyes Gajardo" userId="ae39495978026069" providerId="LiveId" clId="{9B8FA5BD-E351-434B-B54A-126BBEFF348B}" dt="2024-08-22T12:31:02.045" v="671" actId="403"/>
        <pc:sldMkLst>
          <pc:docMk/>
          <pc:sldMk cId="4118534137" sldId="316"/>
        </pc:sldMkLst>
        <pc:spChg chg="mod">
          <ac:chgData name="Sergio Reyes Gajardo" userId="ae39495978026069" providerId="LiveId" clId="{9B8FA5BD-E351-434B-B54A-126BBEFF348B}" dt="2024-08-19T18:34:37.308" v="22" actId="20577"/>
          <ac:spMkLst>
            <pc:docMk/>
            <pc:sldMk cId="4118534137" sldId="316"/>
            <ac:spMk id="2" creationId="{1A49B908-3B2D-8107-4F43-76C94006627F}"/>
          </ac:spMkLst>
        </pc:spChg>
        <pc:spChg chg="add mod">
          <ac:chgData name="Sergio Reyes Gajardo" userId="ae39495978026069" providerId="LiveId" clId="{9B8FA5BD-E351-434B-B54A-126BBEFF348B}" dt="2024-08-22T12:31:02.045" v="671" actId="403"/>
          <ac:spMkLst>
            <pc:docMk/>
            <pc:sldMk cId="4118534137" sldId="316"/>
            <ac:spMk id="3" creationId="{0DFAEB89-28B7-A574-68DD-84739F4E033E}"/>
          </ac:spMkLst>
        </pc:spChg>
      </pc:sldChg>
      <pc:sldChg chg="addSp delSp modSp new mod setBg addAnim delAnim">
        <pc:chgData name="Sergio Reyes Gajardo" userId="ae39495978026069" providerId="LiveId" clId="{9B8FA5BD-E351-434B-B54A-126BBEFF348B}" dt="2024-08-22T22:11:24.994" v="3425" actId="20577"/>
        <pc:sldMkLst>
          <pc:docMk/>
          <pc:sldMk cId="1417886245" sldId="317"/>
        </pc:sldMkLst>
        <pc:spChg chg="mod">
          <ac:chgData name="Sergio Reyes Gajardo" userId="ae39495978026069" providerId="LiveId" clId="{9B8FA5BD-E351-434B-B54A-126BBEFF348B}" dt="2024-08-19T18:37:13.614" v="138" actId="313"/>
          <ac:spMkLst>
            <pc:docMk/>
            <pc:sldMk cId="1417886245" sldId="317"/>
            <ac:spMk id="2" creationId="{BF450C1D-5B6D-D6F8-B2B4-8778826B5321}"/>
          </ac:spMkLst>
        </pc:spChg>
        <pc:spChg chg="del">
          <ac:chgData name="Sergio Reyes Gajardo" userId="ae39495978026069" providerId="LiveId" clId="{9B8FA5BD-E351-434B-B54A-126BBEFF348B}" dt="2024-08-19T18:35:54.200" v="99" actId="478"/>
          <ac:spMkLst>
            <pc:docMk/>
            <pc:sldMk cId="1417886245" sldId="317"/>
            <ac:spMk id="3" creationId="{55DAF0F6-B677-AFA9-5CA2-82D9728403A0}"/>
          </ac:spMkLst>
        </pc:spChg>
        <pc:spChg chg="add">
          <ac:chgData name="Sergio Reyes Gajardo" userId="ae39495978026069" providerId="LiveId" clId="{9B8FA5BD-E351-434B-B54A-126BBEFF348B}" dt="2024-08-19T18:36:35.686" v="105" actId="26606"/>
          <ac:spMkLst>
            <pc:docMk/>
            <pc:sldMk cId="1417886245" sldId="317"/>
            <ac:spMk id="5" creationId="{3AD630B4-4CCC-7B1D-1803-DAED942D7E50}"/>
          </ac:spMkLst>
        </pc:spChg>
        <pc:spChg chg="add del">
          <ac:chgData name="Sergio Reyes Gajardo" userId="ae39495978026069" providerId="LiveId" clId="{9B8FA5BD-E351-434B-B54A-126BBEFF348B}" dt="2024-08-19T18:36:07.712" v="101" actId="26606"/>
          <ac:spMkLst>
            <pc:docMk/>
            <pc:sldMk cId="1417886245" sldId="317"/>
            <ac:spMk id="8" creationId="{7DA3C418-758E-4180-A5D0-8655D6804587}"/>
          </ac:spMkLst>
        </pc:spChg>
        <pc:spChg chg="add mod">
          <ac:chgData name="Sergio Reyes Gajardo" userId="ae39495978026069" providerId="LiveId" clId="{9B8FA5BD-E351-434B-B54A-126BBEFF348B}" dt="2024-08-22T22:11:24.994" v="3425" actId="20577"/>
          <ac:spMkLst>
            <pc:docMk/>
            <pc:sldMk cId="1417886245" sldId="317"/>
            <ac:spMk id="9" creationId="{A0F57D45-A7DD-89C9-A8D8-35E698C3250C}"/>
          </ac:spMkLst>
        </pc:spChg>
        <pc:spChg chg="add del">
          <ac:chgData name="Sergio Reyes Gajardo" userId="ae39495978026069" providerId="LiveId" clId="{9B8FA5BD-E351-434B-B54A-126BBEFF348B}" dt="2024-08-19T18:36:07.712" v="101" actId="26606"/>
          <ac:spMkLst>
            <pc:docMk/>
            <pc:sldMk cId="1417886245" sldId="317"/>
            <ac:spMk id="10" creationId="{28C8EF06-5EC3-4883-AFAF-D74FF46550FB}"/>
          </ac:spMkLst>
        </pc:spChg>
        <pc:spChg chg="add del">
          <ac:chgData name="Sergio Reyes Gajardo" userId="ae39495978026069" providerId="LiveId" clId="{9B8FA5BD-E351-434B-B54A-126BBEFF348B}" dt="2024-08-19T18:36:25.530" v="104" actId="26606"/>
          <ac:spMkLst>
            <pc:docMk/>
            <pc:sldMk cId="1417886245" sldId="317"/>
            <ac:spMk id="12" creationId="{F609FF9A-4FCE-468E-A86A-C9AB525EAE71}"/>
          </ac:spMkLst>
        </pc:spChg>
        <pc:spChg chg="add del">
          <ac:chgData name="Sergio Reyes Gajardo" userId="ae39495978026069" providerId="LiveId" clId="{9B8FA5BD-E351-434B-B54A-126BBEFF348B}" dt="2024-08-19T18:36:25.530" v="104" actId="26606"/>
          <ac:spMkLst>
            <pc:docMk/>
            <pc:sldMk cId="1417886245" sldId="317"/>
            <ac:spMk id="13" creationId="{021E12D4-3A88-428D-8E5E-AF1AFD923D63}"/>
          </ac:spMkLst>
        </pc:spChg>
        <pc:picChg chg="add del">
          <ac:chgData name="Sergio Reyes Gajardo" userId="ae39495978026069" providerId="LiveId" clId="{9B8FA5BD-E351-434B-B54A-126BBEFF348B}" dt="2024-08-19T18:36:07.712" v="101" actId="26606"/>
          <ac:picMkLst>
            <pc:docMk/>
            <pc:sldMk cId="1417886245" sldId="317"/>
            <ac:picMk id="4" creationId="{EEB1D670-F003-69B7-2D67-933F3F4BFEE2}"/>
          </ac:picMkLst>
        </pc:picChg>
        <pc:picChg chg="add">
          <ac:chgData name="Sergio Reyes Gajardo" userId="ae39495978026069" providerId="LiveId" clId="{9B8FA5BD-E351-434B-B54A-126BBEFF348B}" dt="2024-08-19T18:36:35.686" v="105" actId="26606"/>
          <ac:picMkLst>
            <pc:docMk/>
            <pc:sldMk cId="1417886245" sldId="317"/>
            <ac:picMk id="6" creationId="{1D337F38-8BD9-A067-FD0C-DDDD577C3151}"/>
          </ac:picMkLst>
        </pc:picChg>
        <pc:picChg chg="add del">
          <ac:chgData name="Sergio Reyes Gajardo" userId="ae39495978026069" providerId="LiveId" clId="{9B8FA5BD-E351-434B-B54A-126BBEFF348B}" dt="2024-08-19T18:36:25.530" v="104" actId="26606"/>
          <ac:picMkLst>
            <pc:docMk/>
            <pc:sldMk cId="1417886245" sldId="317"/>
            <ac:picMk id="14" creationId="{44A24432-2D2B-7B2B-E9A0-C268011973AF}"/>
          </ac:picMkLst>
        </pc:picChg>
        <pc:cxnChg chg="add">
          <ac:chgData name="Sergio Reyes Gajardo" userId="ae39495978026069" providerId="LiveId" clId="{9B8FA5BD-E351-434B-B54A-126BBEFF348B}" dt="2024-08-19T18:36:35.686" v="105" actId="26606"/>
          <ac:cxnSpMkLst>
            <pc:docMk/>
            <pc:sldMk cId="1417886245" sldId="317"/>
            <ac:cxnSpMk id="7" creationId="{49264613-F0F7-08CE-0ADF-98407A64DAE6}"/>
          </ac:cxnSpMkLst>
        </pc:cxnChg>
      </pc:sldChg>
      <pc:sldChg chg="delSp add del setBg delDesignElem">
        <pc:chgData name="Sergio Reyes Gajardo" userId="ae39495978026069" providerId="LiveId" clId="{9B8FA5BD-E351-434B-B54A-126BBEFF348B}" dt="2024-08-22T12:26:50.521" v="483" actId="47"/>
        <pc:sldMkLst>
          <pc:docMk/>
          <pc:sldMk cId="235449058" sldId="318"/>
        </pc:sldMkLst>
        <pc:spChg chg="del">
          <ac:chgData name="Sergio Reyes Gajardo" userId="ae39495978026069" providerId="LiveId" clId="{9B8FA5BD-E351-434B-B54A-126BBEFF348B}" dt="2024-08-22T12:26:48.965" v="482"/>
          <ac:spMkLst>
            <pc:docMk/>
            <pc:sldMk cId="235449058" sldId="318"/>
            <ac:spMk id="18" creationId="{43FCDA63-538C-4FB3-911D-7DF75B5993C9}"/>
          </ac:spMkLst>
        </pc:spChg>
        <pc:spChg chg="del">
          <ac:chgData name="Sergio Reyes Gajardo" userId="ae39495978026069" providerId="LiveId" clId="{9B8FA5BD-E351-434B-B54A-126BBEFF348B}" dt="2024-08-22T12:26:48.965" v="482"/>
          <ac:spMkLst>
            <pc:docMk/>
            <pc:sldMk cId="235449058" sldId="318"/>
            <ac:spMk id="20" creationId="{C0F36B17-8009-453B-9C49-36A9D6F9D0EC}"/>
          </ac:spMkLst>
        </pc:spChg>
      </pc:sldChg>
      <pc:sldChg chg="addSp delSp modSp new mod setBg">
        <pc:chgData name="Sergio Reyes Gajardo" userId="ae39495978026069" providerId="LiveId" clId="{9B8FA5BD-E351-434B-B54A-126BBEFF348B}" dt="2024-08-22T12:29:48.893" v="573" actId="403"/>
        <pc:sldMkLst>
          <pc:docMk/>
          <pc:sldMk cId="1446303886" sldId="318"/>
        </pc:sldMkLst>
        <pc:spChg chg="del">
          <ac:chgData name="Sergio Reyes Gajardo" userId="ae39495978026069" providerId="LiveId" clId="{9B8FA5BD-E351-434B-B54A-126BBEFF348B}" dt="2024-08-22T12:28:42.938" v="517" actId="478"/>
          <ac:spMkLst>
            <pc:docMk/>
            <pc:sldMk cId="1446303886" sldId="318"/>
            <ac:spMk id="2" creationId="{2B6B6CA0-5026-D0D5-B3FB-CA55FCC6A8BA}"/>
          </ac:spMkLst>
        </pc:spChg>
        <pc:spChg chg="del">
          <ac:chgData name="Sergio Reyes Gajardo" userId="ae39495978026069" providerId="LiveId" clId="{9B8FA5BD-E351-434B-B54A-126BBEFF348B}" dt="2024-08-22T12:28:42.354" v="516" actId="478"/>
          <ac:spMkLst>
            <pc:docMk/>
            <pc:sldMk cId="1446303886" sldId="318"/>
            <ac:spMk id="3" creationId="{94F4E3B2-C28F-53B9-0C2A-444CE76C34BC}"/>
          </ac:spMkLst>
        </pc:spChg>
        <pc:spChg chg="add mod">
          <ac:chgData name="Sergio Reyes Gajardo" userId="ae39495978026069" providerId="LiveId" clId="{9B8FA5BD-E351-434B-B54A-126BBEFF348B}" dt="2024-08-22T12:29:48.893" v="573" actId="403"/>
          <ac:spMkLst>
            <pc:docMk/>
            <pc:sldMk cId="1446303886" sldId="318"/>
            <ac:spMk id="4" creationId="{BE8854C5-8AE5-53FD-CDAE-476BDC9E4A32}"/>
          </ac:spMkLst>
        </pc:spChg>
        <pc:spChg chg="add">
          <ac:chgData name="Sergio Reyes Gajardo" userId="ae39495978026069" providerId="LiveId" clId="{9B8FA5BD-E351-434B-B54A-126BBEFF348B}" dt="2024-08-22T12:29:27.617" v="539" actId="26606"/>
          <ac:spMkLst>
            <pc:docMk/>
            <pc:sldMk cId="1446303886" sldId="318"/>
            <ac:spMk id="1037" creationId="{56604AF4-AEF7-4020-93AD-C74808D17E3E}"/>
          </ac:spMkLst>
        </pc:spChg>
        <pc:spChg chg="add">
          <ac:chgData name="Sergio Reyes Gajardo" userId="ae39495978026069" providerId="LiveId" clId="{9B8FA5BD-E351-434B-B54A-126BBEFF348B}" dt="2024-08-22T12:29:27.617" v="539" actId="26606"/>
          <ac:spMkLst>
            <pc:docMk/>
            <pc:sldMk cId="1446303886" sldId="318"/>
            <ac:spMk id="1039" creationId="{EDB65AB2-AC18-4139-B8BE-52452A256449}"/>
          </ac:spMkLst>
        </pc:spChg>
        <pc:spChg chg="add">
          <ac:chgData name="Sergio Reyes Gajardo" userId="ae39495978026069" providerId="LiveId" clId="{9B8FA5BD-E351-434B-B54A-126BBEFF348B}" dt="2024-08-22T12:29:27.617" v="539" actId="26606"/>
          <ac:spMkLst>
            <pc:docMk/>
            <pc:sldMk cId="1446303886" sldId="318"/>
            <ac:spMk id="1041" creationId="{B89A5304-EF26-47F3-9CB7-ED121FC744E7}"/>
          </ac:spMkLst>
        </pc:spChg>
        <pc:picChg chg="add mod ord">
          <ac:chgData name="Sergio Reyes Gajardo" userId="ae39495978026069" providerId="LiveId" clId="{9B8FA5BD-E351-434B-B54A-126BBEFF348B}" dt="2024-08-22T12:29:27.617" v="539" actId="26606"/>
          <ac:picMkLst>
            <pc:docMk/>
            <pc:sldMk cId="1446303886" sldId="318"/>
            <ac:picMk id="1026" creationId="{43F4B601-9C84-67CD-A412-6C0F6159C9E4}"/>
          </ac:picMkLst>
        </pc:picChg>
        <pc:picChg chg="add">
          <ac:chgData name="Sergio Reyes Gajardo" userId="ae39495978026069" providerId="LiveId" clId="{9B8FA5BD-E351-434B-B54A-126BBEFF348B}" dt="2024-08-22T12:27:46.423" v="489"/>
          <ac:picMkLst>
            <pc:docMk/>
            <pc:sldMk cId="1446303886" sldId="318"/>
            <ac:picMk id="1028" creationId="{A6DC5F67-BB12-9648-EAEE-019BAC83DCA8}"/>
          </ac:picMkLst>
        </pc:picChg>
        <pc:picChg chg="add mod">
          <ac:chgData name="Sergio Reyes Gajardo" userId="ae39495978026069" providerId="LiveId" clId="{9B8FA5BD-E351-434B-B54A-126BBEFF348B}" dt="2024-08-22T12:29:27.617" v="539" actId="26606"/>
          <ac:picMkLst>
            <pc:docMk/>
            <pc:sldMk cId="1446303886" sldId="318"/>
            <ac:picMk id="1030" creationId="{1DDBB92C-4A7E-90E1-A509-BAEAB123102E}"/>
          </ac:picMkLst>
        </pc:picChg>
        <pc:picChg chg="add mod">
          <ac:chgData name="Sergio Reyes Gajardo" userId="ae39495978026069" providerId="LiveId" clId="{9B8FA5BD-E351-434B-B54A-126BBEFF348B}" dt="2024-08-22T12:29:27.617" v="539" actId="26606"/>
          <ac:picMkLst>
            <pc:docMk/>
            <pc:sldMk cId="1446303886" sldId="318"/>
            <ac:picMk id="1032" creationId="{D172805E-0C86-85B5-972E-090A36610B19}"/>
          </ac:picMkLst>
        </pc:picChg>
      </pc:sldChg>
      <pc:sldChg chg="addSp delSp add del setBg delDesignElem">
        <pc:chgData name="Sergio Reyes Gajardo" userId="ae39495978026069" providerId="LiveId" clId="{9B8FA5BD-E351-434B-B54A-126BBEFF348B}" dt="2024-08-19T18:37:42.782" v="141"/>
        <pc:sldMkLst>
          <pc:docMk/>
          <pc:sldMk cId="2346758437" sldId="318"/>
        </pc:sldMkLst>
        <pc:spChg chg="add del">
          <ac:chgData name="Sergio Reyes Gajardo" userId="ae39495978026069" providerId="LiveId" clId="{9B8FA5BD-E351-434B-B54A-126BBEFF348B}" dt="2024-08-19T18:37:42.782" v="141"/>
          <ac:spMkLst>
            <pc:docMk/>
            <pc:sldMk cId="2346758437" sldId="318"/>
            <ac:spMk id="5" creationId="{3AD630B4-4CCC-7B1D-1803-DAED942D7E50}"/>
          </ac:spMkLst>
        </pc:spChg>
        <pc:cxnChg chg="add del">
          <ac:chgData name="Sergio Reyes Gajardo" userId="ae39495978026069" providerId="LiveId" clId="{9B8FA5BD-E351-434B-B54A-126BBEFF348B}" dt="2024-08-19T18:37:42.782" v="141"/>
          <ac:cxnSpMkLst>
            <pc:docMk/>
            <pc:sldMk cId="2346758437" sldId="318"/>
            <ac:cxnSpMk id="7" creationId="{49264613-F0F7-08CE-0ADF-98407A64DAE6}"/>
          </ac:cxnSpMkLst>
        </pc:cxnChg>
      </pc:sldChg>
      <pc:sldChg chg="addSp delSp modSp new mod setBg setClrOvrMap">
        <pc:chgData name="Sergio Reyes Gajardo" userId="ae39495978026069" providerId="LiveId" clId="{9B8FA5BD-E351-434B-B54A-126BBEFF348B}" dt="2024-08-22T12:52:08.923" v="929" actId="790"/>
        <pc:sldMkLst>
          <pc:docMk/>
          <pc:sldMk cId="618662219" sldId="319"/>
        </pc:sldMkLst>
        <pc:spChg chg="del mod">
          <ac:chgData name="Sergio Reyes Gajardo" userId="ae39495978026069" providerId="LiveId" clId="{9B8FA5BD-E351-434B-B54A-126BBEFF348B}" dt="2024-08-22T12:35:38.311" v="681" actId="478"/>
          <ac:spMkLst>
            <pc:docMk/>
            <pc:sldMk cId="618662219" sldId="319"/>
            <ac:spMk id="2" creationId="{A7B1A5F9-091B-75B5-B1FD-4D99231EB04C}"/>
          </ac:spMkLst>
        </pc:spChg>
        <pc:spChg chg="del mod">
          <ac:chgData name="Sergio Reyes Gajardo" userId="ae39495978026069" providerId="LiveId" clId="{9B8FA5BD-E351-434B-B54A-126BBEFF348B}" dt="2024-08-22T12:35:51.782" v="685" actId="478"/>
          <ac:spMkLst>
            <pc:docMk/>
            <pc:sldMk cId="618662219" sldId="319"/>
            <ac:spMk id="3" creationId="{B4B486A3-DEEE-89DF-F6CF-EB60357DEF79}"/>
          </ac:spMkLst>
        </pc:spChg>
        <pc:spChg chg="add del mod">
          <ac:chgData name="Sergio Reyes Gajardo" userId="ae39495978026069" providerId="LiveId" clId="{9B8FA5BD-E351-434B-B54A-126BBEFF348B}" dt="2024-08-22T12:35:41.220" v="682" actId="478"/>
          <ac:spMkLst>
            <pc:docMk/>
            <pc:sldMk cId="618662219" sldId="319"/>
            <ac:spMk id="5" creationId="{0648B64B-F72A-E7E7-FCF9-4ACF53FFD2A1}"/>
          </ac:spMkLst>
        </pc:spChg>
        <pc:spChg chg="add del mod">
          <ac:chgData name="Sergio Reyes Gajardo" userId="ae39495978026069" providerId="LiveId" clId="{9B8FA5BD-E351-434B-B54A-126BBEFF348B}" dt="2024-08-22T12:35:52.507" v="686" actId="478"/>
          <ac:spMkLst>
            <pc:docMk/>
            <pc:sldMk cId="618662219" sldId="319"/>
            <ac:spMk id="7" creationId="{7D094E87-30CC-AE8D-8FFB-A67E872EBA42}"/>
          </ac:spMkLst>
        </pc:spChg>
        <pc:spChg chg="add mod">
          <ac:chgData name="Sergio Reyes Gajardo" userId="ae39495978026069" providerId="LiveId" clId="{9B8FA5BD-E351-434B-B54A-126BBEFF348B}" dt="2024-08-22T12:51:55.929" v="926" actId="14100"/>
          <ac:spMkLst>
            <pc:docMk/>
            <pc:sldMk cId="618662219" sldId="319"/>
            <ac:spMk id="8" creationId="{2C0BC3B8-9AD4-9672-18A5-9D8320A98372}"/>
          </ac:spMkLst>
        </pc:spChg>
        <pc:spChg chg="add mod">
          <ac:chgData name="Sergio Reyes Gajardo" userId="ae39495978026069" providerId="LiveId" clId="{9B8FA5BD-E351-434B-B54A-126BBEFF348B}" dt="2024-08-22T12:52:08.923" v="929" actId="790"/>
          <ac:spMkLst>
            <pc:docMk/>
            <pc:sldMk cId="618662219" sldId="319"/>
            <ac:spMk id="9" creationId="{2EAA9C06-CCFF-B1BE-3A98-D6D44FFC0065}"/>
          </ac:spMkLst>
        </pc:spChg>
        <pc:spChg chg="add del">
          <ac:chgData name="Sergio Reyes Gajardo" userId="ae39495978026069" providerId="LiveId" clId="{9B8FA5BD-E351-434B-B54A-126BBEFF348B}" dt="2024-08-22T12:49:54.691" v="838" actId="26606"/>
          <ac:spMkLst>
            <pc:docMk/>
            <pc:sldMk cId="618662219" sldId="319"/>
            <ac:spMk id="2055" creationId="{42A4FC2C-047E-45A5-965D-8E1E3BF09BC6}"/>
          </ac:spMkLst>
        </pc:spChg>
        <pc:spChg chg="add del">
          <ac:chgData name="Sergio Reyes Gajardo" userId="ae39495978026069" providerId="LiveId" clId="{9B8FA5BD-E351-434B-B54A-126BBEFF348B}" dt="2024-08-22T12:49:46.473" v="827" actId="26606"/>
          <ac:spMkLst>
            <pc:docMk/>
            <pc:sldMk cId="618662219" sldId="319"/>
            <ac:spMk id="2060" creationId="{71B2258F-86CA-4D4D-8270-BC05FCDEBFB3}"/>
          </ac:spMkLst>
        </pc:spChg>
        <pc:spChg chg="add del">
          <ac:chgData name="Sergio Reyes Gajardo" userId="ae39495978026069" providerId="LiveId" clId="{9B8FA5BD-E351-434B-B54A-126BBEFF348B}" dt="2024-08-22T12:49:52.926" v="835" actId="26606"/>
          <ac:spMkLst>
            <pc:docMk/>
            <pc:sldMk cId="618662219" sldId="319"/>
            <ac:spMk id="2064" creationId="{4063B759-00FC-46D1-9898-8E8625268FAF}"/>
          </ac:spMkLst>
        </pc:spChg>
        <pc:spChg chg="add del">
          <ac:chgData name="Sergio Reyes Gajardo" userId="ae39495978026069" providerId="LiveId" clId="{9B8FA5BD-E351-434B-B54A-126BBEFF348B}" dt="2024-08-22T12:49:48.583" v="829" actId="26606"/>
          <ac:spMkLst>
            <pc:docMk/>
            <pc:sldMk cId="618662219" sldId="319"/>
            <ac:spMk id="2067" creationId="{870A1295-61BC-4214-AA3E-D396673024D0}"/>
          </ac:spMkLst>
        </pc:spChg>
        <pc:spChg chg="add del">
          <ac:chgData name="Sergio Reyes Gajardo" userId="ae39495978026069" providerId="LiveId" clId="{9B8FA5BD-E351-434B-B54A-126BBEFF348B}" dt="2024-08-22T12:49:50.600" v="831" actId="26606"/>
          <ac:spMkLst>
            <pc:docMk/>
            <pc:sldMk cId="618662219" sldId="319"/>
            <ac:spMk id="2069" creationId="{0C0CCF94-9536-4A63-8FF2-E37827C92756}"/>
          </ac:spMkLst>
        </pc:spChg>
        <pc:spChg chg="add del">
          <ac:chgData name="Sergio Reyes Gajardo" userId="ae39495978026069" providerId="LiveId" clId="{9B8FA5BD-E351-434B-B54A-126BBEFF348B}" dt="2024-08-22T12:49:50.600" v="831" actId="26606"/>
          <ac:spMkLst>
            <pc:docMk/>
            <pc:sldMk cId="618662219" sldId="319"/>
            <ac:spMk id="2070" creationId="{C970655A-F4C2-4D7E-BAB6-D3BFC5CAE148}"/>
          </ac:spMkLst>
        </pc:spChg>
        <pc:spChg chg="add del">
          <ac:chgData name="Sergio Reyes Gajardo" userId="ae39495978026069" providerId="LiveId" clId="{9B8FA5BD-E351-434B-B54A-126BBEFF348B}" dt="2024-08-22T12:49:50.600" v="831" actId="26606"/>
          <ac:spMkLst>
            <pc:docMk/>
            <pc:sldMk cId="618662219" sldId="319"/>
            <ac:spMk id="2071" creationId="{3389D0BC-BA1D-4360-88F9-D9ECCBDAB50E}"/>
          </ac:spMkLst>
        </pc:spChg>
        <pc:spChg chg="add del">
          <ac:chgData name="Sergio Reyes Gajardo" userId="ae39495978026069" providerId="LiveId" clId="{9B8FA5BD-E351-434B-B54A-126BBEFF348B}" dt="2024-08-22T12:49:51.647" v="833" actId="26606"/>
          <ac:spMkLst>
            <pc:docMk/>
            <pc:sldMk cId="618662219" sldId="319"/>
            <ac:spMk id="2073" creationId="{854DEE1C-7FD6-4FA0-A96A-BDF952F199AB}"/>
          </ac:spMkLst>
        </pc:spChg>
        <pc:spChg chg="add del">
          <ac:chgData name="Sergio Reyes Gajardo" userId="ae39495978026069" providerId="LiveId" clId="{9B8FA5BD-E351-434B-B54A-126BBEFF348B}" dt="2024-08-22T12:49:52.926" v="835" actId="26606"/>
          <ac:spMkLst>
            <pc:docMk/>
            <pc:sldMk cId="618662219" sldId="319"/>
            <ac:spMk id="2075" creationId="{6F828D28-8E09-41CC-8229-3070B5467A96}"/>
          </ac:spMkLst>
        </pc:spChg>
        <pc:spChg chg="add del">
          <ac:chgData name="Sergio Reyes Gajardo" userId="ae39495978026069" providerId="LiveId" clId="{9B8FA5BD-E351-434B-B54A-126BBEFF348B}" dt="2024-08-22T12:49:52.926" v="835" actId="26606"/>
          <ac:spMkLst>
            <pc:docMk/>
            <pc:sldMk cId="618662219" sldId="319"/>
            <ac:spMk id="2076" creationId="{D5B012D8-7F27-4758-9AC6-C889B154BD73}"/>
          </ac:spMkLst>
        </pc:spChg>
        <pc:spChg chg="add del">
          <ac:chgData name="Sergio Reyes Gajardo" userId="ae39495978026069" providerId="LiveId" clId="{9B8FA5BD-E351-434B-B54A-126BBEFF348B}" dt="2024-08-22T12:49:54.684" v="837" actId="26606"/>
          <ac:spMkLst>
            <pc:docMk/>
            <pc:sldMk cId="618662219" sldId="319"/>
            <ac:spMk id="2078" creationId="{C681C32C-7AFC-4BB3-9088-65CBDFC5D1C2}"/>
          </ac:spMkLst>
        </pc:spChg>
        <pc:spChg chg="add del">
          <ac:chgData name="Sergio Reyes Gajardo" userId="ae39495978026069" providerId="LiveId" clId="{9B8FA5BD-E351-434B-B54A-126BBEFF348B}" dt="2024-08-22T12:49:54.684" v="837" actId="26606"/>
          <ac:spMkLst>
            <pc:docMk/>
            <pc:sldMk cId="618662219" sldId="319"/>
            <ac:spMk id="2079" creationId="{199C0ED0-69DE-4C31-A5CF-E2A46FD30226}"/>
          </ac:spMkLst>
        </pc:spChg>
        <pc:spChg chg="add del">
          <ac:chgData name="Sergio Reyes Gajardo" userId="ae39495978026069" providerId="LiveId" clId="{9B8FA5BD-E351-434B-B54A-126BBEFF348B}" dt="2024-08-22T12:49:54.684" v="837" actId="26606"/>
          <ac:spMkLst>
            <pc:docMk/>
            <pc:sldMk cId="618662219" sldId="319"/>
            <ac:spMk id="2080" creationId="{8D42B8BD-40AF-488E-8A79-D7256C917229}"/>
          </ac:spMkLst>
        </pc:spChg>
        <pc:spChg chg="add del">
          <ac:chgData name="Sergio Reyes Gajardo" userId="ae39495978026069" providerId="LiveId" clId="{9B8FA5BD-E351-434B-B54A-126BBEFF348B}" dt="2024-08-22T12:51:42.309" v="924" actId="26606"/>
          <ac:spMkLst>
            <pc:docMk/>
            <pc:sldMk cId="618662219" sldId="319"/>
            <ac:spMk id="2082" creationId="{71B2258F-86CA-4D4D-8270-BC05FCDEBFB3}"/>
          </ac:spMkLst>
        </pc:spChg>
        <pc:spChg chg="add">
          <ac:chgData name="Sergio Reyes Gajardo" userId="ae39495978026069" providerId="LiveId" clId="{9B8FA5BD-E351-434B-B54A-126BBEFF348B}" dt="2024-08-22T12:51:42.309" v="924" actId="26606"/>
          <ac:spMkLst>
            <pc:docMk/>
            <pc:sldMk cId="618662219" sldId="319"/>
            <ac:spMk id="2087" creationId="{04812C46-200A-4DEB-A05E-3ED6C68C2387}"/>
          </ac:spMkLst>
        </pc:spChg>
        <pc:spChg chg="add">
          <ac:chgData name="Sergio Reyes Gajardo" userId="ae39495978026069" providerId="LiveId" clId="{9B8FA5BD-E351-434B-B54A-126BBEFF348B}" dt="2024-08-22T12:51:42.309" v="924" actId="26606"/>
          <ac:spMkLst>
            <pc:docMk/>
            <pc:sldMk cId="618662219" sldId="319"/>
            <ac:spMk id="2089" creationId="{D1EA859B-E555-4109-94F3-6700E046E008}"/>
          </ac:spMkLst>
        </pc:spChg>
        <pc:grpChg chg="add del">
          <ac:chgData name="Sergio Reyes Gajardo" userId="ae39495978026069" providerId="LiveId" clId="{9B8FA5BD-E351-434B-B54A-126BBEFF348B}" dt="2024-08-22T12:49:48.583" v="829" actId="26606"/>
          <ac:grpSpMkLst>
            <pc:docMk/>
            <pc:sldMk cId="618662219" sldId="319"/>
            <ac:grpSpMk id="2062" creationId="{0B139475-2B26-4CA9-9413-DE741E49F7BB}"/>
          </ac:grpSpMkLst>
        </pc:grpChg>
        <pc:picChg chg="add mod ord">
          <ac:chgData name="Sergio Reyes Gajardo" userId="ae39495978026069" providerId="LiveId" clId="{9B8FA5BD-E351-434B-B54A-126BBEFF348B}" dt="2024-08-22T12:51:42.309" v="924" actId="26606"/>
          <ac:picMkLst>
            <pc:docMk/>
            <pc:sldMk cId="618662219" sldId="319"/>
            <ac:picMk id="2050" creationId="{3586430B-8CF1-1DE6-CF9D-A8DE51B975B7}"/>
          </ac:picMkLst>
        </pc:picChg>
      </pc:sldChg>
      <pc:sldChg chg="delSp add del setBg delDesignElem">
        <pc:chgData name="Sergio Reyes Gajardo" userId="ae39495978026069" providerId="LiveId" clId="{9B8FA5BD-E351-434B-B54A-126BBEFF348B}" dt="2024-08-22T12:34:51.744" v="674" actId="47"/>
        <pc:sldMkLst>
          <pc:docMk/>
          <pc:sldMk cId="2596776035" sldId="319"/>
        </pc:sldMkLst>
        <pc:spChg chg="del">
          <ac:chgData name="Sergio Reyes Gajardo" userId="ae39495978026069" providerId="LiveId" clId="{9B8FA5BD-E351-434B-B54A-126BBEFF348B}" dt="2024-08-22T12:34:50.156" v="673"/>
          <ac:spMkLst>
            <pc:docMk/>
            <pc:sldMk cId="2596776035" sldId="319"/>
            <ac:spMk id="11" creationId="{04812C46-200A-4DEB-A05E-3ED6C68C2387}"/>
          </ac:spMkLst>
        </pc:spChg>
        <pc:spChg chg="del">
          <ac:chgData name="Sergio Reyes Gajardo" userId="ae39495978026069" providerId="LiveId" clId="{9B8FA5BD-E351-434B-B54A-126BBEFF348B}" dt="2024-08-22T12:34:50.156" v="673"/>
          <ac:spMkLst>
            <pc:docMk/>
            <pc:sldMk cId="2596776035" sldId="319"/>
            <ac:spMk id="13" creationId="{D1EA859B-E555-4109-94F3-6700E046E008}"/>
          </ac:spMkLst>
        </pc:spChg>
      </pc:sldChg>
      <pc:sldChg chg="addSp delSp modSp new mod setBg setClrOvrMap">
        <pc:chgData name="Sergio Reyes Gajardo" userId="ae39495978026069" providerId="LiveId" clId="{9B8FA5BD-E351-434B-B54A-126BBEFF348B}" dt="2024-08-22T12:59:18.582" v="1512" actId="113"/>
        <pc:sldMkLst>
          <pc:docMk/>
          <pc:sldMk cId="1262856907" sldId="320"/>
        </pc:sldMkLst>
        <pc:spChg chg="mod">
          <ac:chgData name="Sergio Reyes Gajardo" userId="ae39495978026069" providerId="LiveId" clId="{9B8FA5BD-E351-434B-B54A-126BBEFF348B}" dt="2024-08-22T12:58:37.565" v="1494" actId="1076"/>
          <ac:spMkLst>
            <pc:docMk/>
            <pc:sldMk cId="1262856907" sldId="320"/>
            <ac:spMk id="2" creationId="{A7838E20-4B7A-BAC8-B6F0-618785AB572C}"/>
          </ac:spMkLst>
        </pc:spChg>
        <pc:spChg chg="add del">
          <ac:chgData name="Sergio Reyes Gajardo" userId="ae39495978026069" providerId="LiveId" clId="{9B8FA5BD-E351-434B-B54A-126BBEFF348B}" dt="2024-08-22T12:52:58.288" v="962" actId="26606"/>
          <ac:spMkLst>
            <pc:docMk/>
            <pc:sldMk cId="1262856907" sldId="320"/>
            <ac:spMk id="3" creationId="{B09DB2BB-300A-9870-3E29-7C064CB7500C}"/>
          </ac:spMkLst>
        </pc:spChg>
        <pc:spChg chg="add mod">
          <ac:chgData name="Sergio Reyes Gajardo" userId="ae39495978026069" providerId="LiveId" clId="{9B8FA5BD-E351-434B-B54A-126BBEFF348B}" dt="2024-08-22T12:59:18.582" v="1512" actId="113"/>
          <ac:spMkLst>
            <pc:docMk/>
            <pc:sldMk cId="1262856907" sldId="320"/>
            <ac:spMk id="4" creationId="{6EF11B04-C1E4-F1E3-5F27-93FF3779C3DA}"/>
          </ac:spMkLst>
        </pc:spChg>
        <pc:spChg chg="add del">
          <ac:chgData name="Sergio Reyes Gajardo" userId="ae39495978026069" providerId="LiveId" clId="{9B8FA5BD-E351-434B-B54A-126BBEFF348B}" dt="2024-08-22T12:52:55.103" v="959" actId="26606"/>
          <ac:spMkLst>
            <pc:docMk/>
            <pc:sldMk cId="1262856907" sldId="320"/>
            <ac:spMk id="9" creationId="{71B2258F-86CA-4D4D-8270-BC05FCDEBFB3}"/>
          </ac:spMkLst>
        </pc:spChg>
        <pc:spChg chg="add del">
          <ac:chgData name="Sergio Reyes Gajardo" userId="ae39495978026069" providerId="LiveId" clId="{9B8FA5BD-E351-434B-B54A-126BBEFF348B}" dt="2024-08-22T12:52:58.270" v="961" actId="26606"/>
          <ac:spMkLst>
            <pc:docMk/>
            <pc:sldMk cId="1262856907" sldId="320"/>
            <ac:spMk id="11" creationId="{D1EA859B-E555-4109-94F3-6700E046E008}"/>
          </ac:spMkLst>
        </pc:spChg>
        <pc:spChg chg="add del">
          <ac:chgData name="Sergio Reyes Gajardo" userId="ae39495978026069" providerId="LiveId" clId="{9B8FA5BD-E351-434B-B54A-126BBEFF348B}" dt="2024-08-22T12:52:58.270" v="961" actId="26606"/>
          <ac:spMkLst>
            <pc:docMk/>
            <pc:sldMk cId="1262856907" sldId="320"/>
            <ac:spMk id="12" creationId="{04812C46-200A-4DEB-A05E-3ED6C68C2387}"/>
          </ac:spMkLst>
        </pc:spChg>
        <pc:spChg chg="add del">
          <ac:chgData name="Sergio Reyes Gajardo" userId="ae39495978026069" providerId="LiveId" clId="{9B8FA5BD-E351-434B-B54A-126BBEFF348B}" dt="2024-08-22T12:52:58.270" v="961" actId="26606"/>
          <ac:spMkLst>
            <pc:docMk/>
            <pc:sldMk cId="1262856907" sldId="320"/>
            <ac:spMk id="14" creationId="{B09DB2BB-300A-9870-3E29-7C064CB7500C}"/>
          </ac:spMkLst>
        </pc:spChg>
        <pc:spChg chg="add">
          <ac:chgData name="Sergio Reyes Gajardo" userId="ae39495978026069" providerId="LiveId" clId="{9B8FA5BD-E351-434B-B54A-126BBEFF348B}" dt="2024-08-22T12:52:58.288" v="962" actId="26606"/>
          <ac:spMkLst>
            <pc:docMk/>
            <pc:sldMk cId="1262856907" sldId="320"/>
            <ac:spMk id="16" creationId="{71B2258F-86CA-4D4D-8270-BC05FCDEBFB3}"/>
          </ac:spMkLst>
        </pc:spChg>
        <pc:picChg chg="add del">
          <ac:chgData name="Sergio Reyes Gajardo" userId="ae39495978026069" providerId="LiveId" clId="{9B8FA5BD-E351-434B-B54A-126BBEFF348B}" dt="2024-08-22T12:52:55.103" v="959" actId="26606"/>
          <ac:picMkLst>
            <pc:docMk/>
            <pc:sldMk cId="1262856907" sldId="320"/>
            <ac:picMk id="5" creationId="{1AA36380-6180-6C6E-B6EB-CC8521D0E8B0}"/>
          </ac:picMkLst>
        </pc:picChg>
        <pc:picChg chg="add del">
          <ac:chgData name="Sergio Reyes Gajardo" userId="ae39495978026069" providerId="LiveId" clId="{9B8FA5BD-E351-434B-B54A-126BBEFF348B}" dt="2024-08-22T12:52:58.270" v="961" actId="26606"/>
          <ac:picMkLst>
            <pc:docMk/>
            <pc:sldMk cId="1262856907" sldId="320"/>
            <ac:picMk id="13" creationId="{1AA5722E-7554-CC84-5E42-3EC6AD218693}"/>
          </ac:picMkLst>
        </pc:picChg>
        <pc:picChg chg="add">
          <ac:chgData name="Sergio Reyes Gajardo" userId="ae39495978026069" providerId="LiveId" clId="{9B8FA5BD-E351-434B-B54A-126BBEFF348B}" dt="2024-08-22T12:52:58.288" v="962" actId="26606"/>
          <ac:picMkLst>
            <pc:docMk/>
            <pc:sldMk cId="1262856907" sldId="320"/>
            <ac:picMk id="17" creationId="{1AA36380-6180-6C6E-B6EB-CC8521D0E8B0}"/>
          </ac:picMkLst>
        </pc:picChg>
      </pc:sldChg>
      <pc:sldChg chg="delSp add del setBg delDesignElem">
        <pc:chgData name="Sergio Reyes Gajardo" userId="ae39495978026069" providerId="LiveId" clId="{9B8FA5BD-E351-434B-B54A-126BBEFF348B}" dt="2024-08-22T12:52:28.268" v="932" actId="47"/>
        <pc:sldMkLst>
          <pc:docMk/>
          <pc:sldMk cId="3361563186" sldId="320"/>
        </pc:sldMkLst>
        <pc:spChg chg="del">
          <ac:chgData name="Sergio Reyes Gajardo" userId="ae39495978026069" providerId="LiveId" clId="{9B8FA5BD-E351-434B-B54A-126BBEFF348B}" dt="2024-08-22T12:52:26.783" v="931"/>
          <ac:spMkLst>
            <pc:docMk/>
            <pc:sldMk cId="3361563186" sldId="320"/>
            <ac:spMk id="2087" creationId="{04812C46-200A-4DEB-A05E-3ED6C68C2387}"/>
          </ac:spMkLst>
        </pc:spChg>
        <pc:spChg chg="del">
          <ac:chgData name="Sergio Reyes Gajardo" userId="ae39495978026069" providerId="LiveId" clId="{9B8FA5BD-E351-434B-B54A-126BBEFF348B}" dt="2024-08-22T12:52:26.783" v="931"/>
          <ac:spMkLst>
            <pc:docMk/>
            <pc:sldMk cId="3361563186" sldId="320"/>
            <ac:spMk id="2089" creationId="{D1EA859B-E555-4109-94F3-6700E046E008}"/>
          </ac:spMkLst>
        </pc:spChg>
      </pc:sldChg>
      <pc:sldChg chg="addSp delSp modSp new mod setBg">
        <pc:chgData name="Sergio Reyes Gajardo" userId="ae39495978026069" providerId="LiveId" clId="{9B8FA5BD-E351-434B-B54A-126BBEFF348B}" dt="2024-08-22T13:10:49.284" v="2437" actId="14100"/>
        <pc:sldMkLst>
          <pc:docMk/>
          <pc:sldMk cId="3352262662" sldId="321"/>
        </pc:sldMkLst>
        <pc:spChg chg="mod">
          <ac:chgData name="Sergio Reyes Gajardo" userId="ae39495978026069" providerId="LiveId" clId="{9B8FA5BD-E351-434B-B54A-126BBEFF348B}" dt="2024-08-22T13:10:49.284" v="2437" actId="14100"/>
          <ac:spMkLst>
            <pc:docMk/>
            <pc:sldMk cId="3352262662" sldId="321"/>
            <ac:spMk id="2" creationId="{9DF54105-DCC2-7148-4087-3A927D38A569}"/>
          </ac:spMkLst>
        </pc:spChg>
        <pc:spChg chg="del mod">
          <ac:chgData name="Sergio Reyes Gajardo" userId="ae39495978026069" providerId="LiveId" clId="{9B8FA5BD-E351-434B-B54A-126BBEFF348B}" dt="2024-08-22T13:09:46.805" v="2399" actId="26606"/>
          <ac:spMkLst>
            <pc:docMk/>
            <pc:sldMk cId="3352262662" sldId="321"/>
            <ac:spMk id="3" creationId="{2E32308B-562B-26A2-5A25-D8AF4A254383}"/>
          </ac:spMkLst>
        </pc:spChg>
        <pc:spChg chg="add">
          <ac:chgData name="Sergio Reyes Gajardo" userId="ae39495978026069" providerId="LiveId" clId="{9B8FA5BD-E351-434B-B54A-126BBEFF348B}" dt="2024-08-22T13:10:43.632" v="2436" actId="26606"/>
          <ac:spMkLst>
            <pc:docMk/>
            <pc:sldMk cId="3352262662" sldId="321"/>
            <ac:spMk id="7" creationId="{C05CBC3C-2E5A-4839-8B9B-2E5A6ADF0F58}"/>
          </ac:spMkLst>
        </pc:spChg>
        <pc:spChg chg="add">
          <ac:chgData name="Sergio Reyes Gajardo" userId="ae39495978026069" providerId="LiveId" clId="{9B8FA5BD-E351-434B-B54A-126BBEFF348B}" dt="2024-08-22T13:10:43.632" v="2436" actId="26606"/>
          <ac:spMkLst>
            <pc:docMk/>
            <pc:sldMk cId="3352262662" sldId="321"/>
            <ac:spMk id="8" creationId="{DB5B423A-57CC-4C58-AA26-8E2E862B03A0}"/>
          </ac:spMkLst>
        </pc:spChg>
        <pc:spChg chg="add del">
          <ac:chgData name="Sergio Reyes Gajardo" userId="ae39495978026069" providerId="LiveId" clId="{9B8FA5BD-E351-434B-B54A-126BBEFF348B}" dt="2024-08-22T13:10:34.316" v="2435" actId="26606"/>
          <ac:spMkLst>
            <pc:docMk/>
            <pc:sldMk cId="3352262662" sldId="321"/>
            <ac:spMk id="10" creationId="{BACC6370-2D7E-4714-9D71-7542949D7D5D}"/>
          </ac:spMkLst>
        </pc:spChg>
        <pc:spChg chg="add del">
          <ac:chgData name="Sergio Reyes Gajardo" userId="ae39495978026069" providerId="LiveId" clId="{9B8FA5BD-E351-434B-B54A-126BBEFF348B}" dt="2024-08-22T13:10:34.316" v="2435" actId="26606"/>
          <ac:spMkLst>
            <pc:docMk/>
            <pc:sldMk cId="3352262662" sldId="321"/>
            <ac:spMk id="12" creationId="{F68B3F68-107C-434F-AA38-110D5EA91B85}"/>
          </ac:spMkLst>
        </pc:spChg>
        <pc:spChg chg="add del">
          <ac:chgData name="Sergio Reyes Gajardo" userId="ae39495978026069" providerId="LiveId" clId="{9B8FA5BD-E351-434B-B54A-126BBEFF348B}" dt="2024-08-22T13:10:34.316" v="2435" actId="26606"/>
          <ac:spMkLst>
            <pc:docMk/>
            <pc:sldMk cId="3352262662" sldId="321"/>
            <ac:spMk id="14" creationId="{AAD0DBB9-1A4B-4391-81D4-CB19F9AB918A}"/>
          </ac:spMkLst>
        </pc:spChg>
        <pc:spChg chg="add del">
          <ac:chgData name="Sergio Reyes Gajardo" userId="ae39495978026069" providerId="LiveId" clId="{9B8FA5BD-E351-434B-B54A-126BBEFF348B}" dt="2024-08-22T13:10:34.316" v="2435" actId="26606"/>
          <ac:spMkLst>
            <pc:docMk/>
            <pc:sldMk cId="3352262662" sldId="321"/>
            <ac:spMk id="16" creationId="{063BBA22-50EA-4C4D-BE05-F1CE4E63AA56}"/>
          </ac:spMkLst>
        </pc:spChg>
        <pc:graphicFrameChg chg="add mod modGraphic">
          <ac:chgData name="Sergio Reyes Gajardo" userId="ae39495978026069" providerId="LiveId" clId="{9B8FA5BD-E351-434B-B54A-126BBEFF348B}" dt="2024-08-22T13:10:43.632" v="2436" actId="26606"/>
          <ac:graphicFrameMkLst>
            <pc:docMk/>
            <pc:sldMk cId="3352262662" sldId="321"/>
            <ac:graphicFrameMk id="5" creationId="{80E34CE9-2D80-DFF8-FAF0-B5EF17B11045}"/>
          </ac:graphicFrameMkLst>
        </pc:graphicFrameChg>
      </pc:sldChg>
      <pc:sldChg chg="addSp delSp modSp new mod setBg addAnim delAnim setClrOvrMap">
        <pc:chgData name="Sergio Reyes Gajardo" userId="ae39495978026069" providerId="LiveId" clId="{9B8FA5BD-E351-434B-B54A-126BBEFF348B}" dt="2024-08-22T16:26:58.858" v="2826" actId="313"/>
        <pc:sldMkLst>
          <pc:docMk/>
          <pc:sldMk cId="1121518077" sldId="322"/>
        </pc:sldMkLst>
        <pc:spChg chg="mod">
          <ac:chgData name="Sergio Reyes Gajardo" userId="ae39495978026069" providerId="LiveId" clId="{9B8FA5BD-E351-434B-B54A-126BBEFF348B}" dt="2024-08-22T16:23:14.759" v="2480" actId="2711"/>
          <ac:spMkLst>
            <pc:docMk/>
            <pc:sldMk cId="1121518077" sldId="322"/>
            <ac:spMk id="2" creationId="{99944679-5C9D-E3FF-F698-1E81B31D7B16}"/>
          </ac:spMkLst>
        </pc:spChg>
        <pc:spChg chg="add mod">
          <ac:chgData name="Sergio Reyes Gajardo" userId="ae39495978026069" providerId="LiveId" clId="{9B8FA5BD-E351-434B-B54A-126BBEFF348B}" dt="2024-08-22T16:26:58.858" v="2826" actId="313"/>
          <ac:spMkLst>
            <pc:docMk/>
            <pc:sldMk cId="1121518077" sldId="322"/>
            <ac:spMk id="3" creationId="{0C4D0006-BAA1-F0E0-F9AD-0317025D7334}"/>
          </ac:spMkLst>
        </pc:spChg>
        <pc:spChg chg="add del">
          <ac:chgData name="Sergio Reyes Gajardo" userId="ae39495978026069" providerId="LiveId" clId="{9B8FA5BD-E351-434B-B54A-126BBEFF348B}" dt="2024-08-22T13:11:21.029" v="2456" actId="26606"/>
          <ac:spMkLst>
            <pc:docMk/>
            <pc:sldMk cId="1121518077" sldId="322"/>
            <ac:spMk id="3" creationId="{DFF1F463-A0D3-8AD6-54B8-9F6E79DB50B7}"/>
          </ac:spMkLst>
        </pc:spChg>
        <pc:spChg chg="add del">
          <ac:chgData name="Sergio Reyes Gajardo" userId="ae39495978026069" providerId="LiveId" clId="{9B8FA5BD-E351-434B-B54A-126BBEFF348B}" dt="2024-08-22T13:11:19.819" v="2453" actId="26606"/>
          <ac:spMkLst>
            <pc:docMk/>
            <pc:sldMk cId="1121518077" sldId="322"/>
            <ac:spMk id="9" creationId="{3A930249-8242-4E2B-AF17-C01826488321}"/>
          </ac:spMkLst>
        </pc:spChg>
        <pc:spChg chg="add del">
          <ac:chgData name="Sergio Reyes Gajardo" userId="ae39495978026069" providerId="LiveId" clId="{9B8FA5BD-E351-434B-B54A-126BBEFF348B}" dt="2024-08-22T13:11:19.819" v="2453" actId="26606"/>
          <ac:spMkLst>
            <pc:docMk/>
            <pc:sldMk cId="1121518077" sldId="322"/>
            <ac:spMk id="11" creationId="{A5BDD999-C5E1-4B3E-A710-768673819165}"/>
          </ac:spMkLst>
        </pc:spChg>
        <pc:spChg chg="add del">
          <ac:chgData name="Sergio Reyes Gajardo" userId="ae39495978026069" providerId="LiveId" clId="{9B8FA5BD-E351-434B-B54A-126BBEFF348B}" dt="2024-08-22T13:11:21.017" v="2455" actId="26606"/>
          <ac:spMkLst>
            <pc:docMk/>
            <pc:sldMk cId="1121518077" sldId="322"/>
            <ac:spMk id="13" creationId="{C1DD1A8A-57D5-4A81-AD04-532B043C5611}"/>
          </ac:spMkLst>
        </pc:spChg>
        <pc:spChg chg="add del">
          <ac:chgData name="Sergio Reyes Gajardo" userId="ae39495978026069" providerId="LiveId" clId="{9B8FA5BD-E351-434B-B54A-126BBEFF348B}" dt="2024-08-22T13:11:21.017" v="2455" actId="26606"/>
          <ac:spMkLst>
            <pc:docMk/>
            <pc:sldMk cId="1121518077" sldId="322"/>
            <ac:spMk id="15" creationId="{007891EC-4501-44ED-A8C8-B11B6DB767AB}"/>
          </ac:spMkLst>
        </pc:spChg>
        <pc:spChg chg="add del">
          <ac:chgData name="Sergio Reyes Gajardo" userId="ae39495978026069" providerId="LiveId" clId="{9B8FA5BD-E351-434B-B54A-126BBEFF348B}" dt="2024-08-22T13:11:38.073" v="2467" actId="26606"/>
          <ac:spMkLst>
            <pc:docMk/>
            <pc:sldMk cId="1121518077" sldId="322"/>
            <ac:spMk id="17" creationId="{3A930249-8242-4E2B-AF17-C01826488321}"/>
          </ac:spMkLst>
        </pc:spChg>
        <pc:spChg chg="add del">
          <ac:chgData name="Sergio Reyes Gajardo" userId="ae39495978026069" providerId="LiveId" clId="{9B8FA5BD-E351-434B-B54A-126BBEFF348B}" dt="2024-08-22T13:11:38.073" v="2467" actId="26606"/>
          <ac:spMkLst>
            <pc:docMk/>
            <pc:sldMk cId="1121518077" sldId="322"/>
            <ac:spMk id="18" creationId="{A5BDD999-C5E1-4B3E-A710-768673819165}"/>
          </ac:spMkLst>
        </pc:spChg>
        <pc:spChg chg="add del">
          <ac:chgData name="Sergio Reyes Gajardo" userId="ae39495978026069" providerId="LiveId" clId="{9B8FA5BD-E351-434B-B54A-126BBEFF348B}" dt="2024-08-22T13:11:32.155" v="2459" actId="26606"/>
          <ac:spMkLst>
            <pc:docMk/>
            <pc:sldMk cId="1121518077" sldId="322"/>
            <ac:spMk id="24" creationId="{22A397E7-BF60-45B2-84C7-B074B76C37A7}"/>
          </ac:spMkLst>
        </pc:spChg>
        <pc:spChg chg="add del">
          <ac:chgData name="Sergio Reyes Gajardo" userId="ae39495978026069" providerId="LiveId" clId="{9B8FA5BD-E351-434B-B54A-126BBEFF348B}" dt="2024-08-22T13:11:32.155" v="2459" actId="26606"/>
          <ac:spMkLst>
            <pc:docMk/>
            <pc:sldMk cId="1121518077" sldId="322"/>
            <ac:spMk id="26" creationId="{890DEF05-784E-4B61-89E4-04C4ECF4E5A0}"/>
          </ac:spMkLst>
        </pc:spChg>
        <pc:spChg chg="add del">
          <ac:chgData name="Sergio Reyes Gajardo" userId="ae39495978026069" providerId="LiveId" clId="{9B8FA5BD-E351-434B-B54A-126BBEFF348B}" dt="2024-08-22T13:11:36.004" v="2461" actId="26606"/>
          <ac:spMkLst>
            <pc:docMk/>
            <pc:sldMk cId="1121518077" sldId="322"/>
            <ac:spMk id="30" creationId="{B4916930-E76E-4100-9DCF-4981566A372A}"/>
          </ac:spMkLst>
        </pc:spChg>
        <pc:spChg chg="add del">
          <ac:chgData name="Sergio Reyes Gajardo" userId="ae39495978026069" providerId="LiveId" clId="{9B8FA5BD-E351-434B-B54A-126BBEFF348B}" dt="2024-08-22T13:11:37.672" v="2464" actId="26606"/>
          <ac:spMkLst>
            <pc:docMk/>
            <pc:sldMk cId="1121518077" sldId="322"/>
            <ac:spMk id="32" creationId="{3A930249-8242-4E2B-AF17-C01826488321}"/>
          </ac:spMkLst>
        </pc:spChg>
        <pc:spChg chg="add del">
          <ac:chgData name="Sergio Reyes Gajardo" userId="ae39495978026069" providerId="LiveId" clId="{9B8FA5BD-E351-434B-B54A-126BBEFF348B}" dt="2024-08-22T13:11:37.672" v="2464" actId="26606"/>
          <ac:spMkLst>
            <pc:docMk/>
            <pc:sldMk cId="1121518077" sldId="322"/>
            <ac:spMk id="33" creationId="{A5BDD999-C5E1-4B3E-A710-768673819165}"/>
          </ac:spMkLst>
        </pc:spChg>
        <pc:spChg chg="add del">
          <ac:chgData name="Sergio Reyes Gajardo" userId="ae39495978026069" providerId="LiveId" clId="{9B8FA5BD-E351-434B-B54A-126BBEFF348B}" dt="2024-08-22T13:11:38.073" v="2467" actId="26606"/>
          <ac:spMkLst>
            <pc:docMk/>
            <pc:sldMk cId="1121518077" sldId="322"/>
            <ac:spMk id="35" creationId="{71B2258F-86CA-4D4D-8270-BC05FCDEBFB3}"/>
          </ac:spMkLst>
        </pc:spChg>
        <pc:picChg chg="add del">
          <ac:chgData name="Sergio Reyes Gajardo" userId="ae39495978026069" providerId="LiveId" clId="{9B8FA5BD-E351-434B-B54A-126BBEFF348B}" dt="2024-08-22T13:11:19.819" v="2453" actId="26606"/>
          <ac:picMkLst>
            <pc:docMk/>
            <pc:sldMk cId="1121518077" sldId="322"/>
            <ac:picMk id="5" creationId="{A0637C9A-E951-C35D-EFFD-2662F618B9A7}"/>
          </ac:picMkLst>
        </pc:picChg>
        <pc:picChg chg="add del">
          <ac:chgData name="Sergio Reyes Gajardo" userId="ae39495978026069" providerId="LiveId" clId="{9B8FA5BD-E351-434B-B54A-126BBEFF348B}" dt="2024-08-22T13:11:21.017" v="2455" actId="26606"/>
          <ac:picMkLst>
            <pc:docMk/>
            <pc:sldMk cId="1121518077" sldId="322"/>
            <ac:picMk id="14" creationId="{B26DCA2A-7B05-0855-F52C-53444C98DE3B}"/>
          </ac:picMkLst>
        </pc:picChg>
        <pc:picChg chg="add mod">
          <ac:chgData name="Sergio Reyes Gajardo" userId="ae39495978026069" providerId="LiveId" clId="{9B8FA5BD-E351-434B-B54A-126BBEFF348B}" dt="2024-08-22T13:11:40.630" v="2470" actId="1076"/>
          <ac:picMkLst>
            <pc:docMk/>
            <pc:sldMk cId="1121518077" sldId="322"/>
            <ac:picMk id="19" creationId="{A0637C9A-E951-C35D-EFFD-2662F618B9A7}"/>
          </ac:picMkLst>
        </pc:picChg>
        <pc:cxnChg chg="add del">
          <ac:chgData name="Sergio Reyes Gajardo" userId="ae39495978026069" providerId="LiveId" clId="{9B8FA5BD-E351-434B-B54A-126BBEFF348B}" dt="2024-08-22T13:11:32.155" v="2459" actId="26606"/>
          <ac:cxnSpMkLst>
            <pc:docMk/>
            <pc:sldMk cId="1121518077" sldId="322"/>
            <ac:cxnSpMk id="28" creationId="{C41BAEC7-F7B0-4224-8B18-8F74B7D87F0B}"/>
          </ac:cxnSpMkLst>
        </pc:cxnChg>
      </pc:sldChg>
      <pc:sldChg chg="addSp delSp modSp new mod setBg">
        <pc:chgData name="Sergio Reyes Gajardo" userId="ae39495978026069" providerId="LiveId" clId="{9B8FA5BD-E351-434B-B54A-126BBEFF348B}" dt="2024-08-23T16:41:04.443" v="3753" actId="403"/>
        <pc:sldMkLst>
          <pc:docMk/>
          <pc:sldMk cId="1642721960" sldId="323"/>
        </pc:sldMkLst>
        <pc:spChg chg="mod">
          <ac:chgData name="Sergio Reyes Gajardo" userId="ae39495978026069" providerId="LiveId" clId="{9B8FA5BD-E351-434B-B54A-126BBEFF348B}" dt="2024-08-22T16:33:38.162" v="2927" actId="113"/>
          <ac:spMkLst>
            <pc:docMk/>
            <pc:sldMk cId="1642721960" sldId="323"/>
            <ac:spMk id="2" creationId="{AFA6FF31-FC10-F173-B635-74873E1061BB}"/>
          </ac:spMkLst>
        </pc:spChg>
        <pc:spChg chg="add del mod">
          <ac:chgData name="Sergio Reyes Gajardo" userId="ae39495978026069" providerId="LiveId" clId="{9B8FA5BD-E351-434B-B54A-126BBEFF348B}" dt="2024-08-23T16:41:04.443" v="3753" actId="403"/>
          <ac:spMkLst>
            <pc:docMk/>
            <pc:sldMk cId="1642721960" sldId="323"/>
            <ac:spMk id="3" creationId="{6AF3CB25-06D2-5A9B-9D4B-02124F8AC4F4}"/>
          </ac:spMkLst>
        </pc:spChg>
        <pc:spChg chg="add">
          <ac:chgData name="Sergio Reyes Gajardo" userId="ae39495978026069" providerId="LiveId" clId="{9B8FA5BD-E351-434B-B54A-126BBEFF348B}" dt="2024-08-22T16:32:02.306" v="2925" actId="26606"/>
          <ac:spMkLst>
            <pc:docMk/>
            <pc:sldMk cId="1642721960" sldId="323"/>
            <ac:spMk id="6" creationId="{0D7B6173-1D58-48E2-83CF-37350F315F75}"/>
          </ac:spMkLst>
        </pc:spChg>
        <pc:spChg chg="add del">
          <ac:chgData name="Sergio Reyes Gajardo" userId="ae39495978026069" providerId="LiveId" clId="{9B8FA5BD-E351-434B-B54A-126BBEFF348B}" dt="2024-08-22T16:29:48.823" v="2899" actId="26606"/>
          <ac:spMkLst>
            <pc:docMk/>
            <pc:sldMk cId="1642721960" sldId="323"/>
            <ac:spMk id="8" creationId="{6AF3CB25-06D2-5A9B-9D4B-02124F8AC4F4}"/>
          </ac:spMkLst>
        </pc:spChg>
        <pc:spChg chg="add del">
          <ac:chgData name="Sergio Reyes Gajardo" userId="ae39495978026069" providerId="LiveId" clId="{9B8FA5BD-E351-434B-B54A-126BBEFF348B}" dt="2024-08-22T16:29:48.823" v="2899" actId="26606"/>
          <ac:spMkLst>
            <pc:docMk/>
            <pc:sldMk cId="1642721960" sldId="323"/>
            <ac:spMk id="9" creationId="{0D7B6173-1D58-48E2-83CF-37350F315F75}"/>
          </ac:spMkLst>
        </pc:spChg>
        <pc:spChg chg="add">
          <ac:chgData name="Sergio Reyes Gajardo" userId="ae39495978026069" providerId="LiveId" clId="{9B8FA5BD-E351-434B-B54A-126BBEFF348B}" dt="2024-08-22T16:32:02.306" v="2925" actId="26606"/>
          <ac:spMkLst>
            <pc:docMk/>
            <pc:sldMk cId="1642721960" sldId="323"/>
            <ac:spMk id="10" creationId="{2F36CA75-CFBF-4844-B719-8FE9EBADA9AF}"/>
          </ac:spMkLst>
        </pc:spChg>
        <pc:spChg chg="add del">
          <ac:chgData name="Sergio Reyes Gajardo" userId="ae39495978026069" providerId="LiveId" clId="{9B8FA5BD-E351-434B-B54A-126BBEFF348B}" dt="2024-08-22T16:29:48.823" v="2899" actId="26606"/>
          <ac:spMkLst>
            <pc:docMk/>
            <pc:sldMk cId="1642721960" sldId="323"/>
            <ac:spMk id="11" creationId="{2F36CA75-CFBF-4844-B719-8FE9EBADA9AF}"/>
          </ac:spMkLst>
        </pc:spChg>
        <pc:spChg chg="add">
          <ac:chgData name="Sergio Reyes Gajardo" userId="ae39495978026069" providerId="LiveId" clId="{9B8FA5BD-E351-434B-B54A-126BBEFF348B}" dt="2024-08-22T16:32:02.306" v="2925" actId="26606"/>
          <ac:spMkLst>
            <pc:docMk/>
            <pc:sldMk cId="1642721960" sldId="323"/>
            <ac:spMk id="12" creationId="{3D4A84B9-E564-4DD0-97F8-DBF1C460C28A}"/>
          </ac:spMkLst>
        </pc:spChg>
        <pc:spChg chg="add del">
          <ac:chgData name="Sergio Reyes Gajardo" userId="ae39495978026069" providerId="LiveId" clId="{9B8FA5BD-E351-434B-B54A-126BBEFF348B}" dt="2024-08-22T16:29:48.823" v="2899" actId="26606"/>
          <ac:spMkLst>
            <pc:docMk/>
            <pc:sldMk cId="1642721960" sldId="323"/>
            <ac:spMk id="13" creationId="{3D4A84B9-E564-4DD0-97F8-DBF1C460C28A}"/>
          </ac:spMkLst>
        </pc:spChg>
        <pc:spChg chg="add">
          <ac:chgData name="Sergio Reyes Gajardo" userId="ae39495978026069" providerId="LiveId" clId="{9B8FA5BD-E351-434B-B54A-126BBEFF348B}" dt="2024-08-22T16:32:02.306" v="2925" actId="26606"/>
          <ac:spMkLst>
            <pc:docMk/>
            <pc:sldMk cId="1642721960" sldId="323"/>
            <ac:spMk id="14" creationId="{102382E0-0A09-46AE-B955-B911CAFE7F00}"/>
          </ac:spMkLst>
        </pc:spChg>
        <pc:spChg chg="add del">
          <ac:chgData name="Sergio Reyes Gajardo" userId="ae39495978026069" providerId="LiveId" clId="{9B8FA5BD-E351-434B-B54A-126BBEFF348B}" dt="2024-08-22T16:29:48.823" v="2899" actId="26606"/>
          <ac:spMkLst>
            <pc:docMk/>
            <pc:sldMk cId="1642721960" sldId="323"/>
            <ac:spMk id="15" creationId="{102382E0-0A09-46AE-B955-B911CAFE7F00}"/>
          </ac:spMkLst>
        </pc:spChg>
        <pc:spChg chg="add">
          <ac:chgData name="Sergio Reyes Gajardo" userId="ae39495978026069" providerId="LiveId" clId="{9B8FA5BD-E351-434B-B54A-126BBEFF348B}" dt="2024-08-22T16:32:02.306" v="2925" actId="26606"/>
          <ac:spMkLst>
            <pc:docMk/>
            <pc:sldMk cId="1642721960" sldId="323"/>
            <ac:spMk id="16" creationId="{7DE75D4A-0965-4973-BE75-DECCAC9A9614}"/>
          </ac:spMkLst>
        </pc:spChg>
        <pc:spChg chg="add del">
          <ac:chgData name="Sergio Reyes Gajardo" userId="ae39495978026069" providerId="LiveId" clId="{9B8FA5BD-E351-434B-B54A-126BBEFF348B}" dt="2024-08-22T16:29:48.823" v="2899" actId="26606"/>
          <ac:spMkLst>
            <pc:docMk/>
            <pc:sldMk cId="1642721960" sldId="323"/>
            <ac:spMk id="17" creationId="{7DE75D4A-0965-4973-BE75-DECCAC9A9614}"/>
          </ac:spMkLst>
        </pc:spChg>
        <pc:spChg chg="add del">
          <ac:chgData name="Sergio Reyes Gajardo" userId="ae39495978026069" providerId="LiveId" clId="{9B8FA5BD-E351-434B-B54A-126BBEFF348B}" dt="2024-08-22T16:31:47.283" v="2903" actId="26606"/>
          <ac:spMkLst>
            <pc:docMk/>
            <pc:sldMk cId="1642721960" sldId="323"/>
            <ac:spMk id="21" creationId="{04C21BAE-6866-4C7A-A7EC-C1B2E572D5BE}"/>
          </ac:spMkLst>
        </pc:spChg>
        <pc:spChg chg="add del">
          <ac:chgData name="Sergio Reyes Gajardo" userId="ae39495978026069" providerId="LiveId" clId="{9B8FA5BD-E351-434B-B54A-126BBEFF348B}" dt="2024-08-22T16:31:47.283" v="2903" actId="26606"/>
          <ac:spMkLst>
            <pc:docMk/>
            <pc:sldMk cId="1642721960" sldId="323"/>
            <ac:spMk id="23" creationId="{7E7D0C94-08B4-48AE-8813-CC4D60294F42}"/>
          </ac:spMkLst>
        </pc:spChg>
        <pc:spChg chg="add del">
          <ac:chgData name="Sergio Reyes Gajardo" userId="ae39495978026069" providerId="LiveId" clId="{9B8FA5BD-E351-434B-B54A-126BBEFF348B}" dt="2024-08-22T16:31:47.283" v="2903" actId="26606"/>
          <ac:spMkLst>
            <pc:docMk/>
            <pc:sldMk cId="1642721960" sldId="323"/>
            <ac:spMk id="24" creationId="{F0C518C2-0AA4-470C-87B9-9CBF428FBA25}"/>
          </ac:spMkLst>
        </pc:spChg>
        <pc:spChg chg="add del mod">
          <ac:chgData name="Sergio Reyes Gajardo" userId="ae39495978026069" providerId="LiveId" clId="{9B8FA5BD-E351-434B-B54A-126BBEFF348B}" dt="2024-08-22T16:31:47.283" v="2903" actId="26606"/>
          <ac:spMkLst>
            <pc:docMk/>
            <pc:sldMk cId="1642721960" sldId="323"/>
            <ac:spMk id="25" creationId="{6AF3CB25-06D2-5A9B-9D4B-02124F8AC4F4}"/>
          </ac:spMkLst>
        </pc:spChg>
        <pc:spChg chg="add del">
          <ac:chgData name="Sergio Reyes Gajardo" userId="ae39495978026069" providerId="LiveId" clId="{9B8FA5BD-E351-434B-B54A-126BBEFF348B}" dt="2024-08-22T16:31:46.593" v="2902" actId="26606"/>
          <ac:spMkLst>
            <pc:docMk/>
            <pc:sldMk cId="1642721960" sldId="323"/>
            <ac:spMk id="30" creationId="{0D7B6173-1D58-48E2-83CF-37350F315F75}"/>
          </ac:spMkLst>
        </pc:spChg>
        <pc:spChg chg="add del">
          <ac:chgData name="Sergio Reyes Gajardo" userId="ae39495978026069" providerId="LiveId" clId="{9B8FA5BD-E351-434B-B54A-126BBEFF348B}" dt="2024-08-22T16:31:46.593" v="2902" actId="26606"/>
          <ac:spMkLst>
            <pc:docMk/>
            <pc:sldMk cId="1642721960" sldId="323"/>
            <ac:spMk id="32" creationId="{2F36CA75-CFBF-4844-B719-8FE9EBADA9AF}"/>
          </ac:spMkLst>
        </pc:spChg>
        <pc:spChg chg="add del">
          <ac:chgData name="Sergio Reyes Gajardo" userId="ae39495978026069" providerId="LiveId" clId="{9B8FA5BD-E351-434B-B54A-126BBEFF348B}" dt="2024-08-22T16:31:46.593" v="2902" actId="26606"/>
          <ac:spMkLst>
            <pc:docMk/>
            <pc:sldMk cId="1642721960" sldId="323"/>
            <ac:spMk id="34" creationId="{3D4A84B9-E564-4DD0-97F8-DBF1C460C28A}"/>
          </ac:spMkLst>
        </pc:spChg>
        <pc:spChg chg="add del">
          <ac:chgData name="Sergio Reyes Gajardo" userId="ae39495978026069" providerId="LiveId" clId="{9B8FA5BD-E351-434B-B54A-126BBEFF348B}" dt="2024-08-22T16:31:46.593" v="2902" actId="26606"/>
          <ac:spMkLst>
            <pc:docMk/>
            <pc:sldMk cId="1642721960" sldId="323"/>
            <ac:spMk id="36" creationId="{102382E0-0A09-46AE-B955-B911CAFE7F00}"/>
          </ac:spMkLst>
        </pc:spChg>
        <pc:spChg chg="add del">
          <ac:chgData name="Sergio Reyes Gajardo" userId="ae39495978026069" providerId="LiveId" clId="{9B8FA5BD-E351-434B-B54A-126BBEFF348B}" dt="2024-08-22T16:31:46.593" v="2902" actId="26606"/>
          <ac:spMkLst>
            <pc:docMk/>
            <pc:sldMk cId="1642721960" sldId="323"/>
            <ac:spMk id="38" creationId="{7DE75D4A-0965-4973-BE75-DECCAC9A9614}"/>
          </ac:spMkLst>
        </pc:spChg>
        <pc:graphicFrameChg chg="add del">
          <ac:chgData name="Sergio Reyes Gajardo" userId="ae39495978026069" providerId="LiveId" clId="{9B8FA5BD-E351-434B-B54A-126BBEFF348B}" dt="2024-08-22T16:29:44.384" v="2897" actId="26606"/>
          <ac:graphicFrameMkLst>
            <pc:docMk/>
            <pc:sldMk cId="1642721960" sldId="323"/>
            <ac:graphicFrameMk id="5" creationId="{D84C58D4-C5D5-76A1-4448-5AEF94B7B3B9}"/>
          </ac:graphicFrameMkLst>
        </pc:graphicFrameChg>
        <pc:picChg chg="add del">
          <ac:chgData name="Sergio Reyes Gajardo" userId="ae39495978026069" providerId="LiveId" clId="{9B8FA5BD-E351-434B-B54A-126BBEFF348B}" dt="2024-08-22T16:29:48.823" v="2899" actId="26606"/>
          <ac:picMkLst>
            <pc:docMk/>
            <pc:sldMk cId="1642721960" sldId="323"/>
            <ac:picMk id="7" creationId="{C5E0063F-BE91-F06F-C6CE-C941DD7D99E5}"/>
          </ac:picMkLst>
        </pc:picChg>
        <pc:picChg chg="add">
          <ac:chgData name="Sergio Reyes Gajardo" userId="ae39495978026069" providerId="LiveId" clId="{9B8FA5BD-E351-434B-B54A-126BBEFF348B}" dt="2024-08-22T16:32:02.306" v="2925" actId="26606"/>
          <ac:picMkLst>
            <pc:docMk/>
            <pc:sldMk cId="1642721960" sldId="323"/>
            <ac:picMk id="18" creationId="{4A599609-F5C2-4A0B-A992-913F814A631A}"/>
          </ac:picMkLst>
        </pc:picChg>
        <pc:picChg chg="add del">
          <ac:chgData name="Sergio Reyes Gajardo" userId="ae39495978026069" providerId="LiveId" clId="{9B8FA5BD-E351-434B-B54A-126BBEFF348B}" dt="2024-08-22T16:29:48.823" v="2899" actId="26606"/>
          <ac:picMkLst>
            <pc:docMk/>
            <pc:sldMk cId="1642721960" sldId="323"/>
            <ac:picMk id="19" creationId="{4A599609-F5C2-4A0B-A992-913F814A631A}"/>
          </ac:picMkLst>
        </pc:picChg>
        <pc:picChg chg="add">
          <ac:chgData name="Sergio Reyes Gajardo" userId="ae39495978026069" providerId="LiveId" clId="{9B8FA5BD-E351-434B-B54A-126BBEFF348B}" dt="2024-08-22T16:32:02.306" v="2925" actId="26606"/>
          <ac:picMkLst>
            <pc:docMk/>
            <pc:sldMk cId="1642721960" sldId="323"/>
            <ac:picMk id="20" creationId="{6C094D4C-F35F-0275-9A54-227E795EA1B1}"/>
          </ac:picMkLst>
        </pc:picChg>
        <pc:picChg chg="add del mod">
          <ac:chgData name="Sergio Reyes Gajardo" userId="ae39495978026069" providerId="LiveId" clId="{9B8FA5BD-E351-434B-B54A-126BBEFF348B}" dt="2024-08-22T16:31:47.283" v="2903" actId="26606"/>
          <ac:picMkLst>
            <pc:docMk/>
            <pc:sldMk cId="1642721960" sldId="323"/>
            <ac:picMk id="22" creationId="{A4D1F615-4CFA-7308-AD86-2E9007714DDA}"/>
          </ac:picMkLst>
        </pc:picChg>
        <pc:picChg chg="add del">
          <ac:chgData name="Sergio Reyes Gajardo" userId="ae39495978026069" providerId="LiveId" clId="{9B8FA5BD-E351-434B-B54A-126BBEFF348B}" dt="2024-08-22T16:31:46.593" v="2902" actId="26606"/>
          <ac:picMkLst>
            <pc:docMk/>
            <pc:sldMk cId="1642721960" sldId="323"/>
            <ac:picMk id="40" creationId="{4A599609-F5C2-4A0B-A992-913F814A631A}"/>
          </ac:picMkLst>
        </pc:picChg>
      </pc:sldChg>
      <pc:sldChg chg="addSp delSp modSp new mod setBg">
        <pc:chgData name="Sergio Reyes Gajardo" userId="ae39495978026069" providerId="LiveId" clId="{9B8FA5BD-E351-434B-B54A-126BBEFF348B}" dt="2024-08-22T16:34:43.473" v="2932" actId="26606"/>
        <pc:sldMkLst>
          <pc:docMk/>
          <pc:sldMk cId="2121412498" sldId="324"/>
        </pc:sldMkLst>
        <pc:spChg chg="del">
          <ac:chgData name="Sergio Reyes Gajardo" userId="ae39495978026069" providerId="LiveId" clId="{9B8FA5BD-E351-434B-B54A-126BBEFF348B}" dt="2024-08-22T16:34:43.473" v="2932" actId="26606"/>
          <ac:spMkLst>
            <pc:docMk/>
            <pc:sldMk cId="2121412498" sldId="324"/>
            <ac:spMk id="2" creationId="{AC4CB308-1C8C-F1A0-7A35-FEF47A5D8110}"/>
          </ac:spMkLst>
        </pc:spChg>
        <pc:spChg chg="del">
          <ac:chgData name="Sergio Reyes Gajardo" userId="ae39495978026069" providerId="LiveId" clId="{9B8FA5BD-E351-434B-B54A-126BBEFF348B}" dt="2024-08-22T16:34:43.473" v="2932" actId="26606"/>
          <ac:spMkLst>
            <pc:docMk/>
            <pc:sldMk cId="2121412498" sldId="324"/>
            <ac:spMk id="3" creationId="{0AF570BA-130B-F82D-1C4A-514F67D36E63}"/>
          </ac:spMkLst>
        </pc:spChg>
        <pc:spChg chg="add">
          <ac:chgData name="Sergio Reyes Gajardo" userId="ae39495978026069" providerId="LiveId" clId="{9B8FA5BD-E351-434B-B54A-126BBEFF348B}" dt="2024-08-22T16:34:43.473" v="2932" actId="26606"/>
          <ac:spMkLst>
            <pc:docMk/>
            <pc:sldMk cId="2121412498" sldId="324"/>
            <ac:spMk id="1031" creationId="{32BC26D8-82FB-445E-AA49-62A77D7C1EE0}"/>
          </ac:spMkLst>
        </pc:spChg>
        <pc:spChg chg="add">
          <ac:chgData name="Sergio Reyes Gajardo" userId="ae39495978026069" providerId="LiveId" clId="{9B8FA5BD-E351-434B-B54A-126BBEFF348B}" dt="2024-08-22T16:34:43.473" v="2932" actId="26606"/>
          <ac:spMkLst>
            <pc:docMk/>
            <pc:sldMk cId="2121412498" sldId="324"/>
            <ac:spMk id="1033" creationId="{CB44330D-EA18-4254-AA95-EB49948539B8}"/>
          </ac:spMkLst>
        </pc:spChg>
        <pc:picChg chg="add mod">
          <ac:chgData name="Sergio Reyes Gajardo" userId="ae39495978026069" providerId="LiveId" clId="{9B8FA5BD-E351-434B-B54A-126BBEFF348B}" dt="2024-08-22T16:34:43.473" v="2932" actId="26606"/>
          <ac:picMkLst>
            <pc:docMk/>
            <pc:sldMk cId="2121412498" sldId="324"/>
            <ac:picMk id="1026" creationId="{3F9E33F0-4141-9A07-20C8-1120AC34F69A}"/>
          </ac:picMkLst>
        </pc:picChg>
        <pc:picChg chg="add mod">
          <ac:chgData name="Sergio Reyes Gajardo" userId="ae39495978026069" providerId="LiveId" clId="{9B8FA5BD-E351-434B-B54A-126BBEFF348B}" dt="2024-08-22T16:34:37.540" v="2931"/>
          <ac:picMkLst>
            <pc:docMk/>
            <pc:sldMk cId="2121412498" sldId="324"/>
            <ac:picMk id="1028" creationId="{14CECB99-AEDA-ED81-0328-55B1E3306E61}"/>
          </ac:picMkLst>
        </pc:picChg>
      </pc:sldChg>
      <pc:sldChg chg="addSp delSp modSp new mod setBg">
        <pc:chgData name="Sergio Reyes Gajardo" userId="ae39495978026069" providerId="LiveId" clId="{9B8FA5BD-E351-434B-B54A-126BBEFF348B}" dt="2024-08-22T16:38:55.582" v="2968" actId="1076"/>
        <pc:sldMkLst>
          <pc:docMk/>
          <pc:sldMk cId="1206176928" sldId="325"/>
        </pc:sldMkLst>
        <pc:spChg chg="del">
          <ac:chgData name="Sergio Reyes Gajardo" userId="ae39495978026069" providerId="LiveId" clId="{9B8FA5BD-E351-434B-B54A-126BBEFF348B}" dt="2024-08-22T16:35:47.956" v="2935" actId="478"/>
          <ac:spMkLst>
            <pc:docMk/>
            <pc:sldMk cId="1206176928" sldId="325"/>
            <ac:spMk id="2" creationId="{4B4E9ED7-5A2E-4F38-A32D-2DB6DAA9F7DE}"/>
          </ac:spMkLst>
        </pc:spChg>
        <pc:spChg chg="del">
          <ac:chgData name="Sergio Reyes Gajardo" userId="ae39495978026069" providerId="LiveId" clId="{9B8FA5BD-E351-434B-B54A-126BBEFF348B}" dt="2024-08-22T16:35:46.781" v="2934" actId="478"/>
          <ac:spMkLst>
            <pc:docMk/>
            <pc:sldMk cId="1206176928" sldId="325"/>
            <ac:spMk id="3" creationId="{3093E180-4CCA-90B2-A8B4-D58065A71E27}"/>
          </ac:spMkLst>
        </pc:spChg>
        <pc:spChg chg="add">
          <ac:chgData name="Sergio Reyes Gajardo" userId="ae39495978026069" providerId="LiveId" clId="{9B8FA5BD-E351-434B-B54A-126BBEFF348B}" dt="2024-08-22T16:36:00.067" v="2940" actId="26606"/>
          <ac:spMkLst>
            <pc:docMk/>
            <pc:sldMk cId="1206176928" sldId="325"/>
            <ac:spMk id="2057" creationId="{5F9CFCE6-877F-4858-B8BD-2C52CA8AFBC4}"/>
          </ac:spMkLst>
        </pc:spChg>
        <pc:spChg chg="add">
          <ac:chgData name="Sergio Reyes Gajardo" userId="ae39495978026069" providerId="LiveId" clId="{9B8FA5BD-E351-434B-B54A-126BBEFF348B}" dt="2024-08-22T16:36:00.067" v="2940" actId="26606"/>
          <ac:spMkLst>
            <pc:docMk/>
            <pc:sldMk cId="1206176928" sldId="325"/>
            <ac:spMk id="2059" creationId="{8213F8A0-12AE-4514-8372-0DD766EC28EE}"/>
          </ac:spMkLst>
        </pc:spChg>
        <pc:spChg chg="add">
          <ac:chgData name="Sergio Reyes Gajardo" userId="ae39495978026069" providerId="LiveId" clId="{9B8FA5BD-E351-434B-B54A-126BBEFF348B}" dt="2024-08-22T16:36:00.067" v="2940" actId="26606"/>
          <ac:spMkLst>
            <pc:docMk/>
            <pc:sldMk cId="1206176928" sldId="325"/>
            <ac:spMk id="2061" creationId="{9EFF17D4-9A8C-4CE5-B096-D8CCD4400437}"/>
          </ac:spMkLst>
        </pc:spChg>
        <pc:picChg chg="add mod">
          <ac:chgData name="Sergio Reyes Gajardo" userId="ae39495978026069" providerId="LiveId" clId="{9B8FA5BD-E351-434B-B54A-126BBEFF348B}" dt="2024-08-22T16:38:51.773" v="2967" actId="1076"/>
          <ac:picMkLst>
            <pc:docMk/>
            <pc:sldMk cId="1206176928" sldId="325"/>
            <ac:picMk id="2050" creationId="{09F20E38-59E9-D696-93F8-D4BAE170A661}"/>
          </ac:picMkLst>
        </pc:picChg>
        <pc:picChg chg="add mod">
          <ac:chgData name="Sergio Reyes Gajardo" userId="ae39495978026069" providerId="LiveId" clId="{9B8FA5BD-E351-434B-B54A-126BBEFF348B}" dt="2024-08-22T16:38:55.582" v="2968" actId="1076"/>
          <ac:picMkLst>
            <pc:docMk/>
            <pc:sldMk cId="1206176928" sldId="325"/>
            <ac:picMk id="2052" creationId="{B70BCDDF-ECBB-B45B-6B62-6AF9CA7B0FB6}"/>
          </ac:picMkLst>
        </pc:picChg>
      </pc:sldChg>
      <pc:sldChg chg="addSp delSp modSp add mod setBg delDesignElem">
        <pc:chgData name="Sergio Reyes Gajardo" userId="ae39495978026069" providerId="LiveId" clId="{9B8FA5BD-E351-434B-B54A-126BBEFF348B}" dt="2024-08-22T16:39:40.032" v="2978" actId="12788"/>
        <pc:sldMkLst>
          <pc:docMk/>
          <pc:sldMk cId="1728372574" sldId="326"/>
        </pc:sldMkLst>
        <pc:spChg chg="add mod">
          <ac:chgData name="Sergio Reyes Gajardo" userId="ae39495978026069" providerId="LiveId" clId="{9B8FA5BD-E351-434B-B54A-126BBEFF348B}" dt="2024-08-22T16:39:40.032" v="2978" actId="12788"/>
          <ac:spMkLst>
            <pc:docMk/>
            <pc:sldMk cId="1728372574" sldId="326"/>
            <ac:spMk id="2" creationId="{DB08D275-7DD1-8A67-4BC4-A05B7E1C5369}"/>
          </ac:spMkLst>
        </pc:spChg>
        <pc:spChg chg="add mod">
          <ac:chgData name="Sergio Reyes Gajardo" userId="ae39495978026069" providerId="LiveId" clId="{9B8FA5BD-E351-434B-B54A-126BBEFF348B}" dt="2024-08-22T16:38:30.124" v="2952" actId="1076"/>
          <ac:spMkLst>
            <pc:docMk/>
            <pc:sldMk cId="1728372574" sldId="326"/>
            <ac:spMk id="3" creationId="{0E518D62-5430-EF98-5954-19CB635A4407}"/>
          </ac:spMkLst>
        </pc:spChg>
        <pc:spChg chg="add mod">
          <ac:chgData name="Sergio Reyes Gajardo" userId="ae39495978026069" providerId="LiveId" clId="{9B8FA5BD-E351-434B-B54A-126BBEFF348B}" dt="2024-08-22T16:39:28.367" v="2975"/>
          <ac:spMkLst>
            <pc:docMk/>
            <pc:sldMk cId="1728372574" sldId="326"/>
            <ac:spMk id="4" creationId="{D88EC550-5AC5-C657-933E-70952906432E}"/>
          </ac:spMkLst>
        </pc:spChg>
        <pc:spChg chg="del">
          <ac:chgData name="Sergio Reyes Gajardo" userId="ae39495978026069" providerId="LiveId" clId="{9B8FA5BD-E351-434B-B54A-126BBEFF348B}" dt="2024-08-22T16:36:33.536" v="2942"/>
          <ac:spMkLst>
            <pc:docMk/>
            <pc:sldMk cId="1728372574" sldId="326"/>
            <ac:spMk id="2057" creationId="{5F9CFCE6-877F-4858-B8BD-2C52CA8AFBC4}"/>
          </ac:spMkLst>
        </pc:spChg>
        <pc:spChg chg="del">
          <ac:chgData name="Sergio Reyes Gajardo" userId="ae39495978026069" providerId="LiveId" clId="{9B8FA5BD-E351-434B-B54A-126BBEFF348B}" dt="2024-08-22T16:36:33.536" v="2942"/>
          <ac:spMkLst>
            <pc:docMk/>
            <pc:sldMk cId="1728372574" sldId="326"/>
            <ac:spMk id="2059" creationId="{8213F8A0-12AE-4514-8372-0DD766EC28EE}"/>
          </ac:spMkLst>
        </pc:spChg>
        <pc:spChg chg="del">
          <ac:chgData name="Sergio Reyes Gajardo" userId="ae39495978026069" providerId="LiveId" clId="{9B8FA5BD-E351-434B-B54A-126BBEFF348B}" dt="2024-08-22T16:36:33.536" v="2942"/>
          <ac:spMkLst>
            <pc:docMk/>
            <pc:sldMk cId="1728372574" sldId="326"/>
            <ac:spMk id="2061" creationId="{9EFF17D4-9A8C-4CE5-B096-D8CCD4400437}"/>
          </ac:spMkLst>
        </pc:spChg>
        <pc:picChg chg="mod">
          <ac:chgData name="Sergio Reyes Gajardo" userId="ae39495978026069" providerId="LiveId" clId="{9B8FA5BD-E351-434B-B54A-126BBEFF348B}" dt="2024-08-22T16:39:40.032" v="2978" actId="12788"/>
          <ac:picMkLst>
            <pc:docMk/>
            <pc:sldMk cId="1728372574" sldId="326"/>
            <ac:picMk id="2050" creationId="{09F20E38-59E9-D696-93F8-D4BAE170A661}"/>
          </ac:picMkLst>
        </pc:picChg>
        <pc:picChg chg="mod">
          <ac:chgData name="Sergio Reyes Gajardo" userId="ae39495978026069" providerId="LiveId" clId="{9B8FA5BD-E351-434B-B54A-126BBEFF348B}" dt="2024-08-22T16:39:14.188" v="2974" actId="12788"/>
          <ac:picMkLst>
            <pc:docMk/>
            <pc:sldMk cId="1728372574" sldId="326"/>
            <ac:picMk id="2052" creationId="{B70BCDDF-ECBB-B45B-6B62-6AF9CA7B0FB6}"/>
          </ac:picMkLst>
        </pc:picChg>
      </pc:sldChg>
      <pc:sldChg chg="addSp delSp modSp new mod setBg">
        <pc:chgData name="Sergio Reyes Gajardo" userId="ae39495978026069" providerId="LiveId" clId="{9B8FA5BD-E351-434B-B54A-126BBEFF348B}" dt="2024-08-22T16:46:50.444" v="3255" actId="26606"/>
        <pc:sldMkLst>
          <pc:docMk/>
          <pc:sldMk cId="974566284" sldId="327"/>
        </pc:sldMkLst>
        <pc:spChg chg="mod">
          <ac:chgData name="Sergio Reyes Gajardo" userId="ae39495978026069" providerId="LiveId" clId="{9B8FA5BD-E351-434B-B54A-126BBEFF348B}" dt="2024-08-22T16:46:50.444" v="3255" actId="26606"/>
          <ac:spMkLst>
            <pc:docMk/>
            <pc:sldMk cId="974566284" sldId="327"/>
            <ac:spMk id="2" creationId="{5D26E341-0373-90D2-C470-31FB09E4B739}"/>
          </ac:spMkLst>
        </pc:spChg>
        <pc:spChg chg="add del mod">
          <ac:chgData name="Sergio Reyes Gajardo" userId="ae39495978026069" providerId="LiveId" clId="{9B8FA5BD-E351-434B-B54A-126BBEFF348B}" dt="2024-08-22T16:46:50.444" v="3255" actId="26606"/>
          <ac:spMkLst>
            <pc:docMk/>
            <pc:sldMk cId="974566284" sldId="327"/>
            <ac:spMk id="3" creationId="{9605FA6C-41DC-77FD-10AC-0A3796A6DA57}"/>
          </ac:spMkLst>
        </pc:spChg>
        <pc:spChg chg="add del">
          <ac:chgData name="Sergio Reyes Gajardo" userId="ae39495978026069" providerId="LiveId" clId="{9B8FA5BD-E351-434B-B54A-126BBEFF348B}" dt="2024-08-22T16:44:59.846" v="3233" actId="26606"/>
          <ac:spMkLst>
            <pc:docMk/>
            <pc:sldMk cId="974566284" sldId="327"/>
            <ac:spMk id="8" creationId="{9605FA6C-41DC-77FD-10AC-0A3796A6DA57}"/>
          </ac:spMkLst>
        </pc:spChg>
        <pc:spChg chg="add del">
          <ac:chgData name="Sergio Reyes Gajardo" userId="ae39495978026069" providerId="LiveId" clId="{9B8FA5BD-E351-434B-B54A-126BBEFF348B}" dt="2024-08-22T16:45:10.035" v="3235" actId="26606"/>
          <ac:spMkLst>
            <pc:docMk/>
            <pc:sldMk cId="974566284" sldId="327"/>
            <ac:spMk id="9" creationId="{AE3A741D-C19B-960A-5803-1C5887147820}"/>
          </ac:spMkLst>
        </pc:spChg>
        <pc:spChg chg="add del">
          <ac:chgData name="Sergio Reyes Gajardo" userId="ae39495978026069" providerId="LiveId" clId="{9B8FA5BD-E351-434B-B54A-126BBEFF348B}" dt="2024-08-22T16:44:59.846" v="3233" actId="26606"/>
          <ac:spMkLst>
            <pc:docMk/>
            <pc:sldMk cId="974566284" sldId="327"/>
            <ac:spMk id="10" creationId="{EDDBB197-D710-4A4F-A9CA-FD2177498BE8}"/>
          </ac:spMkLst>
        </pc:spChg>
        <pc:spChg chg="add del">
          <ac:chgData name="Sergio Reyes Gajardo" userId="ae39495978026069" providerId="LiveId" clId="{9B8FA5BD-E351-434B-B54A-126BBEFF348B}" dt="2024-08-22T16:45:10.035" v="3235" actId="26606"/>
          <ac:spMkLst>
            <pc:docMk/>
            <pc:sldMk cId="974566284" sldId="327"/>
            <ac:spMk id="11" creationId="{9C3A50E9-9119-7BC3-083B-2D84CCC78E47}"/>
          </ac:spMkLst>
        </pc:spChg>
        <pc:spChg chg="add del">
          <ac:chgData name="Sergio Reyes Gajardo" userId="ae39495978026069" providerId="LiveId" clId="{9B8FA5BD-E351-434B-B54A-126BBEFF348B}" dt="2024-08-22T16:44:59.846" v="3233" actId="26606"/>
          <ac:spMkLst>
            <pc:docMk/>
            <pc:sldMk cId="974566284" sldId="327"/>
            <ac:spMk id="12" creationId="{975D1CFA-2CDB-4B64-BD9F-85744E8DA12F}"/>
          </ac:spMkLst>
        </pc:spChg>
        <pc:spChg chg="add del">
          <ac:chgData name="Sergio Reyes Gajardo" userId="ae39495978026069" providerId="LiveId" clId="{9B8FA5BD-E351-434B-B54A-126BBEFF348B}" dt="2024-08-22T16:45:10.035" v="3235" actId="26606"/>
          <ac:spMkLst>
            <pc:docMk/>
            <pc:sldMk cId="974566284" sldId="327"/>
            <ac:spMk id="13" creationId="{DC39DE25-0E4E-0AA7-0932-1D78C2372786}"/>
          </ac:spMkLst>
        </pc:spChg>
        <pc:spChg chg="add del">
          <ac:chgData name="Sergio Reyes Gajardo" userId="ae39495978026069" providerId="LiveId" clId="{9B8FA5BD-E351-434B-B54A-126BBEFF348B}" dt="2024-08-22T16:46:50.444" v="3255" actId="26606"/>
          <ac:spMkLst>
            <pc:docMk/>
            <pc:sldMk cId="974566284" sldId="327"/>
            <ac:spMk id="15" creationId="{9F7D5CDA-D291-4307-BF55-1381FED29634}"/>
          </ac:spMkLst>
        </pc:spChg>
        <pc:spChg chg="add del">
          <ac:chgData name="Sergio Reyes Gajardo" userId="ae39495978026069" providerId="LiveId" clId="{9B8FA5BD-E351-434B-B54A-126BBEFF348B}" dt="2024-08-22T16:46:40.042" v="3252" actId="26606"/>
          <ac:spMkLst>
            <pc:docMk/>
            <pc:sldMk cId="974566284" sldId="327"/>
            <ac:spMk id="18" creationId="{D009D6D5-DAC2-4A8B-A17A-E206B9012D09}"/>
          </ac:spMkLst>
        </pc:spChg>
        <pc:spChg chg="add">
          <ac:chgData name="Sergio Reyes Gajardo" userId="ae39495978026069" providerId="LiveId" clId="{9B8FA5BD-E351-434B-B54A-126BBEFF348B}" dt="2024-08-22T16:46:50.444" v="3255" actId="26606"/>
          <ac:spMkLst>
            <pc:docMk/>
            <pc:sldMk cId="974566284" sldId="327"/>
            <ac:spMk id="19" creationId="{04812C46-200A-4DEB-A05E-3ED6C68C2387}"/>
          </ac:spMkLst>
        </pc:spChg>
        <pc:spChg chg="add del">
          <ac:chgData name="Sergio Reyes Gajardo" userId="ae39495978026069" providerId="LiveId" clId="{9B8FA5BD-E351-434B-B54A-126BBEFF348B}" dt="2024-08-22T16:45:10.035" v="3235" actId="26606"/>
          <ac:spMkLst>
            <pc:docMk/>
            <pc:sldMk cId="974566284" sldId="327"/>
            <ac:spMk id="20" creationId="{9605FA6C-41DC-77FD-10AC-0A3796A6DA57}"/>
          </ac:spMkLst>
        </pc:spChg>
        <pc:spChg chg="add del">
          <ac:chgData name="Sergio Reyes Gajardo" userId="ae39495978026069" providerId="LiveId" clId="{9B8FA5BD-E351-434B-B54A-126BBEFF348B}" dt="2024-08-22T16:45:10.035" v="3235" actId="26606"/>
          <ac:spMkLst>
            <pc:docMk/>
            <pc:sldMk cId="974566284" sldId="327"/>
            <ac:spMk id="22" creationId="{8D6EA299-0840-6DEA-E670-C49AEBC87E89}"/>
          </ac:spMkLst>
        </pc:spChg>
        <pc:spChg chg="add del">
          <ac:chgData name="Sergio Reyes Gajardo" userId="ae39495978026069" providerId="LiveId" clId="{9B8FA5BD-E351-434B-B54A-126BBEFF348B}" dt="2024-08-22T16:46:45.411" v="3254" actId="26606"/>
          <ac:spMkLst>
            <pc:docMk/>
            <pc:sldMk cId="974566284" sldId="327"/>
            <ac:spMk id="23" creationId="{D1EA859B-E555-4109-94F3-6700E046E008}"/>
          </ac:spMkLst>
        </pc:spChg>
        <pc:spChg chg="add del">
          <ac:chgData name="Sergio Reyes Gajardo" userId="ae39495978026069" providerId="LiveId" clId="{9B8FA5BD-E351-434B-B54A-126BBEFF348B}" dt="2024-08-22T16:46:45.411" v="3254" actId="26606"/>
          <ac:spMkLst>
            <pc:docMk/>
            <pc:sldMk cId="974566284" sldId="327"/>
            <ac:spMk id="24" creationId="{04812C46-200A-4DEB-A05E-3ED6C68C2387}"/>
          </ac:spMkLst>
        </pc:spChg>
        <pc:spChg chg="add">
          <ac:chgData name="Sergio Reyes Gajardo" userId="ae39495978026069" providerId="LiveId" clId="{9B8FA5BD-E351-434B-B54A-126BBEFF348B}" dt="2024-08-22T16:46:50.444" v="3255" actId="26606"/>
          <ac:spMkLst>
            <pc:docMk/>
            <pc:sldMk cId="974566284" sldId="327"/>
            <ac:spMk id="25" creationId="{D1EA859B-E555-4109-94F3-6700E046E008}"/>
          </ac:spMkLst>
        </pc:spChg>
        <pc:grpChg chg="add del">
          <ac:chgData name="Sergio Reyes Gajardo" userId="ae39495978026069" providerId="LiveId" clId="{9B8FA5BD-E351-434B-B54A-126BBEFF348B}" dt="2024-08-22T16:44:59.846" v="3233" actId="26606"/>
          <ac:grpSpMkLst>
            <pc:docMk/>
            <pc:sldMk cId="974566284" sldId="327"/>
            <ac:grpSpMk id="14" creationId="{25EE5136-01F1-466C-962D-BA9B4C6757AA}"/>
          </ac:grpSpMkLst>
        </pc:grpChg>
        <pc:graphicFrameChg chg="add del">
          <ac:chgData name="Sergio Reyes Gajardo" userId="ae39495978026069" providerId="LiveId" clId="{9B8FA5BD-E351-434B-B54A-126BBEFF348B}" dt="2024-08-22T16:44:52.998" v="3231" actId="26606"/>
          <ac:graphicFrameMkLst>
            <pc:docMk/>
            <pc:sldMk cId="974566284" sldId="327"/>
            <ac:graphicFrameMk id="5" creationId="{CB7662A4-4D58-F259-148D-7E37EC14E39F}"/>
          </ac:graphicFrameMkLst>
        </pc:graphicFrameChg>
        <pc:picChg chg="add del">
          <ac:chgData name="Sergio Reyes Gajardo" userId="ae39495978026069" providerId="LiveId" clId="{9B8FA5BD-E351-434B-B54A-126BBEFF348B}" dt="2024-08-22T16:44:52.998" v="3231" actId="26606"/>
          <ac:picMkLst>
            <pc:docMk/>
            <pc:sldMk cId="974566284" sldId="327"/>
            <ac:picMk id="6" creationId="{7E883D19-ED0E-83A9-4AF4-39334939FB11}"/>
          </ac:picMkLst>
        </pc:picChg>
        <pc:picChg chg="add del">
          <ac:chgData name="Sergio Reyes Gajardo" userId="ae39495978026069" providerId="LiveId" clId="{9B8FA5BD-E351-434B-B54A-126BBEFF348B}" dt="2024-08-22T16:44:59.846" v="3233" actId="26606"/>
          <ac:picMkLst>
            <pc:docMk/>
            <pc:sldMk cId="974566284" sldId="327"/>
            <ac:picMk id="7" creationId="{2EF58C90-FD95-6102-B787-A78BEFC12B4F}"/>
          </ac:picMkLst>
        </pc:picChg>
        <pc:picChg chg="add mod ord">
          <ac:chgData name="Sergio Reyes Gajardo" userId="ae39495978026069" providerId="LiveId" clId="{9B8FA5BD-E351-434B-B54A-126BBEFF348B}" dt="2024-08-22T16:46:50.444" v="3255" actId="26606"/>
          <ac:picMkLst>
            <pc:docMk/>
            <pc:sldMk cId="974566284" sldId="327"/>
            <ac:picMk id="16" creationId="{7630FC52-6877-FF08-3A28-0C6E056C55D7}"/>
          </ac:picMkLst>
        </pc:picChg>
        <pc:picChg chg="add del">
          <ac:chgData name="Sergio Reyes Gajardo" userId="ae39495978026069" providerId="LiveId" clId="{9B8FA5BD-E351-434B-B54A-126BBEFF348B}" dt="2024-08-22T16:45:10.035" v="3235" actId="26606"/>
          <ac:picMkLst>
            <pc:docMk/>
            <pc:sldMk cId="974566284" sldId="327"/>
            <ac:picMk id="21" creationId="{E7E05AC1-E60C-11D3-62E3-A63D0B397456}"/>
          </ac:picMkLst>
        </pc:picChg>
      </pc:sldChg>
      <pc:sldChg chg="addSp delSp modSp new mod ord setBg">
        <pc:chgData name="Sergio Reyes Gajardo" userId="ae39495978026069" providerId="LiveId" clId="{9B8FA5BD-E351-434B-B54A-126BBEFF348B}" dt="2024-08-22T17:03:27.010" v="3273"/>
        <pc:sldMkLst>
          <pc:docMk/>
          <pc:sldMk cId="3482716802" sldId="328"/>
        </pc:sldMkLst>
        <pc:spChg chg="add del">
          <ac:chgData name="Sergio Reyes Gajardo" userId="ae39495978026069" providerId="LiveId" clId="{9B8FA5BD-E351-434B-B54A-126BBEFF348B}" dt="2024-08-22T17:02:58.560" v="3266" actId="26606"/>
          <ac:spMkLst>
            <pc:docMk/>
            <pc:sldMk cId="3482716802" sldId="328"/>
            <ac:spMk id="2" creationId="{AC1C6F5E-2118-AFE9-1F9E-2F5D40194243}"/>
          </ac:spMkLst>
        </pc:spChg>
        <pc:spChg chg="add del">
          <ac:chgData name="Sergio Reyes Gajardo" userId="ae39495978026069" providerId="LiveId" clId="{9B8FA5BD-E351-434B-B54A-126BBEFF348B}" dt="2024-08-22T17:02:58.560" v="3266" actId="26606"/>
          <ac:spMkLst>
            <pc:docMk/>
            <pc:sldMk cId="3482716802" sldId="328"/>
            <ac:spMk id="3" creationId="{E1361EE1-5BDB-E6C1-91F2-7D767FAD5B35}"/>
          </ac:spMkLst>
        </pc:spChg>
        <pc:spChg chg="add mod">
          <ac:chgData name="Sergio Reyes Gajardo" userId="ae39495978026069" providerId="LiveId" clId="{9B8FA5BD-E351-434B-B54A-126BBEFF348B}" dt="2024-08-22T17:03:09.325" v="3271" actId="2085"/>
          <ac:spMkLst>
            <pc:docMk/>
            <pc:sldMk cId="3482716802" sldId="328"/>
            <ac:spMk id="6" creationId="{0BB33FD9-CCAD-1888-0FFB-03743CF57391}"/>
          </ac:spMkLst>
        </pc:spChg>
        <pc:spChg chg="add">
          <ac:chgData name="Sergio Reyes Gajardo" userId="ae39495978026069" providerId="LiveId" clId="{9B8FA5BD-E351-434B-B54A-126BBEFF348B}" dt="2024-08-22T17:02:58.560" v="3266" actId="26606"/>
          <ac:spMkLst>
            <pc:docMk/>
            <pc:sldMk cId="3482716802" sldId="328"/>
            <ac:spMk id="7" creationId="{32BC26D8-82FB-445E-AA49-62A77D7C1EE0}"/>
          </ac:spMkLst>
        </pc:spChg>
        <pc:spChg chg="add">
          <ac:chgData name="Sergio Reyes Gajardo" userId="ae39495978026069" providerId="LiveId" clId="{9B8FA5BD-E351-434B-B54A-126BBEFF348B}" dt="2024-08-22T17:02:58.560" v="3266" actId="26606"/>
          <ac:spMkLst>
            <pc:docMk/>
            <pc:sldMk cId="3482716802" sldId="328"/>
            <ac:spMk id="8" creationId="{CB44330D-EA18-4254-AA95-EB49948539B8}"/>
          </ac:spMkLst>
        </pc:spChg>
        <pc:spChg chg="add del">
          <ac:chgData name="Sergio Reyes Gajardo" userId="ae39495978026069" providerId="LiveId" clId="{9B8FA5BD-E351-434B-B54A-126BBEFF348B}" dt="2024-08-22T17:02:53.087" v="3265" actId="26606"/>
          <ac:spMkLst>
            <pc:docMk/>
            <pc:sldMk cId="3482716802" sldId="328"/>
            <ac:spMk id="10" creationId="{32BC26D8-82FB-445E-AA49-62A77D7C1EE0}"/>
          </ac:spMkLst>
        </pc:spChg>
        <pc:spChg chg="add del">
          <ac:chgData name="Sergio Reyes Gajardo" userId="ae39495978026069" providerId="LiveId" clId="{9B8FA5BD-E351-434B-B54A-126BBEFF348B}" dt="2024-08-22T17:02:53.087" v="3265" actId="26606"/>
          <ac:spMkLst>
            <pc:docMk/>
            <pc:sldMk cId="3482716802" sldId="328"/>
            <ac:spMk id="12" creationId="{CB44330D-EA18-4254-AA95-EB49948539B8}"/>
          </ac:spMkLst>
        </pc:spChg>
        <pc:picChg chg="add mod">
          <ac:chgData name="Sergio Reyes Gajardo" userId="ae39495978026069" providerId="LiveId" clId="{9B8FA5BD-E351-434B-B54A-126BBEFF348B}" dt="2024-08-22T17:03:03.871" v="3268" actId="27614"/>
          <ac:picMkLst>
            <pc:docMk/>
            <pc:sldMk cId="3482716802" sldId="328"/>
            <ac:picMk id="5" creationId="{E781D6BE-0598-5D28-008A-7C021A8C7EF4}"/>
          </ac:picMkLst>
        </pc:picChg>
      </pc:sldChg>
      <pc:sldChg chg="addSp delSp modSp new mod setBg setClrOvrMap">
        <pc:chgData name="Sergio Reyes Gajardo" userId="ae39495978026069" providerId="LiveId" clId="{9B8FA5BD-E351-434B-B54A-126BBEFF348B}" dt="2024-08-22T22:13:43.809" v="3499" actId="2711"/>
        <pc:sldMkLst>
          <pc:docMk/>
          <pc:sldMk cId="3618173631" sldId="329"/>
        </pc:sldMkLst>
        <pc:spChg chg="mod">
          <ac:chgData name="Sergio Reyes Gajardo" userId="ae39495978026069" providerId="LiveId" clId="{9B8FA5BD-E351-434B-B54A-126BBEFF348B}" dt="2024-08-22T22:13:38.117" v="3498" actId="2711"/>
          <ac:spMkLst>
            <pc:docMk/>
            <pc:sldMk cId="3618173631" sldId="329"/>
            <ac:spMk id="2" creationId="{9FC26E7E-8FFC-3529-4F5B-E227F7721CFA}"/>
          </ac:spMkLst>
        </pc:spChg>
        <pc:spChg chg="del">
          <ac:chgData name="Sergio Reyes Gajardo" userId="ae39495978026069" providerId="LiveId" clId="{9B8FA5BD-E351-434B-B54A-126BBEFF348B}" dt="2024-08-22T22:10:09.604" v="3275" actId="1032"/>
          <ac:spMkLst>
            <pc:docMk/>
            <pc:sldMk cId="3618173631" sldId="329"/>
            <ac:spMk id="3" creationId="{28FB2C24-669C-C44D-7356-33C8C036263B}"/>
          </ac:spMkLst>
        </pc:spChg>
        <pc:spChg chg="add del">
          <ac:chgData name="Sergio Reyes Gajardo" userId="ae39495978026069" providerId="LiveId" clId="{9B8FA5BD-E351-434B-B54A-126BBEFF348B}" dt="2024-08-22T22:12:21.580" v="3465" actId="26606"/>
          <ac:spMkLst>
            <pc:docMk/>
            <pc:sldMk cId="3618173631" sldId="329"/>
            <ac:spMk id="9" creationId="{A3EFF7B1-6CB7-47D1-AD37-B870CA2B2151}"/>
          </ac:spMkLst>
        </pc:spChg>
        <pc:spChg chg="add del">
          <ac:chgData name="Sergio Reyes Gajardo" userId="ae39495978026069" providerId="LiveId" clId="{9B8FA5BD-E351-434B-B54A-126BBEFF348B}" dt="2024-08-22T22:12:21.580" v="3465" actId="26606"/>
          <ac:spMkLst>
            <pc:docMk/>
            <pc:sldMk cId="3618173631" sldId="329"/>
            <ac:spMk id="11" creationId="{7FA2962B-21B6-4689-A95D-A8FF6ADE47F1}"/>
          </ac:spMkLst>
        </pc:spChg>
        <pc:spChg chg="add del">
          <ac:chgData name="Sergio Reyes Gajardo" userId="ae39495978026069" providerId="LiveId" clId="{9B8FA5BD-E351-434B-B54A-126BBEFF348B}" dt="2024-08-22T22:12:21.580" v="3465" actId="26606"/>
          <ac:spMkLst>
            <pc:docMk/>
            <pc:sldMk cId="3618173631" sldId="329"/>
            <ac:spMk id="27" creationId="{A00D2CE1-35C1-46E6-BD59-CEE668BD90F4}"/>
          </ac:spMkLst>
        </pc:spChg>
        <pc:spChg chg="add del">
          <ac:chgData name="Sergio Reyes Gajardo" userId="ae39495978026069" providerId="LiveId" clId="{9B8FA5BD-E351-434B-B54A-126BBEFF348B}" dt="2024-08-22T22:12:21.580" v="3465" actId="26606"/>
          <ac:spMkLst>
            <pc:docMk/>
            <pc:sldMk cId="3618173631" sldId="329"/>
            <ac:spMk id="35" creationId="{E18403B7-F2C7-4C07-8522-21C31910902C}"/>
          </ac:spMkLst>
        </pc:spChg>
        <pc:spChg chg="add del">
          <ac:chgData name="Sergio Reyes Gajardo" userId="ae39495978026069" providerId="LiveId" clId="{9B8FA5BD-E351-434B-B54A-126BBEFF348B}" dt="2024-08-22T22:12:24.496" v="3467" actId="26606"/>
          <ac:spMkLst>
            <pc:docMk/>
            <pc:sldMk cId="3618173631" sldId="329"/>
            <ac:spMk id="43" creationId="{362810D9-2C5A-477D-949C-C191895477F3}"/>
          </ac:spMkLst>
        </pc:spChg>
        <pc:spChg chg="add del">
          <ac:chgData name="Sergio Reyes Gajardo" userId="ae39495978026069" providerId="LiveId" clId="{9B8FA5BD-E351-434B-B54A-126BBEFF348B}" dt="2024-08-22T22:12:24.496" v="3467" actId="26606"/>
          <ac:spMkLst>
            <pc:docMk/>
            <pc:sldMk cId="3618173631" sldId="329"/>
            <ac:spMk id="44" creationId="{081E4A58-353D-44AE-B2FC-2A74E2E400F7}"/>
          </ac:spMkLst>
        </pc:spChg>
        <pc:spChg chg="add">
          <ac:chgData name="Sergio Reyes Gajardo" userId="ae39495978026069" providerId="LiveId" clId="{9B8FA5BD-E351-434B-B54A-126BBEFF348B}" dt="2024-08-22T22:12:24.511" v="3468" actId="26606"/>
          <ac:spMkLst>
            <pc:docMk/>
            <pc:sldMk cId="3618173631" sldId="329"/>
            <ac:spMk id="46" creationId="{1A9F7B4E-B03D-4F64-BE33-00D074458D45}"/>
          </ac:spMkLst>
        </pc:spChg>
        <pc:spChg chg="add">
          <ac:chgData name="Sergio Reyes Gajardo" userId="ae39495978026069" providerId="LiveId" clId="{9B8FA5BD-E351-434B-B54A-126BBEFF348B}" dt="2024-08-22T22:12:24.511" v="3468" actId="26606"/>
          <ac:spMkLst>
            <pc:docMk/>
            <pc:sldMk cId="3618173631" sldId="329"/>
            <ac:spMk id="47" creationId="{7E2BE7F7-CA89-4002-ACCE-A478AEA24F5E}"/>
          </ac:spMkLst>
        </pc:spChg>
        <pc:grpChg chg="add del">
          <ac:chgData name="Sergio Reyes Gajardo" userId="ae39495978026069" providerId="LiveId" clId="{9B8FA5BD-E351-434B-B54A-126BBEFF348B}" dt="2024-08-22T22:12:21.580" v="3465" actId="26606"/>
          <ac:grpSpMkLst>
            <pc:docMk/>
            <pc:sldMk cId="3618173631" sldId="329"/>
            <ac:grpSpMk id="13" creationId="{A745280D-ED36-41FE-8EB1-CE597C99CFE8}"/>
          </ac:grpSpMkLst>
        </pc:grpChg>
        <pc:grpChg chg="add del">
          <ac:chgData name="Sergio Reyes Gajardo" userId="ae39495978026069" providerId="LiveId" clId="{9B8FA5BD-E351-434B-B54A-126BBEFF348B}" dt="2024-08-22T22:12:21.580" v="3465" actId="26606"/>
          <ac:grpSpMkLst>
            <pc:docMk/>
            <pc:sldMk cId="3618173631" sldId="329"/>
            <ac:grpSpMk id="19" creationId="{80E95A5C-1E97-41C3-9DEC-245FF6DEBF1F}"/>
          </ac:grpSpMkLst>
        </pc:grpChg>
        <pc:grpChg chg="add del">
          <ac:chgData name="Sergio Reyes Gajardo" userId="ae39495978026069" providerId="LiveId" clId="{9B8FA5BD-E351-434B-B54A-126BBEFF348B}" dt="2024-08-22T22:12:21.580" v="3465" actId="26606"/>
          <ac:grpSpMkLst>
            <pc:docMk/>
            <pc:sldMk cId="3618173631" sldId="329"/>
            <ac:grpSpMk id="29" creationId="{A58DCE86-9AE1-46D1-96D6-04B8B3EDF6FA}"/>
          </ac:grpSpMkLst>
        </pc:grpChg>
        <pc:grpChg chg="add del">
          <ac:chgData name="Sergio Reyes Gajardo" userId="ae39495978026069" providerId="LiveId" clId="{9B8FA5BD-E351-434B-B54A-126BBEFF348B}" dt="2024-08-22T22:12:21.580" v="3465" actId="26606"/>
          <ac:grpSpMkLst>
            <pc:docMk/>
            <pc:sldMk cId="3618173631" sldId="329"/>
            <ac:grpSpMk id="37" creationId="{23B58CC6-A99E-43AF-A467-256F19287FB8}"/>
          </ac:grpSpMkLst>
        </pc:grpChg>
        <pc:graphicFrameChg chg="add mod modGraphic">
          <ac:chgData name="Sergio Reyes Gajardo" userId="ae39495978026069" providerId="LiveId" clId="{9B8FA5BD-E351-434B-B54A-126BBEFF348B}" dt="2024-08-22T22:13:43.809" v="3499" actId="2711"/>
          <ac:graphicFrameMkLst>
            <pc:docMk/>
            <pc:sldMk cId="3618173631" sldId="329"/>
            <ac:graphicFrameMk id="4" creationId="{9AE2FC26-E277-2A9E-013F-B7997D570CF0}"/>
          </ac:graphicFrameMkLst>
        </pc:graphicFrameChg>
      </pc:sldChg>
      <pc:sldChg chg="addSp delSp modSp new del mod setBg">
        <pc:chgData name="Sergio Reyes Gajardo" userId="ae39495978026069" providerId="LiveId" clId="{9B8FA5BD-E351-434B-B54A-126BBEFF348B}" dt="2024-08-22T22:16:39.049" v="3746" actId="47"/>
        <pc:sldMkLst>
          <pc:docMk/>
          <pc:sldMk cId="2509195945" sldId="330"/>
        </pc:sldMkLst>
        <pc:spChg chg="mod">
          <ac:chgData name="Sergio Reyes Gajardo" userId="ae39495978026069" providerId="LiveId" clId="{9B8FA5BD-E351-434B-B54A-126BBEFF348B}" dt="2024-08-22T22:15:03.829" v="3712" actId="20577"/>
          <ac:spMkLst>
            <pc:docMk/>
            <pc:sldMk cId="2509195945" sldId="330"/>
            <ac:spMk id="2" creationId="{1C63A0AE-3046-EAD2-7E9E-6F27DE0E600B}"/>
          </ac:spMkLst>
        </pc:spChg>
        <pc:spChg chg="mod">
          <ac:chgData name="Sergio Reyes Gajardo" userId="ae39495978026069" providerId="LiveId" clId="{9B8FA5BD-E351-434B-B54A-126BBEFF348B}" dt="2024-08-22T22:14:53.373" v="3702" actId="26606"/>
          <ac:spMkLst>
            <pc:docMk/>
            <pc:sldMk cId="2509195945" sldId="330"/>
            <ac:spMk id="3" creationId="{746966D7-6099-7370-9415-778C7EBA42C8}"/>
          </ac:spMkLst>
        </pc:spChg>
        <pc:spChg chg="add del">
          <ac:chgData name="Sergio Reyes Gajardo" userId="ae39495978026069" providerId="LiveId" clId="{9B8FA5BD-E351-434B-B54A-126BBEFF348B}" dt="2024-08-22T22:14:53.367" v="3701" actId="26606"/>
          <ac:spMkLst>
            <pc:docMk/>
            <pc:sldMk cId="2509195945" sldId="330"/>
            <ac:spMk id="9" creationId="{3ECBE1F1-D69B-4AFA-ABD5-8E41720EF6DE}"/>
          </ac:spMkLst>
        </pc:spChg>
        <pc:spChg chg="add del">
          <ac:chgData name="Sergio Reyes Gajardo" userId="ae39495978026069" providerId="LiveId" clId="{9B8FA5BD-E351-434B-B54A-126BBEFF348B}" dt="2024-08-22T22:14:53.367" v="3701" actId="26606"/>
          <ac:spMkLst>
            <pc:docMk/>
            <pc:sldMk cId="2509195945" sldId="330"/>
            <ac:spMk id="11" creationId="{603A6265-E10C-4B85-9C20-E75FCAF9CC63}"/>
          </ac:spMkLst>
        </pc:spChg>
        <pc:picChg chg="add del">
          <ac:chgData name="Sergio Reyes Gajardo" userId="ae39495978026069" providerId="LiveId" clId="{9B8FA5BD-E351-434B-B54A-126BBEFF348B}" dt="2024-08-22T22:14:53.367" v="3701" actId="26606"/>
          <ac:picMkLst>
            <pc:docMk/>
            <pc:sldMk cId="2509195945" sldId="330"/>
            <ac:picMk id="5" creationId="{FCEBD1EF-9FF3-12EA-F512-4EA2D6D26021}"/>
          </ac:picMkLst>
        </pc:picChg>
        <pc:picChg chg="add del">
          <ac:chgData name="Sergio Reyes Gajardo" userId="ae39495978026069" providerId="LiveId" clId="{9B8FA5BD-E351-434B-B54A-126BBEFF348B}" dt="2024-08-22T22:15:12.921" v="3713" actId="478"/>
          <ac:picMkLst>
            <pc:docMk/>
            <pc:sldMk cId="2509195945" sldId="330"/>
            <ac:picMk id="13" creationId="{D0335453-2156-2F38-A0E8-B4A41935EF21}"/>
          </ac:picMkLst>
        </pc:picChg>
        <pc:cxnChg chg="add">
          <ac:chgData name="Sergio Reyes Gajardo" userId="ae39495978026069" providerId="LiveId" clId="{9B8FA5BD-E351-434B-B54A-126BBEFF348B}" dt="2024-08-22T22:14:53.373" v="3702" actId="26606"/>
          <ac:cxnSpMkLst>
            <pc:docMk/>
            <pc:sldMk cId="2509195945" sldId="330"/>
            <ac:cxnSpMk id="14" creationId="{1503BFE4-729B-D9D0-C17B-501E6AF1127A}"/>
          </ac:cxnSpMkLst>
        </pc:cxnChg>
      </pc:sldChg>
      <pc:sldChg chg="addSp delSp modSp new mod setBg setClrOvrMap">
        <pc:chgData name="Sergio Reyes Gajardo" userId="ae39495978026069" providerId="LiveId" clId="{9B8FA5BD-E351-434B-B54A-126BBEFF348B}" dt="2024-08-22T22:16:35.155" v="3745" actId="207"/>
        <pc:sldMkLst>
          <pc:docMk/>
          <pc:sldMk cId="870929960" sldId="331"/>
        </pc:sldMkLst>
        <pc:spChg chg="mod">
          <ac:chgData name="Sergio Reyes Gajardo" userId="ae39495978026069" providerId="LiveId" clId="{9B8FA5BD-E351-434B-B54A-126BBEFF348B}" dt="2024-08-22T22:16:12.935" v="3743" actId="20577"/>
          <ac:spMkLst>
            <pc:docMk/>
            <pc:sldMk cId="870929960" sldId="331"/>
            <ac:spMk id="2" creationId="{FBC09DB1-6ACE-528F-3476-3289C0B7AE32}"/>
          </ac:spMkLst>
        </pc:spChg>
        <pc:spChg chg="del">
          <ac:chgData name="Sergio Reyes Gajardo" userId="ae39495978026069" providerId="LiveId" clId="{9B8FA5BD-E351-434B-B54A-126BBEFF348B}" dt="2024-08-22T22:15:34.437" v="3723" actId="26606"/>
          <ac:spMkLst>
            <pc:docMk/>
            <pc:sldMk cId="870929960" sldId="331"/>
            <ac:spMk id="3" creationId="{764EA588-9386-5EB1-DE2B-65C86BC0A831}"/>
          </ac:spMkLst>
        </pc:spChg>
        <pc:spChg chg="add mod">
          <ac:chgData name="Sergio Reyes Gajardo" userId="ae39495978026069" providerId="LiveId" clId="{9B8FA5BD-E351-434B-B54A-126BBEFF348B}" dt="2024-08-22T22:16:35.155" v="3745" actId="207"/>
          <ac:spMkLst>
            <pc:docMk/>
            <pc:sldMk cId="870929960" sldId="331"/>
            <ac:spMk id="6" creationId="{7A3DFFA3-7A96-2854-292B-1BD47A39158F}"/>
          </ac:spMkLst>
        </pc:spChg>
        <pc:spChg chg="add">
          <ac:chgData name="Sergio Reyes Gajardo" userId="ae39495978026069" providerId="LiveId" clId="{9B8FA5BD-E351-434B-B54A-126BBEFF348B}" dt="2024-08-22T22:15:34.437" v="3723" actId="26606"/>
          <ac:spMkLst>
            <pc:docMk/>
            <pc:sldMk cId="870929960" sldId="331"/>
            <ac:spMk id="9" creationId="{71B2258F-86CA-4D4D-8270-BC05FCDEBFB3}"/>
          </ac:spMkLst>
        </pc:spChg>
        <pc:picChg chg="add">
          <ac:chgData name="Sergio Reyes Gajardo" userId="ae39495978026069" providerId="LiveId" clId="{9B8FA5BD-E351-434B-B54A-126BBEFF348B}" dt="2024-08-22T22:15:34.437" v="3723" actId="26606"/>
          <ac:picMkLst>
            <pc:docMk/>
            <pc:sldMk cId="870929960" sldId="331"/>
            <ac:picMk id="5" creationId="{1A7A4FF0-6C6A-3D34-EAFE-3F569F1E9C8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D284A-5CF4-4E58-883B-16FD0B61F16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2467C0-4F56-4B13-9A83-AD1D7507A6C3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Formule un ejemplo en su trabajo por cada tipo de analítica</a:t>
          </a:r>
          <a:endParaRPr lang="en-US"/>
        </a:p>
      </dgm:t>
    </dgm:pt>
    <dgm:pt modelId="{F12652E4-4D38-48C4-9437-0D99B360B1BE}" type="parTrans" cxnId="{AA473B8F-9173-4BD0-99C1-76F1B2DF7EDD}">
      <dgm:prSet/>
      <dgm:spPr/>
      <dgm:t>
        <a:bodyPr/>
        <a:lstStyle/>
        <a:p>
          <a:endParaRPr lang="en-US"/>
        </a:p>
      </dgm:t>
    </dgm:pt>
    <dgm:pt modelId="{0E2FFB21-BDBD-42D1-842A-1EC312759A16}" type="sibTrans" cxnId="{AA473B8F-9173-4BD0-99C1-76F1B2DF7EDD}">
      <dgm:prSet/>
      <dgm:spPr/>
      <dgm:t>
        <a:bodyPr/>
        <a:lstStyle/>
        <a:p>
          <a:endParaRPr lang="en-US"/>
        </a:p>
      </dgm:t>
    </dgm:pt>
    <dgm:pt modelId="{E2DC9FAD-28A4-4FA7-B859-0D0DE6F56DC5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Indique una forma de medir los resultados en cada ejemplo dado</a:t>
          </a:r>
          <a:endParaRPr lang="en-US"/>
        </a:p>
      </dgm:t>
    </dgm:pt>
    <dgm:pt modelId="{8B573976-C551-4810-B674-AC9CE72FC76A}" type="parTrans" cxnId="{8BF6D96E-7645-4A07-BA7C-E042AFA91172}">
      <dgm:prSet/>
      <dgm:spPr/>
      <dgm:t>
        <a:bodyPr/>
        <a:lstStyle/>
        <a:p>
          <a:endParaRPr lang="en-US"/>
        </a:p>
      </dgm:t>
    </dgm:pt>
    <dgm:pt modelId="{E2EC8815-9472-4CAF-95B3-5BFE7ED2D2D2}" type="sibTrans" cxnId="{8BF6D96E-7645-4A07-BA7C-E042AFA91172}">
      <dgm:prSet/>
      <dgm:spPr/>
      <dgm:t>
        <a:bodyPr/>
        <a:lstStyle/>
        <a:p>
          <a:endParaRPr lang="en-US"/>
        </a:p>
      </dgm:t>
    </dgm:pt>
    <dgm:pt modelId="{70A452D7-98D6-40E1-B003-0DCD00D55130}" type="pres">
      <dgm:prSet presAssocID="{34FD284A-5CF4-4E58-883B-16FD0B61F165}" presName="root" presStyleCnt="0">
        <dgm:presLayoutVars>
          <dgm:dir/>
          <dgm:resizeHandles val="exact"/>
        </dgm:presLayoutVars>
      </dgm:prSet>
      <dgm:spPr/>
    </dgm:pt>
    <dgm:pt modelId="{6967FCDD-980F-4CD8-9518-0540B216D010}" type="pres">
      <dgm:prSet presAssocID="{752467C0-4F56-4B13-9A83-AD1D7507A6C3}" presName="compNode" presStyleCnt="0"/>
      <dgm:spPr/>
    </dgm:pt>
    <dgm:pt modelId="{DB09D9CD-35F7-4006-A4FC-F729C65BB971}" type="pres">
      <dgm:prSet presAssocID="{752467C0-4F56-4B13-9A83-AD1D7507A6C3}" presName="bgRect" presStyleLbl="bgShp" presStyleIdx="0" presStyleCnt="2"/>
      <dgm:spPr/>
    </dgm:pt>
    <dgm:pt modelId="{F0B20173-17E0-4634-A554-7B5B4836B109}" type="pres">
      <dgm:prSet presAssocID="{752467C0-4F56-4B13-9A83-AD1D7507A6C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B70CAF25-300A-420F-AA83-5FD38932A389}" type="pres">
      <dgm:prSet presAssocID="{752467C0-4F56-4B13-9A83-AD1D7507A6C3}" presName="spaceRect" presStyleCnt="0"/>
      <dgm:spPr/>
    </dgm:pt>
    <dgm:pt modelId="{5649AAE8-8717-4122-ABA6-8B832D1D9A24}" type="pres">
      <dgm:prSet presAssocID="{752467C0-4F56-4B13-9A83-AD1D7507A6C3}" presName="parTx" presStyleLbl="revTx" presStyleIdx="0" presStyleCnt="2">
        <dgm:presLayoutVars>
          <dgm:chMax val="0"/>
          <dgm:chPref val="0"/>
        </dgm:presLayoutVars>
      </dgm:prSet>
      <dgm:spPr/>
    </dgm:pt>
    <dgm:pt modelId="{ED340BB8-81AA-42AA-9126-899B7D109B5D}" type="pres">
      <dgm:prSet presAssocID="{0E2FFB21-BDBD-42D1-842A-1EC312759A16}" presName="sibTrans" presStyleCnt="0"/>
      <dgm:spPr/>
    </dgm:pt>
    <dgm:pt modelId="{BF9CD20E-FDA9-4BD1-AB94-E21DC7933F8C}" type="pres">
      <dgm:prSet presAssocID="{E2DC9FAD-28A4-4FA7-B859-0D0DE6F56DC5}" presName="compNode" presStyleCnt="0"/>
      <dgm:spPr/>
    </dgm:pt>
    <dgm:pt modelId="{DEAEAA15-9431-4804-80B7-AD2B9929ADA8}" type="pres">
      <dgm:prSet presAssocID="{E2DC9FAD-28A4-4FA7-B859-0D0DE6F56DC5}" presName="bgRect" presStyleLbl="bgShp" presStyleIdx="1" presStyleCnt="2"/>
      <dgm:spPr/>
    </dgm:pt>
    <dgm:pt modelId="{9083307A-9A27-40CD-A762-967E4EDAF021}" type="pres">
      <dgm:prSet presAssocID="{E2DC9FAD-28A4-4FA7-B859-0D0DE6F56D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9F36E7D7-806F-4C5B-B97C-B8902977A677}" type="pres">
      <dgm:prSet presAssocID="{E2DC9FAD-28A4-4FA7-B859-0D0DE6F56DC5}" presName="spaceRect" presStyleCnt="0"/>
      <dgm:spPr/>
    </dgm:pt>
    <dgm:pt modelId="{46656829-63C1-4CAF-8D1D-5229EA2A8A52}" type="pres">
      <dgm:prSet presAssocID="{E2DC9FAD-28A4-4FA7-B859-0D0DE6F56DC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B042F12-E5E4-486B-B83F-AF4BB4820B70}" type="presOf" srcId="{752467C0-4F56-4B13-9A83-AD1D7507A6C3}" destId="{5649AAE8-8717-4122-ABA6-8B832D1D9A24}" srcOrd="0" destOrd="0" presId="urn:microsoft.com/office/officeart/2018/2/layout/IconVerticalSolidList"/>
    <dgm:cxn modelId="{1A2A6D24-C01E-430D-8144-DFB55F4D2922}" type="presOf" srcId="{34FD284A-5CF4-4E58-883B-16FD0B61F165}" destId="{70A452D7-98D6-40E1-B003-0DCD00D55130}" srcOrd="0" destOrd="0" presId="urn:microsoft.com/office/officeart/2018/2/layout/IconVerticalSolidList"/>
    <dgm:cxn modelId="{8BF6D96E-7645-4A07-BA7C-E042AFA91172}" srcId="{34FD284A-5CF4-4E58-883B-16FD0B61F165}" destId="{E2DC9FAD-28A4-4FA7-B859-0D0DE6F56DC5}" srcOrd="1" destOrd="0" parTransId="{8B573976-C551-4810-B674-AC9CE72FC76A}" sibTransId="{E2EC8815-9472-4CAF-95B3-5BFE7ED2D2D2}"/>
    <dgm:cxn modelId="{AA473B8F-9173-4BD0-99C1-76F1B2DF7EDD}" srcId="{34FD284A-5CF4-4E58-883B-16FD0B61F165}" destId="{752467C0-4F56-4B13-9A83-AD1D7507A6C3}" srcOrd="0" destOrd="0" parTransId="{F12652E4-4D38-48C4-9437-0D99B360B1BE}" sibTransId="{0E2FFB21-BDBD-42D1-842A-1EC312759A16}"/>
    <dgm:cxn modelId="{B961A4ED-6F74-4CF2-869F-E304D8139473}" type="presOf" srcId="{E2DC9FAD-28A4-4FA7-B859-0D0DE6F56DC5}" destId="{46656829-63C1-4CAF-8D1D-5229EA2A8A52}" srcOrd="0" destOrd="0" presId="urn:microsoft.com/office/officeart/2018/2/layout/IconVerticalSolidList"/>
    <dgm:cxn modelId="{3E690FF9-938B-4BC0-A8C2-68EAD32ACBB0}" type="presParOf" srcId="{70A452D7-98D6-40E1-B003-0DCD00D55130}" destId="{6967FCDD-980F-4CD8-9518-0540B216D010}" srcOrd="0" destOrd="0" presId="urn:microsoft.com/office/officeart/2018/2/layout/IconVerticalSolidList"/>
    <dgm:cxn modelId="{DD1EAE56-3148-473F-9E63-17F2D557478F}" type="presParOf" srcId="{6967FCDD-980F-4CD8-9518-0540B216D010}" destId="{DB09D9CD-35F7-4006-A4FC-F729C65BB971}" srcOrd="0" destOrd="0" presId="urn:microsoft.com/office/officeart/2018/2/layout/IconVerticalSolidList"/>
    <dgm:cxn modelId="{99E43422-ECCE-4583-B074-9B382777DECE}" type="presParOf" srcId="{6967FCDD-980F-4CD8-9518-0540B216D010}" destId="{F0B20173-17E0-4634-A554-7B5B4836B109}" srcOrd="1" destOrd="0" presId="urn:microsoft.com/office/officeart/2018/2/layout/IconVerticalSolidList"/>
    <dgm:cxn modelId="{E48E5DA9-6171-4933-85D8-0B6E3D2AD063}" type="presParOf" srcId="{6967FCDD-980F-4CD8-9518-0540B216D010}" destId="{B70CAF25-300A-420F-AA83-5FD38932A389}" srcOrd="2" destOrd="0" presId="urn:microsoft.com/office/officeart/2018/2/layout/IconVerticalSolidList"/>
    <dgm:cxn modelId="{682E2FB5-397A-4BC6-A9E0-52E68A36FD03}" type="presParOf" srcId="{6967FCDD-980F-4CD8-9518-0540B216D010}" destId="{5649AAE8-8717-4122-ABA6-8B832D1D9A24}" srcOrd="3" destOrd="0" presId="urn:microsoft.com/office/officeart/2018/2/layout/IconVerticalSolidList"/>
    <dgm:cxn modelId="{3FFBB0B3-4B8E-4288-93A9-7C69A4E1706C}" type="presParOf" srcId="{70A452D7-98D6-40E1-B003-0DCD00D55130}" destId="{ED340BB8-81AA-42AA-9126-899B7D109B5D}" srcOrd="1" destOrd="0" presId="urn:microsoft.com/office/officeart/2018/2/layout/IconVerticalSolidList"/>
    <dgm:cxn modelId="{B28DC388-9AC1-45AB-9269-5C4A0FABE337}" type="presParOf" srcId="{70A452D7-98D6-40E1-B003-0DCD00D55130}" destId="{BF9CD20E-FDA9-4BD1-AB94-E21DC7933F8C}" srcOrd="2" destOrd="0" presId="urn:microsoft.com/office/officeart/2018/2/layout/IconVerticalSolidList"/>
    <dgm:cxn modelId="{530A31D5-FC40-4C62-813A-3FC02DF8C067}" type="presParOf" srcId="{BF9CD20E-FDA9-4BD1-AB94-E21DC7933F8C}" destId="{DEAEAA15-9431-4804-80B7-AD2B9929ADA8}" srcOrd="0" destOrd="0" presId="urn:microsoft.com/office/officeart/2018/2/layout/IconVerticalSolidList"/>
    <dgm:cxn modelId="{33B2ACDB-391D-459E-A7B5-8C417493E1D6}" type="presParOf" srcId="{BF9CD20E-FDA9-4BD1-AB94-E21DC7933F8C}" destId="{9083307A-9A27-40CD-A762-967E4EDAF021}" srcOrd="1" destOrd="0" presId="urn:microsoft.com/office/officeart/2018/2/layout/IconVerticalSolidList"/>
    <dgm:cxn modelId="{09575776-55D4-4C3C-870F-6E8F0E320C47}" type="presParOf" srcId="{BF9CD20E-FDA9-4BD1-AB94-E21DC7933F8C}" destId="{9F36E7D7-806F-4C5B-B97C-B8902977A677}" srcOrd="2" destOrd="0" presId="urn:microsoft.com/office/officeart/2018/2/layout/IconVerticalSolidList"/>
    <dgm:cxn modelId="{2BDDB134-D63F-4B0E-A97F-34285BF67C55}" type="presParOf" srcId="{BF9CD20E-FDA9-4BD1-AB94-E21DC7933F8C}" destId="{46656829-63C1-4CAF-8D1D-5229EA2A8A5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FD284A-5CF4-4E58-883B-16FD0B61F16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2467C0-4F56-4B13-9A83-AD1D7507A6C3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Indique un ejemplo de automatización con ML vía Regresión y otro para Clasificación</a:t>
          </a:r>
          <a:endParaRPr lang="en-US" dirty="0"/>
        </a:p>
      </dgm:t>
    </dgm:pt>
    <dgm:pt modelId="{F12652E4-4D38-48C4-9437-0D99B360B1BE}" type="parTrans" cxnId="{AA473B8F-9173-4BD0-99C1-76F1B2DF7EDD}">
      <dgm:prSet/>
      <dgm:spPr/>
      <dgm:t>
        <a:bodyPr/>
        <a:lstStyle/>
        <a:p>
          <a:endParaRPr lang="en-US"/>
        </a:p>
      </dgm:t>
    </dgm:pt>
    <dgm:pt modelId="{0E2FFB21-BDBD-42D1-842A-1EC312759A16}" type="sibTrans" cxnId="{AA473B8F-9173-4BD0-99C1-76F1B2DF7EDD}">
      <dgm:prSet/>
      <dgm:spPr/>
      <dgm:t>
        <a:bodyPr/>
        <a:lstStyle/>
        <a:p>
          <a:endParaRPr lang="en-US"/>
        </a:p>
      </dgm:t>
    </dgm:pt>
    <dgm:pt modelId="{70A452D7-98D6-40E1-B003-0DCD00D55130}" type="pres">
      <dgm:prSet presAssocID="{34FD284A-5CF4-4E58-883B-16FD0B61F165}" presName="root" presStyleCnt="0">
        <dgm:presLayoutVars>
          <dgm:dir/>
          <dgm:resizeHandles val="exact"/>
        </dgm:presLayoutVars>
      </dgm:prSet>
      <dgm:spPr/>
    </dgm:pt>
    <dgm:pt modelId="{6967FCDD-980F-4CD8-9518-0540B216D010}" type="pres">
      <dgm:prSet presAssocID="{752467C0-4F56-4B13-9A83-AD1D7507A6C3}" presName="compNode" presStyleCnt="0"/>
      <dgm:spPr/>
    </dgm:pt>
    <dgm:pt modelId="{DB09D9CD-35F7-4006-A4FC-F729C65BB971}" type="pres">
      <dgm:prSet presAssocID="{752467C0-4F56-4B13-9A83-AD1D7507A6C3}" presName="bgRect" presStyleLbl="bgShp" presStyleIdx="0" presStyleCnt="1"/>
      <dgm:spPr/>
    </dgm:pt>
    <dgm:pt modelId="{F0B20173-17E0-4634-A554-7B5B4836B109}" type="pres">
      <dgm:prSet presAssocID="{752467C0-4F56-4B13-9A83-AD1D7507A6C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B70CAF25-300A-420F-AA83-5FD38932A389}" type="pres">
      <dgm:prSet presAssocID="{752467C0-4F56-4B13-9A83-AD1D7507A6C3}" presName="spaceRect" presStyleCnt="0"/>
      <dgm:spPr/>
    </dgm:pt>
    <dgm:pt modelId="{5649AAE8-8717-4122-ABA6-8B832D1D9A24}" type="pres">
      <dgm:prSet presAssocID="{752467C0-4F56-4B13-9A83-AD1D7507A6C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5B042F12-E5E4-486B-B83F-AF4BB4820B70}" type="presOf" srcId="{752467C0-4F56-4B13-9A83-AD1D7507A6C3}" destId="{5649AAE8-8717-4122-ABA6-8B832D1D9A24}" srcOrd="0" destOrd="0" presId="urn:microsoft.com/office/officeart/2018/2/layout/IconVerticalSolidList"/>
    <dgm:cxn modelId="{1A2A6D24-C01E-430D-8144-DFB55F4D2922}" type="presOf" srcId="{34FD284A-5CF4-4E58-883B-16FD0B61F165}" destId="{70A452D7-98D6-40E1-B003-0DCD00D55130}" srcOrd="0" destOrd="0" presId="urn:microsoft.com/office/officeart/2018/2/layout/IconVerticalSolidList"/>
    <dgm:cxn modelId="{AA473B8F-9173-4BD0-99C1-76F1B2DF7EDD}" srcId="{34FD284A-5CF4-4E58-883B-16FD0B61F165}" destId="{752467C0-4F56-4B13-9A83-AD1D7507A6C3}" srcOrd="0" destOrd="0" parTransId="{F12652E4-4D38-48C4-9437-0D99B360B1BE}" sibTransId="{0E2FFB21-BDBD-42D1-842A-1EC312759A16}"/>
    <dgm:cxn modelId="{3E690FF9-938B-4BC0-A8C2-68EAD32ACBB0}" type="presParOf" srcId="{70A452D7-98D6-40E1-B003-0DCD00D55130}" destId="{6967FCDD-980F-4CD8-9518-0540B216D010}" srcOrd="0" destOrd="0" presId="urn:microsoft.com/office/officeart/2018/2/layout/IconVerticalSolidList"/>
    <dgm:cxn modelId="{DD1EAE56-3148-473F-9E63-17F2D557478F}" type="presParOf" srcId="{6967FCDD-980F-4CD8-9518-0540B216D010}" destId="{DB09D9CD-35F7-4006-A4FC-F729C65BB971}" srcOrd="0" destOrd="0" presId="urn:microsoft.com/office/officeart/2018/2/layout/IconVerticalSolidList"/>
    <dgm:cxn modelId="{99E43422-ECCE-4583-B074-9B382777DECE}" type="presParOf" srcId="{6967FCDD-980F-4CD8-9518-0540B216D010}" destId="{F0B20173-17E0-4634-A554-7B5B4836B109}" srcOrd="1" destOrd="0" presId="urn:microsoft.com/office/officeart/2018/2/layout/IconVerticalSolidList"/>
    <dgm:cxn modelId="{E48E5DA9-6171-4933-85D8-0B6E3D2AD063}" type="presParOf" srcId="{6967FCDD-980F-4CD8-9518-0540B216D010}" destId="{B70CAF25-300A-420F-AA83-5FD38932A389}" srcOrd="2" destOrd="0" presId="urn:microsoft.com/office/officeart/2018/2/layout/IconVerticalSolidList"/>
    <dgm:cxn modelId="{682E2FB5-397A-4BC6-A9E0-52E68A36FD03}" type="presParOf" srcId="{6967FCDD-980F-4CD8-9518-0540B216D010}" destId="{5649AAE8-8717-4122-ABA6-8B832D1D9A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FA519B-1DCF-4311-B36E-81F1182E46F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DEC5EF-1EE0-4A9C-B898-5238EAE9458D}">
      <dgm:prSet/>
      <dgm:spPr/>
      <dgm:t>
        <a:bodyPr/>
        <a:lstStyle/>
        <a:p>
          <a:pPr>
            <a:defRPr cap="all"/>
          </a:pPr>
          <a:r>
            <a:rPr lang="es-CL" dirty="0">
              <a:latin typeface="Raleway" panose="020B0503030101060003" pitchFamily="34" charset="0"/>
            </a:rPr>
            <a:t>Metodología CRISP-DM</a:t>
          </a:r>
          <a:endParaRPr lang="en-US" dirty="0">
            <a:latin typeface="Raleway" panose="020B0503030101060003" pitchFamily="34" charset="0"/>
          </a:endParaRPr>
        </a:p>
      </dgm:t>
    </dgm:pt>
    <dgm:pt modelId="{BEE76426-36BF-429C-9C32-94D1614D5B2E}" type="parTrans" cxnId="{D5F1A32B-AA37-4C35-A39B-8EEFF22AA40B}">
      <dgm:prSet/>
      <dgm:spPr/>
      <dgm:t>
        <a:bodyPr/>
        <a:lstStyle/>
        <a:p>
          <a:endParaRPr lang="en-US">
            <a:latin typeface="Raleway" panose="020B0503030101060003" pitchFamily="34" charset="0"/>
          </a:endParaRPr>
        </a:p>
      </dgm:t>
    </dgm:pt>
    <dgm:pt modelId="{7F839A6D-62E2-4AE3-A7BB-56ED8E2AD780}" type="sibTrans" cxnId="{D5F1A32B-AA37-4C35-A39B-8EEFF22AA40B}">
      <dgm:prSet/>
      <dgm:spPr/>
      <dgm:t>
        <a:bodyPr/>
        <a:lstStyle/>
        <a:p>
          <a:endParaRPr lang="en-US">
            <a:latin typeface="Raleway" panose="020B0503030101060003" pitchFamily="34" charset="0"/>
          </a:endParaRPr>
        </a:p>
      </dgm:t>
    </dgm:pt>
    <dgm:pt modelId="{B9282D99-6C54-4D04-BC95-9BE1F00E8B88}">
      <dgm:prSet/>
      <dgm:spPr/>
      <dgm:t>
        <a:bodyPr/>
        <a:lstStyle/>
        <a:p>
          <a:pPr>
            <a:defRPr cap="all"/>
          </a:pPr>
          <a:r>
            <a:rPr lang="es-CL" dirty="0">
              <a:latin typeface="Raleway" panose="020B0503030101060003" pitchFamily="34" charset="0"/>
            </a:rPr>
            <a:t>Necesidad del negocio y planteamiento de las preguntas a responder en el proyecto de ML</a:t>
          </a:r>
          <a:endParaRPr lang="en-US" dirty="0">
            <a:latin typeface="Raleway" panose="020B0503030101060003" pitchFamily="34" charset="0"/>
          </a:endParaRPr>
        </a:p>
      </dgm:t>
    </dgm:pt>
    <dgm:pt modelId="{0FA16F10-D14A-4A09-B9F0-29DA10CA873E}" type="parTrans" cxnId="{6D121E15-0D03-4B01-A099-7CFEA5B53DF0}">
      <dgm:prSet/>
      <dgm:spPr/>
      <dgm:t>
        <a:bodyPr/>
        <a:lstStyle/>
        <a:p>
          <a:endParaRPr lang="en-US">
            <a:latin typeface="Raleway" panose="020B0503030101060003" pitchFamily="34" charset="0"/>
          </a:endParaRPr>
        </a:p>
      </dgm:t>
    </dgm:pt>
    <dgm:pt modelId="{F8B71A19-8B00-4DED-9B4D-7DB1A436DB57}" type="sibTrans" cxnId="{6D121E15-0D03-4B01-A099-7CFEA5B53DF0}">
      <dgm:prSet/>
      <dgm:spPr/>
      <dgm:t>
        <a:bodyPr/>
        <a:lstStyle/>
        <a:p>
          <a:endParaRPr lang="en-US">
            <a:latin typeface="Raleway" panose="020B0503030101060003" pitchFamily="34" charset="0"/>
          </a:endParaRPr>
        </a:p>
      </dgm:t>
    </dgm:pt>
    <dgm:pt modelId="{B5E9C21D-06BF-4A0D-9341-DCF910EE5070}">
      <dgm:prSet/>
      <dgm:spPr/>
      <dgm:t>
        <a:bodyPr/>
        <a:lstStyle/>
        <a:p>
          <a:pPr>
            <a:defRPr cap="all"/>
          </a:pPr>
          <a:r>
            <a:rPr lang="es-CL">
              <a:latin typeface="Raleway" panose="020B0503030101060003" pitchFamily="34" charset="0"/>
            </a:rPr>
            <a:t>Entendimiento de los datos</a:t>
          </a:r>
          <a:endParaRPr lang="en-US">
            <a:latin typeface="Raleway" panose="020B0503030101060003" pitchFamily="34" charset="0"/>
          </a:endParaRPr>
        </a:p>
      </dgm:t>
    </dgm:pt>
    <dgm:pt modelId="{ED43BD5C-C976-4FAF-BA04-9A7EDAA8654B}" type="parTrans" cxnId="{1A788A0E-4E1E-425F-ACB7-2CFB5B64EC3D}">
      <dgm:prSet/>
      <dgm:spPr/>
      <dgm:t>
        <a:bodyPr/>
        <a:lstStyle/>
        <a:p>
          <a:endParaRPr lang="en-US">
            <a:latin typeface="Raleway" panose="020B0503030101060003" pitchFamily="34" charset="0"/>
          </a:endParaRPr>
        </a:p>
      </dgm:t>
    </dgm:pt>
    <dgm:pt modelId="{4A92DAA4-CD85-4573-AD94-EC417995CF9E}" type="sibTrans" cxnId="{1A788A0E-4E1E-425F-ACB7-2CFB5B64EC3D}">
      <dgm:prSet/>
      <dgm:spPr/>
      <dgm:t>
        <a:bodyPr/>
        <a:lstStyle/>
        <a:p>
          <a:endParaRPr lang="en-US">
            <a:latin typeface="Raleway" panose="020B0503030101060003" pitchFamily="34" charset="0"/>
          </a:endParaRPr>
        </a:p>
      </dgm:t>
    </dgm:pt>
    <dgm:pt modelId="{01478485-5AEF-462D-9CD7-316404D7D77B}">
      <dgm:prSet/>
      <dgm:spPr/>
      <dgm:t>
        <a:bodyPr/>
        <a:lstStyle/>
        <a:p>
          <a:pPr>
            <a:defRPr cap="all"/>
          </a:pPr>
          <a:r>
            <a:rPr lang="es-CL">
              <a:latin typeface="Raleway" panose="020B0503030101060003" pitchFamily="34" charset="0"/>
            </a:rPr>
            <a:t>Establecer una hoja de ruta para un proyecto end-to-end</a:t>
          </a:r>
          <a:endParaRPr lang="en-US">
            <a:latin typeface="Raleway" panose="020B0503030101060003" pitchFamily="34" charset="0"/>
          </a:endParaRPr>
        </a:p>
      </dgm:t>
    </dgm:pt>
    <dgm:pt modelId="{B41A138D-9570-402B-88C3-2DA256AA60D9}" type="parTrans" cxnId="{ED68526A-814F-46C6-B3DD-2E667B87752B}">
      <dgm:prSet/>
      <dgm:spPr/>
      <dgm:t>
        <a:bodyPr/>
        <a:lstStyle/>
        <a:p>
          <a:endParaRPr lang="en-US">
            <a:latin typeface="Raleway" panose="020B0503030101060003" pitchFamily="34" charset="0"/>
          </a:endParaRPr>
        </a:p>
      </dgm:t>
    </dgm:pt>
    <dgm:pt modelId="{78EC04E0-A2A8-4F0D-9447-197D22CB32D9}" type="sibTrans" cxnId="{ED68526A-814F-46C6-B3DD-2E667B87752B}">
      <dgm:prSet/>
      <dgm:spPr/>
      <dgm:t>
        <a:bodyPr/>
        <a:lstStyle/>
        <a:p>
          <a:endParaRPr lang="en-US">
            <a:latin typeface="Raleway" panose="020B0503030101060003" pitchFamily="34" charset="0"/>
          </a:endParaRPr>
        </a:p>
      </dgm:t>
    </dgm:pt>
    <dgm:pt modelId="{E78CAB9F-E15C-424D-9D66-345DB67B8948}" type="pres">
      <dgm:prSet presAssocID="{45FA519B-1DCF-4311-B36E-81F1182E46F5}" presName="root" presStyleCnt="0">
        <dgm:presLayoutVars>
          <dgm:dir/>
          <dgm:resizeHandles val="exact"/>
        </dgm:presLayoutVars>
      </dgm:prSet>
      <dgm:spPr/>
    </dgm:pt>
    <dgm:pt modelId="{F06D0813-80FC-4BD3-985A-408A9B9654CA}" type="pres">
      <dgm:prSet presAssocID="{19DEC5EF-1EE0-4A9C-B898-5238EAE9458D}" presName="compNode" presStyleCnt="0"/>
      <dgm:spPr/>
    </dgm:pt>
    <dgm:pt modelId="{52E66629-9DAF-487D-899F-25196CBA593B}" type="pres">
      <dgm:prSet presAssocID="{19DEC5EF-1EE0-4A9C-B898-5238EAE9458D}" presName="iconBgRect" presStyleLbl="bgShp" presStyleIdx="0" presStyleCnt="4"/>
      <dgm:spPr/>
    </dgm:pt>
    <dgm:pt modelId="{5390DA0E-86F9-4406-A9B3-4AD0754AD66C}" type="pres">
      <dgm:prSet presAssocID="{19DEC5EF-1EE0-4A9C-B898-5238EAE945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CC1F489-8658-4031-A04E-06D3D4CCCF17}" type="pres">
      <dgm:prSet presAssocID="{19DEC5EF-1EE0-4A9C-B898-5238EAE9458D}" presName="spaceRect" presStyleCnt="0"/>
      <dgm:spPr/>
    </dgm:pt>
    <dgm:pt modelId="{23BE8534-F8E3-4B83-99B2-E0CB339008C3}" type="pres">
      <dgm:prSet presAssocID="{19DEC5EF-1EE0-4A9C-B898-5238EAE9458D}" presName="textRect" presStyleLbl="revTx" presStyleIdx="0" presStyleCnt="4">
        <dgm:presLayoutVars>
          <dgm:chMax val="1"/>
          <dgm:chPref val="1"/>
        </dgm:presLayoutVars>
      </dgm:prSet>
      <dgm:spPr/>
    </dgm:pt>
    <dgm:pt modelId="{FEF37C25-EC9F-4443-91B7-D074436493D3}" type="pres">
      <dgm:prSet presAssocID="{7F839A6D-62E2-4AE3-A7BB-56ED8E2AD780}" presName="sibTrans" presStyleCnt="0"/>
      <dgm:spPr/>
    </dgm:pt>
    <dgm:pt modelId="{72771681-A241-4A7B-9C6E-35F5F0D7BA5C}" type="pres">
      <dgm:prSet presAssocID="{B9282D99-6C54-4D04-BC95-9BE1F00E8B88}" presName="compNode" presStyleCnt="0"/>
      <dgm:spPr/>
    </dgm:pt>
    <dgm:pt modelId="{B3568FD3-AC5D-4D36-BD86-662693DF8A38}" type="pres">
      <dgm:prSet presAssocID="{B9282D99-6C54-4D04-BC95-9BE1F00E8B88}" presName="iconBgRect" presStyleLbl="bgShp" presStyleIdx="1" presStyleCnt="4"/>
      <dgm:spPr/>
    </dgm:pt>
    <dgm:pt modelId="{83C6DBB3-F9B8-414A-8594-5A05D170DA8E}" type="pres">
      <dgm:prSet presAssocID="{B9282D99-6C54-4D04-BC95-9BE1F00E8B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8E70FAF-2F8A-4B1A-804A-930ECAFC3F3E}" type="pres">
      <dgm:prSet presAssocID="{B9282D99-6C54-4D04-BC95-9BE1F00E8B88}" presName="spaceRect" presStyleCnt="0"/>
      <dgm:spPr/>
    </dgm:pt>
    <dgm:pt modelId="{3E3B6FB1-F870-4949-9ECE-D60CBDA1D487}" type="pres">
      <dgm:prSet presAssocID="{B9282D99-6C54-4D04-BC95-9BE1F00E8B88}" presName="textRect" presStyleLbl="revTx" presStyleIdx="1" presStyleCnt="4">
        <dgm:presLayoutVars>
          <dgm:chMax val="1"/>
          <dgm:chPref val="1"/>
        </dgm:presLayoutVars>
      </dgm:prSet>
      <dgm:spPr/>
    </dgm:pt>
    <dgm:pt modelId="{B57C1E62-160C-4BE9-8A13-E60CAD507348}" type="pres">
      <dgm:prSet presAssocID="{F8B71A19-8B00-4DED-9B4D-7DB1A436DB57}" presName="sibTrans" presStyleCnt="0"/>
      <dgm:spPr/>
    </dgm:pt>
    <dgm:pt modelId="{140D8572-7074-413E-84E1-47ACFAEDBBE9}" type="pres">
      <dgm:prSet presAssocID="{B5E9C21D-06BF-4A0D-9341-DCF910EE5070}" presName="compNode" presStyleCnt="0"/>
      <dgm:spPr/>
    </dgm:pt>
    <dgm:pt modelId="{D673E082-D23B-4F03-A9A3-B9EF943BE28D}" type="pres">
      <dgm:prSet presAssocID="{B5E9C21D-06BF-4A0D-9341-DCF910EE5070}" presName="iconBgRect" presStyleLbl="bgShp" presStyleIdx="2" presStyleCnt="4"/>
      <dgm:spPr/>
    </dgm:pt>
    <dgm:pt modelId="{7F12D4FC-323F-4963-92FF-A2EA7DA84D99}" type="pres">
      <dgm:prSet presAssocID="{B5E9C21D-06BF-4A0D-9341-DCF910EE50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7F0D851-8B84-4BBA-87C6-CB29FE0BF46A}" type="pres">
      <dgm:prSet presAssocID="{B5E9C21D-06BF-4A0D-9341-DCF910EE5070}" presName="spaceRect" presStyleCnt="0"/>
      <dgm:spPr/>
    </dgm:pt>
    <dgm:pt modelId="{9AD19047-33DD-40F5-9A94-ED557003A118}" type="pres">
      <dgm:prSet presAssocID="{B5E9C21D-06BF-4A0D-9341-DCF910EE5070}" presName="textRect" presStyleLbl="revTx" presStyleIdx="2" presStyleCnt="4">
        <dgm:presLayoutVars>
          <dgm:chMax val="1"/>
          <dgm:chPref val="1"/>
        </dgm:presLayoutVars>
      </dgm:prSet>
      <dgm:spPr/>
    </dgm:pt>
    <dgm:pt modelId="{C5FB55D5-808B-4C7E-B91D-29FE1F0E52EE}" type="pres">
      <dgm:prSet presAssocID="{4A92DAA4-CD85-4573-AD94-EC417995CF9E}" presName="sibTrans" presStyleCnt="0"/>
      <dgm:spPr/>
    </dgm:pt>
    <dgm:pt modelId="{78F9D933-04FD-41E0-9AFD-42E7906EF8D5}" type="pres">
      <dgm:prSet presAssocID="{01478485-5AEF-462D-9CD7-316404D7D77B}" presName="compNode" presStyleCnt="0"/>
      <dgm:spPr/>
    </dgm:pt>
    <dgm:pt modelId="{46A482D2-05A0-4F28-B717-071AAC48159B}" type="pres">
      <dgm:prSet presAssocID="{01478485-5AEF-462D-9CD7-316404D7D77B}" presName="iconBgRect" presStyleLbl="bgShp" presStyleIdx="3" presStyleCnt="4"/>
      <dgm:spPr/>
    </dgm:pt>
    <dgm:pt modelId="{E8D08354-560F-4EF8-9E90-EF43DFA029A0}" type="pres">
      <dgm:prSet presAssocID="{01478485-5AEF-462D-9CD7-316404D7D7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0962E3B8-91CD-4057-9388-9C235229117B}" type="pres">
      <dgm:prSet presAssocID="{01478485-5AEF-462D-9CD7-316404D7D77B}" presName="spaceRect" presStyleCnt="0"/>
      <dgm:spPr/>
    </dgm:pt>
    <dgm:pt modelId="{AC797F9C-CB16-4F3F-91A9-A84A8DBB0D83}" type="pres">
      <dgm:prSet presAssocID="{01478485-5AEF-462D-9CD7-316404D7D77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A788A0E-4E1E-425F-ACB7-2CFB5B64EC3D}" srcId="{45FA519B-1DCF-4311-B36E-81F1182E46F5}" destId="{B5E9C21D-06BF-4A0D-9341-DCF910EE5070}" srcOrd="2" destOrd="0" parTransId="{ED43BD5C-C976-4FAF-BA04-9A7EDAA8654B}" sibTransId="{4A92DAA4-CD85-4573-AD94-EC417995CF9E}"/>
    <dgm:cxn modelId="{6D121E15-0D03-4B01-A099-7CFEA5B53DF0}" srcId="{45FA519B-1DCF-4311-B36E-81F1182E46F5}" destId="{B9282D99-6C54-4D04-BC95-9BE1F00E8B88}" srcOrd="1" destOrd="0" parTransId="{0FA16F10-D14A-4A09-B9F0-29DA10CA873E}" sibTransId="{F8B71A19-8B00-4DED-9B4D-7DB1A436DB57}"/>
    <dgm:cxn modelId="{D5F1A32B-AA37-4C35-A39B-8EEFF22AA40B}" srcId="{45FA519B-1DCF-4311-B36E-81F1182E46F5}" destId="{19DEC5EF-1EE0-4A9C-B898-5238EAE9458D}" srcOrd="0" destOrd="0" parTransId="{BEE76426-36BF-429C-9C32-94D1614D5B2E}" sibTransId="{7F839A6D-62E2-4AE3-A7BB-56ED8E2AD780}"/>
    <dgm:cxn modelId="{E318822E-41DA-4886-A72E-39214C0BD350}" type="presOf" srcId="{B9282D99-6C54-4D04-BC95-9BE1F00E8B88}" destId="{3E3B6FB1-F870-4949-9ECE-D60CBDA1D487}" srcOrd="0" destOrd="0" presId="urn:microsoft.com/office/officeart/2018/5/layout/IconCircleLabelList"/>
    <dgm:cxn modelId="{C807163F-4387-4CC4-A414-4157293A4D5C}" type="presOf" srcId="{01478485-5AEF-462D-9CD7-316404D7D77B}" destId="{AC797F9C-CB16-4F3F-91A9-A84A8DBB0D83}" srcOrd="0" destOrd="0" presId="urn:microsoft.com/office/officeart/2018/5/layout/IconCircleLabelList"/>
    <dgm:cxn modelId="{E1554464-4BF5-4646-B6CA-43C1FEFFCD32}" type="presOf" srcId="{45FA519B-1DCF-4311-B36E-81F1182E46F5}" destId="{E78CAB9F-E15C-424D-9D66-345DB67B8948}" srcOrd="0" destOrd="0" presId="urn:microsoft.com/office/officeart/2018/5/layout/IconCircleLabelList"/>
    <dgm:cxn modelId="{ED68526A-814F-46C6-B3DD-2E667B87752B}" srcId="{45FA519B-1DCF-4311-B36E-81F1182E46F5}" destId="{01478485-5AEF-462D-9CD7-316404D7D77B}" srcOrd="3" destOrd="0" parTransId="{B41A138D-9570-402B-88C3-2DA256AA60D9}" sibTransId="{78EC04E0-A2A8-4F0D-9447-197D22CB32D9}"/>
    <dgm:cxn modelId="{72D93854-DE31-4929-8722-1D07AE75C9F7}" type="presOf" srcId="{19DEC5EF-1EE0-4A9C-B898-5238EAE9458D}" destId="{23BE8534-F8E3-4B83-99B2-E0CB339008C3}" srcOrd="0" destOrd="0" presId="urn:microsoft.com/office/officeart/2018/5/layout/IconCircleLabelList"/>
    <dgm:cxn modelId="{1F6A55C7-58BE-4383-8C1E-836B09E85AED}" type="presOf" srcId="{B5E9C21D-06BF-4A0D-9341-DCF910EE5070}" destId="{9AD19047-33DD-40F5-9A94-ED557003A118}" srcOrd="0" destOrd="0" presId="urn:microsoft.com/office/officeart/2018/5/layout/IconCircleLabelList"/>
    <dgm:cxn modelId="{C18A9AFB-E7BC-4094-90B2-72A2A85D0FEC}" type="presParOf" srcId="{E78CAB9F-E15C-424D-9D66-345DB67B8948}" destId="{F06D0813-80FC-4BD3-985A-408A9B9654CA}" srcOrd="0" destOrd="0" presId="urn:microsoft.com/office/officeart/2018/5/layout/IconCircleLabelList"/>
    <dgm:cxn modelId="{8A7F735C-5146-4FF5-A10B-16DBF8063825}" type="presParOf" srcId="{F06D0813-80FC-4BD3-985A-408A9B9654CA}" destId="{52E66629-9DAF-487D-899F-25196CBA593B}" srcOrd="0" destOrd="0" presId="urn:microsoft.com/office/officeart/2018/5/layout/IconCircleLabelList"/>
    <dgm:cxn modelId="{34B39CA8-C1F8-4232-A1A6-368C62C7806D}" type="presParOf" srcId="{F06D0813-80FC-4BD3-985A-408A9B9654CA}" destId="{5390DA0E-86F9-4406-A9B3-4AD0754AD66C}" srcOrd="1" destOrd="0" presId="urn:microsoft.com/office/officeart/2018/5/layout/IconCircleLabelList"/>
    <dgm:cxn modelId="{54DD0435-840B-440B-A61E-1F684AD5DBB6}" type="presParOf" srcId="{F06D0813-80FC-4BD3-985A-408A9B9654CA}" destId="{2CC1F489-8658-4031-A04E-06D3D4CCCF17}" srcOrd="2" destOrd="0" presId="urn:microsoft.com/office/officeart/2018/5/layout/IconCircleLabelList"/>
    <dgm:cxn modelId="{14468FF8-8E29-4897-BAC3-185B08E2C526}" type="presParOf" srcId="{F06D0813-80FC-4BD3-985A-408A9B9654CA}" destId="{23BE8534-F8E3-4B83-99B2-E0CB339008C3}" srcOrd="3" destOrd="0" presId="urn:microsoft.com/office/officeart/2018/5/layout/IconCircleLabelList"/>
    <dgm:cxn modelId="{DF35528E-C837-4964-AAA6-A10C14DB086C}" type="presParOf" srcId="{E78CAB9F-E15C-424D-9D66-345DB67B8948}" destId="{FEF37C25-EC9F-4443-91B7-D074436493D3}" srcOrd="1" destOrd="0" presId="urn:microsoft.com/office/officeart/2018/5/layout/IconCircleLabelList"/>
    <dgm:cxn modelId="{BFAF2E38-E097-4A1D-94BE-0957D88FF5CF}" type="presParOf" srcId="{E78CAB9F-E15C-424D-9D66-345DB67B8948}" destId="{72771681-A241-4A7B-9C6E-35F5F0D7BA5C}" srcOrd="2" destOrd="0" presId="urn:microsoft.com/office/officeart/2018/5/layout/IconCircleLabelList"/>
    <dgm:cxn modelId="{A182C876-C323-4796-A17D-E97420E06EB0}" type="presParOf" srcId="{72771681-A241-4A7B-9C6E-35F5F0D7BA5C}" destId="{B3568FD3-AC5D-4D36-BD86-662693DF8A38}" srcOrd="0" destOrd="0" presId="urn:microsoft.com/office/officeart/2018/5/layout/IconCircleLabelList"/>
    <dgm:cxn modelId="{813163B6-A3F8-451C-914E-F244AA1DFCF1}" type="presParOf" srcId="{72771681-A241-4A7B-9C6E-35F5F0D7BA5C}" destId="{83C6DBB3-F9B8-414A-8594-5A05D170DA8E}" srcOrd="1" destOrd="0" presId="urn:microsoft.com/office/officeart/2018/5/layout/IconCircleLabelList"/>
    <dgm:cxn modelId="{809A972F-9E54-421F-B1A1-3664507AC183}" type="presParOf" srcId="{72771681-A241-4A7B-9C6E-35F5F0D7BA5C}" destId="{18E70FAF-2F8A-4B1A-804A-930ECAFC3F3E}" srcOrd="2" destOrd="0" presId="urn:microsoft.com/office/officeart/2018/5/layout/IconCircleLabelList"/>
    <dgm:cxn modelId="{131DF4B8-576C-45AC-85FF-F5DFEEF0A0ED}" type="presParOf" srcId="{72771681-A241-4A7B-9C6E-35F5F0D7BA5C}" destId="{3E3B6FB1-F870-4949-9ECE-D60CBDA1D487}" srcOrd="3" destOrd="0" presId="urn:microsoft.com/office/officeart/2018/5/layout/IconCircleLabelList"/>
    <dgm:cxn modelId="{056938E5-0133-4D81-AC62-D99FAD6B0CC6}" type="presParOf" srcId="{E78CAB9F-E15C-424D-9D66-345DB67B8948}" destId="{B57C1E62-160C-4BE9-8A13-E60CAD507348}" srcOrd="3" destOrd="0" presId="urn:microsoft.com/office/officeart/2018/5/layout/IconCircleLabelList"/>
    <dgm:cxn modelId="{0D2D96FA-C864-420A-8CF9-4CBDD2DC3CC5}" type="presParOf" srcId="{E78CAB9F-E15C-424D-9D66-345DB67B8948}" destId="{140D8572-7074-413E-84E1-47ACFAEDBBE9}" srcOrd="4" destOrd="0" presId="urn:microsoft.com/office/officeart/2018/5/layout/IconCircleLabelList"/>
    <dgm:cxn modelId="{7F509A0C-D15C-4E10-9BCA-8FC9F2A52D4B}" type="presParOf" srcId="{140D8572-7074-413E-84E1-47ACFAEDBBE9}" destId="{D673E082-D23B-4F03-A9A3-B9EF943BE28D}" srcOrd="0" destOrd="0" presId="urn:microsoft.com/office/officeart/2018/5/layout/IconCircleLabelList"/>
    <dgm:cxn modelId="{0D386FC8-DF18-48E4-8231-6E431F9E1647}" type="presParOf" srcId="{140D8572-7074-413E-84E1-47ACFAEDBBE9}" destId="{7F12D4FC-323F-4963-92FF-A2EA7DA84D99}" srcOrd="1" destOrd="0" presId="urn:microsoft.com/office/officeart/2018/5/layout/IconCircleLabelList"/>
    <dgm:cxn modelId="{FA18974E-D750-4FB1-B4F0-D2ECEB73890E}" type="presParOf" srcId="{140D8572-7074-413E-84E1-47ACFAEDBBE9}" destId="{37F0D851-8B84-4BBA-87C6-CB29FE0BF46A}" srcOrd="2" destOrd="0" presId="urn:microsoft.com/office/officeart/2018/5/layout/IconCircleLabelList"/>
    <dgm:cxn modelId="{E6D52C9A-8798-4FEC-B951-60BE7252AA72}" type="presParOf" srcId="{140D8572-7074-413E-84E1-47ACFAEDBBE9}" destId="{9AD19047-33DD-40F5-9A94-ED557003A118}" srcOrd="3" destOrd="0" presId="urn:microsoft.com/office/officeart/2018/5/layout/IconCircleLabelList"/>
    <dgm:cxn modelId="{98411A25-B48D-4942-8A03-5706B791D4FB}" type="presParOf" srcId="{E78CAB9F-E15C-424D-9D66-345DB67B8948}" destId="{C5FB55D5-808B-4C7E-B91D-29FE1F0E52EE}" srcOrd="5" destOrd="0" presId="urn:microsoft.com/office/officeart/2018/5/layout/IconCircleLabelList"/>
    <dgm:cxn modelId="{65C89950-27B3-4FBF-9140-52DC9BD34967}" type="presParOf" srcId="{E78CAB9F-E15C-424D-9D66-345DB67B8948}" destId="{78F9D933-04FD-41E0-9AFD-42E7906EF8D5}" srcOrd="6" destOrd="0" presId="urn:microsoft.com/office/officeart/2018/5/layout/IconCircleLabelList"/>
    <dgm:cxn modelId="{BEF0B3EB-E0BD-469B-8F37-F0BE40173BB8}" type="presParOf" srcId="{78F9D933-04FD-41E0-9AFD-42E7906EF8D5}" destId="{46A482D2-05A0-4F28-B717-071AAC48159B}" srcOrd="0" destOrd="0" presId="urn:microsoft.com/office/officeart/2018/5/layout/IconCircleLabelList"/>
    <dgm:cxn modelId="{F947AC79-BDB8-4A80-9F3D-C0E76AD270BD}" type="presParOf" srcId="{78F9D933-04FD-41E0-9AFD-42E7906EF8D5}" destId="{E8D08354-560F-4EF8-9E90-EF43DFA029A0}" srcOrd="1" destOrd="0" presId="urn:microsoft.com/office/officeart/2018/5/layout/IconCircleLabelList"/>
    <dgm:cxn modelId="{893873A8-E3E3-4B12-90B7-25DDE751CEE1}" type="presParOf" srcId="{78F9D933-04FD-41E0-9AFD-42E7906EF8D5}" destId="{0962E3B8-91CD-4057-9388-9C235229117B}" srcOrd="2" destOrd="0" presId="urn:microsoft.com/office/officeart/2018/5/layout/IconCircleLabelList"/>
    <dgm:cxn modelId="{5F3B9F17-FBA3-4697-8EC1-A91F46D7105E}" type="presParOf" srcId="{78F9D933-04FD-41E0-9AFD-42E7906EF8D5}" destId="{AC797F9C-CB16-4F3F-91A9-A84A8DBB0D8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B45E52-4388-4113-886A-78234714256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90B14-A2E5-41B0-AB35-A19B9DF9D9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/>
            <a:t>Claridad del problema a resolver</a:t>
          </a:r>
          <a:endParaRPr lang="en-US"/>
        </a:p>
      </dgm:t>
    </dgm:pt>
    <dgm:pt modelId="{CD7B4084-02F7-41C5-8C36-98CE1C16EF43}" type="parTrans" cxnId="{EC74CB43-8BB9-4350-8D9D-75EF35A5184A}">
      <dgm:prSet/>
      <dgm:spPr/>
      <dgm:t>
        <a:bodyPr/>
        <a:lstStyle/>
        <a:p>
          <a:endParaRPr lang="en-US"/>
        </a:p>
      </dgm:t>
    </dgm:pt>
    <dgm:pt modelId="{4BD8184B-35AA-4509-91AC-4D6F3051B35E}" type="sibTrans" cxnId="{EC74CB43-8BB9-4350-8D9D-75EF35A5184A}">
      <dgm:prSet/>
      <dgm:spPr/>
      <dgm:t>
        <a:bodyPr/>
        <a:lstStyle/>
        <a:p>
          <a:endParaRPr lang="en-US"/>
        </a:p>
      </dgm:t>
    </dgm:pt>
    <dgm:pt modelId="{6AAF673D-C133-4159-8ACF-A9D93098362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/>
            <a:t>Motivación a todos los involucrados</a:t>
          </a:r>
          <a:endParaRPr lang="en-US"/>
        </a:p>
      </dgm:t>
    </dgm:pt>
    <dgm:pt modelId="{6AD614D1-1425-4916-A759-47486B4F7EF3}" type="parTrans" cxnId="{9D322946-7671-47B5-91D6-AEFEDFA8C88F}">
      <dgm:prSet/>
      <dgm:spPr/>
      <dgm:t>
        <a:bodyPr/>
        <a:lstStyle/>
        <a:p>
          <a:endParaRPr lang="en-US"/>
        </a:p>
      </dgm:t>
    </dgm:pt>
    <dgm:pt modelId="{E0D6953E-F66E-45E1-A309-3CA872B62F2F}" type="sibTrans" cxnId="{9D322946-7671-47B5-91D6-AEFEDFA8C88F}">
      <dgm:prSet/>
      <dgm:spPr/>
      <dgm:t>
        <a:bodyPr/>
        <a:lstStyle/>
        <a:p>
          <a:endParaRPr lang="en-US"/>
        </a:p>
      </dgm:t>
    </dgm:pt>
    <dgm:pt modelId="{E4F51125-C5D7-4495-BDAF-1C97E15709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/>
            <a:t>Definición de valor</a:t>
          </a:r>
          <a:endParaRPr lang="en-US"/>
        </a:p>
      </dgm:t>
    </dgm:pt>
    <dgm:pt modelId="{B116A993-2051-4DBD-A7B0-DDDDE0D3F9ED}" type="parTrans" cxnId="{B488A410-8EA0-4145-939A-677EC2E5E33E}">
      <dgm:prSet/>
      <dgm:spPr/>
      <dgm:t>
        <a:bodyPr/>
        <a:lstStyle/>
        <a:p>
          <a:endParaRPr lang="en-US"/>
        </a:p>
      </dgm:t>
    </dgm:pt>
    <dgm:pt modelId="{4803894C-CB7A-4197-BFB6-3EADAA15BB42}" type="sibTrans" cxnId="{B488A410-8EA0-4145-939A-677EC2E5E33E}">
      <dgm:prSet/>
      <dgm:spPr/>
      <dgm:t>
        <a:bodyPr/>
        <a:lstStyle/>
        <a:p>
          <a:endParaRPr lang="en-US"/>
        </a:p>
      </dgm:t>
    </dgm:pt>
    <dgm:pt modelId="{4D501CA7-94F0-4D05-90AE-D2278AD27E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/>
            <a:t>Identificación de riesgos, stakeholders</a:t>
          </a:r>
          <a:endParaRPr lang="en-US"/>
        </a:p>
      </dgm:t>
    </dgm:pt>
    <dgm:pt modelId="{AA64ABD5-9650-4BD2-B3D3-0B1AFE872CC8}" type="parTrans" cxnId="{7E01D258-DED8-405D-B0C0-5D51ECCB5461}">
      <dgm:prSet/>
      <dgm:spPr/>
      <dgm:t>
        <a:bodyPr/>
        <a:lstStyle/>
        <a:p>
          <a:endParaRPr lang="en-US"/>
        </a:p>
      </dgm:t>
    </dgm:pt>
    <dgm:pt modelId="{F35E93EF-3FFC-4AF1-B02A-D555F58D0106}" type="sibTrans" cxnId="{7E01D258-DED8-405D-B0C0-5D51ECCB5461}">
      <dgm:prSet/>
      <dgm:spPr/>
      <dgm:t>
        <a:bodyPr/>
        <a:lstStyle/>
        <a:p>
          <a:endParaRPr lang="en-US"/>
        </a:p>
      </dgm:t>
    </dgm:pt>
    <dgm:pt modelId="{6E4D8F20-93AE-416A-9DB2-54800CA86F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/>
            <a:t>Investigación</a:t>
          </a:r>
          <a:endParaRPr lang="en-US"/>
        </a:p>
      </dgm:t>
    </dgm:pt>
    <dgm:pt modelId="{928173E5-AB74-4D9F-B09A-0BA50AD7F8BB}" type="parTrans" cxnId="{BE5CA8D7-8FC1-4E83-AF43-5070E77023C0}">
      <dgm:prSet/>
      <dgm:spPr/>
      <dgm:t>
        <a:bodyPr/>
        <a:lstStyle/>
        <a:p>
          <a:endParaRPr lang="en-US"/>
        </a:p>
      </dgm:t>
    </dgm:pt>
    <dgm:pt modelId="{1D971643-DAD4-4409-9E67-8BB06E7DEADC}" type="sibTrans" cxnId="{BE5CA8D7-8FC1-4E83-AF43-5070E77023C0}">
      <dgm:prSet/>
      <dgm:spPr/>
      <dgm:t>
        <a:bodyPr/>
        <a:lstStyle/>
        <a:p>
          <a:endParaRPr lang="en-US"/>
        </a:p>
      </dgm:t>
    </dgm:pt>
    <dgm:pt modelId="{BC785965-43DA-467E-83C6-8CC5C4F8389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/>
            <a:t>Acceso a recursos </a:t>
          </a:r>
          <a:endParaRPr lang="en-US"/>
        </a:p>
      </dgm:t>
    </dgm:pt>
    <dgm:pt modelId="{16031305-53CC-424D-9BDB-310D391DD305}" type="parTrans" cxnId="{B685405F-9927-4A2F-81B4-E85E3C350D01}">
      <dgm:prSet/>
      <dgm:spPr/>
      <dgm:t>
        <a:bodyPr/>
        <a:lstStyle/>
        <a:p>
          <a:endParaRPr lang="en-US"/>
        </a:p>
      </dgm:t>
    </dgm:pt>
    <dgm:pt modelId="{7F54B4F9-AA7C-44DA-9D3A-29D79CFE9DA5}" type="sibTrans" cxnId="{B685405F-9927-4A2F-81B4-E85E3C350D01}">
      <dgm:prSet/>
      <dgm:spPr/>
      <dgm:t>
        <a:bodyPr/>
        <a:lstStyle/>
        <a:p>
          <a:endParaRPr lang="en-US"/>
        </a:p>
      </dgm:t>
    </dgm:pt>
    <dgm:pt modelId="{E3BFBC4B-28D7-4AE0-9C84-E6F8DF355033}" type="pres">
      <dgm:prSet presAssocID="{22B45E52-4388-4113-886A-782347142561}" presName="root" presStyleCnt="0">
        <dgm:presLayoutVars>
          <dgm:dir/>
          <dgm:resizeHandles val="exact"/>
        </dgm:presLayoutVars>
      </dgm:prSet>
      <dgm:spPr/>
    </dgm:pt>
    <dgm:pt modelId="{748B5F47-D9EA-4476-A38D-EC4B7CF17BE5}" type="pres">
      <dgm:prSet presAssocID="{28B90B14-A2E5-41B0-AB35-A19B9DF9D9FF}" presName="compNode" presStyleCnt="0"/>
      <dgm:spPr/>
    </dgm:pt>
    <dgm:pt modelId="{B1DEE176-A0BD-48DE-B71D-6A638EAE0859}" type="pres">
      <dgm:prSet presAssocID="{28B90B14-A2E5-41B0-AB35-A19B9DF9D9FF}" presName="iconBgRect" presStyleLbl="bgShp" presStyleIdx="0" presStyleCnt="6"/>
      <dgm:spPr/>
    </dgm:pt>
    <dgm:pt modelId="{53B9AFE5-6DCE-4167-8EAE-D02C9ECB0868}" type="pres">
      <dgm:prSet presAssocID="{28B90B14-A2E5-41B0-AB35-A19B9DF9D9F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395BCF3-9B2D-4B5C-B71C-00D50E0191C4}" type="pres">
      <dgm:prSet presAssocID="{28B90B14-A2E5-41B0-AB35-A19B9DF9D9FF}" presName="spaceRect" presStyleCnt="0"/>
      <dgm:spPr/>
    </dgm:pt>
    <dgm:pt modelId="{697BF858-D048-4B71-933E-4AE5869B1498}" type="pres">
      <dgm:prSet presAssocID="{28B90B14-A2E5-41B0-AB35-A19B9DF9D9FF}" presName="textRect" presStyleLbl="revTx" presStyleIdx="0" presStyleCnt="6">
        <dgm:presLayoutVars>
          <dgm:chMax val="1"/>
          <dgm:chPref val="1"/>
        </dgm:presLayoutVars>
      </dgm:prSet>
      <dgm:spPr/>
    </dgm:pt>
    <dgm:pt modelId="{782B5495-7CA1-41D7-AFD8-13CD6AF5CF5E}" type="pres">
      <dgm:prSet presAssocID="{4BD8184B-35AA-4509-91AC-4D6F3051B35E}" presName="sibTrans" presStyleCnt="0"/>
      <dgm:spPr/>
    </dgm:pt>
    <dgm:pt modelId="{080A8D21-4E28-42B4-8314-A2853349D33A}" type="pres">
      <dgm:prSet presAssocID="{6AAF673D-C133-4159-8ACF-A9D930983628}" presName="compNode" presStyleCnt="0"/>
      <dgm:spPr/>
    </dgm:pt>
    <dgm:pt modelId="{50E495DF-C8A8-4756-A154-189E6F4F529D}" type="pres">
      <dgm:prSet presAssocID="{6AAF673D-C133-4159-8ACF-A9D930983628}" presName="iconBgRect" presStyleLbl="bgShp" presStyleIdx="1" presStyleCnt="6"/>
      <dgm:spPr/>
    </dgm:pt>
    <dgm:pt modelId="{C1F142F2-F1AA-43FD-AABB-8A7700B0FDE4}" type="pres">
      <dgm:prSet presAssocID="{6AAF673D-C133-4159-8ACF-A9D93098362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D5971F7-EE70-45EA-AD17-2253176FA6AA}" type="pres">
      <dgm:prSet presAssocID="{6AAF673D-C133-4159-8ACF-A9D930983628}" presName="spaceRect" presStyleCnt="0"/>
      <dgm:spPr/>
    </dgm:pt>
    <dgm:pt modelId="{4B6F0C66-4B99-4080-9CAF-FAF1B90E008A}" type="pres">
      <dgm:prSet presAssocID="{6AAF673D-C133-4159-8ACF-A9D930983628}" presName="textRect" presStyleLbl="revTx" presStyleIdx="1" presStyleCnt="6">
        <dgm:presLayoutVars>
          <dgm:chMax val="1"/>
          <dgm:chPref val="1"/>
        </dgm:presLayoutVars>
      </dgm:prSet>
      <dgm:spPr/>
    </dgm:pt>
    <dgm:pt modelId="{A123381C-7EEE-444B-A294-D5C8A62598E6}" type="pres">
      <dgm:prSet presAssocID="{E0D6953E-F66E-45E1-A309-3CA872B62F2F}" presName="sibTrans" presStyleCnt="0"/>
      <dgm:spPr/>
    </dgm:pt>
    <dgm:pt modelId="{A5B718AD-A8E3-4475-B446-FD393A4F4E0D}" type="pres">
      <dgm:prSet presAssocID="{E4F51125-C5D7-4495-BDAF-1C97E1570924}" presName="compNode" presStyleCnt="0"/>
      <dgm:spPr/>
    </dgm:pt>
    <dgm:pt modelId="{0FA23A03-B2E0-41BA-8FC2-129647BBF9D5}" type="pres">
      <dgm:prSet presAssocID="{E4F51125-C5D7-4495-BDAF-1C97E1570924}" presName="iconBgRect" presStyleLbl="bgShp" presStyleIdx="2" presStyleCnt="6"/>
      <dgm:spPr/>
    </dgm:pt>
    <dgm:pt modelId="{11BA13AF-B984-4D85-AF4C-3860E16C8391}" type="pres">
      <dgm:prSet presAssocID="{E4F51125-C5D7-4495-BDAF-1C97E157092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reath"/>
        </a:ext>
      </dgm:extLst>
    </dgm:pt>
    <dgm:pt modelId="{39DCBC9C-1C5E-430C-AD4D-3D3E9D0376D3}" type="pres">
      <dgm:prSet presAssocID="{E4F51125-C5D7-4495-BDAF-1C97E1570924}" presName="spaceRect" presStyleCnt="0"/>
      <dgm:spPr/>
    </dgm:pt>
    <dgm:pt modelId="{49AB6834-B6F6-462C-9FC5-71AA7A183F68}" type="pres">
      <dgm:prSet presAssocID="{E4F51125-C5D7-4495-BDAF-1C97E1570924}" presName="textRect" presStyleLbl="revTx" presStyleIdx="2" presStyleCnt="6">
        <dgm:presLayoutVars>
          <dgm:chMax val="1"/>
          <dgm:chPref val="1"/>
        </dgm:presLayoutVars>
      </dgm:prSet>
      <dgm:spPr/>
    </dgm:pt>
    <dgm:pt modelId="{EC2071D7-D3F8-4A48-9D7A-DEA52696CE6E}" type="pres">
      <dgm:prSet presAssocID="{4803894C-CB7A-4197-BFB6-3EADAA15BB42}" presName="sibTrans" presStyleCnt="0"/>
      <dgm:spPr/>
    </dgm:pt>
    <dgm:pt modelId="{634EB098-D89D-4483-97CC-3F13CA4B952E}" type="pres">
      <dgm:prSet presAssocID="{4D501CA7-94F0-4D05-90AE-D2278AD27E81}" presName="compNode" presStyleCnt="0"/>
      <dgm:spPr/>
    </dgm:pt>
    <dgm:pt modelId="{ED2168D7-71D5-4B49-ACD0-0A83E16DF3FB}" type="pres">
      <dgm:prSet presAssocID="{4D501CA7-94F0-4D05-90AE-D2278AD27E81}" presName="iconBgRect" presStyleLbl="bgShp" presStyleIdx="3" presStyleCnt="6"/>
      <dgm:spPr/>
    </dgm:pt>
    <dgm:pt modelId="{452D870A-C127-4C33-A72B-55A03BE90216}" type="pres">
      <dgm:prSet presAssocID="{4D501CA7-94F0-4D05-90AE-D2278AD27E8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69BCF0DC-D18B-4EF3-8FC2-11647C7B7DA0}" type="pres">
      <dgm:prSet presAssocID="{4D501CA7-94F0-4D05-90AE-D2278AD27E81}" presName="spaceRect" presStyleCnt="0"/>
      <dgm:spPr/>
    </dgm:pt>
    <dgm:pt modelId="{4AB273EF-6C70-43A7-A7A2-B21A1BE1C54C}" type="pres">
      <dgm:prSet presAssocID="{4D501CA7-94F0-4D05-90AE-D2278AD27E81}" presName="textRect" presStyleLbl="revTx" presStyleIdx="3" presStyleCnt="6">
        <dgm:presLayoutVars>
          <dgm:chMax val="1"/>
          <dgm:chPref val="1"/>
        </dgm:presLayoutVars>
      </dgm:prSet>
      <dgm:spPr/>
    </dgm:pt>
    <dgm:pt modelId="{7DDF1BCC-F0FB-4285-B220-358CE3E106C0}" type="pres">
      <dgm:prSet presAssocID="{F35E93EF-3FFC-4AF1-B02A-D555F58D0106}" presName="sibTrans" presStyleCnt="0"/>
      <dgm:spPr/>
    </dgm:pt>
    <dgm:pt modelId="{D06CA1D2-282D-44C8-B6C2-2EDFFC125A47}" type="pres">
      <dgm:prSet presAssocID="{6E4D8F20-93AE-416A-9DB2-54800CA86F35}" presName="compNode" presStyleCnt="0"/>
      <dgm:spPr/>
    </dgm:pt>
    <dgm:pt modelId="{9DB9967D-0D71-4D08-9D43-5C8697204AEC}" type="pres">
      <dgm:prSet presAssocID="{6E4D8F20-93AE-416A-9DB2-54800CA86F35}" presName="iconBgRect" presStyleLbl="bgShp" presStyleIdx="4" presStyleCnt="6"/>
      <dgm:spPr/>
    </dgm:pt>
    <dgm:pt modelId="{9B90424A-26E4-45DA-9E28-37EF4A96AC52}" type="pres">
      <dgm:prSet presAssocID="{6E4D8F20-93AE-416A-9DB2-54800CA86F3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782EF23-5628-442A-A2BA-2323C76069BA}" type="pres">
      <dgm:prSet presAssocID="{6E4D8F20-93AE-416A-9DB2-54800CA86F35}" presName="spaceRect" presStyleCnt="0"/>
      <dgm:spPr/>
    </dgm:pt>
    <dgm:pt modelId="{7E3F4C8D-86AC-4E03-8782-DD6109CFF40E}" type="pres">
      <dgm:prSet presAssocID="{6E4D8F20-93AE-416A-9DB2-54800CA86F35}" presName="textRect" presStyleLbl="revTx" presStyleIdx="4" presStyleCnt="6">
        <dgm:presLayoutVars>
          <dgm:chMax val="1"/>
          <dgm:chPref val="1"/>
        </dgm:presLayoutVars>
      </dgm:prSet>
      <dgm:spPr/>
    </dgm:pt>
    <dgm:pt modelId="{A7F85173-A9DC-44D3-825B-4791817BC236}" type="pres">
      <dgm:prSet presAssocID="{1D971643-DAD4-4409-9E67-8BB06E7DEADC}" presName="sibTrans" presStyleCnt="0"/>
      <dgm:spPr/>
    </dgm:pt>
    <dgm:pt modelId="{1C432268-BDAF-44BC-BDA6-0FF918A034F2}" type="pres">
      <dgm:prSet presAssocID="{BC785965-43DA-467E-83C6-8CC5C4F83894}" presName="compNode" presStyleCnt="0"/>
      <dgm:spPr/>
    </dgm:pt>
    <dgm:pt modelId="{D0A70E92-2E17-431A-94A2-EDE800C633AF}" type="pres">
      <dgm:prSet presAssocID="{BC785965-43DA-467E-83C6-8CC5C4F83894}" presName="iconBgRect" presStyleLbl="bgShp" presStyleIdx="5" presStyleCnt="6"/>
      <dgm:spPr/>
    </dgm:pt>
    <dgm:pt modelId="{5725FC03-9658-4CDE-83A7-C87E9C865F45}" type="pres">
      <dgm:prSet presAssocID="{BC785965-43DA-467E-83C6-8CC5C4F8389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DB14A6E-1793-4C73-AC99-86B0BEC70389}" type="pres">
      <dgm:prSet presAssocID="{BC785965-43DA-467E-83C6-8CC5C4F83894}" presName="spaceRect" presStyleCnt="0"/>
      <dgm:spPr/>
    </dgm:pt>
    <dgm:pt modelId="{3FDC8017-B30A-4DC7-91DE-A9FDA67B5D96}" type="pres">
      <dgm:prSet presAssocID="{BC785965-43DA-467E-83C6-8CC5C4F8389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488A410-8EA0-4145-939A-677EC2E5E33E}" srcId="{22B45E52-4388-4113-886A-782347142561}" destId="{E4F51125-C5D7-4495-BDAF-1C97E1570924}" srcOrd="2" destOrd="0" parTransId="{B116A993-2051-4DBD-A7B0-DDDDE0D3F9ED}" sibTransId="{4803894C-CB7A-4197-BFB6-3EADAA15BB42}"/>
    <dgm:cxn modelId="{B685405F-9927-4A2F-81B4-E85E3C350D01}" srcId="{22B45E52-4388-4113-886A-782347142561}" destId="{BC785965-43DA-467E-83C6-8CC5C4F83894}" srcOrd="5" destOrd="0" parTransId="{16031305-53CC-424D-9BDB-310D391DD305}" sibTransId="{7F54B4F9-AA7C-44DA-9D3A-29D79CFE9DA5}"/>
    <dgm:cxn modelId="{EC74CB43-8BB9-4350-8D9D-75EF35A5184A}" srcId="{22B45E52-4388-4113-886A-782347142561}" destId="{28B90B14-A2E5-41B0-AB35-A19B9DF9D9FF}" srcOrd="0" destOrd="0" parTransId="{CD7B4084-02F7-41C5-8C36-98CE1C16EF43}" sibTransId="{4BD8184B-35AA-4509-91AC-4D6F3051B35E}"/>
    <dgm:cxn modelId="{9D322946-7671-47B5-91D6-AEFEDFA8C88F}" srcId="{22B45E52-4388-4113-886A-782347142561}" destId="{6AAF673D-C133-4159-8ACF-A9D930983628}" srcOrd="1" destOrd="0" parTransId="{6AD614D1-1425-4916-A759-47486B4F7EF3}" sibTransId="{E0D6953E-F66E-45E1-A309-3CA872B62F2F}"/>
    <dgm:cxn modelId="{6C930973-D0EB-4A1F-AD8F-6EE476EEFB8F}" type="presOf" srcId="{6AAF673D-C133-4159-8ACF-A9D930983628}" destId="{4B6F0C66-4B99-4080-9CAF-FAF1B90E008A}" srcOrd="0" destOrd="0" presId="urn:microsoft.com/office/officeart/2018/5/layout/IconCircleLabelList"/>
    <dgm:cxn modelId="{7E01D258-DED8-405D-B0C0-5D51ECCB5461}" srcId="{22B45E52-4388-4113-886A-782347142561}" destId="{4D501CA7-94F0-4D05-90AE-D2278AD27E81}" srcOrd="3" destOrd="0" parTransId="{AA64ABD5-9650-4BD2-B3D3-0B1AFE872CC8}" sibTransId="{F35E93EF-3FFC-4AF1-B02A-D555F58D0106}"/>
    <dgm:cxn modelId="{C09DDB80-EBFC-4939-B9C6-7677AA8F8581}" type="presOf" srcId="{28B90B14-A2E5-41B0-AB35-A19B9DF9D9FF}" destId="{697BF858-D048-4B71-933E-4AE5869B1498}" srcOrd="0" destOrd="0" presId="urn:microsoft.com/office/officeart/2018/5/layout/IconCircleLabelList"/>
    <dgm:cxn modelId="{77EDDD89-8638-47A3-A512-421CD7804C23}" type="presOf" srcId="{BC785965-43DA-467E-83C6-8CC5C4F83894}" destId="{3FDC8017-B30A-4DC7-91DE-A9FDA67B5D96}" srcOrd="0" destOrd="0" presId="urn:microsoft.com/office/officeart/2018/5/layout/IconCircleLabelList"/>
    <dgm:cxn modelId="{A156E59D-7BC2-489C-94B5-AAA8D00DE34C}" type="presOf" srcId="{6E4D8F20-93AE-416A-9DB2-54800CA86F35}" destId="{7E3F4C8D-86AC-4E03-8782-DD6109CFF40E}" srcOrd="0" destOrd="0" presId="urn:microsoft.com/office/officeart/2018/5/layout/IconCircleLabelList"/>
    <dgm:cxn modelId="{7BEF61B5-D52C-4E24-A6CD-F12449DCDB1A}" type="presOf" srcId="{4D501CA7-94F0-4D05-90AE-D2278AD27E81}" destId="{4AB273EF-6C70-43A7-A7A2-B21A1BE1C54C}" srcOrd="0" destOrd="0" presId="urn:microsoft.com/office/officeart/2018/5/layout/IconCircleLabelList"/>
    <dgm:cxn modelId="{C6AD5FC6-2FC5-47D2-B189-DAB209C21BEA}" type="presOf" srcId="{E4F51125-C5D7-4495-BDAF-1C97E1570924}" destId="{49AB6834-B6F6-462C-9FC5-71AA7A183F68}" srcOrd="0" destOrd="0" presId="urn:microsoft.com/office/officeart/2018/5/layout/IconCircleLabelList"/>
    <dgm:cxn modelId="{BE5CA8D7-8FC1-4E83-AF43-5070E77023C0}" srcId="{22B45E52-4388-4113-886A-782347142561}" destId="{6E4D8F20-93AE-416A-9DB2-54800CA86F35}" srcOrd="4" destOrd="0" parTransId="{928173E5-AB74-4D9F-B09A-0BA50AD7F8BB}" sibTransId="{1D971643-DAD4-4409-9E67-8BB06E7DEADC}"/>
    <dgm:cxn modelId="{A72332F6-A627-42F5-99ED-DB34903AA1ED}" type="presOf" srcId="{22B45E52-4388-4113-886A-782347142561}" destId="{E3BFBC4B-28D7-4AE0-9C84-E6F8DF355033}" srcOrd="0" destOrd="0" presId="urn:microsoft.com/office/officeart/2018/5/layout/IconCircleLabelList"/>
    <dgm:cxn modelId="{E2750A26-0378-4927-A680-D8DA69ACAC0B}" type="presParOf" srcId="{E3BFBC4B-28D7-4AE0-9C84-E6F8DF355033}" destId="{748B5F47-D9EA-4476-A38D-EC4B7CF17BE5}" srcOrd="0" destOrd="0" presId="urn:microsoft.com/office/officeart/2018/5/layout/IconCircleLabelList"/>
    <dgm:cxn modelId="{BD4301E4-5786-437F-81E3-E8E0258E40CF}" type="presParOf" srcId="{748B5F47-D9EA-4476-A38D-EC4B7CF17BE5}" destId="{B1DEE176-A0BD-48DE-B71D-6A638EAE0859}" srcOrd="0" destOrd="0" presId="urn:microsoft.com/office/officeart/2018/5/layout/IconCircleLabelList"/>
    <dgm:cxn modelId="{86DCB1D5-0023-4D8A-8224-488283688308}" type="presParOf" srcId="{748B5F47-D9EA-4476-A38D-EC4B7CF17BE5}" destId="{53B9AFE5-6DCE-4167-8EAE-D02C9ECB0868}" srcOrd="1" destOrd="0" presId="urn:microsoft.com/office/officeart/2018/5/layout/IconCircleLabelList"/>
    <dgm:cxn modelId="{4DAAA7A7-96DE-4EDD-A74A-91073387BFC1}" type="presParOf" srcId="{748B5F47-D9EA-4476-A38D-EC4B7CF17BE5}" destId="{7395BCF3-9B2D-4B5C-B71C-00D50E0191C4}" srcOrd="2" destOrd="0" presId="urn:microsoft.com/office/officeart/2018/5/layout/IconCircleLabelList"/>
    <dgm:cxn modelId="{676B405C-751B-4F86-93DE-9C9DBB655640}" type="presParOf" srcId="{748B5F47-D9EA-4476-A38D-EC4B7CF17BE5}" destId="{697BF858-D048-4B71-933E-4AE5869B1498}" srcOrd="3" destOrd="0" presId="urn:microsoft.com/office/officeart/2018/5/layout/IconCircleLabelList"/>
    <dgm:cxn modelId="{ACE3073A-B63F-42F6-B89A-7F56F1263B85}" type="presParOf" srcId="{E3BFBC4B-28D7-4AE0-9C84-E6F8DF355033}" destId="{782B5495-7CA1-41D7-AFD8-13CD6AF5CF5E}" srcOrd="1" destOrd="0" presId="urn:microsoft.com/office/officeart/2018/5/layout/IconCircleLabelList"/>
    <dgm:cxn modelId="{3150DD78-CDBD-43D3-B2F4-B5304E868659}" type="presParOf" srcId="{E3BFBC4B-28D7-4AE0-9C84-E6F8DF355033}" destId="{080A8D21-4E28-42B4-8314-A2853349D33A}" srcOrd="2" destOrd="0" presId="urn:microsoft.com/office/officeart/2018/5/layout/IconCircleLabelList"/>
    <dgm:cxn modelId="{E8E7EEA0-D4D7-480C-9387-80E25F309BC8}" type="presParOf" srcId="{080A8D21-4E28-42B4-8314-A2853349D33A}" destId="{50E495DF-C8A8-4756-A154-189E6F4F529D}" srcOrd="0" destOrd="0" presId="urn:microsoft.com/office/officeart/2018/5/layout/IconCircleLabelList"/>
    <dgm:cxn modelId="{A8A3DD4C-E303-40ED-86BD-0B49CD7BA6FD}" type="presParOf" srcId="{080A8D21-4E28-42B4-8314-A2853349D33A}" destId="{C1F142F2-F1AA-43FD-AABB-8A7700B0FDE4}" srcOrd="1" destOrd="0" presId="urn:microsoft.com/office/officeart/2018/5/layout/IconCircleLabelList"/>
    <dgm:cxn modelId="{BFF3ECEE-6244-41F0-86D7-038E44FBE1A4}" type="presParOf" srcId="{080A8D21-4E28-42B4-8314-A2853349D33A}" destId="{CD5971F7-EE70-45EA-AD17-2253176FA6AA}" srcOrd="2" destOrd="0" presId="urn:microsoft.com/office/officeart/2018/5/layout/IconCircleLabelList"/>
    <dgm:cxn modelId="{4817B904-5166-44F5-9893-3B6665A75151}" type="presParOf" srcId="{080A8D21-4E28-42B4-8314-A2853349D33A}" destId="{4B6F0C66-4B99-4080-9CAF-FAF1B90E008A}" srcOrd="3" destOrd="0" presId="urn:microsoft.com/office/officeart/2018/5/layout/IconCircleLabelList"/>
    <dgm:cxn modelId="{1115B007-384A-42D1-A9D0-3FFC9470F01F}" type="presParOf" srcId="{E3BFBC4B-28D7-4AE0-9C84-E6F8DF355033}" destId="{A123381C-7EEE-444B-A294-D5C8A62598E6}" srcOrd="3" destOrd="0" presId="urn:microsoft.com/office/officeart/2018/5/layout/IconCircleLabelList"/>
    <dgm:cxn modelId="{50D6816A-35A1-4024-81CE-8A18478C7200}" type="presParOf" srcId="{E3BFBC4B-28D7-4AE0-9C84-E6F8DF355033}" destId="{A5B718AD-A8E3-4475-B446-FD393A4F4E0D}" srcOrd="4" destOrd="0" presId="urn:microsoft.com/office/officeart/2018/5/layout/IconCircleLabelList"/>
    <dgm:cxn modelId="{8B946D29-10DE-4A13-91FC-45AAC73BE472}" type="presParOf" srcId="{A5B718AD-A8E3-4475-B446-FD393A4F4E0D}" destId="{0FA23A03-B2E0-41BA-8FC2-129647BBF9D5}" srcOrd="0" destOrd="0" presId="urn:microsoft.com/office/officeart/2018/5/layout/IconCircleLabelList"/>
    <dgm:cxn modelId="{161DFD4C-0120-47AD-B62B-8F61F97224C1}" type="presParOf" srcId="{A5B718AD-A8E3-4475-B446-FD393A4F4E0D}" destId="{11BA13AF-B984-4D85-AF4C-3860E16C8391}" srcOrd="1" destOrd="0" presId="urn:microsoft.com/office/officeart/2018/5/layout/IconCircleLabelList"/>
    <dgm:cxn modelId="{A0B8175E-73C8-41D0-A7B6-35B431A26C91}" type="presParOf" srcId="{A5B718AD-A8E3-4475-B446-FD393A4F4E0D}" destId="{39DCBC9C-1C5E-430C-AD4D-3D3E9D0376D3}" srcOrd="2" destOrd="0" presId="urn:microsoft.com/office/officeart/2018/5/layout/IconCircleLabelList"/>
    <dgm:cxn modelId="{9197822A-A9DF-49EF-ADD4-73067B56B367}" type="presParOf" srcId="{A5B718AD-A8E3-4475-B446-FD393A4F4E0D}" destId="{49AB6834-B6F6-462C-9FC5-71AA7A183F68}" srcOrd="3" destOrd="0" presId="urn:microsoft.com/office/officeart/2018/5/layout/IconCircleLabelList"/>
    <dgm:cxn modelId="{5547BAFE-B9EF-46AD-8E49-F797240BA737}" type="presParOf" srcId="{E3BFBC4B-28D7-4AE0-9C84-E6F8DF355033}" destId="{EC2071D7-D3F8-4A48-9D7A-DEA52696CE6E}" srcOrd="5" destOrd="0" presId="urn:microsoft.com/office/officeart/2018/5/layout/IconCircleLabelList"/>
    <dgm:cxn modelId="{C83C70EA-E6F1-487B-AABE-873DF05C13C9}" type="presParOf" srcId="{E3BFBC4B-28D7-4AE0-9C84-E6F8DF355033}" destId="{634EB098-D89D-4483-97CC-3F13CA4B952E}" srcOrd="6" destOrd="0" presId="urn:microsoft.com/office/officeart/2018/5/layout/IconCircleLabelList"/>
    <dgm:cxn modelId="{FBAF205B-D28A-45FA-BE8D-F8D277B132C7}" type="presParOf" srcId="{634EB098-D89D-4483-97CC-3F13CA4B952E}" destId="{ED2168D7-71D5-4B49-ACD0-0A83E16DF3FB}" srcOrd="0" destOrd="0" presId="urn:microsoft.com/office/officeart/2018/5/layout/IconCircleLabelList"/>
    <dgm:cxn modelId="{4A467FE1-36D0-4909-957C-BEA684939671}" type="presParOf" srcId="{634EB098-D89D-4483-97CC-3F13CA4B952E}" destId="{452D870A-C127-4C33-A72B-55A03BE90216}" srcOrd="1" destOrd="0" presId="urn:microsoft.com/office/officeart/2018/5/layout/IconCircleLabelList"/>
    <dgm:cxn modelId="{81A23C23-02B0-428A-BE77-CA088C2296DC}" type="presParOf" srcId="{634EB098-D89D-4483-97CC-3F13CA4B952E}" destId="{69BCF0DC-D18B-4EF3-8FC2-11647C7B7DA0}" srcOrd="2" destOrd="0" presId="urn:microsoft.com/office/officeart/2018/5/layout/IconCircleLabelList"/>
    <dgm:cxn modelId="{4446DD45-F872-42FE-8C21-EE4AF6A2B63B}" type="presParOf" srcId="{634EB098-D89D-4483-97CC-3F13CA4B952E}" destId="{4AB273EF-6C70-43A7-A7A2-B21A1BE1C54C}" srcOrd="3" destOrd="0" presId="urn:microsoft.com/office/officeart/2018/5/layout/IconCircleLabelList"/>
    <dgm:cxn modelId="{AC114680-8E20-48C3-B194-1A3E2EB45DD6}" type="presParOf" srcId="{E3BFBC4B-28D7-4AE0-9C84-E6F8DF355033}" destId="{7DDF1BCC-F0FB-4285-B220-358CE3E106C0}" srcOrd="7" destOrd="0" presId="urn:microsoft.com/office/officeart/2018/5/layout/IconCircleLabelList"/>
    <dgm:cxn modelId="{57638F97-C887-4EFA-B3F3-999B1F725393}" type="presParOf" srcId="{E3BFBC4B-28D7-4AE0-9C84-E6F8DF355033}" destId="{D06CA1D2-282D-44C8-B6C2-2EDFFC125A47}" srcOrd="8" destOrd="0" presId="urn:microsoft.com/office/officeart/2018/5/layout/IconCircleLabelList"/>
    <dgm:cxn modelId="{5D5B4318-59A2-42DF-9D85-669C48468D32}" type="presParOf" srcId="{D06CA1D2-282D-44C8-B6C2-2EDFFC125A47}" destId="{9DB9967D-0D71-4D08-9D43-5C8697204AEC}" srcOrd="0" destOrd="0" presId="urn:microsoft.com/office/officeart/2018/5/layout/IconCircleLabelList"/>
    <dgm:cxn modelId="{A796B256-BA5A-43E6-8D3B-9D9CB737D088}" type="presParOf" srcId="{D06CA1D2-282D-44C8-B6C2-2EDFFC125A47}" destId="{9B90424A-26E4-45DA-9E28-37EF4A96AC52}" srcOrd="1" destOrd="0" presId="urn:microsoft.com/office/officeart/2018/5/layout/IconCircleLabelList"/>
    <dgm:cxn modelId="{9C888ECE-24FE-40F5-A341-AEB9C6C445DE}" type="presParOf" srcId="{D06CA1D2-282D-44C8-B6C2-2EDFFC125A47}" destId="{0782EF23-5628-442A-A2BA-2323C76069BA}" srcOrd="2" destOrd="0" presId="urn:microsoft.com/office/officeart/2018/5/layout/IconCircleLabelList"/>
    <dgm:cxn modelId="{DB899B4C-C36F-4624-A619-8C398E97E6CE}" type="presParOf" srcId="{D06CA1D2-282D-44C8-B6C2-2EDFFC125A47}" destId="{7E3F4C8D-86AC-4E03-8782-DD6109CFF40E}" srcOrd="3" destOrd="0" presId="urn:microsoft.com/office/officeart/2018/5/layout/IconCircleLabelList"/>
    <dgm:cxn modelId="{DF5D4410-6E63-47F2-AE16-359D22F9EC46}" type="presParOf" srcId="{E3BFBC4B-28D7-4AE0-9C84-E6F8DF355033}" destId="{A7F85173-A9DC-44D3-825B-4791817BC236}" srcOrd="9" destOrd="0" presId="urn:microsoft.com/office/officeart/2018/5/layout/IconCircleLabelList"/>
    <dgm:cxn modelId="{EEF1E606-BEDA-45A6-846A-7338DE81DAE6}" type="presParOf" srcId="{E3BFBC4B-28D7-4AE0-9C84-E6F8DF355033}" destId="{1C432268-BDAF-44BC-BDA6-0FF918A034F2}" srcOrd="10" destOrd="0" presId="urn:microsoft.com/office/officeart/2018/5/layout/IconCircleLabelList"/>
    <dgm:cxn modelId="{B72C6D11-92E1-4D53-B350-F0CA8339562A}" type="presParOf" srcId="{1C432268-BDAF-44BC-BDA6-0FF918A034F2}" destId="{D0A70E92-2E17-431A-94A2-EDE800C633AF}" srcOrd="0" destOrd="0" presId="urn:microsoft.com/office/officeart/2018/5/layout/IconCircleLabelList"/>
    <dgm:cxn modelId="{837C05C2-F048-4742-ACF9-BB60B986D709}" type="presParOf" srcId="{1C432268-BDAF-44BC-BDA6-0FF918A034F2}" destId="{5725FC03-9658-4CDE-83A7-C87E9C865F45}" srcOrd="1" destOrd="0" presId="urn:microsoft.com/office/officeart/2018/5/layout/IconCircleLabelList"/>
    <dgm:cxn modelId="{00DAF48B-939A-41D7-A2B1-21C250A680C1}" type="presParOf" srcId="{1C432268-BDAF-44BC-BDA6-0FF918A034F2}" destId="{1DB14A6E-1793-4C73-AC99-86B0BEC70389}" srcOrd="2" destOrd="0" presId="urn:microsoft.com/office/officeart/2018/5/layout/IconCircleLabelList"/>
    <dgm:cxn modelId="{1EE8F063-DD95-490E-8BBD-749EBB38333C}" type="presParOf" srcId="{1C432268-BDAF-44BC-BDA6-0FF918A034F2}" destId="{3FDC8017-B30A-4DC7-91DE-A9FDA67B5D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390623-747E-454B-A3EE-78FC880EBF9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A24C73-8FCF-4930-B437-21DE04C2ADD0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Documentar la calidad de la data</a:t>
          </a:r>
          <a:endParaRPr lang="en-US"/>
        </a:p>
      </dgm:t>
    </dgm:pt>
    <dgm:pt modelId="{89A660D5-4D3F-41BF-B107-980DC4C843DF}" type="parTrans" cxnId="{BBF23BA7-D12B-4007-B0B1-14AE859221C3}">
      <dgm:prSet/>
      <dgm:spPr/>
      <dgm:t>
        <a:bodyPr/>
        <a:lstStyle/>
        <a:p>
          <a:endParaRPr lang="en-US"/>
        </a:p>
      </dgm:t>
    </dgm:pt>
    <dgm:pt modelId="{21719A85-0B11-44E1-B2F9-2201439ABF19}" type="sibTrans" cxnId="{BBF23BA7-D12B-4007-B0B1-14AE859221C3}">
      <dgm:prSet/>
      <dgm:spPr/>
      <dgm:t>
        <a:bodyPr/>
        <a:lstStyle/>
        <a:p>
          <a:endParaRPr lang="en-US"/>
        </a:p>
      </dgm:t>
    </dgm:pt>
    <dgm:pt modelId="{7BA254FC-4343-4BA0-A488-BF31BF688FB3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Limpieza de data</a:t>
          </a:r>
          <a:endParaRPr lang="en-US"/>
        </a:p>
      </dgm:t>
    </dgm:pt>
    <dgm:pt modelId="{480A4BD7-2CA3-4BC2-9A23-CC41B6BD85B5}" type="parTrans" cxnId="{DE6F092E-1AEE-47B3-AE8C-832945C4BF60}">
      <dgm:prSet/>
      <dgm:spPr/>
      <dgm:t>
        <a:bodyPr/>
        <a:lstStyle/>
        <a:p>
          <a:endParaRPr lang="en-US"/>
        </a:p>
      </dgm:t>
    </dgm:pt>
    <dgm:pt modelId="{C6757971-D1AC-4EA3-BD3B-DE107AFCD565}" type="sibTrans" cxnId="{DE6F092E-1AEE-47B3-AE8C-832945C4BF60}">
      <dgm:prSet/>
      <dgm:spPr/>
      <dgm:t>
        <a:bodyPr/>
        <a:lstStyle/>
        <a:p>
          <a:endParaRPr lang="en-US"/>
        </a:p>
      </dgm:t>
    </dgm:pt>
    <dgm:pt modelId="{32129B44-A75C-4ECF-B592-E0EE3B8A5459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Creación de nuevas vistas para la data</a:t>
          </a:r>
          <a:endParaRPr lang="en-US"/>
        </a:p>
      </dgm:t>
    </dgm:pt>
    <dgm:pt modelId="{45D7E4F9-C6FC-48C6-A8C5-78A1347D1CCD}" type="parTrans" cxnId="{C0429BAB-89CF-40BD-858C-F1C2F346814B}">
      <dgm:prSet/>
      <dgm:spPr/>
      <dgm:t>
        <a:bodyPr/>
        <a:lstStyle/>
        <a:p>
          <a:endParaRPr lang="en-US"/>
        </a:p>
      </dgm:t>
    </dgm:pt>
    <dgm:pt modelId="{64F9511E-D290-4727-B16C-6A57567E8F7D}" type="sibTrans" cxnId="{C0429BAB-89CF-40BD-858C-F1C2F346814B}">
      <dgm:prSet/>
      <dgm:spPr/>
      <dgm:t>
        <a:bodyPr/>
        <a:lstStyle/>
        <a:p>
          <a:endParaRPr lang="en-US"/>
        </a:p>
      </dgm:t>
    </dgm:pt>
    <dgm:pt modelId="{F5057803-19CA-4173-BD7D-E2D10E36CE4C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Determinación del lugar donde se guardará la data</a:t>
          </a:r>
          <a:endParaRPr lang="en-US"/>
        </a:p>
      </dgm:t>
    </dgm:pt>
    <dgm:pt modelId="{4F2E3A8B-DA16-4D51-BE90-DBA51F8B1739}" type="parTrans" cxnId="{6709D090-86A6-4FC3-82D8-7429259FE067}">
      <dgm:prSet/>
      <dgm:spPr/>
      <dgm:t>
        <a:bodyPr/>
        <a:lstStyle/>
        <a:p>
          <a:endParaRPr lang="en-US"/>
        </a:p>
      </dgm:t>
    </dgm:pt>
    <dgm:pt modelId="{758C10FB-7929-4FC2-8901-AC73297769A8}" type="sibTrans" cxnId="{6709D090-86A6-4FC3-82D8-7429259FE067}">
      <dgm:prSet/>
      <dgm:spPr/>
      <dgm:t>
        <a:bodyPr/>
        <a:lstStyle/>
        <a:p>
          <a:endParaRPr lang="en-US"/>
        </a:p>
      </dgm:t>
    </dgm:pt>
    <dgm:pt modelId="{381ADFF0-765B-4363-9889-7C7792717388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Visualización de la data</a:t>
          </a:r>
          <a:endParaRPr lang="en-US"/>
        </a:p>
      </dgm:t>
    </dgm:pt>
    <dgm:pt modelId="{ABBCEFCA-739A-472F-92D7-AE16087EB46E}" type="parTrans" cxnId="{108DE639-13B6-43FF-88A5-4AC78EEDEABB}">
      <dgm:prSet/>
      <dgm:spPr/>
      <dgm:t>
        <a:bodyPr/>
        <a:lstStyle/>
        <a:p>
          <a:endParaRPr lang="en-US"/>
        </a:p>
      </dgm:t>
    </dgm:pt>
    <dgm:pt modelId="{91D3C9F0-6B5A-4C93-BDBF-CFA0626DF5BA}" type="sibTrans" cxnId="{108DE639-13B6-43FF-88A5-4AC78EEDEABB}">
      <dgm:prSet/>
      <dgm:spPr/>
      <dgm:t>
        <a:bodyPr/>
        <a:lstStyle/>
        <a:p>
          <a:endParaRPr lang="en-US"/>
        </a:p>
      </dgm:t>
    </dgm:pt>
    <dgm:pt modelId="{20ABFCD9-1B5E-474B-BBC6-94821C73F102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Presentación de resultados iniciales y primeros feedbacks</a:t>
          </a:r>
          <a:endParaRPr lang="en-US"/>
        </a:p>
      </dgm:t>
    </dgm:pt>
    <dgm:pt modelId="{B532BF32-3256-49F6-A723-A6CFAD446A9B}" type="parTrans" cxnId="{AE5544A6-F253-446E-9A1B-FCD1FDD51FB3}">
      <dgm:prSet/>
      <dgm:spPr/>
      <dgm:t>
        <a:bodyPr/>
        <a:lstStyle/>
        <a:p>
          <a:endParaRPr lang="en-US"/>
        </a:p>
      </dgm:t>
    </dgm:pt>
    <dgm:pt modelId="{E88DBB67-117E-409D-ACBB-00ABC3D3AB60}" type="sibTrans" cxnId="{AE5544A6-F253-446E-9A1B-FCD1FDD51FB3}">
      <dgm:prSet/>
      <dgm:spPr/>
      <dgm:t>
        <a:bodyPr/>
        <a:lstStyle/>
        <a:p>
          <a:endParaRPr lang="en-US"/>
        </a:p>
      </dgm:t>
    </dgm:pt>
    <dgm:pt modelId="{63AC0416-A4E1-4DC3-986C-588D94423BBE}" type="pres">
      <dgm:prSet presAssocID="{4C390623-747E-454B-A3EE-78FC880EBF9E}" presName="root" presStyleCnt="0">
        <dgm:presLayoutVars>
          <dgm:dir/>
          <dgm:resizeHandles val="exact"/>
        </dgm:presLayoutVars>
      </dgm:prSet>
      <dgm:spPr/>
    </dgm:pt>
    <dgm:pt modelId="{252E4B3F-0917-4546-BF79-13549D5D3FC5}" type="pres">
      <dgm:prSet presAssocID="{D0A24C73-8FCF-4930-B437-21DE04C2ADD0}" presName="compNode" presStyleCnt="0"/>
      <dgm:spPr/>
    </dgm:pt>
    <dgm:pt modelId="{39192F2E-D45A-4A3D-BC7B-18E4EB8ADE2D}" type="pres">
      <dgm:prSet presAssocID="{D0A24C73-8FCF-4930-B437-21DE04C2ADD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99BDFDB-2072-4066-A377-D7A105C7F6C5}" type="pres">
      <dgm:prSet presAssocID="{D0A24C73-8FCF-4930-B437-21DE04C2ADD0}" presName="spaceRect" presStyleCnt="0"/>
      <dgm:spPr/>
    </dgm:pt>
    <dgm:pt modelId="{41423BC9-A8B5-4CD1-AD2F-DD169B76BC0F}" type="pres">
      <dgm:prSet presAssocID="{D0A24C73-8FCF-4930-B437-21DE04C2ADD0}" presName="textRect" presStyleLbl="revTx" presStyleIdx="0" presStyleCnt="6">
        <dgm:presLayoutVars>
          <dgm:chMax val="1"/>
          <dgm:chPref val="1"/>
        </dgm:presLayoutVars>
      </dgm:prSet>
      <dgm:spPr/>
    </dgm:pt>
    <dgm:pt modelId="{4DB4A918-6130-4D47-9B4A-A3BB8DE34631}" type="pres">
      <dgm:prSet presAssocID="{21719A85-0B11-44E1-B2F9-2201439ABF19}" presName="sibTrans" presStyleCnt="0"/>
      <dgm:spPr/>
    </dgm:pt>
    <dgm:pt modelId="{C97543DC-FEEE-4B73-BDC2-D4A63A3BF87F}" type="pres">
      <dgm:prSet presAssocID="{7BA254FC-4343-4BA0-A488-BF31BF688FB3}" presName="compNode" presStyleCnt="0"/>
      <dgm:spPr/>
    </dgm:pt>
    <dgm:pt modelId="{692543CB-374D-4FDA-BC9E-94EF007EEE6F}" type="pres">
      <dgm:prSet presAssocID="{7BA254FC-4343-4BA0-A488-BF31BF688FB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7D0F22A6-C423-4484-AB62-D37488914753}" type="pres">
      <dgm:prSet presAssocID="{7BA254FC-4343-4BA0-A488-BF31BF688FB3}" presName="spaceRect" presStyleCnt="0"/>
      <dgm:spPr/>
    </dgm:pt>
    <dgm:pt modelId="{6CD2E67C-53F8-43C4-AFEA-11AF8E6F55AE}" type="pres">
      <dgm:prSet presAssocID="{7BA254FC-4343-4BA0-A488-BF31BF688FB3}" presName="textRect" presStyleLbl="revTx" presStyleIdx="1" presStyleCnt="6">
        <dgm:presLayoutVars>
          <dgm:chMax val="1"/>
          <dgm:chPref val="1"/>
        </dgm:presLayoutVars>
      </dgm:prSet>
      <dgm:spPr/>
    </dgm:pt>
    <dgm:pt modelId="{F419AE66-F675-4AA9-8D18-98AC06397882}" type="pres">
      <dgm:prSet presAssocID="{C6757971-D1AC-4EA3-BD3B-DE107AFCD565}" presName="sibTrans" presStyleCnt="0"/>
      <dgm:spPr/>
    </dgm:pt>
    <dgm:pt modelId="{A563ED14-D91F-44E6-BA91-6F5AEACFD9AB}" type="pres">
      <dgm:prSet presAssocID="{32129B44-A75C-4ECF-B592-E0EE3B8A5459}" presName="compNode" presStyleCnt="0"/>
      <dgm:spPr/>
    </dgm:pt>
    <dgm:pt modelId="{66F0DD54-E1AD-404C-91AD-3C5884476E64}" type="pres">
      <dgm:prSet presAssocID="{32129B44-A75C-4ECF-B592-E0EE3B8A545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6EEC06B-029B-42DD-A4F3-57CBAF2134B8}" type="pres">
      <dgm:prSet presAssocID="{32129B44-A75C-4ECF-B592-E0EE3B8A5459}" presName="spaceRect" presStyleCnt="0"/>
      <dgm:spPr/>
    </dgm:pt>
    <dgm:pt modelId="{E81C4DCE-7A9A-45BE-9A56-3C854672AF56}" type="pres">
      <dgm:prSet presAssocID="{32129B44-A75C-4ECF-B592-E0EE3B8A5459}" presName="textRect" presStyleLbl="revTx" presStyleIdx="2" presStyleCnt="6">
        <dgm:presLayoutVars>
          <dgm:chMax val="1"/>
          <dgm:chPref val="1"/>
        </dgm:presLayoutVars>
      </dgm:prSet>
      <dgm:spPr/>
    </dgm:pt>
    <dgm:pt modelId="{AB2DCAAE-AE64-4235-B6B4-11AD3CF6DB6B}" type="pres">
      <dgm:prSet presAssocID="{64F9511E-D290-4727-B16C-6A57567E8F7D}" presName="sibTrans" presStyleCnt="0"/>
      <dgm:spPr/>
    </dgm:pt>
    <dgm:pt modelId="{D84CB5E3-7B73-4567-9B09-27D6E26D76AB}" type="pres">
      <dgm:prSet presAssocID="{F5057803-19CA-4173-BD7D-E2D10E36CE4C}" presName="compNode" presStyleCnt="0"/>
      <dgm:spPr/>
    </dgm:pt>
    <dgm:pt modelId="{1C2F6E4A-ABCA-45FA-A158-EF23D74BFA2A}" type="pres">
      <dgm:prSet presAssocID="{F5057803-19CA-4173-BD7D-E2D10E36CE4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44CD2B2-B0B5-4022-BA93-E4A774326D45}" type="pres">
      <dgm:prSet presAssocID="{F5057803-19CA-4173-BD7D-E2D10E36CE4C}" presName="spaceRect" presStyleCnt="0"/>
      <dgm:spPr/>
    </dgm:pt>
    <dgm:pt modelId="{05E4A6ED-1F05-4051-B8F8-0A50F6E4F1D2}" type="pres">
      <dgm:prSet presAssocID="{F5057803-19CA-4173-BD7D-E2D10E36CE4C}" presName="textRect" presStyleLbl="revTx" presStyleIdx="3" presStyleCnt="6">
        <dgm:presLayoutVars>
          <dgm:chMax val="1"/>
          <dgm:chPref val="1"/>
        </dgm:presLayoutVars>
      </dgm:prSet>
      <dgm:spPr/>
    </dgm:pt>
    <dgm:pt modelId="{89E27EA2-E752-4A15-BA17-FC80FC68B333}" type="pres">
      <dgm:prSet presAssocID="{758C10FB-7929-4FC2-8901-AC73297769A8}" presName="sibTrans" presStyleCnt="0"/>
      <dgm:spPr/>
    </dgm:pt>
    <dgm:pt modelId="{50751C24-E7E3-448C-8F06-90E51B3B72F9}" type="pres">
      <dgm:prSet presAssocID="{381ADFF0-765B-4363-9889-7C7792717388}" presName="compNode" presStyleCnt="0"/>
      <dgm:spPr/>
    </dgm:pt>
    <dgm:pt modelId="{A1AF4767-0534-4C39-8556-FF69A7175623}" type="pres">
      <dgm:prSet presAssocID="{381ADFF0-765B-4363-9889-7C779271738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4A29E35C-5C4C-415E-AB5A-2F450B578D7C}" type="pres">
      <dgm:prSet presAssocID="{381ADFF0-765B-4363-9889-7C7792717388}" presName="spaceRect" presStyleCnt="0"/>
      <dgm:spPr/>
    </dgm:pt>
    <dgm:pt modelId="{29FF1575-0EF5-49D9-88C7-756E9B3F466A}" type="pres">
      <dgm:prSet presAssocID="{381ADFF0-765B-4363-9889-7C7792717388}" presName="textRect" presStyleLbl="revTx" presStyleIdx="4" presStyleCnt="6">
        <dgm:presLayoutVars>
          <dgm:chMax val="1"/>
          <dgm:chPref val="1"/>
        </dgm:presLayoutVars>
      </dgm:prSet>
      <dgm:spPr/>
    </dgm:pt>
    <dgm:pt modelId="{1B5CB601-6328-43ED-BCEE-98D81D6D4139}" type="pres">
      <dgm:prSet presAssocID="{91D3C9F0-6B5A-4C93-BDBF-CFA0626DF5BA}" presName="sibTrans" presStyleCnt="0"/>
      <dgm:spPr/>
    </dgm:pt>
    <dgm:pt modelId="{1D4A9BBB-FD59-424C-96BE-E403A81CFA60}" type="pres">
      <dgm:prSet presAssocID="{20ABFCD9-1B5E-474B-BBC6-94821C73F102}" presName="compNode" presStyleCnt="0"/>
      <dgm:spPr/>
    </dgm:pt>
    <dgm:pt modelId="{3A853B12-EF06-4610-90AF-0C946044777B}" type="pres">
      <dgm:prSet presAssocID="{20ABFCD9-1B5E-474B-BBC6-94821C73F10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290F018-8317-46F1-8BC4-2418F3D63CDB}" type="pres">
      <dgm:prSet presAssocID="{20ABFCD9-1B5E-474B-BBC6-94821C73F102}" presName="spaceRect" presStyleCnt="0"/>
      <dgm:spPr/>
    </dgm:pt>
    <dgm:pt modelId="{FE9EBD6A-74AE-4A6C-8DA7-62D3D15E5AA0}" type="pres">
      <dgm:prSet presAssocID="{20ABFCD9-1B5E-474B-BBC6-94821C73F10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9235815-D801-4CC4-A6BF-FBD8D4CF1504}" type="presOf" srcId="{32129B44-A75C-4ECF-B592-E0EE3B8A5459}" destId="{E81C4DCE-7A9A-45BE-9A56-3C854672AF56}" srcOrd="0" destOrd="0" presId="urn:microsoft.com/office/officeart/2018/2/layout/IconLabelList"/>
    <dgm:cxn modelId="{DE6F092E-1AEE-47B3-AE8C-832945C4BF60}" srcId="{4C390623-747E-454B-A3EE-78FC880EBF9E}" destId="{7BA254FC-4343-4BA0-A488-BF31BF688FB3}" srcOrd="1" destOrd="0" parTransId="{480A4BD7-2CA3-4BC2-9A23-CC41B6BD85B5}" sibTransId="{C6757971-D1AC-4EA3-BD3B-DE107AFCD565}"/>
    <dgm:cxn modelId="{108DE639-13B6-43FF-88A5-4AC78EEDEABB}" srcId="{4C390623-747E-454B-A3EE-78FC880EBF9E}" destId="{381ADFF0-765B-4363-9889-7C7792717388}" srcOrd="4" destOrd="0" parTransId="{ABBCEFCA-739A-472F-92D7-AE16087EB46E}" sibTransId="{91D3C9F0-6B5A-4C93-BDBF-CFA0626DF5BA}"/>
    <dgm:cxn modelId="{8B07F650-C812-4AB3-A050-AB97820C52AA}" type="presOf" srcId="{4C390623-747E-454B-A3EE-78FC880EBF9E}" destId="{63AC0416-A4E1-4DC3-986C-588D94423BBE}" srcOrd="0" destOrd="0" presId="urn:microsoft.com/office/officeart/2018/2/layout/IconLabelList"/>
    <dgm:cxn modelId="{9E46148A-05A1-4FB4-8121-1E8BC249465F}" type="presOf" srcId="{F5057803-19CA-4173-BD7D-E2D10E36CE4C}" destId="{05E4A6ED-1F05-4051-B8F8-0A50F6E4F1D2}" srcOrd="0" destOrd="0" presId="urn:microsoft.com/office/officeart/2018/2/layout/IconLabelList"/>
    <dgm:cxn modelId="{6709D090-86A6-4FC3-82D8-7429259FE067}" srcId="{4C390623-747E-454B-A3EE-78FC880EBF9E}" destId="{F5057803-19CA-4173-BD7D-E2D10E36CE4C}" srcOrd="3" destOrd="0" parTransId="{4F2E3A8B-DA16-4D51-BE90-DBA51F8B1739}" sibTransId="{758C10FB-7929-4FC2-8901-AC73297769A8}"/>
    <dgm:cxn modelId="{AE5544A6-F253-446E-9A1B-FCD1FDD51FB3}" srcId="{4C390623-747E-454B-A3EE-78FC880EBF9E}" destId="{20ABFCD9-1B5E-474B-BBC6-94821C73F102}" srcOrd="5" destOrd="0" parTransId="{B532BF32-3256-49F6-A723-A6CFAD446A9B}" sibTransId="{E88DBB67-117E-409D-ACBB-00ABC3D3AB60}"/>
    <dgm:cxn modelId="{BBF23BA7-D12B-4007-B0B1-14AE859221C3}" srcId="{4C390623-747E-454B-A3EE-78FC880EBF9E}" destId="{D0A24C73-8FCF-4930-B437-21DE04C2ADD0}" srcOrd="0" destOrd="0" parTransId="{89A660D5-4D3F-41BF-B107-980DC4C843DF}" sibTransId="{21719A85-0B11-44E1-B2F9-2201439ABF19}"/>
    <dgm:cxn modelId="{C0429BAB-89CF-40BD-858C-F1C2F346814B}" srcId="{4C390623-747E-454B-A3EE-78FC880EBF9E}" destId="{32129B44-A75C-4ECF-B592-E0EE3B8A5459}" srcOrd="2" destOrd="0" parTransId="{45D7E4F9-C6FC-48C6-A8C5-78A1347D1CCD}" sibTransId="{64F9511E-D290-4727-B16C-6A57567E8F7D}"/>
    <dgm:cxn modelId="{961EEABD-81BC-40E9-83FC-3B6DA889B1C2}" type="presOf" srcId="{20ABFCD9-1B5E-474B-BBC6-94821C73F102}" destId="{FE9EBD6A-74AE-4A6C-8DA7-62D3D15E5AA0}" srcOrd="0" destOrd="0" presId="urn:microsoft.com/office/officeart/2018/2/layout/IconLabelList"/>
    <dgm:cxn modelId="{721DF6EA-507B-4108-9153-11686FDB9243}" type="presOf" srcId="{7BA254FC-4343-4BA0-A488-BF31BF688FB3}" destId="{6CD2E67C-53F8-43C4-AFEA-11AF8E6F55AE}" srcOrd="0" destOrd="0" presId="urn:microsoft.com/office/officeart/2018/2/layout/IconLabelList"/>
    <dgm:cxn modelId="{DD20C6EC-5F80-4964-B98D-0E5753D85FB0}" type="presOf" srcId="{D0A24C73-8FCF-4930-B437-21DE04C2ADD0}" destId="{41423BC9-A8B5-4CD1-AD2F-DD169B76BC0F}" srcOrd="0" destOrd="0" presId="urn:microsoft.com/office/officeart/2018/2/layout/IconLabelList"/>
    <dgm:cxn modelId="{4A8D1CEF-A3FB-47DB-BD4E-9F9B127174BE}" type="presOf" srcId="{381ADFF0-765B-4363-9889-7C7792717388}" destId="{29FF1575-0EF5-49D9-88C7-756E9B3F466A}" srcOrd="0" destOrd="0" presId="urn:microsoft.com/office/officeart/2018/2/layout/IconLabelList"/>
    <dgm:cxn modelId="{A8EADCAB-F831-4E8A-8F80-59BF9D06B68E}" type="presParOf" srcId="{63AC0416-A4E1-4DC3-986C-588D94423BBE}" destId="{252E4B3F-0917-4546-BF79-13549D5D3FC5}" srcOrd="0" destOrd="0" presId="urn:microsoft.com/office/officeart/2018/2/layout/IconLabelList"/>
    <dgm:cxn modelId="{176F6DC3-AD1C-4571-846F-981BEE39F744}" type="presParOf" srcId="{252E4B3F-0917-4546-BF79-13549D5D3FC5}" destId="{39192F2E-D45A-4A3D-BC7B-18E4EB8ADE2D}" srcOrd="0" destOrd="0" presId="urn:microsoft.com/office/officeart/2018/2/layout/IconLabelList"/>
    <dgm:cxn modelId="{9BEB304A-F802-4BF3-BFE8-05AEC0231B75}" type="presParOf" srcId="{252E4B3F-0917-4546-BF79-13549D5D3FC5}" destId="{E99BDFDB-2072-4066-A377-D7A105C7F6C5}" srcOrd="1" destOrd="0" presId="urn:microsoft.com/office/officeart/2018/2/layout/IconLabelList"/>
    <dgm:cxn modelId="{E4A492ED-7F4D-4848-ADB2-63AF9277EB41}" type="presParOf" srcId="{252E4B3F-0917-4546-BF79-13549D5D3FC5}" destId="{41423BC9-A8B5-4CD1-AD2F-DD169B76BC0F}" srcOrd="2" destOrd="0" presId="urn:microsoft.com/office/officeart/2018/2/layout/IconLabelList"/>
    <dgm:cxn modelId="{CDA71EA0-0A6E-42AA-8F74-33B49991B371}" type="presParOf" srcId="{63AC0416-A4E1-4DC3-986C-588D94423BBE}" destId="{4DB4A918-6130-4D47-9B4A-A3BB8DE34631}" srcOrd="1" destOrd="0" presId="urn:microsoft.com/office/officeart/2018/2/layout/IconLabelList"/>
    <dgm:cxn modelId="{8AFD0F14-AA1F-4086-862A-6FC1F7936352}" type="presParOf" srcId="{63AC0416-A4E1-4DC3-986C-588D94423BBE}" destId="{C97543DC-FEEE-4B73-BDC2-D4A63A3BF87F}" srcOrd="2" destOrd="0" presId="urn:microsoft.com/office/officeart/2018/2/layout/IconLabelList"/>
    <dgm:cxn modelId="{BCC38F1F-66FA-4A4D-B584-4B67C2948269}" type="presParOf" srcId="{C97543DC-FEEE-4B73-BDC2-D4A63A3BF87F}" destId="{692543CB-374D-4FDA-BC9E-94EF007EEE6F}" srcOrd="0" destOrd="0" presId="urn:microsoft.com/office/officeart/2018/2/layout/IconLabelList"/>
    <dgm:cxn modelId="{53E126A5-B7ED-4B1D-B67D-3E96CB045193}" type="presParOf" srcId="{C97543DC-FEEE-4B73-BDC2-D4A63A3BF87F}" destId="{7D0F22A6-C423-4484-AB62-D37488914753}" srcOrd="1" destOrd="0" presId="urn:microsoft.com/office/officeart/2018/2/layout/IconLabelList"/>
    <dgm:cxn modelId="{3374869C-01AD-4E79-9968-52B591E3BE1F}" type="presParOf" srcId="{C97543DC-FEEE-4B73-BDC2-D4A63A3BF87F}" destId="{6CD2E67C-53F8-43C4-AFEA-11AF8E6F55AE}" srcOrd="2" destOrd="0" presId="urn:microsoft.com/office/officeart/2018/2/layout/IconLabelList"/>
    <dgm:cxn modelId="{52F81BA0-ED70-4821-8404-8DEB5C581E49}" type="presParOf" srcId="{63AC0416-A4E1-4DC3-986C-588D94423BBE}" destId="{F419AE66-F675-4AA9-8D18-98AC06397882}" srcOrd="3" destOrd="0" presId="urn:microsoft.com/office/officeart/2018/2/layout/IconLabelList"/>
    <dgm:cxn modelId="{E0A17708-E644-4782-B9EA-7323425AB85D}" type="presParOf" srcId="{63AC0416-A4E1-4DC3-986C-588D94423BBE}" destId="{A563ED14-D91F-44E6-BA91-6F5AEACFD9AB}" srcOrd="4" destOrd="0" presId="urn:microsoft.com/office/officeart/2018/2/layout/IconLabelList"/>
    <dgm:cxn modelId="{AAB47847-4B28-4433-A484-8F0EC2255BFD}" type="presParOf" srcId="{A563ED14-D91F-44E6-BA91-6F5AEACFD9AB}" destId="{66F0DD54-E1AD-404C-91AD-3C5884476E64}" srcOrd="0" destOrd="0" presId="urn:microsoft.com/office/officeart/2018/2/layout/IconLabelList"/>
    <dgm:cxn modelId="{795FD6E8-D9F1-49BB-90DE-561BD129BDD8}" type="presParOf" srcId="{A563ED14-D91F-44E6-BA91-6F5AEACFD9AB}" destId="{36EEC06B-029B-42DD-A4F3-57CBAF2134B8}" srcOrd="1" destOrd="0" presId="urn:microsoft.com/office/officeart/2018/2/layout/IconLabelList"/>
    <dgm:cxn modelId="{75544EB1-54CE-4058-BCA6-B33A022C4802}" type="presParOf" srcId="{A563ED14-D91F-44E6-BA91-6F5AEACFD9AB}" destId="{E81C4DCE-7A9A-45BE-9A56-3C854672AF56}" srcOrd="2" destOrd="0" presId="urn:microsoft.com/office/officeart/2018/2/layout/IconLabelList"/>
    <dgm:cxn modelId="{26A86156-B2A1-4185-BB52-30D5DEF1DB74}" type="presParOf" srcId="{63AC0416-A4E1-4DC3-986C-588D94423BBE}" destId="{AB2DCAAE-AE64-4235-B6B4-11AD3CF6DB6B}" srcOrd="5" destOrd="0" presId="urn:microsoft.com/office/officeart/2018/2/layout/IconLabelList"/>
    <dgm:cxn modelId="{8CC81985-C08C-4ACB-AFE5-FECED76D3BB7}" type="presParOf" srcId="{63AC0416-A4E1-4DC3-986C-588D94423BBE}" destId="{D84CB5E3-7B73-4567-9B09-27D6E26D76AB}" srcOrd="6" destOrd="0" presId="urn:microsoft.com/office/officeart/2018/2/layout/IconLabelList"/>
    <dgm:cxn modelId="{9FBD3709-CD4B-452E-BD6F-BDFB4CF5828D}" type="presParOf" srcId="{D84CB5E3-7B73-4567-9B09-27D6E26D76AB}" destId="{1C2F6E4A-ABCA-45FA-A158-EF23D74BFA2A}" srcOrd="0" destOrd="0" presId="urn:microsoft.com/office/officeart/2018/2/layout/IconLabelList"/>
    <dgm:cxn modelId="{C4033B39-7EDD-424B-B0F1-80EC4E4B90D1}" type="presParOf" srcId="{D84CB5E3-7B73-4567-9B09-27D6E26D76AB}" destId="{144CD2B2-B0B5-4022-BA93-E4A774326D45}" srcOrd="1" destOrd="0" presId="urn:microsoft.com/office/officeart/2018/2/layout/IconLabelList"/>
    <dgm:cxn modelId="{081E687A-4BD4-4984-AA20-2ACABAFAE4FC}" type="presParOf" srcId="{D84CB5E3-7B73-4567-9B09-27D6E26D76AB}" destId="{05E4A6ED-1F05-4051-B8F8-0A50F6E4F1D2}" srcOrd="2" destOrd="0" presId="urn:microsoft.com/office/officeart/2018/2/layout/IconLabelList"/>
    <dgm:cxn modelId="{CE32FE14-6EA8-487E-9EE8-F919B19199D2}" type="presParOf" srcId="{63AC0416-A4E1-4DC3-986C-588D94423BBE}" destId="{89E27EA2-E752-4A15-BA17-FC80FC68B333}" srcOrd="7" destOrd="0" presId="urn:microsoft.com/office/officeart/2018/2/layout/IconLabelList"/>
    <dgm:cxn modelId="{DB870325-8D13-4247-B43C-903556DCFCCB}" type="presParOf" srcId="{63AC0416-A4E1-4DC3-986C-588D94423BBE}" destId="{50751C24-E7E3-448C-8F06-90E51B3B72F9}" srcOrd="8" destOrd="0" presId="urn:microsoft.com/office/officeart/2018/2/layout/IconLabelList"/>
    <dgm:cxn modelId="{92F8A55F-F1E1-4F8D-A4FE-245AD68446AD}" type="presParOf" srcId="{50751C24-E7E3-448C-8F06-90E51B3B72F9}" destId="{A1AF4767-0534-4C39-8556-FF69A7175623}" srcOrd="0" destOrd="0" presId="urn:microsoft.com/office/officeart/2018/2/layout/IconLabelList"/>
    <dgm:cxn modelId="{77A4699A-61FC-4541-92A9-A52CE2563B26}" type="presParOf" srcId="{50751C24-E7E3-448C-8F06-90E51B3B72F9}" destId="{4A29E35C-5C4C-415E-AB5A-2F450B578D7C}" srcOrd="1" destOrd="0" presId="urn:microsoft.com/office/officeart/2018/2/layout/IconLabelList"/>
    <dgm:cxn modelId="{8B1951C5-EED9-4ED9-8DD4-50D0F5FA59CC}" type="presParOf" srcId="{50751C24-E7E3-448C-8F06-90E51B3B72F9}" destId="{29FF1575-0EF5-49D9-88C7-756E9B3F466A}" srcOrd="2" destOrd="0" presId="urn:microsoft.com/office/officeart/2018/2/layout/IconLabelList"/>
    <dgm:cxn modelId="{17E985A8-091D-4CA4-A031-F7F7AE80F849}" type="presParOf" srcId="{63AC0416-A4E1-4DC3-986C-588D94423BBE}" destId="{1B5CB601-6328-43ED-BCEE-98D81D6D4139}" srcOrd="9" destOrd="0" presId="urn:microsoft.com/office/officeart/2018/2/layout/IconLabelList"/>
    <dgm:cxn modelId="{4ADFD77C-3B5B-4EB6-9482-415E76E9A334}" type="presParOf" srcId="{63AC0416-A4E1-4DC3-986C-588D94423BBE}" destId="{1D4A9BBB-FD59-424C-96BE-E403A81CFA60}" srcOrd="10" destOrd="0" presId="urn:microsoft.com/office/officeart/2018/2/layout/IconLabelList"/>
    <dgm:cxn modelId="{35D5ACCA-6A31-48EE-A43D-06BF8B8BD776}" type="presParOf" srcId="{1D4A9BBB-FD59-424C-96BE-E403A81CFA60}" destId="{3A853B12-EF06-4610-90AF-0C946044777B}" srcOrd="0" destOrd="0" presId="urn:microsoft.com/office/officeart/2018/2/layout/IconLabelList"/>
    <dgm:cxn modelId="{2DE43548-38B1-4395-8D58-6BBEC46C5D59}" type="presParOf" srcId="{1D4A9BBB-FD59-424C-96BE-E403A81CFA60}" destId="{4290F018-8317-46F1-8BC4-2418F3D63CDB}" srcOrd="1" destOrd="0" presId="urn:microsoft.com/office/officeart/2018/2/layout/IconLabelList"/>
    <dgm:cxn modelId="{D5836B15-9908-4864-BF1C-6E39581CAF2F}" type="presParOf" srcId="{1D4A9BBB-FD59-424C-96BE-E403A81CFA60}" destId="{FE9EBD6A-74AE-4A6C-8DA7-62D3D15E5AA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368647-EF7F-4ECA-B0E0-DEB96B13CBE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82AB140-AF1A-42C8-9FEB-39B48013AA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dirty="0">
              <a:latin typeface="Raleway Medium" pitchFamily="2" charset="0"/>
            </a:rPr>
            <a:t>Selección: </a:t>
          </a:r>
          <a:r>
            <a:rPr lang="es-CL" dirty="0">
              <a:latin typeface="Raleway Medium" pitchFamily="2" charset="0"/>
            </a:rPr>
            <a:t> Qué </a:t>
          </a:r>
          <a:r>
            <a:rPr lang="es-CL" dirty="0" err="1">
              <a:latin typeface="Raleway Medium" pitchFamily="2" charset="0"/>
            </a:rPr>
            <a:t>datasets</a:t>
          </a:r>
          <a:r>
            <a:rPr lang="es-CL" dirty="0">
              <a:latin typeface="Raleway Medium" pitchFamily="2" charset="0"/>
            </a:rPr>
            <a:t> serán usados y la documentación del porqué de su inclusión o exclusión</a:t>
          </a:r>
          <a:endParaRPr lang="en-US" dirty="0">
            <a:latin typeface="Raleway Medium" pitchFamily="2" charset="0"/>
          </a:endParaRPr>
        </a:p>
      </dgm:t>
    </dgm:pt>
    <dgm:pt modelId="{5D3AC54A-3203-4888-B4AB-92B11751A88B}" type="parTrans" cxnId="{2DB538F3-81BD-4732-B7A1-346C648E8706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29B9A96F-7023-4259-9260-064958D58EBB}" type="sibTrans" cxnId="{2DB538F3-81BD-4732-B7A1-346C648E8706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698CEE1E-4220-4C11-8193-0EEF1A44D2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 dirty="0">
              <a:latin typeface="Raleway Medium" pitchFamily="2" charset="0"/>
            </a:rPr>
            <a:t>Limpieza: </a:t>
          </a:r>
          <a:r>
            <a:rPr lang="es-CL" dirty="0">
              <a:latin typeface="Raleway Medium" pitchFamily="2" charset="0"/>
            </a:rPr>
            <a:t>A menudo la tarea más larga, consiste en que los datos se encuentren en forma para ser modelados (ej.: imputación de datos faltantes)</a:t>
          </a:r>
          <a:endParaRPr lang="en-US" dirty="0">
            <a:latin typeface="Raleway Medium" pitchFamily="2" charset="0"/>
          </a:endParaRPr>
        </a:p>
      </dgm:t>
    </dgm:pt>
    <dgm:pt modelId="{4E5D375C-143D-4574-B429-666EC89BCEFE}" type="parTrans" cxnId="{E8FF99AD-A64B-4F4A-B3BB-4B8B5EBAE2CF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0A9CA0C6-F9CB-4996-9A6D-0C2A7047CFC6}" type="sibTrans" cxnId="{E8FF99AD-A64B-4F4A-B3BB-4B8B5EBAE2CF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61702F98-3E2D-458C-93D7-A597094ECC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>
              <a:latin typeface="Raleway Medium" pitchFamily="2" charset="0"/>
            </a:rPr>
            <a:t>Construcción: </a:t>
          </a:r>
          <a:r>
            <a:rPr lang="es-CL">
              <a:latin typeface="Raleway Medium" pitchFamily="2" charset="0"/>
            </a:rPr>
            <a:t> ¿Qué nuevos atribuidos puedo construir de los datos ya existentes?</a:t>
          </a:r>
          <a:endParaRPr lang="en-US">
            <a:latin typeface="Raleway Medium" pitchFamily="2" charset="0"/>
          </a:endParaRPr>
        </a:p>
      </dgm:t>
    </dgm:pt>
    <dgm:pt modelId="{B8A35C11-5BCC-4825-92D1-5EB578C35483}" type="parTrans" cxnId="{DD23A669-14AD-4531-88AB-BFBA19CA74D3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3EF9B999-CF87-4A0B-8CA3-EE9E8CD3D775}" type="sibTrans" cxnId="{DD23A669-14AD-4531-88AB-BFBA19CA74D3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FD22D78E-875E-43EB-B0EA-B01568CCF5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>
              <a:latin typeface="Raleway Medium" pitchFamily="2" charset="0"/>
            </a:rPr>
            <a:t>Integración: </a:t>
          </a:r>
          <a:r>
            <a:rPr lang="es-CL">
              <a:latin typeface="Raleway Medium" pitchFamily="2" charset="0"/>
            </a:rPr>
            <a:t>¿Qué nuevos datasets podemos construir combinando múltiples fuentes?</a:t>
          </a:r>
          <a:endParaRPr lang="en-US">
            <a:latin typeface="Raleway Medium" pitchFamily="2" charset="0"/>
          </a:endParaRPr>
        </a:p>
      </dgm:t>
    </dgm:pt>
    <dgm:pt modelId="{EC21CAB9-C579-42B5-98B6-275DA520E053}" type="parTrans" cxnId="{129A4486-0A9E-4818-A4E5-86C77279107E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CDFE4FEE-7DD8-4ECE-BA7F-F343EA63CD1B}" type="sibTrans" cxnId="{129A4486-0A9E-4818-A4E5-86C77279107E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BE121A0E-9F24-4DE8-ACFB-4882AF89FF8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b="1">
              <a:latin typeface="Raleway Medium" pitchFamily="2" charset="0"/>
            </a:rPr>
            <a:t>Formato de la data</a:t>
          </a:r>
          <a:r>
            <a:rPr lang="es-CL">
              <a:latin typeface="Raleway Medium" pitchFamily="2" charset="0"/>
            </a:rPr>
            <a:t>: Re-formateo de los datos si es necesario (ej: Conversión de strings a números para realizar operaciones matemáticas)</a:t>
          </a:r>
          <a:endParaRPr lang="en-US">
            <a:latin typeface="Raleway Medium" pitchFamily="2" charset="0"/>
          </a:endParaRPr>
        </a:p>
      </dgm:t>
    </dgm:pt>
    <dgm:pt modelId="{A89ABF08-84D9-4A61-8783-F6EC735160FB}" type="parTrans" cxnId="{87E82FB2-21F9-4D62-BACC-EE66D8F7C5E8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1C7ADA77-C6A0-45F1-B432-D118D3154E53}" type="sibTrans" cxnId="{87E82FB2-21F9-4D62-BACC-EE66D8F7C5E8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7F3C2AE5-99C8-4749-8762-D9FF06881EF2}" type="pres">
      <dgm:prSet presAssocID="{22368647-EF7F-4ECA-B0E0-DEB96B13CBE8}" presName="root" presStyleCnt="0">
        <dgm:presLayoutVars>
          <dgm:dir/>
          <dgm:resizeHandles val="exact"/>
        </dgm:presLayoutVars>
      </dgm:prSet>
      <dgm:spPr/>
    </dgm:pt>
    <dgm:pt modelId="{1485820E-4691-4241-8164-65EB2A629FAA}" type="pres">
      <dgm:prSet presAssocID="{982AB140-AF1A-42C8-9FEB-39B48013AA76}" presName="compNode" presStyleCnt="0"/>
      <dgm:spPr/>
    </dgm:pt>
    <dgm:pt modelId="{9BB9C39B-A60E-43E9-BB53-C233CCE863B6}" type="pres">
      <dgm:prSet presAssocID="{982AB140-AF1A-42C8-9FEB-39B48013AA76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5C5FF18-3B7F-4F71-A6F3-99A9255938D0}" type="pres">
      <dgm:prSet presAssocID="{982AB140-AF1A-42C8-9FEB-39B48013AA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BD155C32-3FDB-499D-ADC9-FE0F3C3EC976}" type="pres">
      <dgm:prSet presAssocID="{982AB140-AF1A-42C8-9FEB-39B48013AA76}" presName="spaceRect" presStyleCnt="0"/>
      <dgm:spPr/>
    </dgm:pt>
    <dgm:pt modelId="{D445480F-AEBD-41F9-8B26-5B042B6432E7}" type="pres">
      <dgm:prSet presAssocID="{982AB140-AF1A-42C8-9FEB-39B48013AA76}" presName="textRect" presStyleLbl="revTx" presStyleIdx="0" presStyleCnt="5">
        <dgm:presLayoutVars>
          <dgm:chMax val="1"/>
          <dgm:chPref val="1"/>
        </dgm:presLayoutVars>
      </dgm:prSet>
      <dgm:spPr/>
    </dgm:pt>
    <dgm:pt modelId="{EC5197E1-0102-44A6-BA49-6035F3BD1308}" type="pres">
      <dgm:prSet presAssocID="{29B9A96F-7023-4259-9260-064958D58EBB}" presName="sibTrans" presStyleCnt="0"/>
      <dgm:spPr/>
    </dgm:pt>
    <dgm:pt modelId="{00666A3A-4BC9-49D8-9F3A-0913EF770F9F}" type="pres">
      <dgm:prSet presAssocID="{698CEE1E-4220-4C11-8193-0EEF1A44D2D7}" presName="compNode" presStyleCnt="0"/>
      <dgm:spPr/>
    </dgm:pt>
    <dgm:pt modelId="{6969DA7B-F6A7-409B-B5F6-0BE9CEFE993A}" type="pres">
      <dgm:prSet presAssocID="{698CEE1E-4220-4C11-8193-0EEF1A44D2D7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98BC2DE-6BEB-4E0E-9152-F627BAFFC37F}" type="pres">
      <dgm:prSet presAssocID="{698CEE1E-4220-4C11-8193-0EEF1A44D2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0C93122-550B-4631-BF4E-2436E526C43B}" type="pres">
      <dgm:prSet presAssocID="{698CEE1E-4220-4C11-8193-0EEF1A44D2D7}" presName="spaceRect" presStyleCnt="0"/>
      <dgm:spPr/>
    </dgm:pt>
    <dgm:pt modelId="{31813845-5765-43AF-9D1A-A3F0B75BDAB3}" type="pres">
      <dgm:prSet presAssocID="{698CEE1E-4220-4C11-8193-0EEF1A44D2D7}" presName="textRect" presStyleLbl="revTx" presStyleIdx="1" presStyleCnt="5">
        <dgm:presLayoutVars>
          <dgm:chMax val="1"/>
          <dgm:chPref val="1"/>
        </dgm:presLayoutVars>
      </dgm:prSet>
      <dgm:spPr/>
    </dgm:pt>
    <dgm:pt modelId="{FEE356D6-17BD-4323-B83B-B513FE7F1889}" type="pres">
      <dgm:prSet presAssocID="{0A9CA0C6-F9CB-4996-9A6D-0C2A7047CFC6}" presName="sibTrans" presStyleCnt="0"/>
      <dgm:spPr/>
    </dgm:pt>
    <dgm:pt modelId="{61E5F505-38CD-4B39-BF3D-51BD68EC9A0E}" type="pres">
      <dgm:prSet presAssocID="{61702F98-3E2D-458C-93D7-A597094ECC6B}" presName="compNode" presStyleCnt="0"/>
      <dgm:spPr/>
    </dgm:pt>
    <dgm:pt modelId="{16D3BD99-714B-4218-BB26-E184EF71DCD3}" type="pres">
      <dgm:prSet presAssocID="{61702F98-3E2D-458C-93D7-A597094ECC6B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8022365-735E-4EC8-91B0-01496A9E0796}" type="pres">
      <dgm:prSet presAssocID="{61702F98-3E2D-458C-93D7-A597094ECC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avadora"/>
        </a:ext>
      </dgm:extLst>
    </dgm:pt>
    <dgm:pt modelId="{2EDE5D8C-75C6-469B-AD2D-7EA641BDCCBA}" type="pres">
      <dgm:prSet presAssocID="{61702F98-3E2D-458C-93D7-A597094ECC6B}" presName="spaceRect" presStyleCnt="0"/>
      <dgm:spPr/>
    </dgm:pt>
    <dgm:pt modelId="{C394AC01-7E5A-487C-A334-E105440222CC}" type="pres">
      <dgm:prSet presAssocID="{61702F98-3E2D-458C-93D7-A597094ECC6B}" presName="textRect" presStyleLbl="revTx" presStyleIdx="2" presStyleCnt="5">
        <dgm:presLayoutVars>
          <dgm:chMax val="1"/>
          <dgm:chPref val="1"/>
        </dgm:presLayoutVars>
      </dgm:prSet>
      <dgm:spPr/>
    </dgm:pt>
    <dgm:pt modelId="{5A8BE67F-051A-470B-85E9-1F97FC16AB3E}" type="pres">
      <dgm:prSet presAssocID="{3EF9B999-CF87-4A0B-8CA3-EE9E8CD3D775}" presName="sibTrans" presStyleCnt="0"/>
      <dgm:spPr/>
    </dgm:pt>
    <dgm:pt modelId="{1345DE63-A376-4C2C-8333-A5E850489C22}" type="pres">
      <dgm:prSet presAssocID="{FD22D78E-875E-43EB-B0EA-B01568CCF5D7}" presName="compNode" presStyleCnt="0"/>
      <dgm:spPr/>
    </dgm:pt>
    <dgm:pt modelId="{BBCBE3F6-2199-46F0-AD04-2525990E1F69}" type="pres">
      <dgm:prSet presAssocID="{FD22D78E-875E-43EB-B0EA-B01568CCF5D7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F4923B5-6692-4BCF-BC9C-EBAF4272F712}" type="pres">
      <dgm:prSet presAssocID="{FD22D78E-875E-43EB-B0EA-B01568CCF5D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89362AB7-A3C8-454F-BBAE-B0A0C0F7891E}" type="pres">
      <dgm:prSet presAssocID="{FD22D78E-875E-43EB-B0EA-B01568CCF5D7}" presName="spaceRect" presStyleCnt="0"/>
      <dgm:spPr/>
    </dgm:pt>
    <dgm:pt modelId="{EFCE7892-1115-4993-A9F9-D18B95619733}" type="pres">
      <dgm:prSet presAssocID="{FD22D78E-875E-43EB-B0EA-B01568CCF5D7}" presName="textRect" presStyleLbl="revTx" presStyleIdx="3" presStyleCnt="5">
        <dgm:presLayoutVars>
          <dgm:chMax val="1"/>
          <dgm:chPref val="1"/>
        </dgm:presLayoutVars>
      </dgm:prSet>
      <dgm:spPr/>
    </dgm:pt>
    <dgm:pt modelId="{5237B54D-08C7-40F0-827C-59E3E1565C34}" type="pres">
      <dgm:prSet presAssocID="{CDFE4FEE-7DD8-4ECE-BA7F-F343EA63CD1B}" presName="sibTrans" presStyleCnt="0"/>
      <dgm:spPr/>
    </dgm:pt>
    <dgm:pt modelId="{5860D0FA-ABBF-4F30-BE1C-3C8178777528}" type="pres">
      <dgm:prSet presAssocID="{BE121A0E-9F24-4DE8-ACFB-4882AF89FF87}" presName="compNode" presStyleCnt="0"/>
      <dgm:spPr/>
    </dgm:pt>
    <dgm:pt modelId="{3DAEF888-C68F-41C5-89B7-34DB6AE6735B}" type="pres">
      <dgm:prSet presAssocID="{BE121A0E-9F24-4DE8-ACFB-4882AF89FF87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5DA9C02-6297-4C0C-AC18-72A9FBEE2A9D}" type="pres">
      <dgm:prSet presAssocID="{BE121A0E-9F24-4DE8-ACFB-4882AF89FF8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4BA96F8-328C-47B5-8C26-E06B81840FB5}" type="pres">
      <dgm:prSet presAssocID="{BE121A0E-9F24-4DE8-ACFB-4882AF89FF87}" presName="spaceRect" presStyleCnt="0"/>
      <dgm:spPr/>
    </dgm:pt>
    <dgm:pt modelId="{DCCB7101-27A7-4E08-9D58-93CED4403683}" type="pres">
      <dgm:prSet presAssocID="{BE121A0E-9F24-4DE8-ACFB-4882AF89FF8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43F580D-6E10-485B-B258-48BFB6DCB150}" type="presOf" srcId="{22368647-EF7F-4ECA-B0E0-DEB96B13CBE8}" destId="{7F3C2AE5-99C8-4749-8762-D9FF06881EF2}" srcOrd="0" destOrd="0" presId="urn:microsoft.com/office/officeart/2018/5/layout/IconLeafLabelList"/>
    <dgm:cxn modelId="{768C1E40-0392-4E7B-8313-06DADCD95058}" type="presOf" srcId="{982AB140-AF1A-42C8-9FEB-39B48013AA76}" destId="{D445480F-AEBD-41F9-8B26-5B042B6432E7}" srcOrd="0" destOrd="0" presId="urn:microsoft.com/office/officeart/2018/5/layout/IconLeafLabelList"/>
    <dgm:cxn modelId="{064D2340-AC95-4AD1-A8E6-83E63E1E5AE7}" type="presOf" srcId="{FD22D78E-875E-43EB-B0EA-B01568CCF5D7}" destId="{EFCE7892-1115-4993-A9F9-D18B95619733}" srcOrd="0" destOrd="0" presId="urn:microsoft.com/office/officeart/2018/5/layout/IconLeafLabelList"/>
    <dgm:cxn modelId="{C1B03D65-7F90-4A36-ABE5-4B94306B969B}" type="presOf" srcId="{61702F98-3E2D-458C-93D7-A597094ECC6B}" destId="{C394AC01-7E5A-487C-A334-E105440222CC}" srcOrd="0" destOrd="0" presId="urn:microsoft.com/office/officeart/2018/5/layout/IconLeafLabelList"/>
    <dgm:cxn modelId="{DD23A669-14AD-4531-88AB-BFBA19CA74D3}" srcId="{22368647-EF7F-4ECA-B0E0-DEB96B13CBE8}" destId="{61702F98-3E2D-458C-93D7-A597094ECC6B}" srcOrd="2" destOrd="0" parTransId="{B8A35C11-5BCC-4825-92D1-5EB578C35483}" sibTransId="{3EF9B999-CF87-4A0B-8CA3-EE9E8CD3D775}"/>
    <dgm:cxn modelId="{1E07A359-822E-44D3-9803-EFB586EAC39D}" type="presOf" srcId="{698CEE1E-4220-4C11-8193-0EEF1A44D2D7}" destId="{31813845-5765-43AF-9D1A-A3F0B75BDAB3}" srcOrd="0" destOrd="0" presId="urn:microsoft.com/office/officeart/2018/5/layout/IconLeafLabelList"/>
    <dgm:cxn modelId="{129A4486-0A9E-4818-A4E5-86C77279107E}" srcId="{22368647-EF7F-4ECA-B0E0-DEB96B13CBE8}" destId="{FD22D78E-875E-43EB-B0EA-B01568CCF5D7}" srcOrd="3" destOrd="0" parTransId="{EC21CAB9-C579-42B5-98B6-275DA520E053}" sibTransId="{CDFE4FEE-7DD8-4ECE-BA7F-F343EA63CD1B}"/>
    <dgm:cxn modelId="{E8FF99AD-A64B-4F4A-B3BB-4B8B5EBAE2CF}" srcId="{22368647-EF7F-4ECA-B0E0-DEB96B13CBE8}" destId="{698CEE1E-4220-4C11-8193-0EEF1A44D2D7}" srcOrd="1" destOrd="0" parTransId="{4E5D375C-143D-4574-B429-666EC89BCEFE}" sibTransId="{0A9CA0C6-F9CB-4996-9A6D-0C2A7047CFC6}"/>
    <dgm:cxn modelId="{87E82FB2-21F9-4D62-BACC-EE66D8F7C5E8}" srcId="{22368647-EF7F-4ECA-B0E0-DEB96B13CBE8}" destId="{BE121A0E-9F24-4DE8-ACFB-4882AF89FF87}" srcOrd="4" destOrd="0" parTransId="{A89ABF08-84D9-4A61-8783-F6EC735160FB}" sibTransId="{1C7ADA77-C6A0-45F1-B432-D118D3154E53}"/>
    <dgm:cxn modelId="{C46FA3C4-8265-4103-93CC-B99AFD98E6E3}" type="presOf" srcId="{BE121A0E-9F24-4DE8-ACFB-4882AF89FF87}" destId="{DCCB7101-27A7-4E08-9D58-93CED4403683}" srcOrd="0" destOrd="0" presId="urn:microsoft.com/office/officeart/2018/5/layout/IconLeafLabelList"/>
    <dgm:cxn modelId="{2DB538F3-81BD-4732-B7A1-346C648E8706}" srcId="{22368647-EF7F-4ECA-B0E0-DEB96B13CBE8}" destId="{982AB140-AF1A-42C8-9FEB-39B48013AA76}" srcOrd="0" destOrd="0" parTransId="{5D3AC54A-3203-4888-B4AB-92B11751A88B}" sibTransId="{29B9A96F-7023-4259-9260-064958D58EBB}"/>
    <dgm:cxn modelId="{02F5DC18-7D85-4D76-9B67-22DF50921665}" type="presParOf" srcId="{7F3C2AE5-99C8-4749-8762-D9FF06881EF2}" destId="{1485820E-4691-4241-8164-65EB2A629FAA}" srcOrd="0" destOrd="0" presId="urn:microsoft.com/office/officeart/2018/5/layout/IconLeafLabelList"/>
    <dgm:cxn modelId="{A6D1EFDF-2C60-4B9B-8067-09A2C470270F}" type="presParOf" srcId="{1485820E-4691-4241-8164-65EB2A629FAA}" destId="{9BB9C39B-A60E-43E9-BB53-C233CCE863B6}" srcOrd="0" destOrd="0" presId="urn:microsoft.com/office/officeart/2018/5/layout/IconLeafLabelList"/>
    <dgm:cxn modelId="{D55003CF-C987-4DFD-8425-B5D9E692E9EF}" type="presParOf" srcId="{1485820E-4691-4241-8164-65EB2A629FAA}" destId="{95C5FF18-3B7F-4F71-A6F3-99A9255938D0}" srcOrd="1" destOrd="0" presId="urn:microsoft.com/office/officeart/2018/5/layout/IconLeafLabelList"/>
    <dgm:cxn modelId="{80743E47-CB72-453C-A4BF-037007EB9134}" type="presParOf" srcId="{1485820E-4691-4241-8164-65EB2A629FAA}" destId="{BD155C32-3FDB-499D-ADC9-FE0F3C3EC976}" srcOrd="2" destOrd="0" presId="urn:microsoft.com/office/officeart/2018/5/layout/IconLeafLabelList"/>
    <dgm:cxn modelId="{F52839A3-42E8-4CEA-ADC7-A6814333F300}" type="presParOf" srcId="{1485820E-4691-4241-8164-65EB2A629FAA}" destId="{D445480F-AEBD-41F9-8B26-5B042B6432E7}" srcOrd="3" destOrd="0" presId="urn:microsoft.com/office/officeart/2018/5/layout/IconLeafLabelList"/>
    <dgm:cxn modelId="{44EDAC5D-AFE9-46D7-89C0-F81FBF3BC130}" type="presParOf" srcId="{7F3C2AE5-99C8-4749-8762-D9FF06881EF2}" destId="{EC5197E1-0102-44A6-BA49-6035F3BD1308}" srcOrd="1" destOrd="0" presId="urn:microsoft.com/office/officeart/2018/5/layout/IconLeafLabelList"/>
    <dgm:cxn modelId="{37F7E886-A457-48C7-8003-F437DB916ECC}" type="presParOf" srcId="{7F3C2AE5-99C8-4749-8762-D9FF06881EF2}" destId="{00666A3A-4BC9-49D8-9F3A-0913EF770F9F}" srcOrd="2" destOrd="0" presId="urn:microsoft.com/office/officeart/2018/5/layout/IconLeafLabelList"/>
    <dgm:cxn modelId="{3910E4FF-2D52-4B29-8BF7-47C697D7BEF3}" type="presParOf" srcId="{00666A3A-4BC9-49D8-9F3A-0913EF770F9F}" destId="{6969DA7B-F6A7-409B-B5F6-0BE9CEFE993A}" srcOrd="0" destOrd="0" presId="urn:microsoft.com/office/officeart/2018/5/layout/IconLeafLabelList"/>
    <dgm:cxn modelId="{7168FD4A-1FD3-4F51-8889-D60327D46C8F}" type="presParOf" srcId="{00666A3A-4BC9-49D8-9F3A-0913EF770F9F}" destId="{D98BC2DE-6BEB-4E0E-9152-F627BAFFC37F}" srcOrd="1" destOrd="0" presId="urn:microsoft.com/office/officeart/2018/5/layout/IconLeafLabelList"/>
    <dgm:cxn modelId="{72328997-E826-465F-9040-5BF2F2B12CDA}" type="presParOf" srcId="{00666A3A-4BC9-49D8-9F3A-0913EF770F9F}" destId="{D0C93122-550B-4631-BF4E-2436E526C43B}" srcOrd="2" destOrd="0" presId="urn:microsoft.com/office/officeart/2018/5/layout/IconLeafLabelList"/>
    <dgm:cxn modelId="{DB22998B-2039-4A60-B281-32699566CB90}" type="presParOf" srcId="{00666A3A-4BC9-49D8-9F3A-0913EF770F9F}" destId="{31813845-5765-43AF-9D1A-A3F0B75BDAB3}" srcOrd="3" destOrd="0" presId="urn:microsoft.com/office/officeart/2018/5/layout/IconLeafLabelList"/>
    <dgm:cxn modelId="{E49E3021-3140-4DF2-9339-B8CD5DE1CC79}" type="presParOf" srcId="{7F3C2AE5-99C8-4749-8762-D9FF06881EF2}" destId="{FEE356D6-17BD-4323-B83B-B513FE7F1889}" srcOrd="3" destOrd="0" presId="urn:microsoft.com/office/officeart/2018/5/layout/IconLeafLabelList"/>
    <dgm:cxn modelId="{FB664D95-66E4-48E3-B27C-0FACC811B83A}" type="presParOf" srcId="{7F3C2AE5-99C8-4749-8762-D9FF06881EF2}" destId="{61E5F505-38CD-4B39-BF3D-51BD68EC9A0E}" srcOrd="4" destOrd="0" presId="urn:microsoft.com/office/officeart/2018/5/layout/IconLeafLabelList"/>
    <dgm:cxn modelId="{52BB7066-D0CD-4F14-BD32-33F57A6F2089}" type="presParOf" srcId="{61E5F505-38CD-4B39-BF3D-51BD68EC9A0E}" destId="{16D3BD99-714B-4218-BB26-E184EF71DCD3}" srcOrd="0" destOrd="0" presId="urn:microsoft.com/office/officeart/2018/5/layout/IconLeafLabelList"/>
    <dgm:cxn modelId="{D5B9DACB-EF1D-4D78-BBC1-A9FA1B35C38E}" type="presParOf" srcId="{61E5F505-38CD-4B39-BF3D-51BD68EC9A0E}" destId="{28022365-735E-4EC8-91B0-01496A9E0796}" srcOrd="1" destOrd="0" presId="urn:microsoft.com/office/officeart/2018/5/layout/IconLeafLabelList"/>
    <dgm:cxn modelId="{2A885231-71E3-4DF3-8CA1-FAA1C3B5229D}" type="presParOf" srcId="{61E5F505-38CD-4B39-BF3D-51BD68EC9A0E}" destId="{2EDE5D8C-75C6-469B-AD2D-7EA641BDCCBA}" srcOrd="2" destOrd="0" presId="urn:microsoft.com/office/officeart/2018/5/layout/IconLeafLabelList"/>
    <dgm:cxn modelId="{A8279420-1423-4ACB-AB57-8F882E5317B5}" type="presParOf" srcId="{61E5F505-38CD-4B39-BF3D-51BD68EC9A0E}" destId="{C394AC01-7E5A-487C-A334-E105440222CC}" srcOrd="3" destOrd="0" presId="urn:microsoft.com/office/officeart/2018/5/layout/IconLeafLabelList"/>
    <dgm:cxn modelId="{CA08221B-EDF4-4A4B-AA60-C6C099CBF60C}" type="presParOf" srcId="{7F3C2AE5-99C8-4749-8762-D9FF06881EF2}" destId="{5A8BE67F-051A-470B-85E9-1F97FC16AB3E}" srcOrd="5" destOrd="0" presId="urn:microsoft.com/office/officeart/2018/5/layout/IconLeafLabelList"/>
    <dgm:cxn modelId="{777C792E-FA26-4FBE-9809-12D956B1B025}" type="presParOf" srcId="{7F3C2AE5-99C8-4749-8762-D9FF06881EF2}" destId="{1345DE63-A376-4C2C-8333-A5E850489C22}" srcOrd="6" destOrd="0" presId="urn:microsoft.com/office/officeart/2018/5/layout/IconLeafLabelList"/>
    <dgm:cxn modelId="{2DF91B86-F68E-4E5E-A4CA-CA4DB43AA23A}" type="presParOf" srcId="{1345DE63-A376-4C2C-8333-A5E850489C22}" destId="{BBCBE3F6-2199-46F0-AD04-2525990E1F69}" srcOrd="0" destOrd="0" presId="urn:microsoft.com/office/officeart/2018/5/layout/IconLeafLabelList"/>
    <dgm:cxn modelId="{5DB2BE85-8024-4291-8572-26279BB7B5DD}" type="presParOf" srcId="{1345DE63-A376-4C2C-8333-A5E850489C22}" destId="{EF4923B5-6692-4BCF-BC9C-EBAF4272F712}" srcOrd="1" destOrd="0" presId="urn:microsoft.com/office/officeart/2018/5/layout/IconLeafLabelList"/>
    <dgm:cxn modelId="{C8C90E11-7786-4451-88C9-D7538C529107}" type="presParOf" srcId="{1345DE63-A376-4C2C-8333-A5E850489C22}" destId="{89362AB7-A3C8-454F-BBAE-B0A0C0F7891E}" srcOrd="2" destOrd="0" presId="urn:microsoft.com/office/officeart/2018/5/layout/IconLeafLabelList"/>
    <dgm:cxn modelId="{80CA5D84-C907-4F79-A433-F1632A9DDC4F}" type="presParOf" srcId="{1345DE63-A376-4C2C-8333-A5E850489C22}" destId="{EFCE7892-1115-4993-A9F9-D18B95619733}" srcOrd="3" destOrd="0" presId="urn:microsoft.com/office/officeart/2018/5/layout/IconLeafLabelList"/>
    <dgm:cxn modelId="{761A5539-96E7-40E6-8F6A-1CBDF01503BF}" type="presParOf" srcId="{7F3C2AE5-99C8-4749-8762-D9FF06881EF2}" destId="{5237B54D-08C7-40F0-827C-59E3E1565C34}" srcOrd="7" destOrd="0" presId="urn:microsoft.com/office/officeart/2018/5/layout/IconLeafLabelList"/>
    <dgm:cxn modelId="{CC7F04D3-E941-4EB7-9E1C-5611E4574E8B}" type="presParOf" srcId="{7F3C2AE5-99C8-4749-8762-D9FF06881EF2}" destId="{5860D0FA-ABBF-4F30-BE1C-3C8178777528}" srcOrd="8" destOrd="0" presId="urn:microsoft.com/office/officeart/2018/5/layout/IconLeafLabelList"/>
    <dgm:cxn modelId="{9FC3FE40-7815-4B40-8D4F-B76D3BEF70DD}" type="presParOf" srcId="{5860D0FA-ABBF-4F30-BE1C-3C8178777528}" destId="{3DAEF888-C68F-41C5-89B7-34DB6AE6735B}" srcOrd="0" destOrd="0" presId="urn:microsoft.com/office/officeart/2018/5/layout/IconLeafLabelList"/>
    <dgm:cxn modelId="{5D12FE83-82B6-46BC-9A0A-CD87FCCF9812}" type="presParOf" srcId="{5860D0FA-ABBF-4F30-BE1C-3C8178777528}" destId="{B5DA9C02-6297-4C0C-AC18-72A9FBEE2A9D}" srcOrd="1" destOrd="0" presId="urn:microsoft.com/office/officeart/2018/5/layout/IconLeafLabelList"/>
    <dgm:cxn modelId="{9E665607-8987-4007-9696-C045E07F3FD5}" type="presParOf" srcId="{5860D0FA-ABBF-4F30-BE1C-3C8178777528}" destId="{84BA96F8-328C-47B5-8C26-E06B81840FB5}" srcOrd="2" destOrd="0" presId="urn:microsoft.com/office/officeart/2018/5/layout/IconLeafLabelList"/>
    <dgm:cxn modelId="{AFF130DA-45B6-47A1-8503-A29D1DCA3474}" type="presParOf" srcId="{5860D0FA-ABBF-4F30-BE1C-3C8178777528}" destId="{DCCB7101-27A7-4E08-9D58-93CED440368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914905-1016-4BC0-962C-B838A498F3C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D73660-E521-485B-AF90-051DE72F848E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>
              <a:latin typeface="Raleway Medium" panose="020B0603030101060003" pitchFamily="34" charset="0"/>
            </a:rPr>
            <a:t>Limpieza de los datos</a:t>
          </a:r>
          <a:endParaRPr lang="en-US" dirty="0">
            <a:latin typeface="Raleway Medium" panose="020B0603030101060003" pitchFamily="34" charset="0"/>
          </a:endParaRPr>
        </a:p>
      </dgm:t>
    </dgm:pt>
    <dgm:pt modelId="{C18ACA2C-6EEB-4CCA-BB31-8F5404BEB2F4}" type="parTrans" cxnId="{AA4E03B2-90C9-4B5D-8693-AAF6FD1E7551}">
      <dgm:prSet/>
      <dgm:spPr/>
      <dgm:t>
        <a:bodyPr/>
        <a:lstStyle/>
        <a:p>
          <a:endParaRPr lang="en-US"/>
        </a:p>
      </dgm:t>
    </dgm:pt>
    <dgm:pt modelId="{6B8DBBBA-FD1D-42DE-AD4E-D628172CDBD7}" type="sibTrans" cxnId="{AA4E03B2-90C9-4B5D-8693-AAF6FD1E75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572712-7A50-46F2-90C0-93154D136FC3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>
              <a:latin typeface="Raleway Medium" panose="020B0603030101060003" pitchFamily="34" charset="0"/>
            </a:rPr>
            <a:t>Estadísticos descriptivos</a:t>
          </a:r>
          <a:endParaRPr lang="en-US" dirty="0">
            <a:latin typeface="Raleway Medium" panose="020B0603030101060003" pitchFamily="34" charset="0"/>
          </a:endParaRPr>
        </a:p>
      </dgm:t>
    </dgm:pt>
    <dgm:pt modelId="{8A08D707-414E-4DE3-9CE3-2F1C7F155848}" type="parTrans" cxnId="{5DEC0739-B871-4344-B3BF-6BA5E3B7CF4A}">
      <dgm:prSet/>
      <dgm:spPr/>
      <dgm:t>
        <a:bodyPr/>
        <a:lstStyle/>
        <a:p>
          <a:endParaRPr lang="en-US"/>
        </a:p>
      </dgm:t>
    </dgm:pt>
    <dgm:pt modelId="{C63F649D-5133-4448-8FF9-E8FE38A990C7}" type="sibTrans" cxnId="{5DEC0739-B871-4344-B3BF-6BA5E3B7CF4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ABC2A26-22FB-40D8-B823-FFE4E5416073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>
              <a:latin typeface="Raleway Medium" panose="020B0603030101060003" pitchFamily="34" charset="0"/>
            </a:rPr>
            <a:t>Primeros resultados</a:t>
          </a:r>
          <a:endParaRPr lang="en-US" dirty="0">
            <a:latin typeface="Raleway Medium" panose="020B0603030101060003" pitchFamily="34" charset="0"/>
          </a:endParaRPr>
        </a:p>
      </dgm:t>
    </dgm:pt>
    <dgm:pt modelId="{40C81A65-352E-4CCB-98FB-838B0C431F8A}" type="parTrans" cxnId="{34723FC9-49A6-4CF2-98E6-721BAF48E0F1}">
      <dgm:prSet/>
      <dgm:spPr/>
      <dgm:t>
        <a:bodyPr/>
        <a:lstStyle/>
        <a:p>
          <a:endParaRPr lang="en-US"/>
        </a:p>
      </dgm:t>
    </dgm:pt>
    <dgm:pt modelId="{334525B6-84E1-4E1A-B5CA-40427988C363}" type="sibTrans" cxnId="{34723FC9-49A6-4CF2-98E6-721BAF48E0F1}">
      <dgm:prSet/>
      <dgm:spPr/>
      <dgm:t>
        <a:bodyPr/>
        <a:lstStyle/>
        <a:p>
          <a:endParaRPr lang="en-US"/>
        </a:p>
      </dgm:t>
    </dgm:pt>
    <dgm:pt modelId="{19E15E73-1F1C-434D-BFEC-85E525E6B7DA}" type="pres">
      <dgm:prSet presAssocID="{3A914905-1016-4BC0-962C-B838A498F3C2}" presName="root" presStyleCnt="0">
        <dgm:presLayoutVars>
          <dgm:dir/>
          <dgm:resizeHandles val="exact"/>
        </dgm:presLayoutVars>
      </dgm:prSet>
      <dgm:spPr/>
    </dgm:pt>
    <dgm:pt modelId="{86CEAC67-B7B7-4F28-B1F2-5129C641074F}" type="pres">
      <dgm:prSet presAssocID="{3A914905-1016-4BC0-962C-B838A498F3C2}" presName="container" presStyleCnt="0">
        <dgm:presLayoutVars>
          <dgm:dir/>
          <dgm:resizeHandles val="exact"/>
        </dgm:presLayoutVars>
      </dgm:prSet>
      <dgm:spPr/>
    </dgm:pt>
    <dgm:pt modelId="{F6C3D4E9-3F15-4947-9976-15356D647F4B}" type="pres">
      <dgm:prSet presAssocID="{E2D73660-E521-485B-AF90-051DE72F848E}" presName="compNode" presStyleCnt="0"/>
      <dgm:spPr/>
    </dgm:pt>
    <dgm:pt modelId="{7F408BED-56D3-4D00-8F88-1037AC8E2D7F}" type="pres">
      <dgm:prSet presAssocID="{E2D73660-E521-485B-AF90-051DE72F848E}" presName="iconBgRect" presStyleLbl="bgShp" presStyleIdx="0" presStyleCnt="3"/>
      <dgm:spPr/>
    </dgm:pt>
    <dgm:pt modelId="{C893E1AF-79D5-4532-99FC-62E9BF36E3EF}" type="pres">
      <dgm:prSet presAssocID="{E2D73660-E521-485B-AF90-051DE72F84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8A31D989-6858-4C64-87E5-2D2A7B302295}" type="pres">
      <dgm:prSet presAssocID="{E2D73660-E521-485B-AF90-051DE72F848E}" presName="spaceRect" presStyleCnt="0"/>
      <dgm:spPr/>
    </dgm:pt>
    <dgm:pt modelId="{0D9F2E09-27B6-4714-851F-5F769AF5E7F8}" type="pres">
      <dgm:prSet presAssocID="{E2D73660-E521-485B-AF90-051DE72F848E}" presName="textRect" presStyleLbl="revTx" presStyleIdx="0" presStyleCnt="3">
        <dgm:presLayoutVars>
          <dgm:chMax val="1"/>
          <dgm:chPref val="1"/>
        </dgm:presLayoutVars>
      </dgm:prSet>
      <dgm:spPr/>
    </dgm:pt>
    <dgm:pt modelId="{9146FE5F-2EF8-4216-889C-24E653BC9042}" type="pres">
      <dgm:prSet presAssocID="{6B8DBBBA-FD1D-42DE-AD4E-D628172CDBD7}" presName="sibTrans" presStyleLbl="sibTrans2D1" presStyleIdx="0" presStyleCnt="0"/>
      <dgm:spPr/>
    </dgm:pt>
    <dgm:pt modelId="{F9C20FC4-DBFA-4657-B3C8-95D670A42031}" type="pres">
      <dgm:prSet presAssocID="{AE572712-7A50-46F2-90C0-93154D136FC3}" presName="compNode" presStyleCnt="0"/>
      <dgm:spPr/>
    </dgm:pt>
    <dgm:pt modelId="{8B6E7084-1D54-4A6E-9F4A-4FE4ED42E4FD}" type="pres">
      <dgm:prSet presAssocID="{AE572712-7A50-46F2-90C0-93154D136FC3}" presName="iconBgRect" presStyleLbl="bgShp" presStyleIdx="1" presStyleCnt="3"/>
      <dgm:spPr/>
    </dgm:pt>
    <dgm:pt modelId="{9CBF6C77-D104-4CB4-939E-2F4DEE3FDE53}" type="pres">
      <dgm:prSet presAssocID="{AE572712-7A50-46F2-90C0-93154D136F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5A4786-5929-4E9F-B36B-ECC075BA62A0}" type="pres">
      <dgm:prSet presAssocID="{AE572712-7A50-46F2-90C0-93154D136FC3}" presName="spaceRect" presStyleCnt="0"/>
      <dgm:spPr/>
    </dgm:pt>
    <dgm:pt modelId="{E734A18F-361A-4498-8214-4CA5D0A3AC41}" type="pres">
      <dgm:prSet presAssocID="{AE572712-7A50-46F2-90C0-93154D136FC3}" presName="textRect" presStyleLbl="revTx" presStyleIdx="1" presStyleCnt="3">
        <dgm:presLayoutVars>
          <dgm:chMax val="1"/>
          <dgm:chPref val="1"/>
        </dgm:presLayoutVars>
      </dgm:prSet>
      <dgm:spPr/>
    </dgm:pt>
    <dgm:pt modelId="{8514A2CC-6789-49C5-BAFE-2C1326AC48F6}" type="pres">
      <dgm:prSet presAssocID="{C63F649D-5133-4448-8FF9-E8FE38A990C7}" presName="sibTrans" presStyleLbl="sibTrans2D1" presStyleIdx="0" presStyleCnt="0"/>
      <dgm:spPr/>
    </dgm:pt>
    <dgm:pt modelId="{B407988D-BF44-4840-B84B-23C1A1C8CFF3}" type="pres">
      <dgm:prSet presAssocID="{6ABC2A26-22FB-40D8-B823-FFE4E5416073}" presName="compNode" presStyleCnt="0"/>
      <dgm:spPr/>
    </dgm:pt>
    <dgm:pt modelId="{5C2F5C78-84F5-4FBC-8038-34B67D9A8447}" type="pres">
      <dgm:prSet presAssocID="{6ABC2A26-22FB-40D8-B823-FFE4E5416073}" presName="iconBgRect" presStyleLbl="bgShp" presStyleIdx="2" presStyleCnt="3"/>
      <dgm:spPr/>
    </dgm:pt>
    <dgm:pt modelId="{F6EDADA8-796B-4D9E-BFFD-B51C763BE6D2}" type="pres">
      <dgm:prSet presAssocID="{6ABC2A26-22FB-40D8-B823-FFE4E54160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494B25B-67EE-4F31-9B2B-4AF8C2CF893B}" type="pres">
      <dgm:prSet presAssocID="{6ABC2A26-22FB-40D8-B823-FFE4E5416073}" presName="spaceRect" presStyleCnt="0"/>
      <dgm:spPr/>
    </dgm:pt>
    <dgm:pt modelId="{1BE2B8E7-DCC3-4B19-A0A1-A12E2255000E}" type="pres">
      <dgm:prSet presAssocID="{6ABC2A26-22FB-40D8-B823-FFE4E54160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DEC0739-B871-4344-B3BF-6BA5E3B7CF4A}" srcId="{3A914905-1016-4BC0-962C-B838A498F3C2}" destId="{AE572712-7A50-46F2-90C0-93154D136FC3}" srcOrd="1" destOrd="0" parTransId="{8A08D707-414E-4DE3-9CE3-2F1C7F155848}" sibTransId="{C63F649D-5133-4448-8FF9-E8FE38A990C7}"/>
    <dgm:cxn modelId="{11367951-DE4E-4DCD-B09F-AC1D4C0D27C2}" type="presOf" srcId="{AE572712-7A50-46F2-90C0-93154D136FC3}" destId="{E734A18F-361A-4498-8214-4CA5D0A3AC41}" srcOrd="0" destOrd="0" presId="urn:microsoft.com/office/officeart/2018/2/layout/IconCircleList"/>
    <dgm:cxn modelId="{6A29987B-AE23-43EC-B57F-9EAF3936293A}" type="presOf" srcId="{6B8DBBBA-FD1D-42DE-AD4E-D628172CDBD7}" destId="{9146FE5F-2EF8-4216-889C-24E653BC9042}" srcOrd="0" destOrd="0" presId="urn:microsoft.com/office/officeart/2018/2/layout/IconCircleList"/>
    <dgm:cxn modelId="{7A8844A5-4EA5-4A29-9F22-6E0E9A92AD20}" type="presOf" srcId="{3A914905-1016-4BC0-962C-B838A498F3C2}" destId="{19E15E73-1F1C-434D-BFEC-85E525E6B7DA}" srcOrd="0" destOrd="0" presId="urn:microsoft.com/office/officeart/2018/2/layout/IconCircleList"/>
    <dgm:cxn modelId="{AA4E03B2-90C9-4B5D-8693-AAF6FD1E7551}" srcId="{3A914905-1016-4BC0-962C-B838A498F3C2}" destId="{E2D73660-E521-485B-AF90-051DE72F848E}" srcOrd="0" destOrd="0" parTransId="{C18ACA2C-6EEB-4CCA-BB31-8F5404BEB2F4}" sibTransId="{6B8DBBBA-FD1D-42DE-AD4E-D628172CDBD7}"/>
    <dgm:cxn modelId="{CACBB4C8-99BF-49AE-97A9-58785A35D872}" type="presOf" srcId="{E2D73660-E521-485B-AF90-051DE72F848E}" destId="{0D9F2E09-27B6-4714-851F-5F769AF5E7F8}" srcOrd="0" destOrd="0" presId="urn:microsoft.com/office/officeart/2018/2/layout/IconCircleList"/>
    <dgm:cxn modelId="{34723FC9-49A6-4CF2-98E6-721BAF48E0F1}" srcId="{3A914905-1016-4BC0-962C-B838A498F3C2}" destId="{6ABC2A26-22FB-40D8-B823-FFE4E5416073}" srcOrd="2" destOrd="0" parTransId="{40C81A65-352E-4CCB-98FB-838B0C431F8A}" sibTransId="{334525B6-84E1-4E1A-B5CA-40427988C363}"/>
    <dgm:cxn modelId="{F73E7EF3-AC29-49F5-AA51-2EED68A0107C}" type="presOf" srcId="{C63F649D-5133-4448-8FF9-E8FE38A990C7}" destId="{8514A2CC-6789-49C5-BAFE-2C1326AC48F6}" srcOrd="0" destOrd="0" presId="urn:microsoft.com/office/officeart/2018/2/layout/IconCircleList"/>
    <dgm:cxn modelId="{1AEBA5F3-4748-48C2-9701-008D2AF4AB4D}" type="presOf" srcId="{6ABC2A26-22FB-40D8-B823-FFE4E5416073}" destId="{1BE2B8E7-DCC3-4B19-A0A1-A12E2255000E}" srcOrd="0" destOrd="0" presId="urn:microsoft.com/office/officeart/2018/2/layout/IconCircleList"/>
    <dgm:cxn modelId="{9B036BBF-3DDC-4D46-864D-B92E220CA46E}" type="presParOf" srcId="{19E15E73-1F1C-434D-BFEC-85E525E6B7DA}" destId="{86CEAC67-B7B7-4F28-B1F2-5129C641074F}" srcOrd="0" destOrd="0" presId="urn:microsoft.com/office/officeart/2018/2/layout/IconCircleList"/>
    <dgm:cxn modelId="{4104D264-DFF2-4715-B70D-602ACACAA373}" type="presParOf" srcId="{86CEAC67-B7B7-4F28-B1F2-5129C641074F}" destId="{F6C3D4E9-3F15-4947-9976-15356D647F4B}" srcOrd="0" destOrd="0" presId="urn:microsoft.com/office/officeart/2018/2/layout/IconCircleList"/>
    <dgm:cxn modelId="{BB537D3B-CD14-4A16-BC51-D5BB1514A232}" type="presParOf" srcId="{F6C3D4E9-3F15-4947-9976-15356D647F4B}" destId="{7F408BED-56D3-4D00-8F88-1037AC8E2D7F}" srcOrd="0" destOrd="0" presId="urn:microsoft.com/office/officeart/2018/2/layout/IconCircleList"/>
    <dgm:cxn modelId="{BB9F1005-19F8-46AA-BBB0-A326C104DAF0}" type="presParOf" srcId="{F6C3D4E9-3F15-4947-9976-15356D647F4B}" destId="{C893E1AF-79D5-4532-99FC-62E9BF36E3EF}" srcOrd="1" destOrd="0" presId="urn:microsoft.com/office/officeart/2018/2/layout/IconCircleList"/>
    <dgm:cxn modelId="{84221B76-E886-42B1-8510-6805F8EA6A91}" type="presParOf" srcId="{F6C3D4E9-3F15-4947-9976-15356D647F4B}" destId="{8A31D989-6858-4C64-87E5-2D2A7B302295}" srcOrd="2" destOrd="0" presId="urn:microsoft.com/office/officeart/2018/2/layout/IconCircleList"/>
    <dgm:cxn modelId="{1926CD10-3DDA-4ADC-9945-B98A2F4F76EC}" type="presParOf" srcId="{F6C3D4E9-3F15-4947-9976-15356D647F4B}" destId="{0D9F2E09-27B6-4714-851F-5F769AF5E7F8}" srcOrd="3" destOrd="0" presId="urn:microsoft.com/office/officeart/2018/2/layout/IconCircleList"/>
    <dgm:cxn modelId="{8AB0495A-251A-4A11-AB85-317C53C0897E}" type="presParOf" srcId="{86CEAC67-B7B7-4F28-B1F2-5129C641074F}" destId="{9146FE5F-2EF8-4216-889C-24E653BC9042}" srcOrd="1" destOrd="0" presId="urn:microsoft.com/office/officeart/2018/2/layout/IconCircleList"/>
    <dgm:cxn modelId="{BC4D1674-9CB3-4CD0-A2F3-410794077352}" type="presParOf" srcId="{86CEAC67-B7B7-4F28-B1F2-5129C641074F}" destId="{F9C20FC4-DBFA-4657-B3C8-95D670A42031}" srcOrd="2" destOrd="0" presId="urn:microsoft.com/office/officeart/2018/2/layout/IconCircleList"/>
    <dgm:cxn modelId="{4620D895-4D3C-4761-A832-6100B81DF55D}" type="presParOf" srcId="{F9C20FC4-DBFA-4657-B3C8-95D670A42031}" destId="{8B6E7084-1D54-4A6E-9F4A-4FE4ED42E4FD}" srcOrd="0" destOrd="0" presId="urn:microsoft.com/office/officeart/2018/2/layout/IconCircleList"/>
    <dgm:cxn modelId="{3BE764D8-556E-46E5-953A-D79F02AF81FC}" type="presParOf" srcId="{F9C20FC4-DBFA-4657-B3C8-95D670A42031}" destId="{9CBF6C77-D104-4CB4-939E-2F4DEE3FDE53}" srcOrd="1" destOrd="0" presId="urn:microsoft.com/office/officeart/2018/2/layout/IconCircleList"/>
    <dgm:cxn modelId="{A406EB0C-F2AF-42A3-B7C9-B7276BB0923E}" type="presParOf" srcId="{F9C20FC4-DBFA-4657-B3C8-95D670A42031}" destId="{645A4786-5929-4E9F-B36B-ECC075BA62A0}" srcOrd="2" destOrd="0" presId="urn:microsoft.com/office/officeart/2018/2/layout/IconCircleList"/>
    <dgm:cxn modelId="{298FA9F9-A03C-4A42-A331-B5D2358DFA8F}" type="presParOf" srcId="{F9C20FC4-DBFA-4657-B3C8-95D670A42031}" destId="{E734A18F-361A-4498-8214-4CA5D0A3AC41}" srcOrd="3" destOrd="0" presId="urn:microsoft.com/office/officeart/2018/2/layout/IconCircleList"/>
    <dgm:cxn modelId="{08AB24A0-ED08-4747-B3CC-6237E3037304}" type="presParOf" srcId="{86CEAC67-B7B7-4F28-B1F2-5129C641074F}" destId="{8514A2CC-6789-49C5-BAFE-2C1326AC48F6}" srcOrd="3" destOrd="0" presId="urn:microsoft.com/office/officeart/2018/2/layout/IconCircleList"/>
    <dgm:cxn modelId="{229FFE79-FFB8-4236-8730-0937571C4FAE}" type="presParOf" srcId="{86CEAC67-B7B7-4F28-B1F2-5129C641074F}" destId="{B407988D-BF44-4840-B84B-23C1A1C8CFF3}" srcOrd="4" destOrd="0" presId="urn:microsoft.com/office/officeart/2018/2/layout/IconCircleList"/>
    <dgm:cxn modelId="{8E05E569-16BB-4061-8BFE-7D420133CAC0}" type="presParOf" srcId="{B407988D-BF44-4840-B84B-23C1A1C8CFF3}" destId="{5C2F5C78-84F5-4FBC-8038-34B67D9A8447}" srcOrd="0" destOrd="0" presId="urn:microsoft.com/office/officeart/2018/2/layout/IconCircleList"/>
    <dgm:cxn modelId="{334CB9A9-71AE-43A4-8B1A-4BB2DB404BE6}" type="presParOf" srcId="{B407988D-BF44-4840-B84B-23C1A1C8CFF3}" destId="{F6EDADA8-796B-4D9E-BFFD-B51C763BE6D2}" srcOrd="1" destOrd="0" presId="urn:microsoft.com/office/officeart/2018/2/layout/IconCircleList"/>
    <dgm:cxn modelId="{640B848D-92E1-4B7D-9771-08E8D908F7E0}" type="presParOf" srcId="{B407988D-BF44-4840-B84B-23C1A1C8CFF3}" destId="{5494B25B-67EE-4F31-9B2B-4AF8C2CF893B}" srcOrd="2" destOrd="0" presId="urn:microsoft.com/office/officeart/2018/2/layout/IconCircleList"/>
    <dgm:cxn modelId="{26AA0DF0-95FC-4150-B09F-E0DFA24DC1D7}" type="presParOf" srcId="{B407988D-BF44-4840-B84B-23C1A1C8CFF3}" destId="{1BE2B8E7-DCC3-4B19-A0A1-A12E2255000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C7688E-9768-43D4-AE5E-7EB1DDA72A4D}" type="doc">
      <dgm:prSet loTypeId="urn:microsoft.com/office/officeart/2005/8/layout/hProcess9" loCatId="process" qsTypeId="urn:microsoft.com/office/officeart/2005/8/quickstyle/simple5" qsCatId="simple" csTypeId="urn:microsoft.com/office/officeart/2005/8/colors/accent0_3" csCatId="mainScheme" phldr="1"/>
      <dgm:spPr/>
    </dgm:pt>
    <dgm:pt modelId="{A814C6FD-2456-41B0-BE5B-5EF49191CB62}">
      <dgm:prSet phldrT="[Texto]"/>
      <dgm:spPr/>
      <dgm:t>
        <a:bodyPr/>
        <a:lstStyle/>
        <a:p>
          <a:r>
            <a:rPr lang="es-MX">
              <a:latin typeface="Raleway Medium" pitchFamily="2" charset="0"/>
            </a:rPr>
            <a:t>Preguntas iniciales</a:t>
          </a:r>
          <a:endParaRPr lang="es-CL">
            <a:latin typeface="Raleway Medium" pitchFamily="2" charset="0"/>
          </a:endParaRPr>
        </a:p>
      </dgm:t>
    </dgm:pt>
    <dgm:pt modelId="{F5C65B13-9DFC-4E04-8A5F-4B53213889C9}" type="parTrans" cxnId="{9A35411F-D158-418D-99E4-6112478F4AA5}">
      <dgm:prSet/>
      <dgm:spPr/>
      <dgm:t>
        <a:bodyPr/>
        <a:lstStyle/>
        <a:p>
          <a:endParaRPr lang="es-CL">
            <a:latin typeface="Raleway Medium" pitchFamily="2" charset="0"/>
          </a:endParaRPr>
        </a:p>
      </dgm:t>
    </dgm:pt>
    <dgm:pt modelId="{7929BD4B-5191-48DA-8E8A-70D2B39399A1}" type="sibTrans" cxnId="{9A35411F-D158-418D-99E4-6112478F4AA5}">
      <dgm:prSet/>
      <dgm:spPr/>
      <dgm:t>
        <a:bodyPr/>
        <a:lstStyle/>
        <a:p>
          <a:endParaRPr lang="es-CL">
            <a:latin typeface="Raleway Medium" pitchFamily="2" charset="0"/>
          </a:endParaRPr>
        </a:p>
      </dgm:t>
    </dgm:pt>
    <dgm:pt modelId="{28711D2B-901E-40AD-9C57-C3A8DB02E581}">
      <dgm:prSet phldrT="[Texto]"/>
      <dgm:spPr/>
      <dgm:t>
        <a:bodyPr/>
        <a:lstStyle/>
        <a:p>
          <a:r>
            <a:rPr lang="es-MX">
              <a:latin typeface="Raleway Medium" pitchFamily="2" charset="0"/>
            </a:rPr>
            <a:t>EDA</a:t>
          </a:r>
          <a:endParaRPr lang="es-CL">
            <a:latin typeface="Raleway Medium" pitchFamily="2" charset="0"/>
          </a:endParaRPr>
        </a:p>
      </dgm:t>
    </dgm:pt>
    <dgm:pt modelId="{722AB62A-0777-4D46-9B4F-74D8F0736AB6}" type="parTrans" cxnId="{D48FA191-47EF-4D23-B681-9BF491D1DE02}">
      <dgm:prSet/>
      <dgm:spPr/>
      <dgm:t>
        <a:bodyPr/>
        <a:lstStyle/>
        <a:p>
          <a:endParaRPr lang="es-CL">
            <a:latin typeface="Raleway Medium" pitchFamily="2" charset="0"/>
          </a:endParaRPr>
        </a:p>
      </dgm:t>
    </dgm:pt>
    <dgm:pt modelId="{3FC7AEB5-A2F8-4A6C-9E32-BAB7CF312D7F}" type="sibTrans" cxnId="{D48FA191-47EF-4D23-B681-9BF491D1DE02}">
      <dgm:prSet/>
      <dgm:spPr/>
      <dgm:t>
        <a:bodyPr/>
        <a:lstStyle/>
        <a:p>
          <a:endParaRPr lang="es-CL">
            <a:latin typeface="Raleway Medium" pitchFamily="2" charset="0"/>
          </a:endParaRPr>
        </a:p>
      </dgm:t>
    </dgm:pt>
    <dgm:pt modelId="{39829E5E-EBDA-4EA1-B4DA-A81C8CF2656B}">
      <dgm:prSet phldrT="[Texto]"/>
      <dgm:spPr/>
      <dgm:t>
        <a:bodyPr/>
        <a:lstStyle/>
        <a:p>
          <a:r>
            <a:rPr lang="es-MX">
              <a:latin typeface="Raleway Medium" pitchFamily="2" charset="0"/>
            </a:rPr>
            <a:t>Desarrollo de la Aplicación</a:t>
          </a:r>
          <a:endParaRPr lang="es-CL">
            <a:latin typeface="Raleway Medium" pitchFamily="2" charset="0"/>
          </a:endParaRPr>
        </a:p>
      </dgm:t>
    </dgm:pt>
    <dgm:pt modelId="{2BD8A308-43F9-4C62-B040-9EA7115E6B89}" type="parTrans" cxnId="{EE975FB7-CCE0-4BD0-9280-3FF3CE125CE7}">
      <dgm:prSet/>
      <dgm:spPr/>
      <dgm:t>
        <a:bodyPr/>
        <a:lstStyle/>
        <a:p>
          <a:endParaRPr lang="es-CL">
            <a:latin typeface="Raleway Medium" pitchFamily="2" charset="0"/>
          </a:endParaRPr>
        </a:p>
      </dgm:t>
    </dgm:pt>
    <dgm:pt modelId="{730CC05D-912E-45C2-B37C-9D4E275474CB}" type="sibTrans" cxnId="{EE975FB7-CCE0-4BD0-9280-3FF3CE125CE7}">
      <dgm:prSet/>
      <dgm:spPr/>
      <dgm:t>
        <a:bodyPr/>
        <a:lstStyle/>
        <a:p>
          <a:endParaRPr lang="es-CL">
            <a:latin typeface="Raleway Medium" pitchFamily="2" charset="0"/>
          </a:endParaRPr>
        </a:p>
      </dgm:t>
    </dgm:pt>
    <dgm:pt modelId="{E01A21E1-1909-475E-BAB2-EE60A2D42698}">
      <dgm:prSet phldrT="[Texto]"/>
      <dgm:spPr/>
      <dgm:t>
        <a:bodyPr/>
        <a:lstStyle/>
        <a:p>
          <a:r>
            <a:rPr lang="es-MX">
              <a:latin typeface="Raleway Medium" pitchFamily="2" charset="0"/>
            </a:rPr>
            <a:t>Modelo Mínimo Viable</a:t>
          </a:r>
          <a:endParaRPr lang="es-CL">
            <a:latin typeface="Raleway Medium" pitchFamily="2" charset="0"/>
          </a:endParaRPr>
        </a:p>
      </dgm:t>
    </dgm:pt>
    <dgm:pt modelId="{045D2130-5FE0-43B4-BF23-A9A1E4F638F8}" type="parTrans" cxnId="{341A3555-C9AD-40C3-8108-F02CD23A7E21}">
      <dgm:prSet/>
      <dgm:spPr/>
      <dgm:t>
        <a:bodyPr/>
        <a:lstStyle/>
        <a:p>
          <a:endParaRPr lang="es-CL">
            <a:latin typeface="Raleway Medium" pitchFamily="2" charset="0"/>
          </a:endParaRPr>
        </a:p>
      </dgm:t>
    </dgm:pt>
    <dgm:pt modelId="{671A35F9-D161-45A4-B1CA-7FD07916DA2F}" type="sibTrans" cxnId="{341A3555-C9AD-40C3-8108-F02CD23A7E21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81D2F0A9-E547-4000-B555-B2D9C2D49F61}">
      <dgm:prSet phldrT="[Texto]"/>
      <dgm:spPr/>
      <dgm:t>
        <a:bodyPr/>
        <a:lstStyle/>
        <a:p>
          <a:r>
            <a:rPr lang="es-MX">
              <a:latin typeface="Raleway Medium" pitchFamily="2" charset="0"/>
            </a:rPr>
            <a:t>Despliegue</a:t>
          </a:r>
          <a:endParaRPr lang="es-CL">
            <a:latin typeface="Raleway Medium" pitchFamily="2" charset="0"/>
          </a:endParaRPr>
        </a:p>
      </dgm:t>
    </dgm:pt>
    <dgm:pt modelId="{E11CAE9C-0068-4CF8-9AA6-470F79F0DF0B}" type="parTrans" cxnId="{B87798E8-7CC3-4557-8059-06CA56093F79}">
      <dgm:prSet/>
      <dgm:spPr/>
      <dgm:t>
        <a:bodyPr/>
        <a:lstStyle/>
        <a:p>
          <a:endParaRPr lang="es-CL">
            <a:latin typeface="Raleway Medium" pitchFamily="2" charset="0"/>
          </a:endParaRPr>
        </a:p>
      </dgm:t>
    </dgm:pt>
    <dgm:pt modelId="{BF61DA40-E98F-44FC-B534-4E34A9183E9C}" type="sibTrans" cxnId="{B87798E8-7CC3-4557-8059-06CA56093F79}">
      <dgm:prSet/>
      <dgm:spPr/>
      <dgm:t>
        <a:bodyPr/>
        <a:lstStyle/>
        <a:p>
          <a:endParaRPr lang="en-US">
            <a:latin typeface="Raleway Medium" pitchFamily="2" charset="0"/>
          </a:endParaRPr>
        </a:p>
      </dgm:t>
    </dgm:pt>
    <dgm:pt modelId="{B20E0EF4-30DE-420E-9008-30C51FF6FE5D}" type="pres">
      <dgm:prSet presAssocID="{1BC7688E-9768-43D4-AE5E-7EB1DDA72A4D}" presName="CompostProcess" presStyleCnt="0">
        <dgm:presLayoutVars>
          <dgm:dir/>
          <dgm:resizeHandles val="exact"/>
        </dgm:presLayoutVars>
      </dgm:prSet>
      <dgm:spPr/>
    </dgm:pt>
    <dgm:pt modelId="{5A8414DB-D8CC-4FDB-AC6A-9C53336E0918}" type="pres">
      <dgm:prSet presAssocID="{1BC7688E-9768-43D4-AE5E-7EB1DDA72A4D}" presName="arrow" presStyleLbl="bgShp" presStyleIdx="0" presStyleCnt="1"/>
      <dgm:spPr/>
    </dgm:pt>
    <dgm:pt modelId="{FA527BD7-471A-4453-B42D-0F46AAFAB70C}" type="pres">
      <dgm:prSet presAssocID="{1BC7688E-9768-43D4-AE5E-7EB1DDA72A4D}" presName="linearProcess" presStyleCnt="0"/>
      <dgm:spPr/>
    </dgm:pt>
    <dgm:pt modelId="{23C83DC6-BA2C-472C-ABDA-D537C5C1348E}" type="pres">
      <dgm:prSet presAssocID="{A814C6FD-2456-41B0-BE5B-5EF49191CB62}" presName="textNode" presStyleLbl="node1" presStyleIdx="0" presStyleCnt="5">
        <dgm:presLayoutVars>
          <dgm:bulletEnabled val="1"/>
        </dgm:presLayoutVars>
      </dgm:prSet>
      <dgm:spPr/>
    </dgm:pt>
    <dgm:pt modelId="{87BC1680-E32E-45FC-9DE5-65EC19D948F0}" type="pres">
      <dgm:prSet presAssocID="{7929BD4B-5191-48DA-8E8A-70D2B39399A1}" presName="sibTrans" presStyleCnt="0"/>
      <dgm:spPr/>
    </dgm:pt>
    <dgm:pt modelId="{A7401695-A785-4AB7-8E32-E0A4EABF3E29}" type="pres">
      <dgm:prSet presAssocID="{28711D2B-901E-40AD-9C57-C3A8DB02E581}" presName="textNode" presStyleLbl="node1" presStyleIdx="1" presStyleCnt="5">
        <dgm:presLayoutVars>
          <dgm:bulletEnabled val="1"/>
        </dgm:presLayoutVars>
      </dgm:prSet>
      <dgm:spPr/>
    </dgm:pt>
    <dgm:pt modelId="{06D30549-D076-4AAC-B11E-3CC88BF88CA8}" type="pres">
      <dgm:prSet presAssocID="{3FC7AEB5-A2F8-4A6C-9E32-BAB7CF312D7F}" presName="sibTrans" presStyleCnt="0"/>
      <dgm:spPr/>
    </dgm:pt>
    <dgm:pt modelId="{7008108C-B62C-4A5F-B2BE-FAEE49742CEB}" type="pres">
      <dgm:prSet presAssocID="{39829E5E-EBDA-4EA1-B4DA-A81C8CF2656B}" presName="textNode" presStyleLbl="node1" presStyleIdx="2" presStyleCnt="5">
        <dgm:presLayoutVars>
          <dgm:bulletEnabled val="1"/>
        </dgm:presLayoutVars>
      </dgm:prSet>
      <dgm:spPr/>
    </dgm:pt>
    <dgm:pt modelId="{6D5490EC-70C9-4626-BDF4-A9ECEFF22D57}" type="pres">
      <dgm:prSet presAssocID="{730CC05D-912E-45C2-B37C-9D4E275474CB}" presName="sibTrans" presStyleCnt="0"/>
      <dgm:spPr/>
    </dgm:pt>
    <dgm:pt modelId="{472F9576-A1C0-48F6-B927-50105D7920E1}" type="pres">
      <dgm:prSet presAssocID="{E01A21E1-1909-475E-BAB2-EE60A2D42698}" presName="textNode" presStyleLbl="node1" presStyleIdx="3" presStyleCnt="5">
        <dgm:presLayoutVars>
          <dgm:bulletEnabled val="1"/>
        </dgm:presLayoutVars>
      </dgm:prSet>
      <dgm:spPr/>
    </dgm:pt>
    <dgm:pt modelId="{9D4B4E60-750C-4CE3-AA3F-2C971E828383}" type="pres">
      <dgm:prSet presAssocID="{671A35F9-D161-45A4-B1CA-7FD07916DA2F}" presName="sibTrans" presStyleCnt="0"/>
      <dgm:spPr/>
    </dgm:pt>
    <dgm:pt modelId="{5EE4EA6E-E5F4-4E4F-8256-74D90A33E68A}" type="pres">
      <dgm:prSet presAssocID="{81D2F0A9-E547-4000-B555-B2D9C2D49F61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B127C908-2898-49EE-AA4D-A930A63D36C2}" type="presOf" srcId="{39829E5E-EBDA-4EA1-B4DA-A81C8CF2656B}" destId="{7008108C-B62C-4A5F-B2BE-FAEE49742CEB}" srcOrd="0" destOrd="0" presId="urn:microsoft.com/office/officeart/2005/8/layout/hProcess9"/>
    <dgm:cxn modelId="{9A35411F-D158-418D-99E4-6112478F4AA5}" srcId="{1BC7688E-9768-43D4-AE5E-7EB1DDA72A4D}" destId="{A814C6FD-2456-41B0-BE5B-5EF49191CB62}" srcOrd="0" destOrd="0" parTransId="{F5C65B13-9DFC-4E04-8A5F-4B53213889C9}" sibTransId="{7929BD4B-5191-48DA-8E8A-70D2B39399A1}"/>
    <dgm:cxn modelId="{9F254A4D-BF43-46C0-9F2E-6662D2A62647}" type="presOf" srcId="{1BC7688E-9768-43D4-AE5E-7EB1DDA72A4D}" destId="{B20E0EF4-30DE-420E-9008-30C51FF6FE5D}" srcOrd="0" destOrd="0" presId="urn:microsoft.com/office/officeart/2005/8/layout/hProcess9"/>
    <dgm:cxn modelId="{341A3555-C9AD-40C3-8108-F02CD23A7E21}" srcId="{1BC7688E-9768-43D4-AE5E-7EB1DDA72A4D}" destId="{E01A21E1-1909-475E-BAB2-EE60A2D42698}" srcOrd="3" destOrd="0" parTransId="{045D2130-5FE0-43B4-BF23-A9A1E4F638F8}" sibTransId="{671A35F9-D161-45A4-B1CA-7FD07916DA2F}"/>
    <dgm:cxn modelId="{FCECB17C-578F-48FC-9DC5-75875D9C1BC8}" type="presOf" srcId="{A814C6FD-2456-41B0-BE5B-5EF49191CB62}" destId="{23C83DC6-BA2C-472C-ABDA-D537C5C1348E}" srcOrd="0" destOrd="0" presId="urn:microsoft.com/office/officeart/2005/8/layout/hProcess9"/>
    <dgm:cxn modelId="{D48FA191-47EF-4D23-B681-9BF491D1DE02}" srcId="{1BC7688E-9768-43D4-AE5E-7EB1DDA72A4D}" destId="{28711D2B-901E-40AD-9C57-C3A8DB02E581}" srcOrd="1" destOrd="0" parTransId="{722AB62A-0777-4D46-9B4F-74D8F0736AB6}" sibTransId="{3FC7AEB5-A2F8-4A6C-9E32-BAB7CF312D7F}"/>
    <dgm:cxn modelId="{EE975FB7-CCE0-4BD0-9280-3FF3CE125CE7}" srcId="{1BC7688E-9768-43D4-AE5E-7EB1DDA72A4D}" destId="{39829E5E-EBDA-4EA1-B4DA-A81C8CF2656B}" srcOrd="2" destOrd="0" parTransId="{2BD8A308-43F9-4C62-B040-9EA7115E6B89}" sibTransId="{730CC05D-912E-45C2-B37C-9D4E275474CB}"/>
    <dgm:cxn modelId="{CD917FBF-8686-44FB-928D-2A378E1A4AF9}" type="presOf" srcId="{81D2F0A9-E547-4000-B555-B2D9C2D49F61}" destId="{5EE4EA6E-E5F4-4E4F-8256-74D90A33E68A}" srcOrd="0" destOrd="0" presId="urn:microsoft.com/office/officeart/2005/8/layout/hProcess9"/>
    <dgm:cxn modelId="{FFE061DF-B39D-4E47-9100-1331A55B2F38}" type="presOf" srcId="{28711D2B-901E-40AD-9C57-C3A8DB02E581}" destId="{A7401695-A785-4AB7-8E32-E0A4EABF3E29}" srcOrd="0" destOrd="0" presId="urn:microsoft.com/office/officeart/2005/8/layout/hProcess9"/>
    <dgm:cxn modelId="{AC8E8EE0-5591-471E-937D-FE849EB28394}" type="presOf" srcId="{E01A21E1-1909-475E-BAB2-EE60A2D42698}" destId="{472F9576-A1C0-48F6-B927-50105D7920E1}" srcOrd="0" destOrd="0" presId="urn:microsoft.com/office/officeart/2005/8/layout/hProcess9"/>
    <dgm:cxn modelId="{B87798E8-7CC3-4557-8059-06CA56093F79}" srcId="{1BC7688E-9768-43D4-AE5E-7EB1DDA72A4D}" destId="{81D2F0A9-E547-4000-B555-B2D9C2D49F61}" srcOrd="4" destOrd="0" parTransId="{E11CAE9C-0068-4CF8-9AA6-470F79F0DF0B}" sibTransId="{BF61DA40-E98F-44FC-B534-4E34A9183E9C}"/>
    <dgm:cxn modelId="{24C2029A-D275-4161-A750-FC40C23E7F11}" type="presParOf" srcId="{B20E0EF4-30DE-420E-9008-30C51FF6FE5D}" destId="{5A8414DB-D8CC-4FDB-AC6A-9C53336E0918}" srcOrd="0" destOrd="0" presId="urn:microsoft.com/office/officeart/2005/8/layout/hProcess9"/>
    <dgm:cxn modelId="{D8E2BBE9-7996-44C4-AA7D-4609B795E6BC}" type="presParOf" srcId="{B20E0EF4-30DE-420E-9008-30C51FF6FE5D}" destId="{FA527BD7-471A-4453-B42D-0F46AAFAB70C}" srcOrd="1" destOrd="0" presId="urn:microsoft.com/office/officeart/2005/8/layout/hProcess9"/>
    <dgm:cxn modelId="{023D7D4E-91CC-4211-9926-A542D895A3B3}" type="presParOf" srcId="{FA527BD7-471A-4453-B42D-0F46AAFAB70C}" destId="{23C83DC6-BA2C-472C-ABDA-D537C5C1348E}" srcOrd="0" destOrd="0" presId="urn:microsoft.com/office/officeart/2005/8/layout/hProcess9"/>
    <dgm:cxn modelId="{34A193CD-EC23-4A9E-94F0-6235320BF4E9}" type="presParOf" srcId="{FA527BD7-471A-4453-B42D-0F46AAFAB70C}" destId="{87BC1680-E32E-45FC-9DE5-65EC19D948F0}" srcOrd="1" destOrd="0" presId="urn:microsoft.com/office/officeart/2005/8/layout/hProcess9"/>
    <dgm:cxn modelId="{81CFC62A-5168-479B-8A20-2992781BD233}" type="presParOf" srcId="{FA527BD7-471A-4453-B42D-0F46AAFAB70C}" destId="{A7401695-A785-4AB7-8E32-E0A4EABF3E29}" srcOrd="2" destOrd="0" presId="urn:microsoft.com/office/officeart/2005/8/layout/hProcess9"/>
    <dgm:cxn modelId="{B80B7FC2-2E4E-40D2-A8F8-7154B6E79658}" type="presParOf" srcId="{FA527BD7-471A-4453-B42D-0F46AAFAB70C}" destId="{06D30549-D076-4AAC-B11E-3CC88BF88CA8}" srcOrd="3" destOrd="0" presId="urn:microsoft.com/office/officeart/2005/8/layout/hProcess9"/>
    <dgm:cxn modelId="{FF1F00E6-A110-4101-921C-3D6F93FE2A99}" type="presParOf" srcId="{FA527BD7-471A-4453-B42D-0F46AAFAB70C}" destId="{7008108C-B62C-4A5F-B2BE-FAEE49742CEB}" srcOrd="4" destOrd="0" presId="urn:microsoft.com/office/officeart/2005/8/layout/hProcess9"/>
    <dgm:cxn modelId="{2AB35344-30F1-481D-BA30-B4E0C6F6AB38}" type="presParOf" srcId="{FA527BD7-471A-4453-B42D-0F46AAFAB70C}" destId="{6D5490EC-70C9-4626-BDF4-A9ECEFF22D57}" srcOrd="5" destOrd="0" presId="urn:microsoft.com/office/officeart/2005/8/layout/hProcess9"/>
    <dgm:cxn modelId="{634F2E25-BB05-4D93-8B61-67167855A947}" type="presParOf" srcId="{FA527BD7-471A-4453-B42D-0F46AAFAB70C}" destId="{472F9576-A1C0-48F6-B927-50105D7920E1}" srcOrd="6" destOrd="0" presId="urn:microsoft.com/office/officeart/2005/8/layout/hProcess9"/>
    <dgm:cxn modelId="{698C0E4E-2C8C-476C-AC77-BBB56FF2734C}" type="presParOf" srcId="{FA527BD7-471A-4453-B42D-0F46AAFAB70C}" destId="{9D4B4E60-750C-4CE3-AA3F-2C971E828383}" srcOrd="7" destOrd="0" presId="urn:microsoft.com/office/officeart/2005/8/layout/hProcess9"/>
    <dgm:cxn modelId="{A0C5CF68-036A-478F-A93B-C17F54E2E188}" type="presParOf" srcId="{FA527BD7-471A-4453-B42D-0F46AAFAB70C}" destId="{5EE4EA6E-E5F4-4E4F-8256-74D90A33E68A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9D9CD-35F7-4006-A4FC-F729C65BB971}">
      <dsp:nvSpPr>
        <dsp:cNvPr id="0" name=""/>
        <dsp:cNvSpPr/>
      </dsp:nvSpPr>
      <dsp:spPr>
        <a:xfrm>
          <a:off x="0" y="648294"/>
          <a:ext cx="9924288" cy="11968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20173-17E0-4634-A554-7B5B4836B109}">
      <dsp:nvSpPr>
        <dsp:cNvPr id="0" name=""/>
        <dsp:cNvSpPr/>
      </dsp:nvSpPr>
      <dsp:spPr>
        <a:xfrm>
          <a:off x="362047" y="917586"/>
          <a:ext cx="658268" cy="658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9AAE8-8717-4122-ABA6-8B832D1D9A24}">
      <dsp:nvSpPr>
        <dsp:cNvPr id="0" name=""/>
        <dsp:cNvSpPr/>
      </dsp:nvSpPr>
      <dsp:spPr>
        <a:xfrm>
          <a:off x="1382364" y="648294"/>
          <a:ext cx="8541923" cy="1196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67" tIns="126667" rIns="126667" bIns="1266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/>
            <a:t>Formule un ejemplo en su trabajo por cada tipo de analítica</a:t>
          </a:r>
          <a:endParaRPr lang="en-US" sz="2500" kern="1200"/>
        </a:p>
      </dsp:txBody>
      <dsp:txXfrm>
        <a:off x="1382364" y="648294"/>
        <a:ext cx="8541923" cy="1196852"/>
      </dsp:txXfrm>
    </dsp:sp>
    <dsp:sp modelId="{DEAEAA15-9431-4804-80B7-AD2B9929ADA8}">
      <dsp:nvSpPr>
        <dsp:cNvPr id="0" name=""/>
        <dsp:cNvSpPr/>
      </dsp:nvSpPr>
      <dsp:spPr>
        <a:xfrm>
          <a:off x="0" y="2144360"/>
          <a:ext cx="9924288" cy="11968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3307A-9A27-40CD-A762-967E4EDAF021}">
      <dsp:nvSpPr>
        <dsp:cNvPr id="0" name=""/>
        <dsp:cNvSpPr/>
      </dsp:nvSpPr>
      <dsp:spPr>
        <a:xfrm>
          <a:off x="362047" y="2413651"/>
          <a:ext cx="658268" cy="6582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56829-63C1-4CAF-8D1D-5229EA2A8A52}">
      <dsp:nvSpPr>
        <dsp:cNvPr id="0" name=""/>
        <dsp:cNvSpPr/>
      </dsp:nvSpPr>
      <dsp:spPr>
        <a:xfrm>
          <a:off x="1382364" y="2144360"/>
          <a:ext cx="8541923" cy="1196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67" tIns="126667" rIns="126667" bIns="1266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/>
            <a:t>Indique una forma de medir los resultados en cada ejemplo dado</a:t>
          </a:r>
          <a:endParaRPr lang="en-US" sz="2500" kern="1200"/>
        </a:p>
      </dsp:txBody>
      <dsp:txXfrm>
        <a:off x="1382364" y="2144360"/>
        <a:ext cx="8541923" cy="1196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9D9CD-35F7-4006-A4FC-F729C65BB971}">
      <dsp:nvSpPr>
        <dsp:cNvPr id="0" name=""/>
        <dsp:cNvSpPr/>
      </dsp:nvSpPr>
      <dsp:spPr>
        <a:xfrm>
          <a:off x="0" y="1396327"/>
          <a:ext cx="9924288" cy="11968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20173-17E0-4634-A554-7B5B4836B109}">
      <dsp:nvSpPr>
        <dsp:cNvPr id="0" name=""/>
        <dsp:cNvSpPr/>
      </dsp:nvSpPr>
      <dsp:spPr>
        <a:xfrm>
          <a:off x="362047" y="1665619"/>
          <a:ext cx="658268" cy="658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9AAE8-8717-4122-ABA6-8B832D1D9A24}">
      <dsp:nvSpPr>
        <dsp:cNvPr id="0" name=""/>
        <dsp:cNvSpPr/>
      </dsp:nvSpPr>
      <dsp:spPr>
        <a:xfrm>
          <a:off x="1382364" y="1396327"/>
          <a:ext cx="8541923" cy="1196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67" tIns="126667" rIns="126667" bIns="1266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 dirty="0"/>
            <a:t>Indique un ejemplo de automatización con ML vía Regresión y otro para Clasificación</a:t>
          </a:r>
          <a:endParaRPr lang="en-US" sz="2500" kern="1200" dirty="0"/>
        </a:p>
      </dsp:txBody>
      <dsp:txXfrm>
        <a:off x="1382364" y="1396327"/>
        <a:ext cx="8541923" cy="1196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66629-9DAF-487D-899F-25196CBA593B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0DA0E-86F9-4406-A9B3-4AD0754AD66C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E8534-F8E3-4B83-99B2-E0CB339008C3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300" kern="1200" dirty="0">
              <a:latin typeface="Raleway" panose="020B0503030101060003" pitchFamily="34" charset="0"/>
            </a:rPr>
            <a:t>Metodología CRISP-DM</a:t>
          </a:r>
          <a:endParaRPr lang="en-US" sz="1300" kern="1200" dirty="0">
            <a:latin typeface="Raleway" panose="020B0503030101060003" pitchFamily="34" charset="0"/>
          </a:endParaRPr>
        </a:p>
      </dsp:txBody>
      <dsp:txXfrm>
        <a:off x="100682" y="2684598"/>
        <a:ext cx="2370489" cy="720000"/>
      </dsp:txXfrm>
    </dsp:sp>
    <dsp:sp modelId="{B3568FD3-AC5D-4D36-BD86-662693DF8A38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6DBB3-F9B8-414A-8594-5A05D170DA8E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B6FB1-F870-4949-9ECE-D60CBDA1D487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300" kern="1200" dirty="0">
              <a:latin typeface="Raleway" panose="020B0503030101060003" pitchFamily="34" charset="0"/>
            </a:rPr>
            <a:t>Necesidad del negocio y planteamiento de las preguntas a responder en el proyecto de ML</a:t>
          </a:r>
          <a:endParaRPr lang="en-US" sz="1300" kern="1200" dirty="0">
            <a:latin typeface="Raleway" panose="020B0503030101060003" pitchFamily="34" charset="0"/>
          </a:endParaRPr>
        </a:p>
      </dsp:txBody>
      <dsp:txXfrm>
        <a:off x="2886007" y="2684598"/>
        <a:ext cx="2370489" cy="720000"/>
      </dsp:txXfrm>
    </dsp:sp>
    <dsp:sp modelId="{D673E082-D23B-4F03-A9A3-B9EF943BE28D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2D4FC-323F-4963-92FF-A2EA7DA84D99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19047-33DD-40F5-9A94-ED557003A118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300" kern="1200">
              <a:latin typeface="Raleway" panose="020B0503030101060003" pitchFamily="34" charset="0"/>
            </a:rPr>
            <a:t>Entendimiento de los datos</a:t>
          </a:r>
          <a:endParaRPr lang="en-US" sz="1300" kern="1200">
            <a:latin typeface="Raleway" panose="020B0503030101060003" pitchFamily="34" charset="0"/>
          </a:endParaRPr>
        </a:p>
      </dsp:txBody>
      <dsp:txXfrm>
        <a:off x="5671332" y="2684598"/>
        <a:ext cx="2370489" cy="720000"/>
      </dsp:txXfrm>
    </dsp:sp>
    <dsp:sp modelId="{46A482D2-05A0-4F28-B717-071AAC48159B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08354-560F-4EF8-9E90-EF43DFA029A0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97F9C-CB16-4F3F-91A9-A84A8DBB0D83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300" kern="1200">
              <a:latin typeface="Raleway" panose="020B0503030101060003" pitchFamily="34" charset="0"/>
            </a:rPr>
            <a:t>Establecer una hoja de ruta para un proyecto end-to-end</a:t>
          </a:r>
          <a:endParaRPr lang="en-US" sz="1300" kern="1200">
            <a:latin typeface="Raleway" panose="020B0503030101060003" pitchFamily="34" charset="0"/>
          </a:endParaRPr>
        </a:p>
      </dsp:txBody>
      <dsp:txXfrm>
        <a:off x="8456657" y="2684598"/>
        <a:ext cx="237048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DEE176-A0BD-48DE-B71D-6A638EAE0859}">
      <dsp:nvSpPr>
        <dsp:cNvPr id="0" name=""/>
        <dsp:cNvSpPr/>
      </dsp:nvSpPr>
      <dsp:spPr>
        <a:xfrm>
          <a:off x="287429" y="329003"/>
          <a:ext cx="889980" cy="8899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9AFE5-6DCE-4167-8EAE-D02C9ECB0868}">
      <dsp:nvSpPr>
        <dsp:cNvPr id="0" name=""/>
        <dsp:cNvSpPr/>
      </dsp:nvSpPr>
      <dsp:spPr>
        <a:xfrm>
          <a:off x="477097" y="518671"/>
          <a:ext cx="510644" cy="510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BF858-D048-4B71-933E-4AE5869B1498}">
      <dsp:nvSpPr>
        <dsp:cNvPr id="0" name=""/>
        <dsp:cNvSpPr/>
      </dsp:nvSpPr>
      <dsp:spPr>
        <a:xfrm>
          <a:off x="2927" y="1496190"/>
          <a:ext cx="1458984" cy="58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200" kern="1200"/>
            <a:t>Claridad del problema a resolver</a:t>
          </a:r>
          <a:endParaRPr lang="en-US" sz="1200" kern="1200"/>
        </a:p>
      </dsp:txBody>
      <dsp:txXfrm>
        <a:off x="2927" y="1496190"/>
        <a:ext cx="1458984" cy="583593"/>
      </dsp:txXfrm>
    </dsp:sp>
    <dsp:sp modelId="{50E495DF-C8A8-4756-A154-189E6F4F529D}">
      <dsp:nvSpPr>
        <dsp:cNvPr id="0" name=""/>
        <dsp:cNvSpPr/>
      </dsp:nvSpPr>
      <dsp:spPr>
        <a:xfrm>
          <a:off x="2001735" y="329003"/>
          <a:ext cx="889980" cy="8899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142F2-F1AA-43FD-AABB-8A7700B0FDE4}">
      <dsp:nvSpPr>
        <dsp:cNvPr id="0" name=""/>
        <dsp:cNvSpPr/>
      </dsp:nvSpPr>
      <dsp:spPr>
        <a:xfrm>
          <a:off x="2191403" y="518671"/>
          <a:ext cx="510644" cy="510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F0C66-4B99-4080-9CAF-FAF1B90E008A}">
      <dsp:nvSpPr>
        <dsp:cNvPr id="0" name=""/>
        <dsp:cNvSpPr/>
      </dsp:nvSpPr>
      <dsp:spPr>
        <a:xfrm>
          <a:off x="1717233" y="1496190"/>
          <a:ext cx="1458984" cy="58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200" kern="1200"/>
            <a:t>Motivación a todos los involucrados</a:t>
          </a:r>
          <a:endParaRPr lang="en-US" sz="1200" kern="1200"/>
        </a:p>
      </dsp:txBody>
      <dsp:txXfrm>
        <a:off x="1717233" y="1496190"/>
        <a:ext cx="1458984" cy="583593"/>
      </dsp:txXfrm>
    </dsp:sp>
    <dsp:sp modelId="{0FA23A03-B2E0-41BA-8FC2-129647BBF9D5}">
      <dsp:nvSpPr>
        <dsp:cNvPr id="0" name=""/>
        <dsp:cNvSpPr/>
      </dsp:nvSpPr>
      <dsp:spPr>
        <a:xfrm>
          <a:off x="3716042" y="329003"/>
          <a:ext cx="889980" cy="8899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BA13AF-B984-4D85-AF4C-3860E16C8391}">
      <dsp:nvSpPr>
        <dsp:cNvPr id="0" name=""/>
        <dsp:cNvSpPr/>
      </dsp:nvSpPr>
      <dsp:spPr>
        <a:xfrm>
          <a:off x="3905710" y="518671"/>
          <a:ext cx="510644" cy="510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B6834-B6F6-462C-9FC5-71AA7A183F68}">
      <dsp:nvSpPr>
        <dsp:cNvPr id="0" name=""/>
        <dsp:cNvSpPr/>
      </dsp:nvSpPr>
      <dsp:spPr>
        <a:xfrm>
          <a:off x="3431540" y="1496190"/>
          <a:ext cx="1458984" cy="58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200" kern="1200"/>
            <a:t>Definición de valor</a:t>
          </a:r>
          <a:endParaRPr lang="en-US" sz="1200" kern="1200"/>
        </a:p>
      </dsp:txBody>
      <dsp:txXfrm>
        <a:off x="3431540" y="1496190"/>
        <a:ext cx="1458984" cy="583593"/>
      </dsp:txXfrm>
    </dsp:sp>
    <dsp:sp modelId="{ED2168D7-71D5-4B49-ACD0-0A83E16DF3FB}">
      <dsp:nvSpPr>
        <dsp:cNvPr id="0" name=""/>
        <dsp:cNvSpPr/>
      </dsp:nvSpPr>
      <dsp:spPr>
        <a:xfrm>
          <a:off x="287429" y="2444530"/>
          <a:ext cx="889980" cy="8899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D870A-C127-4C33-A72B-55A03BE90216}">
      <dsp:nvSpPr>
        <dsp:cNvPr id="0" name=""/>
        <dsp:cNvSpPr/>
      </dsp:nvSpPr>
      <dsp:spPr>
        <a:xfrm>
          <a:off x="477097" y="2634198"/>
          <a:ext cx="510644" cy="510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B273EF-6C70-43A7-A7A2-B21A1BE1C54C}">
      <dsp:nvSpPr>
        <dsp:cNvPr id="0" name=""/>
        <dsp:cNvSpPr/>
      </dsp:nvSpPr>
      <dsp:spPr>
        <a:xfrm>
          <a:off x="2927" y="3611718"/>
          <a:ext cx="1458984" cy="58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200" kern="1200"/>
            <a:t>Identificación de riesgos, stakeholders</a:t>
          </a:r>
          <a:endParaRPr lang="en-US" sz="1200" kern="1200"/>
        </a:p>
      </dsp:txBody>
      <dsp:txXfrm>
        <a:off x="2927" y="3611718"/>
        <a:ext cx="1458984" cy="583593"/>
      </dsp:txXfrm>
    </dsp:sp>
    <dsp:sp modelId="{9DB9967D-0D71-4D08-9D43-5C8697204AEC}">
      <dsp:nvSpPr>
        <dsp:cNvPr id="0" name=""/>
        <dsp:cNvSpPr/>
      </dsp:nvSpPr>
      <dsp:spPr>
        <a:xfrm>
          <a:off x="2001735" y="2444530"/>
          <a:ext cx="889980" cy="8899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0424A-26E4-45DA-9E28-37EF4A96AC52}">
      <dsp:nvSpPr>
        <dsp:cNvPr id="0" name=""/>
        <dsp:cNvSpPr/>
      </dsp:nvSpPr>
      <dsp:spPr>
        <a:xfrm>
          <a:off x="2191403" y="2634198"/>
          <a:ext cx="510644" cy="510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F4C8D-86AC-4E03-8782-DD6109CFF40E}">
      <dsp:nvSpPr>
        <dsp:cNvPr id="0" name=""/>
        <dsp:cNvSpPr/>
      </dsp:nvSpPr>
      <dsp:spPr>
        <a:xfrm>
          <a:off x="1717233" y="3611718"/>
          <a:ext cx="1458984" cy="58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200" kern="1200"/>
            <a:t>Investigación</a:t>
          </a:r>
          <a:endParaRPr lang="en-US" sz="1200" kern="1200"/>
        </a:p>
      </dsp:txBody>
      <dsp:txXfrm>
        <a:off x="1717233" y="3611718"/>
        <a:ext cx="1458984" cy="583593"/>
      </dsp:txXfrm>
    </dsp:sp>
    <dsp:sp modelId="{D0A70E92-2E17-431A-94A2-EDE800C633AF}">
      <dsp:nvSpPr>
        <dsp:cNvPr id="0" name=""/>
        <dsp:cNvSpPr/>
      </dsp:nvSpPr>
      <dsp:spPr>
        <a:xfrm>
          <a:off x="3716042" y="2444530"/>
          <a:ext cx="889980" cy="8899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5FC03-9658-4CDE-83A7-C87E9C865F45}">
      <dsp:nvSpPr>
        <dsp:cNvPr id="0" name=""/>
        <dsp:cNvSpPr/>
      </dsp:nvSpPr>
      <dsp:spPr>
        <a:xfrm>
          <a:off x="3905710" y="2634198"/>
          <a:ext cx="510644" cy="5106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C8017-B30A-4DC7-91DE-A9FDA67B5D96}">
      <dsp:nvSpPr>
        <dsp:cNvPr id="0" name=""/>
        <dsp:cNvSpPr/>
      </dsp:nvSpPr>
      <dsp:spPr>
        <a:xfrm>
          <a:off x="3431540" y="3611718"/>
          <a:ext cx="1458984" cy="58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200" kern="1200"/>
            <a:t>Acceso a recursos </a:t>
          </a:r>
          <a:endParaRPr lang="en-US" sz="1200" kern="1200"/>
        </a:p>
      </dsp:txBody>
      <dsp:txXfrm>
        <a:off x="3431540" y="3611718"/>
        <a:ext cx="1458984" cy="5835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92F2E-D45A-4A3D-BC7B-18E4EB8ADE2D}">
      <dsp:nvSpPr>
        <dsp:cNvPr id="0" name=""/>
        <dsp:cNvSpPr/>
      </dsp:nvSpPr>
      <dsp:spPr>
        <a:xfrm>
          <a:off x="452894" y="339205"/>
          <a:ext cx="737226" cy="737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23BC9-A8B5-4CD1-AD2F-DD169B76BC0F}">
      <dsp:nvSpPr>
        <dsp:cNvPr id="0" name=""/>
        <dsp:cNvSpPr/>
      </dsp:nvSpPr>
      <dsp:spPr>
        <a:xfrm>
          <a:off x="2367" y="1340504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/>
            <a:t>Documentar la calidad de la data</a:t>
          </a:r>
          <a:endParaRPr lang="en-US" sz="1400" kern="1200"/>
        </a:p>
      </dsp:txBody>
      <dsp:txXfrm>
        <a:off x="2367" y="1340504"/>
        <a:ext cx="1638281" cy="655312"/>
      </dsp:txXfrm>
    </dsp:sp>
    <dsp:sp modelId="{692543CB-374D-4FDA-BC9E-94EF007EEE6F}">
      <dsp:nvSpPr>
        <dsp:cNvPr id="0" name=""/>
        <dsp:cNvSpPr/>
      </dsp:nvSpPr>
      <dsp:spPr>
        <a:xfrm>
          <a:off x="2377875" y="339205"/>
          <a:ext cx="737226" cy="737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2E67C-53F8-43C4-AFEA-11AF8E6F55AE}">
      <dsp:nvSpPr>
        <dsp:cNvPr id="0" name=""/>
        <dsp:cNvSpPr/>
      </dsp:nvSpPr>
      <dsp:spPr>
        <a:xfrm>
          <a:off x="1927347" y="1340504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/>
            <a:t>Limpieza de data</a:t>
          </a:r>
          <a:endParaRPr lang="en-US" sz="1400" kern="1200"/>
        </a:p>
      </dsp:txBody>
      <dsp:txXfrm>
        <a:off x="1927347" y="1340504"/>
        <a:ext cx="1638281" cy="655312"/>
      </dsp:txXfrm>
    </dsp:sp>
    <dsp:sp modelId="{66F0DD54-E1AD-404C-91AD-3C5884476E64}">
      <dsp:nvSpPr>
        <dsp:cNvPr id="0" name=""/>
        <dsp:cNvSpPr/>
      </dsp:nvSpPr>
      <dsp:spPr>
        <a:xfrm>
          <a:off x="4302855" y="339205"/>
          <a:ext cx="737226" cy="737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C4DCE-7A9A-45BE-9A56-3C854672AF56}">
      <dsp:nvSpPr>
        <dsp:cNvPr id="0" name=""/>
        <dsp:cNvSpPr/>
      </dsp:nvSpPr>
      <dsp:spPr>
        <a:xfrm>
          <a:off x="3852328" y="1340504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/>
            <a:t>Creación de nuevas vistas para la data</a:t>
          </a:r>
          <a:endParaRPr lang="en-US" sz="1400" kern="1200"/>
        </a:p>
      </dsp:txBody>
      <dsp:txXfrm>
        <a:off x="3852328" y="1340504"/>
        <a:ext cx="1638281" cy="655312"/>
      </dsp:txXfrm>
    </dsp:sp>
    <dsp:sp modelId="{1C2F6E4A-ABCA-45FA-A158-EF23D74BFA2A}">
      <dsp:nvSpPr>
        <dsp:cNvPr id="0" name=""/>
        <dsp:cNvSpPr/>
      </dsp:nvSpPr>
      <dsp:spPr>
        <a:xfrm>
          <a:off x="452894" y="2405387"/>
          <a:ext cx="737226" cy="737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4A6ED-1F05-4051-B8F8-0A50F6E4F1D2}">
      <dsp:nvSpPr>
        <dsp:cNvPr id="0" name=""/>
        <dsp:cNvSpPr/>
      </dsp:nvSpPr>
      <dsp:spPr>
        <a:xfrm>
          <a:off x="2367" y="3406686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/>
            <a:t>Determinación del lugar donde se guardará la data</a:t>
          </a:r>
          <a:endParaRPr lang="en-US" sz="1400" kern="1200"/>
        </a:p>
      </dsp:txBody>
      <dsp:txXfrm>
        <a:off x="2367" y="3406686"/>
        <a:ext cx="1638281" cy="655312"/>
      </dsp:txXfrm>
    </dsp:sp>
    <dsp:sp modelId="{A1AF4767-0534-4C39-8556-FF69A7175623}">
      <dsp:nvSpPr>
        <dsp:cNvPr id="0" name=""/>
        <dsp:cNvSpPr/>
      </dsp:nvSpPr>
      <dsp:spPr>
        <a:xfrm>
          <a:off x="2377875" y="2405387"/>
          <a:ext cx="737226" cy="7372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F1575-0EF5-49D9-88C7-756E9B3F466A}">
      <dsp:nvSpPr>
        <dsp:cNvPr id="0" name=""/>
        <dsp:cNvSpPr/>
      </dsp:nvSpPr>
      <dsp:spPr>
        <a:xfrm>
          <a:off x="1927347" y="3406686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/>
            <a:t>Visualización de la data</a:t>
          </a:r>
          <a:endParaRPr lang="en-US" sz="1400" kern="1200"/>
        </a:p>
      </dsp:txBody>
      <dsp:txXfrm>
        <a:off x="1927347" y="3406686"/>
        <a:ext cx="1638281" cy="655312"/>
      </dsp:txXfrm>
    </dsp:sp>
    <dsp:sp modelId="{3A853B12-EF06-4610-90AF-0C946044777B}">
      <dsp:nvSpPr>
        <dsp:cNvPr id="0" name=""/>
        <dsp:cNvSpPr/>
      </dsp:nvSpPr>
      <dsp:spPr>
        <a:xfrm>
          <a:off x="4302855" y="2405387"/>
          <a:ext cx="737226" cy="7372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EBD6A-74AE-4A6C-8DA7-62D3D15E5AA0}">
      <dsp:nvSpPr>
        <dsp:cNvPr id="0" name=""/>
        <dsp:cNvSpPr/>
      </dsp:nvSpPr>
      <dsp:spPr>
        <a:xfrm>
          <a:off x="3852328" y="3406686"/>
          <a:ext cx="1638281" cy="655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400" kern="1200"/>
            <a:t>Presentación de resultados iniciales y primeros feedbacks</a:t>
          </a:r>
          <a:endParaRPr lang="en-US" sz="1400" kern="1200"/>
        </a:p>
      </dsp:txBody>
      <dsp:txXfrm>
        <a:off x="3852328" y="3406686"/>
        <a:ext cx="1638281" cy="6553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9C39B-A60E-43E9-BB53-C233CCE863B6}">
      <dsp:nvSpPr>
        <dsp:cNvPr id="0" name=""/>
        <dsp:cNvSpPr/>
      </dsp:nvSpPr>
      <dsp:spPr>
        <a:xfrm>
          <a:off x="379446" y="2161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5FF18-3B7F-4F71-A6F3-99A9255938D0}">
      <dsp:nvSpPr>
        <dsp:cNvPr id="0" name=""/>
        <dsp:cNvSpPr/>
      </dsp:nvSpPr>
      <dsp:spPr>
        <a:xfrm>
          <a:off x="601335" y="224050"/>
          <a:ext cx="597392" cy="597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5480F-AEBD-41F9-8B26-5B042B6432E7}">
      <dsp:nvSpPr>
        <dsp:cNvPr id="0" name=""/>
        <dsp:cNvSpPr/>
      </dsp:nvSpPr>
      <dsp:spPr>
        <a:xfrm>
          <a:off x="46613" y="1367630"/>
          <a:ext cx="1706835" cy="125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100" b="1" kern="1200" dirty="0">
              <a:latin typeface="Raleway Medium" pitchFamily="2" charset="0"/>
            </a:rPr>
            <a:t>Selección: </a:t>
          </a:r>
          <a:r>
            <a:rPr lang="es-CL" sz="1100" kern="1200" dirty="0">
              <a:latin typeface="Raleway Medium" pitchFamily="2" charset="0"/>
            </a:rPr>
            <a:t> Qué </a:t>
          </a:r>
          <a:r>
            <a:rPr lang="es-CL" sz="1100" kern="1200" dirty="0" err="1">
              <a:latin typeface="Raleway Medium" pitchFamily="2" charset="0"/>
            </a:rPr>
            <a:t>datasets</a:t>
          </a:r>
          <a:r>
            <a:rPr lang="es-CL" sz="1100" kern="1200" dirty="0">
              <a:latin typeface="Raleway Medium" pitchFamily="2" charset="0"/>
            </a:rPr>
            <a:t> serán usados y la documentación del porqué de su inclusión o exclusión</a:t>
          </a:r>
          <a:endParaRPr lang="en-US" sz="1100" kern="1200" dirty="0">
            <a:latin typeface="Raleway Medium" pitchFamily="2" charset="0"/>
          </a:endParaRPr>
        </a:p>
      </dsp:txBody>
      <dsp:txXfrm>
        <a:off x="46613" y="1367630"/>
        <a:ext cx="1706835" cy="1258124"/>
      </dsp:txXfrm>
    </dsp:sp>
    <dsp:sp modelId="{6969DA7B-F6A7-409B-B5F6-0BE9CEFE993A}">
      <dsp:nvSpPr>
        <dsp:cNvPr id="0" name=""/>
        <dsp:cNvSpPr/>
      </dsp:nvSpPr>
      <dsp:spPr>
        <a:xfrm>
          <a:off x="2384979" y="2161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BC2DE-6BEB-4E0E-9152-F627BAFFC37F}">
      <dsp:nvSpPr>
        <dsp:cNvPr id="0" name=""/>
        <dsp:cNvSpPr/>
      </dsp:nvSpPr>
      <dsp:spPr>
        <a:xfrm>
          <a:off x="2606867" y="224050"/>
          <a:ext cx="597392" cy="597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13845-5765-43AF-9D1A-A3F0B75BDAB3}">
      <dsp:nvSpPr>
        <dsp:cNvPr id="0" name=""/>
        <dsp:cNvSpPr/>
      </dsp:nvSpPr>
      <dsp:spPr>
        <a:xfrm>
          <a:off x="2052146" y="1367630"/>
          <a:ext cx="1706835" cy="125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100" b="1" kern="1200" dirty="0">
              <a:latin typeface="Raleway Medium" pitchFamily="2" charset="0"/>
            </a:rPr>
            <a:t>Limpieza: </a:t>
          </a:r>
          <a:r>
            <a:rPr lang="es-CL" sz="1100" kern="1200" dirty="0">
              <a:latin typeface="Raleway Medium" pitchFamily="2" charset="0"/>
            </a:rPr>
            <a:t>A menudo la tarea más larga, consiste en que los datos se encuentren en forma para ser modelados (ej.: imputación de datos faltantes)</a:t>
          </a:r>
          <a:endParaRPr lang="en-US" sz="1100" kern="1200" dirty="0">
            <a:latin typeface="Raleway Medium" pitchFamily="2" charset="0"/>
          </a:endParaRPr>
        </a:p>
      </dsp:txBody>
      <dsp:txXfrm>
        <a:off x="2052146" y="1367630"/>
        <a:ext cx="1706835" cy="1258124"/>
      </dsp:txXfrm>
    </dsp:sp>
    <dsp:sp modelId="{16D3BD99-714B-4218-BB26-E184EF71DCD3}">
      <dsp:nvSpPr>
        <dsp:cNvPr id="0" name=""/>
        <dsp:cNvSpPr/>
      </dsp:nvSpPr>
      <dsp:spPr>
        <a:xfrm>
          <a:off x="4390511" y="2161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022365-735E-4EC8-91B0-01496A9E0796}">
      <dsp:nvSpPr>
        <dsp:cNvPr id="0" name=""/>
        <dsp:cNvSpPr/>
      </dsp:nvSpPr>
      <dsp:spPr>
        <a:xfrm>
          <a:off x="4612399" y="224050"/>
          <a:ext cx="597392" cy="597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4AC01-7E5A-487C-A334-E105440222CC}">
      <dsp:nvSpPr>
        <dsp:cNvPr id="0" name=""/>
        <dsp:cNvSpPr/>
      </dsp:nvSpPr>
      <dsp:spPr>
        <a:xfrm>
          <a:off x="4057678" y="1367630"/>
          <a:ext cx="1706835" cy="125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100" b="1" kern="1200">
              <a:latin typeface="Raleway Medium" pitchFamily="2" charset="0"/>
            </a:rPr>
            <a:t>Construcción: </a:t>
          </a:r>
          <a:r>
            <a:rPr lang="es-CL" sz="1100" kern="1200">
              <a:latin typeface="Raleway Medium" pitchFamily="2" charset="0"/>
            </a:rPr>
            <a:t> ¿Qué nuevos atribuidos puedo construir de los datos ya existentes?</a:t>
          </a:r>
          <a:endParaRPr lang="en-US" sz="1100" kern="1200">
            <a:latin typeface="Raleway Medium" pitchFamily="2" charset="0"/>
          </a:endParaRPr>
        </a:p>
      </dsp:txBody>
      <dsp:txXfrm>
        <a:off x="4057678" y="1367630"/>
        <a:ext cx="1706835" cy="1258124"/>
      </dsp:txXfrm>
    </dsp:sp>
    <dsp:sp modelId="{BBCBE3F6-2199-46F0-AD04-2525990E1F69}">
      <dsp:nvSpPr>
        <dsp:cNvPr id="0" name=""/>
        <dsp:cNvSpPr/>
      </dsp:nvSpPr>
      <dsp:spPr>
        <a:xfrm>
          <a:off x="1382212" y="3052463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4923B5-6692-4BCF-BC9C-EBAF4272F712}">
      <dsp:nvSpPr>
        <dsp:cNvPr id="0" name=""/>
        <dsp:cNvSpPr/>
      </dsp:nvSpPr>
      <dsp:spPr>
        <a:xfrm>
          <a:off x="1604101" y="3274352"/>
          <a:ext cx="597392" cy="597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E7892-1115-4993-A9F9-D18B95619733}">
      <dsp:nvSpPr>
        <dsp:cNvPr id="0" name=""/>
        <dsp:cNvSpPr/>
      </dsp:nvSpPr>
      <dsp:spPr>
        <a:xfrm>
          <a:off x="1049379" y="4417932"/>
          <a:ext cx="1706835" cy="125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100" b="1" kern="1200">
              <a:latin typeface="Raleway Medium" pitchFamily="2" charset="0"/>
            </a:rPr>
            <a:t>Integración: </a:t>
          </a:r>
          <a:r>
            <a:rPr lang="es-CL" sz="1100" kern="1200">
              <a:latin typeface="Raleway Medium" pitchFamily="2" charset="0"/>
            </a:rPr>
            <a:t>¿Qué nuevos datasets podemos construir combinando múltiples fuentes?</a:t>
          </a:r>
          <a:endParaRPr lang="en-US" sz="1100" kern="1200">
            <a:latin typeface="Raleway Medium" pitchFamily="2" charset="0"/>
          </a:endParaRPr>
        </a:p>
      </dsp:txBody>
      <dsp:txXfrm>
        <a:off x="1049379" y="4417932"/>
        <a:ext cx="1706835" cy="1258124"/>
      </dsp:txXfrm>
    </dsp:sp>
    <dsp:sp modelId="{3DAEF888-C68F-41C5-89B7-34DB6AE6735B}">
      <dsp:nvSpPr>
        <dsp:cNvPr id="0" name=""/>
        <dsp:cNvSpPr/>
      </dsp:nvSpPr>
      <dsp:spPr>
        <a:xfrm>
          <a:off x="3387745" y="3052463"/>
          <a:ext cx="1041169" cy="1041169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A9C02-6297-4C0C-AC18-72A9FBEE2A9D}">
      <dsp:nvSpPr>
        <dsp:cNvPr id="0" name=""/>
        <dsp:cNvSpPr/>
      </dsp:nvSpPr>
      <dsp:spPr>
        <a:xfrm>
          <a:off x="3609633" y="3274352"/>
          <a:ext cx="597392" cy="597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B7101-27A7-4E08-9D58-93CED4403683}">
      <dsp:nvSpPr>
        <dsp:cNvPr id="0" name=""/>
        <dsp:cNvSpPr/>
      </dsp:nvSpPr>
      <dsp:spPr>
        <a:xfrm>
          <a:off x="3054912" y="4417932"/>
          <a:ext cx="1706835" cy="125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100" b="1" kern="1200">
              <a:latin typeface="Raleway Medium" pitchFamily="2" charset="0"/>
            </a:rPr>
            <a:t>Formato de la data</a:t>
          </a:r>
          <a:r>
            <a:rPr lang="es-CL" sz="1100" kern="1200">
              <a:latin typeface="Raleway Medium" pitchFamily="2" charset="0"/>
            </a:rPr>
            <a:t>: Re-formateo de los datos si es necesario (ej: Conversión de strings a números para realizar operaciones matemáticas)</a:t>
          </a:r>
          <a:endParaRPr lang="en-US" sz="1100" kern="1200">
            <a:latin typeface="Raleway Medium" pitchFamily="2" charset="0"/>
          </a:endParaRPr>
        </a:p>
      </dsp:txBody>
      <dsp:txXfrm>
        <a:off x="3054912" y="4417932"/>
        <a:ext cx="1706835" cy="12581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08BED-56D3-4D00-8F88-1037AC8E2D7F}">
      <dsp:nvSpPr>
        <dsp:cNvPr id="0" name=""/>
        <dsp:cNvSpPr/>
      </dsp:nvSpPr>
      <dsp:spPr>
        <a:xfrm>
          <a:off x="1347703" y="524644"/>
          <a:ext cx="677911" cy="6779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93E1AF-79D5-4532-99FC-62E9BF36E3EF}">
      <dsp:nvSpPr>
        <dsp:cNvPr id="0" name=""/>
        <dsp:cNvSpPr/>
      </dsp:nvSpPr>
      <dsp:spPr>
        <a:xfrm>
          <a:off x="1490064" y="667005"/>
          <a:ext cx="393188" cy="393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F2E09-27B6-4714-851F-5F769AF5E7F8}">
      <dsp:nvSpPr>
        <dsp:cNvPr id="0" name=""/>
        <dsp:cNvSpPr/>
      </dsp:nvSpPr>
      <dsp:spPr>
        <a:xfrm>
          <a:off x="2170881" y="524644"/>
          <a:ext cx="1597934" cy="67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>
              <a:latin typeface="Raleway Medium" panose="020B0603030101060003" pitchFamily="34" charset="0"/>
            </a:rPr>
            <a:t>Limpieza de los datos</a:t>
          </a:r>
          <a:endParaRPr lang="en-US" sz="2200" kern="1200" dirty="0">
            <a:latin typeface="Raleway Medium" panose="020B0603030101060003" pitchFamily="34" charset="0"/>
          </a:endParaRPr>
        </a:p>
      </dsp:txBody>
      <dsp:txXfrm>
        <a:off x="2170881" y="524644"/>
        <a:ext cx="1597934" cy="677911"/>
      </dsp:txXfrm>
    </dsp:sp>
    <dsp:sp modelId="{8B6E7084-1D54-4A6E-9F4A-4FE4ED42E4FD}">
      <dsp:nvSpPr>
        <dsp:cNvPr id="0" name=""/>
        <dsp:cNvSpPr/>
      </dsp:nvSpPr>
      <dsp:spPr>
        <a:xfrm>
          <a:off x="4047243" y="524644"/>
          <a:ext cx="677911" cy="6779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F6C77-D104-4CB4-939E-2F4DEE3FDE53}">
      <dsp:nvSpPr>
        <dsp:cNvPr id="0" name=""/>
        <dsp:cNvSpPr/>
      </dsp:nvSpPr>
      <dsp:spPr>
        <a:xfrm>
          <a:off x="4189605" y="667005"/>
          <a:ext cx="393188" cy="393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4A18F-361A-4498-8214-4CA5D0A3AC41}">
      <dsp:nvSpPr>
        <dsp:cNvPr id="0" name=""/>
        <dsp:cNvSpPr/>
      </dsp:nvSpPr>
      <dsp:spPr>
        <a:xfrm>
          <a:off x="4870422" y="524644"/>
          <a:ext cx="1597934" cy="67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>
              <a:latin typeface="Raleway Medium" panose="020B0603030101060003" pitchFamily="34" charset="0"/>
            </a:rPr>
            <a:t>Estadísticos descriptivos</a:t>
          </a:r>
          <a:endParaRPr lang="en-US" sz="2200" kern="1200" dirty="0">
            <a:latin typeface="Raleway Medium" panose="020B0603030101060003" pitchFamily="34" charset="0"/>
          </a:endParaRPr>
        </a:p>
      </dsp:txBody>
      <dsp:txXfrm>
        <a:off x="4870422" y="524644"/>
        <a:ext cx="1597934" cy="677911"/>
      </dsp:txXfrm>
    </dsp:sp>
    <dsp:sp modelId="{5C2F5C78-84F5-4FBC-8038-34B67D9A8447}">
      <dsp:nvSpPr>
        <dsp:cNvPr id="0" name=""/>
        <dsp:cNvSpPr/>
      </dsp:nvSpPr>
      <dsp:spPr>
        <a:xfrm>
          <a:off x="6746784" y="524644"/>
          <a:ext cx="677911" cy="6779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DADA8-796B-4D9E-BFFD-B51C763BE6D2}">
      <dsp:nvSpPr>
        <dsp:cNvPr id="0" name=""/>
        <dsp:cNvSpPr/>
      </dsp:nvSpPr>
      <dsp:spPr>
        <a:xfrm>
          <a:off x="6889145" y="667005"/>
          <a:ext cx="393188" cy="393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2B8E7-DCC3-4B19-A0A1-A12E2255000E}">
      <dsp:nvSpPr>
        <dsp:cNvPr id="0" name=""/>
        <dsp:cNvSpPr/>
      </dsp:nvSpPr>
      <dsp:spPr>
        <a:xfrm>
          <a:off x="7569962" y="524644"/>
          <a:ext cx="1597934" cy="67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200" kern="1200" dirty="0">
              <a:latin typeface="Raleway Medium" panose="020B0603030101060003" pitchFamily="34" charset="0"/>
            </a:rPr>
            <a:t>Primeros resultados</a:t>
          </a:r>
          <a:endParaRPr lang="en-US" sz="2200" kern="1200" dirty="0">
            <a:latin typeface="Raleway Medium" panose="020B0603030101060003" pitchFamily="34" charset="0"/>
          </a:endParaRPr>
        </a:p>
      </dsp:txBody>
      <dsp:txXfrm>
        <a:off x="7569962" y="524644"/>
        <a:ext cx="1597934" cy="67791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414DB-D8CC-4FDB-AC6A-9C53336E0918}">
      <dsp:nvSpPr>
        <dsp:cNvPr id="0" name=""/>
        <dsp:cNvSpPr/>
      </dsp:nvSpPr>
      <dsp:spPr>
        <a:xfrm>
          <a:off x="788669" y="0"/>
          <a:ext cx="8938260" cy="4176897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3C83DC6-BA2C-472C-ABDA-D537C5C1348E}">
      <dsp:nvSpPr>
        <dsp:cNvPr id="0" name=""/>
        <dsp:cNvSpPr/>
      </dsp:nvSpPr>
      <dsp:spPr>
        <a:xfrm>
          <a:off x="4621" y="1253069"/>
          <a:ext cx="2020453" cy="167075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>
              <a:latin typeface="Raleway Medium" pitchFamily="2" charset="0"/>
            </a:rPr>
            <a:t>Preguntas iniciales</a:t>
          </a:r>
          <a:endParaRPr lang="es-CL" sz="2400" kern="1200">
            <a:latin typeface="Raleway Medium" pitchFamily="2" charset="0"/>
          </a:endParaRPr>
        </a:p>
      </dsp:txBody>
      <dsp:txXfrm>
        <a:off x="86181" y="1334629"/>
        <a:ext cx="1857333" cy="1507638"/>
      </dsp:txXfrm>
    </dsp:sp>
    <dsp:sp modelId="{A7401695-A785-4AB7-8E32-E0A4EABF3E29}">
      <dsp:nvSpPr>
        <dsp:cNvPr id="0" name=""/>
        <dsp:cNvSpPr/>
      </dsp:nvSpPr>
      <dsp:spPr>
        <a:xfrm>
          <a:off x="2126097" y="1253069"/>
          <a:ext cx="2020453" cy="167075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>
              <a:latin typeface="Raleway Medium" pitchFamily="2" charset="0"/>
            </a:rPr>
            <a:t>EDA</a:t>
          </a:r>
          <a:endParaRPr lang="es-CL" sz="2400" kern="1200">
            <a:latin typeface="Raleway Medium" pitchFamily="2" charset="0"/>
          </a:endParaRPr>
        </a:p>
      </dsp:txBody>
      <dsp:txXfrm>
        <a:off x="2207657" y="1334629"/>
        <a:ext cx="1857333" cy="1507638"/>
      </dsp:txXfrm>
    </dsp:sp>
    <dsp:sp modelId="{7008108C-B62C-4A5F-B2BE-FAEE49742CEB}">
      <dsp:nvSpPr>
        <dsp:cNvPr id="0" name=""/>
        <dsp:cNvSpPr/>
      </dsp:nvSpPr>
      <dsp:spPr>
        <a:xfrm>
          <a:off x="4247573" y="1253069"/>
          <a:ext cx="2020453" cy="167075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>
              <a:latin typeface="Raleway Medium" pitchFamily="2" charset="0"/>
            </a:rPr>
            <a:t>Desarrollo de la Aplicación</a:t>
          </a:r>
          <a:endParaRPr lang="es-CL" sz="2400" kern="1200">
            <a:latin typeface="Raleway Medium" pitchFamily="2" charset="0"/>
          </a:endParaRPr>
        </a:p>
      </dsp:txBody>
      <dsp:txXfrm>
        <a:off x="4329133" y="1334629"/>
        <a:ext cx="1857333" cy="1507638"/>
      </dsp:txXfrm>
    </dsp:sp>
    <dsp:sp modelId="{472F9576-A1C0-48F6-B927-50105D7920E1}">
      <dsp:nvSpPr>
        <dsp:cNvPr id="0" name=""/>
        <dsp:cNvSpPr/>
      </dsp:nvSpPr>
      <dsp:spPr>
        <a:xfrm>
          <a:off x="6369049" y="1253069"/>
          <a:ext cx="2020453" cy="167075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>
              <a:latin typeface="Raleway Medium" pitchFamily="2" charset="0"/>
            </a:rPr>
            <a:t>Modelo Mínimo Viable</a:t>
          </a:r>
          <a:endParaRPr lang="es-CL" sz="2400" kern="1200">
            <a:latin typeface="Raleway Medium" pitchFamily="2" charset="0"/>
          </a:endParaRPr>
        </a:p>
      </dsp:txBody>
      <dsp:txXfrm>
        <a:off x="6450609" y="1334629"/>
        <a:ext cx="1857333" cy="1507638"/>
      </dsp:txXfrm>
    </dsp:sp>
    <dsp:sp modelId="{5EE4EA6E-E5F4-4E4F-8256-74D90A33E68A}">
      <dsp:nvSpPr>
        <dsp:cNvPr id="0" name=""/>
        <dsp:cNvSpPr/>
      </dsp:nvSpPr>
      <dsp:spPr>
        <a:xfrm>
          <a:off x="8490525" y="1253069"/>
          <a:ext cx="2020453" cy="1670758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>
              <a:latin typeface="Raleway Medium" pitchFamily="2" charset="0"/>
            </a:rPr>
            <a:t>Despliegue</a:t>
          </a:r>
          <a:endParaRPr lang="es-CL" sz="2400" kern="1200">
            <a:latin typeface="Raleway Medium" pitchFamily="2" charset="0"/>
          </a:endParaRPr>
        </a:p>
      </dsp:txBody>
      <dsp:txXfrm>
        <a:off x="8572085" y="1334629"/>
        <a:ext cx="1857333" cy="1507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2AA7-7D74-68EF-3A70-52A233C06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ED2BD-204A-A25F-5EBB-A9CC86934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6DCE8-A74F-9614-EA98-F79BFE052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CCD6-0B0C-FA7F-4109-B2C1F4D6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1E88F-4F83-B666-675D-ED20C250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181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E75B-B4F9-CAEE-D1FF-DC26D688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D683B-815C-1400-A877-E3F2BB4ED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4663E-7305-9D06-B8E3-4E3481B93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EDD4D-4862-ED42-A6D0-D3DBFD77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A5429-3BC1-FA91-36EB-F47430D7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595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62AD4-17F6-A0B1-85C1-56959E439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DEBA4-1FD6-65C3-C001-98F8A4B3F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BCA6E-2E44-4756-9D45-29ACD066C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AEB68-6AD2-01A5-262B-6A82747E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FCB0A-24C8-7053-E59E-E0DABDA2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835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4476C-16AE-3861-F898-A069D6D6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90637-56C5-74D8-3546-BA0DE4E62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648AF-9F1C-9412-1FD2-B4EFAC431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80C30-EB3F-AA4A-C51C-F8A474AB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D8B2C-E7C0-D9E0-DBA4-1B769960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641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D027-1782-DC8D-0865-66A1D3C8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65608-D15D-4C6A-AAB4-D2E4EF9AE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E07DD-2861-19B9-F21B-117080A2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217E0-D075-4247-D946-FF8DA21F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CA638-7CBB-E099-BCE0-26F29B72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0709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3E5D-058B-4A0D-A578-3226802E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D9F1-0669-26BD-53CB-7EE60FEC5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23E9D-E94B-7BF2-BF81-0EAABFD43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5DFE1-93E4-41EF-1BEF-6BDFCDBBA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35C89-B5BA-6229-C05C-07F506623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FC344-7923-FF53-6722-DD34F330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969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0E374-BA2D-6CE2-ED7F-412D007E3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74153-EFA4-D1EF-EE56-23720447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6C605-E6C3-408C-04A2-0C54C1C30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42B5C-EE38-23A6-D45C-555D705B2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678FC-90A4-0BE8-B59C-9DDADF3BA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3015-3563-BAC7-77AA-775625F0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B46FA-99C3-11D8-B5A8-6EC178B2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BB9A4-3DF4-B4E1-BDF5-40193A59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913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E07A-63ED-0A30-E44B-14932396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95583-77FB-0E9B-FC3C-E7206A6F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4B052-AD10-A1F7-DDCC-974B19E8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EAF5E-B9F8-6097-14F3-2638836F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544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BAA998-8278-C07C-C4BF-02C04DEA7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C90CC0-63B5-BD0C-7D66-8A36373E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45B2F-F725-6581-3398-E420283B9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2387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F084-F67E-51B6-A030-B2F4E2E6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312D-4F53-60F7-E573-04031DC12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BC6F1-BAC9-6446-B37D-4C6F9C994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D3ED5-0775-6A60-9F2A-D25F8D95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D6B21-EBCF-C2A9-9112-20D04587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C459A-E8E5-916C-E616-BD1B13C4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4353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5E66-87AF-45A0-D063-97DD94096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247911-3FF1-04D3-E17D-C404E3AB1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E828A-F302-44ED-F828-6A4A05613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E7208-6376-34F2-8E8E-34181406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3698D-1862-391D-B0E4-A7DAD413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6DB57-375A-C4FB-FDA3-F9AE4809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258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D97A52-91EA-51C8-D4E9-A1ED7B25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3A09C-1927-4C86-0974-27FA137AC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2376F-B940-D366-9565-460119987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A3A8C8-C865-4011-A21D-DE3249557F19}" type="datetimeFigureOut">
              <a:rPr lang="es-CL" smtClean="0"/>
              <a:t>23-08-2024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D55F1-79C2-46B2-03AA-BDBE67E7A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E8A90-562D-FA13-079E-4171B5716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B3E0AD-0FB2-460D-B7B5-78FFA3BD8E1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611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6C4AA2-E3FF-3F69-4372-D546998F5254}"/>
              </a:ext>
            </a:extLst>
          </p:cNvPr>
          <p:cNvSpPr txBox="1"/>
          <p:nvPr/>
        </p:nvSpPr>
        <p:spPr>
          <a:xfrm>
            <a:off x="403424" y="1247774"/>
            <a:ext cx="63909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DE CERO A</a:t>
            </a:r>
          </a:p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MACHINE</a:t>
            </a:r>
          </a:p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C3275-FF5B-B354-1D7D-2B07BA395154}"/>
              </a:ext>
            </a:extLst>
          </p:cNvPr>
          <p:cNvSpPr txBox="1"/>
          <p:nvPr/>
        </p:nvSpPr>
        <p:spPr>
          <a:xfrm>
            <a:off x="8724900" y="6296025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F1FAEE"/>
                </a:solidFill>
                <a:latin typeface="Raleway Medium" panose="020B0603030101060003" pitchFamily="34" charset="0"/>
              </a:rPr>
              <a:t>Relator: Sergio Reyes Gajardo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81F4-C0DA-3BBE-3F66-4777906AFEC0}"/>
              </a:ext>
            </a:extLst>
          </p:cNvPr>
          <p:cNvSpPr txBox="1"/>
          <p:nvPr/>
        </p:nvSpPr>
        <p:spPr>
          <a:xfrm>
            <a:off x="504823" y="808911"/>
            <a:ext cx="29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Capacitación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3C6B63-7170-E9B7-18DB-43BB6D861D9D}"/>
              </a:ext>
            </a:extLst>
          </p:cNvPr>
          <p:cNvCxnSpPr/>
          <p:nvPr/>
        </p:nvCxnSpPr>
        <p:spPr>
          <a:xfrm>
            <a:off x="7130005" y="1169043"/>
            <a:ext cx="0" cy="4248000"/>
          </a:xfrm>
          <a:prstGeom prst="line">
            <a:avLst/>
          </a:prstGeom>
          <a:ln>
            <a:solidFill>
              <a:srgbClr val="F1FA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1A35DD-ECE1-9690-AEBE-5B3B5FAEB978}"/>
              </a:ext>
            </a:extLst>
          </p:cNvPr>
          <p:cNvSpPr txBox="1"/>
          <p:nvPr/>
        </p:nvSpPr>
        <p:spPr>
          <a:xfrm>
            <a:off x="7629041" y="2138881"/>
            <a:ext cx="4562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Clase 2:</a:t>
            </a:r>
          </a:p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Cómo plantear un proyecto de Machine </a:t>
            </a:r>
            <a:r>
              <a:rPr lang="es-CL" sz="3600" dirty="0" err="1">
                <a:solidFill>
                  <a:srgbClr val="F1FAEE"/>
                </a:solidFill>
                <a:latin typeface="Raleway Medium" panose="020B0603030101060003" pitchFamily="34" charset="0"/>
              </a:rPr>
              <a:t>Learning</a:t>
            </a:r>
            <a:endParaRPr lang="es-CL" sz="3600" dirty="0">
              <a:solidFill>
                <a:srgbClr val="F1FAEE"/>
              </a:solidFill>
              <a:latin typeface="Raleway Medium" panose="020B06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17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2D8EE4-953E-24B5-7AE2-0CB98469B9B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854CE-6D41-01A2-C7AC-5C0D726912AD}"/>
              </a:ext>
            </a:extLst>
          </p:cNvPr>
          <p:cNvSpPr txBox="1"/>
          <p:nvPr/>
        </p:nvSpPr>
        <p:spPr>
          <a:xfrm>
            <a:off x="6681828" y="343146"/>
            <a:ext cx="4833897" cy="10856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L" sz="3600" dirty="0">
                <a:latin typeface="Raleway Medium" panose="020B0603030101060003" pitchFamily="34" charset="0"/>
                <a:ea typeface="+mj-ea"/>
                <a:cs typeface="+mj-cs"/>
              </a:rPr>
              <a:t>2</a:t>
            </a:r>
            <a:r>
              <a:rPr lang="es-CL" sz="3600" kern="1200" dirty="0">
                <a:solidFill>
                  <a:schemeClr val="tx1"/>
                </a:solidFill>
                <a:latin typeface="Raleway Medium" panose="020B0603030101060003" pitchFamily="34" charset="0"/>
                <a:ea typeface="+mj-ea"/>
                <a:cs typeface="+mj-cs"/>
              </a:rPr>
              <a:t>. Investigación de los datos y Limpieza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863CB3-BD8F-D83B-03EB-018873385C4A}"/>
              </a:ext>
            </a:extLst>
          </p:cNvPr>
          <p:cNvGrpSpPr/>
          <p:nvPr/>
        </p:nvGrpSpPr>
        <p:grpSpPr>
          <a:xfrm>
            <a:off x="-9525" y="1529334"/>
            <a:ext cx="6096000" cy="1415034"/>
            <a:chOff x="155067" y="1529334"/>
            <a:chExt cx="6096000" cy="14150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92C16-F641-347A-BFAB-7F551DDE3569}"/>
                </a:ext>
              </a:extLst>
            </p:cNvPr>
            <p:cNvSpPr txBox="1"/>
            <p:nvPr/>
          </p:nvSpPr>
          <p:spPr>
            <a:xfrm>
              <a:off x="155067" y="1529334"/>
              <a:ext cx="3118485" cy="141503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s-CL" sz="3200" kern="1200" dirty="0">
                  <a:solidFill>
                    <a:srgbClr val="FEFAE0"/>
                  </a:solidFill>
                  <a:latin typeface="Raleway Black" panose="020B0A03030101060003" pitchFamily="34" charset="0"/>
                </a:rPr>
                <a:t>¿La data es internamente disponible?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B66907-F703-9683-846F-847286D4E09A}"/>
                </a:ext>
              </a:extLst>
            </p:cNvPr>
            <p:cNvSpPr txBox="1"/>
            <p:nvPr/>
          </p:nvSpPr>
          <p:spPr>
            <a:xfrm>
              <a:off x="3029138" y="2036796"/>
              <a:ext cx="5373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2000" dirty="0"/>
                <a:t>➡️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8C4DCF-6494-3EE2-DB9E-41270FEFFF7D}"/>
                </a:ext>
              </a:extLst>
            </p:cNvPr>
            <p:cNvSpPr txBox="1"/>
            <p:nvPr/>
          </p:nvSpPr>
          <p:spPr>
            <a:xfrm>
              <a:off x="3458454" y="2036796"/>
              <a:ext cx="2792613" cy="72923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10000"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s-CL" sz="3200" dirty="0">
                  <a:solidFill>
                    <a:srgbClr val="FEFAE0"/>
                  </a:solidFill>
                  <a:latin typeface="Raleway Black" panose="020B0A03030101060003" pitchFamily="34" charset="0"/>
                </a:rPr>
                <a:t>¡CONSIGUELA!</a:t>
              </a:r>
              <a:endParaRPr lang="es-CL" sz="3200" kern="1200" dirty="0">
                <a:solidFill>
                  <a:srgbClr val="FEFAE0"/>
                </a:solidFill>
                <a:latin typeface="Raleway Black" panose="020B0A03030101060003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276ABBE-40B4-62F2-B1D9-682D2DF5CC72}"/>
              </a:ext>
            </a:extLst>
          </p:cNvPr>
          <p:cNvGrpSpPr/>
          <p:nvPr/>
        </p:nvGrpSpPr>
        <p:grpSpPr>
          <a:xfrm>
            <a:off x="-85725" y="3058668"/>
            <a:ext cx="6096000" cy="1415034"/>
            <a:chOff x="155067" y="1529334"/>
            <a:chExt cx="6096000" cy="14150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435DB4-087C-8975-0E77-A2D2025E775D}"/>
                </a:ext>
              </a:extLst>
            </p:cNvPr>
            <p:cNvSpPr txBox="1"/>
            <p:nvPr/>
          </p:nvSpPr>
          <p:spPr>
            <a:xfrm>
              <a:off x="155067" y="1529334"/>
              <a:ext cx="3118485" cy="141503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s-CL" sz="3200" kern="1200" dirty="0">
                  <a:solidFill>
                    <a:srgbClr val="FEFAE0"/>
                  </a:solidFill>
                  <a:latin typeface="Raleway Black" panose="020B0A03030101060003" pitchFamily="34" charset="0"/>
                </a:rPr>
                <a:t>¿La data es </a:t>
              </a:r>
              <a:r>
                <a:rPr lang="es-CL" sz="3200" kern="1200" dirty="0" err="1">
                  <a:solidFill>
                    <a:srgbClr val="FEFAE0"/>
                  </a:solidFill>
                  <a:latin typeface="Raleway Black" panose="020B0A03030101060003" pitchFamily="34" charset="0"/>
                </a:rPr>
                <a:t>capturable</a:t>
              </a:r>
              <a:r>
                <a:rPr lang="es-CL" sz="3200" kern="1200" dirty="0">
                  <a:solidFill>
                    <a:srgbClr val="FEFAE0"/>
                  </a:solidFill>
                  <a:latin typeface="Raleway Black" panose="020B0A03030101060003" pitchFamily="34" charset="0"/>
                </a:rPr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2435A1-1D18-9066-8AEE-5377F5AB8AA6}"/>
                </a:ext>
              </a:extLst>
            </p:cNvPr>
            <p:cNvSpPr txBox="1"/>
            <p:nvPr/>
          </p:nvSpPr>
          <p:spPr>
            <a:xfrm>
              <a:off x="3004888" y="1922496"/>
              <a:ext cx="5373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2000" dirty="0"/>
                <a:t>➡️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DC25BE-10DE-A31D-5199-C746D2C7BCDA}"/>
                </a:ext>
              </a:extLst>
            </p:cNvPr>
            <p:cNvSpPr txBox="1"/>
            <p:nvPr/>
          </p:nvSpPr>
          <p:spPr>
            <a:xfrm>
              <a:off x="3458454" y="1872234"/>
              <a:ext cx="2792613" cy="72923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s-CL" sz="3200" dirty="0">
                  <a:solidFill>
                    <a:srgbClr val="FEFAE0"/>
                  </a:solidFill>
                  <a:latin typeface="Raleway Black" panose="020B0A03030101060003" pitchFamily="34" charset="0"/>
                </a:rPr>
                <a:t>¡CAPTURALÁ!</a:t>
              </a:r>
              <a:endParaRPr lang="es-CL" sz="3200" kern="1200" dirty="0">
                <a:solidFill>
                  <a:srgbClr val="FEFAE0"/>
                </a:solidFill>
                <a:latin typeface="Raleway Black" panose="020B0A030301010600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5A3307-ACED-EC94-636D-F652CDA6E4BA}"/>
              </a:ext>
            </a:extLst>
          </p:cNvPr>
          <p:cNvGrpSpPr/>
          <p:nvPr/>
        </p:nvGrpSpPr>
        <p:grpSpPr>
          <a:xfrm>
            <a:off x="-85725" y="4218798"/>
            <a:ext cx="6096000" cy="1415034"/>
            <a:chOff x="155067" y="1529334"/>
            <a:chExt cx="6096000" cy="14150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CDCA98-C4EC-5F34-B6C3-12F52B934351}"/>
                </a:ext>
              </a:extLst>
            </p:cNvPr>
            <p:cNvSpPr txBox="1"/>
            <p:nvPr/>
          </p:nvSpPr>
          <p:spPr>
            <a:xfrm>
              <a:off x="155067" y="1529334"/>
              <a:ext cx="3118485" cy="141503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s-CL" sz="3200" kern="1200" dirty="0">
                  <a:solidFill>
                    <a:srgbClr val="FEFAE0"/>
                  </a:solidFill>
                  <a:latin typeface="Raleway Black" panose="020B0A03030101060003" pitchFamily="34" charset="0"/>
                </a:rPr>
                <a:t>¿La data está dis</a:t>
              </a:r>
              <a:r>
                <a:rPr lang="es-CL" sz="3200" dirty="0">
                  <a:solidFill>
                    <a:srgbClr val="FEFAE0"/>
                  </a:solidFill>
                  <a:latin typeface="Raleway Black" panose="020B0A03030101060003" pitchFamily="34" charset="0"/>
                </a:rPr>
                <a:t>ponible a la venta</a:t>
              </a:r>
              <a:r>
                <a:rPr lang="es-CL" sz="3200" kern="1200" dirty="0">
                  <a:solidFill>
                    <a:srgbClr val="FEFAE0"/>
                  </a:solidFill>
                  <a:latin typeface="Raleway Black" panose="020B0A03030101060003" pitchFamily="34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3ADB3F-E583-BA8A-702D-3B168786820D}"/>
                </a:ext>
              </a:extLst>
            </p:cNvPr>
            <p:cNvSpPr txBox="1"/>
            <p:nvPr/>
          </p:nvSpPr>
          <p:spPr>
            <a:xfrm>
              <a:off x="3029138" y="2036796"/>
              <a:ext cx="5373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2000" dirty="0"/>
                <a:t>➡️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F1370D-29E9-D84F-84BF-9C8D207A06D9}"/>
                </a:ext>
              </a:extLst>
            </p:cNvPr>
            <p:cNvSpPr txBox="1"/>
            <p:nvPr/>
          </p:nvSpPr>
          <p:spPr>
            <a:xfrm>
              <a:off x="3458454" y="2036796"/>
              <a:ext cx="2792613" cy="72923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s-CL" sz="3200" dirty="0">
                  <a:solidFill>
                    <a:srgbClr val="FEFAE0"/>
                  </a:solidFill>
                  <a:latin typeface="Raleway Black" panose="020B0A03030101060003" pitchFamily="34" charset="0"/>
                </a:rPr>
                <a:t>¡COMPRALÁ!</a:t>
              </a:r>
              <a:endParaRPr lang="es-CL" sz="3200" kern="1200" dirty="0">
                <a:solidFill>
                  <a:srgbClr val="FEFAE0"/>
                </a:solidFill>
                <a:latin typeface="Raleway Black" panose="020B0A03030101060003" pitchFamily="34" charset="0"/>
              </a:endParaRPr>
            </a:p>
          </p:txBody>
        </p:sp>
      </p:grpSp>
      <p:graphicFrame>
        <p:nvGraphicFramePr>
          <p:cNvPr id="19" name="TextBox 16">
            <a:extLst>
              <a:ext uri="{FF2B5EF4-FFF2-40B4-BE49-F238E27FC236}">
                <a16:creationId xmlns:a16="http://schemas.microsoft.com/office/drawing/2014/main" id="{9ACC9142-CE73-19B5-11A1-93479CC629CB}"/>
              </a:ext>
            </a:extLst>
          </p:cNvPr>
          <p:cNvGraphicFramePr/>
          <p:nvPr/>
        </p:nvGraphicFramePr>
        <p:xfrm>
          <a:off x="6513095" y="2036796"/>
          <a:ext cx="5492977" cy="440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039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quetes en correa transportadora">
            <a:extLst>
              <a:ext uri="{FF2B5EF4-FFF2-40B4-BE49-F238E27FC236}">
                <a16:creationId xmlns:a16="http://schemas.microsoft.com/office/drawing/2014/main" id="{3D93FF94-F38E-5B94-D697-5CC5E0C0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6" r="36400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24B78A-F6EA-E62B-083B-452D0BC99B70}"/>
              </a:ext>
            </a:extLst>
          </p:cNvPr>
          <p:cNvGrpSpPr/>
          <p:nvPr/>
        </p:nvGrpSpPr>
        <p:grpSpPr>
          <a:xfrm>
            <a:off x="6872003" y="1401888"/>
            <a:ext cx="4491821" cy="4054224"/>
            <a:chOff x="6872003" y="1205328"/>
            <a:chExt cx="4491821" cy="40542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7854CE-6D41-01A2-C7AC-5C0D726912AD}"/>
                </a:ext>
              </a:extLst>
            </p:cNvPr>
            <p:cNvSpPr txBox="1"/>
            <p:nvPr/>
          </p:nvSpPr>
          <p:spPr>
            <a:xfrm>
              <a:off x="6872003" y="1205328"/>
              <a:ext cx="4491821" cy="161620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s-CL" sz="3200" dirty="0">
                  <a:latin typeface="Raleway Black" panose="020B0A03030101060003" pitchFamily="34" charset="0"/>
                  <a:ea typeface="+mj-ea"/>
                  <a:cs typeface="+mj-cs"/>
                </a:rPr>
                <a:t>3. Modelo mínimo viable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92C16-F641-347A-BFAB-7F551DDE3569}"/>
                </a:ext>
              </a:extLst>
            </p:cNvPr>
            <p:cNvSpPr txBox="1"/>
            <p:nvPr/>
          </p:nvSpPr>
          <p:spPr>
            <a:xfrm>
              <a:off x="6872003" y="3019860"/>
              <a:ext cx="4491820" cy="223969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s-CL" sz="2000" i="1" dirty="0">
                  <a:latin typeface="Raleway Medium" panose="020B0603030101060003" pitchFamily="34" charset="0"/>
                </a:rPr>
                <a:t>“El producto mínimo viable es la versión de un nuevo producto que permite a los equipos recolectar la máxima cantidad de  aprendizaje validado sobre los clientes con el mínimo esfuerzo”</a:t>
              </a:r>
            </a:p>
            <a:p>
              <a:pPr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lang="es-CL" sz="2000" i="1" dirty="0">
                  <a:latin typeface="Raleway Medium" panose="020B0603030101060003" pitchFamily="34" charset="0"/>
                </a:rPr>
                <a:t>	</a:t>
              </a:r>
              <a:r>
                <a:rPr lang="en-US" sz="2000" i="1" dirty="0">
                  <a:latin typeface="Raleway Medium" panose="020B0603030101060003" pitchFamily="34" charset="0"/>
                </a:rPr>
                <a:t>The Lean Startup, </a:t>
              </a:r>
              <a:r>
                <a:rPr lang="en-US" sz="2000" dirty="0">
                  <a:latin typeface="Raleway Medium" panose="020B0603030101060003" pitchFamily="34" charset="0"/>
                </a:rPr>
                <a:t>Eric Ries</a:t>
              </a:r>
            </a:p>
            <a:p>
              <a:pPr indent="-228600">
                <a:lnSpc>
                  <a:spcPct val="90000"/>
                </a:lnSpc>
                <a:spcBef>
                  <a:spcPts val="10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336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quetes en correa transportadora">
            <a:extLst>
              <a:ext uri="{FF2B5EF4-FFF2-40B4-BE49-F238E27FC236}">
                <a16:creationId xmlns:a16="http://schemas.microsoft.com/office/drawing/2014/main" id="{3D93FF94-F38E-5B94-D697-5CC5E0C0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6" r="36400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92C16-F641-347A-BFAB-7F551DDE3569}"/>
              </a:ext>
            </a:extLst>
          </p:cNvPr>
          <p:cNvSpPr txBox="1"/>
          <p:nvPr/>
        </p:nvSpPr>
        <p:spPr>
          <a:xfrm>
            <a:off x="6725698" y="1906923"/>
            <a:ext cx="4491820" cy="2239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s-CL" sz="2000" b="1" dirty="0">
                <a:latin typeface="Raleway Medium" panose="020B0603030101060003" pitchFamily="34" charset="0"/>
              </a:rPr>
              <a:t>Validación de Laboratorio: </a:t>
            </a:r>
            <a:r>
              <a:rPr lang="es-CL" sz="2000" i="1" dirty="0">
                <a:latin typeface="Raleway Medium" panose="020B0603030101060003" pitchFamily="34" charset="0"/>
              </a:rPr>
              <a:t>¿El modelo funciona en un ambiente controlado?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s-CL" sz="2000" b="1" dirty="0">
                <a:latin typeface="Raleway Medium" panose="020B0603030101060003" pitchFamily="34" charset="0"/>
              </a:rPr>
              <a:t>Validación de “</a:t>
            </a:r>
            <a:r>
              <a:rPr lang="es-CL" sz="2000" b="1" i="1" dirty="0">
                <a:latin typeface="Raleway Medium" panose="020B0603030101060003" pitchFamily="34" charset="0"/>
              </a:rPr>
              <a:t>In </a:t>
            </a:r>
            <a:r>
              <a:rPr lang="es-CL" sz="2000" b="1" i="1" dirty="0" err="1">
                <a:latin typeface="Raleway Medium" panose="020B0603030101060003" pitchFamily="34" charset="0"/>
              </a:rPr>
              <a:t>the</a:t>
            </a:r>
            <a:r>
              <a:rPr lang="es-CL" sz="2000" b="1" i="1" dirty="0">
                <a:latin typeface="Raleway Medium" panose="020B0603030101060003" pitchFamily="34" charset="0"/>
              </a:rPr>
              <a:t> wild</a:t>
            </a:r>
            <a:r>
              <a:rPr lang="es-CL" sz="2000" b="1" dirty="0">
                <a:latin typeface="Raleway Medium" panose="020B0603030101060003" pitchFamily="34" charset="0"/>
              </a:rPr>
              <a:t>”: </a:t>
            </a:r>
            <a:r>
              <a:rPr lang="es-CL" sz="2000" i="1" dirty="0">
                <a:latin typeface="Raleway Medium" panose="020B0603030101060003" pitchFamily="34" charset="0"/>
              </a:rPr>
              <a:t>¿El modelo con los usuarios reales?</a:t>
            </a:r>
            <a:endParaRPr lang="en-US" sz="2000" i="1" dirty="0">
              <a:latin typeface="Raleway Medium" panose="020B0603030101060003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2000" i="1" dirty="0">
              <a:latin typeface="Raleway Medium" panose="020B0603030101060003" pitchFamily="34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6B66CE-449A-84AE-D628-878BF66C674C}"/>
              </a:ext>
            </a:extLst>
          </p:cNvPr>
          <p:cNvSpPr txBox="1"/>
          <p:nvPr/>
        </p:nvSpPr>
        <p:spPr>
          <a:xfrm>
            <a:off x="6725698" y="4146615"/>
            <a:ext cx="4491820" cy="2239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s-CL" sz="2000" dirty="0">
                <a:latin typeface="Raleway Medium" panose="020B0603030101060003" pitchFamily="34" charset="0"/>
              </a:rPr>
              <a:t>¿El modelo funciona mejor que el rendimiento de línea base?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s-CL" sz="2000" dirty="0">
                <a:latin typeface="Raleway Medium" panose="020B0603030101060003" pitchFamily="34" charset="0"/>
              </a:rPr>
              <a:t>¿Vale la pena desplegar </a:t>
            </a:r>
            <a:r>
              <a:rPr lang="es-CL" sz="2000" b="1" dirty="0">
                <a:latin typeface="Raleway Medium" panose="020B0603030101060003" pitchFamily="34" charset="0"/>
              </a:rPr>
              <a:t>este</a:t>
            </a:r>
            <a:r>
              <a:rPr lang="es-CL" sz="2000" dirty="0">
                <a:latin typeface="Raleway Medium" panose="020B0603030101060003" pitchFamily="34" charset="0"/>
              </a:rPr>
              <a:t> modelo en producción?</a:t>
            </a: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s-CL" sz="2000" dirty="0">
                <a:latin typeface="Raleway Medium" panose="020B0603030101060003" pitchFamily="34" charset="0"/>
              </a:rPr>
              <a:t>¿Existen consecuencias no intencionadas?</a:t>
            </a:r>
            <a:endParaRPr lang="en-US" sz="2000" dirty="0">
              <a:latin typeface="Raleway Medium" panose="020B0603030101060003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endParaRPr lang="en-US" sz="2000" i="1" dirty="0">
              <a:latin typeface="Raleway Medium" panose="020B0603030101060003" pitchFamily="34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23451-6476-2682-A9B7-1B1BD44DE854}"/>
              </a:ext>
            </a:extLst>
          </p:cNvPr>
          <p:cNvSpPr txBox="1"/>
          <p:nvPr/>
        </p:nvSpPr>
        <p:spPr>
          <a:xfrm>
            <a:off x="6725697" y="471693"/>
            <a:ext cx="4491821" cy="9702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L" sz="3200" dirty="0">
                <a:latin typeface="Raleway Black" panose="020B0A03030101060003" pitchFamily="34" charset="0"/>
                <a:ea typeface="+mj-ea"/>
                <a:cs typeface="+mj-cs"/>
              </a:rPr>
              <a:t>3. Modelo mínimo viable</a:t>
            </a:r>
          </a:p>
        </p:txBody>
      </p:sp>
    </p:spTree>
    <p:extLst>
      <p:ext uri="{BB962C8B-B14F-4D97-AF65-F5344CB8AC3E}">
        <p14:creationId xmlns:p14="http://schemas.microsoft.com/office/powerpoint/2010/main" val="94578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A2046-12BA-3722-9460-0F642B05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6" y="1412488"/>
            <a:ext cx="3575464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Raleway Black" panose="020B0A03030101060003" pitchFamily="34" charset="0"/>
              </a:rPr>
              <a:t>4. </a:t>
            </a:r>
            <a:r>
              <a:rPr lang="en-US" sz="4000" kern="1200" dirty="0" err="1">
                <a:solidFill>
                  <a:srgbClr val="FFFFFF"/>
                </a:solidFill>
                <a:latin typeface="Raleway Black" panose="020B0A03030101060003" pitchFamily="34" charset="0"/>
              </a:rPr>
              <a:t>Despliegue</a:t>
            </a:r>
            <a:r>
              <a:rPr lang="en-US" sz="4000" kern="1200" dirty="0">
                <a:solidFill>
                  <a:srgbClr val="FFFFFF"/>
                </a:solidFill>
                <a:latin typeface="Raleway Black" panose="020B0A03030101060003" pitchFamily="34" charset="0"/>
              </a:rPr>
              <a:t> y </a:t>
            </a:r>
            <a:r>
              <a:rPr lang="en-US" sz="4000" kern="1200" dirty="0" err="1">
                <a:solidFill>
                  <a:srgbClr val="FFFFFF"/>
                </a:solidFill>
                <a:latin typeface="Raleway Black" panose="020B0A03030101060003" pitchFamily="34" charset="0"/>
              </a:rPr>
              <a:t>mejoras</a:t>
            </a:r>
            <a:endParaRPr lang="en-US" sz="4000" kern="1200" dirty="0">
              <a:solidFill>
                <a:srgbClr val="FFFFFF"/>
              </a:solidFill>
              <a:latin typeface="Raleway Black" panose="020B0A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94B9-C745-2EE3-434F-03AD24E51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Raleway Medium" panose="020B0603030101060003" pitchFamily="34" charset="0"/>
              </a:rPr>
              <a:t>“</a:t>
            </a:r>
            <a:r>
              <a:rPr lang="en-US" sz="2000" i="1" dirty="0" err="1">
                <a:latin typeface="Raleway Medium" panose="020B0603030101060003" pitchFamily="34" charset="0"/>
              </a:rPr>
              <a:t>Ningún</a:t>
            </a:r>
            <a:r>
              <a:rPr lang="en-US" sz="2000" i="1" dirty="0">
                <a:latin typeface="Raleway Medium" panose="020B0603030101060003" pitchFamily="34" charset="0"/>
              </a:rPr>
              <a:t> </a:t>
            </a:r>
            <a:r>
              <a:rPr lang="en-US" sz="2000" i="1" dirty="0" err="1">
                <a:latin typeface="Raleway Medium" panose="020B0603030101060003" pitchFamily="34" charset="0"/>
              </a:rPr>
              <a:t>modelo</a:t>
            </a:r>
            <a:r>
              <a:rPr lang="en-US" sz="2000" i="1" dirty="0">
                <a:latin typeface="Raleway Medium" panose="020B0603030101060003" pitchFamily="34" charset="0"/>
              </a:rPr>
              <a:t> de Machine Learning </a:t>
            </a:r>
            <a:r>
              <a:rPr lang="en-US" sz="2000" i="1" dirty="0" err="1">
                <a:latin typeface="Raleway Medium" panose="020B0603030101060003" pitchFamily="34" charset="0"/>
              </a:rPr>
              <a:t>aporta</a:t>
            </a:r>
            <a:r>
              <a:rPr lang="en-US" sz="2000" i="1" dirty="0">
                <a:latin typeface="Raleway Medium" panose="020B0603030101060003" pitchFamily="34" charset="0"/>
              </a:rPr>
              <a:t> valor, hasta que </a:t>
            </a:r>
            <a:r>
              <a:rPr lang="en-US" sz="2000" i="1" dirty="0" err="1">
                <a:latin typeface="Raleway Medium" panose="020B0603030101060003" pitchFamily="34" charset="0"/>
              </a:rPr>
              <a:t>está</a:t>
            </a:r>
            <a:r>
              <a:rPr lang="en-US" sz="2000" i="1" dirty="0">
                <a:latin typeface="Raleway Medium" panose="020B0603030101060003" pitchFamily="34" charset="0"/>
              </a:rPr>
              <a:t> </a:t>
            </a:r>
            <a:r>
              <a:rPr lang="en-US" sz="2000" i="1" dirty="0" err="1">
                <a:latin typeface="Raleway Medium" panose="020B0603030101060003" pitchFamily="34" charset="0"/>
              </a:rPr>
              <a:t>desplegado</a:t>
            </a:r>
            <a:r>
              <a:rPr lang="en-US" sz="2000" i="1" dirty="0">
                <a:latin typeface="Raleway Medium" panose="020B0603030101060003" pitchFamily="34" charset="0"/>
              </a:rPr>
              <a:t> </a:t>
            </a:r>
            <a:r>
              <a:rPr lang="en-US" sz="2000" i="1" dirty="0" err="1">
                <a:latin typeface="Raleway Medium" panose="020B0603030101060003" pitchFamily="34" charset="0"/>
              </a:rPr>
              <a:t>en</a:t>
            </a:r>
            <a:r>
              <a:rPr lang="en-US" sz="2000" i="1" dirty="0">
                <a:latin typeface="Raleway Medium" panose="020B0603030101060003" pitchFamily="34" charset="0"/>
              </a:rPr>
              <a:t> </a:t>
            </a:r>
            <a:r>
              <a:rPr lang="en-US" sz="2000" i="1" dirty="0" err="1">
                <a:latin typeface="Raleway Medium" panose="020B0603030101060003" pitchFamily="34" charset="0"/>
              </a:rPr>
              <a:t>producción</a:t>
            </a:r>
            <a:r>
              <a:rPr lang="en-US" sz="2000" i="1" dirty="0">
                <a:latin typeface="Raleway Medium" panose="020B0603030101060003" pitchFamily="34" charset="0"/>
              </a:rPr>
              <a:t>” </a:t>
            </a:r>
            <a:r>
              <a:rPr lang="en-US" sz="2000" dirty="0">
                <a:latin typeface="Raleway Medium" panose="020B0603030101060003" pitchFamily="34" charset="0"/>
              </a:rPr>
              <a:t>(</a:t>
            </a:r>
            <a:r>
              <a:rPr lang="en-US" sz="2000" dirty="0" err="1">
                <a:latin typeface="Raleway Medium" panose="020B0603030101060003" pitchFamily="34" charset="0"/>
              </a:rPr>
              <a:t>traducción</a:t>
            </a:r>
            <a:r>
              <a:rPr lang="en-US" sz="2000" dirty="0">
                <a:latin typeface="Raleway Medium" panose="020B0603030101060003" pitchFamily="34" charset="0"/>
              </a:rPr>
              <a:t> libre)</a:t>
            </a:r>
          </a:p>
          <a:p>
            <a:pPr marL="0" indent="0">
              <a:buNone/>
            </a:pPr>
            <a:r>
              <a:rPr lang="en-US" sz="2000" dirty="0">
                <a:latin typeface="Raleway Medium" panose="020B0603030101060003" pitchFamily="34" charset="0"/>
              </a:rPr>
              <a:t>ML in Production, </a:t>
            </a:r>
            <a:r>
              <a:rPr lang="en-US" sz="2000" dirty="0" err="1">
                <a:latin typeface="Raleway Medium" panose="020B0603030101060003" pitchFamily="34" charset="0"/>
              </a:rPr>
              <a:t>Luigui</a:t>
            </a:r>
            <a:r>
              <a:rPr lang="en-US" sz="2000" dirty="0">
                <a:latin typeface="Raleway Medium" panose="020B0603030101060003" pitchFamily="34" charset="0"/>
              </a:rPr>
              <a:t> </a:t>
            </a:r>
            <a:r>
              <a:rPr lang="en-US" sz="2000" dirty="0" err="1">
                <a:latin typeface="Raleway Medium" panose="020B0603030101060003" pitchFamily="34" charset="0"/>
              </a:rPr>
              <a:t>Patruno</a:t>
            </a:r>
            <a:endParaRPr lang="en-US" sz="2000" dirty="0">
              <a:latin typeface="Raleway Medium" panose="020B06030301010600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6A0617-7EED-A350-A0CC-F2918283E0C2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s-CL" sz="2000" dirty="0">
                <a:latin typeface="Raleway Medium" panose="020B0603030101060003" pitchFamily="34" charset="0"/>
              </a:rPr>
              <a:t>Extensión del modelo a casos de negocios similares</a:t>
            </a:r>
          </a:p>
          <a:p>
            <a:pPr marL="0"/>
            <a:r>
              <a:rPr lang="es-CL" sz="2000" dirty="0">
                <a:latin typeface="Raleway Medium" panose="020B0603030101060003" pitchFamily="34" charset="0"/>
              </a:rPr>
              <a:t>Nuevos datos</a:t>
            </a:r>
          </a:p>
          <a:p>
            <a:pPr marL="0"/>
            <a:r>
              <a:rPr lang="es-CL" sz="2000" dirty="0">
                <a:latin typeface="Raleway Medium" panose="020B0603030101060003" pitchFamily="34" charset="0"/>
              </a:rPr>
              <a:t>Nuevas técnicas de modelado</a:t>
            </a:r>
          </a:p>
        </p:txBody>
      </p:sp>
    </p:spTree>
    <p:extLst>
      <p:ext uri="{BB962C8B-B14F-4D97-AF65-F5344CB8AC3E}">
        <p14:creationId xmlns:p14="http://schemas.microsoft.com/office/powerpoint/2010/main" val="354871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C6D09-949A-E4FE-E50E-0D774237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s-CL" sz="5400" dirty="0">
                <a:latin typeface="Raleway Black" panose="020B0A03030101060003" pitchFamily="34" charset="0"/>
              </a:rPr>
              <a:t>5. Data </a:t>
            </a:r>
            <a:r>
              <a:rPr lang="es-CL" sz="5400" dirty="0" err="1">
                <a:latin typeface="Raleway Black" panose="020B0A03030101060003" pitchFamily="34" charset="0"/>
              </a:rPr>
              <a:t>Science</a:t>
            </a:r>
            <a:r>
              <a:rPr lang="es-CL" sz="5400" dirty="0">
                <a:latin typeface="Raleway Black" panose="020B0A03030101060003" pitchFamily="34" charset="0"/>
              </a:rPr>
              <a:t> </a:t>
            </a:r>
            <a:r>
              <a:rPr lang="es-CL" sz="5400" dirty="0" err="1">
                <a:latin typeface="Raleway Black" panose="020B0A03030101060003" pitchFamily="34" charset="0"/>
              </a:rPr>
              <a:t>Ops</a:t>
            </a:r>
            <a:r>
              <a:rPr lang="es-CL" sz="5400" dirty="0">
                <a:latin typeface="Raleway Black" panose="020B0A03030101060003" pitchFamily="34" charset="0"/>
              </a:rPr>
              <a:t>: Evaluación</a:t>
            </a:r>
          </a:p>
        </p:txBody>
      </p:sp>
      <p:pic>
        <p:nvPicPr>
          <p:cNvPr id="5" name="Picture 4" descr="Habitación con servidores iluminados">
            <a:extLst>
              <a:ext uri="{FF2B5EF4-FFF2-40B4-BE49-F238E27FC236}">
                <a16:creationId xmlns:a16="http://schemas.microsoft.com/office/drawing/2014/main" id="{06223590-BCD4-12D4-19D6-B8B7199D3B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12" r="33643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1B8C-D75C-CD5C-FF8E-5E7A0A42A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s-CL" sz="2200" dirty="0">
                <a:latin typeface="Raleway Medium" panose="020B0603030101060003" pitchFamily="34" charset="0"/>
              </a:rPr>
              <a:t>Manejo de los controles de acceso</a:t>
            </a:r>
          </a:p>
          <a:p>
            <a:r>
              <a:rPr lang="es-CL" sz="2200" dirty="0">
                <a:latin typeface="Raleway Medium" panose="020B0603030101060003" pitchFamily="34" charset="0"/>
              </a:rPr>
              <a:t>Testeo de componentes en cada nuevo despliegue</a:t>
            </a:r>
          </a:p>
          <a:p>
            <a:r>
              <a:rPr lang="es-CL" sz="2200" dirty="0">
                <a:latin typeface="Raleway Medium" panose="020B0603030101060003" pitchFamily="34" charset="0"/>
              </a:rPr>
              <a:t>Mejoras en la seguridad</a:t>
            </a:r>
          </a:p>
          <a:p>
            <a:r>
              <a:rPr lang="es-CL" sz="2200" b="1" dirty="0">
                <a:latin typeface="Raleway Medium" panose="020B0603030101060003" pitchFamily="34" charset="0"/>
              </a:rPr>
              <a:t>Monitoreo de los datos</a:t>
            </a:r>
            <a:r>
              <a:rPr lang="es-CL" sz="2200" dirty="0">
                <a:latin typeface="Raleway Medium" panose="020B0603030101060003" pitchFamily="34" charset="0"/>
              </a:rPr>
              <a:t>: Validación de los datos de entrada del mundo real</a:t>
            </a:r>
          </a:p>
          <a:p>
            <a:r>
              <a:rPr lang="es-CL" sz="2200" b="1" dirty="0">
                <a:latin typeface="Raleway Medium" panose="020B0603030101060003" pitchFamily="34" charset="0"/>
              </a:rPr>
              <a:t>Monitoreo del rendimiento de los modelos</a:t>
            </a:r>
            <a:r>
              <a:rPr lang="es-CL" sz="2200" dirty="0">
                <a:latin typeface="Raleway Medium" panose="020B0603030101060003" pitchFamily="34" charset="0"/>
              </a:rPr>
              <a:t>: Sensaciones en los resultados que da el modelo</a:t>
            </a:r>
          </a:p>
        </p:txBody>
      </p:sp>
    </p:spTree>
    <p:extLst>
      <p:ext uri="{BB962C8B-B14F-4D97-AF65-F5344CB8AC3E}">
        <p14:creationId xmlns:p14="http://schemas.microsoft.com/office/powerpoint/2010/main" val="340423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E700A8-AE52-4017-8C7E-C20956F7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F530DA-C7D1-4968-8F8A-8700C2BB2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2CBBE-F57D-B65B-09E3-8A9E4A52EF57}"/>
              </a:ext>
            </a:extLst>
          </p:cNvPr>
          <p:cNvSpPr txBox="1"/>
          <p:nvPr/>
        </p:nvSpPr>
        <p:spPr>
          <a:xfrm>
            <a:off x="1198180" y="2951485"/>
            <a:ext cx="4745419" cy="129252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Raleway Black" panose="020B0A03030101060003" pitchFamily="34" charset="0"/>
                <a:ea typeface="+mj-ea"/>
                <a:cs typeface="+mj-cs"/>
              </a:rPr>
              <a:t>METODOLOGIA CRISP-DM</a:t>
            </a:r>
          </a:p>
        </p:txBody>
      </p:sp>
      <p:pic>
        <p:nvPicPr>
          <p:cNvPr id="3" name="Picture 2" descr="Diagram of a diagram of data&#10;&#10;Description automatically generated">
            <a:extLst>
              <a:ext uri="{FF2B5EF4-FFF2-40B4-BE49-F238E27FC236}">
                <a16:creationId xmlns:a16="http://schemas.microsoft.com/office/drawing/2014/main" id="{34090BF6-FC03-0EE7-3188-D8D2CF2C0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r="63" b="-6"/>
          <a:stretch/>
        </p:blipFill>
        <p:spPr>
          <a:xfrm>
            <a:off x="5359151" y="895610"/>
            <a:ext cx="6107166" cy="50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4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2CBBE-F57D-B65B-09E3-8A9E4A52EF57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Raleway Black" panose="020B0A03030101060003" pitchFamily="34" charset="0"/>
                <a:ea typeface="+mj-ea"/>
                <a:cs typeface="+mj-cs"/>
              </a:rPr>
              <a:t>1999</a:t>
            </a:r>
          </a:p>
        </p:txBody>
      </p:sp>
      <p:pic>
        <p:nvPicPr>
          <p:cNvPr id="5" name="Picture 4" descr="A blue and white striped logo&#10;&#10;Description automatically generated">
            <a:extLst>
              <a:ext uri="{FF2B5EF4-FFF2-40B4-BE49-F238E27FC236}">
                <a16:creationId xmlns:a16="http://schemas.microsoft.com/office/drawing/2014/main" id="{B21B01C7-D4EC-5974-7BB0-F2A9CF37B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91" y="276225"/>
            <a:ext cx="4851933" cy="3444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486F0-4C04-2F17-FED4-37A9A5FF45E0}"/>
              </a:ext>
            </a:extLst>
          </p:cNvPr>
          <p:cNvSpPr txBox="1"/>
          <p:nvPr/>
        </p:nvSpPr>
        <p:spPr>
          <a:xfrm>
            <a:off x="3649471" y="4783638"/>
            <a:ext cx="6906615" cy="12925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L" sz="4800" b="1" dirty="0" err="1">
                <a:latin typeface="Raleway Medium" panose="020B0603030101060003" pitchFamily="34" charset="0"/>
              </a:rPr>
              <a:t>CR</a:t>
            </a:r>
            <a:r>
              <a:rPr lang="es-CL" sz="4800" dirty="0" err="1">
                <a:latin typeface="Raleway Medium" panose="020B0603030101060003" pitchFamily="34" charset="0"/>
              </a:rPr>
              <a:t>oss-</a:t>
            </a:r>
            <a:r>
              <a:rPr lang="es-CL" sz="4800" b="1" dirty="0" err="1">
                <a:latin typeface="Raleway Medium" panose="020B0603030101060003" pitchFamily="34" charset="0"/>
              </a:rPr>
              <a:t>I</a:t>
            </a:r>
            <a:r>
              <a:rPr lang="es-CL" sz="4800" dirty="0" err="1">
                <a:latin typeface="Raleway Medium" panose="020B0603030101060003" pitchFamily="34" charset="0"/>
              </a:rPr>
              <a:t>ndustry</a:t>
            </a:r>
            <a:r>
              <a:rPr lang="es-CL" sz="4800" dirty="0">
                <a:latin typeface="Raleway Medium" panose="020B0603030101060003" pitchFamily="34" charset="0"/>
              </a:rPr>
              <a:t> </a:t>
            </a:r>
            <a:r>
              <a:rPr lang="es-CL" sz="4800" b="1" dirty="0">
                <a:latin typeface="Raleway Medium" panose="020B0603030101060003" pitchFamily="34" charset="0"/>
              </a:rPr>
              <a:t>S</a:t>
            </a:r>
            <a:r>
              <a:rPr lang="es-CL" sz="4800" dirty="0">
                <a:latin typeface="Raleway Medium" panose="020B0603030101060003" pitchFamily="34" charset="0"/>
              </a:rPr>
              <a:t>tandard </a:t>
            </a:r>
            <a:r>
              <a:rPr lang="es-CL" sz="4800" b="1" dirty="0" err="1">
                <a:latin typeface="Raleway Medium" panose="020B0603030101060003" pitchFamily="34" charset="0"/>
              </a:rPr>
              <a:t>P</a:t>
            </a:r>
            <a:r>
              <a:rPr lang="es-CL" sz="4800" dirty="0" err="1">
                <a:latin typeface="Raleway Medium" panose="020B0603030101060003" pitchFamily="34" charset="0"/>
              </a:rPr>
              <a:t>rocess</a:t>
            </a:r>
            <a:r>
              <a:rPr lang="es-CL" sz="4800" dirty="0">
                <a:latin typeface="Raleway Medium" panose="020B0603030101060003" pitchFamily="34" charset="0"/>
              </a:rPr>
              <a:t> </a:t>
            </a:r>
            <a:r>
              <a:rPr lang="es-CL" sz="4800" dirty="0" err="1">
                <a:latin typeface="Raleway Medium" panose="020B0603030101060003" pitchFamily="34" charset="0"/>
              </a:rPr>
              <a:t>for</a:t>
            </a:r>
            <a:r>
              <a:rPr lang="es-CL" sz="4800" dirty="0">
                <a:latin typeface="Raleway Medium" panose="020B0603030101060003" pitchFamily="34" charset="0"/>
              </a:rPr>
              <a:t> </a:t>
            </a:r>
            <a:r>
              <a:rPr lang="es-CL" sz="4800" b="1" dirty="0">
                <a:latin typeface="Raleway Medium" panose="020B0603030101060003" pitchFamily="34" charset="0"/>
              </a:rPr>
              <a:t>D</a:t>
            </a:r>
            <a:r>
              <a:rPr lang="es-CL" sz="4800" dirty="0">
                <a:latin typeface="Raleway Medium" panose="020B0603030101060003" pitchFamily="34" charset="0"/>
              </a:rPr>
              <a:t>ata </a:t>
            </a:r>
            <a:r>
              <a:rPr lang="es-CL" sz="4800" b="1" dirty="0" err="1">
                <a:latin typeface="Raleway Medium" panose="020B0603030101060003" pitchFamily="34" charset="0"/>
              </a:rPr>
              <a:t>M</a:t>
            </a:r>
            <a:r>
              <a:rPr lang="es-CL" sz="4800" dirty="0" err="1">
                <a:latin typeface="Raleway Medium" panose="020B0603030101060003" pitchFamily="34" charset="0"/>
              </a:rPr>
              <a:t>ining</a:t>
            </a:r>
            <a:endParaRPr lang="en-US" sz="4800" dirty="0">
              <a:latin typeface="Raleway Medium" panose="020B06030301010600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104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 of a diagram of data&#10;&#10;Description automatically generated">
            <a:extLst>
              <a:ext uri="{FF2B5EF4-FFF2-40B4-BE49-F238E27FC236}">
                <a16:creationId xmlns:a16="http://schemas.microsoft.com/office/drawing/2014/main" id="{45F515A8-9578-47BB-64F4-A1470313C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" r="4" b="9758"/>
          <a:stretch/>
        </p:blipFill>
        <p:spPr>
          <a:xfrm>
            <a:off x="-3053645" y="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99C06-5A81-4013-3564-DCA449656CBC}"/>
              </a:ext>
            </a:extLst>
          </p:cNvPr>
          <p:cNvSpPr txBox="1"/>
          <p:nvPr/>
        </p:nvSpPr>
        <p:spPr>
          <a:xfrm>
            <a:off x="6457191" y="88900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Raleway Black" panose="020B0A03030101060003" pitchFamily="34" charset="0"/>
                <a:ea typeface="+mj-ea"/>
                <a:cs typeface="+mj-cs"/>
              </a:rPr>
              <a:t>CRISP-DM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486F0-4C04-2F17-FED4-37A9A5FF45E0}"/>
              </a:ext>
            </a:extLst>
          </p:cNvPr>
          <p:cNvSpPr txBox="1"/>
          <p:nvPr/>
        </p:nvSpPr>
        <p:spPr>
          <a:xfrm>
            <a:off x="6457190" y="1873463"/>
            <a:ext cx="5553835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latin typeface="Raleway" panose="020B0503030101060003" pitchFamily="34" charset="0"/>
              </a:rPr>
              <a:t>Proceso</a:t>
            </a:r>
            <a:r>
              <a:rPr lang="en-US" sz="3600" dirty="0">
                <a:latin typeface="Raleway" panose="020B0503030101060003" pitchFamily="34" charset="0"/>
              </a:rPr>
              <a:t> </a:t>
            </a:r>
            <a:r>
              <a:rPr lang="en-US" sz="3600" dirty="0" err="1">
                <a:latin typeface="Raleway" panose="020B0503030101060003" pitchFamily="34" charset="0"/>
              </a:rPr>
              <a:t>ciclico</a:t>
            </a:r>
            <a:r>
              <a:rPr lang="en-US" sz="3600" dirty="0">
                <a:latin typeface="Raleway" panose="020B0503030101060003" pitchFamily="34" charset="0"/>
              </a:rPr>
              <a:t> que </a:t>
            </a:r>
            <a:r>
              <a:rPr lang="en-US" sz="3600" dirty="0" err="1">
                <a:latin typeface="Raleway" panose="020B0503030101060003" pitchFamily="34" charset="0"/>
              </a:rPr>
              <a:t>provee</a:t>
            </a:r>
            <a:r>
              <a:rPr lang="en-US" sz="3600" dirty="0">
                <a:latin typeface="Raleway" panose="020B0503030101060003" pitchFamily="34" charset="0"/>
              </a:rPr>
              <a:t> </a:t>
            </a:r>
            <a:r>
              <a:rPr lang="en-US" sz="3600" dirty="0" err="1">
                <a:latin typeface="Raleway" panose="020B0503030101060003" pitchFamily="34" charset="0"/>
              </a:rPr>
              <a:t>una</a:t>
            </a:r>
            <a:r>
              <a:rPr lang="en-US" sz="3600" dirty="0">
                <a:latin typeface="Raleway" panose="020B0503030101060003" pitchFamily="34" charset="0"/>
              </a:rPr>
              <a:t> </a:t>
            </a:r>
            <a:r>
              <a:rPr lang="en-US" sz="3600" dirty="0" err="1">
                <a:latin typeface="Raleway" panose="020B0503030101060003" pitchFamily="34" charset="0"/>
              </a:rPr>
              <a:t>aproximación</a:t>
            </a:r>
            <a:r>
              <a:rPr lang="en-US" sz="3600" dirty="0">
                <a:latin typeface="Raleway" panose="020B0503030101060003" pitchFamily="34" charset="0"/>
              </a:rPr>
              <a:t> </a:t>
            </a:r>
            <a:r>
              <a:rPr lang="es-CL" sz="3600" dirty="0">
                <a:latin typeface="Raleway" panose="020B0503030101060003" pitchFamily="34" charset="0"/>
              </a:rPr>
              <a:t>estructural</a:t>
            </a:r>
            <a:r>
              <a:rPr lang="en-US" sz="3600" dirty="0">
                <a:latin typeface="Raleway" panose="020B0503030101060003" pitchFamily="34" charset="0"/>
              </a:rPr>
              <a:t> para </a:t>
            </a:r>
            <a:r>
              <a:rPr lang="en-US" sz="3600" dirty="0" err="1">
                <a:latin typeface="Raleway" panose="020B0503030101060003" pitchFamily="34" charset="0"/>
              </a:rPr>
              <a:t>planificar</a:t>
            </a:r>
            <a:r>
              <a:rPr lang="en-US" sz="3600" dirty="0">
                <a:latin typeface="Raleway" panose="020B0503030101060003" pitchFamily="34" charset="0"/>
              </a:rPr>
              <a:t>, </a:t>
            </a:r>
            <a:r>
              <a:rPr lang="en-US" sz="3600" dirty="0" err="1">
                <a:latin typeface="Raleway" panose="020B0503030101060003" pitchFamily="34" charset="0"/>
              </a:rPr>
              <a:t>organizar</a:t>
            </a:r>
            <a:r>
              <a:rPr lang="en-US" sz="3600" dirty="0">
                <a:latin typeface="Raleway" panose="020B0503030101060003" pitchFamily="34" charset="0"/>
              </a:rPr>
              <a:t> e </a:t>
            </a:r>
            <a:r>
              <a:rPr lang="en-US" sz="3600" dirty="0" err="1">
                <a:latin typeface="Raleway" panose="020B0503030101060003" pitchFamily="34" charset="0"/>
              </a:rPr>
              <a:t>implementar</a:t>
            </a:r>
            <a:r>
              <a:rPr lang="en-US" sz="3600" dirty="0">
                <a:latin typeface="Raleway" panose="020B0503030101060003" pitchFamily="34" charset="0"/>
              </a:rPr>
              <a:t> un </a:t>
            </a:r>
            <a:r>
              <a:rPr lang="en-US" sz="3600" dirty="0" err="1">
                <a:latin typeface="Raleway" panose="020B0503030101060003" pitchFamily="34" charset="0"/>
              </a:rPr>
              <a:t>proyecto</a:t>
            </a:r>
            <a:r>
              <a:rPr lang="en-US" sz="3600" dirty="0">
                <a:latin typeface="Raleway" panose="020B0503030101060003" pitchFamily="34" charset="0"/>
              </a:rPr>
              <a:t> de </a:t>
            </a:r>
            <a:r>
              <a:rPr lang="en-US" sz="3600" i="1" dirty="0">
                <a:latin typeface="Raleway" panose="020B0503030101060003" pitchFamily="34" charset="0"/>
              </a:rPr>
              <a:t>data-mining</a:t>
            </a:r>
            <a:endParaRPr lang="en-US" sz="36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73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7" name="Rectangle 208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ñal de dirección&#10;&#10;Descripción generada automáticamente con confianza media">
            <a:extLst>
              <a:ext uri="{FF2B5EF4-FFF2-40B4-BE49-F238E27FC236}">
                <a16:creationId xmlns:a16="http://schemas.microsoft.com/office/drawing/2014/main" id="{3586430B-8CF1-1DE6-CF9D-A8DE51B9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6" r="8989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" name="Rectangle 208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C0BC3B8-9AD4-9672-18A5-9D8320A98372}"/>
              </a:ext>
            </a:extLst>
          </p:cNvPr>
          <p:cNvSpPr txBox="1"/>
          <p:nvPr/>
        </p:nvSpPr>
        <p:spPr>
          <a:xfrm>
            <a:off x="165100" y="365125"/>
            <a:ext cx="44952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Raleway Black" pitchFamily="2" charset="0"/>
                <a:ea typeface="+mj-ea"/>
                <a:cs typeface="+mj-cs"/>
              </a:rPr>
              <a:t>ENTENDIMIENTO DEL NEGOCIO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EAA9C06-CCFF-B1BE-3A98-D6D44FFC0065}"/>
              </a:ext>
            </a:extLst>
          </p:cNvPr>
          <p:cNvSpPr txBox="1"/>
          <p:nvPr/>
        </p:nvSpPr>
        <p:spPr>
          <a:xfrm>
            <a:off x="304800" y="2434201"/>
            <a:ext cx="43555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000">
                <a:latin typeface="Raleway Medium" pitchFamily="2" charset="0"/>
              </a:rPr>
              <a:t>Situación actual y determinación de los objetivos que el proyecto abordará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000" dirty="0">
                <a:latin typeface="Raleway Medium" pitchFamily="2" charset="0"/>
              </a:rPr>
              <a:t>Disponibilidad de recursos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000" dirty="0">
                <a:latin typeface="Raleway Medium" pitchFamily="2" charset="0"/>
              </a:rPr>
              <a:t>Producción de un plan para el proyecto</a:t>
            </a:r>
          </a:p>
        </p:txBody>
      </p:sp>
    </p:spTree>
    <p:extLst>
      <p:ext uri="{BB962C8B-B14F-4D97-AF65-F5344CB8AC3E}">
        <p14:creationId xmlns:p14="http://schemas.microsoft.com/office/powerpoint/2010/main" val="61866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Gráfico económico digital">
            <a:extLst>
              <a:ext uri="{FF2B5EF4-FFF2-40B4-BE49-F238E27FC236}">
                <a16:creationId xmlns:a16="http://schemas.microsoft.com/office/drawing/2014/main" id="{1AA36380-6180-6C6E-B6EB-CC8521D0E8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838E20-4B7A-BAC8-B6F0-618785AB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397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6000" dirty="0">
                <a:solidFill>
                  <a:srgbClr val="FFFFFF"/>
                </a:solidFill>
                <a:latin typeface="Raleway Black" pitchFamily="2" charset="0"/>
              </a:rPr>
              <a:t>Entendimiento de la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11B04-C1E4-F1E3-5F27-93FF3779C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692001"/>
            <a:ext cx="9144000" cy="3496878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es-CL" sz="2000" b="1" dirty="0">
                <a:solidFill>
                  <a:srgbClr val="FEFAE0"/>
                </a:solidFill>
                <a:latin typeface="Raleway Medium" pitchFamily="2" charset="0"/>
              </a:rPr>
              <a:t>Primeros Datos: </a:t>
            </a:r>
            <a:r>
              <a:rPr lang="es-CL" sz="2000" dirty="0">
                <a:solidFill>
                  <a:srgbClr val="FEFAE0"/>
                </a:solidFill>
                <a:latin typeface="Raleway Medium" pitchFamily="2" charset="0"/>
              </a:rPr>
              <a:t> Recolección de los datos iniciales y carga en la herramienta de análisis</a:t>
            </a:r>
          </a:p>
          <a:p>
            <a:pPr marL="457200" lvl="1" indent="0">
              <a:buNone/>
            </a:pPr>
            <a:r>
              <a:rPr lang="es-CL" sz="2000" b="1" dirty="0">
                <a:solidFill>
                  <a:srgbClr val="FEFAE0"/>
                </a:solidFill>
                <a:latin typeface="Raleway Medium" pitchFamily="2" charset="0"/>
              </a:rPr>
              <a:t>Descripción de la data: </a:t>
            </a:r>
            <a:r>
              <a:rPr lang="es-CL" sz="2000" dirty="0">
                <a:solidFill>
                  <a:srgbClr val="FEFAE0"/>
                </a:solidFill>
                <a:latin typeface="Raleway Medium" pitchFamily="2" charset="0"/>
              </a:rPr>
              <a:t>Examinar y documentar la estructura de la data como los formatos de la data, número de registros o identidades de campos</a:t>
            </a:r>
          </a:p>
          <a:p>
            <a:pPr marL="457200" lvl="1" indent="0">
              <a:buNone/>
            </a:pPr>
            <a:r>
              <a:rPr lang="es-CL" sz="2000" b="1" dirty="0">
                <a:solidFill>
                  <a:srgbClr val="FEFAE0"/>
                </a:solidFill>
                <a:latin typeface="Raleway Medium" pitchFamily="2" charset="0"/>
              </a:rPr>
              <a:t>Exploración de los datos</a:t>
            </a:r>
            <a:r>
              <a:rPr lang="es-CL" sz="2000" dirty="0">
                <a:solidFill>
                  <a:srgbClr val="FEFAE0"/>
                </a:solidFill>
                <a:latin typeface="Raleway Medium" pitchFamily="2" charset="0"/>
              </a:rPr>
              <a:t>: Consultas, visualizaciones e identificación de las relaciones entre la data</a:t>
            </a:r>
          </a:p>
          <a:p>
            <a:pPr marL="457200" lvl="1" indent="0">
              <a:buNone/>
            </a:pPr>
            <a:r>
              <a:rPr lang="es-CL" sz="2000" b="1" dirty="0">
                <a:solidFill>
                  <a:srgbClr val="FEFAE0"/>
                </a:solidFill>
                <a:latin typeface="Raleway Medium" pitchFamily="2" charset="0"/>
              </a:rPr>
              <a:t>Calidad de la data</a:t>
            </a:r>
            <a:r>
              <a:rPr lang="es-CL" sz="2000" dirty="0">
                <a:solidFill>
                  <a:srgbClr val="FEFAE0"/>
                </a:solidFill>
                <a:latin typeface="Raleway Medium" pitchFamily="2" charset="0"/>
              </a:rPr>
              <a:t>: ¿Qué tan limpia/sucia esta la data?</a:t>
            </a:r>
          </a:p>
          <a:p>
            <a:pPr marL="0" indent="0">
              <a:buNone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26285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05E279-F91D-F49B-147F-851659A240AD}"/>
              </a:ext>
            </a:extLst>
          </p:cNvPr>
          <p:cNvSpPr txBox="1"/>
          <p:nvPr/>
        </p:nvSpPr>
        <p:spPr>
          <a:xfrm>
            <a:off x="403424" y="1247774"/>
            <a:ext cx="63909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DE CERO A</a:t>
            </a:r>
          </a:p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MACHINE</a:t>
            </a:r>
          </a:p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F8F2A-60CF-0F47-5E8D-8CFA95A32429}"/>
              </a:ext>
            </a:extLst>
          </p:cNvPr>
          <p:cNvSpPr txBox="1"/>
          <p:nvPr/>
        </p:nvSpPr>
        <p:spPr>
          <a:xfrm>
            <a:off x="8724900" y="6296025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F1FAEE"/>
                </a:solidFill>
                <a:latin typeface="Raleway Medium" panose="020B0603030101060003" pitchFamily="34" charset="0"/>
              </a:rPr>
              <a:t>Relator: Sergio Reyes Gajardo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DAA8-74B0-264F-C411-CCA0EFBD7A24}"/>
              </a:ext>
            </a:extLst>
          </p:cNvPr>
          <p:cNvSpPr txBox="1"/>
          <p:nvPr/>
        </p:nvSpPr>
        <p:spPr>
          <a:xfrm>
            <a:off x="504823" y="808911"/>
            <a:ext cx="29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Capacitación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41E103-0F46-95CA-9F81-7F7B81FF48F2}"/>
              </a:ext>
            </a:extLst>
          </p:cNvPr>
          <p:cNvCxnSpPr/>
          <p:nvPr/>
        </p:nvCxnSpPr>
        <p:spPr>
          <a:xfrm>
            <a:off x="7130005" y="1169043"/>
            <a:ext cx="0" cy="4248000"/>
          </a:xfrm>
          <a:prstGeom prst="line">
            <a:avLst/>
          </a:prstGeom>
          <a:ln>
            <a:solidFill>
              <a:srgbClr val="F1FA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04818D-7544-95E6-45F0-B6403F4F56CE}"/>
              </a:ext>
            </a:extLst>
          </p:cNvPr>
          <p:cNvSpPr txBox="1"/>
          <p:nvPr/>
        </p:nvSpPr>
        <p:spPr>
          <a:xfrm>
            <a:off x="7629041" y="2138881"/>
            <a:ext cx="4562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Clase 1 (bis):</a:t>
            </a:r>
          </a:p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Introducción y Fundamentos del Machine </a:t>
            </a:r>
            <a:r>
              <a:rPr lang="es-CL" sz="3600" dirty="0" err="1">
                <a:solidFill>
                  <a:srgbClr val="F1FAEE"/>
                </a:solidFill>
                <a:latin typeface="Raleway Medium" panose="020B0603030101060003" pitchFamily="34" charset="0"/>
              </a:rPr>
              <a:t>Learning</a:t>
            </a:r>
            <a:endParaRPr lang="es-CL" sz="3600" dirty="0">
              <a:solidFill>
                <a:srgbClr val="F1FAEE"/>
              </a:solidFill>
              <a:latin typeface="Raleway Medium" panose="020B06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15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F54105-DCC2-7148-4087-3A927D38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673770"/>
            <a:ext cx="3969629" cy="2027227"/>
          </a:xfrm>
        </p:spPr>
        <p:txBody>
          <a:bodyPr anchor="t">
            <a:normAutofit/>
          </a:bodyPr>
          <a:lstStyle/>
          <a:p>
            <a:r>
              <a:rPr lang="es-CL" sz="3800">
                <a:solidFill>
                  <a:srgbClr val="FFFFFF"/>
                </a:solidFill>
                <a:latin typeface="Raleway Black" pitchFamily="2" charset="0"/>
              </a:rPr>
              <a:t>Preparación de los datos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0E34CE9-2D80-DFF8-FAF0-B5EF17B110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4572996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2262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9" name="Picture 4" descr="Abstract background of blue mesh and nodes">
            <a:extLst>
              <a:ext uri="{FF2B5EF4-FFF2-40B4-BE49-F238E27FC236}">
                <a16:creationId xmlns:a16="http://schemas.microsoft.com/office/drawing/2014/main" id="{A0637C9A-E951-C35D-EFFD-2662F618B9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944679-5C9D-E3FF-F698-1E81B31D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26119" y="-1110392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  <a:latin typeface="Raleway Black" pitchFamily="2" charset="0"/>
              </a:rPr>
              <a:t>Modelado</a:t>
            </a:r>
            <a:endParaRPr lang="en-US" sz="5200" dirty="0">
              <a:solidFill>
                <a:srgbClr val="FFFFFF"/>
              </a:solidFill>
              <a:latin typeface="Raleway Black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D0006-BAA1-F0E0-F9AD-0317025D7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40" y="1339418"/>
            <a:ext cx="5205274" cy="5389856"/>
          </a:xfrm>
        </p:spPr>
        <p:txBody>
          <a:bodyPr anchor="ctr">
            <a:normAutofit/>
          </a:bodyPr>
          <a:lstStyle/>
          <a:p>
            <a:pPr lvl="1"/>
            <a:r>
              <a:rPr lang="es-CL" sz="2000" b="1" dirty="0">
                <a:solidFill>
                  <a:srgbClr val="FEFAE0"/>
                </a:solidFill>
                <a:latin typeface="Raleway Medium" pitchFamily="2" charset="0"/>
              </a:rPr>
              <a:t>Selección de la técnica de modelado</a:t>
            </a:r>
          </a:p>
          <a:p>
            <a:pPr lvl="2"/>
            <a:r>
              <a:rPr lang="es-CL" sz="1600" b="1" dirty="0">
                <a:solidFill>
                  <a:srgbClr val="FEFAE0"/>
                </a:solidFill>
                <a:latin typeface="Raleway Medium" pitchFamily="2" charset="0"/>
              </a:rPr>
              <a:t>Regresión</a:t>
            </a:r>
          </a:p>
          <a:p>
            <a:pPr lvl="2"/>
            <a:r>
              <a:rPr lang="es-CL" sz="1600" b="1" dirty="0">
                <a:solidFill>
                  <a:srgbClr val="FEFAE0"/>
                </a:solidFill>
                <a:latin typeface="Raleway Medium" pitchFamily="2" charset="0"/>
              </a:rPr>
              <a:t>Clasificación</a:t>
            </a:r>
          </a:p>
          <a:p>
            <a:pPr lvl="2"/>
            <a:r>
              <a:rPr lang="es-CL" sz="1600" b="1" dirty="0" err="1">
                <a:solidFill>
                  <a:srgbClr val="FEFAE0"/>
                </a:solidFill>
                <a:latin typeface="Raleway Medium" pitchFamily="2" charset="0"/>
              </a:rPr>
              <a:t>Random</a:t>
            </a:r>
            <a:r>
              <a:rPr lang="es-CL" sz="1600" b="1" dirty="0">
                <a:solidFill>
                  <a:srgbClr val="FEFAE0"/>
                </a:solidFill>
                <a:latin typeface="Raleway Medium" pitchFamily="2" charset="0"/>
              </a:rPr>
              <a:t> Forest, etc.</a:t>
            </a:r>
          </a:p>
          <a:p>
            <a:pPr lvl="1"/>
            <a:r>
              <a:rPr lang="es-CL" sz="2000" b="1" dirty="0">
                <a:solidFill>
                  <a:srgbClr val="FEFAE0"/>
                </a:solidFill>
                <a:latin typeface="Raleway Medium" pitchFamily="2" charset="0"/>
              </a:rPr>
              <a:t>Diseño de test</a:t>
            </a:r>
          </a:p>
          <a:p>
            <a:pPr lvl="2"/>
            <a:r>
              <a:rPr lang="es-CL" sz="1600" b="1" dirty="0">
                <a:solidFill>
                  <a:srgbClr val="FEFAE0"/>
                </a:solidFill>
                <a:latin typeface="Raleway Medium" pitchFamily="2" charset="0"/>
              </a:rPr>
              <a:t>División del </a:t>
            </a:r>
            <a:r>
              <a:rPr lang="es-CL" sz="1600" b="1" dirty="0" err="1">
                <a:solidFill>
                  <a:srgbClr val="FEFAE0"/>
                </a:solidFill>
                <a:latin typeface="Raleway Medium" pitchFamily="2" charset="0"/>
              </a:rPr>
              <a:t>dataset</a:t>
            </a:r>
            <a:r>
              <a:rPr lang="es-CL" sz="1600" b="1" dirty="0">
                <a:solidFill>
                  <a:srgbClr val="FEFAE0"/>
                </a:solidFill>
                <a:latin typeface="Raleway Medium" pitchFamily="2" charset="0"/>
              </a:rPr>
              <a:t> en</a:t>
            </a:r>
            <a:r>
              <a:rPr lang="es-CL" sz="1600" dirty="0">
                <a:solidFill>
                  <a:srgbClr val="FEFAE0"/>
                </a:solidFill>
                <a:latin typeface="Raleway Medium" pitchFamily="2" charset="0"/>
              </a:rPr>
              <a:t> </a:t>
            </a:r>
            <a:r>
              <a:rPr lang="es-CL" sz="1600" b="1" dirty="0">
                <a:solidFill>
                  <a:srgbClr val="FEFAE0"/>
                </a:solidFill>
                <a:latin typeface="Raleway Medium" pitchFamily="2" charset="0"/>
              </a:rPr>
              <a:t>Entrenamiento/Test/Validación</a:t>
            </a:r>
          </a:p>
          <a:p>
            <a:pPr lvl="1"/>
            <a:r>
              <a:rPr lang="es-CL" sz="2000" b="1" dirty="0">
                <a:solidFill>
                  <a:srgbClr val="FEFAE0"/>
                </a:solidFill>
                <a:latin typeface="Raleway Medium" pitchFamily="2" charset="0"/>
              </a:rPr>
              <a:t>Construcción del modelo</a:t>
            </a:r>
          </a:p>
          <a:p>
            <a:pPr lvl="2"/>
            <a:r>
              <a:rPr lang="es-CL" sz="1600" b="1" dirty="0" err="1">
                <a:solidFill>
                  <a:srgbClr val="FEFAE0"/>
                </a:solidFill>
                <a:latin typeface="Victor Mono" panose="00000509000000000000" pitchFamily="49" charset="0"/>
              </a:rPr>
              <a:t>reg</a:t>
            </a:r>
            <a:r>
              <a:rPr lang="es-CL" sz="1600" b="1" dirty="0">
                <a:solidFill>
                  <a:srgbClr val="FEFAE0"/>
                </a:solidFill>
                <a:latin typeface="Victor Mono" panose="00000509000000000000" pitchFamily="49" charset="0"/>
              </a:rPr>
              <a:t> = </a:t>
            </a:r>
            <a:r>
              <a:rPr lang="es-CL" sz="1600" b="1" dirty="0" err="1">
                <a:solidFill>
                  <a:srgbClr val="FEFAE0"/>
                </a:solidFill>
                <a:latin typeface="Victor Mono" panose="00000509000000000000" pitchFamily="49" charset="0"/>
              </a:rPr>
              <a:t>LinearRegression</a:t>
            </a:r>
            <a:r>
              <a:rPr lang="es-CL" sz="1600" b="1" dirty="0">
                <a:solidFill>
                  <a:srgbClr val="FEFAE0"/>
                </a:solidFill>
                <a:latin typeface="Victor Mono" panose="00000509000000000000" pitchFamily="49" charset="0"/>
              </a:rPr>
              <a:t>().</a:t>
            </a:r>
            <a:r>
              <a:rPr lang="es-CL" sz="1600" b="1" dirty="0" err="1">
                <a:solidFill>
                  <a:srgbClr val="FEFAE0"/>
                </a:solidFill>
                <a:latin typeface="Victor Mono" panose="00000509000000000000" pitchFamily="49" charset="0"/>
              </a:rPr>
              <a:t>fit</a:t>
            </a:r>
            <a:r>
              <a:rPr lang="es-CL" sz="1600" b="1" dirty="0">
                <a:solidFill>
                  <a:srgbClr val="FEFAE0"/>
                </a:solidFill>
                <a:latin typeface="Victor Mono" panose="00000509000000000000" pitchFamily="49" charset="0"/>
              </a:rPr>
              <a:t>(X, y)</a:t>
            </a:r>
          </a:p>
          <a:p>
            <a:pPr lvl="1"/>
            <a:r>
              <a:rPr lang="es-CL" sz="2000" b="1" dirty="0">
                <a:solidFill>
                  <a:srgbClr val="FEFAE0"/>
                </a:solidFill>
                <a:latin typeface="Raleway Medium" pitchFamily="2" charset="0"/>
              </a:rPr>
              <a:t>Interpretación de modelos</a:t>
            </a:r>
            <a:endParaRPr lang="es-CL" sz="1600" dirty="0">
              <a:solidFill>
                <a:srgbClr val="FEFAE0"/>
              </a:solidFill>
              <a:latin typeface="Raleway Medium" pitchFamily="2" charset="0"/>
            </a:endParaRPr>
          </a:p>
          <a:p>
            <a:pPr marL="0" indent="0">
              <a:buNone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12151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20" name="Picture 4" descr="Lupa resalta un rendimiento económico decreciente">
            <a:extLst>
              <a:ext uri="{FF2B5EF4-FFF2-40B4-BE49-F238E27FC236}">
                <a16:creationId xmlns:a16="http://schemas.microsoft.com/office/drawing/2014/main" id="{6C094D4C-F35F-0275-9A54-227E795EA1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1209" r="-1" b="1449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FA6FF31-FC10-F173-B635-74873E10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0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es-CL" sz="4800" b="1" dirty="0">
                <a:solidFill>
                  <a:srgbClr val="FFFFFF"/>
                </a:solidFill>
                <a:latin typeface="Raleway Black" pitchFamily="2" charset="0"/>
              </a:rPr>
              <a:t>Evaluación del 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F3CB25-06D2-5A9B-9D4B-02124F8AC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3510476"/>
            <a:ext cx="9801854" cy="2614231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s-CL" sz="3600" dirty="0">
                <a:solidFill>
                  <a:srgbClr val="FFFFFF"/>
                </a:solidFill>
                <a:latin typeface="Raleway Medium" pitchFamily="2" charset="0"/>
              </a:rPr>
              <a:t>Evaluar resultados</a:t>
            </a:r>
          </a:p>
          <a:p>
            <a:pPr marL="0" indent="0" algn="ctr">
              <a:buNone/>
            </a:pPr>
            <a:r>
              <a:rPr lang="es-CL" sz="3600" dirty="0">
                <a:solidFill>
                  <a:srgbClr val="FFFFFF"/>
                </a:solidFill>
                <a:latin typeface="Raleway Medium" pitchFamily="2" charset="0"/>
              </a:rPr>
              <a:t>Proceso de revisión</a:t>
            </a:r>
          </a:p>
          <a:p>
            <a:pPr marL="0" indent="0" algn="ctr">
              <a:buNone/>
            </a:pPr>
            <a:r>
              <a:rPr lang="es-CL" sz="3600" dirty="0">
                <a:solidFill>
                  <a:srgbClr val="FFFFFF"/>
                </a:solidFill>
                <a:latin typeface="Raleway Medium" pitchFamily="2" charset="0"/>
              </a:rPr>
              <a:t>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1642721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F9E33F0-4141-9A07-20C8-1120AC34F6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613" y="643467"/>
            <a:ext cx="1036477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412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0BCDDF-ECBB-B45B-6B62-6AF9CA7B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2145" y="864108"/>
            <a:ext cx="5129784" cy="51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9F20E38-59E9-D696-93F8-D4BAE170A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070" y="941615"/>
            <a:ext cx="5129784" cy="512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76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9F20E38-59E9-D696-93F8-D4BAE170A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7814" y="1264439"/>
            <a:ext cx="3569347" cy="356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70BCDDF-ECBB-B45B-6B62-6AF9CA7B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4991" y="1142518"/>
            <a:ext cx="3569347" cy="356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B08D275-7DD1-8A67-4BC4-A05B7E1C5369}"/>
              </a:ext>
            </a:extLst>
          </p:cNvPr>
          <p:cNvSpPr txBox="1"/>
          <p:nvPr/>
        </p:nvSpPr>
        <p:spPr>
          <a:xfrm>
            <a:off x="767410" y="5026166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0" i="0" dirty="0">
                <a:solidFill>
                  <a:srgbClr val="202122"/>
                </a:solidFill>
                <a:effectLst/>
                <a:highlight>
                  <a:srgbClr val="F8F8F8"/>
                </a:highlight>
                <a:latin typeface="Arial" panose="020B0604020202020204" pitchFamily="34" charset="0"/>
              </a:rPr>
              <a:t>Mala exactitud, mala precisión, buena veracidad  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88EC550-5AC5-C657-933E-70952906432E}"/>
              </a:ext>
            </a:extLst>
          </p:cNvPr>
          <p:cNvSpPr txBox="1"/>
          <p:nvPr/>
        </p:nvSpPr>
        <p:spPr>
          <a:xfrm>
            <a:off x="6484587" y="5026166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0" i="0" dirty="0">
                <a:solidFill>
                  <a:srgbClr val="202122"/>
                </a:solidFill>
                <a:effectLst/>
                <a:highlight>
                  <a:srgbClr val="F8F8F8"/>
                </a:highlight>
                <a:latin typeface="Arial" panose="020B0604020202020204" pitchFamily="34" charset="0"/>
              </a:rPr>
              <a:t>Mala exactitud, buena precisión, mala veracidad  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8372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7630FC52-6877-FF08-3A28-0C6E056C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8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5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26E341-0373-90D2-C470-31FB09E4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CL" sz="4000">
                <a:latin typeface="Raleway Black" pitchFamily="2" charset="0"/>
              </a:rPr>
              <a:t>Despliegue</a:t>
            </a:r>
            <a:endParaRPr lang="es-CL" sz="4000" dirty="0">
              <a:latin typeface="Raleway Black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05FA6C-41DC-77FD-10AC-0A3796A6D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i="1" dirty="0">
                <a:latin typeface="Raleway Medium" pitchFamily="2" charset="0"/>
              </a:rPr>
              <a:t>Un modelo no es particularmente útil hasta que el cliente no puede acceder a sus resultados.</a:t>
            </a:r>
          </a:p>
          <a:p>
            <a:pPr marL="0" indent="0">
              <a:buNone/>
            </a:pPr>
            <a:endParaRPr lang="es-CL" sz="2000" dirty="0">
              <a:latin typeface="Raleway Medium" pitchFamily="2" charset="0"/>
            </a:endParaRPr>
          </a:p>
          <a:p>
            <a:pPr marL="514350" indent="-514350">
              <a:buAutoNum type="arabicPeriod"/>
            </a:pPr>
            <a:r>
              <a:rPr lang="es-CL" sz="2000" dirty="0">
                <a:latin typeface="Raleway Medium" pitchFamily="2" charset="0"/>
              </a:rPr>
              <a:t>Plan para el despliegue</a:t>
            </a:r>
          </a:p>
          <a:p>
            <a:pPr marL="514350" indent="-514350">
              <a:buAutoNum type="arabicPeriod"/>
            </a:pPr>
            <a:r>
              <a:rPr lang="es-CL" sz="2000" dirty="0">
                <a:latin typeface="Raleway Medium" pitchFamily="2" charset="0"/>
              </a:rPr>
              <a:t>Plan para el monitoreo y mantención</a:t>
            </a:r>
          </a:p>
          <a:p>
            <a:pPr marL="514350" indent="-514350">
              <a:buAutoNum type="arabicPeriod"/>
            </a:pPr>
            <a:r>
              <a:rPr lang="es-CL" sz="2000" dirty="0">
                <a:latin typeface="Raleway Medium" pitchFamily="2" charset="0"/>
              </a:rPr>
              <a:t>Reporte final</a:t>
            </a:r>
          </a:p>
          <a:p>
            <a:pPr marL="514350" indent="-514350">
              <a:buAutoNum type="arabicPeriod"/>
            </a:pPr>
            <a:r>
              <a:rPr lang="es-CL" sz="2000" dirty="0">
                <a:latin typeface="Raleway Medium" pitchFamily="2" charset="0"/>
              </a:rPr>
              <a:t>Revisión del proyecto</a:t>
            </a:r>
          </a:p>
          <a:p>
            <a:pPr marL="0" indent="0">
              <a:buNone/>
            </a:pPr>
            <a:endParaRPr lang="es-CL" sz="2000" dirty="0"/>
          </a:p>
          <a:p>
            <a:pPr marL="0" indent="0">
              <a:buNone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974566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E781D6BE-0598-5D28-008A-7C021A8C7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714" y="643467"/>
            <a:ext cx="7846571" cy="557106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BB33FD9-CCAD-1888-0FFB-03743CF57391}"/>
              </a:ext>
            </a:extLst>
          </p:cNvPr>
          <p:cNvSpPr/>
          <p:nvPr/>
        </p:nvSpPr>
        <p:spPr>
          <a:xfrm>
            <a:off x="2013527" y="5855855"/>
            <a:ext cx="1764146" cy="35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2716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omplex maths formulae on a blackboard">
            <a:extLst>
              <a:ext uri="{FF2B5EF4-FFF2-40B4-BE49-F238E27FC236}">
                <a16:creationId xmlns:a16="http://schemas.microsoft.com/office/drawing/2014/main" id="{FCFC3326-C0E9-9FE8-59C0-41D2D1A5BB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6856" b="60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89EBF1-49AF-02A8-651B-E9E7287FA201}"/>
              </a:ext>
            </a:extLst>
          </p:cNvPr>
          <p:cNvSpPr txBox="1"/>
          <p:nvPr/>
        </p:nvSpPr>
        <p:spPr>
          <a:xfrm>
            <a:off x="411861" y="3731831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Raleway Black" panose="020B0A03030101060003" pitchFamily="34" charset="0"/>
                <a:ea typeface="+mj-ea"/>
                <a:cs typeface="+mj-cs"/>
              </a:rPr>
              <a:t>ESTRUCTURA DE UN PROYECTO DE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05600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6176824-7946-6969-3841-DD5C101D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675077-BFF1-36B0-EA6D-B4599DBA72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37796C-75D6-BAA5-036C-0E9E7F85B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FBD50A-DBB5-04FA-45B9-183C84E4C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59E1E-0E9F-DC4F-40A9-CFA17EDF7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217318" y="7059"/>
              <a:ext cx="3974283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4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3" name="Picture 2" descr="A diagram of a web development&#10;&#10;Description automatically generated">
            <a:extLst>
              <a:ext uri="{FF2B5EF4-FFF2-40B4-BE49-F238E27FC236}">
                <a16:creationId xmlns:a16="http://schemas.microsoft.com/office/drawing/2014/main" id="{0701F525-7E4D-230A-BA9A-21D57CFC6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1" r="3" b="1120"/>
          <a:stretch/>
        </p:blipFill>
        <p:spPr>
          <a:xfrm>
            <a:off x="122716" y="115738"/>
            <a:ext cx="11938653" cy="66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E53D7A-F402-C925-6379-6B07ABD34F6F}"/>
              </a:ext>
            </a:extLst>
          </p:cNvPr>
          <p:cNvSpPr txBox="1"/>
          <p:nvPr/>
        </p:nvSpPr>
        <p:spPr>
          <a:xfrm>
            <a:off x="381000" y="5752282"/>
            <a:ext cx="8019288" cy="787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dirty="0" err="1">
                <a:latin typeface="Raleway Black" panose="020B0A03030101060003" pitchFamily="34" charset="0"/>
              </a:rPr>
              <a:t>Ejercicio</a:t>
            </a:r>
            <a:r>
              <a:rPr lang="en-US" sz="3600" dirty="0">
                <a:latin typeface="Raleway Black" panose="020B0A03030101060003" pitchFamily="34" charset="0"/>
              </a:rPr>
              <a:t> 1</a:t>
            </a:r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1FE2C2B3-A27C-63F0-D2A9-8C098FA31D49}"/>
              </a:ext>
            </a:extLst>
          </p:cNvPr>
          <p:cNvGraphicFramePr/>
          <p:nvPr/>
        </p:nvGraphicFramePr>
        <p:xfrm>
          <a:off x="381000" y="966540"/>
          <a:ext cx="9924288" cy="3989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3608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3FCDA63-538C-4FB3-911D-7DF75B599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F36B17-8009-453B-9C49-36A9D6F9D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765387 w 12192000"/>
              <a:gd name="connsiteY0" fmla="*/ 552984 h 6858000"/>
              <a:gd name="connsiteX1" fmla="*/ 5743549 w 12192000"/>
              <a:gd name="connsiteY1" fmla="*/ 567982 h 6858000"/>
              <a:gd name="connsiteX2" fmla="*/ 5865186 w 12192000"/>
              <a:gd name="connsiteY2" fmla="*/ 624212 h 6858000"/>
              <a:gd name="connsiteX3" fmla="*/ 5674970 w 12192000"/>
              <a:gd name="connsiteY3" fmla="*/ 594618 h 6858000"/>
              <a:gd name="connsiteX4" fmla="*/ 5671722 w 12192000"/>
              <a:gd name="connsiteY4" fmla="*/ 613739 h 6858000"/>
              <a:gd name="connsiteX5" fmla="*/ 5887746 w 12192000"/>
              <a:gd name="connsiteY5" fmla="*/ 686133 h 6858000"/>
              <a:gd name="connsiteX6" fmla="*/ 5868434 w 12192000"/>
              <a:gd name="connsiteY6" fmla="*/ 697289 h 6858000"/>
              <a:gd name="connsiteX7" fmla="*/ 5753657 w 12192000"/>
              <a:gd name="connsiteY7" fmla="*/ 669287 h 6858000"/>
              <a:gd name="connsiteX8" fmla="*/ 5730555 w 12192000"/>
              <a:gd name="connsiteY8" fmla="*/ 676572 h 6858000"/>
              <a:gd name="connsiteX9" fmla="*/ 5741924 w 12192000"/>
              <a:gd name="connsiteY9" fmla="*/ 710491 h 6858000"/>
              <a:gd name="connsiteX10" fmla="*/ 5791735 w 12192000"/>
              <a:gd name="connsiteY10" fmla="*/ 723695 h 6858000"/>
              <a:gd name="connsiteX11" fmla="*/ 5869339 w 12192000"/>
              <a:gd name="connsiteY11" fmla="*/ 803376 h 6858000"/>
              <a:gd name="connsiteX12" fmla="*/ 5751851 w 12192000"/>
              <a:gd name="connsiteY12" fmla="*/ 793813 h 6858000"/>
              <a:gd name="connsiteX13" fmla="*/ 5731096 w 12192000"/>
              <a:gd name="connsiteY13" fmla="*/ 813164 h 6858000"/>
              <a:gd name="connsiteX14" fmla="*/ 5723155 w 12192000"/>
              <a:gd name="connsiteY14" fmla="*/ 838206 h 6858000"/>
              <a:gd name="connsiteX15" fmla="*/ 5677677 w 12192000"/>
              <a:gd name="connsiteY15" fmla="*/ 858922 h 6858000"/>
              <a:gd name="connsiteX16" fmla="*/ 5749146 w 12192000"/>
              <a:gd name="connsiteY16" fmla="*/ 882143 h 6858000"/>
              <a:gd name="connsiteX17" fmla="*/ 5672804 w 12192000"/>
              <a:gd name="connsiteY17" fmla="*/ 882143 h 6858000"/>
              <a:gd name="connsiteX18" fmla="*/ 5626987 w 12192000"/>
              <a:gd name="connsiteY18" fmla="*/ 862565 h 6858000"/>
              <a:gd name="connsiteX19" fmla="*/ 5611575 w 12192000"/>
              <a:gd name="connsiteY19" fmla="*/ 860624 h 6858000"/>
              <a:gd name="connsiteX20" fmla="*/ 5629275 w 12192000"/>
              <a:gd name="connsiteY20" fmla="*/ 904875 h 6858000"/>
              <a:gd name="connsiteX21" fmla="*/ 5648325 w 12192000"/>
              <a:gd name="connsiteY21" fmla="*/ 981075 h 6858000"/>
              <a:gd name="connsiteX22" fmla="*/ 5646577 w 12192000"/>
              <a:gd name="connsiteY22" fmla="*/ 1001285 h 6858000"/>
              <a:gd name="connsiteX23" fmla="*/ 5653179 w 12192000"/>
              <a:gd name="connsiteY23" fmla="*/ 1004447 h 6858000"/>
              <a:gd name="connsiteX24" fmla="*/ 5710342 w 12192000"/>
              <a:gd name="connsiteY24" fmla="*/ 1041501 h 6858000"/>
              <a:gd name="connsiteX25" fmla="*/ 5685076 w 12192000"/>
              <a:gd name="connsiteY25" fmla="*/ 1084982 h 6858000"/>
              <a:gd name="connsiteX26" fmla="*/ 5788666 w 12192000"/>
              <a:gd name="connsiteY26" fmla="*/ 1132334 h 6858000"/>
              <a:gd name="connsiteX27" fmla="*/ 5814113 w 12192000"/>
              <a:gd name="connsiteY27" fmla="*/ 1179230 h 6858000"/>
              <a:gd name="connsiteX28" fmla="*/ 5782171 w 12192000"/>
              <a:gd name="connsiteY28" fmla="*/ 1175133 h 6858000"/>
              <a:gd name="connsiteX29" fmla="*/ 5754739 w 12192000"/>
              <a:gd name="connsiteY29" fmla="*/ 1184011 h 6858000"/>
              <a:gd name="connsiteX30" fmla="*/ 5766109 w 12192000"/>
              <a:gd name="connsiteY30" fmla="*/ 1243656 h 6858000"/>
              <a:gd name="connsiteX31" fmla="*/ 5912470 w 12192000"/>
              <a:gd name="connsiteY31" fmla="*/ 1320604 h 6858000"/>
              <a:gd name="connsiteX32" fmla="*/ 5925644 w 12192000"/>
              <a:gd name="connsiteY32" fmla="*/ 1345645 h 6858000"/>
              <a:gd name="connsiteX33" fmla="*/ 5908138 w 12192000"/>
              <a:gd name="connsiteY33" fmla="*/ 1363402 h 6858000"/>
              <a:gd name="connsiteX34" fmla="*/ 5860855 w 12192000"/>
              <a:gd name="connsiteY34" fmla="*/ 1372508 h 6858000"/>
              <a:gd name="connsiteX35" fmla="*/ 5927087 w 12192000"/>
              <a:gd name="connsiteY35" fmla="*/ 1457878 h 6858000"/>
              <a:gd name="connsiteX36" fmla="*/ 5951271 w 12192000"/>
              <a:gd name="connsiteY36" fmla="*/ 1481553 h 6858000"/>
              <a:gd name="connsiteX37" fmla="*/ 5992599 w 12192000"/>
              <a:gd name="connsiteY37" fmla="*/ 1518207 h 6858000"/>
              <a:gd name="connsiteX38" fmla="*/ 5993321 w 12192000"/>
              <a:gd name="connsiteY38" fmla="*/ 1529362 h 6858000"/>
              <a:gd name="connsiteX39" fmla="*/ 5937015 w 12192000"/>
              <a:gd name="connsiteY39" fmla="*/ 1568746 h 6858000"/>
              <a:gd name="connsiteX40" fmla="*/ 5835410 w 12192000"/>
              <a:gd name="connsiteY40" fmla="*/ 1558045 h 6858000"/>
              <a:gd name="connsiteX41" fmla="*/ 5985561 w 12192000"/>
              <a:gd name="connsiteY41" fmla="*/ 1616780 h 6858000"/>
              <a:gd name="connsiteX42" fmla="*/ 5499552 w 12192000"/>
              <a:gd name="connsiteY42" fmla="*/ 1476774 h 6858000"/>
              <a:gd name="connsiteX43" fmla="*/ 5530593 w 12192000"/>
              <a:gd name="connsiteY43" fmla="*/ 1513425 h 6858000"/>
              <a:gd name="connsiteX44" fmla="*/ 5700597 w 12192000"/>
              <a:gd name="connsiteY44" fmla="*/ 1609949 h 6858000"/>
              <a:gd name="connsiteX45" fmla="*/ 5748782 w 12192000"/>
              <a:gd name="connsiteY45" fmla="*/ 1670507 h 6858000"/>
              <a:gd name="connsiteX46" fmla="*/ 5799315 w 12192000"/>
              <a:gd name="connsiteY46" fmla="*/ 1703970 h 6858000"/>
              <a:gd name="connsiteX47" fmla="*/ 5870240 w 12192000"/>
              <a:gd name="connsiteY47" fmla="*/ 1703289 h 6858000"/>
              <a:gd name="connsiteX48" fmla="*/ 5920591 w 12192000"/>
              <a:gd name="connsiteY48" fmla="*/ 1754738 h 6858000"/>
              <a:gd name="connsiteX49" fmla="*/ 5868074 w 12192000"/>
              <a:gd name="connsiteY49" fmla="*/ 1765665 h 6858000"/>
              <a:gd name="connsiteX50" fmla="*/ 5806533 w 12192000"/>
              <a:gd name="connsiteY50" fmla="*/ 1757242 h 6858000"/>
              <a:gd name="connsiteX51" fmla="*/ 5673706 w 12192000"/>
              <a:gd name="connsiteY51" fmla="*/ 1759972 h 6858000"/>
              <a:gd name="connsiteX52" fmla="*/ 5597548 w 12192000"/>
              <a:gd name="connsiteY52" fmla="*/ 1769990 h 6858000"/>
              <a:gd name="connsiteX53" fmla="*/ 5422491 w 12192000"/>
              <a:gd name="connsiteY53" fmla="*/ 1752916 h 6858000"/>
              <a:gd name="connsiteX54" fmla="*/ 5432778 w 12192000"/>
              <a:gd name="connsiteY54" fmla="*/ 1796626 h 6858000"/>
              <a:gd name="connsiteX55" fmla="*/ 5426281 w 12192000"/>
              <a:gd name="connsiteY55" fmla="*/ 1834644 h 6858000"/>
              <a:gd name="connsiteX56" fmla="*/ 5423754 w 12192000"/>
              <a:gd name="connsiteY56" fmla="*/ 1917282 h 6858000"/>
              <a:gd name="connsiteX57" fmla="*/ 5425378 w 12192000"/>
              <a:gd name="connsiteY57" fmla="*/ 1930714 h 6858000"/>
              <a:gd name="connsiteX58" fmla="*/ 5386217 w 12192000"/>
              <a:gd name="connsiteY58" fmla="*/ 1939365 h 6858000"/>
              <a:gd name="connsiteX59" fmla="*/ 5619566 w 12192000"/>
              <a:gd name="connsiteY59" fmla="*/ 2111243 h 6858000"/>
              <a:gd name="connsiteX60" fmla="*/ 5463640 w 12192000"/>
              <a:gd name="connsiteY60" fmla="*/ 2067533 h 6858000"/>
              <a:gd name="connsiteX61" fmla="*/ 5442523 w 12192000"/>
              <a:gd name="connsiteY61" fmla="*/ 2139700 h 6858000"/>
              <a:gd name="connsiteX62" fmla="*/ 5515794 w 12192000"/>
              <a:gd name="connsiteY62" fmla="*/ 2203898 h 6858000"/>
              <a:gd name="connsiteX63" fmla="*/ 5542865 w 12192000"/>
              <a:gd name="connsiteY63" fmla="*/ 2330929 h 6858000"/>
              <a:gd name="connsiteX64" fmla="*/ 5529691 w 12192000"/>
              <a:gd name="connsiteY64" fmla="*/ 2447031 h 6858000"/>
              <a:gd name="connsiteX65" fmla="*/ 5498289 w 12192000"/>
              <a:gd name="connsiteY65" fmla="*/ 2483910 h 6858000"/>
              <a:gd name="connsiteX66" fmla="*/ 5452810 w 12192000"/>
              <a:gd name="connsiteY66" fmla="*/ 2550157 h 6858000"/>
              <a:gd name="connsiteX67" fmla="*/ 5424658 w 12192000"/>
              <a:gd name="connsiteY67" fmla="*/ 2591135 h 6858000"/>
              <a:gd name="connsiteX68" fmla="*/ 5326841 w 12192000"/>
              <a:gd name="connsiteY68" fmla="*/ 2575200 h 6858000"/>
              <a:gd name="connsiteX69" fmla="*/ 5457322 w 12192000"/>
              <a:gd name="connsiteY69" fmla="*/ 2679238 h 6858000"/>
              <a:gd name="connsiteX70" fmla="*/ 5351566 w 12192000"/>
              <a:gd name="connsiteY70" fmla="*/ 2666261 h 6858000"/>
              <a:gd name="connsiteX71" fmla="*/ 5317096 w 12192000"/>
              <a:gd name="connsiteY71" fmla="*/ 2673546 h 6858000"/>
              <a:gd name="connsiteX72" fmla="*/ 5336768 w 12192000"/>
              <a:gd name="connsiteY72" fmla="*/ 2707238 h 6858000"/>
              <a:gd name="connsiteX73" fmla="*/ 5414369 w 12192000"/>
              <a:gd name="connsiteY73" fmla="*/ 2764378 h 6858000"/>
              <a:gd name="connsiteX74" fmla="*/ 5574268 w 12192000"/>
              <a:gd name="connsiteY74" fmla="*/ 2919184 h 6858000"/>
              <a:gd name="connsiteX75" fmla="*/ 5419422 w 12192000"/>
              <a:gd name="connsiteY75" fmla="*/ 2848157 h 6858000"/>
              <a:gd name="connsiteX76" fmla="*/ 5582568 w 12192000"/>
              <a:gd name="connsiteY76" fmla="*/ 3007285 h 6858000"/>
              <a:gd name="connsiteX77" fmla="*/ 5618844 w 12192000"/>
              <a:gd name="connsiteY77" fmla="*/ 3060100 h 6858000"/>
              <a:gd name="connsiteX78" fmla="*/ 5692115 w 12192000"/>
              <a:gd name="connsiteY78" fmla="*/ 3191228 h 6858000"/>
              <a:gd name="connsiteX79" fmla="*/ 5688506 w 12192000"/>
              <a:gd name="connsiteY79" fmla="*/ 3206025 h 6858000"/>
              <a:gd name="connsiteX80" fmla="*/ 5603864 w 12192000"/>
              <a:gd name="connsiteY80" fmla="*/ 3184854 h 6858000"/>
              <a:gd name="connsiteX81" fmla="*/ 5713591 w 12192000"/>
              <a:gd name="connsiteY81" fmla="*/ 3295040 h 6858000"/>
              <a:gd name="connsiteX82" fmla="*/ 5826927 w 12192000"/>
              <a:gd name="connsiteY82" fmla="*/ 3379724 h 6858000"/>
              <a:gd name="connsiteX83" fmla="*/ 5746436 w 12192000"/>
              <a:gd name="connsiteY83" fmla="*/ 3366750 h 6858000"/>
              <a:gd name="connsiteX84" fmla="*/ 5635807 w 12192000"/>
              <a:gd name="connsiteY84" fmla="*/ 3318259 h 6858000"/>
              <a:gd name="connsiteX85" fmla="*/ 5597367 w 12192000"/>
              <a:gd name="connsiteY85" fmla="*/ 3336472 h 6858000"/>
              <a:gd name="connsiteX86" fmla="*/ 5702221 w 12192000"/>
              <a:gd name="connsiteY86" fmla="*/ 3416605 h 6858000"/>
              <a:gd name="connsiteX87" fmla="*/ 5762317 w 12192000"/>
              <a:gd name="connsiteY87" fmla="*/ 3453714 h 6858000"/>
              <a:gd name="connsiteX88" fmla="*/ 5786319 w 12192000"/>
              <a:gd name="connsiteY88" fmla="*/ 3482169 h 6858000"/>
              <a:gd name="connsiteX89" fmla="*/ 5854901 w 12192000"/>
              <a:gd name="connsiteY89" fmla="*/ 3583703 h 6858000"/>
              <a:gd name="connsiteX90" fmla="*/ 6056305 w 12192000"/>
              <a:gd name="connsiteY90" fmla="*/ 3694570 h 6858000"/>
              <a:gd name="connsiteX91" fmla="*/ 6244716 w 12192000"/>
              <a:gd name="connsiteY91" fmla="*/ 3832301 h 6858000"/>
              <a:gd name="connsiteX92" fmla="*/ 6391802 w 12192000"/>
              <a:gd name="connsiteY92" fmla="*/ 3918125 h 6858000"/>
              <a:gd name="connsiteX93" fmla="*/ 6763572 w 12192000"/>
              <a:gd name="connsiteY93" fmla="*/ 4028537 h 6858000"/>
              <a:gd name="connsiteX94" fmla="*/ 8173592 w 12192000"/>
              <a:gd name="connsiteY94" fmla="*/ 3279560 h 6858000"/>
              <a:gd name="connsiteX95" fmla="*/ 8191458 w 12192000"/>
              <a:gd name="connsiteY95" fmla="*/ 3257248 h 6858000"/>
              <a:gd name="connsiteX96" fmla="*/ 8259856 w 12192000"/>
              <a:gd name="connsiteY96" fmla="*/ 3173245 h 6858000"/>
              <a:gd name="connsiteX97" fmla="*/ 8317969 w 12192000"/>
              <a:gd name="connsiteY97" fmla="*/ 3097663 h 6858000"/>
              <a:gd name="connsiteX98" fmla="*/ 8287650 w 12192000"/>
              <a:gd name="connsiteY98" fmla="*/ 3072166 h 6858000"/>
              <a:gd name="connsiteX99" fmla="*/ 8328617 w 12192000"/>
              <a:gd name="connsiteY99" fmla="*/ 3000000 h 6858000"/>
              <a:gd name="connsiteX100" fmla="*/ 8458917 w 12192000"/>
              <a:gd name="connsiteY100" fmla="*/ 2777583 h 6858000"/>
              <a:gd name="connsiteX101" fmla="*/ 8516125 w 12192000"/>
              <a:gd name="connsiteY101" fmla="*/ 2728639 h 6858000"/>
              <a:gd name="connsiteX102" fmla="*/ 8585788 w 12192000"/>
              <a:gd name="connsiteY102" fmla="*/ 2605478 h 6858000"/>
              <a:gd name="connsiteX103" fmla="*/ 8595714 w 12192000"/>
              <a:gd name="connsiteY103" fmla="*/ 2577023 h 6858000"/>
              <a:gd name="connsiteX104" fmla="*/ 8581457 w 12192000"/>
              <a:gd name="connsiteY104" fmla="*/ 2540823 h 6858000"/>
              <a:gd name="connsiteX105" fmla="*/ 8570809 w 12192000"/>
              <a:gd name="connsiteY105" fmla="*/ 2504399 h 6858000"/>
              <a:gd name="connsiteX106" fmla="*/ 8584705 w 12192000"/>
              <a:gd name="connsiteY106" fmla="*/ 2493699 h 6858000"/>
              <a:gd name="connsiteX107" fmla="*/ 8674038 w 12192000"/>
              <a:gd name="connsiteY107" fmla="*/ 2475260 h 6858000"/>
              <a:gd name="connsiteX108" fmla="*/ 8622243 w 12192000"/>
              <a:gd name="connsiteY108" fmla="*/ 2406054 h 6858000"/>
              <a:gd name="connsiteX109" fmla="*/ 8530925 w 12192000"/>
              <a:gd name="connsiteY109" fmla="*/ 2302926 h 6858000"/>
              <a:gd name="connsiteX110" fmla="*/ 8489417 w 12192000"/>
              <a:gd name="connsiteY110" fmla="*/ 2229622 h 6858000"/>
              <a:gd name="connsiteX111" fmla="*/ 8484543 w 12192000"/>
              <a:gd name="connsiteY111" fmla="*/ 2164058 h 6858000"/>
              <a:gd name="connsiteX112" fmla="*/ 8402970 w 12192000"/>
              <a:gd name="connsiteY112" fmla="*/ 2125358 h 6858000"/>
              <a:gd name="connsiteX113" fmla="*/ 8479670 w 12192000"/>
              <a:gd name="connsiteY113" fmla="*/ 1986716 h 6858000"/>
              <a:gd name="connsiteX114" fmla="*/ 8487432 w 12192000"/>
              <a:gd name="connsiteY114" fmla="*/ 1958032 h 6858000"/>
              <a:gd name="connsiteX115" fmla="*/ 8441412 w 12192000"/>
              <a:gd name="connsiteY115" fmla="*/ 1855361 h 6858000"/>
              <a:gd name="connsiteX116" fmla="*/ 8433831 w 12192000"/>
              <a:gd name="connsiteY116" fmla="*/ 1838969 h 6858000"/>
              <a:gd name="connsiteX117" fmla="*/ 8416868 w 12192000"/>
              <a:gd name="connsiteY117" fmla="*/ 1806187 h 6858000"/>
              <a:gd name="connsiteX118" fmla="*/ 8368140 w 12192000"/>
              <a:gd name="connsiteY118" fmla="*/ 1798219 h 6858000"/>
              <a:gd name="connsiteX119" fmla="*/ 8393405 w 12192000"/>
              <a:gd name="connsiteY119" fmla="*/ 1774999 h 6858000"/>
              <a:gd name="connsiteX120" fmla="*/ 8442495 w 12192000"/>
              <a:gd name="connsiteY120" fmla="*/ 1696458 h 6858000"/>
              <a:gd name="connsiteX121" fmla="*/ 8409828 w 12192000"/>
              <a:gd name="connsiteY121" fmla="*/ 1621332 h 6858000"/>
              <a:gd name="connsiteX122" fmla="*/ 8407664 w 12192000"/>
              <a:gd name="connsiteY122" fmla="*/ 1579899 h 6858000"/>
              <a:gd name="connsiteX123" fmla="*/ 8462707 w 12192000"/>
              <a:gd name="connsiteY123" fmla="*/ 1526857 h 6858000"/>
              <a:gd name="connsiteX124" fmla="*/ 8504215 w 12192000"/>
              <a:gd name="connsiteY124" fmla="*/ 1505913 h 6858000"/>
              <a:gd name="connsiteX125" fmla="*/ 8523345 w 12192000"/>
              <a:gd name="connsiteY125" fmla="*/ 1475863 h 6858000"/>
              <a:gd name="connsiteX126" fmla="*/ 8500786 w 12192000"/>
              <a:gd name="connsiteY126" fmla="*/ 1450820 h 6858000"/>
              <a:gd name="connsiteX127" fmla="*/ 8400624 w 12192000"/>
              <a:gd name="connsiteY127" fmla="*/ 1391176 h 6858000"/>
              <a:gd name="connsiteX128" fmla="*/ 8454585 w 12192000"/>
              <a:gd name="connsiteY128" fmla="*/ 1341319 h 6858000"/>
              <a:gd name="connsiteX129" fmla="*/ 8172509 w 12192000"/>
              <a:gd name="connsiteY129" fmla="*/ 1106153 h 6858000"/>
              <a:gd name="connsiteX130" fmla="*/ 8138399 w 12192000"/>
              <a:gd name="connsiteY130" fmla="*/ 1070184 h 6858000"/>
              <a:gd name="connsiteX131" fmla="*/ 7957388 w 12192000"/>
              <a:gd name="connsiteY131" fmla="*/ 982992 h 6858000"/>
              <a:gd name="connsiteX132" fmla="*/ 7771142 w 12192000"/>
              <a:gd name="connsiteY132" fmla="*/ 921300 h 6858000"/>
              <a:gd name="connsiteX133" fmla="*/ 7900539 w 12192000"/>
              <a:gd name="connsiteY133" fmla="*/ 791082 h 6858000"/>
              <a:gd name="connsiteX134" fmla="*/ 7702923 w 12192000"/>
              <a:gd name="connsiteY134" fmla="*/ 760803 h 6858000"/>
              <a:gd name="connsiteX135" fmla="*/ 7683614 w 12192000"/>
              <a:gd name="connsiteY135" fmla="*/ 761714 h 6858000"/>
              <a:gd name="connsiteX136" fmla="*/ 7295600 w 12192000"/>
              <a:gd name="connsiteY136" fmla="*/ 741680 h 6858000"/>
              <a:gd name="connsiteX137" fmla="*/ 6739388 w 12192000"/>
              <a:gd name="connsiteY137" fmla="*/ 675206 h 6858000"/>
              <a:gd name="connsiteX138" fmla="*/ 6279006 w 12192000"/>
              <a:gd name="connsiteY138" fmla="*/ 635367 h 6858000"/>
              <a:gd name="connsiteX139" fmla="*/ 5788847 w 12192000"/>
              <a:gd name="connsiteY139" fmla="*/ 557964 h 6858000"/>
              <a:gd name="connsiteX140" fmla="*/ 5765387 w 12192000"/>
              <a:gd name="connsiteY140" fmla="*/ 552984 h 6858000"/>
              <a:gd name="connsiteX141" fmla="*/ 0 w 12192000"/>
              <a:gd name="connsiteY141" fmla="*/ 0 h 6858000"/>
              <a:gd name="connsiteX142" fmla="*/ 768106 w 12192000"/>
              <a:gd name="connsiteY142" fmla="*/ 0 h 6858000"/>
              <a:gd name="connsiteX143" fmla="*/ 767098 w 12192000"/>
              <a:gd name="connsiteY143" fmla="*/ 10118 h 6858000"/>
              <a:gd name="connsiteX144" fmla="*/ 756850 w 12192000"/>
              <a:gd name="connsiteY144" fmla="*/ 43654 h 6858000"/>
              <a:gd name="connsiteX145" fmla="*/ 768357 w 12192000"/>
              <a:gd name="connsiteY145" fmla="*/ 76852 h 6858000"/>
              <a:gd name="connsiteX146" fmla="*/ 882077 w 12192000"/>
              <a:gd name="connsiteY146" fmla="*/ 237315 h 6858000"/>
              <a:gd name="connsiteX147" fmla="*/ 761133 w 12192000"/>
              <a:gd name="connsiteY147" fmla="*/ 282106 h 6858000"/>
              <a:gd name="connsiteX148" fmla="*/ 753907 w 12192000"/>
              <a:gd name="connsiteY148" fmla="*/ 357988 h 6858000"/>
              <a:gd name="connsiteX149" fmla="*/ 692364 w 12192000"/>
              <a:gd name="connsiteY149" fmla="*/ 442830 h 6858000"/>
              <a:gd name="connsiteX150" fmla="*/ 556972 w 12192000"/>
              <a:gd name="connsiteY150" fmla="*/ 562188 h 6858000"/>
              <a:gd name="connsiteX151" fmla="*/ 480177 w 12192000"/>
              <a:gd name="connsiteY151" fmla="*/ 642286 h 6858000"/>
              <a:gd name="connsiteX152" fmla="*/ 612627 w 12192000"/>
              <a:gd name="connsiteY152" fmla="*/ 663627 h 6858000"/>
              <a:gd name="connsiteX153" fmla="*/ 633230 w 12192000"/>
              <a:gd name="connsiteY153" fmla="*/ 676011 h 6858000"/>
              <a:gd name="connsiteX154" fmla="*/ 617443 w 12192000"/>
              <a:gd name="connsiteY154" fmla="*/ 718168 h 6858000"/>
              <a:gd name="connsiteX155" fmla="*/ 596304 w 12192000"/>
              <a:gd name="connsiteY155" fmla="*/ 760064 h 6858000"/>
              <a:gd name="connsiteX156" fmla="*/ 611021 w 12192000"/>
              <a:gd name="connsiteY156" fmla="*/ 792998 h 6858000"/>
              <a:gd name="connsiteX157" fmla="*/ 714308 w 12192000"/>
              <a:gd name="connsiteY157" fmla="*/ 935543 h 6858000"/>
              <a:gd name="connsiteX158" fmla="*/ 799128 w 12192000"/>
              <a:gd name="connsiteY158" fmla="*/ 992190 h 6858000"/>
              <a:gd name="connsiteX159" fmla="*/ 992317 w 12192000"/>
              <a:gd name="connsiteY159" fmla="*/ 1249612 h 6858000"/>
              <a:gd name="connsiteX160" fmla="*/ 1053058 w 12192000"/>
              <a:gd name="connsiteY160" fmla="*/ 1333136 h 6858000"/>
              <a:gd name="connsiteX161" fmla="*/ 1008104 w 12192000"/>
              <a:gd name="connsiteY161" fmla="*/ 1362645 h 6858000"/>
              <a:gd name="connsiteX162" fmla="*/ 1094265 w 12192000"/>
              <a:gd name="connsiteY162" fmla="*/ 1450123 h 6858000"/>
              <a:gd name="connsiteX163" fmla="*/ 1195677 w 12192000"/>
              <a:gd name="connsiteY163" fmla="*/ 1547347 h 6858000"/>
              <a:gd name="connsiteX164" fmla="*/ 1222166 w 12192000"/>
              <a:gd name="connsiteY164" fmla="*/ 1573170 h 6858000"/>
              <a:gd name="connsiteX165" fmla="*/ 3312738 w 12192000"/>
              <a:gd name="connsiteY165" fmla="*/ 2440024 h 6858000"/>
              <a:gd name="connsiteX166" fmla="*/ 3863944 w 12192000"/>
              <a:gd name="connsiteY166" fmla="*/ 2312235 h 6858000"/>
              <a:gd name="connsiteX167" fmla="*/ 4082022 w 12192000"/>
              <a:gd name="connsiteY167" fmla="*/ 2212904 h 6858000"/>
              <a:gd name="connsiteX168" fmla="*/ 4361371 w 12192000"/>
              <a:gd name="connsiteY168" fmla="*/ 2053496 h 6858000"/>
              <a:gd name="connsiteX169" fmla="*/ 4659987 w 12192000"/>
              <a:gd name="connsiteY169" fmla="*/ 1925180 h 6858000"/>
              <a:gd name="connsiteX170" fmla="*/ 4761667 w 12192000"/>
              <a:gd name="connsiteY170" fmla="*/ 1807667 h 6858000"/>
              <a:gd name="connsiteX171" fmla="*/ 4797253 w 12192000"/>
              <a:gd name="connsiteY171" fmla="*/ 1774733 h 6858000"/>
              <a:gd name="connsiteX172" fmla="*/ 4886356 w 12192000"/>
              <a:gd name="connsiteY172" fmla="*/ 1731784 h 6858000"/>
              <a:gd name="connsiteX173" fmla="*/ 5041818 w 12192000"/>
              <a:gd name="connsiteY173" fmla="*/ 1639039 h 6858000"/>
              <a:gd name="connsiteX174" fmla="*/ 4984824 w 12192000"/>
              <a:gd name="connsiteY174" fmla="*/ 1617960 h 6858000"/>
              <a:gd name="connsiteX175" fmla="*/ 4820800 w 12192000"/>
              <a:gd name="connsiteY175" fmla="*/ 1674082 h 6858000"/>
              <a:gd name="connsiteX176" fmla="*/ 4701459 w 12192000"/>
              <a:gd name="connsiteY176" fmla="*/ 1689099 h 6858000"/>
              <a:gd name="connsiteX177" fmla="*/ 4869498 w 12192000"/>
              <a:gd name="connsiteY177" fmla="*/ 1591086 h 6858000"/>
              <a:gd name="connsiteX178" fmla="*/ 5032185 w 12192000"/>
              <a:gd name="connsiteY178" fmla="*/ 1463559 h 6858000"/>
              <a:gd name="connsiteX179" fmla="*/ 4906692 w 12192000"/>
              <a:gd name="connsiteY179" fmla="*/ 1488062 h 6858000"/>
              <a:gd name="connsiteX180" fmla="*/ 4901340 w 12192000"/>
              <a:gd name="connsiteY180" fmla="*/ 1470936 h 6858000"/>
              <a:gd name="connsiteX181" fmla="*/ 5009976 w 12192000"/>
              <a:gd name="connsiteY181" fmla="*/ 1319171 h 6858000"/>
              <a:gd name="connsiteX182" fmla="*/ 5063760 w 12192000"/>
              <a:gd name="connsiteY182" fmla="*/ 1258044 h 6858000"/>
              <a:gd name="connsiteX183" fmla="*/ 5305648 w 12192000"/>
              <a:gd name="connsiteY183" fmla="*/ 1073871 h 6858000"/>
              <a:gd name="connsiteX184" fmla="*/ 5076067 w 12192000"/>
              <a:gd name="connsiteY184" fmla="*/ 1156077 h 6858000"/>
              <a:gd name="connsiteX185" fmla="*/ 5313141 w 12192000"/>
              <a:gd name="connsiteY185" fmla="*/ 976907 h 6858000"/>
              <a:gd name="connsiteX186" fmla="*/ 5428196 w 12192000"/>
              <a:gd name="connsiteY186" fmla="*/ 910774 h 6858000"/>
              <a:gd name="connsiteX187" fmla="*/ 5457363 w 12192000"/>
              <a:gd name="connsiteY187" fmla="*/ 871779 h 6858000"/>
              <a:gd name="connsiteX188" fmla="*/ 5406256 w 12192000"/>
              <a:gd name="connsiteY188" fmla="*/ 863347 h 6858000"/>
              <a:gd name="connsiteX189" fmla="*/ 5249456 w 12192000"/>
              <a:gd name="connsiteY189" fmla="*/ 878367 h 6858000"/>
              <a:gd name="connsiteX190" fmla="*/ 5442914 w 12192000"/>
              <a:gd name="connsiteY190" fmla="*/ 757955 h 6858000"/>
              <a:gd name="connsiteX191" fmla="*/ 5297887 w 12192000"/>
              <a:gd name="connsiteY191" fmla="*/ 776398 h 6858000"/>
              <a:gd name="connsiteX192" fmla="*/ 5256146 w 12192000"/>
              <a:gd name="connsiteY192" fmla="*/ 728971 h 6858000"/>
              <a:gd name="connsiteX193" fmla="*/ 5188716 w 12192000"/>
              <a:gd name="connsiteY193" fmla="*/ 652298 h 6858000"/>
              <a:gd name="connsiteX194" fmla="*/ 5142160 w 12192000"/>
              <a:gd name="connsiteY194" fmla="*/ 609614 h 6858000"/>
              <a:gd name="connsiteX195" fmla="*/ 5122626 w 12192000"/>
              <a:gd name="connsiteY195" fmla="*/ 475239 h 6858000"/>
              <a:gd name="connsiteX196" fmla="*/ 5162763 w 12192000"/>
              <a:gd name="connsiteY196" fmla="*/ 328215 h 6858000"/>
              <a:gd name="connsiteX197" fmla="*/ 5271399 w 12192000"/>
              <a:gd name="connsiteY197" fmla="*/ 253914 h 6858000"/>
              <a:gd name="connsiteX198" fmla="*/ 5240091 w 12192000"/>
              <a:gd name="connsiteY198" fmla="*/ 170389 h 6858000"/>
              <a:gd name="connsiteX199" fmla="*/ 5008904 w 12192000"/>
              <a:gd name="connsiteY199" fmla="*/ 220979 h 6858000"/>
              <a:gd name="connsiteX200" fmla="*/ 5354881 w 12192000"/>
              <a:gd name="connsiteY200" fmla="*/ 22050 h 6858000"/>
              <a:gd name="connsiteX201" fmla="*/ 5296818 w 12192000"/>
              <a:gd name="connsiteY201" fmla="*/ 12038 h 6858000"/>
              <a:gd name="connsiteX202" fmla="*/ 5297018 w 12192000"/>
              <a:gd name="connsiteY202" fmla="*/ 3177 h 6858000"/>
              <a:gd name="connsiteX203" fmla="*/ 5298067 w 12192000"/>
              <a:gd name="connsiteY203" fmla="*/ 0 h 6858000"/>
              <a:gd name="connsiteX204" fmla="*/ 8958468 w 12192000"/>
              <a:gd name="connsiteY204" fmla="*/ 0 h 6858000"/>
              <a:gd name="connsiteX205" fmla="*/ 8936439 w 12192000"/>
              <a:gd name="connsiteY205" fmla="*/ 18562 h 6858000"/>
              <a:gd name="connsiteX206" fmla="*/ 8934304 w 12192000"/>
              <a:gd name="connsiteY206" fmla="*/ 46608 h 6858000"/>
              <a:gd name="connsiteX207" fmla="*/ 9027240 w 12192000"/>
              <a:gd name="connsiteY207" fmla="*/ 113638 h 6858000"/>
              <a:gd name="connsiteX208" fmla="*/ 8854734 w 12192000"/>
              <a:gd name="connsiteY208" fmla="*/ 193826 h 6858000"/>
              <a:gd name="connsiteX209" fmla="*/ 8815880 w 12192000"/>
              <a:gd name="connsiteY209" fmla="*/ 227493 h 6858000"/>
              <a:gd name="connsiteX210" fmla="*/ 8848828 w 12192000"/>
              <a:gd name="connsiteY210" fmla="*/ 267894 h 6858000"/>
              <a:gd name="connsiteX211" fmla="*/ 8920315 w 12192000"/>
              <a:gd name="connsiteY211" fmla="*/ 296052 h 6858000"/>
              <a:gd name="connsiteX212" fmla="*/ 9015115 w 12192000"/>
              <a:gd name="connsiteY212" fmla="*/ 367363 h 6858000"/>
              <a:gd name="connsiteX213" fmla="*/ 9011388 w 12192000"/>
              <a:gd name="connsiteY213" fmla="*/ 423067 h 6858000"/>
              <a:gd name="connsiteX214" fmla="*/ 8955127 w 12192000"/>
              <a:gd name="connsiteY214" fmla="*/ 524068 h 6858000"/>
              <a:gd name="connsiteX215" fmla="*/ 9039672 w 12192000"/>
              <a:gd name="connsiteY215" fmla="*/ 629661 h 6858000"/>
              <a:gd name="connsiteX216" fmla="*/ 9083187 w 12192000"/>
              <a:gd name="connsiteY216" fmla="*/ 660880 h 6858000"/>
              <a:gd name="connsiteX217" fmla="*/ 8999263 w 12192000"/>
              <a:gd name="connsiteY217" fmla="*/ 671592 h 6858000"/>
              <a:gd name="connsiteX218" fmla="*/ 8970048 w 12192000"/>
              <a:gd name="connsiteY218" fmla="*/ 715664 h 6858000"/>
              <a:gd name="connsiteX219" fmla="*/ 8956992 w 12192000"/>
              <a:gd name="connsiteY219" fmla="*/ 737702 h 6858000"/>
              <a:gd name="connsiteX220" fmla="*/ 8877733 w 12192000"/>
              <a:gd name="connsiteY220" fmla="*/ 875737 h 6858000"/>
              <a:gd name="connsiteX221" fmla="*/ 8891100 w 12192000"/>
              <a:gd name="connsiteY221" fmla="*/ 914300 h 6858000"/>
              <a:gd name="connsiteX222" fmla="*/ 9023199 w 12192000"/>
              <a:gd name="connsiteY222" fmla="*/ 1100695 h 6858000"/>
              <a:gd name="connsiteX223" fmla="*/ 8882708 w 12192000"/>
              <a:gd name="connsiteY223" fmla="*/ 1152725 h 6858000"/>
              <a:gd name="connsiteX224" fmla="*/ 8874315 w 12192000"/>
              <a:gd name="connsiteY224" fmla="*/ 1240870 h 6858000"/>
              <a:gd name="connsiteX225" fmla="*/ 8802826 w 12192000"/>
              <a:gd name="connsiteY225" fmla="*/ 1339424 h 6858000"/>
              <a:gd name="connsiteX226" fmla="*/ 8645552 w 12192000"/>
              <a:gd name="connsiteY226" fmla="*/ 1478072 h 6858000"/>
              <a:gd name="connsiteX227" fmla="*/ 8556347 w 12192000"/>
              <a:gd name="connsiteY227" fmla="*/ 1571114 h 6858000"/>
              <a:gd name="connsiteX228" fmla="*/ 8710202 w 12192000"/>
              <a:gd name="connsiteY228" fmla="*/ 1595904 h 6858000"/>
              <a:gd name="connsiteX229" fmla="*/ 8734135 w 12192000"/>
              <a:gd name="connsiteY229" fmla="*/ 1610290 h 6858000"/>
              <a:gd name="connsiteX230" fmla="*/ 8715797 w 12192000"/>
              <a:gd name="connsiteY230" fmla="*/ 1659260 h 6858000"/>
              <a:gd name="connsiteX231" fmla="*/ 8691242 w 12192000"/>
              <a:gd name="connsiteY231" fmla="*/ 1707927 h 6858000"/>
              <a:gd name="connsiteX232" fmla="*/ 8708337 w 12192000"/>
              <a:gd name="connsiteY232" fmla="*/ 1746183 h 6858000"/>
              <a:gd name="connsiteX233" fmla="*/ 8828316 w 12192000"/>
              <a:gd name="connsiteY233" fmla="*/ 1911765 h 6858000"/>
              <a:gd name="connsiteX234" fmla="*/ 8926844 w 12192000"/>
              <a:gd name="connsiteY234" fmla="*/ 1977567 h 6858000"/>
              <a:gd name="connsiteX235" fmla="*/ 9151255 w 12192000"/>
              <a:gd name="connsiteY235" fmla="*/ 2276592 h 6858000"/>
              <a:gd name="connsiteX236" fmla="*/ 9221812 w 12192000"/>
              <a:gd name="connsiteY236" fmla="*/ 2373614 h 6858000"/>
              <a:gd name="connsiteX237" fmla="*/ 9169593 w 12192000"/>
              <a:gd name="connsiteY237" fmla="*/ 2407892 h 6858000"/>
              <a:gd name="connsiteX238" fmla="*/ 9269679 w 12192000"/>
              <a:gd name="connsiteY238" fmla="*/ 2509507 h 6858000"/>
              <a:gd name="connsiteX239" fmla="*/ 9387480 w 12192000"/>
              <a:gd name="connsiteY239" fmla="*/ 2622444 h 6858000"/>
              <a:gd name="connsiteX240" fmla="*/ 9418250 w 12192000"/>
              <a:gd name="connsiteY240" fmla="*/ 2652440 h 6858000"/>
              <a:gd name="connsiteX241" fmla="*/ 11846684 w 12192000"/>
              <a:gd name="connsiteY241" fmla="*/ 3659389 h 6858000"/>
              <a:gd name="connsiteX242" fmla="*/ 12172890 w 12192000"/>
              <a:gd name="connsiteY242" fmla="*/ 3610878 h 6858000"/>
              <a:gd name="connsiteX243" fmla="*/ 12192000 w 12192000"/>
              <a:gd name="connsiteY243" fmla="*/ 3605403 h 6858000"/>
              <a:gd name="connsiteX244" fmla="*/ 12192000 w 12192000"/>
              <a:gd name="connsiteY244" fmla="*/ 6858000 h 6858000"/>
              <a:gd name="connsiteX245" fmla="*/ 2667892 w 12192000"/>
              <a:gd name="connsiteY245" fmla="*/ 6858000 h 6858000"/>
              <a:gd name="connsiteX246" fmla="*/ 2654380 w 12192000"/>
              <a:gd name="connsiteY246" fmla="*/ 6849405 h 6858000"/>
              <a:gd name="connsiteX247" fmla="*/ 2517472 w 12192000"/>
              <a:gd name="connsiteY247" fmla="*/ 6768410 h 6858000"/>
              <a:gd name="connsiteX248" fmla="*/ 2863768 w 12192000"/>
              <a:gd name="connsiteY248" fmla="*/ 6678867 h 6858000"/>
              <a:gd name="connsiteX249" fmla="*/ 3200332 w 12192000"/>
              <a:gd name="connsiteY249" fmla="*/ 6552312 h 6858000"/>
              <a:gd name="connsiteX250" fmla="*/ 3263755 w 12192000"/>
              <a:gd name="connsiteY250" fmla="*/ 6500106 h 6858000"/>
              <a:gd name="connsiteX251" fmla="*/ 3788234 w 12192000"/>
              <a:gd name="connsiteY251" fmla="*/ 6158777 h 6858000"/>
              <a:gd name="connsiteX252" fmla="*/ 3687901 w 12192000"/>
              <a:gd name="connsiteY252" fmla="*/ 6086412 h 6858000"/>
              <a:gd name="connsiteX253" fmla="*/ 3874137 w 12192000"/>
              <a:gd name="connsiteY253" fmla="*/ 5999841 h 6858000"/>
              <a:gd name="connsiteX254" fmla="*/ 3916083 w 12192000"/>
              <a:gd name="connsiteY254" fmla="*/ 5963494 h 6858000"/>
              <a:gd name="connsiteX255" fmla="*/ 3880513 w 12192000"/>
              <a:gd name="connsiteY255" fmla="*/ 5919878 h 6858000"/>
              <a:gd name="connsiteX256" fmla="*/ 3803335 w 12192000"/>
              <a:gd name="connsiteY256" fmla="*/ 5889479 h 6858000"/>
              <a:gd name="connsiteX257" fmla="*/ 3700990 w 12192000"/>
              <a:gd name="connsiteY257" fmla="*/ 5812491 h 6858000"/>
              <a:gd name="connsiteX258" fmla="*/ 3705014 w 12192000"/>
              <a:gd name="connsiteY258" fmla="*/ 5752353 h 6858000"/>
              <a:gd name="connsiteX259" fmla="*/ 3765753 w 12192000"/>
              <a:gd name="connsiteY259" fmla="*/ 5643313 h 6858000"/>
              <a:gd name="connsiteX260" fmla="*/ 3674479 w 12192000"/>
              <a:gd name="connsiteY260" fmla="*/ 5529315 h 6858000"/>
              <a:gd name="connsiteX261" fmla="*/ 3627501 w 12192000"/>
              <a:gd name="connsiteY261" fmla="*/ 5495612 h 6858000"/>
              <a:gd name="connsiteX262" fmla="*/ 3718104 w 12192000"/>
              <a:gd name="connsiteY262" fmla="*/ 5484048 h 6858000"/>
              <a:gd name="connsiteX263" fmla="*/ 3749644 w 12192000"/>
              <a:gd name="connsiteY263" fmla="*/ 5436467 h 6858000"/>
              <a:gd name="connsiteX264" fmla="*/ 3763740 w 12192000"/>
              <a:gd name="connsiteY264" fmla="*/ 5412675 h 6858000"/>
              <a:gd name="connsiteX265" fmla="*/ 3849307 w 12192000"/>
              <a:gd name="connsiteY265" fmla="*/ 5263654 h 6858000"/>
              <a:gd name="connsiteX266" fmla="*/ 3834876 w 12192000"/>
              <a:gd name="connsiteY266" fmla="*/ 5222021 h 6858000"/>
              <a:gd name="connsiteX267" fmla="*/ 3692263 w 12192000"/>
              <a:gd name="connsiteY267" fmla="*/ 5020790 h 6858000"/>
              <a:gd name="connsiteX268" fmla="*/ 3843936 w 12192000"/>
              <a:gd name="connsiteY268" fmla="*/ 4964619 h 6858000"/>
              <a:gd name="connsiteX269" fmla="*/ 3852997 w 12192000"/>
              <a:gd name="connsiteY269" fmla="*/ 4869458 h 6858000"/>
              <a:gd name="connsiteX270" fmla="*/ 3930177 w 12192000"/>
              <a:gd name="connsiteY270" fmla="*/ 4763060 h 6858000"/>
              <a:gd name="connsiteX271" fmla="*/ 4099968 w 12192000"/>
              <a:gd name="connsiteY271" fmla="*/ 4613376 h 6858000"/>
              <a:gd name="connsiteX272" fmla="*/ 4196274 w 12192000"/>
              <a:gd name="connsiteY272" fmla="*/ 4512928 h 6858000"/>
              <a:gd name="connsiteX273" fmla="*/ 4030173 w 12192000"/>
              <a:gd name="connsiteY273" fmla="*/ 4486165 h 6858000"/>
              <a:gd name="connsiteX274" fmla="*/ 4004335 w 12192000"/>
              <a:gd name="connsiteY274" fmla="*/ 4470634 h 6858000"/>
              <a:gd name="connsiteX275" fmla="*/ 4024133 w 12192000"/>
              <a:gd name="connsiteY275" fmla="*/ 4417767 h 6858000"/>
              <a:gd name="connsiteX276" fmla="*/ 4050642 w 12192000"/>
              <a:gd name="connsiteY276" fmla="*/ 4365226 h 6858000"/>
              <a:gd name="connsiteX277" fmla="*/ 4032186 w 12192000"/>
              <a:gd name="connsiteY277" fmla="*/ 4323924 h 6858000"/>
              <a:gd name="connsiteX278" fmla="*/ 3902658 w 12192000"/>
              <a:gd name="connsiteY278" fmla="*/ 4145163 h 6858000"/>
              <a:gd name="connsiteX279" fmla="*/ 3796288 w 12192000"/>
              <a:gd name="connsiteY279" fmla="*/ 4074123 h 6858000"/>
              <a:gd name="connsiteX280" fmla="*/ 3554015 w 12192000"/>
              <a:gd name="connsiteY280" fmla="*/ 3751298 h 6858000"/>
              <a:gd name="connsiteX281" fmla="*/ 3477841 w 12192000"/>
              <a:gd name="connsiteY281" fmla="*/ 3646554 h 6858000"/>
              <a:gd name="connsiteX282" fmla="*/ 3534217 w 12192000"/>
              <a:gd name="connsiteY282" fmla="*/ 3609547 h 6858000"/>
              <a:gd name="connsiteX283" fmla="*/ 3426164 w 12192000"/>
              <a:gd name="connsiteY283" fmla="*/ 3499844 h 6858000"/>
              <a:gd name="connsiteX284" fmla="*/ 3298987 w 12192000"/>
              <a:gd name="connsiteY284" fmla="*/ 3377918 h 6858000"/>
              <a:gd name="connsiteX285" fmla="*/ 3265768 w 12192000"/>
              <a:gd name="connsiteY285" fmla="*/ 3345534 h 6858000"/>
              <a:gd name="connsiteX286" fmla="*/ 698533 w 12192000"/>
              <a:gd name="connsiteY286" fmla="*/ 2257448 h 6858000"/>
              <a:gd name="connsiteX287" fmla="*/ 644044 w 12192000"/>
              <a:gd name="connsiteY287" fmla="*/ 2258439 h 6858000"/>
              <a:gd name="connsiteX288" fmla="*/ 121106 w 12192000"/>
              <a:gd name="connsiteY288" fmla="*/ 2359734 h 6858000"/>
              <a:gd name="connsiteX289" fmla="*/ 0 w 12192000"/>
              <a:gd name="connsiteY289" fmla="*/ 2402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92000" h="6858000">
                <a:moveTo>
                  <a:pt x="5765387" y="552984"/>
                </a:moveTo>
                <a:cubicBezTo>
                  <a:pt x="5757491" y="552728"/>
                  <a:pt x="5749866" y="555802"/>
                  <a:pt x="5743549" y="567982"/>
                </a:cubicBezTo>
                <a:cubicBezTo>
                  <a:pt x="5777117" y="600080"/>
                  <a:pt x="5819889" y="588014"/>
                  <a:pt x="5865186" y="624212"/>
                </a:cubicBezTo>
                <a:cubicBezTo>
                  <a:pt x="5791555" y="612828"/>
                  <a:pt x="5733261" y="603722"/>
                  <a:pt x="5674970" y="594618"/>
                </a:cubicBezTo>
                <a:cubicBezTo>
                  <a:pt x="5673886" y="600991"/>
                  <a:pt x="5672804" y="607366"/>
                  <a:pt x="5671722" y="613739"/>
                </a:cubicBezTo>
                <a:cubicBezTo>
                  <a:pt x="5746257" y="627171"/>
                  <a:pt x="5815197" y="661774"/>
                  <a:pt x="5887746" y="686133"/>
                </a:cubicBezTo>
                <a:cubicBezTo>
                  <a:pt x="5881068" y="701160"/>
                  <a:pt x="5874392" y="698199"/>
                  <a:pt x="5868434" y="697289"/>
                </a:cubicBezTo>
                <a:cubicBezTo>
                  <a:pt x="5829634" y="691369"/>
                  <a:pt x="5790832" y="685452"/>
                  <a:pt x="5753657" y="669287"/>
                </a:cubicBezTo>
                <a:cubicBezTo>
                  <a:pt x="5745355" y="665643"/>
                  <a:pt x="5735248" y="665643"/>
                  <a:pt x="5730555" y="676572"/>
                </a:cubicBezTo>
                <a:cubicBezTo>
                  <a:pt x="5723878" y="692053"/>
                  <a:pt x="5733442" y="702070"/>
                  <a:pt x="5741924" y="710491"/>
                </a:cubicBezTo>
                <a:cubicBezTo>
                  <a:pt x="5756724" y="725062"/>
                  <a:pt x="5774589" y="720965"/>
                  <a:pt x="5791735" y="723695"/>
                </a:cubicBezTo>
                <a:cubicBezTo>
                  <a:pt x="5837394" y="730753"/>
                  <a:pt x="5859232" y="752836"/>
                  <a:pt x="5869339" y="803376"/>
                </a:cubicBezTo>
                <a:cubicBezTo>
                  <a:pt x="5829273" y="782886"/>
                  <a:pt x="5790652" y="808156"/>
                  <a:pt x="5751851" y="793813"/>
                </a:cubicBezTo>
                <a:cubicBezTo>
                  <a:pt x="5741745" y="790172"/>
                  <a:pt x="5725683" y="795634"/>
                  <a:pt x="5731096" y="813164"/>
                </a:cubicBezTo>
                <a:cubicBezTo>
                  <a:pt x="5736150" y="829555"/>
                  <a:pt x="5752933" y="841392"/>
                  <a:pt x="5723155" y="838206"/>
                </a:cubicBezTo>
                <a:cubicBezTo>
                  <a:pt x="5701860" y="835929"/>
                  <a:pt x="5660171" y="854369"/>
                  <a:pt x="5677677" y="858922"/>
                </a:cubicBezTo>
                <a:cubicBezTo>
                  <a:pt x="5699694" y="864614"/>
                  <a:pt x="5721172" y="872810"/>
                  <a:pt x="5749146" y="882143"/>
                </a:cubicBezTo>
                <a:cubicBezTo>
                  <a:pt x="5718283" y="897394"/>
                  <a:pt x="5696085" y="894207"/>
                  <a:pt x="5672804" y="882143"/>
                </a:cubicBezTo>
                <a:cubicBezTo>
                  <a:pt x="5658728" y="874858"/>
                  <a:pt x="5642530" y="866776"/>
                  <a:pt x="5626987" y="862565"/>
                </a:cubicBezTo>
                <a:lnTo>
                  <a:pt x="5611575" y="860624"/>
                </a:lnTo>
                <a:lnTo>
                  <a:pt x="5629275" y="904875"/>
                </a:lnTo>
                <a:cubicBezTo>
                  <a:pt x="5636975" y="929899"/>
                  <a:pt x="5648325" y="981075"/>
                  <a:pt x="5648325" y="981075"/>
                </a:cubicBezTo>
                <a:lnTo>
                  <a:pt x="5646577" y="1001285"/>
                </a:lnTo>
                <a:lnTo>
                  <a:pt x="5653179" y="1004447"/>
                </a:lnTo>
                <a:cubicBezTo>
                  <a:pt x="5672649" y="1015232"/>
                  <a:pt x="5691732" y="1027443"/>
                  <a:pt x="5710342" y="1041501"/>
                </a:cubicBezTo>
                <a:cubicBezTo>
                  <a:pt x="5704025" y="1052200"/>
                  <a:pt x="5671903" y="1082706"/>
                  <a:pt x="5685076" y="1084982"/>
                </a:cubicBezTo>
                <a:cubicBezTo>
                  <a:pt x="5722072" y="1091584"/>
                  <a:pt x="5754918" y="1113894"/>
                  <a:pt x="5788666" y="1132334"/>
                </a:cubicBezTo>
                <a:cubicBezTo>
                  <a:pt x="5803286" y="1140301"/>
                  <a:pt x="5820971" y="1150775"/>
                  <a:pt x="5814113" y="1179230"/>
                </a:cubicBezTo>
                <a:cubicBezTo>
                  <a:pt x="5801661" y="1187198"/>
                  <a:pt x="5792457" y="1176043"/>
                  <a:pt x="5782171" y="1175133"/>
                </a:cubicBezTo>
                <a:cubicBezTo>
                  <a:pt x="5771703" y="1174223"/>
                  <a:pt x="5748241" y="1180140"/>
                  <a:pt x="5754739" y="1184011"/>
                </a:cubicBezTo>
                <a:cubicBezTo>
                  <a:pt x="5784336" y="1201540"/>
                  <a:pt x="5731096" y="1243656"/>
                  <a:pt x="5766109" y="1243656"/>
                </a:cubicBezTo>
                <a:cubicBezTo>
                  <a:pt x="5824761" y="1243883"/>
                  <a:pt x="5855983" y="1318554"/>
                  <a:pt x="5912470" y="1320604"/>
                </a:cubicBezTo>
                <a:cubicBezTo>
                  <a:pt x="5921493" y="1320830"/>
                  <a:pt x="5925825" y="1334034"/>
                  <a:pt x="5925644" y="1345645"/>
                </a:cubicBezTo>
                <a:cubicBezTo>
                  <a:pt x="5925644" y="1359532"/>
                  <a:pt x="5917343" y="1362036"/>
                  <a:pt x="5908138" y="1363402"/>
                </a:cubicBezTo>
                <a:cubicBezTo>
                  <a:pt x="5894061" y="1365450"/>
                  <a:pt x="5879444" y="1345645"/>
                  <a:pt x="5860855" y="1372508"/>
                </a:cubicBezTo>
                <a:cubicBezTo>
                  <a:pt x="5894242" y="1388215"/>
                  <a:pt x="5927629" y="1403924"/>
                  <a:pt x="5927087" y="1457878"/>
                </a:cubicBezTo>
                <a:cubicBezTo>
                  <a:pt x="5926908" y="1472447"/>
                  <a:pt x="5940804" y="1477911"/>
                  <a:pt x="5951271" y="1481553"/>
                </a:cubicBezTo>
                <a:cubicBezTo>
                  <a:pt x="5968597" y="1487473"/>
                  <a:pt x="5983213" y="1497945"/>
                  <a:pt x="5992599" y="1518207"/>
                </a:cubicBezTo>
                <a:cubicBezTo>
                  <a:pt x="5992418" y="1522076"/>
                  <a:pt x="5992238" y="1526174"/>
                  <a:pt x="5993321" y="1529362"/>
                </a:cubicBezTo>
                <a:cubicBezTo>
                  <a:pt x="5990253" y="1578306"/>
                  <a:pt x="5964988" y="1576939"/>
                  <a:pt x="5937015" y="1568746"/>
                </a:cubicBezTo>
                <a:cubicBezTo>
                  <a:pt x="5903627" y="1558728"/>
                  <a:pt x="5870601" y="1540515"/>
                  <a:pt x="5835410" y="1558045"/>
                </a:cubicBezTo>
                <a:cubicBezTo>
                  <a:pt x="5885040" y="1581493"/>
                  <a:pt x="5938999" y="1583315"/>
                  <a:pt x="5985561" y="1616780"/>
                </a:cubicBezTo>
                <a:cubicBezTo>
                  <a:pt x="5815197" y="1622927"/>
                  <a:pt x="5664684" y="1517295"/>
                  <a:pt x="5499552" y="1476774"/>
                </a:cubicBezTo>
                <a:cubicBezTo>
                  <a:pt x="5505146" y="1503863"/>
                  <a:pt x="5518501" y="1509327"/>
                  <a:pt x="5530593" y="1513425"/>
                </a:cubicBezTo>
                <a:cubicBezTo>
                  <a:pt x="5591592" y="1533915"/>
                  <a:pt x="5645011" y="1574665"/>
                  <a:pt x="5700597" y="1609949"/>
                </a:cubicBezTo>
                <a:cubicBezTo>
                  <a:pt x="5723516" y="1624519"/>
                  <a:pt x="5740121" y="1639091"/>
                  <a:pt x="5748782" y="1670507"/>
                </a:cubicBezTo>
                <a:cubicBezTo>
                  <a:pt x="5756544" y="1698963"/>
                  <a:pt x="5771522" y="1712167"/>
                  <a:pt x="5799315" y="1703970"/>
                </a:cubicBezTo>
                <a:cubicBezTo>
                  <a:pt x="5821873" y="1697141"/>
                  <a:pt x="5846597" y="1700783"/>
                  <a:pt x="5870240" y="1703289"/>
                </a:cubicBezTo>
                <a:cubicBezTo>
                  <a:pt x="5897491" y="1706020"/>
                  <a:pt x="5927991" y="1738119"/>
                  <a:pt x="5920591" y="1754738"/>
                </a:cubicBezTo>
                <a:cubicBezTo>
                  <a:pt x="5907958" y="1782967"/>
                  <a:pt x="5886844" y="1768852"/>
                  <a:pt x="5868074" y="1765665"/>
                </a:cubicBezTo>
                <a:cubicBezTo>
                  <a:pt x="5846778" y="1761795"/>
                  <a:pt x="5807256" y="1753826"/>
                  <a:pt x="5806533" y="1757242"/>
                </a:cubicBezTo>
                <a:cubicBezTo>
                  <a:pt x="5792636" y="1828042"/>
                  <a:pt x="5694821" y="1766350"/>
                  <a:pt x="5673706" y="1759972"/>
                </a:cubicBezTo>
                <a:cubicBezTo>
                  <a:pt x="5647358" y="1752006"/>
                  <a:pt x="5622635" y="1766576"/>
                  <a:pt x="5597548" y="1769990"/>
                </a:cubicBezTo>
                <a:cubicBezTo>
                  <a:pt x="5575169" y="1773177"/>
                  <a:pt x="5448658" y="1782967"/>
                  <a:pt x="5422491" y="1752916"/>
                </a:cubicBezTo>
                <a:cubicBezTo>
                  <a:pt x="5418882" y="1776364"/>
                  <a:pt x="5426460" y="1785926"/>
                  <a:pt x="5432778" y="1796626"/>
                </a:cubicBezTo>
                <a:cubicBezTo>
                  <a:pt x="5441620" y="1811878"/>
                  <a:pt x="5443065" y="1822578"/>
                  <a:pt x="5426281" y="1834644"/>
                </a:cubicBezTo>
                <a:cubicBezTo>
                  <a:pt x="5378455" y="1869248"/>
                  <a:pt x="5379178" y="1870385"/>
                  <a:pt x="5423754" y="1917282"/>
                </a:cubicBezTo>
                <a:cubicBezTo>
                  <a:pt x="5425921" y="1919330"/>
                  <a:pt x="5425017" y="1926161"/>
                  <a:pt x="5425378" y="1930714"/>
                </a:cubicBezTo>
                <a:cubicBezTo>
                  <a:pt x="5413647" y="1937998"/>
                  <a:pt x="5399932" y="1919786"/>
                  <a:pt x="5386217" y="1939365"/>
                </a:cubicBezTo>
                <a:cubicBezTo>
                  <a:pt x="5445952" y="2025417"/>
                  <a:pt x="5537091" y="2046587"/>
                  <a:pt x="5619566" y="2111243"/>
                </a:cubicBezTo>
                <a:cubicBezTo>
                  <a:pt x="5552792" y="2132642"/>
                  <a:pt x="5512726" y="2057972"/>
                  <a:pt x="5463640" y="2067533"/>
                </a:cubicBezTo>
                <a:cubicBezTo>
                  <a:pt x="5439094" y="2090982"/>
                  <a:pt x="5512005" y="2128545"/>
                  <a:pt x="5442523" y="2139700"/>
                </a:cubicBezTo>
                <a:cubicBezTo>
                  <a:pt x="5472663" y="2160188"/>
                  <a:pt x="5495041" y="2180220"/>
                  <a:pt x="5515794" y="2203898"/>
                </a:cubicBezTo>
                <a:cubicBezTo>
                  <a:pt x="5552792" y="2246241"/>
                  <a:pt x="5560010" y="2274014"/>
                  <a:pt x="5542865" y="2330929"/>
                </a:cubicBezTo>
                <a:cubicBezTo>
                  <a:pt x="5531676" y="2368264"/>
                  <a:pt x="5515253" y="2402640"/>
                  <a:pt x="5529691" y="2447031"/>
                </a:cubicBezTo>
                <a:cubicBezTo>
                  <a:pt x="5539796" y="2477537"/>
                  <a:pt x="5535826" y="2497570"/>
                  <a:pt x="5498289" y="2483910"/>
                </a:cubicBezTo>
                <a:cubicBezTo>
                  <a:pt x="5457864" y="2469340"/>
                  <a:pt x="5442704" y="2496659"/>
                  <a:pt x="5452810" y="2550157"/>
                </a:cubicBezTo>
                <a:cubicBezTo>
                  <a:pt x="5459307" y="2584534"/>
                  <a:pt x="5452449" y="2595005"/>
                  <a:pt x="5424658" y="2591135"/>
                </a:cubicBezTo>
                <a:cubicBezTo>
                  <a:pt x="5393976" y="2586810"/>
                  <a:pt x="5364740" y="2564271"/>
                  <a:pt x="5326841" y="2575200"/>
                </a:cubicBezTo>
                <a:cubicBezTo>
                  <a:pt x="5357159" y="2637577"/>
                  <a:pt x="5421950" y="2619820"/>
                  <a:pt x="5457322" y="2679238"/>
                </a:cubicBezTo>
                <a:cubicBezTo>
                  <a:pt x="5415093" y="2679464"/>
                  <a:pt x="5382787" y="2679238"/>
                  <a:pt x="5351566" y="2666261"/>
                </a:cubicBezTo>
                <a:cubicBezTo>
                  <a:pt x="5338571" y="2661024"/>
                  <a:pt x="5324314" y="2655562"/>
                  <a:pt x="5317096" y="2673546"/>
                </a:cubicBezTo>
                <a:cubicBezTo>
                  <a:pt x="5308613" y="2695173"/>
                  <a:pt x="5326119" y="2703369"/>
                  <a:pt x="5336768" y="2707238"/>
                </a:cubicBezTo>
                <a:cubicBezTo>
                  <a:pt x="5366726" y="2718166"/>
                  <a:pt x="5389645" y="2744118"/>
                  <a:pt x="5414369" y="2764378"/>
                </a:cubicBezTo>
                <a:cubicBezTo>
                  <a:pt x="5468692" y="2808772"/>
                  <a:pt x="5528248" y="2845879"/>
                  <a:pt x="5574268" y="2919184"/>
                </a:cubicBezTo>
                <a:cubicBezTo>
                  <a:pt x="5516335" y="2900516"/>
                  <a:pt x="5473203" y="2857035"/>
                  <a:pt x="5419422" y="2848157"/>
                </a:cubicBezTo>
                <a:cubicBezTo>
                  <a:pt x="5465985" y="2914859"/>
                  <a:pt x="5525902" y="2958795"/>
                  <a:pt x="5582568" y="3007285"/>
                </a:cubicBezTo>
                <a:cubicBezTo>
                  <a:pt x="5598811" y="3020945"/>
                  <a:pt x="5615234" y="3030279"/>
                  <a:pt x="5618844" y="3060100"/>
                </a:cubicBezTo>
                <a:cubicBezTo>
                  <a:pt x="5625883" y="3117925"/>
                  <a:pt x="5646997" y="3165732"/>
                  <a:pt x="5692115" y="3191228"/>
                </a:cubicBezTo>
                <a:cubicBezTo>
                  <a:pt x="5692475" y="3191457"/>
                  <a:pt x="5689949" y="3200109"/>
                  <a:pt x="5688506" y="3206025"/>
                </a:cubicBezTo>
                <a:cubicBezTo>
                  <a:pt x="5660893" y="3207848"/>
                  <a:pt x="5639057" y="3173699"/>
                  <a:pt x="5603864" y="3184854"/>
                </a:cubicBezTo>
                <a:cubicBezTo>
                  <a:pt x="5637613" y="3231295"/>
                  <a:pt x="5665767" y="3272957"/>
                  <a:pt x="5713591" y="3295040"/>
                </a:cubicBezTo>
                <a:cubicBezTo>
                  <a:pt x="5751851" y="3312567"/>
                  <a:pt x="5799134" y="3322812"/>
                  <a:pt x="5826927" y="3379724"/>
                </a:cubicBezTo>
                <a:cubicBezTo>
                  <a:pt x="5794623" y="3390881"/>
                  <a:pt x="5770619" y="3376768"/>
                  <a:pt x="5746436" y="3366750"/>
                </a:cubicBezTo>
                <a:cubicBezTo>
                  <a:pt x="5709440" y="3351269"/>
                  <a:pt x="5672804" y="3333741"/>
                  <a:pt x="5635807" y="3318259"/>
                </a:cubicBezTo>
                <a:cubicBezTo>
                  <a:pt x="5621731" y="3312340"/>
                  <a:pt x="5606392" y="3308241"/>
                  <a:pt x="5597367" y="3336472"/>
                </a:cubicBezTo>
                <a:cubicBezTo>
                  <a:pt x="5644471" y="3342391"/>
                  <a:pt x="5672624" y="3380636"/>
                  <a:pt x="5702221" y="3416605"/>
                </a:cubicBezTo>
                <a:cubicBezTo>
                  <a:pt x="5718825" y="3436867"/>
                  <a:pt x="5732361" y="3463958"/>
                  <a:pt x="5762317" y="3453714"/>
                </a:cubicBezTo>
                <a:cubicBezTo>
                  <a:pt x="5778019" y="3448251"/>
                  <a:pt x="5787944" y="3463501"/>
                  <a:pt x="5786319" y="3482169"/>
                </a:cubicBezTo>
                <a:cubicBezTo>
                  <a:pt x="5780365" y="3547962"/>
                  <a:pt x="5817001" y="3570954"/>
                  <a:pt x="5854901" y="3583703"/>
                </a:cubicBezTo>
                <a:cubicBezTo>
                  <a:pt x="5926728" y="3607607"/>
                  <a:pt x="5986464" y="3663836"/>
                  <a:pt x="6056305" y="3694570"/>
                </a:cubicBezTo>
                <a:cubicBezTo>
                  <a:pt x="6124163" y="3724393"/>
                  <a:pt x="6176680" y="3795192"/>
                  <a:pt x="6244716" y="3832301"/>
                </a:cubicBezTo>
                <a:cubicBezTo>
                  <a:pt x="6293986" y="3859164"/>
                  <a:pt x="6341089" y="3893766"/>
                  <a:pt x="6391802" y="3918125"/>
                </a:cubicBezTo>
                <a:cubicBezTo>
                  <a:pt x="6511814" y="3975722"/>
                  <a:pt x="6634174" y="4021935"/>
                  <a:pt x="6763572" y="4028537"/>
                </a:cubicBezTo>
                <a:cubicBezTo>
                  <a:pt x="6870411" y="4033774"/>
                  <a:pt x="7797129" y="4028766"/>
                  <a:pt x="8173592" y="3279560"/>
                </a:cubicBezTo>
                <a:cubicBezTo>
                  <a:pt x="8180811" y="3275916"/>
                  <a:pt x="8188931" y="3266355"/>
                  <a:pt x="8191458" y="3257248"/>
                </a:cubicBezTo>
                <a:cubicBezTo>
                  <a:pt x="8203550" y="3214677"/>
                  <a:pt x="8233147" y="3196237"/>
                  <a:pt x="8259856" y="3173245"/>
                </a:cubicBezTo>
                <a:cubicBezTo>
                  <a:pt x="8283318" y="3152983"/>
                  <a:pt x="8308224" y="3131812"/>
                  <a:pt x="8317969" y="3097663"/>
                </a:cubicBezTo>
                <a:cubicBezTo>
                  <a:pt x="8330783" y="3052133"/>
                  <a:pt x="8294328" y="3089468"/>
                  <a:pt x="8287650" y="3072166"/>
                </a:cubicBezTo>
                <a:cubicBezTo>
                  <a:pt x="8301546" y="3048491"/>
                  <a:pt x="8323023" y="3026863"/>
                  <a:pt x="8328617" y="3000000"/>
                </a:cubicBezTo>
                <a:cubicBezTo>
                  <a:pt x="8349009" y="2903020"/>
                  <a:pt x="8393045" y="2832447"/>
                  <a:pt x="8458917" y="2777583"/>
                </a:cubicBezTo>
                <a:cubicBezTo>
                  <a:pt x="8477866" y="2761875"/>
                  <a:pt x="8490318" y="2733190"/>
                  <a:pt x="8516125" y="2728639"/>
                </a:cubicBezTo>
                <a:cubicBezTo>
                  <a:pt x="8573515" y="2718621"/>
                  <a:pt x="8555468" y="2640309"/>
                  <a:pt x="8585788" y="2605478"/>
                </a:cubicBezTo>
                <a:cubicBezTo>
                  <a:pt x="8591563" y="2598874"/>
                  <a:pt x="8596796" y="2585900"/>
                  <a:pt x="8595714" y="2577023"/>
                </a:cubicBezTo>
                <a:cubicBezTo>
                  <a:pt x="8594091" y="2564271"/>
                  <a:pt x="8587232" y="2552206"/>
                  <a:pt x="8581457" y="2540823"/>
                </a:cubicBezTo>
                <a:cubicBezTo>
                  <a:pt x="8575501" y="2529441"/>
                  <a:pt x="8566478" y="2519424"/>
                  <a:pt x="8570809" y="2504399"/>
                </a:cubicBezTo>
                <a:cubicBezTo>
                  <a:pt x="8572612" y="2498253"/>
                  <a:pt x="8571351" y="2476854"/>
                  <a:pt x="8584705" y="2493699"/>
                </a:cubicBezTo>
                <a:cubicBezTo>
                  <a:pt x="8621340" y="2539914"/>
                  <a:pt x="8642637" y="2496205"/>
                  <a:pt x="8674038" y="2475260"/>
                </a:cubicBezTo>
                <a:cubicBezTo>
                  <a:pt x="8648772" y="2453632"/>
                  <a:pt x="8626033" y="2438380"/>
                  <a:pt x="8622243" y="2406054"/>
                </a:cubicBezTo>
                <a:cubicBezTo>
                  <a:pt x="8614483" y="2339351"/>
                  <a:pt x="8581278" y="2308846"/>
                  <a:pt x="8530925" y="2302926"/>
                </a:cubicBezTo>
                <a:cubicBezTo>
                  <a:pt x="8549513" y="2238501"/>
                  <a:pt x="8549513" y="2238501"/>
                  <a:pt x="8489417" y="2229622"/>
                </a:cubicBezTo>
                <a:cubicBezTo>
                  <a:pt x="8512517" y="2188645"/>
                  <a:pt x="8512517" y="2178173"/>
                  <a:pt x="8484543" y="2164058"/>
                </a:cubicBezTo>
                <a:cubicBezTo>
                  <a:pt x="8457653" y="2150626"/>
                  <a:pt x="8427876" y="2146073"/>
                  <a:pt x="8402970" y="2125358"/>
                </a:cubicBezTo>
                <a:cubicBezTo>
                  <a:pt x="8425891" y="2072997"/>
                  <a:pt x="8432387" y="2012214"/>
                  <a:pt x="8479670" y="1986716"/>
                </a:cubicBezTo>
                <a:cubicBezTo>
                  <a:pt x="8487070" y="1982846"/>
                  <a:pt x="8492123" y="1967138"/>
                  <a:pt x="8487432" y="1958032"/>
                </a:cubicBezTo>
                <a:cubicBezTo>
                  <a:pt x="8470286" y="1925023"/>
                  <a:pt x="8494830" y="1862417"/>
                  <a:pt x="8441412" y="1855361"/>
                </a:cubicBezTo>
                <a:cubicBezTo>
                  <a:pt x="8434733" y="1854678"/>
                  <a:pt x="8428597" y="1847847"/>
                  <a:pt x="8433831" y="1838969"/>
                </a:cubicBezTo>
                <a:cubicBezTo>
                  <a:pt x="8451879" y="1808009"/>
                  <a:pt x="8430041" y="1810057"/>
                  <a:pt x="8416868" y="1806187"/>
                </a:cubicBezTo>
                <a:cubicBezTo>
                  <a:pt x="8400985" y="1801408"/>
                  <a:pt x="8382938" y="1815066"/>
                  <a:pt x="8368140" y="1798219"/>
                </a:cubicBezTo>
                <a:cubicBezTo>
                  <a:pt x="8371569" y="1780462"/>
                  <a:pt x="8384382" y="1780689"/>
                  <a:pt x="8393405" y="1774999"/>
                </a:cubicBezTo>
                <a:cubicBezTo>
                  <a:pt x="8419754" y="1758607"/>
                  <a:pt x="8441231" y="1739030"/>
                  <a:pt x="8442495" y="1696458"/>
                </a:cubicBezTo>
                <a:cubicBezTo>
                  <a:pt x="8443396" y="1662083"/>
                  <a:pt x="8446284" y="1631805"/>
                  <a:pt x="8409828" y="1621332"/>
                </a:cubicBezTo>
                <a:cubicBezTo>
                  <a:pt x="8394669" y="1617006"/>
                  <a:pt x="8399001" y="1592193"/>
                  <a:pt x="8407664" y="1579899"/>
                </a:cubicBezTo>
                <a:cubicBezTo>
                  <a:pt x="8423184" y="1558045"/>
                  <a:pt x="8435996" y="1528906"/>
                  <a:pt x="8462707" y="1526857"/>
                </a:cubicBezTo>
                <a:cubicBezTo>
                  <a:pt x="8478949" y="1525492"/>
                  <a:pt x="8491402" y="1516384"/>
                  <a:pt x="8504215" y="1505913"/>
                </a:cubicBezTo>
                <a:cubicBezTo>
                  <a:pt x="8513419" y="1498398"/>
                  <a:pt x="8524428" y="1492025"/>
                  <a:pt x="8523345" y="1475863"/>
                </a:cubicBezTo>
                <a:cubicBezTo>
                  <a:pt x="8522262" y="1460382"/>
                  <a:pt x="8511615" y="1454008"/>
                  <a:pt x="8500786" y="1450820"/>
                </a:cubicBezTo>
                <a:cubicBezTo>
                  <a:pt x="8464691" y="1440577"/>
                  <a:pt x="8430764" y="1425551"/>
                  <a:pt x="8400624" y="1391176"/>
                </a:cubicBezTo>
                <a:cubicBezTo>
                  <a:pt x="8420657" y="1372963"/>
                  <a:pt x="8439787" y="1359759"/>
                  <a:pt x="8454585" y="1341319"/>
                </a:cubicBezTo>
                <a:cubicBezTo>
                  <a:pt x="8490318" y="1296701"/>
                  <a:pt x="8187668" y="1156238"/>
                  <a:pt x="8172509" y="1106153"/>
                </a:cubicBezTo>
                <a:cubicBezTo>
                  <a:pt x="8167817" y="1090673"/>
                  <a:pt x="8151755" y="1074738"/>
                  <a:pt x="8138399" y="1070184"/>
                </a:cubicBezTo>
                <a:cubicBezTo>
                  <a:pt x="8075777" y="1048785"/>
                  <a:pt x="8021456" y="1000749"/>
                  <a:pt x="7957388" y="982992"/>
                </a:cubicBezTo>
                <a:cubicBezTo>
                  <a:pt x="7896929" y="966147"/>
                  <a:pt x="7837375" y="943608"/>
                  <a:pt x="7771142" y="921300"/>
                </a:cubicBezTo>
                <a:cubicBezTo>
                  <a:pt x="7811747" y="865296"/>
                  <a:pt x="7883756" y="871899"/>
                  <a:pt x="7900539" y="791082"/>
                </a:cubicBezTo>
                <a:cubicBezTo>
                  <a:pt x="7835028" y="770137"/>
                  <a:pt x="7766090" y="794042"/>
                  <a:pt x="7702923" y="760803"/>
                </a:cubicBezTo>
                <a:cubicBezTo>
                  <a:pt x="7697509" y="757845"/>
                  <a:pt x="7690109" y="760803"/>
                  <a:pt x="7683614" y="761714"/>
                </a:cubicBezTo>
                <a:cubicBezTo>
                  <a:pt x="7553493" y="779471"/>
                  <a:pt x="7423915" y="763991"/>
                  <a:pt x="7295600" y="741680"/>
                </a:cubicBezTo>
                <a:cubicBezTo>
                  <a:pt x="7110798" y="709810"/>
                  <a:pt x="6925273" y="689548"/>
                  <a:pt x="6739388" y="675206"/>
                </a:cubicBezTo>
                <a:cubicBezTo>
                  <a:pt x="6585807" y="663367"/>
                  <a:pt x="6431866" y="658132"/>
                  <a:pt x="6279006" y="635367"/>
                </a:cubicBezTo>
                <a:cubicBezTo>
                  <a:pt x="6115501" y="611009"/>
                  <a:pt x="5952175" y="583462"/>
                  <a:pt x="5788847" y="557964"/>
                </a:cubicBezTo>
                <a:cubicBezTo>
                  <a:pt x="5781448" y="556825"/>
                  <a:pt x="5773282" y="553240"/>
                  <a:pt x="5765387" y="552984"/>
                </a:cubicBezTo>
                <a:close/>
                <a:moveTo>
                  <a:pt x="0" y="0"/>
                </a:moveTo>
                <a:lnTo>
                  <a:pt x="768106" y="0"/>
                </a:lnTo>
                <a:lnTo>
                  <a:pt x="767098" y="10118"/>
                </a:lnTo>
                <a:cubicBezTo>
                  <a:pt x="765697" y="22412"/>
                  <a:pt x="763205" y="34103"/>
                  <a:pt x="756850" y="43654"/>
                </a:cubicBezTo>
                <a:cubicBezTo>
                  <a:pt x="749894" y="54193"/>
                  <a:pt x="757386" y="72374"/>
                  <a:pt x="768357" y="76852"/>
                </a:cubicBezTo>
                <a:cubicBezTo>
                  <a:pt x="838462" y="106364"/>
                  <a:pt x="848094" y="176713"/>
                  <a:pt x="882077" y="237315"/>
                </a:cubicBezTo>
                <a:cubicBezTo>
                  <a:pt x="845150" y="261290"/>
                  <a:pt x="801001" y="266560"/>
                  <a:pt x="761133" y="282106"/>
                </a:cubicBezTo>
                <a:cubicBezTo>
                  <a:pt x="719657" y="298442"/>
                  <a:pt x="719657" y="310562"/>
                  <a:pt x="753907" y="357988"/>
                </a:cubicBezTo>
                <a:cubicBezTo>
                  <a:pt x="664804" y="368265"/>
                  <a:pt x="664804" y="368265"/>
                  <a:pt x="692364" y="442830"/>
                </a:cubicBezTo>
                <a:cubicBezTo>
                  <a:pt x="617709" y="449681"/>
                  <a:pt x="568477" y="484987"/>
                  <a:pt x="556972" y="562188"/>
                </a:cubicBezTo>
                <a:cubicBezTo>
                  <a:pt x="551352" y="599602"/>
                  <a:pt x="517637" y="617254"/>
                  <a:pt x="480177" y="642286"/>
                </a:cubicBezTo>
                <a:cubicBezTo>
                  <a:pt x="526734" y="666528"/>
                  <a:pt x="558310" y="717115"/>
                  <a:pt x="612627" y="663627"/>
                </a:cubicBezTo>
                <a:cubicBezTo>
                  <a:pt x="632427" y="644130"/>
                  <a:pt x="630557" y="668898"/>
                  <a:pt x="633230" y="676011"/>
                </a:cubicBezTo>
                <a:cubicBezTo>
                  <a:pt x="639651" y="693400"/>
                  <a:pt x="626274" y="704995"/>
                  <a:pt x="617443" y="718168"/>
                </a:cubicBezTo>
                <a:cubicBezTo>
                  <a:pt x="608881" y="731343"/>
                  <a:pt x="598711" y="745306"/>
                  <a:pt x="596304" y="760064"/>
                </a:cubicBezTo>
                <a:cubicBezTo>
                  <a:pt x="594700" y="770339"/>
                  <a:pt x="602459" y="785355"/>
                  <a:pt x="611021" y="792998"/>
                </a:cubicBezTo>
                <a:cubicBezTo>
                  <a:pt x="655975" y="833311"/>
                  <a:pt x="629217" y="923949"/>
                  <a:pt x="714308" y="935543"/>
                </a:cubicBezTo>
                <a:cubicBezTo>
                  <a:pt x="752570" y="940811"/>
                  <a:pt x="771032" y="974010"/>
                  <a:pt x="799128" y="992190"/>
                </a:cubicBezTo>
                <a:cubicBezTo>
                  <a:pt x="896793" y="1055689"/>
                  <a:pt x="962082" y="1137368"/>
                  <a:pt x="992317" y="1249612"/>
                </a:cubicBezTo>
                <a:cubicBezTo>
                  <a:pt x="1000611" y="1280703"/>
                  <a:pt x="1032454" y="1305735"/>
                  <a:pt x="1053058" y="1333136"/>
                </a:cubicBezTo>
                <a:cubicBezTo>
                  <a:pt x="1043156" y="1353160"/>
                  <a:pt x="989106" y="1309949"/>
                  <a:pt x="1008104" y="1362645"/>
                </a:cubicBezTo>
                <a:cubicBezTo>
                  <a:pt x="1022553" y="1402169"/>
                  <a:pt x="1059480" y="1426672"/>
                  <a:pt x="1094265" y="1450123"/>
                </a:cubicBezTo>
                <a:cubicBezTo>
                  <a:pt x="1133866" y="1476733"/>
                  <a:pt x="1177749" y="1498075"/>
                  <a:pt x="1195677" y="1547347"/>
                </a:cubicBezTo>
                <a:cubicBezTo>
                  <a:pt x="1199423" y="1557887"/>
                  <a:pt x="1211463" y="1568953"/>
                  <a:pt x="1222166" y="1573170"/>
                </a:cubicBezTo>
                <a:cubicBezTo>
                  <a:pt x="1780331" y="2440289"/>
                  <a:pt x="3154333" y="2446085"/>
                  <a:pt x="3312738" y="2440024"/>
                </a:cubicBezTo>
                <a:cubicBezTo>
                  <a:pt x="3504591" y="2432384"/>
                  <a:pt x="3686008" y="2378897"/>
                  <a:pt x="3863944" y="2312235"/>
                </a:cubicBezTo>
                <a:cubicBezTo>
                  <a:pt x="3939135" y="2284043"/>
                  <a:pt x="4008972" y="2243995"/>
                  <a:pt x="4082022" y="2212904"/>
                </a:cubicBezTo>
                <a:cubicBezTo>
                  <a:pt x="4182897" y="2169955"/>
                  <a:pt x="4260761" y="2088012"/>
                  <a:pt x="4361371" y="2053496"/>
                </a:cubicBezTo>
                <a:cubicBezTo>
                  <a:pt x="4464921" y="2017925"/>
                  <a:pt x="4553490" y="1952846"/>
                  <a:pt x="4659987" y="1925180"/>
                </a:cubicBezTo>
                <a:cubicBezTo>
                  <a:pt x="4716177" y="1910425"/>
                  <a:pt x="4770494" y="1883815"/>
                  <a:pt x="4761667" y="1807667"/>
                </a:cubicBezTo>
                <a:cubicBezTo>
                  <a:pt x="4759257" y="1786061"/>
                  <a:pt x="4773973" y="1768410"/>
                  <a:pt x="4797253" y="1774733"/>
                </a:cubicBezTo>
                <a:cubicBezTo>
                  <a:pt x="4841669" y="1786589"/>
                  <a:pt x="4861738" y="1755234"/>
                  <a:pt x="4886356" y="1731784"/>
                </a:cubicBezTo>
                <a:cubicBezTo>
                  <a:pt x="4930237" y="1690154"/>
                  <a:pt x="4971978" y="1645890"/>
                  <a:pt x="5041818" y="1639039"/>
                </a:cubicBezTo>
                <a:cubicBezTo>
                  <a:pt x="5028440" y="1606365"/>
                  <a:pt x="5005695" y="1611110"/>
                  <a:pt x="4984824" y="1617960"/>
                </a:cubicBezTo>
                <a:cubicBezTo>
                  <a:pt x="4929971" y="1635878"/>
                  <a:pt x="4875653" y="1656165"/>
                  <a:pt x="4820800" y="1674082"/>
                </a:cubicBezTo>
                <a:cubicBezTo>
                  <a:pt x="4784945" y="1685677"/>
                  <a:pt x="4749356" y="1702012"/>
                  <a:pt x="4701459" y="1689099"/>
                </a:cubicBezTo>
                <a:cubicBezTo>
                  <a:pt x="4742668" y="1623230"/>
                  <a:pt x="4812771" y="1611373"/>
                  <a:pt x="4869498" y="1591086"/>
                </a:cubicBezTo>
                <a:cubicBezTo>
                  <a:pt x="4940404" y="1565528"/>
                  <a:pt x="4982147" y="1517309"/>
                  <a:pt x="5032185" y="1463559"/>
                </a:cubicBezTo>
                <a:cubicBezTo>
                  <a:pt x="4980006" y="1450649"/>
                  <a:pt x="4947630" y="1490172"/>
                  <a:pt x="4906692" y="1488062"/>
                </a:cubicBezTo>
                <a:cubicBezTo>
                  <a:pt x="4904550" y="1481215"/>
                  <a:pt x="4900805" y="1471202"/>
                  <a:pt x="4901340" y="1470936"/>
                </a:cubicBezTo>
                <a:cubicBezTo>
                  <a:pt x="4968234" y="1441427"/>
                  <a:pt x="4999539" y="1386097"/>
                  <a:pt x="5009976" y="1319171"/>
                </a:cubicBezTo>
                <a:cubicBezTo>
                  <a:pt x="5015328" y="1284656"/>
                  <a:pt x="5039677" y="1273853"/>
                  <a:pt x="5063760" y="1258044"/>
                </a:cubicBezTo>
                <a:cubicBezTo>
                  <a:pt x="5147777" y="1201922"/>
                  <a:pt x="5236613" y="1151071"/>
                  <a:pt x="5305648" y="1073871"/>
                </a:cubicBezTo>
                <a:cubicBezTo>
                  <a:pt x="5225910" y="1084147"/>
                  <a:pt x="5161960" y="1134471"/>
                  <a:pt x="5076067" y="1156077"/>
                </a:cubicBezTo>
                <a:cubicBezTo>
                  <a:pt x="5144298" y="1071235"/>
                  <a:pt x="5232600" y="1028288"/>
                  <a:pt x="5313141" y="976907"/>
                </a:cubicBezTo>
                <a:cubicBezTo>
                  <a:pt x="5349798" y="953458"/>
                  <a:pt x="5383779" y="923421"/>
                  <a:pt x="5428196" y="910774"/>
                </a:cubicBezTo>
                <a:cubicBezTo>
                  <a:pt x="5443985" y="906295"/>
                  <a:pt x="5469939" y="896809"/>
                  <a:pt x="5457363" y="871779"/>
                </a:cubicBezTo>
                <a:cubicBezTo>
                  <a:pt x="5446661" y="850965"/>
                  <a:pt x="5425523" y="857286"/>
                  <a:pt x="5406256" y="863347"/>
                </a:cubicBezTo>
                <a:cubicBezTo>
                  <a:pt x="5359965" y="878367"/>
                  <a:pt x="5312069" y="878629"/>
                  <a:pt x="5249456" y="878367"/>
                </a:cubicBezTo>
                <a:cubicBezTo>
                  <a:pt x="5301901" y="809597"/>
                  <a:pt x="5397963" y="830149"/>
                  <a:pt x="5442914" y="757955"/>
                </a:cubicBezTo>
                <a:cubicBezTo>
                  <a:pt x="5386723" y="745306"/>
                  <a:pt x="5343376" y="771392"/>
                  <a:pt x="5297887" y="776398"/>
                </a:cubicBezTo>
                <a:cubicBezTo>
                  <a:pt x="5256683" y="780877"/>
                  <a:pt x="5246513" y="768758"/>
                  <a:pt x="5256146" y="728971"/>
                </a:cubicBezTo>
                <a:cubicBezTo>
                  <a:pt x="5271129" y="667053"/>
                  <a:pt x="5248653" y="635435"/>
                  <a:pt x="5188716" y="652298"/>
                </a:cubicBezTo>
                <a:cubicBezTo>
                  <a:pt x="5133062" y="668107"/>
                  <a:pt x="5127175" y="644922"/>
                  <a:pt x="5142160" y="609614"/>
                </a:cubicBezTo>
                <a:cubicBezTo>
                  <a:pt x="5163564" y="558237"/>
                  <a:pt x="5139216" y="518450"/>
                  <a:pt x="5122626" y="475239"/>
                </a:cubicBezTo>
                <a:cubicBezTo>
                  <a:pt x="5097205" y="409367"/>
                  <a:pt x="5107908" y="377223"/>
                  <a:pt x="5162763" y="328215"/>
                </a:cubicBezTo>
                <a:cubicBezTo>
                  <a:pt x="5193532" y="300811"/>
                  <a:pt x="5226711" y="277627"/>
                  <a:pt x="5271399" y="253914"/>
                </a:cubicBezTo>
                <a:cubicBezTo>
                  <a:pt x="5168381" y="241003"/>
                  <a:pt x="5276483" y="197528"/>
                  <a:pt x="5240091" y="170389"/>
                </a:cubicBezTo>
                <a:cubicBezTo>
                  <a:pt x="5167310" y="159323"/>
                  <a:pt x="5107908" y="245745"/>
                  <a:pt x="5008904" y="220979"/>
                </a:cubicBezTo>
                <a:cubicBezTo>
                  <a:pt x="5131187" y="146147"/>
                  <a:pt x="5266315" y="121645"/>
                  <a:pt x="5354881" y="22050"/>
                </a:cubicBezTo>
                <a:cubicBezTo>
                  <a:pt x="5334546" y="-611"/>
                  <a:pt x="5314210" y="20468"/>
                  <a:pt x="5296818" y="12038"/>
                </a:cubicBezTo>
                <a:cubicBezTo>
                  <a:pt x="5297085" y="9403"/>
                  <a:pt x="5296884" y="6109"/>
                  <a:pt x="5297018" y="3177"/>
                </a:cubicBezTo>
                <a:lnTo>
                  <a:pt x="5298067" y="0"/>
                </a:lnTo>
                <a:lnTo>
                  <a:pt x="8958468" y="0"/>
                </a:lnTo>
                <a:lnTo>
                  <a:pt x="8936439" y="18562"/>
                </a:lnTo>
                <a:cubicBezTo>
                  <a:pt x="8928025" y="29598"/>
                  <a:pt x="8926611" y="39110"/>
                  <a:pt x="8934304" y="46608"/>
                </a:cubicBezTo>
                <a:cubicBezTo>
                  <a:pt x="8959791" y="71400"/>
                  <a:pt x="8992737" y="89152"/>
                  <a:pt x="9027240" y="113638"/>
                </a:cubicBezTo>
                <a:cubicBezTo>
                  <a:pt x="8975330" y="159853"/>
                  <a:pt x="8916899" y="180054"/>
                  <a:pt x="8854734" y="193826"/>
                </a:cubicBezTo>
                <a:cubicBezTo>
                  <a:pt x="8836083" y="198111"/>
                  <a:pt x="8817746" y="206680"/>
                  <a:pt x="8815880" y="227493"/>
                </a:cubicBezTo>
                <a:cubicBezTo>
                  <a:pt x="8814017" y="249223"/>
                  <a:pt x="8832977" y="257791"/>
                  <a:pt x="8848828" y="267894"/>
                </a:cubicBezTo>
                <a:cubicBezTo>
                  <a:pt x="8870895" y="281971"/>
                  <a:pt x="8892342" y="294216"/>
                  <a:pt x="8920315" y="296052"/>
                </a:cubicBezTo>
                <a:cubicBezTo>
                  <a:pt x="8966319" y="298806"/>
                  <a:pt x="8988385" y="337982"/>
                  <a:pt x="9015115" y="367363"/>
                </a:cubicBezTo>
                <a:cubicBezTo>
                  <a:pt x="9030034" y="383892"/>
                  <a:pt x="9037496" y="417251"/>
                  <a:pt x="9011388" y="423067"/>
                </a:cubicBezTo>
                <a:cubicBezTo>
                  <a:pt x="8948601" y="437148"/>
                  <a:pt x="8953575" y="477853"/>
                  <a:pt x="8955127" y="524068"/>
                </a:cubicBezTo>
                <a:cubicBezTo>
                  <a:pt x="8957303" y="581304"/>
                  <a:pt x="8994292" y="607624"/>
                  <a:pt x="9039672" y="629661"/>
                </a:cubicBezTo>
                <a:cubicBezTo>
                  <a:pt x="9055213" y="637312"/>
                  <a:pt x="9077279" y="637006"/>
                  <a:pt x="9083187" y="660880"/>
                </a:cubicBezTo>
                <a:cubicBezTo>
                  <a:pt x="9057699" y="683528"/>
                  <a:pt x="9026617" y="665166"/>
                  <a:pt x="8999263" y="671592"/>
                </a:cubicBezTo>
                <a:cubicBezTo>
                  <a:pt x="8976575" y="676794"/>
                  <a:pt x="8938965" y="674041"/>
                  <a:pt x="8970048" y="715664"/>
                </a:cubicBezTo>
                <a:cubicBezTo>
                  <a:pt x="8979063" y="727601"/>
                  <a:pt x="8968494" y="736784"/>
                  <a:pt x="8956992" y="737702"/>
                </a:cubicBezTo>
                <a:cubicBezTo>
                  <a:pt x="8864991" y="747189"/>
                  <a:pt x="8907262" y="831359"/>
                  <a:pt x="8877733" y="875737"/>
                </a:cubicBezTo>
                <a:cubicBezTo>
                  <a:pt x="8869654" y="887979"/>
                  <a:pt x="8878357" y="909097"/>
                  <a:pt x="8891100" y="914300"/>
                </a:cubicBezTo>
                <a:cubicBezTo>
                  <a:pt x="8972534" y="948581"/>
                  <a:pt x="8983724" y="1030299"/>
                  <a:pt x="9023199" y="1100695"/>
                </a:cubicBezTo>
                <a:cubicBezTo>
                  <a:pt x="8980304" y="1128545"/>
                  <a:pt x="8929020" y="1134666"/>
                  <a:pt x="8882708" y="1152725"/>
                </a:cubicBezTo>
                <a:cubicBezTo>
                  <a:pt x="8834530" y="1171701"/>
                  <a:pt x="8834530" y="1185780"/>
                  <a:pt x="8874315" y="1240870"/>
                </a:cubicBezTo>
                <a:cubicBezTo>
                  <a:pt x="8770812" y="1252808"/>
                  <a:pt x="8770812" y="1252808"/>
                  <a:pt x="8802826" y="1339424"/>
                </a:cubicBezTo>
                <a:cubicBezTo>
                  <a:pt x="8716105" y="1347382"/>
                  <a:pt x="8658917" y="1388394"/>
                  <a:pt x="8645552" y="1478072"/>
                </a:cubicBezTo>
                <a:cubicBezTo>
                  <a:pt x="8639024" y="1521532"/>
                  <a:pt x="8599861" y="1542037"/>
                  <a:pt x="8556347" y="1571114"/>
                </a:cubicBezTo>
                <a:cubicBezTo>
                  <a:pt x="8610428" y="1599274"/>
                  <a:pt x="8647106" y="1658037"/>
                  <a:pt x="8710202" y="1595904"/>
                </a:cubicBezTo>
                <a:cubicBezTo>
                  <a:pt x="8733202" y="1573257"/>
                  <a:pt x="8731030" y="1602027"/>
                  <a:pt x="8734135" y="1610290"/>
                </a:cubicBezTo>
                <a:cubicBezTo>
                  <a:pt x="8741594" y="1630489"/>
                  <a:pt x="8726054" y="1643958"/>
                  <a:pt x="8715797" y="1659260"/>
                </a:cubicBezTo>
                <a:cubicBezTo>
                  <a:pt x="8705851" y="1674564"/>
                  <a:pt x="8694038" y="1690784"/>
                  <a:pt x="8691242" y="1707927"/>
                </a:cubicBezTo>
                <a:cubicBezTo>
                  <a:pt x="8689378" y="1719862"/>
                  <a:pt x="8698391" y="1737306"/>
                  <a:pt x="8708337" y="1746183"/>
                </a:cubicBezTo>
                <a:cubicBezTo>
                  <a:pt x="8760556" y="1793011"/>
                  <a:pt x="8729474" y="1898297"/>
                  <a:pt x="8828316" y="1911765"/>
                </a:cubicBezTo>
                <a:cubicBezTo>
                  <a:pt x="8872762" y="1917884"/>
                  <a:pt x="8894207" y="1956449"/>
                  <a:pt x="8926844" y="1977567"/>
                </a:cubicBezTo>
                <a:cubicBezTo>
                  <a:pt x="9040293" y="2051328"/>
                  <a:pt x="9116134" y="2146208"/>
                  <a:pt x="9151255" y="2276592"/>
                </a:cubicBezTo>
                <a:cubicBezTo>
                  <a:pt x="9160890" y="2312707"/>
                  <a:pt x="9197879" y="2341785"/>
                  <a:pt x="9221812" y="2373614"/>
                </a:cubicBezTo>
                <a:cubicBezTo>
                  <a:pt x="9210310" y="2396875"/>
                  <a:pt x="9147525" y="2346680"/>
                  <a:pt x="9169593" y="2407892"/>
                </a:cubicBezTo>
                <a:cubicBezTo>
                  <a:pt x="9186377" y="2453803"/>
                  <a:pt x="9229272" y="2482267"/>
                  <a:pt x="9269679" y="2509507"/>
                </a:cubicBezTo>
                <a:cubicBezTo>
                  <a:pt x="9315680" y="2540419"/>
                  <a:pt x="9366654" y="2565210"/>
                  <a:pt x="9387480" y="2622444"/>
                </a:cubicBezTo>
                <a:cubicBezTo>
                  <a:pt x="9391832" y="2634687"/>
                  <a:pt x="9405817" y="2647542"/>
                  <a:pt x="9418250" y="2652440"/>
                </a:cubicBezTo>
                <a:cubicBezTo>
                  <a:pt x="10066621" y="3659697"/>
                  <a:pt x="11662679" y="3666430"/>
                  <a:pt x="11846684" y="3659389"/>
                </a:cubicBezTo>
                <a:cubicBezTo>
                  <a:pt x="11958113" y="3654952"/>
                  <a:pt x="12066512" y="3637200"/>
                  <a:pt x="12172890" y="3610878"/>
                </a:cubicBezTo>
                <a:lnTo>
                  <a:pt x="12192000" y="3605403"/>
                </a:lnTo>
                <a:lnTo>
                  <a:pt x="12192000" y="6858000"/>
                </a:lnTo>
                <a:lnTo>
                  <a:pt x="2667892" y="6858000"/>
                </a:lnTo>
                <a:lnTo>
                  <a:pt x="2654380" y="6849405"/>
                </a:lnTo>
                <a:cubicBezTo>
                  <a:pt x="2607569" y="6826978"/>
                  <a:pt x="2555222" y="6809052"/>
                  <a:pt x="2517472" y="6768410"/>
                </a:cubicBezTo>
                <a:cubicBezTo>
                  <a:pt x="2640621" y="6736030"/>
                  <a:pt x="2751355" y="6703317"/>
                  <a:pt x="2863768" y="6678867"/>
                </a:cubicBezTo>
                <a:cubicBezTo>
                  <a:pt x="2982893" y="6653093"/>
                  <a:pt x="3083895" y="6583373"/>
                  <a:pt x="3200332" y="6552312"/>
                </a:cubicBezTo>
                <a:cubicBezTo>
                  <a:pt x="3225166" y="6545703"/>
                  <a:pt x="3255030" y="6522574"/>
                  <a:pt x="3263755" y="6500106"/>
                </a:cubicBezTo>
                <a:cubicBezTo>
                  <a:pt x="3291941" y="6427411"/>
                  <a:pt x="3854674" y="6223537"/>
                  <a:pt x="3788234" y="6158777"/>
                </a:cubicBezTo>
                <a:cubicBezTo>
                  <a:pt x="3760718" y="6132011"/>
                  <a:pt x="3725150" y="6112847"/>
                  <a:pt x="3687901" y="6086412"/>
                </a:cubicBezTo>
                <a:cubicBezTo>
                  <a:pt x="3743942" y="6036518"/>
                  <a:pt x="3807024" y="6014710"/>
                  <a:pt x="3874137" y="5999841"/>
                </a:cubicBezTo>
                <a:cubicBezTo>
                  <a:pt x="3894273" y="5995216"/>
                  <a:pt x="3914069" y="5985964"/>
                  <a:pt x="3916083" y="5963494"/>
                </a:cubicBezTo>
                <a:cubicBezTo>
                  <a:pt x="3918095" y="5940035"/>
                  <a:pt x="3897626" y="5930785"/>
                  <a:pt x="3880513" y="5919878"/>
                </a:cubicBezTo>
                <a:cubicBezTo>
                  <a:pt x="3856689" y="5904680"/>
                  <a:pt x="3833535" y="5891460"/>
                  <a:pt x="3803335" y="5889479"/>
                </a:cubicBezTo>
                <a:cubicBezTo>
                  <a:pt x="3753670" y="5886505"/>
                  <a:pt x="3729848" y="5844211"/>
                  <a:pt x="3700990" y="5812491"/>
                </a:cubicBezTo>
                <a:cubicBezTo>
                  <a:pt x="3684884" y="5794647"/>
                  <a:pt x="3676828" y="5758633"/>
                  <a:pt x="3705014" y="5752353"/>
                </a:cubicBezTo>
                <a:cubicBezTo>
                  <a:pt x="3772798" y="5737152"/>
                  <a:pt x="3767428" y="5693207"/>
                  <a:pt x="3765753" y="5643313"/>
                </a:cubicBezTo>
                <a:cubicBezTo>
                  <a:pt x="3763404" y="5581522"/>
                  <a:pt x="3723470" y="5553107"/>
                  <a:pt x="3674479" y="5529315"/>
                </a:cubicBezTo>
                <a:cubicBezTo>
                  <a:pt x="3657701" y="5521056"/>
                  <a:pt x="3633878" y="5521386"/>
                  <a:pt x="3627501" y="5495612"/>
                </a:cubicBezTo>
                <a:cubicBezTo>
                  <a:pt x="3655017" y="5471161"/>
                  <a:pt x="3688572" y="5490985"/>
                  <a:pt x="3718104" y="5484048"/>
                </a:cubicBezTo>
                <a:cubicBezTo>
                  <a:pt x="3742598" y="5478431"/>
                  <a:pt x="3783202" y="5481403"/>
                  <a:pt x="3749644" y="5436467"/>
                </a:cubicBezTo>
                <a:cubicBezTo>
                  <a:pt x="3739912" y="5423580"/>
                  <a:pt x="3751322" y="5413666"/>
                  <a:pt x="3763740" y="5412675"/>
                </a:cubicBezTo>
                <a:cubicBezTo>
                  <a:pt x="3863064" y="5402433"/>
                  <a:pt x="3817428" y="5311564"/>
                  <a:pt x="3849307" y="5263654"/>
                </a:cubicBezTo>
                <a:cubicBezTo>
                  <a:pt x="3858030" y="5250437"/>
                  <a:pt x="3848634" y="5227638"/>
                  <a:pt x="3834876" y="5222021"/>
                </a:cubicBezTo>
                <a:cubicBezTo>
                  <a:pt x="3746960" y="5185011"/>
                  <a:pt x="3734880" y="5096789"/>
                  <a:pt x="3692263" y="5020790"/>
                </a:cubicBezTo>
                <a:cubicBezTo>
                  <a:pt x="3738572" y="4990724"/>
                  <a:pt x="3793938" y="4984115"/>
                  <a:pt x="3843936" y="4964619"/>
                </a:cubicBezTo>
                <a:cubicBezTo>
                  <a:pt x="3895949" y="4944132"/>
                  <a:pt x="3895949" y="4928933"/>
                  <a:pt x="3852997" y="4869458"/>
                </a:cubicBezTo>
                <a:cubicBezTo>
                  <a:pt x="3964739" y="4856569"/>
                  <a:pt x="3964739" y="4856569"/>
                  <a:pt x="3930177" y="4763060"/>
                </a:cubicBezTo>
                <a:cubicBezTo>
                  <a:pt x="4023800" y="4754468"/>
                  <a:pt x="4085540" y="4710192"/>
                  <a:pt x="4099968" y="4613376"/>
                </a:cubicBezTo>
                <a:cubicBezTo>
                  <a:pt x="4107016" y="4566456"/>
                  <a:pt x="4149296" y="4544320"/>
                  <a:pt x="4196274" y="4512928"/>
                </a:cubicBezTo>
                <a:cubicBezTo>
                  <a:pt x="4137888" y="4482527"/>
                  <a:pt x="4098290" y="4419087"/>
                  <a:pt x="4030173" y="4486165"/>
                </a:cubicBezTo>
                <a:cubicBezTo>
                  <a:pt x="4005342" y="4510615"/>
                  <a:pt x="4007687" y="4479555"/>
                  <a:pt x="4004335" y="4470634"/>
                </a:cubicBezTo>
                <a:cubicBezTo>
                  <a:pt x="3996282" y="4448827"/>
                  <a:pt x="4013059" y="4434287"/>
                  <a:pt x="4024133" y="4417767"/>
                </a:cubicBezTo>
                <a:cubicBezTo>
                  <a:pt x="4034870" y="4401245"/>
                  <a:pt x="4047624" y="4383734"/>
                  <a:pt x="4050642" y="4365226"/>
                </a:cubicBezTo>
                <a:cubicBezTo>
                  <a:pt x="4052655" y="4352340"/>
                  <a:pt x="4042924" y="4333509"/>
                  <a:pt x="4032186" y="4323924"/>
                </a:cubicBezTo>
                <a:cubicBezTo>
                  <a:pt x="3975811" y="4273370"/>
                  <a:pt x="4009367" y="4159704"/>
                  <a:pt x="3902658" y="4145163"/>
                </a:cubicBezTo>
                <a:cubicBezTo>
                  <a:pt x="3854674" y="4138557"/>
                  <a:pt x="3831522" y="4096923"/>
                  <a:pt x="3796288" y="4074123"/>
                </a:cubicBezTo>
                <a:cubicBezTo>
                  <a:pt x="3673808" y="3994492"/>
                  <a:pt x="3591931" y="3892060"/>
                  <a:pt x="3554015" y="3751298"/>
                </a:cubicBezTo>
                <a:cubicBezTo>
                  <a:pt x="3543613" y="3712308"/>
                  <a:pt x="3503679" y="3680917"/>
                  <a:pt x="3477841" y="3646554"/>
                </a:cubicBezTo>
                <a:cubicBezTo>
                  <a:pt x="3490259" y="3621441"/>
                  <a:pt x="3558041" y="3675631"/>
                  <a:pt x="3534217" y="3609547"/>
                </a:cubicBezTo>
                <a:cubicBezTo>
                  <a:pt x="3516097" y="3559982"/>
                  <a:pt x="3469788" y="3529253"/>
                  <a:pt x="3426164" y="3499844"/>
                </a:cubicBezTo>
                <a:cubicBezTo>
                  <a:pt x="3376502" y="3466472"/>
                  <a:pt x="3321470" y="3439708"/>
                  <a:pt x="3298987" y="3377918"/>
                </a:cubicBezTo>
                <a:cubicBezTo>
                  <a:pt x="3294289" y="3364700"/>
                  <a:pt x="3279190" y="3350823"/>
                  <a:pt x="3265768" y="3345534"/>
                </a:cubicBezTo>
                <a:cubicBezTo>
                  <a:pt x="2609539" y="2326070"/>
                  <a:pt x="1054085" y="2255965"/>
                  <a:pt x="698533" y="2257448"/>
                </a:cubicBezTo>
                <a:cubicBezTo>
                  <a:pt x="674830" y="2257546"/>
                  <a:pt x="656459" y="2257963"/>
                  <a:pt x="644044" y="2258439"/>
                </a:cubicBezTo>
                <a:cubicBezTo>
                  <a:pt x="463596" y="2265625"/>
                  <a:pt x="290510" y="2305151"/>
                  <a:pt x="121106" y="2359734"/>
                </a:cubicBezTo>
                <a:lnTo>
                  <a:pt x="0" y="2402158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4CE2F-268A-95FF-DDB1-2719F70A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029234"/>
            <a:ext cx="6864412" cy="845854"/>
          </a:xfrm>
        </p:spPr>
        <p:txBody>
          <a:bodyPr anchor="b">
            <a:normAutofit/>
          </a:bodyPr>
          <a:lstStyle/>
          <a:p>
            <a:r>
              <a:rPr lang="es-CL" dirty="0">
                <a:latin typeface="Raleway Black" panose="020B0A03030101060003" pitchFamily="34" charset="0"/>
              </a:rPr>
              <a:t>FRONTEND</a:t>
            </a:r>
          </a:p>
        </p:txBody>
      </p:sp>
      <p:pic>
        <p:nvPicPr>
          <p:cNvPr id="9" name="Picture 8" descr="A black text with a cross&#10;&#10;Description automatically generated">
            <a:extLst>
              <a:ext uri="{FF2B5EF4-FFF2-40B4-BE49-F238E27FC236}">
                <a16:creationId xmlns:a16="http://schemas.microsoft.com/office/drawing/2014/main" id="{9F7440D4-91E5-41B2-BD21-F64DF41B5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46" y="651269"/>
            <a:ext cx="2256431" cy="947700"/>
          </a:xfrm>
          <a:prstGeom prst="rect">
            <a:avLst/>
          </a:prstGeom>
        </p:spPr>
      </p:pic>
      <p:pic>
        <p:nvPicPr>
          <p:cNvPr id="11" name="Picture 10" descr="A red and white logo&#10;&#10;Description automatically generated">
            <a:extLst>
              <a:ext uri="{FF2B5EF4-FFF2-40B4-BE49-F238E27FC236}">
                <a16:creationId xmlns:a16="http://schemas.microsoft.com/office/drawing/2014/main" id="{DD644B47-233C-3CB5-EF05-715562D34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74" y="3547640"/>
            <a:ext cx="2563781" cy="2563781"/>
          </a:xfrm>
          <a:prstGeom prst="rect">
            <a:avLst/>
          </a:prstGeom>
        </p:spPr>
      </p:pic>
      <p:pic>
        <p:nvPicPr>
          <p:cNvPr id="13" name="Picture 12" descr="A yellow rectangular sign with black letters&#10;&#10;Description automatically generated">
            <a:extLst>
              <a:ext uri="{FF2B5EF4-FFF2-40B4-BE49-F238E27FC236}">
                <a16:creationId xmlns:a16="http://schemas.microsoft.com/office/drawing/2014/main" id="{1374E9C4-D6F0-5531-13E2-8D0FE91AF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16" y="1468988"/>
            <a:ext cx="1746914" cy="1746914"/>
          </a:xfrm>
          <a:prstGeom prst="rect">
            <a:avLst/>
          </a:prstGeom>
        </p:spPr>
      </p:pic>
      <p:pic>
        <p:nvPicPr>
          <p:cNvPr id="7" name="Picture 6" descr="A blue and black symbol&#10;&#10;Description automatically generated">
            <a:extLst>
              <a:ext uri="{FF2B5EF4-FFF2-40B4-BE49-F238E27FC236}">
                <a16:creationId xmlns:a16="http://schemas.microsoft.com/office/drawing/2014/main" id="{5CD62474-CB5B-8F13-531F-94C4DA8EA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76" y="583302"/>
            <a:ext cx="2183642" cy="19434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A4974-7049-96FB-5B9C-6AD93E84F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916184"/>
            <a:ext cx="6864411" cy="14401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CL" sz="1700" dirty="0">
                <a:latin typeface="Raleway Medium" panose="020B0603030101060003" pitchFamily="34" charset="0"/>
              </a:rPr>
              <a:t>El </a:t>
            </a:r>
            <a:r>
              <a:rPr lang="es-CL" sz="1700" dirty="0" err="1">
                <a:latin typeface="Raleway Medium" panose="020B0603030101060003" pitchFamily="34" charset="0"/>
              </a:rPr>
              <a:t>frontend</a:t>
            </a:r>
            <a:r>
              <a:rPr lang="es-CL" sz="1700" dirty="0">
                <a:latin typeface="Raleway Medium" panose="020B0603030101060003" pitchFamily="34" charset="0"/>
              </a:rPr>
              <a:t> o «desarrollo del lado del cliente» se refiere a la práctica de producir HTML, CSS y JavaScript. Estos tres elementos se encargan de dar forma a la parte frontal de un sitio web o aplicación. Esto incluye los fondos, colores, texto, animaciones o efectos.</a:t>
            </a:r>
          </a:p>
          <a:p>
            <a:pPr marL="0" indent="0">
              <a:buNone/>
            </a:pPr>
            <a:endParaRPr lang="es-CL" sz="1700" dirty="0">
              <a:latin typeface="Raleway Medium" panose="020B0603030101060003" pitchFamily="34" charset="0"/>
            </a:endParaRPr>
          </a:p>
          <a:p>
            <a:pPr marL="0" indent="0">
              <a:buNone/>
            </a:pPr>
            <a:r>
              <a:rPr lang="es-CL" sz="1700" dirty="0">
                <a:latin typeface="Raleway Medium" panose="020B0603030101060003" pitchFamily="34" charset="0"/>
              </a:rPr>
              <a:t>Es lo que los usuarios perciben al explorar un sitio y con el que pueden interactuar</a:t>
            </a:r>
            <a:r>
              <a:rPr lang="es-CL" sz="1300" dirty="0">
                <a:latin typeface="Raleway Medium" panose="020B0603030101060003" pitchFamily="34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217291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F84A-631B-B8CF-12E6-5A83CD22E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es-CL" sz="5400" dirty="0">
                <a:latin typeface="Raleway Black" panose="020B0A03030101060003" pitchFamily="34" charset="0"/>
              </a:rPr>
              <a:t>BACKEND	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62528-8D79-1CF1-4417-40D2306F0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1700" dirty="0">
                <a:latin typeface="Raleway Medium" panose="020B0603030101060003" pitchFamily="34" charset="0"/>
              </a:rPr>
              <a:t>El </a:t>
            </a:r>
            <a:r>
              <a:rPr lang="es-CL" sz="1700" dirty="0" err="1">
                <a:latin typeface="Raleway Medium" panose="020B0603030101060003" pitchFamily="34" charset="0"/>
              </a:rPr>
              <a:t>backend</a:t>
            </a:r>
            <a:r>
              <a:rPr lang="es-CL" sz="1700" dirty="0">
                <a:latin typeface="Raleway Medium" panose="020B0603030101060003" pitchFamily="34" charset="0"/>
              </a:rPr>
              <a:t> es la parte invisible pero esencial de un sitio, encargada de manejar la lógica y el procesamiento de datos necesarios para que todo funcione de manera correcta y segura.</a:t>
            </a:r>
          </a:p>
          <a:p>
            <a:pPr marL="0" indent="0">
              <a:buNone/>
            </a:pPr>
            <a:r>
              <a:rPr lang="es-CL" sz="1700" dirty="0">
                <a:latin typeface="Raleway Medium" panose="020B0603030101060003" pitchFamily="34" charset="0"/>
              </a:rPr>
              <a:t>Se ocupa de tareas como almacenar y recuperar datos de una base de datos, procesar formularios, autenticar usuarios y gestionar la seguridad del sitio. Es responsable de toda la “magia” que sucede detrás de la interfaz visible.</a:t>
            </a:r>
          </a:p>
          <a:p>
            <a:endParaRPr lang="es-CL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B20CC9-5103-08FB-D6BD-BF89A5944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60" y="164592"/>
            <a:ext cx="2458344" cy="345643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3DA17D6-CF47-DBA9-10DF-976776911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88" y="911931"/>
            <a:ext cx="3785616" cy="1147896"/>
          </a:xfrm>
          <a:prstGeom prst="rect">
            <a:avLst/>
          </a:prstGeom>
        </p:spPr>
      </p:pic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2A66DBA1-D400-0BC6-DF73-6E9D691DC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20610" r="23047"/>
          <a:stretch/>
        </p:blipFill>
        <p:spPr>
          <a:xfrm>
            <a:off x="4992624" y="4118377"/>
            <a:ext cx="3099816" cy="1752333"/>
          </a:xfrm>
          <a:prstGeom prst="rect">
            <a:avLst/>
          </a:prstGeom>
        </p:spPr>
      </p:pic>
      <p:pic>
        <p:nvPicPr>
          <p:cNvPr id="7" name="Picture 6" descr="A green logo with white text&#10;&#10;Description automatically generated">
            <a:extLst>
              <a:ext uri="{FF2B5EF4-FFF2-40B4-BE49-F238E27FC236}">
                <a16:creationId xmlns:a16="http://schemas.microsoft.com/office/drawing/2014/main" id="{899ED0EF-ACDE-700C-0F9A-8F9801EFC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88" y="3532154"/>
            <a:ext cx="3785616" cy="21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30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14E1141-65DC-4F54-8399-7221AE6F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96000" cy="6858000"/>
            <a:chOff x="7467600" y="0"/>
            <a:chExt cx="47244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75B897-7127-4AAC-A078-70739204B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CFF188-DB07-46AA-A2B3-71E936EA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15A9370-15D3-4C30-8BA1-2059A74C9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69701" cy="6858000"/>
          </a:xfrm>
          <a:custGeom>
            <a:avLst/>
            <a:gdLst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7090188 w 7467600"/>
              <a:gd name="connsiteY3" fmla="*/ 6584365 h 6858000"/>
              <a:gd name="connsiteX4" fmla="*/ 7440138 w 7467600"/>
              <a:gd name="connsiteY4" fmla="*/ 6622648 h 6858000"/>
              <a:gd name="connsiteX5" fmla="*/ 7467600 w 7467600"/>
              <a:gd name="connsiteY5" fmla="*/ 6628217 h 6858000"/>
              <a:gd name="connsiteX6" fmla="*/ 7467600 w 7467600"/>
              <a:gd name="connsiteY6" fmla="*/ 6668575 h 6858000"/>
              <a:gd name="connsiteX7" fmla="*/ 7392322 w 7467600"/>
              <a:gd name="connsiteY7" fmla="*/ 6658238 h 6858000"/>
              <a:gd name="connsiteX8" fmla="*/ 7467600 w 7467600"/>
              <a:gd name="connsiteY8" fmla="*/ 6683873 h 6858000"/>
              <a:gd name="connsiteX9" fmla="*/ 7467600 w 7467600"/>
              <a:gd name="connsiteY9" fmla="*/ 6714215 h 6858000"/>
              <a:gd name="connsiteX10" fmla="*/ 7447383 w 7467600"/>
              <a:gd name="connsiteY10" fmla="*/ 6707202 h 6858000"/>
              <a:gd name="connsiteX11" fmla="*/ 7289862 w 7467600"/>
              <a:gd name="connsiteY11" fmla="*/ 6659827 h 6858000"/>
              <a:gd name="connsiteX12" fmla="*/ 7434024 w 7467600"/>
              <a:gd name="connsiteY12" fmla="*/ 6722130 h 6858000"/>
              <a:gd name="connsiteX13" fmla="*/ 7467600 w 7467600"/>
              <a:gd name="connsiteY13" fmla="*/ 6736157 h 6858000"/>
              <a:gd name="connsiteX14" fmla="*/ 7467600 w 7467600"/>
              <a:gd name="connsiteY14" fmla="*/ 6767913 h 6858000"/>
              <a:gd name="connsiteX15" fmla="*/ 7271814 w 7467600"/>
              <a:gd name="connsiteY15" fmla="*/ 6684601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7090188 w 7467600"/>
              <a:gd name="connsiteY21" fmla="*/ 6584365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61797 w 7467600"/>
              <a:gd name="connsiteY74" fmla="*/ 5419899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126431 w 7467600"/>
              <a:gd name="connsiteY88" fmla="*/ 5737872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6861797 w 7467600"/>
              <a:gd name="connsiteY101" fmla="*/ 5419899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7133363 w 7467600"/>
              <a:gd name="connsiteY125" fmla="*/ 5050246 h 6858000"/>
              <a:gd name="connsiteX126" fmla="*/ 7450656 w 7467600"/>
              <a:gd name="connsiteY126" fmla="*/ 5134750 h 6858000"/>
              <a:gd name="connsiteX127" fmla="*/ 7467600 w 7467600"/>
              <a:gd name="connsiteY127" fmla="*/ 5142496 h 6858000"/>
              <a:gd name="connsiteX128" fmla="*/ 7467600 w 7467600"/>
              <a:gd name="connsiteY128" fmla="*/ 5158623 h 6858000"/>
              <a:gd name="connsiteX129" fmla="*/ 7427076 w 7467600"/>
              <a:gd name="connsiteY129" fmla="*/ 5142684 h 6858000"/>
              <a:gd name="connsiteX130" fmla="*/ 7467600 w 7467600"/>
              <a:gd name="connsiteY130" fmla="*/ 5164774 h 6858000"/>
              <a:gd name="connsiteX131" fmla="*/ 7467600 w 7467600"/>
              <a:gd name="connsiteY131" fmla="*/ 5199146 h 6858000"/>
              <a:gd name="connsiteX132" fmla="*/ 7391022 w 7467600"/>
              <a:gd name="connsiteY132" fmla="*/ 5158141 h 6858000"/>
              <a:gd name="connsiteX133" fmla="*/ 7312201 w 7467600"/>
              <a:gd name="connsiteY133" fmla="*/ 5128278 h 6858000"/>
              <a:gd name="connsiteX134" fmla="*/ 7343603 w 7467600"/>
              <a:gd name="connsiteY134" fmla="*/ 5149746 h 6858000"/>
              <a:gd name="connsiteX135" fmla="*/ 7467600 w 7467600"/>
              <a:gd name="connsiteY135" fmla="*/ 5241225 h 6858000"/>
              <a:gd name="connsiteX136" fmla="*/ 7467600 w 7467600"/>
              <a:gd name="connsiteY136" fmla="*/ 5277736 h 6858000"/>
              <a:gd name="connsiteX137" fmla="*/ 7327465 w 7467600"/>
              <a:gd name="connsiteY137" fmla="*/ 5174181 h 6858000"/>
              <a:gd name="connsiteX138" fmla="*/ 7244057 w 7467600"/>
              <a:gd name="connsiteY138" fmla="*/ 5124233 h 6858000"/>
              <a:gd name="connsiteX139" fmla="*/ 7353035 w 7467600"/>
              <a:gd name="connsiteY139" fmla="*/ 5197318 h 6858000"/>
              <a:gd name="connsiteX140" fmla="*/ 7467600 w 7467600"/>
              <a:gd name="connsiteY140" fmla="*/ 5297634 h 6858000"/>
              <a:gd name="connsiteX141" fmla="*/ 7467600 w 7467600"/>
              <a:gd name="connsiteY141" fmla="*/ 5361850 h 6858000"/>
              <a:gd name="connsiteX142" fmla="*/ 7368569 w 7467600"/>
              <a:gd name="connsiteY142" fmla="*/ 5270182 h 6858000"/>
              <a:gd name="connsiteX143" fmla="*/ 7131946 w 7467600"/>
              <a:gd name="connsiteY143" fmla="*/ 5075653 h 6858000"/>
              <a:gd name="connsiteX144" fmla="*/ 7133363 w 7467600"/>
              <a:gd name="connsiteY144" fmla="*/ 5050246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7467600 w 7467600"/>
              <a:gd name="connsiteY834" fmla="*/ 163142 h 6858000"/>
              <a:gd name="connsiteX835" fmla="*/ 7467600 w 7467600"/>
              <a:gd name="connsiteY835" fmla="*/ 789215 h 6858000"/>
              <a:gd name="connsiteX836" fmla="*/ 7451412 w 7467600"/>
              <a:gd name="connsiteY836" fmla="*/ 799572 h 6858000"/>
              <a:gd name="connsiteX837" fmla="*/ 7419999 w 7467600"/>
              <a:gd name="connsiteY837" fmla="*/ 774360 h 6858000"/>
              <a:gd name="connsiteX838" fmla="*/ 7429067 w 7467600"/>
              <a:gd name="connsiteY838" fmla="*/ 402737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29067 w 7467600"/>
              <a:gd name="connsiteY844" fmla="*/ 402737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7429067 w 7467600"/>
              <a:gd name="connsiteY848" fmla="*/ 402737 h 6858000"/>
              <a:gd name="connsiteX849" fmla="*/ 5905192 w 7467600"/>
              <a:gd name="connsiteY849" fmla="*/ 163079 h 6858000"/>
              <a:gd name="connsiteX850" fmla="*/ 5865655 w 7467600"/>
              <a:gd name="connsiteY850" fmla="*/ 171901 h 6858000"/>
              <a:gd name="connsiteX851" fmla="*/ 5259740 w 7467600"/>
              <a:gd name="connsiteY851" fmla="*/ 257013 h 6858000"/>
              <a:gd name="connsiteX852" fmla="*/ 5208466 w 7467600"/>
              <a:gd name="connsiteY852" fmla="*/ 257550 h 6858000"/>
              <a:gd name="connsiteX853" fmla="*/ 4980204 w 7467600"/>
              <a:gd name="connsiteY853" fmla="*/ 271903 h 6858000"/>
              <a:gd name="connsiteX854" fmla="*/ 5068068 w 7467600"/>
              <a:gd name="connsiteY854" fmla="*/ 282244 h 6858000"/>
              <a:gd name="connsiteX855" fmla="*/ 5153231 w 7467600"/>
              <a:gd name="connsiteY855" fmla="*/ 292240 h 6858000"/>
              <a:gd name="connsiteX856" fmla="*/ 5426491 w 7467600"/>
              <a:gd name="connsiteY856" fmla="*/ 281128 h 6858000"/>
              <a:gd name="connsiteX857" fmla="*/ 5731212 w 7467600"/>
              <a:gd name="connsiteY857" fmla="*/ 231951 h 6858000"/>
              <a:gd name="connsiteX858" fmla="*/ 5905192 w 7467600"/>
              <a:gd name="connsiteY858" fmla="*/ 163079 h 6858000"/>
              <a:gd name="connsiteX859" fmla="*/ 5944437 w 7467600"/>
              <a:gd name="connsiteY859" fmla="*/ 113829 h 6858000"/>
              <a:gd name="connsiteX860" fmla="*/ 5825032 w 7467600"/>
              <a:gd name="connsiteY860" fmla="*/ 146405 h 6858000"/>
              <a:gd name="connsiteX861" fmla="*/ 4955599 w 7467600"/>
              <a:gd name="connsiteY861" fmla="*/ 247008 h 6858000"/>
              <a:gd name="connsiteX862" fmla="*/ 5210104 w 7467600"/>
              <a:gd name="connsiteY862" fmla="*/ 228123 h 6858000"/>
              <a:gd name="connsiteX863" fmla="*/ 5261015 w 7467600"/>
              <a:gd name="connsiteY863" fmla="*/ 227087 h 6858000"/>
              <a:gd name="connsiteX864" fmla="*/ 5861181 w 7467600"/>
              <a:gd name="connsiteY864" fmla="*/ 143093 h 6858000"/>
              <a:gd name="connsiteX865" fmla="*/ 5961252 w 7467600"/>
              <a:gd name="connsiteY865" fmla="*/ 114820 h 6858000"/>
              <a:gd name="connsiteX866" fmla="*/ 5944437 w 7467600"/>
              <a:gd name="connsiteY866" fmla="*/ 113829 h 6858000"/>
              <a:gd name="connsiteX867" fmla="*/ 3882765 w 7467600"/>
              <a:gd name="connsiteY867" fmla="*/ 0 h 6858000"/>
              <a:gd name="connsiteX868" fmla="*/ 3995099 w 7467600"/>
              <a:gd name="connsiteY868" fmla="*/ 0 h 6858000"/>
              <a:gd name="connsiteX869" fmla="*/ 4163818 w 7467600"/>
              <a:gd name="connsiteY869" fmla="*/ 234104 h 6858000"/>
              <a:gd name="connsiteX870" fmla="*/ 4172099 w 7467600"/>
              <a:gd name="connsiteY870" fmla="*/ 234207 h 6858000"/>
              <a:gd name="connsiteX871" fmla="*/ 4784282 w 7467600"/>
              <a:gd name="connsiteY871" fmla="*/ 276561 h 6858000"/>
              <a:gd name="connsiteX872" fmla="*/ 4801687 w 7467600"/>
              <a:gd name="connsiteY872" fmla="*/ 267764 h 6858000"/>
              <a:gd name="connsiteX873" fmla="*/ 6082788 w 7467600"/>
              <a:gd name="connsiteY873" fmla="*/ 64119 h 6858000"/>
              <a:gd name="connsiteX874" fmla="*/ 6099442 w 7467600"/>
              <a:gd name="connsiteY874" fmla="*/ 82568 h 6858000"/>
              <a:gd name="connsiteX875" fmla="*/ 4804137 w 7467600"/>
              <a:gd name="connsiteY875" fmla="*/ 320931 h 6858000"/>
              <a:gd name="connsiteX876" fmla="*/ 4227047 w 7467600"/>
              <a:gd name="connsiteY876" fmla="*/ 313415 h 6858000"/>
              <a:gd name="connsiteX877" fmla="*/ 4346041 w 7467600"/>
              <a:gd name="connsiteY877" fmla="*/ 456086 h 6858000"/>
              <a:gd name="connsiteX878" fmla="*/ 4870967 w 7467600"/>
              <a:gd name="connsiteY878" fmla="*/ 963061 h 6858000"/>
              <a:gd name="connsiteX879" fmla="*/ 4889647 w 7467600"/>
              <a:gd name="connsiteY879" fmla="*/ 957147 h 6858000"/>
              <a:gd name="connsiteX880" fmla="*/ 5422504 w 7467600"/>
              <a:gd name="connsiteY880" fmla="*/ 805191 h 6858000"/>
              <a:gd name="connsiteX881" fmla="*/ 6087656 w 7467600"/>
              <a:gd name="connsiteY881" fmla="*/ 826703 h 6858000"/>
              <a:gd name="connsiteX882" fmla="*/ 6058717 w 7467600"/>
              <a:gd name="connsiteY882" fmla="*/ 865992 h 6858000"/>
              <a:gd name="connsiteX883" fmla="*/ 4974153 w 7467600"/>
              <a:gd name="connsiteY883" fmla="*/ 1045456 h 6858000"/>
              <a:gd name="connsiteX884" fmla="*/ 5627835 w 7467600"/>
              <a:gd name="connsiteY884" fmla="*/ 1472077 h 6858000"/>
              <a:gd name="connsiteX885" fmla="*/ 5629817 w 7467600"/>
              <a:gd name="connsiteY885" fmla="*/ 1471412 h 6858000"/>
              <a:gd name="connsiteX886" fmla="*/ 5634124 w 7467600"/>
              <a:gd name="connsiteY886" fmla="*/ 1470572 h 6858000"/>
              <a:gd name="connsiteX887" fmla="*/ 5755832 w 7467600"/>
              <a:gd name="connsiteY887" fmla="*/ 1383886 h 6858000"/>
              <a:gd name="connsiteX888" fmla="*/ 6014186 w 7467600"/>
              <a:gd name="connsiteY888" fmla="*/ 1279799 h 6858000"/>
              <a:gd name="connsiteX889" fmla="*/ 6901619 w 7467600"/>
              <a:gd name="connsiteY889" fmla="*/ 1047874 h 6858000"/>
              <a:gd name="connsiteX890" fmla="*/ 6931566 w 7467600"/>
              <a:gd name="connsiteY890" fmla="*/ 1062034 h 6858000"/>
              <a:gd name="connsiteX891" fmla="*/ 5790982 w 7467600"/>
              <a:gd name="connsiteY891" fmla="*/ 1561380 h 6858000"/>
              <a:gd name="connsiteX892" fmla="*/ 6188971 w 7467600"/>
              <a:gd name="connsiteY892" fmla="*/ 1755168 h 6858000"/>
              <a:gd name="connsiteX893" fmla="*/ 6202446 w 7467600"/>
              <a:gd name="connsiteY893" fmla="*/ 1752268 h 6858000"/>
              <a:gd name="connsiteX894" fmla="*/ 7179560 w 7467600"/>
              <a:gd name="connsiteY894" fmla="*/ 1467551 h 6858000"/>
              <a:gd name="connsiteX895" fmla="*/ 7158730 w 7467600"/>
              <a:gd name="connsiteY895" fmla="*/ 1507835 h 6858000"/>
              <a:gd name="connsiteX896" fmla="*/ 6326959 w 7467600"/>
              <a:gd name="connsiteY896" fmla="*/ 1817686 h 6858000"/>
              <a:gd name="connsiteX897" fmla="*/ 6537433 w 7467600"/>
              <a:gd name="connsiteY897" fmla="*/ 1907790 h 6858000"/>
              <a:gd name="connsiteX898" fmla="*/ 6550221 w 7467600"/>
              <a:gd name="connsiteY898" fmla="*/ 1910729 h 6858000"/>
              <a:gd name="connsiteX899" fmla="*/ 6964438 w 7467600"/>
              <a:gd name="connsiteY899" fmla="*/ 2209505 h 6858000"/>
              <a:gd name="connsiteX900" fmla="*/ 7367862 w 7467600"/>
              <a:gd name="connsiteY900" fmla="*/ 2806833 h 6858000"/>
              <a:gd name="connsiteX901" fmla="*/ 7364329 w 7467600"/>
              <a:gd name="connsiteY901" fmla="*/ 2826907 h 6858000"/>
              <a:gd name="connsiteX902" fmla="*/ 7290545 w 7467600"/>
              <a:gd name="connsiteY902" fmla="*/ 2850663 h 6858000"/>
              <a:gd name="connsiteX903" fmla="*/ 6472036 w 7467600"/>
              <a:gd name="connsiteY903" fmla="*/ 1959003 h 6858000"/>
              <a:gd name="connsiteX904" fmla="*/ 5792897 w 7467600"/>
              <a:gd name="connsiteY904" fmla="*/ 1647747 h 6858000"/>
              <a:gd name="connsiteX905" fmla="*/ 5842751 w 7467600"/>
              <a:gd name="connsiteY905" fmla="*/ 1816112 h 6858000"/>
              <a:gd name="connsiteX906" fmla="*/ 5847424 w 7467600"/>
              <a:gd name="connsiteY906" fmla="*/ 1815776 h 6858000"/>
              <a:gd name="connsiteX907" fmla="*/ 6399821 w 7467600"/>
              <a:gd name="connsiteY907" fmla="*/ 2344799 h 6858000"/>
              <a:gd name="connsiteX908" fmla="*/ 6323232 w 7467600"/>
              <a:gd name="connsiteY908" fmla="*/ 2389634 h 6858000"/>
              <a:gd name="connsiteX909" fmla="*/ 5942958 w 7467600"/>
              <a:gd name="connsiteY909" fmla="*/ 2077708 h 6858000"/>
              <a:gd name="connsiteX910" fmla="*/ 5921559 w 7467600"/>
              <a:gd name="connsiteY910" fmla="*/ 2378596 h 6858000"/>
              <a:gd name="connsiteX911" fmla="*/ 5817651 w 7467600"/>
              <a:gd name="connsiteY911" fmla="*/ 3023919 h 6858000"/>
              <a:gd name="connsiteX912" fmla="*/ 5729634 w 7467600"/>
              <a:gd name="connsiteY912" fmla="*/ 3051849 h 6858000"/>
              <a:gd name="connsiteX913" fmla="*/ 5611018 w 7467600"/>
              <a:gd name="connsiteY913" fmla="*/ 2316769 h 6858000"/>
              <a:gd name="connsiteX914" fmla="*/ 5687608 w 7467600"/>
              <a:gd name="connsiteY914" fmla="*/ 2039972 h 6858000"/>
              <a:gd name="connsiteX915" fmla="*/ 5657554 w 7467600"/>
              <a:gd name="connsiteY915" fmla="*/ 1576445 h 6858000"/>
              <a:gd name="connsiteX916" fmla="*/ 5150475 w 7467600"/>
              <a:gd name="connsiteY916" fmla="*/ 1274012 h 6858000"/>
              <a:gd name="connsiteX917" fmla="*/ 5349142 w 7467600"/>
              <a:gd name="connsiteY917" fmla="*/ 2204405 h 6858000"/>
              <a:gd name="connsiteX918" fmla="*/ 5262214 w 7467600"/>
              <a:gd name="connsiteY918" fmla="*/ 2233836 h 6858000"/>
              <a:gd name="connsiteX919" fmla="*/ 4981539 w 7467600"/>
              <a:gd name="connsiteY919" fmla="*/ 1542201 h 6858000"/>
              <a:gd name="connsiteX920" fmla="*/ 4958461 w 7467600"/>
              <a:gd name="connsiteY920" fmla="*/ 1136957 h 6858000"/>
              <a:gd name="connsiteX921" fmla="*/ 4655015 w 7467600"/>
              <a:gd name="connsiteY921" fmla="*/ 891426 h 6858000"/>
              <a:gd name="connsiteX922" fmla="*/ 4348002 w 7467600"/>
              <a:gd name="connsiteY922" fmla="*/ 2205895 h 6858000"/>
              <a:gd name="connsiteX923" fmla="*/ 4262250 w 7467600"/>
              <a:gd name="connsiteY923" fmla="*/ 2219972 h 6858000"/>
              <a:gd name="connsiteX924" fmla="*/ 4550611 w 7467600"/>
              <a:gd name="connsiteY924" fmla="*/ 817540 h 6858000"/>
              <a:gd name="connsiteX925" fmla="*/ 4564418 w 7467600"/>
              <a:gd name="connsiteY925" fmla="*/ 808293 h 6858000"/>
              <a:gd name="connsiteX926" fmla="*/ 4266388 w 7467600"/>
              <a:gd name="connsiteY926" fmla="*/ 500083 h 6858000"/>
              <a:gd name="connsiteX927" fmla="*/ 4032842 w 7467600"/>
              <a:gd name="connsiteY927" fmla="*/ 211809 h 6858000"/>
              <a:gd name="connsiteX928" fmla="*/ 3882765 w 7467600"/>
              <a:gd name="connsiteY928" fmla="*/ 0 h 6858000"/>
              <a:gd name="connsiteX929" fmla="*/ 3721337 w 7467600"/>
              <a:gd name="connsiteY929" fmla="*/ 0 h 6858000"/>
              <a:gd name="connsiteX930" fmla="*/ 3797544 w 7467600"/>
              <a:gd name="connsiteY930" fmla="*/ 0 h 6858000"/>
              <a:gd name="connsiteX931" fmla="*/ 3775734 w 7467600"/>
              <a:gd name="connsiteY931" fmla="*/ 95131 h 6858000"/>
              <a:gd name="connsiteX932" fmla="*/ 3724807 w 7467600"/>
              <a:gd name="connsiteY932" fmla="*/ 272257 h 6858000"/>
              <a:gd name="connsiteX933" fmla="*/ 3726844 w 7467600"/>
              <a:gd name="connsiteY933" fmla="*/ 282988 h 6858000"/>
              <a:gd name="connsiteX934" fmla="*/ 3742664 w 7467600"/>
              <a:gd name="connsiteY934" fmla="*/ 279918 h 6858000"/>
              <a:gd name="connsiteX935" fmla="*/ 4103910 w 7467600"/>
              <a:gd name="connsiteY935" fmla="*/ 1161917 h 6858000"/>
              <a:gd name="connsiteX936" fmla="*/ 4020269 w 7467600"/>
              <a:gd name="connsiteY936" fmla="*/ 1200406 h 6858000"/>
              <a:gd name="connsiteX937" fmla="*/ 3674882 w 7467600"/>
              <a:gd name="connsiteY937" fmla="*/ 488524 h 6858000"/>
              <a:gd name="connsiteX938" fmla="*/ 3132682 w 7467600"/>
              <a:gd name="connsiteY938" fmla="*/ 1072284 h 6858000"/>
              <a:gd name="connsiteX939" fmla="*/ 2716346 w 7467600"/>
              <a:gd name="connsiteY939" fmla="*/ 1276376 h 6858000"/>
              <a:gd name="connsiteX940" fmla="*/ 2716772 w 7467600"/>
              <a:gd name="connsiteY940" fmla="*/ 1255462 h 6858000"/>
              <a:gd name="connsiteX941" fmla="*/ 3471096 w 7467600"/>
              <a:gd name="connsiteY941" fmla="*/ 437072 h 6858000"/>
              <a:gd name="connsiteX942" fmla="*/ 3639057 w 7467600"/>
              <a:gd name="connsiteY942" fmla="*/ 286334 h 6858000"/>
              <a:gd name="connsiteX943" fmla="*/ 3640309 w 7467600"/>
              <a:gd name="connsiteY943" fmla="*/ 284664 h 6858000"/>
              <a:gd name="connsiteX944" fmla="*/ 3646022 w 7467600"/>
              <a:gd name="connsiteY944" fmla="*/ 276711 h 6858000"/>
              <a:gd name="connsiteX945" fmla="*/ 3707943 w 7467600"/>
              <a:gd name="connsiteY945" fmla="*/ 65958 h 6858000"/>
              <a:gd name="connsiteX946" fmla="*/ 3721337 w 7467600"/>
              <a:gd name="connsiteY946" fmla="*/ 0 h 6858000"/>
              <a:gd name="connsiteX947" fmla="*/ 2867960 w 7467600"/>
              <a:gd name="connsiteY947" fmla="*/ 0 h 6858000"/>
              <a:gd name="connsiteX948" fmla="*/ 2926351 w 7467600"/>
              <a:gd name="connsiteY948" fmla="*/ 0 h 6858000"/>
              <a:gd name="connsiteX949" fmla="*/ 2902823 w 7467600"/>
              <a:gd name="connsiteY949" fmla="*/ 262929 h 6858000"/>
              <a:gd name="connsiteX950" fmla="*/ 2940663 w 7467600"/>
              <a:gd name="connsiteY950" fmla="*/ 140884 h 6858000"/>
              <a:gd name="connsiteX951" fmla="*/ 2947039 w 7467600"/>
              <a:gd name="connsiteY951" fmla="*/ 122524 h 6858000"/>
              <a:gd name="connsiteX952" fmla="*/ 2984316 w 7467600"/>
              <a:gd name="connsiteY952" fmla="*/ 0 h 6858000"/>
              <a:gd name="connsiteX953" fmla="*/ 3016114 w 7467600"/>
              <a:gd name="connsiteY953" fmla="*/ 0 h 6858000"/>
              <a:gd name="connsiteX954" fmla="*/ 2979949 w 7467600"/>
              <a:gd name="connsiteY954" fmla="*/ 119274 h 6858000"/>
              <a:gd name="connsiteX955" fmla="*/ 3023879 w 7467600"/>
              <a:gd name="connsiteY955" fmla="*/ 0 h 6858000"/>
              <a:gd name="connsiteX956" fmla="*/ 3105400 w 7467600"/>
              <a:gd name="connsiteY956" fmla="*/ 0 h 6858000"/>
              <a:gd name="connsiteX957" fmla="*/ 3094669 w 7467600"/>
              <a:gd name="connsiteY957" fmla="*/ 30308 h 6858000"/>
              <a:gd name="connsiteX958" fmla="*/ 2901945 w 7467600"/>
              <a:gd name="connsiteY958" fmla="*/ 466538 h 6858000"/>
              <a:gd name="connsiteX959" fmla="*/ 2815209 w 7467600"/>
              <a:gd name="connsiteY959" fmla="*/ 497361 h 6858000"/>
              <a:gd name="connsiteX960" fmla="*/ 2844845 w 7467600"/>
              <a:gd name="connsiteY960" fmla="*/ 127638 h 6858000"/>
              <a:gd name="connsiteX961" fmla="*/ 2867960 w 7467600"/>
              <a:gd name="connsiteY961" fmla="*/ 0 h 6858000"/>
              <a:gd name="connsiteX962" fmla="*/ 1057230 w 7467600"/>
              <a:gd name="connsiteY962" fmla="*/ 0 h 6858000"/>
              <a:gd name="connsiteX963" fmla="*/ 1111003 w 7467600"/>
              <a:gd name="connsiteY963" fmla="*/ 0 h 6858000"/>
              <a:gd name="connsiteX964" fmla="*/ 1125553 w 7467600"/>
              <a:gd name="connsiteY964" fmla="*/ 52588 h 6858000"/>
              <a:gd name="connsiteX965" fmla="*/ 1304276 w 7467600"/>
              <a:gd name="connsiteY965" fmla="*/ 476275 h 6858000"/>
              <a:gd name="connsiteX966" fmla="*/ 1492066 w 7467600"/>
              <a:gd name="connsiteY966" fmla="*/ 886333 h 6858000"/>
              <a:gd name="connsiteX967" fmla="*/ 1423698 w 7467600"/>
              <a:gd name="connsiteY967" fmla="*/ 710817 h 6858000"/>
              <a:gd name="connsiteX968" fmla="*/ 1357609 w 7467600"/>
              <a:gd name="connsiteY968" fmla="*/ 532892 h 6858000"/>
              <a:gd name="connsiteX969" fmla="*/ 1309550 w 7467600"/>
              <a:gd name="connsiteY969" fmla="*/ 374031 h 6858000"/>
              <a:gd name="connsiteX970" fmla="*/ 1193673 w 7467600"/>
              <a:gd name="connsiteY970" fmla="*/ 49533 h 6858000"/>
              <a:gd name="connsiteX971" fmla="*/ 1164391 w 7467600"/>
              <a:gd name="connsiteY971" fmla="*/ 0 h 6858000"/>
              <a:gd name="connsiteX972" fmla="*/ 1200666 w 7467600"/>
              <a:gd name="connsiteY972" fmla="*/ 0 h 6858000"/>
              <a:gd name="connsiteX973" fmla="*/ 1223408 w 7467600"/>
              <a:gd name="connsiteY973" fmla="*/ 38996 h 6858000"/>
              <a:gd name="connsiteX974" fmla="*/ 1339635 w 7467600"/>
              <a:gd name="connsiteY974" fmla="*/ 365517 h 6858000"/>
              <a:gd name="connsiteX975" fmla="*/ 1387469 w 7467600"/>
              <a:gd name="connsiteY975" fmla="*/ 523079 h 6858000"/>
              <a:gd name="connsiteX976" fmla="*/ 1452685 w 7467600"/>
              <a:gd name="connsiteY976" fmla="*/ 699806 h 6858000"/>
              <a:gd name="connsiteX977" fmla="*/ 1492092 w 7467600"/>
              <a:gd name="connsiteY977" fmla="*/ 800424 h 6858000"/>
              <a:gd name="connsiteX978" fmla="*/ 1455302 w 7467600"/>
              <a:gd name="connsiteY978" fmla="*/ 632913 h 6858000"/>
              <a:gd name="connsiteX979" fmla="*/ 1222336 w 7467600"/>
              <a:gd name="connsiteY979" fmla="*/ 9480 h 6858000"/>
              <a:gd name="connsiteX980" fmla="*/ 1214634 w 7467600"/>
              <a:gd name="connsiteY980" fmla="*/ 0 h 6858000"/>
              <a:gd name="connsiteX981" fmla="*/ 1289827 w 7467600"/>
              <a:gd name="connsiteY981" fmla="*/ 0 h 6858000"/>
              <a:gd name="connsiteX982" fmla="*/ 1321076 w 7467600"/>
              <a:gd name="connsiteY982" fmla="*/ 59722 h 6858000"/>
              <a:gd name="connsiteX983" fmla="*/ 1512579 w 7467600"/>
              <a:gd name="connsiteY983" fmla="*/ 626441 h 6858000"/>
              <a:gd name="connsiteX984" fmla="*/ 1506076 w 7467600"/>
              <a:gd name="connsiteY984" fmla="*/ 1089289 h 6858000"/>
              <a:gd name="connsiteX985" fmla="*/ 1486346 w 7467600"/>
              <a:gd name="connsiteY985" fmla="*/ 1079919 h 6858000"/>
              <a:gd name="connsiteX986" fmla="*/ 1070511 w 7467600"/>
              <a:gd name="connsiteY986" fmla="*/ 48609 h 6858000"/>
              <a:gd name="connsiteX987" fmla="*/ 1057230 w 7467600"/>
              <a:gd name="connsiteY987" fmla="*/ 0 h 6858000"/>
              <a:gd name="connsiteX988" fmla="*/ 43151 w 7467600"/>
              <a:gd name="connsiteY988" fmla="*/ 0 h 6858000"/>
              <a:gd name="connsiteX989" fmla="*/ 95283 w 7467600"/>
              <a:gd name="connsiteY989" fmla="*/ 0 h 6858000"/>
              <a:gd name="connsiteX990" fmla="*/ 300708 w 7467600"/>
              <a:gd name="connsiteY990" fmla="*/ 154571 h 6858000"/>
              <a:gd name="connsiteX991" fmla="*/ 530414 w 7467600"/>
              <a:gd name="connsiteY991" fmla="*/ 354673 h 6858000"/>
              <a:gd name="connsiteX992" fmla="*/ 333785 w 7467600"/>
              <a:gd name="connsiteY992" fmla="*/ 161564 h 6858000"/>
              <a:gd name="connsiteX993" fmla="*/ 147005 w 7467600"/>
              <a:gd name="connsiteY993" fmla="*/ 0 h 6858000"/>
              <a:gd name="connsiteX994" fmla="*/ 272509 w 7467600"/>
              <a:gd name="connsiteY994" fmla="*/ 0 h 6858000"/>
              <a:gd name="connsiteX995" fmla="*/ 326276 w 7467600"/>
              <a:gd name="connsiteY995" fmla="*/ 45847 h 6858000"/>
              <a:gd name="connsiteX996" fmla="*/ 823759 w 7467600"/>
              <a:gd name="connsiteY996" fmla="*/ 574145 h 6858000"/>
              <a:gd name="connsiteX997" fmla="*/ 811254 w 7467600"/>
              <a:gd name="connsiteY997" fmla="*/ 665546 h 6858000"/>
              <a:gd name="connsiteX998" fmla="*/ 154042 w 7467600"/>
              <a:gd name="connsiteY998" fmla="*/ 261522 h 6858000"/>
              <a:gd name="connsiteX999" fmla="*/ 13550 w 7467600"/>
              <a:gd name="connsiteY999" fmla="*/ 158423 h 6858000"/>
              <a:gd name="connsiteX1000" fmla="*/ 0 w 7467600"/>
              <a:gd name="connsiteY1000" fmla="*/ 146618 h 6858000"/>
              <a:gd name="connsiteX1001" fmla="*/ 0 w 7467600"/>
              <a:gd name="connsiteY1001" fmla="*/ 59161 h 6858000"/>
              <a:gd name="connsiteX1002" fmla="*/ 45427 w 7467600"/>
              <a:gd name="connsiteY1002" fmla="*/ 101078 h 6858000"/>
              <a:gd name="connsiteX1003" fmla="*/ 630103 w 7467600"/>
              <a:gd name="connsiteY1003" fmla="*/ 485885 h 6858000"/>
              <a:gd name="connsiteX1004" fmla="*/ 532040 w 7467600"/>
              <a:gd name="connsiteY1004" fmla="*/ 399359 h 6858000"/>
              <a:gd name="connsiteX1005" fmla="*/ 517618 w 7467600"/>
              <a:gd name="connsiteY1005" fmla="*/ 385726 h 6858000"/>
              <a:gd name="connsiteX1006" fmla="*/ 285074 w 7467600"/>
              <a:gd name="connsiteY1006" fmla="*/ 182755 h 6858000"/>
              <a:gd name="connsiteX1007" fmla="*/ 43151 w 7467600"/>
              <a:gd name="connsiteY100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19999 w 7467600"/>
              <a:gd name="connsiteY844" fmla="*/ 774360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7419999 w 7467600"/>
              <a:gd name="connsiteY847" fmla="*/ 774360 h 6858000"/>
              <a:gd name="connsiteX848" fmla="*/ 5905192 w 7467600"/>
              <a:gd name="connsiteY848" fmla="*/ 163079 h 6858000"/>
              <a:gd name="connsiteX849" fmla="*/ 5865655 w 7467600"/>
              <a:gd name="connsiteY849" fmla="*/ 171901 h 6858000"/>
              <a:gd name="connsiteX850" fmla="*/ 5259740 w 7467600"/>
              <a:gd name="connsiteY850" fmla="*/ 257013 h 6858000"/>
              <a:gd name="connsiteX851" fmla="*/ 5208466 w 7467600"/>
              <a:gd name="connsiteY851" fmla="*/ 257550 h 6858000"/>
              <a:gd name="connsiteX852" fmla="*/ 4980204 w 7467600"/>
              <a:gd name="connsiteY852" fmla="*/ 271903 h 6858000"/>
              <a:gd name="connsiteX853" fmla="*/ 5068068 w 7467600"/>
              <a:gd name="connsiteY853" fmla="*/ 282244 h 6858000"/>
              <a:gd name="connsiteX854" fmla="*/ 5153231 w 7467600"/>
              <a:gd name="connsiteY854" fmla="*/ 292240 h 6858000"/>
              <a:gd name="connsiteX855" fmla="*/ 5426491 w 7467600"/>
              <a:gd name="connsiteY855" fmla="*/ 281128 h 6858000"/>
              <a:gd name="connsiteX856" fmla="*/ 5731212 w 7467600"/>
              <a:gd name="connsiteY856" fmla="*/ 231951 h 6858000"/>
              <a:gd name="connsiteX857" fmla="*/ 5905192 w 7467600"/>
              <a:gd name="connsiteY857" fmla="*/ 163079 h 6858000"/>
              <a:gd name="connsiteX858" fmla="*/ 5944437 w 7467600"/>
              <a:gd name="connsiteY858" fmla="*/ 113829 h 6858000"/>
              <a:gd name="connsiteX859" fmla="*/ 5825032 w 7467600"/>
              <a:gd name="connsiteY859" fmla="*/ 146405 h 6858000"/>
              <a:gd name="connsiteX860" fmla="*/ 4955599 w 7467600"/>
              <a:gd name="connsiteY860" fmla="*/ 247008 h 6858000"/>
              <a:gd name="connsiteX861" fmla="*/ 5210104 w 7467600"/>
              <a:gd name="connsiteY861" fmla="*/ 228123 h 6858000"/>
              <a:gd name="connsiteX862" fmla="*/ 5261015 w 7467600"/>
              <a:gd name="connsiteY862" fmla="*/ 227087 h 6858000"/>
              <a:gd name="connsiteX863" fmla="*/ 5861181 w 7467600"/>
              <a:gd name="connsiteY863" fmla="*/ 143093 h 6858000"/>
              <a:gd name="connsiteX864" fmla="*/ 5961252 w 7467600"/>
              <a:gd name="connsiteY864" fmla="*/ 114820 h 6858000"/>
              <a:gd name="connsiteX865" fmla="*/ 5944437 w 7467600"/>
              <a:gd name="connsiteY865" fmla="*/ 113829 h 6858000"/>
              <a:gd name="connsiteX866" fmla="*/ 3882765 w 7467600"/>
              <a:gd name="connsiteY866" fmla="*/ 0 h 6858000"/>
              <a:gd name="connsiteX867" fmla="*/ 3995099 w 7467600"/>
              <a:gd name="connsiteY867" fmla="*/ 0 h 6858000"/>
              <a:gd name="connsiteX868" fmla="*/ 4163818 w 7467600"/>
              <a:gd name="connsiteY868" fmla="*/ 234104 h 6858000"/>
              <a:gd name="connsiteX869" fmla="*/ 4172099 w 7467600"/>
              <a:gd name="connsiteY869" fmla="*/ 234207 h 6858000"/>
              <a:gd name="connsiteX870" fmla="*/ 4784282 w 7467600"/>
              <a:gd name="connsiteY870" fmla="*/ 276561 h 6858000"/>
              <a:gd name="connsiteX871" fmla="*/ 4801687 w 7467600"/>
              <a:gd name="connsiteY871" fmla="*/ 267764 h 6858000"/>
              <a:gd name="connsiteX872" fmla="*/ 6082788 w 7467600"/>
              <a:gd name="connsiteY872" fmla="*/ 64119 h 6858000"/>
              <a:gd name="connsiteX873" fmla="*/ 6099442 w 7467600"/>
              <a:gd name="connsiteY873" fmla="*/ 82568 h 6858000"/>
              <a:gd name="connsiteX874" fmla="*/ 4804137 w 7467600"/>
              <a:gd name="connsiteY874" fmla="*/ 320931 h 6858000"/>
              <a:gd name="connsiteX875" fmla="*/ 4227047 w 7467600"/>
              <a:gd name="connsiteY875" fmla="*/ 313415 h 6858000"/>
              <a:gd name="connsiteX876" fmla="*/ 4346041 w 7467600"/>
              <a:gd name="connsiteY876" fmla="*/ 456086 h 6858000"/>
              <a:gd name="connsiteX877" fmla="*/ 4870967 w 7467600"/>
              <a:gd name="connsiteY877" fmla="*/ 963061 h 6858000"/>
              <a:gd name="connsiteX878" fmla="*/ 4889647 w 7467600"/>
              <a:gd name="connsiteY878" fmla="*/ 957147 h 6858000"/>
              <a:gd name="connsiteX879" fmla="*/ 5422504 w 7467600"/>
              <a:gd name="connsiteY879" fmla="*/ 805191 h 6858000"/>
              <a:gd name="connsiteX880" fmla="*/ 6087656 w 7467600"/>
              <a:gd name="connsiteY880" fmla="*/ 826703 h 6858000"/>
              <a:gd name="connsiteX881" fmla="*/ 6058717 w 7467600"/>
              <a:gd name="connsiteY881" fmla="*/ 865992 h 6858000"/>
              <a:gd name="connsiteX882" fmla="*/ 4974153 w 7467600"/>
              <a:gd name="connsiteY882" fmla="*/ 1045456 h 6858000"/>
              <a:gd name="connsiteX883" fmla="*/ 5627835 w 7467600"/>
              <a:gd name="connsiteY883" fmla="*/ 1472077 h 6858000"/>
              <a:gd name="connsiteX884" fmla="*/ 5629817 w 7467600"/>
              <a:gd name="connsiteY884" fmla="*/ 1471412 h 6858000"/>
              <a:gd name="connsiteX885" fmla="*/ 5634124 w 7467600"/>
              <a:gd name="connsiteY885" fmla="*/ 1470572 h 6858000"/>
              <a:gd name="connsiteX886" fmla="*/ 5755832 w 7467600"/>
              <a:gd name="connsiteY886" fmla="*/ 1383886 h 6858000"/>
              <a:gd name="connsiteX887" fmla="*/ 6014186 w 7467600"/>
              <a:gd name="connsiteY887" fmla="*/ 1279799 h 6858000"/>
              <a:gd name="connsiteX888" fmla="*/ 6901619 w 7467600"/>
              <a:gd name="connsiteY888" fmla="*/ 1047874 h 6858000"/>
              <a:gd name="connsiteX889" fmla="*/ 6931566 w 7467600"/>
              <a:gd name="connsiteY889" fmla="*/ 1062034 h 6858000"/>
              <a:gd name="connsiteX890" fmla="*/ 5790982 w 7467600"/>
              <a:gd name="connsiteY890" fmla="*/ 1561380 h 6858000"/>
              <a:gd name="connsiteX891" fmla="*/ 6188971 w 7467600"/>
              <a:gd name="connsiteY891" fmla="*/ 1755168 h 6858000"/>
              <a:gd name="connsiteX892" fmla="*/ 6202446 w 7467600"/>
              <a:gd name="connsiteY892" fmla="*/ 1752268 h 6858000"/>
              <a:gd name="connsiteX893" fmla="*/ 7179560 w 7467600"/>
              <a:gd name="connsiteY893" fmla="*/ 1467551 h 6858000"/>
              <a:gd name="connsiteX894" fmla="*/ 7158730 w 7467600"/>
              <a:gd name="connsiteY894" fmla="*/ 1507835 h 6858000"/>
              <a:gd name="connsiteX895" fmla="*/ 6326959 w 7467600"/>
              <a:gd name="connsiteY895" fmla="*/ 1817686 h 6858000"/>
              <a:gd name="connsiteX896" fmla="*/ 6537433 w 7467600"/>
              <a:gd name="connsiteY896" fmla="*/ 1907790 h 6858000"/>
              <a:gd name="connsiteX897" fmla="*/ 6550221 w 7467600"/>
              <a:gd name="connsiteY897" fmla="*/ 1910729 h 6858000"/>
              <a:gd name="connsiteX898" fmla="*/ 6964438 w 7467600"/>
              <a:gd name="connsiteY898" fmla="*/ 2209505 h 6858000"/>
              <a:gd name="connsiteX899" fmla="*/ 7367862 w 7467600"/>
              <a:gd name="connsiteY899" fmla="*/ 2806833 h 6858000"/>
              <a:gd name="connsiteX900" fmla="*/ 7364329 w 7467600"/>
              <a:gd name="connsiteY900" fmla="*/ 2826907 h 6858000"/>
              <a:gd name="connsiteX901" fmla="*/ 7290545 w 7467600"/>
              <a:gd name="connsiteY901" fmla="*/ 2850663 h 6858000"/>
              <a:gd name="connsiteX902" fmla="*/ 6472036 w 7467600"/>
              <a:gd name="connsiteY902" fmla="*/ 1959003 h 6858000"/>
              <a:gd name="connsiteX903" fmla="*/ 5792897 w 7467600"/>
              <a:gd name="connsiteY903" fmla="*/ 1647747 h 6858000"/>
              <a:gd name="connsiteX904" fmla="*/ 5842751 w 7467600"/>
              <a:gd name="connsiteY904" fmla="*/ 1816112 h 6858000"/>
              <a:gd name="connsiteX905" fmla="*/ 5847424 w 7467600"/>
              <a:gd name="connsiteY905" fmla="*/ 1815776 h 6858000"/>
              <a:gd name="connsiteX906" fmla="*/ 6399821 w 7467600"/>
              <a:gd name="connsiteY906" fmla="*/ 2344799 h 6858000"/>
              <a:gd name="connsiteX907" fmla="*/ 6323232 w 7467600"/>
              <a:gd name="connsiteY907" fmla="*/ 2389634 h 6858000"/>
              <a:gd name="connsiteX908" fmla="*/ 5942958 w 7467600"/>
              <a:gd name="connsiteY908" fmla="*/ 2077708 h 6858000"/>
              <a:gd name="connsiteX909" fmla="*/ 5921559 w 7467600"/>
              <a:gd name="connsiteY909" fmla="*/ 2378596 h 6858000"/>
              <a:gd name="connsiteX910" fmla="*/ 5817651 w 7467600"/>
              <a:gd name="connsiteY910" fmla="*/ 3023919 h 6858000"/>
              <a:gd name="connsiteX911" fmla="*/ 5729634 w 7467600"/>
              <a:gd name="connsiteY911" fmla="*/ 3051849 h 6858000"/>
              <a:gd name="connsiteX912" fmla="*/ 5611018 w 7467600"/>
              <a:gd name="connsiteY912" fmla="*/ 2316769 h 6858000"/>
              <a:gd name="connsiteX913" fmla="*/ 5687608 w 7467600"/>
              <a:gd name="connsiteY913" fmla="*/ 2039972 h 6858000"/>
              <a:gd name="connsiteX914" fmla="*/ 5657554 w 7467600"/>
              <a:gd name="connsiteY914" fmla="*/ 1576445 h 6858000"/>
              <a:gd name="connsiteX915" fmla="*/ 5150475 w 7467600"/>
              <a:gd name="connsiteY915" fmla="*/ 1274012 h 6858000"/>
              <a:gd name="connsiteX916" fmla="*/ 5349142 w 7467600"/>
              <a:gd name="connsiteY916" fmla="*/ 2204405 h 6858000"/>
              <a:gd name="connsiteX917" fmla="*/ 5262214 w 7467600"/>
              <a:gd name="connsiteY917" fmla="*/ 2233836 h 6858000"/>
              <a:gd name="connsiteX918" fmla="*/ 4981539 w 7467600"/>
              <a:gd name="connsiteY918" fmla="*/ 1542201 h 6858000"/>
              <a:gd name="connsiteX919" fmla="*/ 4958461 w 7467600"/>
              <a:gd name="connsiteY919" fmla="*/ 1136957 h 6858000"/>
              <a:gd name="connsiteX920" fmla="*/ 4655015 w 7467600"/>
              <a:gd name="connsiteY920" fmla="*/ 891426 h 6858000"/>
              <a:gd name="connsiteX921" fmla="*/ 4348002 w 7467600"/>
              <a:gd name="connsiteY921" fmla="*/ 2205895 h 6858000"/>
              <a:gd name="connsiteX922" fmla="*/ 4262250 w 7467600"/>
              <a:gd name="connsiteY922" fmla="*/ 2219972 h 6858000"/>
              <a:gd name="connsiteX923" fmla="*/ 4550611 w 7467600"/>
              <a:gd name="connsiteY923" fmla="*/ 817540 h 6858000"/>
              <a:gd name="connsiteX924" fmla="*/ 4564418 w 7467600"/>
              <a:gd name="connsiteY924" fmla="*/ 808293 h 6858000"/>
              <a:gd name="connsiteX925" fmla="*/ 4266388 w 7467600"/>
              <a:gd name="connsiteY925" fmla="*/ 500083 h 6858000"/>
              <a:gd name="connsiteX926" fmla="*/ 4032842 w 7467600"/>
              <a:gd name="connsiteY926" fmla="*/ 211809 h 6858000"/>
              <a:gd name="connsiteX927" fmla="*/ 3882765 w 7467600"/>
              <a:gd name="connsiteY927" fmla="*/ 0 h 6858000"/>
              <a:gd name="connsiteX928" fmla="*/ 3721337 w 7467600"/>
              <a:gd name="connsiteY928" fmla="*/ 0 h 6858000"/>
              <a:gd name="connsiteX929" fmla="*/ 3797544 w 7467600"/>
              <a:gd name="connsiteY929" fmla="*/ 0 h 6858000"/>
              <a:gd name="connsiteX930" fmla="*/ 3775734 w 7467600"/>
              <a:gd name="connsiteY930" fmla="*/ 95131 h 6858000"/>
              <a:gd name="connsiteX931" fmla="*/ 3724807 w 7467600"/>
              <a:gd name="connsiteY931" fmla="*/ 272257 h 6858000"/>
              <a:gd name="connsiteX932" fmla="*/ 3726844 w 7467600"/>
              <a:gd name="connsiteY932" fmla="*/ 282988 h 6858000"/>
              <a:gd name="connsiteX933" fmla="*/ 3742664 w 7467600"/>
              <a:gd name="connsiteY933" fmla="*/ 279918 h 6858000"/>
              <a:gd name="connsiteX934" fmla="*/ 4103910 w 7467600"/>
              <a:gd name="connsiteY934" fmla="*/ 1161917 h 6858000"/>
              <a:gd name="connsiteX935" fmla="*/ 4020269 w 7467600"/>
              <a:gd name="connsiteY935" fmla="*/ 1200406 h 6858000"/>
              <a:gd name="connsiteX936" fmla="*/ 3674882 w 7467600"/>
              <a:gd name="connsiteY936" fmla="*/ 488524 h 6858000"/>
              <a:gd name="connsiteX937" fmla="*/ 3132682 w 7467600"/>
              <a:gd name="connsiteY937" fmla="*/ 1072284 h 6858000"/>
              <a:gd name="connsiteX938" fmla="*/ 2716346 w 7467600"/>
              <a:gd name="connsiteY938" fmla="*/ 1276376 h 6858000"/>
              <a:gd name="connsiteX939" fmla="*/ 2716772 w 7467600"/>
              <a:gd name="connsiteY939" fmla="*/ 1255462 h 6858000"/>
              <a:gd name="connsiteX940" fmla="*/ 3471096 w 7467600"/>
              <a:gd name="connsiteY940" fmla="*/ 437072 h 6858000"/>
              <a:gd name="connsiteX941" fmla="*/ 3639057 w 7467600"/>
              <a:gd name="connsiteY941" fmla="*/ 286334 h 6858000"/>
              <a:gd name="connsiteX942" fmla="*/ 3640309 w 7467600"/>
              <a:gd name="connsiteY942" fmla="*/ 284664 h 6858000"/>
              <a:gd name="connsiteX943" fmla="*/ 3646022 w 7467600"/>
              <a:gd name="connsiteY943" fmla="*/ 276711 h 6858000"/>
              <a:gd name="connsiteX944" fmla="*/ 3707943 w 7467600"/>
              <a:gd name="connsiteY944" fmla="*/ 65958 h 6858000"/>
              <a:gd name="connsiteX945" fmla="*/ 3721337 w 7467600"/>
              <a:gd name="connsiteY945" fmla="*/ 0 h 6858000"/>
              <a:gd name="connsiteX946" fmla="*/ 2867960 w 7467600"/>
              <a:gd name="connsiteY946" fmla="*/ 0 h 6858000"/>
              <a:gd name="connsiteX947" fmla="*/ 2926351 w 7467600"/>
              <a:gd name="connsiteY947" fmla="*/ 0 h 6858000"/>
              <a:gd name="connsiteX948" fmla="*/ 2902823 w 7467600"/>
              <a:gd name="connsiteY948" fmla="*/ 262929 h 6858000"/>
              <a:gd name="connsiteX949" fmla="*/ 2940663 w 7467600"/>
              <a:gd name="connsiteY949" fmla="*/ 140884 h 6858000"/>
              <a:gd name="connsiteX950" fmla="*/ 2947039 w 7467600"/>
              <a:gd name="connsiteY950" fmla="*/ 122524 h 6858000"/>
              <a:gd name="connsiteX951" fmla="*/ 2984316 w 7467600"/>
              <a:gd name="connsiteY951" fmla="*/ 0 h 6858000"/>
              <a:gd name="connsiteX952" fmla="*/ 3016114 w 7467600"/>
              <a:gd name="connsiteY952" fmla="*/ 0 h 6858000"/>
              <a:gd name="connsiteX953" fmla="*/ 2979949 w 7467600"/>
              <a:gd name="connsiteY953" fmla="*/ 119274 h 6858000"/>
              <a:gd name="connsiteX954" fmla="*/ 3023879 w 7467600"/>
              <a:gd name="connsiteY954" fmla="*/ 0 h 6858000"/>
              <a:gd name="connsiteX955" fmla="*/ 3105400 w 7467600"/>
              <a:gd name="connsiteY955" fmla="*/ 0 h 6858000"/>
              <a:gd name="connsiteX956" fmla="*/ 3094669 w 7467600"/>
              <a:gd name="connsiteY956" fmla="*/ 30308 h 6858000"/>
              <a:gd name="connsiteX957" fmla="*/ 2901945 w 7467600"/>
              <a:gd name="connsiteY957" fmla="*/ 466538 h 6858000"/>
              <a:gd name="connsiteX958" fmla="*/ 2815209 w 7467600"/>
              <a:gd name="connsiteY958" fmla="*/ 497361 h 6858000"/>
              <a:gd name="connsiteX959" fmla="*/ 2844845 w 7467600"/>
              <a:gd name="connsiteY959" fmla="*/ 127638 h 6858000"/>
              <a:gd name="connsiteX960" fmla="*/ 2867960 w 7467600"/>
              <a:gd name="connsiteY960" fmla="*/ 0 h 6858000"/>
              <a:gd name="connsiteX961" fmla="*/ 1057230 w 7467600"/>
              <a:gd name="connsiteY961" fmla="*/ 0 h 6858000"/>
              <a:gd name="connsiteX962" fmla="*/ 1111003 w 7467600"/>
              <a:gd name="connsiteY962" fmla="*/ 0 h 6858000"/>
              <a:gd name="connsiteX963" fmla="*/ 1125553 w 7467600"/>
              <a:gd name="connsiteY963" fmla="*/ 52588 h 6858000"/>
              <a:gd name="connsiteX964" fmla="*/ 1304276 w 7467600"/>
              <a:gd name="connsiteY964" fmla="*/ 476275 h 6858000"/>
              <a:gd name="connsiteX965" fmla="*/ 1492066 w 7467600"/>
              <a:gd name="connsiteY965" fmla="*/ 886333 h 6858000"/>
              <a:gd name="connsiteX966" fmla="*/ 1423698 w 7467600"/>
              <a:gd name="connsiteY966" fmla="*/ 710817 h 6858000"/>
              <a:gd name="connsiteX967" fmla="*/ 1357609 w 7467600"/>
              <a:gd name="connsiteY967" fmla="*/ 532892 h 6858000"/>
              <a:gd name="connsiteX968" fmla="*/ 1309550 w 7467600"/>
              <a:gd name="connsiteY968" fmla="*/ 374031 h 6858000"/>
              <a:gd name="connsiteX969" fmla="*/ 1193673 w 7467600"/>
              <a:gd name="connsiteY969" fmla="*/ 49533 h 6858000"/>
              <a:gd name="connsiteX970" fmla="*/ 1164391 w 7467600"/>
              <a:gd name="connsiteY970" fmla="*/ 0 h 6858000"/>
              <a:gd name="connsiteX971" fmla="*/ 1200666 w 7467600"/>
              <a:gd name="connsiteY971" fmla="*/ 0 h 6858000"/>
              <a:gd name="connsiteX972" fmla="*/ 1223408 w 7467600"/>
              <a:gd name="connsiteY972" fmla="*/ 38996 h 6858000"/>
              <a:gd name="connsiteX973" fmla="*/ 1339635 w 7467600"/>
              <a:gd name="connsiteY973" fmla="*/ 365517 h 6858000"/>
              <a:gd name="connsiteX974" fmla="*/ 1387469 w 7467600"/>
              <a:gd name="connsiteY974" fmla="*/ 523079 h 6858000"/>
              <a:gd name="connsiteX975" fmla="*/ 1452685 w 7467600"/>
              <a:gd name="connsiteY975" fmla="*/ 699806 h 6858000"/>
              <a:gd name="connsiteX976" fmla="*/ 1492092 w 7467600"/>
              <a:gd name="connsiteY976" fmla="*/ 800424 h 6858000"/>
              <a:gd name="connsiteX977" fmla="*/ 1455302 w 7467600"/>
              <a:gd name="connsiteY977" fmla="*/ 632913 h 6858000"/>
              <a:gd name="connsiteX978" fmla="*/ 1222336 w 7467600"/>
              <a:gd name="connsiteY978" fmla="*/ 9480 h 6858000"/>
              <a:gd name="connsiteX979" fmla="*/ 1214634 w 7467600"/>
              <a:gd name="connsiteY979" fmla="*/ 0 h 6858000"/>
              <a:gd name="connsiteX980" fmla="*/ 1289827 w 7467600"/>
              <a:gd name="connsiteY980" fmla="*/ 0 h 6858000"/>
              <a:gd name="connsiteX981" fmla="*/ 1321076 w 7467600"/>
              <a:gd name="connsiteY981" fmla="*/ 59722 h 6858000"/>
              <a:gd name="connsiteX982" fmla="*/ 1512579 w 7467600"/>
              <a:gd name="connsiteY982" fmla="*/ 626441 h 6858000"/>
              <a:gd name="connsiteX983" fmla="*/ 1506076 w 7467600"/>
              <a:gd name="connsiteY983" fmla="*/ 1089289 h 6858000"/>
              <a:gd name="connsiteX984" fmla="*/ 1486346 w 7467600"/>
              <a:gd name="connsiteY984" fmla="*/ 1079919 h 6858000"/>
              <a:gd name="connsiteX985" fmla="*/ 1070511 w 7467600"/>
              <a:gd name="connsiteY985" fmla="*/ 48609 h 6858000"/>
              <a:gd name="connsiteX986" fmla="*/ 1057230 w 7467600"/>
              <a:gd name="connsiteY986" fmla="*/ 0 h 6858000"/>
              <a:gd name="connsiteX987" fmla="*/ 43151 w 7467600"/>
              <a:gd name="connsiteY987" fmla="*/ 0 h 6858000"/>
              <a:gd name="connsiteX988" fmla="*/ 95283 w 7467600"/>
              <a:gd name="connsiteY988" fmla="*/ 0 h 6858000"/>
              <a:gd name="connsiteX989" fmla="*/ 300708 w 7467600"/>
              <a:gd name="connsiteY989" fmla="*/ 154571 h 6858000"/>
              <a:gd name="connsiteX990" fmla="*/ 530414 w 7467600"/>
              <a:gd name="connsiteY990" fmla="*/ 354673 h 6858000"/>
              <a:gd name="connsiteX991" fmla="*/ 333785 w 7467600"/>
              <a:gd name="connsiteY991" fmla="*/ 161564 h 6858000"/>
              <a:gd name="connsiteX992" fmla="*/ 147005 w 7467600"/>
              <a:gd name="connsiteY992" fmla="*/ 0 h 6858000"/>
              <a:gd name="connsiteX993" fmla="*/ 272509 w 7467600"/>
              <a:gd name="connsiteY993" fmla="*/ 0 h 6858000"/>
              <a:gd name="connsiteX994" fmla="*/ 326276 w 7467600"/>
              <a:gd name="connsiteY994" fmla="*/ 45847 h 6858000"/>
              <a:gd name="connsiteX995" fmla="*/ 823759 w 7467600"/>
              <a:gd name="connsiteY995" fmla="*/ 574145 h 6858000"/>
              <a:gd name="connsiteX996" fmla="*/ 811254 w 7467600"/>
              <a:gd name="connsiteY996" fmla="*/ 665546 h 6858000"/>
              <a:gd name="connsiteX997" fmla="*/ 154042 w 7467600"/>
              <a:gd name="connsiteY997" fmla="*/ 261522 h 6858000"/>
              <a:gd name="connsiteX998" fmla="*/ 13550 w 7467600"/>
              <a:gd name="connsiteY998" fmla="*/ 158423 h 6858000"/>
              <a:gd name="connsiteX999" fmla="*/ 0 w 7467600"/>
              <a:gd name="connsiteY999" fmla="*/ 146618 h 6858000"/>
              <a:gd name="connsiteX1000" fmla="*/ 0 w 7467600"/>
              <a:gd name="connsiteY1000" fmla="*/ 59161 h 6858000"/>
              <a:gd name="connsiteX1001" fmla="*/ 45427 w 7467600"/>
              <a:gd name="connsiteY1001" fmla="*/ 101078 h 6858000"/>
              <a:gd name="connsiteX1002" fmla="*/ 630103 w 7467600"/>
              <a:gd name="connsiteY1002" fmla="*/ 485885 h 6858000"/>
              <a:gd name="connsiteX1003" fmla="*/ 532040 w 7467600"/>
              <a:gd name="connsiteY1003" fmla="*/ 399359 h 6858000"/>
              <a:gd name="connsiteX1004" fmla="*/ 517618 w 7467600"/>
              <a:gd name="connsiteY1004" fmla="*/ 385726 h 6858000"/>
              <a:gd name="connsiteX1005" fmla="*/ 285074 w 7467600"/>
              <a:gd name="connsiteY1005" fmla="*/ 182755 h 6858000"/>
              <a:gd name="connsiteX1006" fmla="*/ 43151 w 7467600"/>
              <a:gd name="connsiteY100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7451412 w 7467600"/>
              <a:gd name="connsiteY844" fmla="*/ 799572 h 6858000"/>
              <a:gd name="connsiteX845" fmla="*/ 7467600 w 7467600"/>
              <a:gd name="connsiteY845" fmla="*/ 789215 h 6858000"/>
              <a:gd name="connsiteX846" fmla="*/ 7451412 w 7467600"/>
              <a:gd name="connsiteY846" fmla="*/ 799572 h 6858000"/>
              <a:gd name="connsiteX847" fmla="*/ 5905192 w 7467600"/>
              <a:gd name="connsiteY847" fmla="*/ 163079 h 6858000"/>
              <a:gd name="connsiteX848" fmla="*/ 5865655 w 7467600"/>
              <a:gd name="connsiteY848" fmla="*/ 171901 h 6858000"/>
              <a:gd name="connsiteX849" fmla="*/ 5259740 w 7467600"/>
              <a:gd name="connsiteY849" fmla="*/ 257013 h 6858000"/>
              <a:gd name="connsiteX850" fmla="*/ 5208466 w 7467600"/>
              <a:gd name="connsiteY850" fmla="*/ 257550 h 6858000"/>
              <a:gd name="connsiteX851" fmla="*/ 4980204 w 7467600"/>
              <a:gd name="connsiteY851" fmla="*/ 271903 h 6858000"/>
              <a:gd name="connsiteX852" fmla="*/ 5068068 w 7467600"/>
              <a:gd name="connsiteY852" fmla="*/ 282244 h 6858000"/>
              <a:gd name="connsiteX853" fmla="*/ 5153231 w 7467600"/>
              <a:gd name="connsiteY853" fmla="*/ 292240 h 6858000"/>
              <a:gd name="connsiteX854" fmla="*/ 5426491 w 7467600"/>
              <a:gd name="connsiteY854" fmla="*/ 281128 h 6858000"/>
              <a:gd name="connsiteX855" fmla="*/ 5731212 w 7467600"/>
              <a:gd name="connsiteY855" fmla="*/ 231951 h 6858000"/>
              <a:gd name="connsiteX856" fmla="*/ 5905192 w 7467600"/>
              <a:gd name="connsiteY856" fmla="*/ 163079 h 6858000"/>
              <a:gd name="connsiteX857" fmla="*/ 5944437 w 7467600"/>
              <a:gd name="connsiteY857" fmla="*/ 113829 h 6858000"/>
              <a:gd name="connsiteX858" fmla="*/ 5825032 w 7467600"/>
              <a:gd name="connsiteY858" fmla="*/ 146405 h 6858000"/>
              <a:gd name="connsiteX859" fmla="*/ 4955599 w 7467600"/>
              <a:gd name="connsiteY859" fmla="*/ 247008 h 6858000"/>
              <a:gd name="connsiteX860" fmla="*/ 5210104 w 7467600"/>
              <a:gd name="connsiteY860" fmla="*/ 228123 h 6858000"/>
              <a:gd name="connsiteX861" fmla="*/ 5261015 w 7467600"/>
              <a:gd name="connsiteY861" fmla="*/ 227087 h 6858000"/>
              <a:gd name="connsiteX862" fmla="*/ 5861181 w 7467600"/>
              <a:gd name="connsiteY862" fmla="*/ 143093 h 6858000"/>
              <a:gd name="connsiteX863" fmla="*/ 5961252 w 7467600"/>
              <a:gd name="connsiteY863" fmla="*/ 114820 h 6858000"/>
              <a:gd name="connsiteX864" fmla="*/ 5944437 w 7467600"/>
              <a:gd name="connsiteY864" fmla="*/ 113829 h 6858000"/>
              <a:gd name="connsiteX865" fmla="*/ 3882765 w 7467600"/>
              <a:gd name="connsiteY865" fmla="*/ 0 h 6858000"/>
              <a:gd name="connsiteX866" fmla="*/ 3995099 w 7467600"/>
              <a:gd name="connsiteY866" fmla="*/ 0 h 6858000"/>
              <a:gd name="connsiteX867" fmla="*/ 4163818 w 7467600"/>
              <a:gd name="connsiteY867" fmla="*/ 234104 h 6858000"/>
              <a:gd name="connsiteX868" fmla="*/ 4172099 w 7467600"/>
              <a:gd name="connsiteY868" fmla="*/ 234207 h 6858000"/>
              <a:gd name="connsiteX869" fmla="*/ 4784282 w 7467600"/>
              <a:gd name="connsiteY869" fmla="*/ 276561 h 6858000"/>
              <a:gd name="connsiteX870" fmla="*/ 4801687 w 7467600"/>
              <a:gd name="connsiteY870" fmla="*/ 267764 h 6858000"/>
              <a:gd name="connsiteX871" fmla="*/ 6082788 w 7467600"/>
              <a:gd name="connsiteY871" fmla="*/ 64119 h 6858000"/>
              <a:gd name="connsiteX872" fmla="*/ 6099442 w 7467600"/>
              <a:gd name="connsiteY872" fmla="*/ 82568 h 6858000"/>
              <a:gd name="connsiteX873" fmla="*/ 4804137 w 7467600"/>
              <a:gd name="connsiteY873" fmla="*/ 320931 h 6858000"/>
              <a:gd name="connsiteX874" fmla="*/ 4227047 w 7467600"/>
              <a:gd name="connsiteY874" fmla="*/ 313415 h 6858000"/>
              <a:gd name="connsiteX875" fmla="*/ 4346041 w 7467600"/>
              <a:gd name="connsiteY875" fmla="*/ 456086 h 6858000"/>
              <a:gd name="connsiteX876" fmla="*/ 4870967 w 7467600"/>
              <a:gd name="connsiteY876" fmla="*/ 963061 h 6858000"/>
              <a:gd name="connsiteX877" fmla="*/ 4889647 w 7467600"/>
              <a:gd name="connsiteY877" fmla="*/ 957147 h 6858000"/>
              <a:gd name="connsiteX878" fmla="*/ 5422504 w 7467600"/>
              <a:gd name="connsiteY878" fmla="*/ 805191 h 6858000"/>
              <a:gd name="connsiteX879" fmla="*/ 6087656 w 7467600"/>
              <a:gd name="connsiteY879" fmla="*/ 826703 h 6858000"/>
              <a:gd name="connsiteX880" fmla="*/ 6058717 w 7467600"/>
              <a:gd name="connsiteY880" fmla="*/ 865992 h 6858000"/>
              <a:gd name="connsiteX881" fmla="*/ 4974153 w 7467600"/>
              <a:gd name="connsiteY881" fmla="*/ 1045456 h 6858000"/>
              <a:gd name="connsiteX882" fmla="*/ 5627835 w 7467600"/>
              <a:gd name="connsiteY882" fmla="*/ 1472077 h 6858000"/>
              <a:gd name="connsiteX883" fmla="*/ 5629817 w 7467600"/>
              <a:gd name="connsiteY883" fmla="*/ 1471412 h 6858000"/>
              <a:gd name="connsiteX884" fmla="*/ 5634124 w 7467600"/>
              <a:gd name="connsiteY884" fmla="*/ 1470572 h 6858000"/>
              <a:gd name="connsiteX885" fmla="*/ 5755832 w 7467600"/>
              <a:gd name="connsiteY885" fmla="*/ 1383886 h 6858000"/>
              <a:gd name="connsiteX886" fmla="*/ 6014186 w 7467600"/>
              <a:gd name="connsiteY886" fmla="*/ 1279799 h 6858000"/>
              <a:gd name="connsiteX887" fmla="*/ 6901619 w 7467600"/>
              <a:gd name="connsiteY887" fmla="*/ 1047874 h 6858000"/>
              <a:gd name="connsiteX888" fmla="*/ 6931566 w 7467600"/>
              <a:gd name="connsiteY888" fmla="*/ 1062034 h 6858000"/>
              <a:gd name="connsiteX889" fmla="*/ 5790982 w 7467600"/>
              <a:gd name="connsiteY889" fmla="*/ 1561380 h 6858000"/>
              <a:gd name="connsiteX890" fmla="*/ 6188971 w 7467600"/>
              <a:gd name="connsiteY890" fmla="*/ 1755168 h 6858000"/>
              <a:gd name="connsiteX891" fmla="*/ 6202446 w 7467600"/>
              <a:gd name="connsiteY891" fmla="*/ 1752268 h 6858000"/>
              <a:gd name="connsiteX892" fmla="*/ 7179560 w 7467600"/>
              <a:gd name="connsiteY892" fmla="*/ 1467551 h 6858000"/>
              <a:gd name="connsiteX893" fmla="*/ 7158730 w 7467600"/>
              <a:gd name="connsiteY893" fmla="*/ 1507835 h 6858000"/>
              <a:gd name="connsiteX894" fmla="*/ 6326959 w 7467600"/>
              <a:gd name="connsiteY894" fmla="*/ 1817686 h 6858000"/>
              <a:gd name="connsiteX895" fmla="*/ 6537433 w 7467600"/>
              <a:gd name="connsiteY895" fmla="*/ 1907790 h 6858000"/>
              <a:gd name="connsiteX896" fmla="*/ 6550221 w 7467600"/>
              <a:gd name="connsiteY896" fmla="*/ 1910729 h 6858000"/>
              <a:gd name="connsiteX897" fmla="*/ 6964438 w 7467600"/>
              <a:gd name="connsiteY897" fmla="*/ 2209505 h 6858000"/>
              <a:gd name="connsiteX898" fmla="*/ 7367862 w 7467600"/>
              <a:gd name="connsiteY898" fmla="*/ 2806833 h 6858000"/>
              <a:gd name="connsiteX899" fmla="*/ 7364329 w 7467600"/>
              <a:gd name="connsiteY899" fmla="*/ 2826907 h 6858000"/>
              <a:gd name="connsiteX900" fmla="*/ 7290545 w 7467600"/>
              <a:gd name="connsiteY900" fmla="*/ 2850663 h 6858000"/>
              <a:gd name="connsiteX901" fmla="*/ 6472036 w 7467600"/>
              <a:gd name="connsiteY901" fmla="*/ 1959003 h 6858000"/>
              <a:gd name="connsiteX902" fmla="*/ 5792897 w 7467600"/>
              <a:gd name="connsiteY902" fmla="*/ 1647747 h 6858000"/>
              <a:gd name="connsiteX903" fmla="*/ 5842751 w 7467600"/>
              <a:gd name="connsiteY903" fmla="*/ 1816112 h 6858000"/>
              <a:gd name="connsiteX904" fmla="*/ 5847424 w 7467600"/>
              <a:gd name="connsiteY904" fmla="*/ 1815776 h 6858000"/>
              <a:gd name="connsiteX905" fmla="*/ 6399821 w 7467600"/>
              <a:gd name="connsiteY905" fmla="*/ 2344799 h 6858000"/>
              <a:gd name="connsiteX906" fmla="*/ 6323232 w 7467600"/>
              <a:gd name="connsiteY906" fmla="*/ 2389634 h 6858000"/>
              <a:gd name="connsiteX907" fmla="*/ 5942958 w 7467600"/>
              <a:gd name="connsiteY907" fmla="*/ 2077708 h 6858000"/>
              <a:gd name="connsiteX908" fmla="*/ 5921559 w 7467600"/>
              <a:gd name="connsiteY908" fmla="*/ 2378596 h 6858000"/>
              <a:gd name="connsiteX909" fmla="*/ 5817651 w 7467600"/>
              <a:gd name="connsiteY909" fmla="*/ 3023919 h 6858000"/>
              <a:gd name="connsiteX910" fmla="*/ 5729634 w 7467600"/>
              <a:gd name="connsiteY910" fmla="*/ 3051849 h 6858000"/>
              <a:gd name="connsiteX911" fmla="*/ 5611018 w 7467600"/>
              <a:gd name="connsiteY911" fmla="*/ 2316769 h 6858000"/>
              <a:gd name="connsiteX912" fmla="*/ 5687608 w 7467600"/>
              <a:gd name="connsiteY912" fmla="*/ 2039972 h 6858000"/>
              <a:gd name="connsiteX913" fmla="*/ 5657554 w 7467600"/>
              <a:gd name="connsiteY913" fmla="*/ 1576445 h 6858000"/>
              <a:gd name="connsiteX914" fmla="*/ 5150475 w 7467600"/>
              <a:gd name="connsiteY914" fmla="*/ 1274012 h 6858000"/>
              <a:gd name="connsiteX915" fmla="*/ 5349142 w 7467600"/>
              <a:gd name="connsiteY915" fmla="*/ 2204405 h 6858000"/>
              <a:gd name="connsiteX916" fmla="*/ 5262214 w 7467600"/>
              <a:gd name="connsiteY916" fmla="*/ 2233836 h 6858000"/>
              <a:gd name="connsiteX917" fmla="*/ 4981539 w 7467600"/>
              <a:gd name="connsiteY917" fmla="*/ 1542201 h 6858000"/>
              <a:gd name="connsiteX918" fmla="*/ 4958461 w 7467600"/>
              <a:gd name="connsiteY918" fmla="*/ 1136957 h 6858000"/>
              <a:gd name="connsiteX919" fmla="*/ 4655015 w 7467600"/>
              <a:gd name="connsiteY919" fmla="*/ 891426 h 6858000"/>
              <a:gd name="connsiteX920" fmla="*/ 4348002 w 7467600"/>
              <a:gd name="connsiteY920" fmla="*/ 2205895 h 6858000"/>
              <a:gd name="connsiteX921" fmla="*/ 4262250 w 7467600"/>
              <a:gd name="connsiteY921" fmla="*/ 2219972 h 6858000"/>
              <a:gd name="connsiteX922" fmla="*/ 4550611 w 7467600"/>
              <a:gd name="connsiteY922" fmla="*/ 817540 h 6858000"/>
              <a:gd name="connsiteX923" fmla="*/ 4564418 w 7467600"/>
              <a:gd name="connsiteY923" fmla="*/ 808293 h 6858000"/>
              <a:gd name="connsiteX924" fmla="*/ 4266388 w 7467600"/>
              <a:gd name="connsiteY924" fmla="*/ 500083 h 6858000"/>
              <a:gd name="connsiteX925" fmla="*/ 4032842 w 7467600"/>
              <a:gd name="connsiteY925" fmla="*/ 211809 h 6858000"/>
              <a:gd name="connsiteX926" fmla="*/ 3882765 w 7467600"/>
              <a:gd name="connsiteY926" fmla="*/ 0 h 6858000"/>
              <a:gd name="connsiteX927" fmla="*/ 3721337 w 7467600"/>
              <a:gd name="connsiteY927" fmla="*/ 0 h 6858000"/>
              <a:gd name="connsiteX928" fmla="*/ 3797544 w 7467600"/>
              <a:gd name="connsiteY928" fmla="*/ 0 h 6858000"/>
              <a:gd name="connsiteX929" fmla="*/ 3775734 w 7467600"/>
              <a:gd name="connsiteY929" fmla="*/ 95131 h 6858000"/>
              <a:gd name="connsiteX930" fmla="*/ 3724807 w 7467600"/>
              <a:gd name="connsiteY930" fmla="*/ 272257 h 6858000"/>
              <a:gd name="connsiteX931" fmla="*/ 3726844 w 7467600"/>
              <a:gd name="connsiteY931" fmla="*/ 282988 h 6858000"/>
              <a:gd name="connsiteX932" fmla="*/ 3742664 w 7467600"/>
              <a:gd name="connsiteY932" fmla="*/ 279918 h 6858000"/>
              <a:gd name="connsiteX933" fmla="*/ 4103910 w 7467600"/>
              <a:gd name="connsiteY933" fmla="*/ 1161917 h 6858000"/>
              <a:gd name="connsiteX934" fmla="*/ 4020269 w 7467600"/>
              <a:gd name="connsiteY934" fmla="*/ 1200406 h 6858000"/>
              <a:gd name="connsiteX935" fmla="*/ 3674882 w 7467600"/>
              <a:gd name="connsiteY935" fmla="*/ 488524 h 6858000"/>
              <a:gd name="connsiteX936" fmla="*/ 3132682 w 7467600"/>
              <a:gd name="connsiteY936" fmla="*/ 1072284 h 6858000"/>
              <a:gd name="connsiteX937" fmla="*/ 2716346 w 7467600"/>
              <a:gd name="connsiteY937" fmla="*/ 1276376 h 6858000"/>
              <a:gd name="connsiteX938" fmla="*/ 2716772 w 7467600"/>
              <a:gd name="connsiteY938" fmla="*/ 1255462 h 6858000"/>
              <a:gd name="connsiteX939" fmla="*/ 3471096 w 7467600"/>
              <a:gd name="connsiteY939" fmla="*/ 437072 h 6858000"/>
              <a:gd name="connsiteX940" fmla="*/ 3639057 w 7467600"/>
              <a:gd name="connsiteY940" fmla="*/ 286334 h 6858000"/>
              <a:gd name="connsiteX941" fmla="*/ 3640309 w 7467600"/>
              <a:gd name="connsiteY941" fmla="*/ 284664 h 6858000"/>
              <a:gd name="connsiteX942" fmla="*/ 3646022 w 7467600"/>
              <a:gd name="connsiteY942" fmla="*/ 276711 h 6858000"/>
              <a:gd name="connsiteX943" fmla="*/ 3707943 w 7467600"/>
              <a:gd name="connsiteY943" fmla="*/ 65958 h 6858000"/>
              <a:gd name="connsiteX944" fmla="*/ 3721337 w 7467600"/>
              <a:gd name="connsiteY944" fmla="*/ 0 h 6858000"/>
              <a:gd name="connsiteX945" fmla="*/ 2867960 w 7467600"/>
              <a:gd name="connsiteY945" fmla="*/ 0 h 6858000"/>
              <a:gd name="connsiteX946" fmla="*/ 2926351 w 7467600"/>
              <a:gd name="connsiteY946" fmla="*/ 0 h 6858000"/>
              <a:gd name="connsiteX947" fmla="*/ 2902823 w 7467600"/>
              <a:gd name="connsiteY947" fmla="*/ 262929 h 6858000"/>
              <a:gd name="connsiteX948" fmla="*/ 2940663 w 7467600"/>
              <a:gd name="connsiteY948" fmla="*/ 140884 h 6858000"/>
              <a:gd name="connsiteX949" fmla="*/ 2947039 w 7467600"/>
              <a:gd name="connsiteY949" fmla="*/ 122524 h 6858000"/>
              <a:gd name="connsiteX950" fmla="*/ 2984316 w 7467600"/>
              <a:gd name="connsiteY950" fmla="*/ 0 h 6858000"/>
              <a:gd name="connsiteX951" fmla="*/ 3016114 w 7467600"/>
              <a:gd name="connsiteY951" fmla="*/ 0 h 6858000"/>
              <a:gd name="connsiteX952" fmla="*/ 2979949 w 7467600"/>
              <a:gd name="connsiteY952" fmla="*/ 119274 h 6858000"/>
              <a:gd name="connsiteX953" fmla="*/ 3023879 w 7467600"/>
              <a:gd name="connsiteY953" fmla="*/ 0 h 6858000"/>
              <a:gd name="connsiteX954" fmla="*/ 3105400 w 7467600"/>
              <a:gd name="connsiteY954" fmla="*/ 0 h 6858000"/>
              <a:gd name="connsiteX955" fmla="*/ 3094669 w 7467600"/>
              <a:gd name="connsiteY955" fmla="*/ 30308 h 6858000"/>
              <a:gd name="connsiteX956" fmla="*/ 2901945 w 7467600"/>
              <a:gd name="connsiteY956" fmla="*/ 466538 h 6858000"/>
              <a:gd name="connsiteX957" fmla="*/ 2815209 w 7467600"/>
              <a:gd name="connsiteY957" fmla="*/ 497361 h 6858000"/>
              <a:gd name="connsiteX958" fmla="*/ 2844845 w 7467600"/>
              <a:gd name="connsiteY958" fmla="*/ 127638 h 6858000"/>
              <a:gd name="connsiteX959" fmla="*/ 2867960 w 7467600"/>
              <a:gd name="connsiteY959" fmla="*/ 0 h 6858000"/>
              <a:gd name="connsiteX960" fmla="*/ 1057230 w 7467600"/>
              <a:gd name="connsiteY960" fmla="*/ 0 h 6858000"/>
              <a:gd name="connsiteX961" fmla="*/ 1111003 w 7467600"/>
              <a:gd name="connsiteY961" fmla="*/ 0 h 6858000"/>
              <a:gd name="connsiteX962" fmla="*/ 1125553 w 7467600"/>
              <a:gd name="connsiteY962" fmla="*/ 52588 h 6858000"/>
              <a:gd name="connsiteX963" fmla="*/ 1304276 w 7467600"/>
              <a:gd name="connsiteY963" fmla="*/ 476275 h 6858000"/>
              <a:gd name="connsiteX964" fmla="*/ 1492066 w 7467600"/>
              <a:gd name="connsiteY964" fmla="*/ 886333 h 6858000"/>
              <a:gd name="connsiteX965" fmla="*/ 1423698 w 7467600"/>
              <a:gd name="connsiteY965" fmla="*/ 710817 h 6858000"/>
              <a:gd name="connsiteX966" fmla="*/ 1357609 w 7467600"/>
              <a:gd name="connsiteY966" fmla="*/ 532892 h 6858000"/>
              <a:gd name="connsiteX967" fmla="*/ 1309550 w 7467600"/>
              <a:gd name="connsiteY967" fmla="*/ 374031 h 6858000"/>
              <a:gd name="connsiteX968" fmla="*/ 1193673 w 7467600"/>
              <a:gd name="connsiteY968" fmla="*/ 49533 h 6858000"/>
              <a:gd name="connsiteX969" fmla="*/ 1164391 w 7467600"/>
              <a:gd name="connsiteY969" fmla="*/ 0 h 6858000"/>
              <a:gd name="connsiteX970" fmla="*/ 1200666 w 7467600"/>
              <a:gd name="connsiteY970" fmla="*/ 0 h 6858000"/>
              <a:gd name="connsiteX971" fmla="*/ 1223408 w 7467600"/>
              <a:gd name="connsiteY971" fmla="*/ 38996 h 6858000"/>
              <a:gd name="connsiteX972" fmla="*/ 1339635 w 7467600"/>
              <a:gd name="connsiteY972" fmla="*/ 365517 h 6858000"/>
              <a:gd name="connsiteX973" fmla="*/ 1387469 w 7467600"/>
              <a:gd name="connsiteY973" fmla="*/ 523079 h 6858000"/>
              <a:gd name="connsiteX974" fmla="*/ 1452685 w 7467600"/>
              <a:gd name="connsiteY974" fmla="*/ 699806 h 6858000"/>
              <a:gd name="connsiteX975" fmla="*/ 1492092 w 7467600"/>
              <a:gd name="connsiteY975" fmla="*/ 800424 h 6858000"/>
              <a:gd name="connsiteX976" fmla="*/ 1455302 w 7467600"/>
              <a:gd name="connsiteY976" fmla="*/ 632913 h 6858000"/>
              <a:gd name="connsiteX977" fmla="*/ 1222336 w 7467600"/>
              <a:gd name="connsiteY977" fmla="*/ 9480 h 6858000"/>
              <a:gd name="connsiteX978" fmla="*/ 1214634 w 7467600"/>
              <a:gd name="connsiteY978" fmla="*/ 0 h 6858000"/>
              <a:gd name="connsiteX979" fmla="*/ 1289827 w 7467600"/>
              <a:gd name="connsiteY979" fmla="*/ 0 h 6858000"/>
              <a:gd name="connsiteX980" fmla="*/ 1321076 w 7467600"/>
              <a:gd name="connsiteY980" fmla="*/ 59722 h 6858000"/>
              <a:gd name="connsiteX981" fmla="*/ 1512579 w 7467600"/>
              <a:gd name="connsiteY981" fmla="*/ 626441 h 6858000"/>
              <a:gd name="connsiteX982" fmla="*/ 1506076 w 7467600"/>
              <a:gd name="connsiteY982" fmla="*/ 1089289 h 6858000"/>
              <a:gd name="connsiteX983" fmla="*/ 1486346 w 7467600"/>
              <a:gd name="connsiteY983" fmla="*/ 1079919 h 6858000"/>
              <a:gd name="connsiteX984" fmla="*/ 1070511 w 7467600"/>
              <a:gd name="connsiteY984" fmla="*/ 48609 h 6858000"/>
              <a:gd name="connsiteX985" fmla="*/ 1057230 w 7467600"/>
              <a:gd name="connsiteY985" fmla="*/ 0 h 6858000"/>
              <a:gd name="connsiteX986" fmla="*/ 43151 w 7467600"/>
              <a:gd name="connsiteY986" fmla="*/ 0 h 6858000"/>
              <a:gd name="connsiteX987" fmla="*/ 95283 w 7467600"/>
              <a:gd name="connsiteY987" fmla="*/ 0 h 6858000"/>
              <a:gd name="connsiteX988" fmla="*/ 300708 w 7467600"/>
              <a:gd name="connsiteY988" fmla="*/ 154571 h 6858000"/>
              <a:gd name="connsiteX989" fmla="*/ 530414 w 7467600"/>
              <a:gd name="connsiteY989" fmla="*/ 354673 h 6858000"/>
              <a:gd name="connsiteX990" fmla="*/ 333785 w 7467600"/>
              <a:gd name="connsiteY990" fmla="*/ 161564 h 6858000"/>
              <a:gd name="connsiteX991" fmla="*/ 147005 w 7467600"/>
              <a:gd name="connsiteY991" fmla="*/ 0 h 6858000"/>
              <a:gd name="connsiteX992" fmla="*/ 272509 w 7467600"/>
              <a:gd name="connsiteY992" fmla="*/ 0 h 6858000"/>
              <a:gd name="connsiteX993" fmla="*/ 326276 w 7467600"/>
              <a:gd name="connsiteY993" fmla="*/ 45847 h 6858000"/>
              <a:gd name="connsiteX994" fmla="*/ 823759 w 7467600"/>
              <a:gd name="connsiteY994" fmla="*/ 574145 h 6858000"/>
              <a:gd name="connsiteX995" fmla="*/ 811254 w 7467600"/>
              <a:gd name="connsiteY995" fmla="*/ 665546 h 6858000"/>
              <a:gd name="connsiteX996" fmla="*/ 154042 w 7467600"/>
              <a:gd name="connsiteY996" fmla="*/ 261522 h 6858000"/>
              <a:gd name="connsiteX997" fmla="*/ 13550 w 7467600"/>
              <a:gd name="connsiteY997" fmla="*/ 158423 h 6858000"/>
              <a:gd name="connsiteX998" fmla="*/ 0 w 7467600"/>
              <a:gd name="connsiteY998" fmla="*/ 146618 h 6858000"/>
              <a:gd name="connsiteX999" fmla="*/ 0 w 7467600"/>
              <a:gd name="connsiteY999" fmla="*/ 59161 h 6858000"/>
              <a:gd name="connsiteX1000" fmla="*/ 45427 w 7467600"/>
              <a:gd name="connsiteY1000" fmla="*/ 101078 h 6858000"/>
              <a:gd name="connsiteX1001" fmla="*/ 630103 w 7467600"/>
              <a:gd name="connsiteY1001" fmla="*/ 485885 h 6858000"/>
              <a:gd name="connsiteX1002" fmla="*/ 532040 w 7467600"/>
              <a:gd name="connsiteY1002" fmla="*/ 399359 h 6858000"/>
              <a:gd name="connsiteX1003" fmla="*/ 517618 w 7467600"/>
              <a:gd name="connsiteY1003" fmla="*/ 385726 h 6858000"/>
              <a:gd name="connsiteX1004" fmla="*/ 285074 w 7467600"/>
              <a:gd name="connsiteY1004" fmla="*/ 182755 h 6858000"/>
              <a:gd name="connsiteX1005" fmla="*/ 43151 w 7467600"/>
              <a:gd name="connsiteY100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3363 w 7467600"/>
              <a:gd name="connsiteY127" fmla="*/ 50502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7133363 w 7467600"/>
              <a:gd name="connsiteY146" fmla="*/ 5050246 h 6858000"/>
              <a:gd name="connsiteX147" fmla="*/ 1903353 w 7467600"/>
              <a:gd name="connsiteY147" fmla="*/ 5044827 h 6858000"/>
              <a:gd name="connsiteX148" fmla="*/ 1936931 w 7467600"/>
              <a:gd name="connsiteY148" fmla="*/ 5093954 h 6858000"/>
              <a:gd name="connsiteX149" fmla="*/ 2195868 w 7467600"/>
              <a:gd name="connsiteY149" fmla="*/ 5396574 h 6858000"/>
              <a:gd name="connsiteX150" fmla="*/ 2088852 w 7467600"/>
              <a:gd name="connsiteY150" fmla="*/ 5166123 h 6858000"/>
              <a:gd name="connsiteX151" fmla="*/ 1958241 w 7467600"/>
              <a:gd name="connsiteY151" fmla="*/ 5067955 h 6858000"/>
              <a:gd name="connsiteX152" fmla="*/ 1903353 w 7467600"/>
              <a:gd name="connsiteY152" fmla="*/ 5044827 h 6858000"/>
              <a:gd name="connsiteX153" fmla="*/ 1979378 w 7467600"/>
              <a:gd name="connsiteY153" fmla="*/ 4769504 h 6858000"/>
              <a:gd name="connsiteX154" fmla="*/ 2882120 w 7467600"/>
              <a:gd name="connsiteY154" fmla="*/ 5064547 h 6858000"/>
              <a:gd name="connsiteX155" fmla="*/ 2793103 w 7467600"/>
              <a:gd name="connsiteY155" fmla="*/ 5039699 h 6858000"/>
              <a:gd name="connsiteX156" fmla="*/ 2770041 w 7467600"/>
              <a:gd name="connsiteY156" fmla="*/ 5033634 h 6858000"/>
              <a:gd name="connsiteX157" fmla="*/ 1979378 w 7467600"/>
              <a:gd name="connsiteY157" fmla="*/ 4769504 h 6858000"/>
              <a:gd name="connsiteX158" fmla="*/ 1927410 w 7467600"/>
              <a:gd name="connsiteY158" fmla="*/ 4716164 h 6858000"/>
              <a:gd name="connsiteX159" fmla="*/ 1959587 w 7467600"/>
              <a:gd name="connsiteY159" fmla="*/ 4728849 h 6858000"/>
              <a:gd name="connsiteX160" fmla="*/ 2777707 w 7467600"/>
              <a:gd name="connsiteY160" fmla="*/ 5003991 h 6858000"/>
              <a:gd name="connsiteX161" fmla="*/ 2800768 w 7467600"/>
              <a:gd name="connsiteY161" fmla="*/ 5010056 h 6858000"/>
              <a:gd name="connsiteX162" fmla="*/ 2879408 w 7467600"/>
              <a:gd name="connsiteY162" fmla="*/ 5031590 h 6858000"/>
              <a:gd name="connsiteX163" fmla="*/ 2862295 w 7467600"/>
              <a:gd name="connsiteY163" fmla="*/ 5022958 h 6858000"/>
              <a:gd name="connsiteX164" fmla="*/ 2813343 w 7467600"/>
              <a:gd name="connsiteY164" fmla="*/ 4998369 h 6858000"/>
              <a:gd name="connsiteX165" fmla="*/ 2646245 w 7467600"/>
              <a:gd name="connsiteY165" fmla="*/ 4930999 h 6858000"/>
              <a:gd name="connsiteX166" fmla="*/ 1999243 w 7467600"/>
              <a:gd name="connsiteY166" fmla="*/ 4730524 h 6858000"/>
              <a:gd name="connsiteX167" fmla="*/ 1979527 w 7467600"/>
              <a:gd name="connsiteY167" fmla="*/ 4726651 h 6858000"/>
              <a:gd name="connsiteX168" fmla="*/ 1927410 w 7467600"/>
              <a:gd name="connsiteY168" fmla="*/ 4716164 h 6858000"/>
              <a:gd name="connsiteX169" fmla="*/ 1997014 w 7467600"/>
              <a:gd name="connsiteY169" fmla="*/ 4698007 h 6858000"/>
              <a:gd name="connsiteX170" fmla="*/ 2005458 w 7467600"/>
              <a:gd name="connsiteY170" fmla="*/ 4699540 h 6858000"/>
              <a:gd name="connsiteX171" fmla="*/ 2657186 w 7467600"/>
              <a:gd name="connsiteY171" fmla="*/ 4901687 h 6858000"/>
              <a:gd name="connsiteX172" fmla="*/ 2826662 w 7467600"/>
              <a:gd name="connsiteY172" fmla="*/ 4970362 h 6858000"/>
              <a:gd name="connsiteX173" fmla="*/ 2876100 w 7467600"/>
              <a:gd name="connsiteY173" fmla="*/ 4995397 h 6858000"/>
              <a:gd name="connsiteX174" fmla="*/ 3042600 w 7467600"/>
              <a:gd name="connsiteY174" fmla="*/ 5059532 h 6858000"/>
              <a:gd name="connsiteX175" fmla="*/ 1997014 w 7467600"/>
              <a:gd name="connsiteY175" fmla="*/ 4698007 h 6858000"/>
              <a:gd name="connsiteX176" fmla="*/ 2305292 w 7467600"/>
              <a:gd name="connsiteY176" fmla="*/ 4219492 h 6858000"/>
              <a:gd name="connsiteX177" fmla="*/ 3360922 w 7467600"/>
              <a:gd name="connsiteY177" fmla="*/ 4529373 h 6858000"/>
              <a:gd name="connsiteX178" fmla="*/ 3492420 w 7467600"/>
              <a:gd name="connsiteY178" fmla="*/ 4510145 h 6858000"/>
              <a:gd name="connsiteX179" fmla="*/ 3364086 w 7467600"/>
              <a:gd name="connsiteY179" fmla="*/ 4480340 h 6858000"/>
              <a:gd name="connsiteX180" fmla="*/ 3225818 w 7467600"/>
              <a:gd name="connsiteY180" fmla="*/ 4411822 h 6858000"/>
              <a:gd name="connsiteX181" fmla="*/ 3129696 w 7467600"/>
              <a:gd name="connsiteY181" fmla="*/ 4360704 h 6858000"/>
              <a:gd name="connsiteX182" fmla="*/ 2814545 w 7467600"/>
              <a:gd name="connsiteY182" fmla="*/ 4282955 h 6858000"/>
              <a:gd name="connsiteX183" fmla="*/ 2305292 w 7467600"/>
              <a:gd name="connsiteY183" fmla="*/ 4219492 h 6858000"/>
              <a:gd name="connsiteX184" fmla="*/ 2626982 w 7467600"/>
              <a:gd name="connsiteY184" fmla="*/ 4206450 h 6858000"/>
              <a:gd name="connsiteX185" fmla="*/ 2490617 w 7467600"/>
              <a:gd name="connsiteY185" fmla="*/ 4206951 h 6858000"/>
              <a:gd name="connsiteX186" fmla="*/ 2819869 w 7467600"/>
              <a:gd name="connsiteY186" fmla="*/ 4252936 h 6858000"/>
              <a:gd name="connsiteX187" fmla="*/ 3143018 w 7467600"/>
              <a:gd name="connsiteY187" fmla="*/ 4332698 h 6858000"/>
              <a:gd name="connsiteX188" fmla="*/ 3241520 w 7467600"/>
              <a:gd name="connsiteY188" fmla="*/ 4385112 h 6858000"/>
              <a:gd name="connsiteX189" fmla="*/ 3374575 w 7467600"/>
              <a:gd name="connsiteY189" fmla="*/ 4451517 h 6858000"/>
              <a:gd name="connsiteX190" fmla="*/ 3505221 w 7467600"/>
              <a:gd name="connsiteY190" fmla="*/ 4480757 h 6858000"/>
              <a:gd name="connsiteX191" fmla="*/ 2626982 w 7467600"/>
              <a:gd name="connsiteY191" fmla="*/ 4206450 h 6858000"/>
              <a:gd name="connsiteX192" fmla="*/ 1310106 w 7467600"/>
              <a:gd name="connsiteY192" fmla="*/ 3943217 h 6858000"/>
              <a:gd name="connsiteX193" fmla="*/ 854994 w 7467600"/>
              <a:gd name="connsiteY193" fmla="*/ 4399136 h 6858000"/>
              <a:gd name="connsiteX194" fmla="*/ 742462 w 7467600"/>
              <a:gd name="connsiteY194" fmla="*/ 4594648 h 6858000"/>
              <a:gd name="connsiteX195" fmla="*/ 820602 w 7467600"/>
              <a:gd name="connsiteY195" fmla="*/ 4485915 h 6858000"/>
              <a:gd name="connsiteX196" fmla="*/ 878295 w 7467600"/>
              <a:gd name="connsiteY196" fmla="*/ 4403594 h 6858000"/>
              <a:gd name="connsiteX197" fmla="*/ 1240607 w 7467600"/>
              <a:gd name="connsiteY197" fmla="*/ 4010401 h 6858000"/>
              <a:gd name="connsiteX198" fmla="*/ 1310106 w 7467600"/>
              <a:gd name="connsiteY198" fmla="*/ 3943217 h 6858000"/>
              <a:gd name="connsiteX199" fmla="*/ 1423113 w 7467600"/>
              <a:gd name="connsiteY199" fmla="*/ 3874565 h 6858000"/>
              <a:gd name="connsiteX200" fmla="*/ 1260565 w 7467600"/>
              <a:gd name="connsiteY200" fmla="*/ 4031982 h 6858000"/>
              <a:gd name="connsiteX201" fmla="*/ 901900 w 7467600"/>
              <a:gd name="connsiteY201" fmla="*/ 4421236 h 6858000"/>
              <a:gd name="connsiteX202" fmla="*/ 845044 w 7467600"/>
              <a:gd name="connsiteY202" fmla="*/ 4502436 h 6858000"/>
              <a:gd name="connsiteX203" fmla="*/ 685926 w 7467600"/>
              <a:gd name="connsiteY203" fmla="*/ 4703069 h 6858000"/>
              <a:gd name="connsiteX204" fmla="*/ 684248 w 7467600"/>
              <a:gd name="connsiteY204" fmla="*/ 4706721 h 6858000"/>
              <a:gd name="connsiteX205" fmla="*/ 1423113 w 7467600"/>
              <a:gd name="connsiteY205" fmla="*/ 3874565 h 6858000"/>
              <a:gd name="connsiteX206" fmla="*/ 3316479 w 7467600"/>
              <a:gd name="connsiteY206" fmla="*/ 3872136 h 6858000"/>
              <a:gd name="connsiteX207" fmla="*/ 3546806 w 7467600"/>
              <a:gd name="connsiteY207" fmla="*/ 4356139 h 6858000"/>
              <a:gd name="connsiteX208" fmla="*/ 3364433 w 7467600"/>
              <a:gd name="connsiteY208" fmla="*/ 3953121 h 6858000"/>
              <a:gd name="connsiteX209" fmla="*/ 3316479 w 7467600"/>
              <a:gd name="connsiteY209" fmla="*/ 3872136 h 6858000"/>
              <a:gd name="connsiteX210" fmla="*/ 3291335 w 7467600"/>
              <a:gd name="connsiteY210" fmla="*/ 3767420 h 6858000"/>
              <a:gd name="connsiteX211" fmla="*/ 3390805 w 7467600"/>
              <a:gd name="connsiteY211" fmla="*/ 3937163 h 6858000"/>
              <a:gd name="connsiteX212" fmla="*/ 3579062 w 7467600"/>
              <a:gd name="connsiteY212" fmla="*/ 4359040 h 6858000"/>
              <a:gd name="connsiteX213" fmla="*/ 3467355 w 7467600"/>
              <a:gd name="connsiteY213" fmla="*/ 3988130 h 6858000"/>
              <a:gd name="connsiteX214" fmla="*/ 3310753 w 7467600"/>
              <a:gd name="connsiteY214" fmla="*/ 3787140 h 6858000"/>
              <a:gd name="connsiteX215" fmla="*/ 3291335 w 7467600"/>
              <a:gd name="connsiteY215" fmla="*/ 3767420 h 6858000"/>
              <a:gd name="connsiteX216" fmla="*/ 1635889 w 7467600"/>
              <a:gd name="connsiteY216" fmla="*/ 3709494 h 6858000"/>
              <a:gd name="connsiteX217" fmla="*/ 1634800 w 7467600"/>
              <a:gd name="connsiteY217" fmla="*/ 3731111 h 6858000"/>
              <a:gd name="connsiteX218" fmla="*/ 1635889 w 7467600"/>
              <a:gd name="connsiteY218" fmla="*/ 3709494 h 6858000"/>
              <a:gd name="connsiteX219" fmla="*/ 1510397 w 7467600"/>
              <a:gd name="connsiteY219" fmla="*/ 3684705 h 6858000"/>
              <a:gd name="connsiteX220" fmla="*/ 1146550 w 7467600"/>
              <a:gd name="connsiteY220" fmla="*/ 3802012 h 6858000"/>
              <a:gd name="connsiteX221" fmla="*/ 698834 w 7467600"/>
              <a:gd name="connsiteY221" fmla="*/ 3952272 h 6858000"/>
              <a:gd name="connsiteX222" fmla="*/ 34256 w 7467600"/>
              <a:gd name="connsiteY222" fmla="*/ 4347603 h 6858000"/>
              <a:gd name="connsiteX223" fmla="*/ 527241 w 7467600"/>
              <a:gd name="connsiteY223" fmla="*/ 4065078 h 6858000"/>
              <a:gd name="connsiteX224" fmla="*/ 1510397 w 7467600"/>
              <a:gd name="connsiteY224" fmla="*/ 3684705 h 6858000"/>
              <a:gd name="connsiteX225" fmla="*/ 1313114 w 7467600"/>
              <a:gd name="connsiteY225" fmla="*/ 3655216 h 6858000"/>
              <a:gd name="connsiteX226" fmla="*/ 1109304 w 7467600"/>
              <a:gd name="connsiteY226" fmla="*/ 3669030 h 6858000"/>
              <a:gd name="connsiteX227" fmla="*/ 8129 w 7467600"/>
              <a:gd name="connsiteY227" fmla="*/ 4330519 h 6858000"/>
              <a:gd name="connsiteX228" fmla="*/ 687572 w 7467600"/>
              <a:gd name="connsiteY228" fmla="*/ 3925629 h 6858000"/>
              <a:gd name="connsiteX229" fmla="*/ 1138365 w 7467600"/>
              <a:gd name="connsiteY229" fmla="*/ 3774515 h 6858000"/>
              <a:gd name="connsiteX230" fmla="*/ 1505579 w 7467600"/>
              <a:gd name="connsiteY230" fmla="*/ 3655526 h 6858000"/>
              <a:gd name="connsiteX231" fmla="*/ 1313114 w 7467600"/>
              <a:gd name="connsiteY231" fmla="*/ 3655216 h 6858000"/>
              <a:gd name="connsiteX232" fmla="*/ 3655073 w 7467600"/>
              <a:gd name="connsiteY232" fmla="*/ 3650884 h 6858000"/>
              <a:gd name="connsiteX233" fmla="*/ 3989938 w 7467600"/>
              <a:gd name="connsiteY233" fmla="*/ 3991685 h 6858000"/>
              <a:gd name="connsiteX234" fmla="*/ 4393907 w 7467600"/>
              <a:gd name="connsiteY234" fmla="*/ 4261258 h 6858000"/>
              <a:gd name="connsiteX235" fmla="*/ 4648051 w 7467600"/>
              <a:gd name="connsiteY235" fmla="*/ 4374051 h 6858000"/>
              <a:gd name="connsiteX236" fmla="*/ 4383389 w 7467600"/>
              <a:gd name="connsiteY236" fmla="*/ 4184369 h 6858000"/>
              <a:gd name="connsiteX237" fmla="*/ 4165508 w 7467600"/>
              <a:gd name="connsiteY237" fmla="*/ 4035196 h 6858000"/>
              <a:gd name="connsiteX238" fmla="*/ 4068162 w 7467600"/>
              <a:gd name="connsiteY238" fmla="*/ 3953394 h 6858000"/>
              <a:gd name="connsiteX239" fmla="*/ 3981416 w 7467600"/>
              <a:gd name="connsiteY239" fmla="*/ 3880482 h 6858000"/>
              <a:gd name="connsiteX240" fmla="*/ 3800147 w 7467600"/>
              <a:gd name="connsiteY240" fmla="*/ 3749872 h 6858000"/>
              <a:gd name="connsiteX241" fmla="*/ 3655073 w 7467600"/>
              <a:gd name="connsiteY241" fmla="*/ 3650884 h 6858000"/>
              <a:gd name="connsiteX242" fmla="*/ 3670252 w 7467600"/>
              <a:gd name="connsiteY242" fmla="*/ 3622798 h 6858000"/>
              <a:gd name="connsiteX243" fmla="*/ 3817258 w 7467600"/>
              <a:gd name="connsiteY243" fmla="*/ 3723577 h 6858000"/>
              <a:gd name="connsiteX244" fmla="*/ 4000461 w 7467600"/>
              <a:gd name="connsiteY244" fmla="*/ 3855966 h 6858000"/>
              <a:gd name="connsiteX245" fmla="*/ 4088180 w 7467600"/>
              <a:gd name="connsiteY245" fmla="*/ 3929774 h 6858000"/>
              <a:gd name="connsiteX246" fmla="*/ 4184555 w 7467600"/>
              <a:gd name="connsiteY246" fmla="*/ 4010683 h 6858000"/>
              <a:gd name="connsiteX247" fmla="*/ 4399563 w 7467600"/>
              <a:gd name="connsiteY247" fmla="*/ 4158106 h 6858000"/>
              <a:gd name="connsiteX248" fmla="*/ 4684469 w 7467600"/>
              <a:gd name="connsiteY248" fmla="*/ 4364680 h 6858000"/>
              <a:gd name="connsiteX249" fmla="*/ 4690271 w 7467600"/>
              <a:gd name="connsiteY249" fmla="*/ 4370034 h 6858000"/>
              <a:gd name="connsiteX250" fmla="*/ 4136093 w 7467600"/>
              <a:gd name="connsiteY250" fmla="*/ 3858466 h 6858000"/>
              <a:gd name="connsiteX251" fmla="*/ 3670252 w 7467600"/>
              <a:gd name="connsiteY251" fmla="*/ 3622798 h 6858000"/>
              <a:gd name="connsiteX252" fmla="*/ 4440129 w 7467600"/>
              <a:gd name="connsiteY252" fmla="*/ 3448571 h 6858000"/>
              <a:gd name="connsiteX253" fmla="*/ 4856525 w 7467600"/>
              <a:gd name="connsiteY253" fmla="*/ 3915351 h 6858000"/>
              <a:gd name="connsiteX254" fmla="*/ 5059055 w 7467600"/>
              <a:gd name="connsiteY254" fmla="*/ 4108918 h 6858000"/>
              <a:gd name="connsiteX255" fmla="*/ 5290070 w 7467600"/>
              <a:gd name="connsiteY255" fmla="*/ 4263619 h 6858000"/>
              <a:gd name="connsiteX256" fmla="*/ 4834991 w 7467600"/>
              <a:gd name="connsiteY256" fmla="*/ 3830985 h 6858000"/>
              <a:gd name="connsiteX257" fmla="*/ 4440129 w 7467600"/>
              <a:gd name="connsiteY257" fmla="*/ 3448571 h 6858000"/>
              <a:gd name="connsiteX258" fmla="*/ 4441737 w 7467600"/>
              <a:gd name="connsiteY258" fmla="*/ 3399734 h 6858000"/>
              <a:gd name="connsiteX259" fmla="*/ 4431236 w 7467600"/>
              <a:gd name="connsiteY259" fmla="*/ 3400954 h 6858000"/>
              <a:gd name="connsiteX260" fmla="*/ 4557150 w 7467600"/>
              <a:gd name="connsiteY260" fmla="*/ 3510023 h 6858000"/>
              <a:gd name="connsiteX261" fmla="*/ 4856936 w 7467600"/>
              <a:gd name="connsiteY261" fmla="*/ 3809146 h 6858000"/>
              <a:gd name="connsiteX262" fmla="*/ 5111996 w 7467600"/>
              <a:gd name="connsiteY262" fmla="*/ 4065759 h 6858000"/>
              <a:gd name="connsiteX263" fmla="*/ 5388878 w 7467600"/>
              <a:gd name="connsiteY263" fmla="*/ 4300185 h 6858000"/>
              <a:gd name="connsiteX264" fmla="*/ 5425556 w 7467600"/>
              <a:gd name="connsiteY264" fmla="*/ 4308967 h 6858000"/>
              <a:gd name="connsiteX265" fmla="*/ 4943646 w 7467600"/>
              <a:gd name="connsiteY265" fmla="*/ 3822916 h 6858000"/>
              <a:gd name="connsiteX266" fmla="*/ 4594837 w 7467600"/>
              <a:gd name="connsiteY266" fmla="*/ 3532274 h 6858000"/>
              <a:gd name="connsiteX267" fmla="*/ 4441737 w 7467600"/>
              <a:gd name="connsiteY267" fmla="*/ 3399734 h 6858000"/>
              <a:gd name="connsiteX268" fmla="*/ 5425834 w 7467600"/>
              <a:gd name="connsiteY268" fmla="*/ 3162785 h 6858000"/>
              <a:gd name="connsiteX269" fmla="*/ 5401644 w 7467600"/>
              <a:gd name="connsiteY269" fmla="*/ 3617847 h 6858000"/>
              <a:gd name="connsiteX270" fmla="*/ 5467256 w 7467600"/>
              <a:gd name="connsiteY270" fmla="*/ 4175494 h 6858000"/>
              <a:gd name="connsiteX271" fmla="*/ 5448069 w 7467600"/>
              <a:gd name="connsiteY271" fmla="*/ 3567554 h 6858000"/>
              <a:gd name="connsiteX272" fmla="*/ 5425834 w 7467600"/>
              <a:gd name="connsiteY272" fmla="*/ 3162785 h 6858000"/>
              <a:gd name="connsiteX273" fmla="*/ 1318687 w 7467600"/>
              <a:gd name="connsiteY273" fmla="*/ 3113840 h 6858000"/>
              <a:gd name="connsiteX274" fmla="*/ 1066793 w 7467600"/>
              <a:gd name="connsiteY274" fmla="*/ 3212171 h 6858000"/>
              <a:gd name="connsiteX275" fmla="*/ 993319 w 7467600"/>
              <a:gd name="connsiteY275" fmla="*/ 3247648 h 6858000"/>
              <a:gd name="connsiteX276" fmla="*/ 853081 w 7467600"/>
              <a:gd name="connsiteY276" fmla="*/ 3312410 h 6858000"/>
              <a:gd name="connsiteX277" fmla="*/ 805957 w 7467600"/>
              <a:gd name="connsiteY277" fmla="*/ 3330443 h 6858000"/>
              <a:gd name="connsiteX278" fmla="*/ 1318687 w 7467600"/>
              <a:gd name="connsiteY278" fmla="*/ 3113840 h 6858000"/>
              <a:gd name="connsiteX279" fmla="*/ 5453702 w 7467600"/>
              <a:gd name="connsiteY279" fmla="*/ 3090882 h 6858000"/>
              <a:gd name="connsiteX280" fmla="*/ 5480135 w 7467600"/>
              <a:gd name="connsiteY280" fmla="*/ 3565802 h 6858000"/>
              <a:gd name="connsiteX281" fmla="*/ 5499023 w 7467600"/>
              <a:gd name="connsiteY281" fmla="*/ 4166310 h 6858000"/>
              <a:gd name="connsiteX282" fmla="*/ 5547022 w 7467600"/>
              <a:gd name="connsiteY282" fmla="*/ 3607838 h 6858000"/>
              <a:gd name="connsiteX283" fmla="*/ 5515964 w 7467600"/>
              <a:gd name="connsiteY283" fmla="*/ 3378541 h 6858000"/>
              <a:gd name="connsiteX284" fmla="*/ 5453702 w 7467600"/>
              <a:gd name="connsiteY284" fmla="*/ 3090882 h 6858000"/>
              <a:gd name="connsiteX285" fmla="*/ 1238695 w 7467600"/>
              <a:gd name="connsiteY285" fmla="*/ 3076820 h 6858000"/>
              <a:gd name="connsiteX286" fmla="*/ 716371 w 7467600"/>
              <a:gd name="connsiteY286" fmla="*/ 3293249 h 6858000"/>
              <a:gd name="connsiteX287" fmla="*/ 579522 w 7467600"/>
              <a:gd name="connsiteY287" fmla="*/ 3371759 h 6858000"/>
              <a:gd name="connsiteX288" fmla="*/ 600288 w 7467600"/>
              <a:gd name="connsiteY288" fmla="*/ 3365555 h 6858000"/>
              <a:gd name="connsiteX289" fmla="*/ 840692 w 7467600"/>
              <a:gd name="connsiteY289" fmla="*/ 3284921 h 6858000"/>
              <a:gd name="connsiteX290" fmla="*/ 979248 w 7467600"/>
              <a:gd name="connsiteY290" fmla="*/ 3221003 h 6858000"/>
              <a:gd name="connsiteX291" fmla="*/ 1053282 w 7467600"/>
              <a:gd name="connsiteY291" fmla="*/ 3185247 h 6858000"/>
              <a:gd name="connsiteX292" fmla="*/ 1320603 w 7467600"/>
              <a:gd name="connsiteY292" fmla="*/ 3081281 h 6858000"/>
              <a:gd name="connsiteX293" fmla="*/ 1238695 w 7467600"/>
              <a:gd name="connsiteY293" fmla="*/ 3076820 h 6858000"/>
              <a:gd name="connsiteX294" fmla="*/ 5425627 w 7467600"/>
              <a:gd name="connsiteY294" fmla="*/ 2954192 h 6858000"/>
              <a:gd name="connsiteX295" fmla="*/ 5470770 w 7467600"/>
              <a:gd name="connsiteY295" fmla="*/ 3005435 h 6858000"/>
              <a:gd name="connsiteX296" fmla="*/ 5519779 w 7467600"/>
              <a:gd name="connsiteY296" fmla="*/ 4359223 h 6858000"/>
              <a:gd name="connsiteX297" fmla="*/ 5520293 w 7467600"/>
              <a:gd name="connsiteY297" fmla="*/ 4360602 h 6858000"/>
              <a:gd name="connsiteX298" fmla="*/ 5767221 w 7467600"/>
              <a:gd name="connsiteY298" fmla="*/ 4665564 h 6858000"/>
              <a:gd name="connsiteX299" fmla="*/ 6937169 w 7467600"/>
              <a:gd name="connsiteY299" fmla="*/ 4815941 h 6858000"/>
              <a:gd name="connsiteX300" fmla="*/ 6953922 w 7467600"/>
              <a:gd name="connsiteY300" fmla="*/ 4890068 h 6858000"/>
              <a:gd name="connsiteX301" fmla="*/ 6071359 w 7467600"/>
              <a:gd name="connsiteY301" fmla="*/ 4770770 h 6858000"/>
              <a:gd name="connsiteX302" fmla="*/ 6038839 w 7467600"/>
              <a:gd name="connsiteY302" fmla="*/ 4764474 h 6858000"/>
              <a:gd name="connsiteX303" fmla="*/ 6038706 w 7467600"/>
              <a:gd name="connsiteY303" fmla="*/ 4763847 h 6858000"/>
              <a:gd name="connsiteX304" fmla="*/ 6037784 w 7467600"/>
              <a:gd name="connsiteY304" fmla="*/ 4764270 h 6858000"/>
              <a:gd name="connsiteX305" fmla="*/ 6038839 w 7467600"/>
              <a:gd name="connsiteY305" fmla="*/ 4764474 h 6858000"/>
              <a:gd name="connsiteX306" fmla="*/ 6040338 w 7467600"/>
              <a:gd name="connsiteY306" fmla="*/ 4771418 h 6858000"/>
              <a:gd name="connsiteX307" fmla="*/ 6024488 w 7467600"/>
              <a:gd name="connsiteY307" fmla="*/ 4809903 h 6858000"/>
              <a:gd name="connsiteX308" fmla="*/ 5599771 w 7467600"/>
              <a:gd name="connsiteY308" fmla="*/ 5509652 h 6858000"/>
              <a:gd name="connsiteX309" fmla="*/ 5548843 w 7467600"/>
              <a:gd name="connsiteY309" fmla="*/ 5563845 h 6858000"/>
              <a:gd name="connsiteX310" fmla="*/ 5940952 w 7467600"/>
              <a:gd name="connsiteY310" fmla="*/ 6250028 h 6858000"/>
              <a:gd name="connsiteX311" fmla="*/ 6043441 w 7467600"/>
              <a:gd name="connsiteY311" fmla="*/ 6665847 h 6858000"/>
              <a:gd name="connsiteX312" fmla="*/ 6093432 w 7467600"/>
              <a:gd name="connsiteY312" fmla="*/ 6858000 h 6858000"/>
              <a:gd name="connsiteX313" fmla="*/ 6034344 w 7467600"/>
              <a:gd name="connsiteY313" fmla="*/ 6858000 h 6858000"/>
              <a:gd name="connsiteX314" fmla="*/ 6026679 w 7467600"/>
              <a:gd name="connsiteY314" fmla="*/ 6836959 h 6858000"/>
              <a:gd name="connsiteX315" fmla="*/ 5800441 w 7467600"/>
              <a:gd name="connsiteY315" fmla="*/ 6335286 h 6858000"/>
              <a:gd name="connsiteX316" fmla="*/ 5526562 w 7467600"/>
              <a:gd name="connsiteY316" fmla="*/ 5705388 h 6858000"/>
              <a:gd name="connsiteX317" fmla="*/ 5519640 w 7467600"/>
              <a:gd name="connsiteY317" fmla="*/ 5683774 h 6858000"/>
              <a:gd name="connsiteX318" fmla="*/ 5844559 w 7467600"/>
              <a:gd name="connsiteY318" fmla="*/ 6553349 h 6858000"/>
              <a:gd name="connsiteX319" fmla="*/ 5975994 w 7467600"/>
              <a:gd name="connsiteY319" fmla="*/ 6858000 h 6858000"/>
              <a:gd name="connsiteX320" fmla="*/ 5898547 w 7467600"/>
              <a:gd name="connsiteY320" fmla="*/ 6858000 h 6858000"/>
              <a:gd name="connsiteX321" fmla="*/ 5682041 w 7467600"/>
              <a:gd name="connsiteY321" fmla="*/ 6355860 h 6858000"/>
              <a:gd name="connsiteX322" fmla="*/ 5461758 w 7467600"/>
              <a:gd name="connsiteY322" fmla="*/ 5820220 h 6858000"/>
              <a:gd name="connsiteX323" fmla="*/ 5237282 w 7467600"/>
              <a:gd name="connsiteY323" fmla="*/ 6579086 h 6858000"/>
              <a:gd name="connsiteX324" fmla="*/ 5115009 w 7467600"/>
              <a:gd name="connsiteY324" fmla="*/ 6858000 h 6858000"/>
              <a:gd name="connsiteX325" fmla="*/ 5028074 w 7467600"/>
              <a:gd name="connsiteY325" fmla="*/ 6858000 h 6858000"/>
              <a:gd name="connsiteX326" fmla="*/ 5079508 w 7467600"/>
              <a:gd name="connsiteY326" fmla="*/ 6749074 h 6858000"/>
              <a:gd name="connsiteX327" fmla="*/ 5371846 w 7467600"/>
              <a:gd name="connsiteY327" fmla="*/ 5924413 h 6858000"/>
              <a:gd name="connsiteX328" fmla="*/ 5270512 w 7467600"/>
              <a:gd name="connsiteY328" fmla="*/ 6138975 h 6858000"/>
              <a:gd name="connsiteX329" fmla="*/ 5062409 w 7467600"/>
              <a:gd name="connsiteY329" fmla="*/ 6653544 h 6858000"/>
              <a:gd name="connsiteX330" fmla="*/ 5036628 w 7467600"/>
              <a:gd name="connsiteY330" fmla="*/ 6754247 h 6858000"/>
              <a:gd name="connsiteX331" fmla="*/ 5009112 w 7467600"/>
              <a:gd name="connsiteY331" fmla="*/ 6858000 h 6858000"/>
              <a:gd name="connsiteX332" fmla="*/ 4976679 w 7467600"/>
              <a:gd name="connsiteY332" fmla="*/ 6858000 h 6858000"/>
              <a:gd name="connsiteX333" fmla="*/ 5006537 w 7467600"/>
              <a:gd name="connsiteY333" fmla="*/ 6747068 h 6858000"/>
              <a:gd name="connsiteX334" fmla="*/ 5032723 w 7467600"/>
              <a:gd name="connsiteY334" fmla="*/ 6644957 h 6858000"/>
              <a:gd name="connsiteX335" fmla="*/ 5242949 w 7467600"/>
              <a:gd name="connsiteY335" fmla="*/ 6125175 h 6858000"/>
              <a:gd name="connsiteX336" fmla="*/ 5286321 w 7467600"/>
              <a:gd name="connsiteY336" fmla="*/ 6033555 h 6858000"/>
              <a:gd name="connsiteX337" fmla="*/ 5008210 w 7467600"/>
              <a:gd name="connsiteY337" fmla="*/ 6649194 h 6858000"/>
              <a:gd name="connsiteX338" fmla="*/ 4986321 w 7467600"/>
              <a:gd name="connsiteY338" fmla="*/ 6765687 h 6858000"/>
              <a:gd name="connsiteX339" fmla="*/ 4973474 w 7467600"/>
              <a:gd name="connsiteY339" fmla="*/ 6858000 h 6858000"/>
              <a:gd name="connsiteX340" fmla="*/ 4907178 w 7467600"/>
              <a:gd name="connsiteY340" fmla="*/ 6858000 h 6858000"/>
              <a:gd name="connsiteX341" fmla="*/ 4910810 w 7467600"/>
              <a:gd name="connsiteY341" fmla="*/ 6829660 h 6858000"/>
              <a:gd name="connsiteX342" fmla="*/ 4987461 w 7467600"/>
              <a:gd name="connsiteY342" fmla="*/ 6432994 h 6858000"/>
              <a:gd name="connsiteX343" fmla="*/ 5179262 w 7467600"/>
              <a:gd name="connsiteY343" fmla="*/ 6035044 h 6858000"/>
              <a:gd name="connsiteX344" fmla="*/ 4689678 w 7467600"/>
              <a:gd name="connsiteY344" fmla="*/ 6440241 h 6858000"/>
              <a:gd name="connsiteX345" fmla="*/ 4477543 w 7467600"/>
              <a:gd name="connsiteY345" fmla="*/ 6674836 h 6858000"/>
              <a:gd name="connsiteX346" fmla="*/ 4329957 w 7467600"/>
              <a:gd name="connsiteY346" fmla="*/ 6858000 h 6858000"/>
              <a:gd name="connsiteX347" fmla="*/ 4218595 w 7467600"/>
              <a:gd name="connsiteY347" fmla="*/ 6858000 h 6858000"/>
              <a:gd name="connsiteX348" fmla="*/ 4368888 w 7467600"/>
              <a:gd name="connsiteY348" fmla="*/ 6668412 h 6858000"/>
              <a:gd name="connsiteX349" fmla="*/ 4563091 w 7467600"/>
              <a:gd name="connsiteY349" fmla="*/ 6442508 h 6858000"/>
              <a:gd name="connsiteX350" fmla="*/ 5387324 w 7467600"/>
              <a:gd name="connsiteY350" fmla="*/ 5705830 h 6858000"/>
              <a:gd name="connsiteX351" fmla="*/ 5073620 w 7467600"/>
              <a:gd name="connsiteY351" fmla="*/ 5955437 h 6858000"/>
              <a:gd name="connsiteX352" fmla="*/ 4689789 w 7467600"/>
              <a:gd name="connsiteY352" fmla="*/ 6268382 h 6858000"/>
              <a:gd name="connsiteX353" fmla="*/ 4418722 w 7467600"/>
              <a:gd name="connsiteY353" fmla="*/ 6570886 h 6858000"/>
              <a:gd name="connsiteX354" fmla="*/ 4214944 w 7467600"/>
              <a:gd name="connsiteY354" fmla="*/ 6858000 h 6858000"/>
              <a:gd name="connsiteX355" fmla="*/ 4177898 w 7467600"/>
              <a:gd name="connsiteY355" fmla="*/ 6858000 h 6858000"/>
              <a:gd name="connsiteX356" fmla="*/ 4391597 w 7467600"/>
              <a:gd name="connsiteY356" fmla="*/ 6556370 h 6858000"/>
              <a:gd name="connsiteX357" fmla="*/ 4668889 w 7467600"/>
              <a:gd name="connsiteY357" fmla="*/ 6246399 h 6858000"/>
              <a:gd name="connsiteX358" fmla="*/ 5055427 w 7467600"/>
              <a:gd name="connsiteY358" fmla="*/ 5931476 h 6858000"/>
              <a:gd name="connsiteX359" fmla="*/ 5371814 w 7467600"/>
              <a:gd name="connsiteY359" fmla="*/ 5678975 h 6858000"/>
              <a:gd name="connsiteX360" fmla="*/ 4987918 w 7467600"/>
              <a:gd name="connsiteY360" fmla="*/ 5838701 h 6858000"/>
              <a:gd name="connsiteX361" fmla="*/ 4317146 w 7467600"/>
              <a:gd name="connsiteY361" fmla="*/ 6587716 h 6858000"/>
              <a:gd name="connsiteX362" fmla="*/ 4171627 w 7467600"/>
              <a:gd name="connsiteY362" fmla="*/ 6858000 h 6858000"/>
              <a:gd name="connsiteX363" fmla="*/ 4081585 w 7467600"/>
              <a:gd name="connsiteY363" fmla="*/ 6858000 h 6858000"/>
              <a:gd name="connsiteX364" fmla="*/ 4238603 w 7467600"/>
              <a:gd name="connsiteY364" fmla="*/ 6559341 h 6858000"/>
              <a:gd name="connsiteX365" fmla="*/ 4778333 w 7467600"/>
              <a:gd name="connsiteY365" fmla="*/ 5873626 h 6858000"/>
              <a:gd name="connsiteX366" fmla="*/ 5414185 w 7467600"/>
              <a:gd name="connsiteY366" fmla="*/ 5573882 h 6858000"/>
              <a:gd name="connsiteX367" fmla="*/ 5959648 w 7467600"/>
              <a:gd name="connsiteY367" fmla="*/ 4760797 h 6858000"/>
              <a:gd name="connsiteX368" fmla="*/ 5355019 w 7467600"/>
              <a:gd name="connsiteY368" fmla="*/ 4734672 h 6858000"/>
              <a:gd name="connsiteX369" fmla="*/ 5083565 w 7467600"/>
              <a:gd name="connsiteY369" fmla="*/ 5179121 h 6858000"/>
              <a:gd name="connsiteX370" fmla="*/ 4713577 w 7467600"/>
              <a:gd name="connsiteY370" fmla="*/ 5616803 h 6858000"/>
              <a:gd name="connsiteX371" fmla="*/ 3989559 w 7467600"/>
              <a:gd name="connsiteY371" fmla="*/ 6145945 h 6858000"/>
              <a:gd name="connsiteX372" fmla="*/ 3939824 w 7467600"/>
              <a:gd name="connsiteY372" fmla="*/ 6066900 h 6858000"/>
              <a:gd name="connsiteX373" fmla="*/ 4584537 w 7467600"/>
              <a:gd name="connsiteY373" fmla="*/ 5324826 h 6858000"/>
              <a:gd name="connsiteX374" fmla="*/ 5037105 w 7467600"/>
              <a:gd name="connsiteY374" fmla="*/ 5088765 h 6858000"/>
              <a:gd name="connsiteX375" fmla="*/ 5039930 w 7467600"/>
              <a:gd name="connsiteY375" fmla="*/ 5089585 h 6858000"/>
              <a:gd name="connsiteX376" fmla="*/ 5263764 w 7467600"/>
              <a:gd name="connsiteY376" fmla="*/ 4735525 h 6858000"/>
              <a:gd name="connsiteX377" fmla="*/ 4086300 w 7467600"/>
              <a:gd name="connsiteY377" fmla="*/ 4884599 h 6858000"/>
              <a:gd name="connsiteX378" fmla="*/ 4085485 w 7467600"/>
              <a:gd name="connsiteY378" fmla="*/ 4899070 h 6858000"/>
              <a:gd name="connsiteX379" fmla="*/ 3871915 w 7467600"/>
              <a:gd name="connsiteY379" fmla="*/ 5253645 h 6858000"/>
              <a:gd name="connsiteX380" fmla="*/ 3799374 w 7467600"/>
              <a:gd name="connsiteY380" fmla="*/ 5466127 h 6858000"/>
              <a:gd name="connsiteX381" fmla="*/ 3498850 w 7467600"/>
              <a:gd name="connsiteY381" fmla="*/ 6661888 h 6858000"/>
              <a:gd name="connsiteX382" fmla="*/ 3399216 w 7467600"/>
              <a:gd name="connsiteY382" fmla="*/ 6858000 h 6858000"/>
              <a:gd name="connsiteX383" fmla="*/ 3303688 w 7467600"/>
              <a:gd name="connsiteY383" fmla="*/ 6858000 h 6858000"/>
              <a:gd name="connsiteX384" fmla="*/ 3391774 w 7467600"/>
              <a:gd name="connsiteY384" fmla="*/ 6697181 h 6858000"/>
              <a:gd name="connsiteX385" fmla="*/ 3735540 w 7467600"/>
              <a:gd name="connsiteY385" fmla="*/ 5546923 h 6858000"/>
              <a:gd name="connsiteX386" fmla="*/ 3729438 w 7467600"/>
              <a:gd name="connsiteY386" fmla="*/ 5569058 h 6858000"/>
              <a:gd name="connsiteX387" fmla="*/ 3707782 w 7467600"/>
              <a:gd name="connsiteY387" fmla="*/ 5644908 h 6858000"/>
              <a:gd name="connsiteX388" fmla="*/ 3583827 w 7467600"/>
              <a:gd name="connsiteY388" fmla="*/ 6039215 h 6858000"/>
              <a:gd name="connsiteX389" fmla="*/ 3547861 w 7467600"/>
              <a:gd name="connsiteY389" fmla="*/ 6129609 h 6858000"/>
              <a:gd name="connsiteX390" fmla="*/ 3490905 w 7467600"/>
              <a:gd name="connsiteY390" fmla="*/ 6277660 h 6858000"/>
              <a:gd name="connsiteX391" fmla="*/ 3455859 w 7467600"/>
              <a:gd name="connsiteY391" fmla="*/ 6391301 h 6858000"/>
              <a:gd name="connsiteX392" fmla="*/ 3429112 w 7467600"/>
              <a:gd name="connsiteY392" fmla="*/ 6479469 h 6858000"/>
              <a:gd name="connsiteX393" fmla="*/ 3304862 w 7467600"/>
              <a:gd name="connsiteY393" fmla="*/ 6796476 h 6858000"/>
              <a:gd name="connsiteX394" fmla="*/ 3276071 w 7467600"/>
              <a:gd name="connsiteY394" fmla="*/ 6858000 h 6858000"/>
              <a:gd name="connsiteX395" fmla="*/ 3240805 w 7467600"/>
              <a:gd name="connsiteY395" fmla="*/ 6858000 h 6858000"/>
              <a:gd name="connsiteX396" fmla="*/ 3275917 w 7467600"/>
              <a:gd name="connsiteY396" fmla="*/ 6783192 h 6858000"/>
              <a:gd name="connsiteX397" fmla="*/ 3399358 w 7467600"/>
              <a:gd name="connsiteY397" fmla="*/ 6469011 h 6858000"/>
              <a:gd name="connsiteX398" fmla="*/ 3425650 w 7467600"/>
              <a:gd name="connsiteY398" fmla="*/ 6381333 h 6858000"/>
              <a:gd name="connsiteX399" fmla="*/ 3460661 w 7467600"/>
              <a:gd name="connsiteY399" fmla="*/ 6266763 h 6858000"/>
              <a:gd name="connsiteX400" fmla="*/ 3518021 w 7467600"/>
              <a:gd name="connsiteY400" fmla="*/ 6117298 h 6858000"/>
              <a:gd name="connsiteX401" fmla="*/ 3554035 w 7467600"/>
              <a:gd name="connsiteY401" fmla="*/ 6027832 h 6858000"/>
              <a:gd name="connsiteX402" fmla="*/ 3677174 w 7467600"/>
              <a:gd name="connsiteY402" fmla="*/ 5636351 h 6858000"/>
              <a:gd name="connsiteX403" fmla="*/ 3698819 w 7467600"/>
              <a:gd name="connsiteY403" fmla="*/ 5560503 h 6858000"/>
              <a:gd name="connsiteX404" fmla="*/ 3702094 w 7467600"/>
              <a:gd name="connsiteY404" fmla="*/ 5549194 h 6858000"/>
              <a:gd name="connsiteX405" fmla="*/ 3398355 w 7467600"/>
              <a:gd name="connsiteY405" fmla="*/ 6094603 h 6858000"/>
              <a:gd name="connsiteX406" fmla="*/ 3193941 w 7467600"/>
              <a:gd name="connsiteY406" fmla="*/ 6798775 h 6858000"/>
              <a:gd name="connsiteX407" fmla="*/ 3184140 w 7467600"/>
              <a:gd name="connsiteY407" fmla="*/ 6858000 h 6858000"/>
              <a:gd name="connsiteX408" fmla="*/ 3099978 w 7467600"/>
              <a:gd name="connsiteY408" fmla="*/ 6858000 h 6858000"/>
              <a:gd name="connsiteX409" fmla="*/ 3101556 w 7467600"/>
              <a:gd name="connsiteY409" fmla="*/ 6843337 h 6858000"/>
              <a:gd name="connsiteX410" fmla="*/ 3370162 w 7467600"/>
              <a:gd name="connsiteY410" fmla="*/ 5785550 h 6858000"/>
              <a:gd name="connsiteX411" fmla="*/ 3746477 w 7467600"/>
              <a:gd name="connsiteY411" fmla="*/ 5377889 h 6858000"/>
              <a:gd name="connsiteX412" fmla="*/ 3863399 w 7467600"/>
              <a:gd name="connsiteY412" fmla="*/ 5087257 h 6858000"/>
              <a:gd name="connsiteX413" fmla="*/ 3968712 w 7467600"/>
              <a:gd name="connsiteY413" fmla="*/ 4913989 h 6858000"/>
              <a:gd name="connsiteX414" fmla="*/ 2792390 w 7467600"/>
              <a:gd name="connsiteY414" fmla="*/ 5382974 h 6858000"/>
              <a:gd name="connsiteX415" fmla="*/ 2714982 w 7467600"/>
              <a:gd name="connsiteY415" fmla="*/ 5427051 h 6858000"/>
              <a:gd name="connsiteX416" fmla="*/ 2813361 w 7467600"/>
              <a:gd name="connsiteY416" fmla="*/ 6023912 h 6858000"/>
              <a:gd name="connsiteX417" fmla="*/ 2688430 w 7467600"/>
              <a:gd name="connsiteY417" fmla="*/ 6801564 h 6858000"/>
              <a:gd name="connsiteX418" fmla="*/ 2629626 w 7467600"/>
              <a:gd name="connsiteY418" fmla="*/ 6763394 h 6858000"/>
              <a:gd name="connsiteX419" fmla="*/ 2565328 w 7467600"/>
              <a:gd name="connsiteY419" fmla="*/ 5516399 h 6858000"/>
              <a:gd name="connsiteX420" fmla="*/ 1922999 w 7467600"/>
              <a:gd name="connsiteY420" fmla="*/ 5980343 h 6858000"/>
              <a:gd name="connsiteX421" fmla="*/ 1950261 w 7467600"/>
              <a:gd name="connsiteY421" fmla="*/ 6405858 h 6858000"/>
              <a:gd name="connsiteX422" fmla="*/ 2365554 w 7467600"/>
              <a:gd name="connsiteY422" fmla="*/ 6759107 h 6858000"/>
              <a:gd name="connsiteX423" fmla="*/ 2424142 w 7467600"/>
              <a:gd name="connsiteY423" fmla="*/ 6858000 h 6858000"/>
              <a:gd name="connsiteX424" fmla="*/ 2395994 w 7467600"/>
              <a:gd name="connsiteY424" fmla="*/ 6858000 h 6858000"/>
              <a:gd name="connsiteX425" fmla="*/ 2392863 w 7467600"/>
              <a:gd name="connsiteY425" fmla="*/ 6852964 h 6858000"/>
              <a:gd name="connsiteX426" fmla="*/ 2017589 w 7467600"/>
              <a:gd name="connsiteY426" fmla="*/ 6493982 h 6858000"/>
              <a:gd name="connsiteX427" fmla="*/ 2147336 w 7467600"/>
              <a:gd name="connsiteY427" fmla="*/ 6594052 h 6858000"/>
              <a:gd name="connsiteX428" fmla="*/ 2207047 w 7467600"/>
              <a:gd name="connsiteY428" fmla="*/ 6654540 h 6858000"/>
              <a:gd name="connsiteX429" fmla="*/ 2299106 w 7467600"/>
              <a:gd name="connsiteY429" fmla="*/ 6778931 h 6858000"/>
              <a:gd name="connsiteX430" fmla="*/ 2314430 w 7467600"/>
              <a:gd name="connsiteY430" fmla="*/ 6801144 h 6858000"/>
              <a:gd name="connsiteX431" fmla="*/ 2352406 w 7467600"/>
              <a:gd name="connsiteY431" fmla="*/ 6858000 h 6858000"/>
              <a:gd name="connsiteX432" fmla="*/ 2314492 w 7467600"/>
              <a:gd name="connsiteY432" fmla="*/ 6858000 h 6858000"/>
              <a:gd name="connsiteX433" fmla="*/ 2288095 w 7467600"/>
              <a:gd name="connsiteY433" fmla="*/ 6818030 h 6858000"/>
              <a:gd name="connsiteX434" fmla="*/ 2272768 w 7467600"/>
              <a:gd name="connsiteY434" fmla="*/ 6795822 h 6858000"/>
              <a:gd name="connsiteX435" fmla="*/ 2182715 w 7467600"/>
              <a:gd name="connsiteY435" fmla="*/ 6675071 h 6858000"/>
              <a:gd name="connsiteX436" fmla="*/ 2032061 w 7467600"/>
              <a:gd name="connsiteY436" fmla="*/ 6541380 h 6858000"/>
              <a:gd name="connsiteX437" fmla="*/ 2257220 w 7467600"/>
              <a:gd name="connsiteY437" fmla="*/ 6826257 h 6858000"/>
              <a:gd name="connsiteX438" fmla="*/ 2281324 w 7467600"/>
              <a:gd name="connsiteY438" fmla="*/ 6858000 h 6858000"/>
              <a:gd name="connsiteX439" fmla="*/ 2242860 w 7467600"/>
              <a:gd name="connsiteY439" fmla="*/ 6858000 h 6858000"/>
              <a:gd name="connsiteX440" fmla="*/ 2232818 w 7467600"/>
              <a:gd name="connsiteY440" fmla="*/ 6844926 h 6858000"/>
              <a:gd name="connsiteX441" fmla="*/ 1990172 w 7467600"/>
              <a:gd name="connsiteY441" fmla="*/ 6542121 h 6858000"/>
              <a:gd name="connsiteX442" fmla="*/ 2124090 w 7467600"/>
              <a:gd name="connsiteY442" fmla="*/ 6761017 h 6858000"/>
              <a:gd name="connsiteX443" fmla="*/ 2200380 w 7467600"/>
              <a:gd name="connsiteY443" fmla="*/ 6858000 h 6858000"/>
              <a:gd name="connsiteX444" fmla="*/ 2147507 w 7467600"/>
              <a:gd name="connsiteY444" fmla="*/ 6858000 h 6858000"/>
              <a:gd name="connsiteX445" fmla="*/ 2070668 w 7467600"/>
              <a:gd name="connsiteY445" fmla="*/ 6761520 h 6858000"/>
              <a:gd name="connsiteX446" fmla="*/ 1975142 w 7467600"/>
              <a:gd name="connsiteY446" fmla="*/ 6585570 h 6858000"/>
              <a:gd name="connsiteX447" fmla="*/ 2050035 w 7467600"/>
              <a:gd name="connsiteY447" fmla="*/ 6813345 h 6858000"/>
              <a:gd name="connsiteX448" fmla="*/ 2063025 w 7467600"/>
              <a:gd name="connsiteY448" fmla="*/ 6858000 h 6858000"/>
              <a:gd name="connsiteX449" fmla="*/ 2021675 w 7467600"/>
              <a:gd name="connsiteY449" fmla="*/ 6858000 h 6858000"/>
              <a:gd name="connsiteX450" fmla="*/ 2019308 w 7467600"/>
              <a:gd name="connsiteY450" fmla="*/ 6847118 h 6858000"/>
              <a:gd name="connsiteX451" fmla="*/ 1938835 w 7467600"/>
              <a:gd name="connsiteY451" fmla="*/ 6551160 h 6858000"/>
              <a:gd name="connsiteX452" fmla="*/ 1953230 w 7467600"/>
              <a:gd name="connsiteY452" fmla="*/ 6759699 h 6858000"/>
              <a:gd name="connsiteX453" fmla="*/ 1956763 w 7467600"/>
              <a:gd name="connsiteY453" fmla="*/ 6778191 h 6858000"/>
              <a:gd name="connsiteX454" fmla="*/ 1967925 w 7467600"/>
              <a:gd name="connsiteY454" fmla="*/ 6858000 h 6858000"/>
              <a:gd name="connsiteX455" fmla="*/ 1936622 w 7467600"/>
              <a:gd name="connsiteY455" fmla="*/ 6858000 h 6858000"/>
              <a:gd name="connsiteX456" fmla="*/ 1926261 w 7467600"/>
              <a:gd name="connsiteY456" fmla="*/ 6784064 h 6858000"/>
              <a:gd name="connsiteX457" fmla="*/ 1922724 w 7467600"/>
              <a:gd name="connsiteY457" fmla="*/ 6765577 h 6858000"/>
              <a:gd name="connsiteX458" fmla="*/ 1904650 w 7467600"/>
              <a:gd name="connsiteY458" fmla="*/ 6639616 h 6858000"/>
              <a:gd name="connsiteX459" fmla="*/ 1885273 w 7467600"/>
              <a:gd name="connsiteY459" fmla="*/ 6858000 h 6858000"/>
              <a:gd name="connsiteX460" fmla="*/ 1854363 w 7467600"/>
              <a:gd name="connsiteY460" fmla="*/ 6858000 h 6858000"/>
              <a:gd name="connsiteX461" fmla="*/ 1880391 w 7467600"/>
              <a:gd name="connsiteY461" fmla="*/ 6603796 h 6858000"/>
              <a:gd name="connsiteX462" fmla="*/ 1818273 w 7467600"/>
              <a:gd name="connsiteY462" fmla="*/ 6715729 h 6858000"/>
              <a:gd name="connsiteX463" fmla="*/ 1794691 w 7467600"/>
              <a:gd name="connsiteY463" fmla="*/ 6843239 h 6858000"/>
              <a:gd name="connsiteX464" fmla="*/ 1794914 w 7467600"/>
              <a:gd name="connsiteY464" fmla="*/ 6858000 h 6858000"/>
              <a:gd name="connsiteX465" fmla="*/ 1746128 w 7467600"/>
              <a:gd name="connsiteY465" fmla="*/ 6858000 h 6858000"/>
              <a:gd name="connsiteX466" fmla="*/ 1753934 w 7467600"/>
              <a:gd name="connsiteY466" fmla="*/ 6724796 h 6858000"/>
              <a:gd name="connsiteX467" fmla="*/ 1792053 w 7467600"/>
              <a:gd name="connsiteY467" fmla="*/ 6572396 h 6858000"/>
              <a:gd name="connsiteX468" fmla="*/ 1862248 w 7467600"/>
              <a:gd name="connsiteY468" fmla="*/ 6266397 h 6858000"/>
              <a:gd name="connsiteX469" fmla="*/ 1862250 w 7467600"/>
              <a:gd name="connsiteY469" fmla="*/ 6033531 h 6858000"/>
              <a:gd name="connsiteX470" fmla="*/ 1211999 w 7467600"/>
              <a:gd name="connsiteY470" fmla="*/ 6683610 h 6858000"/>
              <a:gd name="connsiteX471" fmla="*/ 1213266 w 7467600"/>
              <a:gd name="connsiteY471" fmla="*/ 6691947 h 6858000"/>
              <a:gd name="connsiteX472" fmla="*/ 1203370 w 7467600"/>
              <a:gd name="connsiteY472" fmla="*/ 6850676 h 6858000"/>
              <a:gd name="connsiteX473" fmla="*/ 1203671 w 7467600"/>
              <a:gd name="connsiteY473" fmla="*/ 6858000 h 6858000"/>
              <a:gd name="connsiteX474" fmla="*/ 1143180 w 7467600"/>
              <a:gd name="connsiteY474" fmla="*/ 6858000 h 6858000"/>
              <a:gd name="connsiteX475" fmla="*/ 1142176 w 7467600"/>
              <a:gd name="connsiteY475" fmla="*/ 6766045 h 6858000"/>
              <a:gd name="connsiteX476" fmla="*/ 1067484 w 7467600"/>
              <a:gd name="connsiteY476" fmla="*/ 6858000 h 6858000"/>
              <a:gd name="connsiteX477" fmla="*/ 953928 w 7467600"/>
              <a:gd name="connsiteY477" fmla="*/ 6858000 h 6858000"/>
              <a:gd name="connsiteX478" fmla="*/ 959715 w 7467600"/>
              <a:gd name="connsiteY478" fmla="*/ 6850185 h 6858000"/>
              <a:gd name="connsiteX479" fmla="*/ 1483788 w 7467600"/>
              <a:gd name="connsiteY479" fmla="*/ 6259174 h 6858000"/>
              <a:gd name="connsiteX480" fmla="*/ 1100671 w 7467600"/>
              <a:gd name="connsiteY480" fmla="*/ 6252137 h 6858000"/>
              <a:gd name="connsiteX481" fmla="*/ 1090144 w 7467600"/>
              <a:gd name="connsiteY481" fmla="*/ 6256748 h 6858000"/>
              <a:gd name="connsiteX482" fmla="*/ 1095872 w 7467600"/>
              <a:gd name="connsiteY482" fmla="*/ 6271892 h 6858000"/>
              <a:gd name="connsiteX483" fmla="*/ 262785 w 7467600"/>
              <a:gd name="connsiteY483" fmla="*/ 6845450 h 6858000"/>
              <a:gd name="connsiteX484" fmla="*/ 209968 w 7467600"/>
              <a:gd name="connsiteY484" fmla="*/ 6770713 h 6858000"/>
              <a:gd name="connsiteX485" fmla="*/ 873460 w 7467600"/>
              <a:gd name="connsiteY485" fmla="*/ 6253768 h 6858000"/>
              <a:gd name="connsiteX486" fmla="*/ 192686 w 7467600"/>
              <a:gd name="connsiteY486" fmla="*/ 5849257 h 6858000"/>
              <a:gd name="connsiteX487" fmla="*/ 4696 w 7467600"/>
              <a:gd name="connsiteY487" fmla="*/ 5697668 h 6858000"/>
              <a:gd name="connsiteX488" fmla="*/ 0 w 7467600"/>
              <a:gd name="connsiteY488" fmla="*/ 5689984 h 6858000"/>
              <a:gd name="connsiteX489" fmla="*/ 0 w 7467600"/>
              <a:gd name="connsiteY489" fmla="*/ 5513472 h 6858000"/>
              <a:gd name="connsiteX490" fmla="*/ 174101 w 7467600"/>
              <a:gd name="connsiteY490" fmla="*/ 5620277 h 6858000"/>
              <a:gd name="connsiteX491" fmla="*/ 891800 w 7467600"/>
              <a:gd name="connsiteY491" fmla="*/ 6036935 h 6858000"/>
              <a:gd name="connsiteX492" fmla="*/ 1072219 w 7467600"/>
              <a:gd name="connsiteY492" fmla="*/ 6169443 h 6858000"/>
              <a:gd name="connsiteX493" fmla="*/ 1074117 w 7467600"/>
              <a:gd name="connsiteY493" fmla="*/ 6170301 h 6858000"/>
              <a:gd name="connsiteX494" fmla="*/ 1083114 w 7467600"/>
              <a:gd name="connsiteY494" fmla="*/ 6174131 h 6858000"/>
              <a:gd name="connsiteX495" fmla="*/ 1543010 w 7467600"/>
              <a:gd name="connsiteY495" fmla="*/ 6191140 h 6858000"/>
              <a:gd name="connsiteX496" fmla="*/ 1551080 w 7467600"/>
              <a:gd name="connsiteY496" fmla="*/ 6195006 h 6858000"/>
              <a:gd name="connsiteX497" fmla="*/ 2345443 w 7467600"/>
              <a:gd name="connsiteY497" fmla="*/ 5549882 h 6858000"/>
              <a:gd name="connsiteX498" fmla="*/ 1721499 w 7467600"/>
              <a:gd name="connsiteY498" fmla="*/ 5599969 h 6858000"/>
              <a:gd name="connsiteX499" fmla="*/ 767716 w 7467600"/>
              <a:gd name="connsiteY499" fmla="*/ 5472768 h 6858000"/>
              <a:gd name="connsiteX500" fmla="*/ 722147 w 7467600"/>
              <a:gd name="connsiteY500" fmla="*/ 5393091 h 6858000"/>
              <a:gd name="connsiteX501" fmla="*/ 1485552 w 7467600"/>
              <a:gd name="connsiteY501" fmla="*/ 5313202 h 6858000"/>
              <a:gd name="connsiteX502" fmla="*/ 2143004 w 7467600"/>
              <a:gd name="connsiteY502" fmla="*/ 5402420 h 6858000"/>
              <a:gd name="connsiteX503" fmla="*/ 1933391 w 7467600"/>
              <a:gd name="connsiteY503" fmla="*/ 5156971 h 6858000"/>
              <a:gd name="connsiteX504" fmla="*/ 1827118 w 7467600"/>
              <a:gd name="connsiteY504" fmla="*/ 4968410 h 6858000"/>
              <a:gd name="connsiteX505" fmla="*/ 1837349 w 7467600"/>
              <a:gd name="connsiteY505" fmla="*/ 4956357 h 6858000"/>
              <a:gd name="connsiteX506" fmla="*/ 2162835 w 7467600"/>
              <a:gd name="connsiteY506" fmla="*/ 5187853 h 6858000"/>
              <a:gd name="connsiteX507" fmla="*/ 2257167 w 7467600"/>
              <a:gd name="connsiteY507" fmla="*/ 5462123 h 6858000"/>
              <a:gd name="connsiteX508" fmla="*/ 2261598 w 7467600"/>
              <a:gd name="connsiteY508" fmla="*/ 5467998 h 6858000"/>
              <a:gd name="connsiteX509" fmla="*/ 2437177 w 7467600"/>
              <a:gd name="connsiteY509" fmla="*/ 5479608 h 6858000"/>
              <a:gd name="connsiteX510" fmla="*/ 2445247 w 7467600"/>
              <a:gd name="connsiteY510" fmla="*/ 5483476 h 6858000"/>
              <a:gd name="connsiteX511" fmla="*/ 2743626 w 7467600"/>
              <a:gd name="connsiteY511" fmla="*/ 5304819 h 6858000"/>
              <a:gd name="connsiteX512" fmla="*/ 3048102 w 7467600"/>
              <a:gd name="connsiteY512" fmla="*/ 5150595 h 6858000"/>
              <a:gd name="connsiteX513" fmla="*/ 1799414 w 7467600"/>
              <a:gd name="connsiteY513" fmla="*/ 4694732 h 6858000"/>
              <a:gd name="connsiteX514" fmla="*/ 1771735 w 7467600"/>
              <a:gd name="connsiteY514" fmla="*/ 4619929 h 6858000"/>
              <a:gd name="connsiteX515" fmla="*/ 3104273 w 7467600"/>
              <a:gd name="connsiteY515" fmla="*/ 5076159 h 6858000"/>
              <a:gd name="connsiteX516" fmla="*/ 3113245 w 7467600"/>
              <a:gd name="connsiteY516" fmla="*/ 5090705 h 6858000"/>
              <a:gd name="connsiteX517" fmla="*/ 3126294 w 7467600"/>
              <a:gd name="connsiteY517" fmla="*/ 5114400 h 6858000"/>
              <a:gd name="connsiteX518" fmla="*/ 3937433 w 7467600"/>
              <a:gd name="connsiteY518" fmla="*/ 4830473 h 6858000"/>
              <a:gd name="connsiteX519" fmla="*/ 3590475 w 7467600"/>
              <a:gd name="connsiteY519" fmla="*/ 4597974 h 6858000"/>
              <a:gd name="connsiteX520" fmla="*/ 3100264 w 7467600"/>
              <a:gd name="connsiteY520" fmla="*/ 4579845 h 6858000"/>
              <a:gd name="connsiteX521" fmla="*/ 2183576 w 7467600"/>
              <a:gd name="connsiteY521" fmla="*/ 4227150 h 6858000"/>
              <a:gd name="connsiteX522" fmla="*/ 2151029 w 7467600"/>
              <a:gd name="connsiteY522" fmla="*/ 4146947 h 6858000"/>
              <a:gd name="connsiteX523" fmla="*/ 3563434 w 7467600"/>
              <a:gd name="connsiteY523" fmla="*/ 4469115 h 6858000"/>
              <a:gd name="connsiteX524" fmla="*/ 3177952 w 7467600"/>
              <a:gd name="connsiteY524" fmla="*/ 3657386 h 6858000"/>
              <a:gd name="connsiteX525" fmla="*/ 3189263 w 7467600"/>
              <a:gd name="connsiteY525" fmla="*/ 3625726 h 6858000"/>
              <a:gd name="connsiteX526" fmla="*/ 3560912 w 7467600"/>
              <a:gd name="connsiteY526" fmla="*/ 4079863 h 6858000"/>
              <a:gd name="connsiteX527" fmla="*/ 3626636 w 7467600"/>
              <a:gd name="connsiteY527" fmla="*/ 4512230 h 6858000"/>
              <a:gd name="connsiteX528" fmla="*/ 3653088 w 7467600"/>
              <a:gd name="connsiteY528" fmla="*/ 4521417 h 6858000"/>
              <a:gd name="connsiteX529" fmla="*/ 3988128 w 7467600"/>
              <a:gd name="connsiteY529" fmla="*/ 4817267 h 6858000"/>
              <a:gd name="connsiteX530" fmla="*/ 4830582 w 7467600"/>
              <a:gd name="connsiteY530" fmla="*/ 4676000 h 6858000"/>
              <a:gd name="connsiteX531" fmla="*/ 4830100 w 7467600"/>
              <a:gd name="connsiteY531" fmla="*/ 4675554 h 6858000"/>
              <a:gd name="connsiteX532" fmla="*/ 4036318 w 7467600"/>
              <a:gd name="connsiteY532" fmla="*/ 4147013 h 6858000"/>
              <a:gd name="connsiteX533" fmla="*/ 3432098 w 7467600"/>
              <a:gd name="connsiteY533" fmla="*/ 3537312 h 6858000"/>
              <a:gd name="connsiteX534" fmla="*/ 3446761 w 7467600"/>
              <a:gd name="connsiteY534" fmla="*/ 3461278 h 6858000"/>
              <a:gd name="connsiteX535" fmla="*/ 4419733 w 7467600"/>
              <a:gd name="connsiteY535" fmla="*/ 3963555 h 6858000"/>
              <a:gd name="connsiteX536" fmla="*/ 4781371 w 7467600"/>
              <a:gd name="connsiteY536" fmla="*/ 4458604 h 6858000"/>
              <a:gd name="connsiteX537" fmla="*/ 4780440 w 7467600"/>
              <a:gd name="connsiteY537" fmla="*/ 4470290 h 6858000"/>
              <a:gd name="connsiteX538" fmla="*/ 4898954 w 7467600"/>
              <a:gd name="connsiteY538" fmla="*/ 4662092 h 6858000"/>
              <a:gd name="connsiteX539" fmla="*/ 4900699 w 7467600"/>
              <a:gd name="connsiteY539" fmla="*/ 4670867 h 6858000"/>
              <a:gd name="connsiteX540" fmla="*/ 5714511 w 7467600"/>
              <a:gd name="connsiteY540" fmla="*/ 4663483 h 6858000"/>
              <a:gd name="connsiteX541" fmla="*/ 5464793 w 7467600"/>
              <a:gd name="connsiteY541" fmla="*/ 4393556 h 6858000"/>
              <a:gd name="connsiteX542" fmla="*/ 5461897 w 7467600"/>
              <a:gd name="connsiteY542" fmla="*/ 4390879 h 6858000"/>
              <a:gd name="connsiteX543" fmla="*/ 4294126 w 7467600"/>
              <a:gd name="connsiteY543" fmla="*/ 3303048 h 6858000"/>
              <a:gd name="connsiteX544" fmla="*/ 4305321 w 7467600"/>
              <a:gd name="connsiteY544" fmla="*/ 3256953 h 6858000"/>
              <a:gd name="connsiteX545" fmla="*/ 4949299 w 7467600"/>
              <a:gd name="connsiteY545" fmla="*/ 3766336 h 6858000"/>
              <a:gd name="connsiteX546" fmla="*/ 5291452 w 7467600"/>
              <a:gd name="connsiteY546" fmla="*/ 4076801 h 6858000"/>
              <a:gd name="connsiteX547" fmla="*/ 5434998 w 7467600"/>
              <a:gd name="connsiteY547" fmla="*/ 4254100 h 6858000"/>
              <a:gd name="connsiteX548" fmla="*/ 5351015 w 7467600"/>
              <a:gd name="connsiteY548" fmla="*/ 3760989 h 6858000"/>
              <a:gd name="connsiteX549" fmla="*/ 5413780 w 7467600"/>
              <a:gd name="connsiteY549" fmla="*/ 2966265 h 6858000"/>
              <a:gd name="connsiteX550" fmla="*/ 5425627 w 7467600"/>
              <a:gd name="connsiteY550" fmla="*/ 2954192 h 6858000"/>
              <a:gd name="connsiteX551" fmla="*/ 6604735 w 7467600"/>
              <a:gd name="connsiteY551" fmla="*/ 2041381 h 6858000"/>
              <a:gd name="connsiteX552" fmla="*/ 7204487 w 7467600"/>
              <a:gd name="connsiteY552" fmla="*/ 2742112 h 6858000"/>
              <a:gd name="connsiteX553" fmla="*/ 7131592 w 7467600"/>
              <a:gd name="connsiteY553" fmla="*/ 2672096 h 6858000"/>
              <a:gd name="connsiteX554" fmla="*/ 6996344 w 7467600"/>
              <a:gd name="connsiteY554" fmla="*/ 2518310 h 6858000"/>
              <a:gd name="connsiteX555" fmla="*/ 6735495 w 7467600"/>
              <a:gd name="connsiteY555" fmla="*/ 2196890 h 6858000"/>
              <a:gd name="connsiteX556" fmla="*/ 6721901 w 7467600"/>
              <a:gd name="connsiteY556" fmla="*/ 2179274 h 6858000"/>
              <a:gd name="connsiteX557" fmla="*/ 6604735 w 7467600"/>
              <a:gd name="connsiteY557" fmla="*/ 2041381 h 6858000"/>
              <a:gd name="connsiteX558" fmla="*/ 6591670 w 7467600"/>
              <a:gd name="connsiteY558" fmla="*/ 1988277 h 6858000"/>
              <a:gd name="connsiteX559" fmla="*/ 6747349 w 7467600"/>
              <a:gd name="connsiteY559" fmla="*/ 2160069 h 6858000"/>
              <a:gd name="connsiteX560" fmla="*/ 6760943 w 7467600"/>
              <a:gd name="connsiteY560" fmla="*/ 2177686 h 6858000"/>
              <a:gd name="connsiteX561" fmla="*/ 7021065 w 7467600"/>
              <a:gd name="connsiteY561" fmla="*/ 2498102 h 6858000"/>
              <a:gd name="connsiteX562" fmla="*/ 7155223 w 7467600"/>
              <a:gd name="connsiteY562" fmla="*/ 2650386 h 6858000"/>
              <a:gd name="connsiteX563" fmla="*/ 7203167 w 7467600"/>
              <a:gd name="connsiteY563" fmla="*/ 2697288 h 6858000"/>
              <a:gd name="connsiteX564" fmla="*/ 6937703 w 7467600"/>
              <a:gd name="connsiteY564" fmla="*/ 2321981 h 6858000"/>
              <a:gd name="connsiteX565" fmla="*/ 6591670 w 7467600"/>
              <a:gd name="connsiteY565" fmla="*/ 1988277 h 6858000"/>
              <a:gd name="connsiteX566" fmla="*/ 5798671 w 7467600"/>
              <a:gd name="connsiteY566" fmla="*/ 1981601 h 6858000"/>
              <a:gd name="connsiteX567" fmla="*/ 5754709 w 7467600"/>
              <a:gd name="connsiteY567" fmla="*/ 2071454 h 6858000"/>
              <a:gd name="connsiteX568" fmla="*/ 5763044 w 7467600"/>
              <a:gd name="connsiteY568" fmla="*/ 2842206 h 6858000"/>
              <a:gd name="connsiteX569" fmla="*/ 5764974 w 7467600"/>
              <a:gd name="connsiteY569" fmla="*/ 2799609 h 6858000"/>
              <a:gd name="connsiteX570" fmla="*/ 5767665 w 7467600"/>
              <a:gd name="connsiteY570" fmla="*/ 2666409 h 6858000"/>
              <a:gd name="connsiteX571" fmla="*/ 5763055 w 7467600"/>
              <a:gd name="connsiteY571" fmla="*/ 2579705 h 6858000"/>
              <a:gd name="connsiteX572" fmla="*/ 5758079 w 7467600"/>
              <a:gd name="connsiteY572" fmla="*/ 2492508 h 6858000"/>
              <a:gd name="connsiteX573" fmla="*/ 5779325 w 7467600"/>
              <a:gd name="connsiteY573" fmla="*/ 2197069 h 6858000"/>
              <a:gd name="connsiteX574" fmla="*/ 5798671 w 7467600"/>
              <a:gd name="connsiteY574" fmla="*/ 1981601 h 6858000"/>
              <a:gd name="connsiteX575" fmla="*/ 5829202 w 7467600"/>
              <a:gd name="connsiteY575" fmla="*/ 1971679 h 6858000"/>
              <a:gd name="connsiteX576" fmla="*/ 5809558 w 7467600"/>
              <a:gd name="connsiteY576" fmla="*/ 2198043 h 6858000"/>
              <a:gd name="connsiteX577" fmla="*/ 5788653 w 7467600"/>
              <a:gd name="connsiteY577" fmla="*/ 2489430 h 6858000"/>
              <a:gd name="connsiteX578" fmla="*/ 5793439 w 7467600"/>
              <a:gd name="connsiteY578" fmla="*/ 2575235 h 6858000"/>
              <a:gd name="connsiteX579" fmla="*/ 5796837 w 7467600"/>
              <a:gd name="connsiteY579" fmla="*/ 2637633 h 6858000"/>
              <a:gd name="connsiteX580" fmla="*/ 5818614 w 7467600"/>
              <a:gd name="connsiteY580" fmla="*/ 2473055 h 6858000"/>
              <a:gd name="connsiteX581" fmla="*/ 5829202 w 7467600"/>
              <a:gd name="connsiteY581" fmla="*/ 1971679 h 6858000"/>
              <a:gd name="connsiteX582" fmla="*/ 5911389 w 7467600"/>
              <a:gd name="connsiteY582" fmla="*/ 1898371 h 6858000"/>
              <a:gd name="connsiteX583" fmla="*/ 6237627 w 7467600"/>
              <a:gd name="connsiteY583" fmla="*/ 2231921 h 6858000"/>
              <a:gd name="connsiteX584" fmla="*/ 5911389 w 7467600"/>
              <a:gd name="connsiteY584" fmla="*/ 1898371 h 6858000"/>
              <a:gd name="connsiteX585" fmla="*/ 6944437 w 7467600"/>
              <a:gd name="connsiteY585" fmla="*/ 1575402 h 6858000"/>
              <a:gd name="connsiteX586" fmla="*/ 6304730 w 7467600"/>
              <a:gd name="connsiteY586" fmla="*/ 1766654 h 6858000"/>
              <a:gd name="connsiteX587" fmla="*/ 6944437 w 7467600"/>
              <a:gd name="connsiteY587" fmla="*/ 1575402 h 6858000"/>
              <a:gd name="connsiteX588" fmla="*/ 7019523 w 7467600"/>
              <a:gd name="connsiteY588" fmla="*/ 1519450 h 6858000"/>
              <a:gd name="connsiteX589" fmla="*/ 6298091 w 7467600"/>
              <a:gd name="connsiteY589" fmla="*/ 1737122 h 6858000"/>
              <a:gd name="connsiteX590" fmla="*/ 7019523 w 7467600"/>
              <a:gd name="connsiteY590" fmla="*/ 1519450 h 6858000"/>
              <a:gd name="connsiteX591" fmla="*/ 2399523 w 7467600"/>
              <a:gd name="connsiteY591" fmla="*/ 1428234 h 6858000"/>
              <a:gd name="connsiteX592" fmla="*/ 2224982 w 7467600"/>
              <a:gd name="connsiteY592" fmla="*/ 1826201 h 6858000"/>
              <a:gd name="connsiteX593" fmla="*/ 2096099 w 7467600"/>
              <a:gd name="connsiteY593" fmla="*/ 2345900 h 6858000"/>
              <a:gd name="connsiteX594" fmla="*/ 2283317 w 7467600"/>
              <a:gd name="connsiteY594" fmla="*/ 1796925 h 6858000"/>
              <a:gd name="connsiteX595" fmla="*/ 2399523 w 7467600"/>
              <a:gd name="connsiteY595" fmla="*/ 1428234 h 6858000"/>
              <a:gd name="connsiteX596" fmla="*/ 2448558 w 7467600"/>
              <a:gd name="connsiteY596" fmla="*/ 1373435 h 6858000"/>
              <a:gd name="connsiteX597" fmla="*/ 2312521 w 7467600"/>
              <a:gd name="connsiteY597" fmla="*/ 1806140 h 6858000"/>
              <a:gd name="connsiteX598" fmla="*/ 2127533 w 7467600"/>
              <a:gd name="connsiteY598" fmla="*/ 2348380 h 6858000"/>
              <a:gd name="connsiteX599" fmla="*/ 2358080 w 7467600"/>
              <a:gd name="connsiteY599" fmla="*/ 1866134 h 6858000"/>
              <a:gd name="connsiteX600" fmla="*/ 2407436 w 7467600"/>
              <a:gd name="connsiteY600" fmla="*/ 1651070 h 6858000"/>
              <a:gd name="connsiteX601" fmla="*/ 2448558 w 7467600"/>
              <a:gd name="connsiteY601" fmla="*/ 1373435 h 6858000"/>
              <a:gd name="connsiteX602" fmla="*/ 278707 w 7467600"/>
              <a:gd name="connsiteY602" fmla="*/ 1352270 h 6858000"/>
              <a:gd name="connsiteX603" fmla="*/ 321570 w 7467600"/>
              <a:gd name="connsiteY603" fmla="*/ 1861610 h 6858000"/>
              <a:gd name="connsiteX604" fmla="*/ 294281 w 7467600"/>
              <a:gd name="connsiteY604" fmla="*/ 1440658 h 6858000"/>
              <a:gd name="connsiteX605" fmla="*/ 278707 w 7467600"/>
              <a:gd name="connsiteY605" fmla="*/ 1352270 h 6858000"/>
              <a:gd name="connsiteX606" fmla="*/ 1423821 w 7467600"/>
              <a:gd name="connsiteY606" fmla="*/ 1351958 h 6858000"/>
              <a:gd name="connsiteX607" fmla="*/ 1638521 w 7467600"/>
              <a:gd name="connsiteY607" fmla="*/ 1908470 h 6858000"/>
              <a:gd name="connsiteX608" fmla="*/ 1754199 w 7467600"/>
              <a:gd name="connsiteY608" fmla="*/ 2149284 h 6858000"/>
              <a:gd name="connsiteX609" fmla="*/ 1908359 w 7467600"/>
              <a:gd name="connsiteY609" fmla="*/ 2364988 h 6858000"/>
              <a:gd name="connsiteX610" fmla="*/ 1647661 w 7467600"/>
              <a:gd name="connsiteY610" fmla="*/ 1825945 h 6858000"/>
              <a:gd name="connsiteX611" fmla="*/ 1423821 w 7467600"/>
              <a:gd name="connsiteY611" fmla="*/ 1351958 h 6858000"/>
              <a:gd name="connsiteX612" fmla="*/ 1431890 w 7467600"/>
              <a:gd name="connsiteY612" fmla="*/ 1306475 h 6858000"/>
              <a:gd name="connsiteX613" fmla="*/ 1507597 w 7467600"/>
              <a:gd name="connsiteY613" fmla="*/ 1446132 h 6858000"/>
              <a:gd name="connsiteX614" fmla="*/ 1674586 w 7467600"/>
              <a:gd name="connsiteY614" fmla="*/ 1813832 h 6858000"/>
              <a:gd name="connsiteX615" fmla="*/ 1815950 w 7467600"/>
              <a:gd name="connsiteY615" fmla="*/ 2128564 h 6858000"/>
              <a:gd name="connsiteX616" fmla="*/ 1984242 w 7467600"/>
              <a:gd name="connsiteY616" fmla="*/ 2430829 h 6858000"/>
              <a:gd name="connsiteX617" fmla="*/ 2014023 w 7467600"/>
              <a:gd name="connsiteY617" fmla="*/ 2450995 h 6858000"/>
              <a:gd name="connsiteX618" fmla="*/ 1747337 w 7467600"/>
              <a:gd name="connsiteY618" fmla="*/ 1855264 h 6858000"/>
              <a:gd name="connsiteX619" fmla="*/ 1533749 w 7467600"/>
              <a:gd name="connsiteY619" fmla="*/ 1478656 h 6858000"/>
              <a:gd name="connsiteX620" fmla="*/ 1431890 w 7467600"/>
              <a:gd name="connsiteY620" fmla="*/ 1306475 h 6858000"/>
              <a:gd name="connsiteX621" fmla="*/ 5052692 w 7467600"/>
              <a:gd name="connsiteY621" fmla="*/ 1292994 h 6858000"/>
              <a:gd name="connsiteX622" fmla="*/ 5200661 w 7467600"/>
              <a:gd name="connsiteY622" fmla="*/ 1635186 h 6858000"/>
              <a:gd name="connsiteX623" fmla="*/ 5297138 w 7467600"/>
              <a:gd name="connsiteY623" fmla="*/ 1906351 h 6858000"/>
              <a:gd name="connsiteX624" fmla="*/ 5052692 w 7467600"/>
              <a:gd name="connsiteY624" fmla="*/ 1292994 h 6858000"/>
              <a:gd name="connsiteX625" fmla="*/ 5009948 w 7467600"/>
              <a:gd name="connsiteY625" fmla="*/ 1273619 h 6858000"/>
              <a:gd name="connsiteX626" fmla="*/ 5121777 w 7467600"/>
              <a:gd name="connsiteY626" fmla="*/ 1654213 h 6858000"/>
              <a:gd name="connsiteX627" fmla="*/ 5293545 w 7467600"/>
              <a:gd name="connsiteY627" fmla="*/ 2072247 h 6858000"/>
              <a:gd name="connsiteX628" fmla="*/ 5294042 w 7467600"/>
              <a:gd name="connsiteY628" fmla="*/ 2065019 h 6858000"/>
              <a:gd name="connsiteX629" fmla="*/ 5171936 w 7467600"/>
              <a:gd name="connsiteY629" fmla="*/ 1647613 h 6858000"/>
              <a:gd name="connsiteX630" fmla="*/ 5009948 w 7467600"/>
              <a:gd name="connsiteY630" fmla="*/ 1273619 h 6858000"/>
              <a:gd name="connsiteX631" fmla="*/ 655236 w 7467600"/>
              <a:gd name="connsiteY631" fmla="*/ 1268632 h 6858000"/>
              <a:gd name="connsiteX632" fmla="*/ 839521 w 7467600"/>
              <a:gd name="connsiteY632" fmla="*/ 1685315 h 6858000"/>
              <a:gd name="connsiteX633" fmla="*/ 1109416 w 7467600"/>
              <a:gd name="connsiteY633" fmla="*/ 2061663 h 6858000"/>
              <a:gd name="connsiteX634" fmla="*/ 1298300 w 7467600"/>
              <a:gd name="connsiteY634" fmla="*/ 2247742 h 6858000"/>
              <a:gd name="connsiteX635" fmla="*/ 1125871 w 7467600"/>
              <a:gd name="connsiteY635" fmla="*/ 1989513 h 6858000"/>
              <a:gd name="connsiteX636" fmla="*/ 981574 w 7467600"/>
              <a:gd name="connsiteY636" fmla="*/ 1783157 h 6858000"/>
              <a:gd name="connsiteX637" fmla="*/ 922198 w 7467600"/>
              <a:gd name="connsiteY637" fmla="*/ 1677437 h 6858000"/>
              <a:gd name="connsiteX638" fmla="*/ 869293 w 7467600"/>
              <a:gd name="connsiteY638" fmla="*/ 1583214 h 6858000"/>
              <a:gd name="connsiteX639" fmla="*/ 751431 w 7467600"/>
              <a:gd name="connsiteY639" fmla="*/ 1405731 h 6858000"/>
              <a:gd name="connsiteX640" fmla="*/ 655236 w 7467600"/>
              <a:gd name="connsiteY640" fmla="*/ 1268632 h 6858000"/>
              <a:gd name="connsiteX641" fmla="*/ 6516292 w 7467600"/>
              <a:gd name="connsiteY641" fmla="*/ 1263064 h 6858000"/>
              <a:gd name="connsiteX642" fmla="*/ 5736320 w 7467600"/>
              <a:gd name="connsiteY642" fmla="*/ 1501803 h 6858000"/>
              <a:gd name="connsiteX643" fmla="*/ 6516292 w 7467600"/>
              <a:gd name="connsiteY643" fmla="*/ 1263064 h 6858000"/>
              <a:gd name="connsiteX644" fmla="*/ 291466 w 7467600"/>
              <a:gd name="connsiteY644" fmla="*/ 1250369 h 6858000"/>
              <a:gd name="connsiteX645" fmla="*/ 323180 w 7467600"/>
              <a:gd name="connsiteY645" fmla="*/ 1435283 h 6858000"/>
              <a:gd name="connsiteX646" fmla="*/ 349381 w 7467600"/>
              <a:gd name="connsiteY646" fmla="*/ 1875041 h 6858000"/>
              <a:gd name="connsiteX647" fmla="*/ 374363 w 7467600"/>
              <a:gd name="connsiteY647" fmla="*/ 1506494 h 6858000"/>
              <a:gd name="connsiteX648" fmla="*/ 302168 w 7467600"/>
              <a:gd name="connsiteY648" fmla="*/ 1274495 h 6858000"/>
              <a:gd name="connsiteX649" fmla="*/ 291466 w 7467600"/>
              <a:gd name="connsiteY649" fmla="*/ 1250369 h 6858000"/>
              <a:gd name="connsiteX650" fmla="*/ 678222 w 7467600"/>
              <a:gd name="connsiteY650" fmla="*/ 1248670 h 6858000"/>
              <a:gd name="connsiteX651" fmla="*/ 775536 w 7467600"/>
              <a:gd name="connsiteY651" fmla="*/ 1388015 h 6858000"/>
              <a:gd name="connsiteX652" fmla="*/ 894529 w 7467600"/>
              <a:gd name="connsiteY652" fmla="*/ 1567739 h 6858000"/>
              <a:gd name="connsiteX653" fmla="*/ 948000 w 7467600"/>
              <a:gd name="connsiteY653" fmla="*/ 1663088 h 6858000"/>
              <a:gd name="connsiteX654" fmla="*/ 1006812 w 7467600"/>
              <a:gd name="connsiteY654" fmla="*/ 1767683 h 6858000"/>
              <a:gd name="connsiteX655" fmla="*/ 1149133 w 7467600"/>
              <a:gd name="connsiteY655" fmla="*/ 1971513 h 6858000"/>
              <a:gd name="connsiteX656" fmla="*/ 1333952 w 7467600"/>
              <a:gd name="connsiteY656" fmla="*/ 2251620 h 6858000"/>
              <a:gd name="connsiteX657" fmla="*/ 1337329 w 7467600"/>
              <a:gd name="connsiteY657" fmla="*/ 2258350 h 6858000"/>
              <a:gd name="connsiteX658" fmla="*/ 1014726 w 7467600"/>
              <a:gd name="connsiteY658" fmla="*/ 1615556 h 6858000"/>
              <a:gd name="connsiteX659" fmla="*/ 678222 w 7467600"/>
              <a:gd name="connsiteY659" fmla="*/ 1248670 h 6858000"/>
              <a:gd name="connsiteX660" fmla="*/ 6691602 w 7467600"/>
              <a:gd name="connsiteY660" fmla="*/ 1140573 h 6858000"/>
              <a:gd name="connsiteX661" fmla="*/ 6571100 w 7467600"/>
              <a:gd name="connsiteY661" fmla="*/ 1183662 h 6858000"/>
              <a:gd name="connsiteX662" fmla="*/ 6241687 w 7467600"/>
              <a:gd name="connsiteY662" fmla="*/ 1257600 h 6858000"/>
              <a:gd name="connsiteX663" fmla="*/ 5693009 w 7467600"/>
              <a:gd name="connsiteY663" fmla="*/ 1478256 h 6858000"/>
              <a:gd name="connsiteX664" fmla="*/ 6548420 w 7467600"/>
              <a:gd name="connsiteY664" fmla="*/ 1214599 h 6858000"/>
              <a:gd name="connsiteX665" fmla="*/ 6605473 w 7467600"/>
              <a:gd name="connsiteY665" fmla="*/ 1184686 h 6858000"/>
              <a:gd name="connsiteX666" fmla="*/ 6691602 w 7467600"/>
              <a:gd name="connsiteY666" fmla="*/ 1140573 h 6858000"/>
              <a:gd name="connsiteX667" fmla="*/ 4002475 w 7467600"/>
              <a:gd name="connsiteY667" fmla="*/ 1037802 h 6858000"/>
              <a:gd name="connsiteX668" fmla="*/ 4000324 w 7467600"/>
              <a:gd name="connsiteY668" fmla="*/ 1039362 h 6858000"/>
              <a:gd name="connsiteX669" fmla="*/ 4002862 w 7467600"/>
              <a:gd name="connsiteY669" fmla="*/ 1042866 h 6858000"/>
              <a:gd name="connsiteX670" fmla="*/ 4002475 w 7467600"/>
              <a:gd name="connsiteY670" fmla="*/ 1037802 h 6858000"/>
              <a:gd name="connsiteX671" fmla="*/ 506322 w 7467600"/>
              <a:gd name="connsiteY671" fmla="*/ 1020997 h 6858000"/>
              <a:gd name="connsiteX672" fmla="*/ 533068 w 7467600"/>
              <a:gd name="connsiteY672" fmla="*/ 1029409 h 6858000"/>
              <a:gd name="connsiteX673" fmla="*/ 1232525 w 7467600"/>
              <a:gd name="connsiteY673" fmla="*/ 1804675 h 6858000"/>
              <a:gd name="connsiteX674" fmla="*/ 1388858 w 7467600"/>
              <a:gd name="connsiteY674" fmla="*/ 2368011 h 6858000"/>
              <a:gd name="connsiteX675" fmla="*/ 1384098 w 7467600"/>
              <a:gd name="connsiteY675" fmla="*/ 2378125 h 6858000"/>
              <a:gd name="connsiteX676" fmla="*/ 1425393 w 7467600"/>
              <a:gd name="connsiteY676" fmla="*/ 2589124 h 6858000"/>
              <a:gd name="connsiteX677" fmla="*/ 1424001 w 7467600"/>
              <a:gd name="connsiteY677" fmla="*/ 2597541 h 6858000"/>
              <a:gd name="connsiteX678" fmla="*/ 2152729 w 7467600"/>
              <a:gd name="connsiteY678" fmla="*/ 2864487 h 6858000"/>
              <a:gd name="connsiteX679" fmla="*/ 2020609 w 7467600"/>
              <a:gd name="connsiteY679" fmla="*/ 2539671 h 6858000"/>
              <a:gd name="connsiteX680" fmla="*/ 2018920 w 7467600"/>
              <a:gd name="connsiteY680" fmla="*/ 2536309 h 6858000"/>
              <a:gd name="connsiteX681" fmla="*/ 1342441 w 7467600"/>
              <a:gd name="connsiteY681" fmla="*/ 1173017 h 6858000"/>
              <a:gd name="connsiteX682" fmla="*/ 1367925 w 7467600"/>
              <a:gd name="connsiteY682" fmla="*/ 1135648 h 6858000"/>
              <a:gd name="connsiteX683" fmla="*/ 1771401 w 7467600"/>
              <a:gd name="connsiteY683" fmla="*/ 1806673 h 6858000"/>
              <a:gd name="connsiteX684" fmla="*/ 1972385 w 7467600"/>
              <a:gd name="connsiteY684" fmla="*/ 2198735 h 6858000"/>
              <a:gd name="connsiteX685" fmla="*/ 2040892 w 7467600"/>
              <a:gd name="connsiteY685" fmla="*/ 2405205 h 6858000"/>
              <a:gd name="connsiteX686" fmla="*/ 2131689 w 7467600"/>
              <a:gd name="connsiteY686" fmla="*/ 1936926 h 6858000"/>
              <a:gd name="connsiteX687" fmla="*/ 2454820 w 7467600"/>
              <a:gd name="connsiteY687" fmla="*/ 1248808 h 6858000"/>
              <a:gd name="connsiteX688" fmla="*/ 2492512 w 7467600"/>
              <a:gd name="connsiteY688" fmla="*/ 1302920 h 6858000"/>
              <a:gd name="connsiteX689" fmla="*/ 2081216 w 7467600"/>
              <a:gd name="connsiteY689" fmla="*/ 2527513 h 6858000"/>
              <a:gd name="connsiteX690" fmla="*/ 2081211 w 7467600"/>
              <a:gd name="connsiteY690" fmla="*/ 2528916 h 6858000"/>
              <a:gd name="connsiteX691" fmla="*/ 2199067 w 7467600"/>
              <a:gd name="connsiteY691" fmla="*/ 2884061 h 6858000"/>
              <a:gd name="connsiteX692" fmla="*/ 3192586 w 7467600"/>
              <a:gd name="connsiteY692" fmla="*/ 3411496 h 6858000"/>
              <a:gd name="connsiteX693" fmla="*/ 3182620 w 7467600"/>
              <a:gd name="connsiteY693" fmla="*/ 3483279 h 6858000"/>
              <a:gd name="connsiteX694" fmla="*/ 2435119 w 7467600"/>
              <a:gd name="connsiteY694" fmla="*/ 3080173 h 6858000"/>
              <a:gd name="connsiteX695" fmla="*/ 2410152 w 7467600"/>
              <a:gd name="connsiteY695" fmla="*/ 3063751 h 6858000"/>
              <a:gd name="connsiteX696" fmla="*/ 2408099 w 7467600"/>
              <a:gd name="connsiteY696" fmla="*/ 3064403 h 6858000"/>
              <a:gd name="connsiteX697" fmla="*/ 2407218 w 7467600"/>
              <a:gd name="connsiteY697" fmla="*/ 3070324 h 6858000"/>
              <a:gd name="connsiteX698" fmla="*/ 2380138 w 7467600"/>
              <a:gd name="connsiteY698" fmla="*/ 3099341 h 6858000"/>
              <a:gd name="connsiteX699" fmla="*/ 1765923 w 7467600"/>
              <a:gd name="connsiteY699" fmla="*/ 3581043 h 6858000"/>
              <a:gd name="connsiteX700" fmla="*/ 1702258 w 7467600"/>
              <a:gd name="connsiteY700" fmla="*/ 3612286 h 6858000"/>
              <a:gd name="connsiteX701" fmla="*/ 1538370 w 7467600"/>
              <a:gd name="connsiteY701" fmla="*/ 3811804 h 6858000"/>
              <a:gd name="connsiteX702" fmla="*/ 542867 w 7467600"/>
              <a:gd name="connsiteY702" fmla="*/ 4944092 h 6858000"/>
              <a:gd name="connsiteX703" fmla="*/ 515800 w 7467600"/>
              <a:gd name="connsiteY703" fmla="*/ 4862180 h 6858000"/>
              <a:gd name="connsiteX704" fmla="*/ 909145 w 7467600"/>
              <a:gd name="connsiteY704" fmla="*/ 4199225 h 6858000"/>
              <a:gd name="connsiteX705" fmla="*/ 1214067 w 7467600"/>
              <a:gd name="connsiteY705" fmla="*/ 3908561 h 6858000"/>
              <a:gd name="connsiteX706" fmla="*/ 640967 w 7467600"/>
              <a:gd name="connsiteY706" fmla="*/ 4105601 h 6858000"/>
              <a:gd name="connsiteX707" fmla="*/ 112563 w 7467600"/>
              <a:gd name="connsiteY707" fmla="*/ 4396952 h 6858000"/>
              <a:gd name="connsiteX708" fmla="*/ 0 w 7467600"/>
              <a:gd name="connsiteY708" fmla="*/ 4466006 h 6858000"/>
              <a:gd name="connsiteX709" fmla="*/ 0 w 7467600"/>
              <a:gd name="connsiteY709" fmla="*/ 4233763 h 6858000"/>
              <a:gd name="connsiteX710" fmla="*/ 36881 w 7467600"/>
              <a:gd name="connsiteY710" fmla="*/ 4200118 h 6858000"/>
              <a:gd name="connsiteX711" fmla="*/ 910534 w 7467600"/>
              <a:gd name="connsiteY711" fmla="*/ 3629753 h 6858000"/>
              <a:gd name="connsiteX712" fmla="*/ 1578717 w 7467600"/>
              <a:gd name="connsiteY712" fmla="*/ 3575982 h 6858000"/>
              <a:gd name="connsiteX713" fmla="*/ 2338780 w 7467600"/>
              <a:gd name="connsiteY713" fmla="*/ 3033725 h 6858000"/>
              <a:gd name="connsiteX714" fmla="*/ 1807991 w 7467600"/>
              <a:gd name="connsiteY714" fmla="*/ 2807184 h 6858000"/>
              <a:gd name="connsiteX715" fmla="*/ 1416358 w 7467600"/>
              <a:gd name="connsiteY715" fmla="*/ 3112571 h 6858000"/>
              <a:gd name="connsiteX716" fmla="*/ 939066 w 7467600"/>
              <a:gd name="connsiteY716" fmla="*/ 3378798 h 6858000"/>
              <a:gd name="connsiteX717" fmla="*/ 115099 w 7467600"/>
              <a:gd name="connsiteY717" fmla="*/ 3607650 h 6858000"/>
              <a:gd name="connsiteX718" fmla="*/ 97284 w 7467600"/>
              <a:gd name="connsiteY718" fmla="*/ 3520393 h 6858000"/>
              <a:gd name="connsiteX719" fmla="*/ 922050 w 7467600"/>
              <a:gd name="connsiteY719" fmla="*/ 3074867 h 6858000"/>
              <a:gd name="connsiteX720" fmla="*/ 1405265 w 7467600"/>
              <a:gd name="connsiteY720" fmla="*/ 3016319 h 6858000"/>
              <a:gd name="connsiteX721" fmla="*/ 1407512 w 7467600"/>
              <a:gd name="connsiteY721" fmla="*/ 3018001 h 6858000"/>
              <a:gd name="connsiteX722" fmla="*/ 1726266 w 7467600"/>
              <a:gd name="connsiteY722" fmla="*/ 2777274 h 6858000"/>
              <a:gd name="connsiteX723" fmla="*/ 625390 w 7467600"/>
              <a:gd name="connsiteY723" fmla="*/ 2514541 h 6858000"/>
              <a:gd name="connsiteX724" fmla="*/ 619799 w 7467600"/>
              <a:gd name="connsiteY724" fmla="*/ 2527180 h 6858000"/>
              <a:gd name="connsiteX725" fmla="*/ 310030 w 7467600"/>
              <a:gd name="connsiteY725" fmla="*/ 2771818 h 6858000"/>
              <a:gd name="connsiteX726" fmla="*/ 173877 w 7467600"/>
              <a:gd name="connsiteY726" fmla="*/ 2937056 h 6858000"/>
              <a:gd name="connsiteX727" fmla="*/ 77889 w 7467600"/>
              <a:gd name="connsiteY727" fmla="*/ 3138440 h 6858000"/>
              <a:gd name="connsiteX728" fmla="*/ 0 w 7467600"/>
              <a:gd name="connsiteY728" fmla="*/ 3271395 h 6858000"/>
              <a:gd name="connsiteX729" fmla="*/ 0 w 7467600"/>
              <a:gd name="connsiteY729" fmla="*/ 3153002 h 6858000"/>
              <a:gd name="connsiteX730" fmla="*/ 2386 w 7467600"/>
              <a:gd name="connsiteY730" fmla="*/ 3149203 h 6858000"/>
              <a:gd name="connsiteX731" fmla="*/ 89753 w 7467600"/>
              <a:gd name="connsiteY731" fmla="*/ 2987702 h 6858000"/>
              <a:gd name="connsiteX732" fmla="*/ 76869 w 7467600"/>
              <a:gd name="connsiteY732" fmla="*/ 3005404 h 6858000"/>
              <a:gd name="connsiteX733" fmla="*/ 32049 w 7467600"/>
              <a:gd name="connsiteY733" fmla="*/ 3065814 h 6858000"/>
              <a:gd name="connsiteX734" fmla="*/ 0 w 7467600"/>
              <a:gd name="connsiteY734" fmla="*/ 3108744 h 6858000"/>
              <a:gd name="connsiteX735" fmla="*/ 0 w 7467600"/>
              <a:gd name="connsiteY735" fmla="*/ 3058059 h 6858000"/>
              <a:gd name="connsiteX736" fmla="*/ 7610 w 7467600"/>
              <a:gd name="connsiteY736" fmla="*/ 3047889 h 6858000"/>
              <a:gd name="connsiteX737" fmla="*/ 52419 w 7467600"/>
              <a:gd name="connsiteY737" fmla="*/ 2987479 h 6858000"/>
              <a:gd name="connsiteX738" fmla="*/ 59142 w 7467600"/>
              <a:gd name="connsiteY738" fmla="*/ 2978488 h 6858000"/>
              <a:gd name="connsiteX739" fmla="*/ 0 w 7467600"/>
              <a:gd name="connsiteY739" fmla="*/ 3015334 h 6858000"/>
              <a:gd name="connsiteX740" fmla="*/ 0 w 7467600"/>
              <a:gd name="connsiteY740" fmla="*/ 2914286 h 6858000"/>
              <a:gd name="connsiteX741" fmla="*/ 36383 w 7467600"/>
              <a:gd name="connsiteY741" fmla="*/ 2901128 h 6858000"/>
              <a:gd name="connsiteX742" fmla="*/ 156329 w 7467600"/>
              <a:gd name="connsiteY742" fmla="*/ 2840533 h 6858000"/>
              <a:gd name="connsiteX743" fmla="*/ 358355 w 7467600"/>
              <a:gd name="connsiteY743" fmla="*/ 2620471 h 6858000"/>
              <a:gd name="connsiteX744" fmla="*/ 510577 w 7467600"/>
              <a:gd name="connsiteY744" fmla="*/ 2501244 h 6858000"/>
              <a:gd name="connsiteX745" fmla="*/ 211967 w 7467600"/>
              <a:gd name="connsiteY745" fmla="*/ 2479171 h 6858000"/>
              <a:gd name="connsiteX746" fmla="*/ 0 w 7467600"/>
              <a:gd name="connsiteY746" fmla="*/ 2476398 h 6858000"/>
              <a:gd name="connsiteX747" fmla="*/ 0 w 7467600"/>
              <a:gd name="connsiteY747" fmla="*/ 2389189 h 6858000"/>
              <a:gd name="connsiteX748" fmla="*/ 103062 w 7467600"/>
              <a:gd name="connsiteY748" fmla="*/ 2389518 h 6858000"/>
              <a:gd name="connsiteX749" fmla="*/ 510734 w 7467600"/>
              <a:gd name="connsiteY749" fmla="*/ 2416201 h 6858000"/>
              <a:gd name="connsiteX750" fmla="*/ 279257 w 7467600"/>
              <a:gd name="connsiteY750" fmla="*/ 2092102 h 6858000"/>
              <a:gd name="connsiteX751" fmla="*/ 65265 w 7467600"/>
              <a:gd name="connsiteY751" fmla="*/ 2006049 h 6858000"/>
              <a:gd name="connsiteX752" fmla="*/ 0 w 7467600"/>
              <a:gd name="connsiteY752" fmla="*/ 1982532 h 6858000"/>
              <a:gd name="connsiteX753" fmla="*/ 0 w 7467600"/>
              <a:gd name="connsiteY753" fmla="*/ 1912789 h 6858000"/>
              <a:gd name="connsiteX754" fmla="*/ 97460 w 7467600"/>
              <a:gd name="connsiteY754" fmla="*/ 1953725 h 6858000"/>
              <a:gd name="connsiteX755" fmla="*/ 221272 w 7467600"/>
              <a:gd name="connsiteY755" fmla="*/ 1980766 h 6858000"/>
              <a:gd name="connsiteX756" fmla="*/ 116765 w 7467600"/>
              <a:gd name="connsiteY756" fmla="*/ 1911033 h 6858000"/>
              <a:gd name="connsiteX757" fmla="*/ 16405 w 7467600"/>
              <a:gd name="connsiteY757" fmla="*/ 1803412 h 6858000"/>
              <a:gd name="connsiteX758" fmla="*/ 0 w 7467600"/>
              <a:gd name="connsiteY758" fmla="*/ 1784777 h 6858000"/>
              <a:gd name="connsiteX759" fmla="*/ 0 w 7467600"/>
              <a:gd name="connsiteY759" fmla="*/ 1740082 h 6858000"/>
              <a:gd name="connsiteX760" fmla="*/ 39394 w 7467600"/>
              <a:gd name="connsiteY760" fmla="*/ 1784856 h 6858000"/>
              <a:gd name="connsiteX761" fmla="*/ 135813 w 7467600"/>
              <a:gd name="connsiteY761" fmla="*/ 1888838 h 6858000"/>
              <a:gd name="connsiteX762" fmla="*/ 242575 w 7467600"/>
              <a:gd name="connsiteY762" fmla="*/ 1958841 h 6858000"/>
              <a:gd name="connsiteX763" fmla="*/ 82197 w 7467600"/>
              <a:gd name="connsiteY763" fmla="*/ 1754826 h 6858000"/>
              <a:gd name="connsiteX764" fmla="*/ 0 w 7467600"/>
              <a:gd name="connsiteY764" fmla="*/ 1679650 h 6858000"/>
              <a:gd name="connsiteX765" fmla="*/ 0 w 7467600"/>
              <a:gd name="connsiteY765" fmla="*/ 1602463 h 6858000"/>
              <a:gd name="connsiteX766" fmla="*/ 84689 w 7467600"/>
              <a:gd name="connsiteY766" fmla="*/ 1677442 h 6858000"/>
              <a:gd name="connsiteX767" fmla="*/ 298437 w 7467600"/>
              <a:gd name="connsiteY767" fmla="*/ 1968019 h 6858000"/>
              <a:gd name="connsiteX768" fmla="*/ 227269 w 7467600"/>
              <a:gd name="connsiteY768" fmla="*/ 1114064 h 6858000"/>
              <a:gd name="connsiteX769" fmla="*/ 248003 w 7467600"/>
              <a:gd name="connsiteY769" fmla="*/ 1089613 h 6858000"/>
              <a:gd name="connsiteX770" fmla="*/ 427020 w 7467600"/>
              <a:gd name="connsiteY770" fmla="*/ 1619803 h 6858000"/>
              <a:gd name="connsiteX771" fmla="*/ 340345 w 7467600"/>
              <a:gd name="connsiteY771" fmla="*/ 2027739 h 6858000"/>
              <a:gd name="connsiteX772" fmla="*/ 360865 w 7467600"/>
              <a:gd name="connsiteY772" fmla="*/ 2044827 h 6858000"/>
              <a:gd name="connsiteX773" fmla="*/ 560414 w 7467600"/>
              <a:gd name="connsiteY773" fmla="*/ 2421457 h 6858000"/>
              <a:gd name="connsiteX774" fmla="*/ 1359703 w 7467600"/>
              <a:gd name="connsiteY774" fmla="*/ 2578554 h 6858000"/>
              <a:gd name="connsiteX775" fmla="*/ 1359422 w 7467600"/>
              <a:gd name="connsiteY775" fmla="*/ 2577994 h 6858000"/>
              <a:gd name="connsiteX776" fmla="*/ 828701 w 7467600"/>
              <a:gd name="connsiteY776" fmla="*/ 1839520 h 6858000"/>
              <a:gd name="connsiteX777" fmla="*/ 494427 w 7467600"/>
              <a:gd name="connsiteY777" fmla="*/ 1092333 h 6858000"/>
              <a:gd name="connsiteX778" fmla="*/ 506322 w 7467600"/>
              <a:gd name="connsiteY778" fmla="*/ 1020997 h 6858000"/>
              <a:gd name="connsiteX779" fmla="*/ 4570198 w 7467600"/>
              <a:gd name="connsiteY779" fmla="*/ 978081 h 6858000"/>
              <a:gd name="connsiteX780" fmla="*/ 4523691 w 7467600"/>
              <a:gd name="connsiteY780" fmla="*/ 1127776 h 6858000"/>
              <a:gd name="connsiteX781" fmla="*/ 4509875 w 7467600"/>
              <a:gd name="connsiteY781" fmla="*/ 1167552 h 6858000"/>
              <a:gd name="connsiteX782" fmla="*/ 4478168 w 7467600"/>
              <a:gd name="connsiteY782" fmla="*/ 1260735 h 6858000"/>
              <a:gd name="connsiteX783" fmla="*/ 4409309 w 7467600"/>
              <a:gd name="connsiteY783" fmla="*/ 1666996 h 6858000"/>
              <a:gd name="connsiteX784" fmla="*/ 4370031 w 7467600"/>
              <a:gd name="connsiteY784" fmla="*/ 1955666 h 6858000"/>
              <a:gd name="connsiteX785" fmla="*/ 4570198 w 7467600"/>
              <a:gd name="connsiteY785" fmla="*/ 978081 h 6858000"/>
              <a:gd name="connsiteX786" fmla="*/ 4557898 w 7467600"/>
              <a:gd name="connsiteY786" fmla="*/ 900011 h 6858000"/>
              <a:gd name="connsiteX787" fmla="*/ 4344840 w 7467600"/>
              <a:gd name="connsiteY787" fmla="*/ 1922038 h 6858000"/>
              <a:gd name="connsiteX788" fmla="*/ 4378710 w 7467600"/>
              <a:gd name="connsiteY788" fmla="*/ 1665516 h 6858000"/>
              <a:gd name="connsiteX789" fmla="*/ 4448798 w 7467600"/>
              <a:gd name="connsiteY789" fmla="*/ 1253024 h 6858000"/>
              <a:gd name="connsiteX790" fmla="*/ 4480315 w 7467600"/>
              <a:gd name="connsiteY790" fmla="*/ 1158454 h 6858000"/>
              <a:gd name="connsiteX791" fmla="*/ 4494133 w 7467600"/>
              <a:gd name="connsiteY791" fmla="*/ 1118676 h 6858000"/>
              <a:gd name="connsiteX792" fmla="*/ 4557898 w 7467600"/>
              <a:gd name="connsiteY792" fmla="*/ 900011 h 6858000"/>
              <a:gd name="connsiteX793" fmla="*/ 5870151 w 7467600"/>
              <a:gd name="connsiteY793" fmla="*/ 898890 h 6858000"/>
              <a:gd name="connsiteX794" fmla="*/ 5861335 w 7467600"/>
              <a:gd name="connsiteY794" fmla="*/ 899177 h 6858000"/>
              <a:gd name="connsiteX795" fmla="*/ 5843702 w 7467600"/>
              <a:gd name="connsiteY795" fmla="*/ 899748 h 6858000"/>
              <a:gd name="connsiteX796" fmla="*/ 5651107 w 7467600"/>
              <a:gd name="connsiteY796" fmla="*/ 920306 h 6858000"/>
              <a:gd name="connsiteX797" fmla="*/ 5459407 w 7467600"/>
              <a:gd name="connsiteY797" fmla="*/ 940975 h 6858000"/>
              <a:gd name="connsiteX798" fmla="*/ 5374846 w 7467600"/>
              <a:gd name="connsiteY798" fmla="*/ 941988 h 6858000"/>
              <a:gd name="connsiteX799" fmla="*/ 5256105 w 7467600"/>
              <a:gd name="connsiteY799" fmla="*/ 945632 h 6858000"/>
              <a:gd name="connsiteX800" fmla="*/ 5107071 w 7467600"/>
              <a:gd name="connsiteY800" fmla="*/ 969720 h 6858000"/>
              <a:gd name="connsiteX801" fmla="*/ 4998681 w 7467600"/>
              <a:gd name="connsiteY801" fmla="*/ 988771 h 6858000"/>
              <a:gd name="connsiteX802" fmla="*/ 5870151 w 7467600"/>
              <a:gd name="connsiteY802" fmla="*/ 898890 h 6858000"/>
              <a:gd name="connsiteX803" fmla="*/ 5504425 w 7467600"/>
              <a:gd name="connsiteY803" fmla="*/ 848067 h 6858000"/>
              <a:gd name="connsiteX804" fmla="*/ 4968849 w 7467600"/>
              <a:gd name="connsiteY804" fmla="*/ 962318 h 6858000"/>
              <a:gd name="connsiteX805" fmla="*/ 5104039 w 7467600"/>
              <a:gd name="connsiteY805" fmla="*/ 940634 h 6858000"/>
              <a:gd name="connsiteX806" fmla="*/ 5256311 w 7467600"/>
              <a:gd name="connsiteY806" fmla="*/ 916490 h 6858000"/>
              <a:gd name="connsiteX807" fmla="*/ 5377381 w 7467600"/>
              <a:gd name="connsiteY807" fmla="*/ 912671 h 6858000"/>
              <a:gd name="connsiteX808" fmla="*/ 5460148 w 7467600"/>
              <a:gd name="connsiteY808" fmla="*/ 911442 h 6858000"/>
              <a:gd name="connsiteX809" fmla="*/ 5648971 w 7467600"/>
              <a:gd name="connsiteY809" fmla="*/ 891331 h 6858000"/>
              <a:gd name="connsiteX810" fmla="*/ 5844807 w 7467600"/>
              <a:gd name="connsiteY810" fmla="*/ 870718 h 6858000"/>
              <a:gd name="connsiteX811" fmla="*/ 5862975 w 7467600"/>
              <a:gd name="connsiteY811" fmla="*/ 869756 h 6858000"/>
              <a:gd name="connsiteX812" fmla="*/ 5920887 w 7467600"/>
              <a:gd name="connsiteY812" fmla="*/ 865929 h 6858000"/>
              <a:gd name="connsiteX813" fmla="*/ 5504425 w 7467600"/>
              <a:gd name="connsiteY813" fmla="*/ 848067 h 6858000"/>
              <a:gd name="connsiteX814" fmla="*/ 3607114 w 7467600"/>
              <a:gd name="connsiteY814" fmla="*/ 467441 h 6858000"/>
              <a:gd name="connsiteX815" fmla="*/ 3296242 w 7467600"/>
              <a:gd name="connsiteY815" fmla="*/ 807991 h 6858000"/>
              <a:gd name="connsiteX816" fmla="*/ 3174674 w 7467600"/>
              <a:gd name="connsiteY816" fmla="*/ 919759 h 6858000"/>
              <a:gd name="connsiteX817" fmla="*/ 3042978 w 7467600"/>
              <a:gd name="connsiteY817" fmla="*/ 1054894 h 6858000"/>
              <a:gd name="connsiteX818" fmla="*/ 2968914 w 7467600"/>
              <a:gd name="connsiteY818" fmla="*/ 1133756 h 6858000"/>
              <a:gd name="connsiteX819" fmla="*/ 3103823 w 7467600"/>
              <a:gd name="connsiteY819" fmla="*/ 1026814 h 6858000"/>
              <a:gd name="connsiteX820" fmla="*/ 3607114 w 7467600"/>
              <a:gd name="connsiteY820" fmla="*/ 467441 h 6858000"/>
              <a:gd name="connsiteX821" fmla="*/ 3744487 w 7467600"/>
              <a:gd name="connsiteY821" fmla="*/ 383136 h 6858000"/>
              <a:gd name="connsiteX822" fmla="*/ 3970213 w 7467600"/>
              <a:gd name="connsiteY822" fmla="*/ 995559 h 6858000"/>
              <a:gd name="connsiteX823" fmla="*/ 3744487 w 7467600"/>
              <a:gd name="connsiteY823" fmla="*/ 383136 h 6858000"/>
              <a:gd name="connsiteX824" fmla="*/ 3624562 w 7467600"/>
              <a:gd name="connsiteY824" fmla="*/ 367041 h 6858000"/>
              <a:gd name="connsiteX825" fmla="*/ 3489712 w 7467600"/>
              <a:gd name="connsiteY825" fmla="*/ 485386 h 6858000"/>
              <a:gd name="connsiteX826" fmla="*/ 3182994 w 7467600"/>
              <a:gd name="connsiteY826" fmla="*/ 828265 h 6858000"/>
              <a:gd name="connsiteX827" fmla="*/ 2892114 w 7467600"/>
              <a:gd name="connsiteY827" fmla="*/ 1172635 h 6858000"/>
              <a:gd name="connsiteX828" fmla="*/ 3021459 w 7467600"/>
              <a:gd name="connsiteY828" fmla="*/ 1035385 h 6858000"/>
              <a:gd name="connsiteX829" fmla="*/ 3153873 w 7467600"/>
              <a:gd name="connsiteY829" fmla="*/ 898971 h 6858000"/>
              <a:gd name="connsiteX830" fmla="*/ 3276511 w 7467600"/>
              <a:gd name="connsiteY830" fmla="*/ 786423 h 6858000"/>
              <a:gd name="connsiteX831" fmla="*/ 3584154 w 7467600"/>
              <a:gd name="connsiteY831" fmla="*/ 448218 h 6858000"/>
              <a:gd name="connsiteX832" fmla="*/ 3624562 w 7467600"/>
              <a:gd name="connsiteY832" fmla="*/ 367041 h 6858000"/>
              <a:gd name="connsiteX833" fmla="*/ 3766672 w 7467600"/>
              <a:gd name="connsiteY833" fmla="*/ 359429 h 6858000"/>
              <a:gd name="connsiteX834" fmla="*/ 3996338 w 7467600"/>
              <a:gd name="connsiteY834" fmla="*/ 968237 h 6858000"/>
              <a:gd name="connsiteX835" fmla="*/ 3766672 w 7467600"/>
              <a:gd name="connsiteY835" fmla="*/ 359429 h 6858000"/>
              <a:gd name="connsiteX836" fmla="*/ 5805386 w 7467600"/>
              <a:gd name="connsiteY836" fmla="*/ 239240 h 6858000"/>
              <a:gd name="connsiteX837" fmla="*/ 5736947 w 7467600"/>
              <a:gd name="connsiteY837" fmla="*/ 261367 h 6858000"/>
              <a:gd name="connsiteX838" fmla="*/ 5427012 w 7467600"/>
              <a:gd name="connsiteY838" fmla="*/ 311272 h 6858000"/>
              <a:gd name="connsiteX839" fmla="*/ 5147818 w 7467600"/>
              <a:gd name="connsiteY839" fmla="*/ 322112 h 6858000"/>
              <a:gd name="connsiteX840" fmla="*/ 5060854 w 7467600"/>
              <a:gd name="connsiteY840" fmla="*/ 311882 h 6858000"/>
              <a:gd name="connsiteX841" fmla="*/ 4945989 w 7467600"/>
              <a:gd name="connsiteY841" fmla="*/ 300516 h 6858000"/>
              <a:gd name="connsiteX842" fmla="*/ 5410479 w 7467600"/>
              <a:gd name="connsiteY842" fmla="*/ 348434 h 6858000"/>
              <a:gd name="connsiteX843" fmla="*/ 5805386 w 7467600"/>
              <a:gd name="connsiteY843" fmla="*/ 239240 h 6858000"/>
              <a:gd name="connsiteX844" fmla="*/ 5905192 w 7467600"/>
              <a:gd name="connsiteY844" fmla="*/ 163079 h 6858000"/>
              <a:gd name="connsiteX845" fmla="*/ 5865655 w 7467600"/>
              <a:gd name="connsiteY845" fmla="*/ 171901 h 6858000"/>
              <a:gd name="connsiteX846" fmla="*/ 5259740 w 7467600"/>
              <a:gd name="connsiteY846" fmla="*/ 257013 h 6858000"/>
              <a:gd name="connsiteX847" fmla="*/ 5208466 w 7467600"/>
              <a:gd name="connsiteY847" fmla="*/ 257550 h 6858000"/>
              <a:gd name="connsiteX848" fmla="*/ 4980204 w 7467600"/>
              <a:gd name="connsiteY848" fmla="*/ 271903 h 6858000"/>
              <a:gd name="connsiteX849" fmla="*/ 5068068 w 7467600"/>
              <a:gd name="connsiteY849" fmla="*/ 282244 h 6858000"/>
              <a:gd name="connsiteX850" fmla="*/ 5153231 w 7467600"/>
              <a:gd name="connsiteY850" fmla="*/ 292240 h 6858000"/>
              <a:gd name="connsiteX851" fmla="*/ 5426491 w 7467600"/>
              <a:gd name="connsiteY851" fmla="*/ 281128 h 6858000"/>
              <a:gd name="connsiteX852" fmla="*/ 5731212 w 7467600"/>
              <a:gd name="connsiteY852" fmla="*/ 231951 h 6858000"/>
              <a:gd name="connsiteX853" fmla="*/ 5905192 w 7467600"/>
              <a:gd name="connsiteY853" fmla="*/ 163079 h 6858000"/>
              <a:gd name="connsiteX854" fmla="*/ 5944437 w 7467600"/>
              <a:gd name="connsiteY854" fmla="*/ 113829 h 6858000"/>
              <a:gd name="connsiteX855" fmla="*/ 5825032 w 7467600"/>
              <a:gd name="connsiteY855" fmla="*/ 146405 h 6858000"/>
              <a:gd name="connsiteX856" fmla="*/ 4955599 w 7467600"/>
              <a:gd name="connsiteY856" fmla="*/ 247008 h 6858000"/>
              <a:gd name="connsiteX857" fmla="*/ 5210104 w 7467600"/>
              <a:gd name="connsiteY857" fmla="*/ 228123 h 6858000"/>
              <a:gd name="connsiteX858" fmla="*/ 5261015 w 7467600"/>
              <a:gd name="connsiteY858" fmla="*/ 227087 h 6858000"/>
              <a:gd name="connsiteX859" fmla="*/ 5861181 w 7467600"/>
              <a:gd name="connsiteY859" fmla="*/ 143093 h 6858000"/>
              <a:gd name="connsiteX860" fmla="*/ 5961252 w 7467600"/>
              <a:gd name="connsiteY860" fmla="*/ 114820 h 6858000"/>
              <a:gd name="connsiteX861" fmla="*/ 5944437 w 7467600"/>
              <a:gd name="connsiteY861" fmla="*/ 113829 h 6858000"/>
              <a:gd name="connsiteX862" fmla="*/ 3882765 w 7467600"/>
              <a:gd name="connsiteY862" fmla="*/ 0 h 6858000"/>
              <a:gd name="connsiteX863" fmla="*/ 3995099 w 7467600"/>
              <a:gd name="connsiteY863" fmla="*/ 0 h 6858000"/>
              <a:gd name="connsiteX864" fmla="*/ 4163818 w 7467600"/>
              <a:gd name="connsiteY864" fmla="*/ 234104 h 6858000"/>
              <a:gd name="connsiteX865" fmla="*/ 4172099 w 7467600"/>
              <a:gd name="connsiteY865" fmla="*/ 234207 h 6858000"/>
              <a:gd name="connsiteX866" fmla="*/ 4784282 w 7467600"/>
              <a:gd name="connsiteY866" fmla="*/ 276561 h 6858000"/>
              <a:gd name="connsiteX867" fmla="*/ 4801687 w 7467600"/>
              <a:gd name="connsiteY867" fmla="*/ 267764 h 6858000"/>
              <a:gd name="connsiteX868" fmla="*/ 6082788 w 7467600"/>
              <a:gd name="connsiteY868" fmla="*/ 64119 h 6858000"/>
              <a:gd name="connsiteX869" fmla="*/ 6099442 w 7467600"/>
              <a:gd name="connsiteY869" fmla="*/ 82568 h 6858000"/>
              <a:gd name="connsiteX870" fmla="*/ 4804137 w 7467600"/>
              <a:gd name="connsiteY870" fmla="*/ 320931 h 6858000"/>
              <a:gd name="connsiteX871" fmla="*/ 4227047 w 7467600"/>
              <a:gd name="connsiteY871" fmla="*/ 313415 h 6858000"/>
              <a:gd name="connsiteX872" fmla="*/ 4346041 w 7467600"/>
              <a:gd name="connsiteY872" fmla="*/ 456086 h 6858000"/>
              <a:gd name="connsiteX873" fmla="*/ 4870967 w 7467600"/>
              <a:gd name="connsiteY873" fmla="*/ 963061 h 6858000"/>
              <a:gd name="connsiteX874" fmla="*/ 4889647 w 7467600"/>
              <a:gd name="connsiteY874" fmla="*/ 957147 h 6858000"/>
              <a:gd name="connsiteX875" fmla="*/ 5422504 w 7467600"/>
              <a:gd name="connsiteY875" fmla="*/ 805191 h 6858000"/>
              <a:gd name="connsiteX876" fmla="*/ 6087656 w 7467600"/>
              <a:gd name="connsiteY876" fmla="*/ 826703 h 6858000"/>
              <a:gd name="connsiteX877" fmla="*/ 6058717 w 7467600"/>
              <a:gd name="connsiteY877" fmla="*/ 865992 h 6858000"/>
              <a:gd name="connsiteX878" fmla="*/ 4974153 w 7467600"/>
              <a:gd name="connsiteY878" fmla="*/ 1045456 h 6858000"/>
              <a:gd name="connsiteX879" fmla="*/ 5627835 w 7467600"/>
              <a:gd name="connsiteY879" fmla="*/ 1472077 h 6858000"/>
              <a:gd name="connsiteX880" fmla="*/ 5629817 w 7467600"/>
              <a:gd name="connsiteY880" fmla="*/ 1471412 h 6858000"/>
              <a:gd name="connsiteX881" fmla="*/ 5634124 w 7467600"/>
              <a:gd name="connsiteY881" fmla="*/ 1470572 h 6858000"/>
              <a:gd name="connsiteX882" fmla="*/ 5755832 w 7467600"/>
              <a:gd name="connsiteY882" fmla="*/ 1383886 h 6858000"/>
              <a:gd name="connsiteX883" fmla="*/ 6014186 w 7467600"/>
              <a:gd name="connsiteY883" fmla="*/ 1279799 h 6858000"/>
              <a:gd name="connsiteX884" fmla="*/ 6901619 w 7467600"/>
              <a:gd name="connsiteY884" fmla="*/ 1047874 h 6858000"/>
              <a:gd name="connsiteX885" fmla="*/ 6931566 w 7467600"/>
              <a:gd name="connsiteY885" fmla="*/ 1062034 h 6858000"/>
              <a:gd name="connsiteX886" fmla="*/ 5790982 w 7467600"/>
              <a:gd name="connsiteY886" fmla="*/ 1561380 h 6858000"/>
              <a:gd name="connsiteX887" fmla="*/ 6188971 w 7467600"/>
              <a:gd name="connsiteY887" fmla="*/ 1755168 h 6858000"/>
              <a:gd name="connsiteX888" fmla="*/ 6202446 w 7467600"/>
              <a:gd name="connsiteY888" fmla="*/ 1752268 h 6858000"/>
              <a:gd name="connsiteX889" fmla="*/ 7179560 w 7467600"/>
              <a:gd name="connsiteY889" fmla="*/ 1467551 h 6858000"/>
              <a:gd name="connsiteX890" fmla="*/ 7158730 w 7467600"/>
              <a:gd name="connsiteY890" fmla="*/ 1507835 h 6858000"/>
              <a:gd name="connsiteX891" fmla="*/ 6326959 w 7467600"/>
              <a:gd name="connsiteY891" fmla="*/ 1817686 h 6858000"/>
              <a:gd name="connsiteX892" fmla="*/ 6537433 w 7467600"/>
              <a:gd name="connsiteY892" fmla="*/ 1907790 h 6858000"/>
              <a:gd name="connsiteX893" fmla="*/ 6550221 w 7467600"/>
              <a:gd name="connsiteY893" fmla="*/ 1910729 h 6858000"/>
              <a:gd name="connsiteX894" fmla="*/ 6964438 w 7467600"/>
              <a:gd name="connsiteY894" fmla="*/ 2209505 h 6858000"/>
              <a:gd name="connsiteX895" fmla="*/ 7367862 w 7467600"/>
              <a:gd name="connsiteY895" fmla="*/ 2806833 h 6858000"/>
              <a:gd name="connsiteX896" fmla="*/ 7364329 w 7467600"/>
              <a:gd name="connsiteY896" fmla="*/ 2826907 h 6858000"/>
              <a:gd name="connsiteX897" fmla="*/ 7290545 w 7467600"/>
              <a:gd name="connsiteY897" fmla="*/ 2850663 h 6858000"/>
              <a:gd name="connsiteX898" fmla="*/ 6472036 w 7467600"/>
              <a:gd name="connsiteY898" fmla="*/ 1959003 h 6858000"/>
              <a:gd name="connsiteX899" fmla="*/ 5792897 w 7467600"/>
              <a:gd name="connsiteY899" fmla="*/ 1647747 h 6858000"/>
              <a:gd name="connsiteX900" fmla="*/ 5842751 w 7467600"/>
              <a:gd name="connsiteY900" fmla="*/ 1816112 h 6858000"/>
              <a:gd name="connsiteX901" fmla="*/ 5847424 w 7467600"/>
              <a:gd name="connsiteY901" fmla="*/ 1815776 h 6858000"/>
              <a:gd name="connsiteX902" fmla="*/ 6399821 w 7467600"/>
              <a:gd name="connsiteY902" fmla="*/ 2344799 h 6858000"/>
              <a:gd name="connsiteX903" fmla="*/ 6323232 w 7467600"/>
              <a:gd name="connsiteY903" fmla="*/ 2389634 h 6858000"/>
              <a:gd name="connsiteX904" fmla="*/ 5942958 w 7467600"/>
              <a:gd name="connsiteY904" fmla="*/ 2077708 h 6858000"/>
              <a:gd name="connsiteX905" fmla="*/ 5921559 w 7467600"/>
              <a:gd name="connsiteY905" fmla="*/ 2378596 h 6858000"/>
              <a:gd name="connsiteX906" fmla="*/ 5817651 w 7467600"/>
              <a:gd name="connsiteY906" fmla="*/ 3023919 h 6858000"/>
              <a:gd name="connsiteX907" fmla="*/ 5729634 w 7467600"/>
              <a:gd name="connsiteY907" fmla="*/ 3051849 h 6858000"/>
              <a:gd name="connsiteX908" fmla="*/ 5611018 w 7467600"/>
              <a:gd name="connsiteY908" fmla="*/ 2316769 h 6858000"/>
              <a:gd name="connsiteX909" fmla="*/ 5687608 w 7467600"/>
              <a:gd name="connsiteY909" fmla="*/ 2039972 h 6858000"/>
              <a:gd name="connsiteX910" fmla="*/ 5657554 w 7467600"/>
              <a:gd name="connsiteY910" fmla="*/ 1576445 h 6858000"/>
              <a:gd name="connsiteX911" fmla="*/ 5150475 w 7467600"/>
              <a:gd name="connsiteY911" fmla="*/ 1274012 h 6858000"/>
              <a:gd name="connsiteX912" fmla="*/ 5349142 w 7467600"/>
              <a:gd name="connsiteY912" fmla="*/ 2204405 h 6858000"/>
              <a:gd name="connsiteX913" fmla="*/ 5262214 w 7467600"/>
              <a:gd name="connsiteY913" fmla="*/ 2233836 h 6858000"/>
              <a:gd name="connsiteX914" fmla="*/ 4981539 w 7467600"/>
              <a:gd name="connsiteY914" fmla="*/ 1542201 h 6858000"/>
              <a:gd name="connsiteX915" fmla="*/ 4958461 w 7467600"/>
              <a:gd name="connsiteY915" fmla="*/ 1136957 h 6858000"/>
              <a:gd name="connsiteX916" fmla="*/ 4655015 w 7467600"/>
              <a:gd name="connsiteY916" fmla="*/ 891426 h 6858000"/>
              <a:gd name="connsiteX917" fmla="*/ 4348002 w 7467600"/>
              <a:gd name="connsiteY917" fmla="*/ 2205895 h 6858000"/>
              <a:gd name="connsiteX918" fmla="*/ 4262250 w 7467600"/>
              <a:gd name="connsiteY918" fmla="*/ 2219972 h 6858000"/>
              <a:gd name="connsiteX919" fmla="*/ 4550611 w 7467600"/>
              <a:gd name="connsiteY919" fmla="*/ 817540 h 6858000"/>
              <a:gd name="connsiteX920" fmla="*/ 4564418 w 7467600"/>
              <a:gd name="connsiteY920" fmla="*/ 808293 h 6858000"/>
              <a:gd name="connsiteX921" fmla="*/ 4266388 w 7467600"/>
              <a:gd name="connsiteY921" fmla="*/ 500083 h 6858000"/>
              <a:gd name="connsiteX922" fmla="*/ 4032842 w 7467600"/>
              <a:gd name="connsiteY922" fmla="*/ 211809 h 6858000"/>
              <a:gd name="connsiteX923" fmla="*/ 3882765 w 7467600"/>
              <a:gd name="connsiteY923" fmla="*/ 0 h 6858000"/>
              <a:gd name="connsiteX924" fmla="*/ 3721337 w 7467600"/>
              <a:gd name="connsiteY924" fmla="*/ 0 h 6858000"/>
              <a:gd name="connsiteX925" fmla="*/ 3797544 w 7467600"/>
              <a:gd name="connsiteY925" fmla="*/ 0 h 6858000"/>
              <a:gd name="connsiteX926" fmla="*/ 3775734 w 7467600"/>
              <a:gd name="connsiteY926" fmla="*/ 95131 h 6858000"/>
              <a:gd name="connsiteX927" fmla="*/ 3724807 w 7467600"/>
              <a:gd name="connsiteY927" fmla="*/ 272257 h 6858000"/>
              <a:gd name="connsiteX928" fmla="*/ 3726844 w 7467600"/>
              <a:gd name="connsiteY928" fmla="*/ 282988 h 6858000"/>
              <a:gd name="connsiteX929" fmla="*/ 3742664 w 7467600"/>
              <a:gd name="connsiteY929" fmla="*/ 279918 h 6858000"/>
              <a:gd name="connsiteX930" fmla="*/ 4103910 w 7467600"/>
              <a:gd name="connsiteY930" fmla="*/ 1161917 h 6858000"/>
              <a:gd name="connsiteX931" fmla="*/ 4020269 w 7467600"/>
              <a:gd name="connsiteY931" fmla="*/ 1200406 h 6858000"/>
              <a:gd name="connsiteX932" fmla="*/ 3674882 w 7467600"/>
              <a:gd name="connsiteY932" fmla="*/ 488524 h 6858000"/>
              <a:gd name="connsiteX933" fmla="*/ 3132682 w 7467600"/>
              <a:gd name="connsiteY933" fmla="*/ 1072284 h 6858000"/>
              <a:gd name="connsiteX934" fmla="*/ 2716346 w 7467600"/>
              <a:gd name="connsiteY934" fmla="*/ 1276376 h 6858000"/>
              <a:gd name="connsiteX935" fmla="*/ 2716772 w 7467600"/>
              <a:gd name="connsiteY935" fmla="*/ 1255462 h 6858000"/>
              <a:gd name="connsiteX936" fmla="*/ 3471096 w 7467600"/>
              <a:gd name="connsiteY936" fmla="*/ 437072 h 6858000"/>
              <a:gd name="connsiteX937" fmla="*/ 3639057 w 7467600"/>
              <a:gd name="connsiteY937" fmla="*/ 286334 h 6858000"/>
              <a:gd name="connsiteX938" fmla="*/ 3640309 w 7467600"/>
              <a:gd name="connsiteY938" fmla="*/ 284664 h 6858000"/>
              <a:gd name="connsiteX939" fmla="*/ 3646022 w 7467600"/>
              <a:gd name="connsiteY939" fmla="*/ 276711 h 6858000"/>
              <a:gd name="connsiteX940" fmla="*/ 3707943 w 7467600"/>
              <a:gd name="connsiteY940" fmla="*/ 65958 h 6858000"/>
              <a:gd name="connsiteX941" fmla="*/ 3721337 w 7467600"/>
              <a:gd name="connsiteY941" fmla="*/ 0 h 6858000"/>
              <a:gd name="connsiteX942" fmla="*/ 2867960 w 7467600"/>
              <a:gd name="connsiteY942" fmla="*/ 0 h 6858000"/>
              <a:gd name="connsiteX943" fmla="*/ 2926351 w 7467600"/>
              <a:gd name="connsiteY943" fmla="*/ 0 h 6858000"/>
              <a:gd name="connsiteX944" fmla="*/ 2902823 w 7467600"/>
              <a:gd name="connsiteY944" fmla="*/ 262929 h 6858000"/>
              <a:gd name="connsiteX945" fmla="*/ 2940663 w 7467600"/>
              <a:gd name="connsiteY945" fmla="*/ 140884 h 6858000"/>
              <a:gd name="connsiteX946" fmla="*/ 2947039 w 7467600"/>
              <a:gd name="connsiteY946" fmla="*/ 122524 h 6858000"/>
              <a:gd name="connsiteX947" fmla="*/ 2984316 w 7467600"/>
              <a:gd name="connsiteY947" fmla="*/ 0 h 6858000"/>
              <a:gd name="connsiteX948" fmla="*/ 3016114 w 7467600"/>
              <a:gd name="connsiteY948" fmla="*/ 0 h 6858000"/>
              <a:gd name="connsiteX949" fmla="*/ 2979949 w 7467600"/>
              <a:gd name="connsiteY949" fmla="*/ 119274 h 6858000"/>
              <a:gd name="connsiteX950" fmla="*/ 3023879 w 7467600"/>
              <a:gd name="connsiteY950" fmla="*/ 0 h 6858000"/>
              <a:gd name="connsiteX951" fmla="*/ 3105400 w 7467600"/>
              <a:gd name="connsiteY951" fmla="*/ 0 h 6858000"/>
              <a:gd name="connsiteX952" fmla="*/ 3094669 w 7467600"/>
              <a:gd name="connsiteY952" fmla="*/ 30308 h 6858000"/>
              <a:gd name="connsiteX953" fmla="*/ 2901945 w 7467600"/>
              <a:gd name="connsiteY953" fmla="*/ 466538 h 6858000"/>
              <a:gd name="connsiteX954" fmla="*/ 2815209 w 7467600"/>
              <a:gd name="connsiteY954" fmla="*/ 497361 h 6858000"/>
              <a:gd name="connsiteX955" fmla="*/ 2844845 w 7467600"/>
              <a:gd name="connsiteY955" fmla="*/ 127638 h 6858000"/>
              <a:gd name="connsiteX956" fmla="*/ 2867960 w 7467600"/>
              <a:gd name="connsiteY956" fmla="*/ 0 h 6858000"/>
              <a:gd name="connsiteX957" fmla="*/ 1057230 w 7467600"/>
              <a:gd name="connsiteY957" fmla="*/ 0 h 6858000"/>
              <a:gd name="connsiteX958" fmla="*/ 1111003 w 7467600"/>
              <a:gd name="connsiteY958" fmla="*/ 0 h 6858000"/>
              <a:gd name="connsiteX959" fmla="*/ 1125553 w 7467600"/>
              <a:gd name="connsiteY959" fmla="*/ 52588 h 6858000"/>
              <a:gd name="connsiteX960" fmla="*/ 1304276 w 7467600"/>
              <a:gd name="connsiteY960" fmla="*/ 476275 h 6858000"/>
              <a:gd name="connsiteX961" fmla="*/ 1492066 w 7467600"/>
              <a:gd name="connsiteY961" fmla="*/ 886333 h 6858000"/>
              <a:gd name="connsiteX962" fmla="*/ 1423698 w 7467600"/>
              <a:gd name="connsiteY962" fmla="*/ 710817 h 6858000"/>
              <a:gd name="connsiteX963" fmla="*/ 1357609 w 7467600"/>
              <a:gd name="connsiteY963" fmla="*/ 532892 h 6858000"/>
              <a:gd name="connsiteX964" fmla="*/ 1309550 w 7467600"/>
              <a:gd name="connsiteY964" fmla="*/ 374031 h 6858000"/>
              <a:gd name="connsiteX965" fmla="*/ 1193673 w 7467600"/>
              <a:gd name="connsiteY965" fmla="*/ 49533 h 6858000"/>
              <a:gd name="connsiteX966" fmla="*/ 1164391 w 7467600"/>
              <a:gd name="connsiteY966" fmla="*/ 0 h 6858000"/>
              <a:gd name="connsiteX967" fmla="*/ 1200666 w 7467600"/>
              <a:gd name="connsiteY967" fmla="*/ 0 h 6858000"/>
              <a:gd name="connsiteX968" fmla="*/ 1223408 w 7467600"/>
              <a:gd name="connsiteY968" fmla="*/ 38996 h 6858000"/>
              <a:gd name="connsiteX969" fmla="*/ 1339635 w 7467600"/>
              <a:gd name="connsiteY969" fmla="*/ 365517 h 6858000"/>
              <a:gd name="connsiteX970" fmla="*/ 1387469 w 7467600"/>
              <a:gd name="connsiteY970" fmla="*/ 523079 h 6858000"/>
              <a:gd name="connsiteX971" fmla="*/ 1452685 w 7467600"/>
              <a:gd name="connsiteY971" fmla="*/ 699806 h 6858000"/>
              <a:gd name="connsiteX972" fmla="*/ 1492092 w 7467600"/>
              <a:gd name="connsiteY972" fmla="*/ 800424 h 6858000"/>
              <a:gd name="connsiteX973" fmla="*/ 1455302 w 7467600"/>
              <a:gd name="connsiteY973" fmla="*/ 632913 h 6858000"/>
              <a:gd name="connsiteX974" fmla="*/ 1222336 w 7467600"/>
              <a:gd name="connsiteY974" fmla="*/ 9480 h 6858000"/>
              <a:gd name="connsiteX975" fmla="*/ 1214634 w 7467600"/>
              <a:gd name="connsiteY975" fmla="*/ 0 h 6858000"/>
              <a:gd name="connsiteX976" fmla="*/ 1289827 w 7467600"/>
              <a:gd name="connsiteY976" fmla="*/ 0 h 6858000"/>
              <a:gd name="connsiteX977" fmla="*/ 1321076 w 7467600"/>
              <a:gd name="connsiteY977" fmla="*/ 59722 h 6858000"/>
              <a:gd name="connsiteX978" fmla="*/ 1512579 w 7467600"/>
              <a:gd name="connsiteY978" fmla="*/ 626441 h 6858000"/>
              <a:gd name="connsiteX979" fmla="*/ 1506076 w 7467600"/>
              <a:gd name="connsiteY979" fmla="*/ 1089289 h 6858000"/>
              <a:gd name="connsiteX980" fmla="*/ 1486346 w 7467600"/>
              <a:gd name="connsiteY980" fmla="*/ 1079919 h 6858000"/>
              <a:gd name="connsiteX981" fmla="*/ 1070511 w 7467600"/>
              <a:gd name="connsiteY981" fmla="*/ 48609 h 6858000"/>
              <a:gd name="connsiteX982" fmla="*/ 1057230 w 7467600"/>
              <a:gd name="connsiteY982" fmla="*/ 0 h 6858000"/>
              <a:gd name="connsiteX983" fmla="*/ 43151 w 7467600"/>
              <a:gd name="connsiteY983" fmla="*/ 0 h 6858000"/>
              <a:gd name="connsiteX984" fmla="*/ 95283 w 7467600"/>
              <a:gd name="connsiteY984" fmla="*/ 0 h 6858000"/>
              <a:gd name="connsiteX985" fmla="*/ 300708 w 7467600"/>
              <a:gd name="connsiteY985" fmla="*/ 154571 h 6858000"/>
              <a:gd name="connsiteX986" fmla="*/ 530414 w 7467600"/>
              <a:gd name="connsiteY986" fmla="*/ 354673 h 6858000"/>
              <a:gd name="connsiteX987" fmla="*/ 333785 w 7467600"/>
              <a:gd name="connsiteY987" fmla="*/ 161564 h 6858000"/>
              <a:gd name="connsiteX988" fmla="*/ 147005 w 7467600"/>
              <a:gd name="connsiteY988" fmla="*/ 0 h 6858000"/>
              <a:gd name="connsiteX989" fmla="*/ 272509 w 7467600"/>
              <a:gd name="connsiteY989" fmla="*/ 0 h 6858000"/>
              <a:gd name="connsiteX990" fmla="*/ 326276 w 7467600"/>
              <a:gd name="connsiteY990" fmla="*/ 45847 h 6858000"/>
              <a:gd name="connsiteX991" fmla="*/ 823759 w 7467600"/>
              <a:gd name="connsiteY991" fmla="*/ 574145 h 6858000"/>
              <a:gd name="connsiteX992" fmla="*/ 811254 w 7467600"/>
              <a:gd name="connsiteY992" fmla="*/ 665546 h 6858000"/>
              <a:gd name="connsiteX993" fmla="*/ 154042 w 7467600"/>
              <a:gd name="connsiteY993" fmla="*/ 261522 h 6858000"/>
              <a:gd name="connsiteX994" fmla="*/ 13550 w 7467600"/>
              <a:gd name="connsiteY994" fmla="*/ 158423 h 6858000"/>
              <a:gd name="connsiteX995" fmla="*/ 0 w 7467600"/>
              <a:gd name="connsiteY995" fmla="*/ 146618 h 6858000"/>
              <a:gd name="connsiteX996" fmla="*/ 0 w 7467600"/>
              <a:gd name="connsiteY996" fmla="*/ 59161 h 6858000"/>
              <a:gd name="connsiteX997" fmla="*/ 45427 w 7467600"/>
              <a:gd name="connsiteY997" fmla="*/ 101078 h 6858000"/>
              <a:gd name="connsiteX998" fmla="*/ 630103 w 7467600"/>
              <a:gd name="connsiteY998" fmla="*/ 485885 h 6858000"/>
              <a:gd name="connsiteX999" fmla="*/ 532040 w 7467600"/>
              <a:gd name="connsiteY999" fmla="*/ 399359 h 6858000"/>
              <a:gd name="connsiteX1000" fmla="*/ 517618 w 7467600"/>
              <a:gd name="connsiteY1000" fmla="*/ 385726 h 6858000"/>
              <a:gd name="connsiteX1001" fmla="*/ 285074 w 7467600"/>
              <a:gd name="connsiteY1001" fmla="*/ 182755 h 6858000"/>
              <a:gd name="connsiteX1002" fmla="*/ 43151 w 7467600"/>
              <a:gd name="connsiteY100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131946 w 7467600"/>
              <a:gd name="connsiteY127" fmla="*/ 5075653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7131946 w 7467600"/>
              <a:gd name="connsiteY145" fmla="*/ 5075653 h 6858000"/>
              <a:gd name="connsiteX146" fmla="*/ 1903353 w 7467600"/>
              <a:gd name="connsiteY146" fmla="*/ 5044827 h 6858000"/>
              <a:gd name="connsiteX147" fmla="*/ 1936931 w 7467600"/>
              <a:gd name="connsiteY147" fmla="*/ 5093954 h 6858000"/>
              <a:gd name="connsiteX148" fmla="*/ 2195868 w 7467600"/>
              <a:gd name="connsiteY148" fmla="*/ 5396574 h 6858000"/>
              <a:gd name="connsiteX149" fmla="*/ 2088852 w 7467600"/>
              <a:gd name="connsiteY149" fmla="*/ 5166123 h 6858000"/>
              <a:gd name="connsiteX150" fmla="*/ 1958241 w 7467600"/>
              <a:gd name="connsiteY150" fmla="*/ 5067955 h 6858000"/>
              <a:gd name="connsiteX151" fmla="*/ 1903353 w 7467600"/>
              <a:gd name="connsiteY151" fmla="*/ 5044827 h 6858000"/>
              <a:gd name="connsiteX152" fmla="*/ 1979378 w 7467600"/>
              <a:gd name="connsiteY152" fmla="*/ 4769504 h 6858000"/>
              <a:gd name="connsiteX153" fmla="*/ 2882120 w 7467600"/>
              <a:gd name="connsiteY153" fmla="*/ 5064547 h 6858000"/>
              <a:gd name="connsiteX154" fmla="*/ 2793103 w 7467600"/>
              <a:gd name="connsiteY154" fmla="*/ 5039699 h 6858000"/>
              <a:gd name="connsiteX155" fmla="*/ 2770041 w 7467600"/>
              <a:gd name="connsiteY155" fmla="*/ 5033634 h 6858000"/>
              <a:gd name="connsiteX156" fmla="*/ 1979378 w 7467600"/>
              <a:gd name="connsiteY156" fmla="*/ 4769504 h 6858000"/>
              <a:gd name="connsiteX157" fmla="*/ 1927410 w 7467600"/>
              <a:gd name="connsiteY157" fmla="*/ 4716164 h 6858000"/>
              <a:gd name="connsiteX158" fmla="*/ 1959587 w 7467600"/>
              <a:gd name="connsiteY158" fmla="*/ 4728849 h 6858000"/>
              <a:gd name="connsiteX159" fmla="*/ 2777707 w 7467600"/>
              <a:gd name="connsiteY159" fmla="*/ 5003991 h 6858000"/>
              <a:gd name="connsiteX160" fmla="*/ 2800768 w 7467600"/>
              <a:gd name="connsiteY160" fmla="*/ 5010056 h 6858000"/>
              <a:gd name="connsiteX161" fmla="*/ 2879408 w 7467600"/>
              <a:gd name="connsiteY161" fmla="*/ 5031590 h 6858000"/>
              <a:gd name="connsiteX162" fmla="*/ 2862295 w 7467600"/>
              <a:gd name="connsiteY162" fmla="*/ 5022958 h 6858000"/>
              <a:gd name="connsiteX163" fmla="*/ 2813343 w 7467600"/>
              <a:gd name="connsiteY163" fmla="*/ 4998369 h 6858000"/>
              <a:gd name="connsiteX164" fmla="*/ 2646245 w 7467600"/>
              <a:gd name="connsiteY164" fmla="*/ 4930999 h 6858000"/>
              <a:gd name="connsiteX165" fmla="*/ 1999243 w 7467600"/>
              <a:gd name="connsiteY165" fmla="*/ 4730524 h 6858000"/>
              <a:gd name="connsiteX166" fmla="*/ 1979527 w 7467600"/>
              <a:gd name="connsiteY166" fmla="*/ 4726651 h 6858000"/>
              <a:gd name="connsiteX167" fmla="*/ 1927410 w 7467600"/>
              <a:gd name="connsiteY167" fmla="*/ 4716164 h 6858000"/>
              <a:gd name="connsiteX168" fmla="*/ 1997014 w 7467600"/>
              <a:gd name="connsiteY168" fmla="*/ 4698007 h 6858000"/>
              <a:gd name="connsiteX169" fmla="*/ 2005458 w 7467600"/>
              <a:gd name="connsiteY169" fmla="*/ 4699540 h 6858000"/>
              <a:gd name="connsiteX170" fmla="*/ 2657186 w 7467600"/>
              <a:gd name="connsiteY170" fmla="*/ 4901687 h 6858000"/>
              <a:gd name="connsiteX171" fmla="*/ 2826662 w 7467600"/>
              <a:gd name="connsiteY171" fmla="*/ 4970362 h 6858000"/>
              <a:gd name="connsiteX172" fmla="*/ 2876100 w 7467600"/>
              <a:gd name="connsiteY172" fmla="*/ 4995397 h 6858000"/>
              <a:gd name="connsiteX173" fmla="*/ 3042600 w 7467600"/>
              <a:gd name="connsiteY173" fmla="*/ 5059532 h 6858000"/>
              <a:gd name="connsiteX174" fmla="*/ 1997014 w 7467600"/>
              <a:gd name="connsiteY174" fmla="*/ 4698007 h 6858000"/>
              <a:gd name="connsiteX175" fmla="*/ 2305292 w 7467600"/>
              <a:gd name="connsiteY175" fmla="*/ 4219492 h 6858000"/>
              <a:gd name="connsiteX176" fmla="*/ 3360922 w 7467600"/>
              <a:gd name="connsiteY176" fmla="*/ 4529373 h 6858000"/>
              <a:gd name="connsiteX177" fmla="*/ 3492420 w 7467600"/>
              <a:gd name="connsiteY177" fmla="*/ 4510145 h 6858000"/>
              <a:gd name="connsiteX178" fmla="*/ 3364086 w 7467600"/>
              <a:gd name="connsiteY178" fmla="*/ 4480340 h 6858000"/>
              <a:gd name="connsiteX179" fmla="*/ 3225818 w 7467600"/>
              <a:gd name="connsiteY179" fmla="*/ 4411822 h 6858000"/>
              <a:gd name="connsiteX180" fmla="*/ 3129696 w 7467600"/>
              <a:gd name="connsiteY180" fmla="*/ 4360704 h 6858000"/>
              <a:gd name="connsiteX181" fmla="*/ 2814545 w 7467600"/>
              <a:gd name="connsiteY181" fmla="*/ 4282955 h 6858000"/>
              <a:gd name="connsiteX182" fmla="*/ 2305292 w 7467600"/>
              <a:gd name="connsiteY182" fmla="*/ 4219492 h 6858000"/>
              <a:gd name="connsiteX183" fmla="*/ 2626982 w 7467600"/>
              <a:gd name="connsiteY183" fmla="*/ 4206450 h 6858000"/>
              <a:gd name="connsiteX184" fmla="*/ 2490617 w 7467600"/>
              <a:gd name="connsiteY184" fmla="*/ 4206951 h 6858000"/>
              <a:gd name="connsiteX185" fmla="*/ 2819869 w 7467600"/>
              <a:gd name="connsiteY185" fmla="*/ 4252936 h 6858000"/>
              <a:gd name="connsiteX186" fmla="*/ 3143018 w 7467600"/>
              <a:gd name="connsiteY186" fmla="*/ 4332698 h 6858000"/>
              <a:gd name="connsiteX187" fmla="*/ 3241520 w 7467600"/>
              <a:gd name="connsiteY187" fmla="*/ 4385112 h 6858000"/>
              <a:gd name="connsiteX188" fmla="*/ 3374575 w 7467600"/>
              <a:gd name="connsiteY188" fmla="*/ 4451517 h 6858000"/>
              <a:gd name="connsiteX189" fmla="*/ 3505221 w 7467600"/>
              <a:gd name="connsiteY189" fmla="*/ 4480757 h 6858000"/>
              <a:gd name="connsiteX190" fmla="*/ 2626982 w 7467600"/>
              <a:gd name="connsiteY190" fmla="*/ 4206450 h 6858000"/>
              <a:gd name="connsiteX191" fmla="*/ 1310106 w 7467600"/>
              <a:gd name="connsiteY191" fmla="*/ 3943217 h 6858000"/>
              <a:gd name="connsiteX192" fmla="*/ 854994 w 7467600"/>
              <a:gd name="connsiteY192" fmla="*/ 4399136 h 6858000"/>
              <a:gd name="connsiteX193" fmla="*/ 742462 w 7467600"/>
              <a:gd name="connsiteY193" fmla="*/ 4594648 h 6858000"/>
              <a:gd name="connsiteX194" fmla="*/ 820602 w 7467600"/>
              <a:gd name="connsiteY194" fmla="*/ 4485915 h 6858000"/>
              <a:gd name="connsiteX195" fmla="*/ 878295 w 7467600"/>
              <a:gd name="connsiteY195" fmla="*/ 4403594 h 6858000"/>
              <a:gd name="connsiteX196" fmla="*/ 1240607 w 7467600"/>
              <a:gd name="connsiteY196" fmla="*/ 4010401 h 6858000"/>
              <a:gd name="connsiteX197" fmla="*/ 1310106 w 7467600"/>
              <a:gd name="connsiteY197" fmla="*/ 3943217 h 6858000"/>
              <a:gd name="connsiteX198" fmla="*/ 1423113 w 7467600"/>
              <a:gd name="connsiteY198" fmla="*/ 3874565 h 6858000"/>
              <a:gd name="connsiteX199" fmla="*/ 1260565 w 7467600"/>
              <a:gd name="connsiteY199" fmla="*/ 4031982 h 6858000"/>
              <a:gd name="connsiteX200" fmla="*/ 901900 w 7467600"/>
              <a:gd name="connsiteY200" fmla="*/ 4421236 h 6858000"/>
              <a:gd name="connsiteX201" fmla="*/ 845044 w 7467600"/>
              <a:gd name="connsiteY201" fmla="*/ 4502436 h 6858000"/>
              <a:gd name="connsiteX202" fmla="*/ 685926 w 7467600"/>
              <a:gd name="connsiteY202" fmla="*/ 4703069 h 6858000"/>
              <a:gd name="connsiteX203" fmla="*/ 684248 w 7467600"/>
              <a:gd name="connsiteY203" fmla="*/ 4706721 h 6858000"/>
              <a:gd name="connsiteX204" fmla="*/ 1423113 w 7467600"/>
              <a:gd name="connsiteY204" fmla="*/ 3874565 h 6858000"/>
              <a:gd name="connsiteX205" fmla="*/ 3316479 w 7467600"/>
              <a:gd name="connsiteY205" fmla="*/ 3872136 h 6858000"/>
              <a:gd name="connsiteX206" fmla="*/ 3546806 w 7467600"/>
              <a:gd name="connsiteY206" fmla="*/ 4356139 h 6858000"/>
              <a:gd name="connsiteX207" fmla="*/ 3364433 w 7467600"/>
              <a:gd name="connsiteY207" fmla="*/ 3953121 h 6858000"/>
              <a:gd name="connsiteX208" fmla="*/ 3316479 w 7467600"/>
              <a:gd name="connsiteY208" fmla="*/ 3872136 h 6858000"/>
              <a:gd name="connsiteX209" fmla="*/ 3291335 w 7467600"/>
              <a:gd name="connsiteY209" fmla="*/ 3767420 h 6858000"/>
              <a:gd name="connsiteX210" fmla="*/ 3390805 w 7467600"/>
              <a:gd name="connsiteY210" fmla="*/ 3937163 h 6858000"/>
              <a:gd name="connsiteX211" fmla="*/ 3579062 w 7467600"/>
              <a:gd name="connsiteY211" fmla="*/ 4359040 h 6858000"/>
              <a:gd name="connsiteX212" fmla="*/ 3467355 w 7467600"/>
              <a:gd name="connsiteY212" fmla="*/ 3988130 h 6858000"/>
              <a:gd name="connsiteX213" fmla="*/ 3310753 w 7467600"/>
              <a:gd name="connsiteY213" fmla="*/ 3787140 h 6858000"/>
              <a:gd name="connsiteX214" fmla="*/ 3291335 w 7467600"/>
              <a:gd name="connsiteY214" fmla="*/ 3767420 h 6858000"/>
              <a:gd name="connsiteX215" fmla="*/ 1635889 w 7467600"/>
              <a:gd name="connsiteY215" fmla="*/ 3709494 h 6858000"/>
              <a:gd name="connsiteX216" fmla="*/ 1634800 w 7467600"/>
              <a:gd name="connsiteY216" fmla="*/ 3731111 h 6858000"/>
              <a:gd name="connsiteX217" fmla="*/ 1635889 w 7467600"/>
              <a:gd name="connsiteY217" fmla="*/ 3709494 h 6858000"/>
              <a:gd name="connsiteX218" fmla="*/ 1510397 w 7467600"/>
              <a:gd name="connsiteY218" fmla="*/ 3684705 h 6858000"/>
              <a:gd name="connsiteX219" fmla="*/ 1146550 w 7467600"/>
              <a:gd name="connsiteY219" fmla="*/ 3802012 h 6858000"/>
              <a:gd name="connsiteX220" fmla="*/ 698834 w 7467600"/>
              <a:gd name="connsiteY220" fmla="*/ 3952272 h 6858000"/>
              <a:gd name="connsiteX221" fmla="*/ 34256 w 7467600"/>
              <a:gd name="connsiteY221" fmla="*/ 4347603 h 6858000"/>
              <a:gd name="connsiteX222" fmla="*/ 527241 w 7467600"/>
              <a:gd name="connsiteY222" fmla="*/ 4065078 h 6858000"/>
              <a:gd name="connsiteX223" fmla="*/ 1510397 w 7467600"/>
              <a:gd name="connsiteY223" fmla="*/ 3684705 h 6858000"/>
              <a:gd name="connsiteX224" fmla="*/ 1313114 w 7467600"/>
              <a:gd name="connsiteY224" fmla="*/ 3655216 h 6858000"/>
              <a:gd name="connsiteX225" fmla="*/ 1109304 w 7467600"/>
              <a:gd name="connsiteY225" fmla="*/ 3669030 h 6858000"/>
              <a:gd name="connsiteX226" fmla="*/ 8129 w 7467600"/>
              <a:gd name="connsiteY226" fmla="*/ 4330519 h 6858000"/>
              <a:gd name="connsiteX227" fmla="*/ 687572 w 7467600"/>
              <a:gd name="connsiteY227" fmla="*/ 3925629 h 6858000"/>
              <a:gd name="connsiteX228" fmla="*/ 1138365 w 7467600"/>
              <a:gd name="connsiteY228" fmla="*/ 3774515 h 6858000"/>
              <a:gd name="connsiteX229" fmla="*/ 1505579 w 7467600"/>
              <a:gd name="connsiteY229" fmla="*/ 3655526 h 6858000"/>
              <a:gd name="connsiteX230" fmla="*/ 1313114 w 7467600"/>
              <a:gd name="connsiteY230" fmla="*/ 3655216 h 6858000"/>
              <a:gd name="connsiteX231" fmla="*/ 3655073 w 7467600"/>
              <a:gd name="connsiteY231" fmla="*/ 3650884 h 6858000"/>
              <a:gd name="connsiteX232" fmla="*/ 3989938 w 7467600"/>
              <a:gd name="connsiteY232" fmla="*/ 3991685 h 6858000"/>
              <a:gd name="connsiteX233" fmla="*/ 4393907 w 7467600"/>
              <a:gd name="connsiteY233" fmla="*/ 4261258 h 6858000"/>
              <a:gd name="connsiteX234" fmla="*/ 4648051 w 7467600"/>
              <a:gd name="connsiteY234" fmla="*/ 4374051 h 6858000"/>
              <a:gd name="connsiteX235" fmla="*/ 4383389 w 7467600"/>
              <a:gd name="connsiteY235" fmla="*/ 4184369 h 6858000"/>
              <a:gd name="connsiteX236" fmla="*/ 4165508 w 7467600"/>
              <a:gd name="connsiteY236" fmla="*/ 4035196 h 6858000"/>
              <a:gd name="connsiteX237" fmla="*/ 4068162 w 7467600"/>
              <a:gd name="connsiteY237" fmla="*/ 3953394 h 6858000"/>
              <a:gd name="connsiteX238" fmla="*/ 3981416 w 7467600"/>
              <a:gd name="connsiteY238" fmla="*/ 3880482 h 6858000"/>
              <a:gd name="connsiteX239" fmla="*/ 3800147 w 7467600"/>
              <a:gd name="connsiteY239" fmla="*/ 3749872 h 6858000"/>
              <a:gd name="connsiteX240" fmla="*/ 3655073 w 7467600"/>
              <a:gd name="connsiteY240" fmla="*/ 3650884 h 6858000"/>
              <a:gd name="connsiteX241" fmla="*/ 3670252 w 7467600"/>
              <a:gd name="connsiteY241" fmla="*/ 3622798 h 6858000"/>
              <a:gd name="connsiteX242" fmla="*/ 3817258 w 7467600"/>
              <a:gd name="connsiteY242" fmla="*/ 3723577 h 6858000"/>
              <a:gd name="connsiteX243" fmla="*/ 4000461 w 7467600"/>
              <a:gd name="connsiteY243" fmla="*/ 3855966 h 6858000"/>
              <a:gd name="connsiteX244" fmla="*/ 4088180 w 7467600"/>
              <a:gd name="connsiteY244" fmla="*/ 3929774 h 6858000"/>
              <a:gd name="connsiteX245" fmla="*/ 4184555 w 7467600"/>
              <a:gd name="connsiteY245" fmla="*/ 4010683 h 6858000"/>
              <a:gd name="connsiteX246" fmla="*/ 4399563 w 7467600"/>
              <a:gd name="connsiteY246" fmla="*/ 4158106 h 6858000"/>
              <a:gd name="connsiteX247" fmla="*/ 4684469 w 7467600"/>
              <a:gd name="connsiteY247" fmla="*/ 4364680 h 6858000"/>
              <a:gd name="connsiteX248" fmla="*/ 4690271 w 7467600"/>
              <a:gd name="connsiteY248" fmla="*/ 4370034 h 6858000"/>
              <a:gd name="connsiteX249" fmla="*/ 4136093 w 7467600"/>
              <a:gd name="connsiteY249" fmla="*/ 3858466 h 6858000"/>
              <a:gd name="connsiteX250" fmla="*/ 3670252 w 7467600"/>
              <a:gd name="connsiteY250" fmla="*/ 3622798 h 6858000"/>
              <a:gd name="connsiteX251" fmla="*/ 4440129 w 7467600"/>
              <a:gd name="connsiteY251" fmla="*/ 3448571 h 6858000"/>
              <a:gd name="connsiteX252" fmla="*/ 4856525 w 7467600"/>
              <a:gd name="connsiteY252" fmla="*/ 3915351 h 6858000"/>
              <a:gd name="connsiteX253" fmla="*/ 5059055 w 7467600"/>
              <a:gd name="connsiteY253" fmla="*/ 4108918 h 6858000"/>
              <a:gd name="connsiteX254" fmla="*/ 5290070 w 7467600"/>
              <a:gd name="connsiteY254" fmla="*/ 4263619 h 6858000"/>
              <a:gd name="connsiteX255" fmla="*/ 4834991 w 7467600"/>
              <a:gd name="connsiteY255" fmla="*/ 3830985 h 6858000"/>
              <a:gd name="connsiteX256" fmla="*/ 4440129 w 7467600"/>
              <a:gd name="connsiteY256" fmla="*/ 3448571 h 6858000"/>
              <a:gd name="connsiteX257" fmla="*/ 4441737 w 7467600"/>
              <a:gd name="connsiteY257" fmla="*/ 3399734 h 6858000"/>
              <a:gd name="connsiteX258" fmla="*/ 4431236 w 7467600"/>
              <a:gd name="connsiteY258" fmla="*/ 3400954 h 6858000"/>
              <a:gd name="connsiteX259" fmla="*/ 4557150 w 7467600"/>
              <a:gd name="connsiteY259" fmla="*/ 3510023 h 6858000"/>
              <a:gd name="connsiteX260" fmla="*/ 4856936 w 7467600"/>
              <a:gd name="connsiteY260" fmla="*/ 3809146 h 6858000"/>
              <a:gd name="connsiteX261" fmla="*/ 5111996 w 7467600"/>
              <a:gd name="connsiteY261" fmla="*/ 4065759 h 6858000"/>
              <a:gd name="connsiteX262" fmla="*/ 5388878 w 7467600"/>
              <a:gd name="connsiteY262" fmla="*/ 4300185 h 6858000"/>
              <a:gd name="connsiteX263" fmla="*/ 5425556 w 7467600"/>
              <a:gd name="connsiteY263" fmla="*/ 4308967 h 6858000"/>
              <a:gd name="connsiteX264" fmla="*/ 4943646 w 7467600"/>
              <a:gd name="connsiteY264" fmla="*/ 3822916 h 6858000"/>
              <a:gd name="connsiteX265" fmla="*/ 4594837 w 7467600"/>
              <a:gd name="connsiteY265" fmla="*/ 3532274 h 6858000"/>
              <a:gd name="connsiteX266" fmla="*/ 4441737 w 7467600"/>
              <a:gd name="connsiteY266" fmla="*/ 3399734 h 6858000"/>
              <a:gd name="connsiteX267" fmla="*/ 5425834 w 7467600"/>
              <a:gd name="connsiteY267" fmla="*/ 3162785 h 6858000"/>
              <a:gd name="connsiteX268" fmla="*/ 5401644 w 7467600"/>
              <a:gd name="connsiteY268" fmla="*/ 3617847 h 6858000"/>
              <a:gd name="connsiteX269" fmla="*/ 5467256 w 7467600"/>
              <a:gd name="connsiteY269" fmla="*/ 4175494 h 6858000"/>
              <a:gd name="connsiteX270" fmla="*/ 5448069 w 7467600"/>
              <a:gd name="connsiteY270" fmla="*/ 3567554 h 6858000"/>
              <a:gd name="connsiteX271" fmla="*/ 5425834 w 7467600"/>
              <a:gd name="connsiteY271" fmla="*/ 3162785 h 6858000"/>
              <a:gd name="connsiteX272" fmla="*/ 1318687 w 7467600"/>
              <a:gd name="connsiteY272" fmla="*/ 3113840 h 6858000"/>
              <a:gd name="connsiteX273" fmla="*/ 1066793 w 7467600"/>
              <a:gd name="connsiteY273" fmla="*/ 3212171 h 6858000"/>
              <a:gd name="connsiteX274" fmla="*/ 993319 w 7467600"/>
              <a:gd name="connsiteY274" fmla="*/ 3247648 h 6858000"/>
              <a:gd name="connsiteX275" fmla="*/ 853081 w 7467600"/>
              <a:gd name="connsiteY275" fmla="*/ 3312410 h 6858000"/>
              <a:gd name="connsiteX276" fmla="*/ 805957 w 7467600"/>
              <a:gd name="connsiteY276" fmla="*/ 3330443 h 6858000"/>
              <a:gd name="connsiteX277" fmla="*/ 1318687 w 7467600"/>
              <a:gd name="connsiteY277" fmla="*/ 3113840 h 6858000"/>
              <a:gd name="connsiteX278" fmla="*/ 5453702 w 7467600"/>
              <a:gd name="connsiteY278" fmla="*/ 3090882 h 6858000"/>
              <a:gd name="connsiteX279" fmla="*/ 5480135 w 7467600"/>
              <a:gd name="connsiteY279" fmla="*/ 3565802 h 6858000"/>
              <a:gd name="connsiteX280" fmla="*/ 5499023 w 7467600"/>
              <a:gd name="connsiteY280" fmla="*/ 4166310 h 6858000"/>
              <a:gd name="connsiteX281" fmla="*/ 5547022 w 7467600"/>
              <a:gd name="connsiteY281" fmla="*/ 3607838 h 6858000"/>
              <a:gd name="connsiteX282" fmla="*/ 5515964 w 7467600"/>
              <a:gd name="connsiteY282" fmla="*/ 3378541 h 6858000"/>
              <a:gd name="connsiteX283" fmla="*/ 5453702 w 7467600"/>
              <a:gd name="connsiteY283" fmla="*/ 3090882 h 6858000"/>
              <a:gd name="connsiteX284" fmla="*/ 1238695 w 7467600"/>
              <a:gd name="connsiteY284" fmla="*/ 3076820 h 6858000"/>
              <a:gd name="connsiteX285" fmla="*/ 716371 w 7467600"/>
              <a:gd name="connsiteY285" fmla="*/ 3293249 h 6858000"/>
              <a:gd name="connsiteX286" fmla="*/ 579522 w 7467600"/>
              <a:gd name="connsiteY286" fmla="*/ 3371759 h 6858000"/>
              <a:gd name="connsiteX287" fmla="*/ 600288 w 7467600"/>
              <a:gd name="connsiteY287" fmla="*/ 3365555 h 6858000"/>
              <a:gd name="connsiteX288" fmla="*/ 840692 w 7467600"/>
              <a:gd name="connsiteY288" fmla="*/ 3284921 h 6858000"/>
              <a:gd name="connsiteX289" fmla="*/ 979248 w 7467600"/>
              <a:gd name="connsiteY289" fmla="*/ 3221003 h 6858000"/>
              <a:gd name="connsiteX290" fmla="*/ 1053282 w 7467600"/>
              <a:gd name="connsiteY290" fmla="*/ 3185247 h 6858000"/>
              <a:gd name="connsiteX291" fmla="*/ 1320603 w 7467600"/>
              <a:gd name="connsiteY291" fmla="*/ 3081281 h 6858000"/>
              <a:gd name="connsiteX292" fmla="*/ 1238695 w 7467600"/>
              <a:gd name="connsiteY292" fmla="*/ 3076820 h 6858000"/>
              <a:gd name="connsiteX293" fmla="*/ 5425627 w 7467600"/>
              <a:gd name="connsiteY293" fmla="*/ 2954192 h 6858000"/>
              <a:gd name="connsiteX294" fmla="*/ 5470770 w 7467600"/>
              <a:gd name="connsiteY294" fmla="*/ 3005435 h 6858000"/>
              <a:gd name="connsiteX295" fmla="*/ 5519779 w 7467600"/>
              <a:gd name="connsiteY295" fmla="*/ 4359223 h 6858000"/>
              <a:gd name="connsiteX296" fmla="*/ 5520293 w 7467600"/>
              <a:gd name="connsiteY296" fmla="*/ 4360602 h 6858000"/>
              <a:gd name="connsiteX297" fmla="*/ 5767221 w 7467600"/>
              <a:gd name="connsiteY297" fmla="*/ 4665564 h 6858000"/>
              <a:gd name="connsiteX298" fmla="*/ 6937169 w 7467600"/>
              <a:gd name="connsiteY298" fmla="*/ 4815941 h 6858000"/>
              <a:gd name="connsiteX299" fmla="*/ 6953922 w 7467600"/>
              <a:gd name="connsiteY299" fmla="*/ 4890068 h 6858000"/>
              <a:gd name="connsiteX300" fmla="*/ 6071359 w 7467600"/>
              <a:gd name="connsiteY300" fmla="*/ 4770770 h 6858000"/>
              <a:gd name="connsiteX301" fmla="*/ 6038839 w 7467600"/>
              <a:gd name="connsiteY301" fmla="*/ 4764474 h 6858000"/>
              <a:gd name="connsiteX302" fmla="*/ 6038706 w 7467600"/>
              <a:gd name="connsiteY302" fmla="*/ 4763847 h 6858000"/>
              <a:gd name="connsiteX303" fmla="*/ 6037784 w 7467600"/>
              <a:gd name="connsiteY303" fmla="*/ 4764270 h 6858000"/>
              <a:gd name="connsiteX304" fmla="*/ 6038839 w 7467600"/>
              <a:gd name="connsiteY304" fmla="*/ 4764474 h 6858000"/>
              <a:gd name="connsiteX305" fmla="*/ 6040338 w 7467600"/>
              <a:gd name="connsiteY305" fmla="*/ 4771418 h 6858000"/>
              <a:gd name="connsiteX306" fmla="*/ 6024488 w 7467600"/>
              <a:gd name="connsiteY306" fmla="*/ 4809903 h 6858000"/>
              <a:gd name="connsiteX307" fmla="*/ 5599771 w 7467600"/>
              <a:gd name="connsiteY307" fmla="*/ 5509652 h 6858000"/>
              <a:gd name="connsiteX308" fmla="*/ 5548843 w 7467600"/>
              <a:gd name="connsiteY308" fmla="*/ 5563845 h 6858000"/>
              <a:gd name="connsiteX309" fmla="*/ 5940952 w 7467600"/>
              <a:gd name="connsiteY309" fmla="*/ 6250028 h 6858000"/>
              <a:gd name="connsiteX310" fmla="*/ 6043441 w 7467600"/>
              <a:gd name="connsiteY310" fmla="*/ 6665847 h 6858000"/>
              <a:gd name="connsiteX311" fmla="*/ 6093432 w 7467600"/>
              <a:gd name="connsiteY311" fmla="*/ 6858000 h 6858000"/>
              <a:gd name="connsiteX312" fmla="*/ 6034344 w 7467600"/>
              <a:gd name="connsiteY312" fmla="*/ 6858000 h 6858000"/>
              <a:gd name="connsiteX313" fmla="*/ 6026679 w 7467600"/>
              <a:gd name="connsiteY313" fmla="*/ 6836959 h 6858000"/>
              <a:gd name="connsiteX314" fmla="*/ 5800441 w 7467600"/>
              <a:gd name="connsiteY314" fmla="*/ 6335286 h 6858000"/>
              <a:gd name="connsiteX315" fmla="*/ 5526562 w 7467600"/>
              <a:gd name="connsiteY315" fmla="*/ 5705388 h 6858000"/>
              <a:gd name="connsiteX316" fmla="*/ 5519640 w 7467600"/>
              <a:gd name="connsiteY316" fmla="*/ 5683774 h 6858000"/>
              <a:gd name="connsiteX317" fmla="*/ 5844559 w 7467600"/>
              <a:gd name="connsiteY317" fmla="*/ 6553349 h 6858000"/>
              <a:gd name="connsiteX318" fmla="*/ 5975994 w 7467600"/>
              <a:gd name="connsiteY318" fmla="*/ 6858000 h 6858000"/>
              <a:gd name="connsiteX319" fmla="*/ 5898547 w 7467600"/>
              <a:gd name="connsiteY319" fmla="*/ 6858000 h 6858000"/>
              <a:gd name="connsiteX320" fmla="*/ 5682041 w 7467600"/>
              <a:gd name="connsiteY320" fmla="*/ 6355860 h 6858000"/>
              <a:gd name="connsiteX321" fmla="*/ 5461758 w 7467600"/>
              <a:gd name="connsiteY321" fmla="*/ 5820220 h 6858000"/>
              <a:gd name="connsiteX322" fmla="*/ 5237282 w 7467600"/>
              <a:gd name="connsiteY322" fmla="*/ 6579086 h 6858000"/>
              <a:gd name="connsiteX323" fmla="*/ 5115009 w 7467600"/>
              <a:gd name="connsiteY323" fmla="*/ 6858000 h 6858000"/>
              <a:gd name="connsiteX324" fmla="*/ 5028074 w 7467600"/>
              <a:gd name="connsiteY324" fmla="*/ 6858000 h 6858000"/>
              <a:gd name="connsiteX325" fmla="*/ 5079508 w 7467600"/>
              <a:gd name="connsiteY325" fmla="*/ 6749074 h 6858000"/>
              <a:gd name="connsiteX326" fmla="*/ 5371846 w 7467600"/>
              <a:gd name="connsiteY326" fmla="*/ 5924413 h 6858000"/>
              <a:gd name="connsiteX327" fmla="*/ 5270512 w 7467600"/>
              <a:gd name="connsiteY327" fmla="*/ 6138975 h 6858000"/>
              <a:gd name="connsiteX328" fmla="*/ 5062409 w 7467600"/>
              <a:gd name="connsiteY328" fmla="*/ 6653544 h 6858000"/>
              <a:gd name="connsiteX329" fmla="*/ 5036628 w 7467600"/>
              <a:gd name="connsiteY329" fmla="*/ 6754247 h 6858000"/>
              <a:gd name="connsiteX330" fmla="*/ 5009112 w 7467600"/>
              <a:gd name="connsiteY330" fmla="*/ 6858000 h 6858000"/>
              <a:gd name="connsiteX331" fmla="*/ 4976679 w 7467600"/>
              <a:gd name="connsiteY331" fmla="*/ 6858000 h 6858000"/>
              <a:gd name="connsiteX332" fmla="*/ 5006537 w 7467600"/>
              <a:gd name="connsiteY332" fmla="*/ 6747068 h 6858000"/>
              <a:gd name="connsiteX333" fmla="*/ 5032723 w 7467600"/>
              <a:gd name="connsiteY333" fmla="*/ 6644957 h 6858000"/>
              <a:gd name="connsiteX334" fmla="*/ 5242949 w 7467600"/>
              <a:gd name="connsiteY334" fmla="*/ 6125175 h 6858000"/>
              <a:gd name="connsiteX335" fmla="*/ 5286321 w 7467600"/>
              <a:gd name="connsiteY335" fmla="*/ 6033555 h 6858000"/>
              <a:gd name="connsiteX336" fmla="*/ 5008210 w 7467600"/>
              <a:gd name="connsiteY336" fmla="*/ 6649194 h 6858000"/>
              <a:gd name="connsiteX337" fmla="*/ 4986321 w 7467600"/>
              <a:gd name="connsiteY337" fmla="*/ 6765687 h 6858000"/>
              <a:gd name="connsiteX338" fmla="*/ 4973474 w 7467600"/>
              <a:gd name="connsiteY338" fmla="*/ 6858000 h 6858000"/>
              <a:gd name="connsiteX339" fmla="*/ 4907178 w 7467600"/>
              <a:gd name="connsiteY339" fmla="*/ 6858000 h 6858000"/>
              <a:gd name="connsiteX340" fmla="*/ 4910810 w 7467600"/>
              <a:gd name="connsiteY340" fmla="*/ 6829660 h 6858000"/>
              <a:gd name="connsiteX341" fmla="*/ 4987461 w 7467600"/>
              <a:gd name="connsiteY341" fmla="*/ 6432994 h 6858000"/>
              <a:gd name="connsiteX342" fmla="*/ 5179262 w 7467600"/>
              <a:gd name="connsiteY342" fmla="*/ 6035044 h 6858000"/>
              <a:gd name="connsiteX343" fmla="*/ 4689678 w 7467600"/>
              <a:gd name="connsiteY343" fmla="*/ 6440241 h 6858000"/>
              <a:gd name="connsiteX344" fmla="*/ 4477543 w 7467600"/>
              <a:gd name="connsiteY344" fmla="*/ 6674836 h 6858000"/>
              <a:gd name="connsiteX345" fmla="*/ 4329957 w 7467600"/>
              <a:gd name="connsiteY345" fmla="*/ 6858000 h 6858000"/>
              <a:gd name="connsiteX346" fmla="*/ 4218595 w 7467600"/>
              <a:gd name="connsiteY346" fmla="*/ 6858000 h 6858000"/>
              <a:gd name="connsiteX347" fmla="*/ 4368888 w 7467600"/>
              <a:gd name="connsiteY347" fmla="*/ 6668412 h 6858000"/>
              <a:gd name="connsiteX348" fmla="*/ 4563091 w 7467600"/>
              <a:gd name="connsiteY348" fmla="*/ 6442508 h 6858000"/>
              <a:gd name="connsiteX349" fmla="*/ 5387324 w 7467600"/>
              <a:gd name="connsiteY349" fmla="*/ 5705830 h 6858000"/>
              <a:gd name="connsiteX350" fmla="*/ 5073620 w 7467600"/>
              <a:gd name="connsiteY350" fmla="*/ 5955437 h 6858000"/>
              <a:gd name="connsiteX351" fmla="*/ 4689789 w 7467600"/>
              <a:gd name="connsiteY351" fmla="*/ 6268382 h 6858000"/>
              <a:gd name="connsiteX352" fmla="*/ 4418722 w 7467600"/>
              <a:gd name="connsiteY352" fmla="*/ 6570886 h 6858000"/>
              <a:gd name="connsiteX353" fmla="*/ 4214944 w 7467600"/>
              <a:gd name="connsiteY353" fmla="*/ 6858000 h 6858000"/>
              <a:gd name="connsiteX354" fmla="*/ 4177898 w 7467600"/>
              <a:gd name="connsiteY354" fmla="*/ 6858000 h 6858000"/>
              <a:gd name="connsiteX355" fmla="*/ 4391597 w 7467600"/>
              <a:gd name="connsiteY355" fmla="*/ 6556370 h 6858000"/>
              <a:gd name="connsiteX356" fmla="*/ 4668889 w 7467600"/>
              <a:gd name="connsiteY356" fmla="*/ 6246399 h 6858000"/>
              <a:gd name="connsiteX357" fmla="*/ 5055427 w 7467600"/>
              <a:gd name="connsiteY357" fmla="*/ 5931476 h 6858000"/>
              <a:gd name="connsiteX358" fmla="*/ 5371814 w 7467600"/>
              <a:gd name="connsiteY358" fmla="*/ 5678975 h 6858000"/>
              <a:gd name="connsiteX359" fmla="*/ 4987918 w 7467600"/>
              <a:gd name="connsiteY359" fmla="*/ 5838701 h 6858000"/>
              <a:gd name="connsiteX360" fmla="*/ 4317146 w 7467600"/>
              <a:gd name="connsiteY360" fmla="*/ 6587716 h 6858000"/>
              <a:gd name="connsiteX361" fmla="*/ 4171627 w 7467600"/>
              <a:gd name="connsiteY361" fmla="*/ 6858000 h 6858000"/>
              <a:gd name="connsiteX362" fmla="*/ 4081585 w 7467600"/>
              <a:gd name="connsiteY362" fmla="*/ 6858000 h 6858000"/>
              <a:gd name="connsiteX363" fmla="*/ 4238603 w 7467600"/>
              <a:gd name="connsiteY363" fmla="*/ 6559341 h 6858000"/>
              <a:gd name="connsiteX364" fmla="*/ 4778333 w 7467600"/>
              <a:gd name="connsiteY364" fmla="*/ 5873626 h 6858000"/>
              <a:gd name="connsiteX365" fmla="*/ 5414185 w 7467600"/>
              <a:gd name="connsiteY365" fmla="*/ 5573882 h 6858000"/>
              <a:gd name="connsiteX366" fmla="*/ 5959648 w 7467600"/>
              <a:gd name="connsiteY366" fmla="*/ 4760797 h 6858000"/>
              <a:gd name="connsiteX367" fmla="*/ 5355019 w 7467600"/>
              <a:gd name="connsiteY367" fmla="*/ 4734672 h 6858000"/>
              <a:gd name="connsiteX368" fmla="*/ 5083565 w 7467600"/>
              <a:gd name="connsiteY368" fmla="*/ 5179121 h 6858000"/>
              <a:gd name="connsiteX369" fmla="*/ 4713577 w 7467600"/>
              <a:gd name="connsiteY369" fmla="*/ 5616803 h 6858000"/>
              <a:gd name="connsiteX370" fmla="*/ 3989559 w 7467600"/>
              <a:gd name="connsiteY370" fmla="*/ 6145945 h 6858000"/>
              <a:gd name="connsiteX371" fmla="*/ 3939824 w 7467600"/>
              <a:gd name="connsiteY371" fmla="*/ 6066900 h 6858000"/>
              <a:gd name="connsiteX372" fmla="*/ 4584537 w 7467600"/>
              <a:gd name="connsiteY372" fmla="*/ 5324826 h 6858000"/>
              <a:gd name="connsiteX373" fmla="*/ 5037105 w 7467600"/>
              <a:gd name="connsiteY373" fmla="*/ 5088765 h 6858000"/>
              <a:gd name="connsiteX374" fmla="*/ 5039930 w 7467600"/>
              <a:gd name="connsiteY374" fmla="*/ 5089585 h 6858000"/>
              <a:gd name="connsiteX375" fmla="*/ 5263764 w 7467600"/>
              <a:gd name="connsiteY375" fmla="*/ 4735525 h 6858000"/>
              <a:gd name="connsiteX376" fmla="*/ 4086300 w 7467600"/>
              <a:gd name="connsiteY376" fmla="*/ 4884599 h 6858000"/>
              <a:gd name="connsiteX377" fmla="*/ 4085485 w 7467600"/>
              <a:gd name="connsiteY377" fmla="*/ 4899070 h 6858000"/>
              <a:gd name="connsiteX378" fmla="*/ 3871915 w 7467600"/>
              <a:gd name="connsiteY378" fmla="*/ 5253645 h 6858000"/>
              <a:gd name="connsiteX379" fmla="*/ 3799374 w 7467600"/>
              <a:gd name="connsiteY379" fmla="*/ 5466127 h 6858000"/>
              <a:gd name="connsiteX380" fmla="*/ 3498850 w 7467600"/>
              <a:gd name="connsiteY380" fmla="*/ 6661888 h 6858000"/>
              <a:gd name="connsiteX381" fmla="*/ 3399216 w 7467600"/>
              <a:gd name="connsiteY381" fmla="*/ 6858000 h 6858000"/>
              <a:gd name="connsiteX382" fmla="*/ 3303688 w 7467600"/>
              <a:gd name="connsiteY382" fmla="*/ 6858000 h 6858000"/>
              <a:gd name="connsiteX383" fmla="*/ 3391774 w 7467600"/>
              <a:gd name="connsiteY383" fmla="*/ 6697181 h 6858000"/>
              <a:gd name="connsiteX384" fmla="*/ 3735540 w 7467600"/>
              <a:gd name="connsiteY384" fmla="*/ 5546923 h 6858000"/>
              <a:gd name="connsiteX385" fmla="*/ 3729438 w 7467600"/>
              <a:gd name="connsiteY385" fmla="*/ 5569058 h 6858000"/>
              <a:gd name="connsiteX386" fmla="*/ 3707782 w 7467600"/>
              <a:gd name="connsiteY386" fmla="*/ 5644908 h 6858000"/>
              <a:gd name="connsiteX387" fmla="*/ 3583827 w 7467600"/>
              <a:gd name="connsiteY387" fmla="*/ 6039215 h 6858000"/>
              <a:gd name="connsiteX388" fmla="*/ 3547861 w 7467600"/>
              <a:gd name="connsiteY388" fmla="*/ 6129609 h 6858000"/>
              <a:gd name="connsiteX389" fmla="*/ 3490905 w 7467600"/>
              <a:gd name="connsiteY389" fmla="*/ 6277660 h 6858000"/>
              <a:gd name="connsiteX390" fmla="*/ 3455859 w 7467600"/>
              <a:gd name="connsiteY390" fmla="*/ 6391301 h 6858000"/>
              <a:gd name="connsiteX391" fmla="*/ 3429112 w 7467600"/>
              <a:gd name="connsiteY391" fmla="*/ 6479469 h 6858000"/>
              <a:gd name="connsiteX392" fmla="*/ 3304862 w 7467600"/>
              <a:gd name="connsiteY392" fmla="*/ 6796476 h 6858000"/>
              <a:gd name="connsiteX393" fmla="*/ 3276071 w 7467600"/>
              <a:gd name="connsiteY393" fmla="*/ 6858000 h 6858000"/>
              <a:gd name="connsiteX394" fmla="*/ 3240805 w 7467600"/>
              <a:gd name="connsiteY394" fmla="*/ 6858000 h 6858000"/>
              <a:gd name="connsiteX395" fmla="*/ 3275917 w 7467600"/>
              <a:gd name="connsiteY395" fmla="*/ 6783192 h 6858000"/>
              <a:gd name="connsiteX396" fmla="*/ 3399358 w 7467600"/>
              <a:gd name="connsiteY396" fmla="*/ 6469011 h 6858000"/>
              <a:gd name="connsiteX397" fmla="*/ 3425650 w 7467600"/>
              <a:gd name="connsiteY397" fmla="*/ 6381333 h 6858000"/>
              <a:gd name="connsiteX398" fmla="*/ 3460661 w 7467600"/>
              <a:gd name="connsiteY398" fmla="*/ 6266763 h 6858000"/>
              <a:gd name="connsiteX399" fmla="*/ 3518021 w 7467600"/>
              <a:gd name="connsiteY399" fmla="*/ 6117298 h 6858000"/>
              <a:gd name="connsiteX400" fmla="*/ 3554035 w 7467600"/>
              <a:gd name="connsiteY400" fmla="*/ 6027832 h 6858000"/>
              <a:gd name="connsiteX401" fmla="*/ 3677174 w 7467600"/>
              <a:gd name="connsiteY401" fmla="*/ 5636351 h 6858000"/>
              <a:gd name="connsiteX402" fmla="*/ 3698819 w 7467600"/>
              <a:gd name="connsiteY402" fmla="*/ 5560503 h 6858000"/>
              <a:gd name="connsiteX403" fmla="*/ 3702094 w 7467600"/>
              <a:gd name="connsiteY403" fmla="*/ 5549194 h 6858000"/>
              <a:gd name="connsiteX404" fmla="*/ 3398355 w 7467600"/>
              <a:gd name="connsiteY404" fmla="*/ 6094603 h 6858000"/>
              <a:gd name="connsiteX405" fmla="*/ 3193941 w 7467600"/>
              <a:gd name="connsiteY405" fmla="*/ 6798775 h 6858000"/>
              <a:gd name="connsiteX406" fmla="*/ 3184140 w 7467600"/>
              <a:gd name="connsiteY406" fmla="*/ 6858000 h 6858000"/>
              <a:gd name="connsiteX407" fmla="*/ 3099978 w 7467600"/>
              <a:gd name="connsiteY407" fmla="*/ 6858000 h 6858000"/>
              <a:gd name="connsiteX408" fmla="*/ 3101556 w 7467600"/>
              <a:gd name="connsiteY408" fmla="*/ 6843337 h 6858000"/>
              <a:gd name="connsiteX409" fmla="*/ 3370162 w 7467600"/>
              <a:gd name="connsiteY409" fmla="*/ 5785550 h 6858000"/>
              <a:gd name="connsiteX410" fmla="*/ 3746477 w 7467600"/>
              <a:gd name="connsiteY410" fmla="*/ 5377889 h 6858000"/>
              <a:gd name="connsiteX411" fmla="*/ 3863399 w 7467600"/>
              <a:gd name="connsiteY411" fmla="*/ 5087257 h 6858000"/>
              <a:gd name="connsiteX412" fmla="*/ 3968712 w 7467600"/>
              <a:gd name="connsiteY412" fmla="*/ 4913989 h 6858000"/>
              <a:gd name="connsiteX413" fmla="*/ 2792390 w 7467600"/>
              <a:gd name="connsiteY413" fmla="*/ 5382974 h 6858000"/>
              <a:gd name="connsiteX414" fmla="*/ 2714982 w 7467600"/>
              <a:gd name="connsiteY414" fmla="*/ 5427051 h 6858000"/>
              <a:gd name="connsiteX415" fmla="*/ 2813361 w 7467600"/>
              <a:gd name="connsiteY415" fmla="*/ 6023912 h 6858000"/>
              <a:gd name="connsiteX416" fmla="*/ 2688430 w 7467600"/>
              <a:gd name="connsiteY416" fmla="*/ 6801564 h 6858000"/>
              <a:gd name="connsiteX417" fmla="*/ 2629626 w 7467600"/>
              <a:gd name="connsiteY417" fmla="*/ 6763394 h 6858000"/>
              <a:gd name="connsiteX418" fmla="*/ 2565328 w 7467600"/>
              <a:gd name="connsiteY418" fmla="*/ 5516399 h 6858000"/>
              <a:gd name="connsiteX419" fmla="*/ 1922999 w 7467600"/>
              <a:gd name="connsiteY419" fmla="*/ 5980343 h 6858000"/>
              <a:gd name="connsiteX420" fmla="*/ 1950261 w 7467600"/>
              <a:gd name="connsiteY420" fmla="*/ 6405858 h 6858000"/>
              <a:gd name="connsiteX421" fmla="*/ 2365554 w 7467600"/>
              <a:gd name="connsiteY421" fmla="*/ 6759107 h 6858000"/>
              <a:gd name="connsiteX422" fmla="*/ 2424142 w 7467600"/>
              <a:gd name="connsiteY422" fmla="*/ 6858000 h 6858000"/>
              <a:gd name="connsiteX423" fmla="*/ 2395994 w 7467600"/>
              <a:gd name="connsiteY423" fmla="*/ 6858000 h 6858000"/>
              <a:gd name="connsiteX424" fmla="*/ 2392863 w 7467600"/>
              <a:gd name="connsiteY424" fmla="*/ 6852964 h 6858000"/>
              <a:gd name="connsiteX425" fmla="*/ 2017589 w 7467600"/>
              <a:gd name="connsiteY425" fmla="*/ 6493982 h 6858000"/>
              <a:gd name="connsiteX426" fmla="*/ 2147336 w 7467600"/>
              <a:gd name="connsiteY426" fmla="*/ 6594052 h 6858000"/>
              <a:gd name="connsiteX427" fmla="*/ 2207047 w 7467600"/>
              <a:gd name="connsiteY427" fmla="*/ 6654540 h 6858000"/>
              <a:gd name="connsiteX428" fmla="*/ 2299106 w 7467600"/>
              <a:gd name="connsiteY428" fmla="*/ 6778931 h 6858000"/>
              <a:gd name="connsiteX429" fmla="*/ 2314430 w 7467600"/>
              <a:gd name="connsiteY429" fmla="*/ 6801144 h 6858000"/>
              <a:gd name="connsiteX430" fmla="*/ 2352406 w 7467600"/>
              <a:gd name="connsiteY430" fmla="*/ 6858000 h 6858000"/>
              <a:gd name="connsiteX431" fmla="*/ 2314492 w 7467600"/>
              <a:gd name="connsiteY431" fmla="*/ 6858000 h 6858000"/>
              <a:gd name="connsiteX432" fmla="*/ 2288095 w 7467600"/>
              <a:gd name="connsiteY432" fmla="*/ 6818030 h 6858000"/>
              <a:gd name="connsiteX433" fmla="*/ 2272768 w 7467600"/>
              <a:gd name="connsiteY433" fmla="*/ 6795822 h 6858000"/>
              <a:gd name="connsiteX434" fmla="*/ 2182715 w 7467600"/>
              <a:gd name="connsiteY434" fmla="*/ 6675071 h 6858000"/>
              <a:gd name="connsiteX435" fmla="*/ 2032061 w 7467600"/>
              <a:gd name="connsiteY435" fmla="*/ 6541380 h 6858000"/>
              <a:gd name="connsiteX436" fmla="*/ 2257220 w 7467600"/>
              <a:gd name="connsiteY436" fmla="*/ 6826257 h 6858000"/>
              <a:gd name="connsiteX437" fmla="*/ 2281324 w 7467600"/>
              <a:gd name="connsiteY437" fmla="*/ 6858000 h 6858000"/>
              <a:gd name="connsiteX438" fmla="*/ 2242860 w 7467600"/>
              <a:gd name="connsiteY438" fmla="*/ 6858000 h 6858000"/>
              <a:gd name="connsiteX439" fmla="*/ 2232818 w 7467600"/>
              <a:gd name="connsiteY439" fmla="*/ 6844926 h 6858000"/>
              <a:gd name="connsiteX440" fmla="*/ 1990172 w 7467600"/>
              <a:gd name="connsiteY440" fmla="*/ 6542121 h 6858000"/>
              <a:gd name="connsiteX441" fmla="*/ 2124090 w 7467600"/>
              <a:gd name="connsiteY441" fmla="*/ 6761017 h 6858000"/>
              <a:gd name="connsiteX442" fmla="*/ 2200380 w 7467600"/>
              <a:gd name="connsiteY442" fmla="*/ 6858000 h 6858000"/>
              <a:gd name="connsiteX443" fmla="*/ 2147507 w 7467600"/>
              <a:gd name="connsiteY443" fmla="*/ 6858000 h 6858000"/>
              <a:gd name="connsiteX444" fmla="*/ 2070668 w 7467600"/>
              <a:gd name="connsiteY444" fmla="*/ 6761520 h 6858000"/>
              <a:gd name="connsiteX445" fmla="*/ 1975142 w 7467600"/>
              <a:gd name="connsiteY445" fmla="*/ 6585570 h 6858000"/>
              <a:gd name="connsiteX446" fmla="*/ 2050035 w 7467600"/>
              <a:gd name="connsiteY446" fmla="*/ 6813345 h 6858000"/>
              <a:gd name="connsiteX447" fmla="*/ 2063025 w 7467600"/>
              <a:gd name="connsiteY447" fmla="*/ 6858000 h 6858000"/>
              <a:gd name="connsiteX448" fmla="*/ 2021675 w 7467600"/>
              <a:gd name="connsiteY448" fmla="*/ 6858000 h 6858000"/>
              <a:gd name="connsiteX449" fmla="*/ 2019308 w 7467600"/>
              <a:gd name="connsiteY449" fmla="*/ 6847118 h 6858000"/>
              <a:gd name="connsiteX450" fmla="*/ 1938835 w 7467600"/>
              <a:gd name="connsiteY450" fmla="*/ 6551160 h 6858000"/>
              <a:gd name="connsiteX451" fmla="*/ 1953230 w 7467600"/>
              <a:gd name="connsiteY451" fmla="*/ 6759699 h 6858000"/>
              <a:gd name="connsiteX452" fmla="*/ 1956763 w 7467600"/>
              <a:gd name="connsiteY452" fmla="*/ 6778191 h 6858000"/>
              <a:gd name="connsiteX453" fmla="*/ 1967925 w 7467600"/>
              <a:gd name="connsiteY453" fmla="*/ 6858000 h 6858000"/>
              <a:gd name="connsiteX454" fmla="*/ 1936622 w 7467600"/>
              <a:gd name="connsiteY454" fmla="*/ 6858000 h 6858000"/>
              <a:gd name="connsiteX455" fmla="*/ 1926261 w 7467600"/>
              <a:gd name="connsiteY455" fmla="*/ 6784064 h 6858000"/>
              <a:gd name="connsiteX456" fmla="*/ 1922724 w 7467600"/>
              <a:gd name="connsiteY456" fmla="*/ 6765577 h 6858000"/>
              <a:gd name="connsiteX457" fmla="*/ 1904650 w 7467600"/>
              <a:gd name="connsiteY457" fmla="*/ 6639616 h 6858000"/>
              <a:gd name="connsiteX458" fmla="*/ 1885273 w 7467600"/>
              <a:gd name="connsiteY458" fmla="*/ 6858000 h 6858000"/>
              <a:gd name="connsiteX459" fmla="*/ 1854363 w 7467600"/>
              <a:gd name="connsiteY459" fmla="*/ 6858000 h 6858000"/>
              <a:gd name="connsiteX460" fmla="*/ 1880391 w 7467600"/>
              <a:gd name="connsiteY460" fmla="*/ 6603796 h 6858000"/>
              <a:gd name="connsiteX461" fmla="*/ 1818273 w 7467600"/>
              <a:gd name="connsiteY461" fmla="*/ 6715729 h 6858000"/>
              <a:gd name="connsiteX462" fmla="*/ 1794691 w 7467600"/>
              <a:gd name="connsiteY462" fmla="*/ 6843239 h 6858000"/>
              <a:gd name="connsiteX463" fmla="*/ 1794914 w 7467600"/>
              <a:gd name="connsiteY463" fmla="*/ 6858000 h 6858000"/>
              <a:gd name="connsiteX464" fmla="*/ 1746128 w 7467600"/>
              <a:gd name="connsiteY464" fmla="*/ 6858000 h 6858000"/>
              <a:gd name="connsiteX465" fmla="*/ 1753934 w 7467600"/>
              <a:gd name="connsiteY465" fmla="*/ 6724796 h 6858000"/>
              <a:gd name="connsiteX466" fmla="*/ 1792053 w 7467600"/>
              <a:gd name="connsiteY466" fmla="*/ 6572396 h 6858000"/>
              <a:gd name="connsiteX467" fmla="*/ 1862248 w 7467600"/>
              <a:gd name="connsiteY467" fmla="*/ 6266397 h 6858000"/>
              <a:gd name="connsiteX468" fmla="*/ 1862250 w 7467600"/>
              <a:gd name="connsiteY468" fmla="*/ 6033531 h 6858000"/>
              <a:gd name="connsiteX469" fmla="*/ 1211999 w 7467600"/>
              <a:gd name="connsiteY469" fmla="*/ 6683610 h 6858000"/>
              <a:gd name="connsiteX470" fmla="*/ 1213266 w 7467600"/>
              <a:gd name="connsiteY470" fmla="*/ 6691947 h 6858000"/>
              <a:gd name="connsiteX471" fmla="*/ 1203370 w 7467600"/>
              <a:gd name="connsiteY471" fmla="*/ 6850676 h 6858000"/>
              <a:gd name="connsiteX472" fmla="*/ 1203671 w 7467600"/>
              <a:gd name="connsiteY472" fmla="*/ 6858000 h 6858000"/>
              <a:gd name="connsiteX473" fmla="*/ 1143180 w 7467600"/>
              <a:gd name="connsiteY473" fmla="*/ 6858000 h 6858000"/>
              <a:gd name="connsiteX474" fmla="*/ 1142176 w 7467600"/>
              <a:gd name="connsiteY474" fmla="*/ 6766045 h 6858000"/>
              <a:gd name="connsiteX475" fmla="*/ 1067484 w 7467600"/>
              <a:gd name="connsiteY475" fmla="*/ 6858000 h 6858000"/>
              <a:gd name="connsiteX476" fmla="*/ 953928 w 7467600"/>
              <a:gd name="connsiteY476" fmla="*/ 6858000 h 6858000"/>
              <a:gd name="connsiteX477" fmla="*/ 959715 w 7467600"/>
              <a:gd name="connsiteY477" fmla="*/ 6850185 h 6858000"/>
              <a:gd name="connsiteX478" fmla="*/ 1483788 w 7467600"/>
              <a:gd name="connsiteY478" fmla="*/ 6259174 h 6858000"/>
              <a:gd name="connsiteX479" fmla="*/ 1100671 w 7467600"/>
              <a:gd name="connsiteY479" fmla="*/ 6252137 h 6858000"/>
              <a:gd name="connsiteX480" fmla="*/ 1090144 w 7467600"/>
              <a:gd name="connsiteY480" fmla="*/ 6256748 h 6858000"/>
              <a:gd name="connsiteX481" fmla="*/ 1095872 w 7467600"/>
              <a:gd name="connsiteY481" fmla="*/ 6271892 h 6858000"/>
              <a:gd name="connsiteX482" fmla="*/ 262785 w 7467600"/>
              <a:gd name="connsiteY482" fmla="*/ 6845450 h 6858000"/>
              <a:gd name="connsiteX483" fmla="*/ 209968 w 7467600"/>
              <a:gd name="connsiteY483" fmla="*/ 6770713 h 6858000"/>
              <a:gd name="connsiteX484" fmla="*/ 873460 w 7467600"/>
              <a:gd name="connsiteY484" fmla="*/ 6253768 h 6858000"/>
              <a:gd name="connsiteX485" fmla="*/ 192686 w 7467600"/>
              <a:gd name="connsiteY485" fmla="*/ 5849257 h 6858000"/>
              <a:gd name="connsiteX486" fmla="*/ 4696 w 7467600"/>
              <a:gd name="connsiteY486" fmla="*/ 5697668 h 6858000"/>
              <a:gd name="connsiteX487" fmla="*/ 0 w 7467600"/>
              <a:gd name="connsiteY487" fmla="*/ 5689984 h 6858000"/>
              <a:gd name="connsiteX488" fmla="*/ 0 w 7467600"/>
              <a:gd name="connsiteY488" fmla="*/ 5513472 h 6858000"/>
              <a:gd name="connsiteX489" fmla="*/ 174101 w 7467600"/>
              <a:gd name="connsiteY489" fmla="*/ 5620277 h 6858000"/>
              <a:gd name="connsiteX490" fmla="*/ 891800 w 7467600"/>
              <a:gd name="connsiteY490" fmla="*/ 6036935 h 6858000"/>
              <a:gd name="connsiteX491" fmla="*/ 1072219 w 7467600"/>
              <a:gd name="connsiteY491" fmla="*/ 6169443 h 6858000"/>
              <a:gd name="connsiteX492" fmla="*/ 1074117 w 7467600"/>
              <a:gd name="connsiteY492" fmla="*/ 6170301 h 6858000"/>
              <a:gd name="connsiteX493" fmla="*/ 1083114 w 7467600"/>
              <a:gd name="connsiteY493" fmla="*/ 6174131 h 6858000"/>
              <a:gd name="connsiteX494" fmla="*/ 1543010 w 7467600"/>
              <a:gd name="connsiteY494" fmla="*/ 6191140 h 6858000"/>
              <a:gd name="connsiteX495" fmla="*/ 1551080 w 7467600"/>
              <a:gd name="connsiteY495" fmla="*/ 6195006 h 6858000"/>
              <a:gd name="connsiteX496" fmla="*/ 2345443 w 7467600"/>
              <a:gd name="connsiteY496" fmla="*/ 5549882 h 6858000"/>
              <a:gd name="connsiteX497" fmla="*/ 1721499 w 7467600"/>
              <a:gd name="connsiteY497" fmla="*/ 5599969 h 6858000"/>
              <a:gd name="connsiteX498" fmla="*/ 767716 w 7467600"/>
              <a:gd name="connsiteY498" fmla="*/ 5472768 h 6858000"/>
              <a:gd name="connsiteX499" fmla="*/ 722147 w 7467600"/>
              <a:gd name="connsiteY499" fmla="*/ 5393091 h 6858000"/>
              <a:gd name="connsiteX500" fmla="*/ 1485552 w 7467600"/>
              <a:gd name="connsiteY500" fmla="*/ 5313202 h 6858000"/>
              <a:gd name="connsiteX501" fmla="*/ 2143004 w 7467600"/>
              <a:gd name="connsiteY501" fmla="*/ 5402420 h 6858000"/>
              <a:gd name="connsiteX502" fmla="*/ 1933391 w 7467600"/>
              <a:gd name="connsiteY502" fmla="*/ 5156971 h 6858000"/>
              <a:gd name="connsiteX503" fmla="*/ 1827118 w 7467600"/>
              <a:gd name="connsiteY503" fmla="*/ 4968410 h 6858000"/>
              <a:gd name="connsiteX504" fmla="*/ 1837349 w 7467600"/>
              <a:gd name="connsiteY504" fmla="*/ 4956357 h 6858000"/>
              <a:gd name="connsiteX505" fmla="*/ 2162835 w 7467600"/>
              <a:gd name="connsiteY505" fmla="*/ 5187853 h 6858000"/>
              <a:gd name="connsiteX506" fmla="*/ 2257167 w 7467600"/>
              <a:gd name="connsiteY506" fmla="*/ 5462123 h 6858000"/>
              <a:gd name="connsiteX507" fmla="*/ 2261598 w 7467600"/>
              <a:gd name="connsiteY507" fmla="*/ 5467998 h 6858000"/>
              <a:gd name="connsiteX508" fmla="*/ 2437177 w 7467600"/>
              <a:gd name="connsiteY508" fmla="*/ 5479608 h 6858000"/>
              <a:gd name="connsiteX509" fmla="*/ 2445247 w 7467600"/>
              <a:gd name="connsiteY509" fmla="*/ 5483476 h 6858000"/>
              <a:gd name="connsiteX510" fmla="*/ 2743626 w 7467600"/>
              <a:gd name="connsiteY510" fmla="*/ 5304819 h 6858000"/>
              <a:gd name="connsiteX511" fmla="*/ 3048102 w 7467600"/>
              <a:gd name="connsiteY511" fmla="*/ 5150595 h 6858000"/>
              <a:gd name="connsiteX512" fmla="*/ 1799414 w 7467600"/>
              <a:gd name="connsiteY512" fmla="*/ 4694732 h 6858000"/>
              <a:gd name="connsiteX513" fmla="*/ 1771735 w 7467600"/>
              <a:gd name="connsiteY513" fmla="*/ 4619929 h 6858000"/>
              <a:gd name="connsiteX514" fmla="*/ 3104273 w 7467600"/>
              <a:gd name="connsiteY514" fmla="*/ 5076159 h 6858000"/>
              <a:gd name="connsiteX515" fmla="*/ 3113245 w 7467600"/>
              <a:gd name="connsiteY515" fmla="*/ 5090705 h 6858000"/>
              <a:gd name="connsiteX516" fmla="*/ 3126294 w 7467600"/>
              <a:gd name="connsiteY516" fmla="*/ 5114400 h 6858000"/>
              <a:gd name="connsiteX517" fmla="*/ 3937433 w 7467600"/>
              <a:gd name="connsiteY517" fmla="*/ 4830473 h 6858000"/>
              <a:gd name="connsiteX518" fmla="*/ 3590475 w 7467600"/>
              <a:gd name="connsiteY518" fmla="*/ 4597974 h 6858000"/>
              <a:gd name="connsiteX519" fmla="*/ 3100264 w 7467600"/>
              <a:gd name="connsiteY519" fmla="*/ 4579845 h 6858000"/>
              <a:gd name="connsiteX520" fmla="*/ 2183576 w 7467600"/>
              <a:gd name="connsiteY520" fmla="*/ 4227150 h 6858000"/>
              <a:gd name="connsiteX521" fmla="*/ 2151029 w 7467600"/>
              <a:gd name="connsiteY521" fmla="*/ 4146947 h 6858000"/>
              <a:gd name="connsiteX522" fmla="*/ 3563434 w 7467600"/>
              <a:gd name="connsiteY522" fmla="*/ 4469115 h 6858000"/>
              <a:gd name="connsiteX523" fmla="*/ 3177952 w 7467600"/>
              <a:gd name="connsiteY523" fmla="*/ 3657386 h 6858000"/>
              <a:gd name="connsiteX524" fmla="*/ 3189263 w 7467600"/>
              <a:gd name="connsiteY524" fmla="*/ 3625726 h 6858000"/>
              <a:gd name="connsiteX525" fmla="*/ 3560912 w 7467600"/>
              <a:gd name="connsiteY525" fmla="*/ 4079863 h 6858000"/>
              <a:gd name="connsiteX526" fmla="*/ 3626636 w 7467600"/>
              <a:gd name="connsiteY526" fmla="*/ 4512230 h 6858000"/>
              <a:gd name="connsiteX527" fmla="*/ 3653088 w 7467600"/>
              <a:gd name="connsiteY527" fmla="*/ 4521417 h 6858000"/>
              <a:gd name="connsiteX528" fmla="*/ 3988128 w 7467600"/>
              <a:gd name="connsiteY528" fmla="*/ 4817267 h 6858000"/>
              <a:gd name="connsiteX529" fmla="*/ 4830582 w 7467600"/>
              <a:gd name="connsiteY529" fmla="*/ 4676000 h 6858000"/>
              <a:gd name="connsiteX530" fmla="*/ 4830100 w 7467600"/>
              <a:gd name="connsiteY530" fmla="*/ 4675554 h 6858000"/>
              <a:gd name="connsiteX531" fmla="*/ 4036318 w 7467600"/>
              <a:gd name="connsiteY531" fmla="*/ 4147013 h 6858000"/>
              <a:gd name="connsiteX532" fmla="*/ 3432098 w 7467600"/>
              <a:gd name="connsiteY532" fmla="*/ 3537312 h 6858000"/>
              <a:gd name="connsiteX533" fmla="*/ 3446761 w 7467600"/>
              <a:gd name="connsiteY533" fmla="*/ 3461278 h 6858000"/>
              <a:gd name="connsiteX534" fmla="*/ 4419733 w 7467600"/>
              <a:gd name="connsiteY534" fmla="*/ 3963555 h 6858000"/>
              <a:gd name="connsiteX535" fmla="*/ 4781371 w 7467600"/>
              <a:gd name="connsiteY535" fmla="*/ 4458604 h 6858000"/>
              <a:gd name="connsiteX536" fmla="*/ 4780440 w 7467600"/>
              <a:gd name="connsiteY536" fmla="*/ 4470290 h 6858000"/>
              <a:gd name="connsiteX537" fmla="*/ 4898954 w 7467600"/>
              <a:gd name="connsiteY537" fmla="*/ 4662092 h 6858000"/>
              <a:gd name="connsiteX538" fmla="*/ 4900699 w 7467600"/>
              <a:gd name="connsiteY538" fmla="*/ 4670867 h 6858000"/>
              <a:gd name="connsiteX539" fmla="*/ 5714511 w 7467600"/>
              <a:gd name="connsiteY539" fmla="*/ 4663483 h 6858000"/>
              <a:gd name="connsiteX540" fmla="*/ 5464793 w 7467600"/>
              <a:gd name="connsiteY540" fmla="*/ 4393556 h 6858000"/>
              <a:gd name="connsiteX541" fmla="*/ 5461897 w 7467600"/>
              <a:gd name="connsiteY541" fmla="*/ 4390879 h 6858000"/>
              <a:gd name="connsiteX542" fmla="*/ 4294126 w 7467600"/>
              <a:gd name="connsiteY542" fmla="*/ 3303048 h 6858000"/>
              <a:gd name="connsiteX543" fmla="*/ 4305321 w 7467600"/>
              <a:gd name="connsiteY543" fmla="*/ 3256953 h 6858000"/>
              <a:gd name="connsiteX544" fmla="*/ 4949299 w 7467600"/>
              <a:gd name="connsiteY544" fmla="*/ 3766336 h 6858000"/>
              <a:gd name="connsiteX545" fmla="*/ 5291452 w 7467600"/>
              <a:gd name="connsiteY545" fmla="*/ 4076801 h 6858000"/>
              <a:gd name="connsiteX546" fmla="*/ 5434998 w 7467600"/>
              <a:gd name="connsiteY546" fmla="*/ 4254100 h 6858000"/>
              <a:gd name="connsiteX547" fmla="*/ 5351015 w 7467600"/>
              <a:gd name="connsiteY547" fmla="*/ 3760989 h 6858000"/>
              <a:gd name="connsiteX548" fmla="*/ 5413780 w 7467600"/>
              <a:gd name="connsiteY548" fmla="*/ 2966265 h 6858000"/>
              <a:gd name="connsiteX549" fmla="*/ 5425627 w 7467600"/>
              <a:gd name="connsiteY549" fmla="*/ 2954192 h 6858000"/>
              <a:gd name="connsiteX550" fmla="*/ 6604735 w 7467600"/>
              <a:gd name="connsiteY550" fmla="*/ 2041381 h 6858000"/>
              <a:gd name="connsiteX551" fmla="*/ 7204487 w 7467600"/>
              <a:gd name="connsiteY551" fmla="*/ 2742112 h 6858000"/>
              <a:gd name="connsiteX552" fmla="*/ 7131592 w 7467600"/>
              <a:gd name="connsiteY552" fmla="*/ 2672096 h 6858000"/>
              <a:gd name="connsiteX553" fmla="*/ 6996344 w 7467600"/>
              <a:gd name="connsiteY553" fmla="*/ 2518310 h 6858000"/>
              <a:gd name="connsiteX554" fmla="*/ 6735495 w 7467600"/>
              <a:gd name="connsiteY554" fmla="*/ 2196890 h 6858000"/>
              <a:gd name="connsiteX555" fmla="*/ 6721901 w 7467600"/>
              <a:gd name="connsiteY555" fmla="*/ 2179274 h 6858000"/>
              <a:gd name="connsiteX556" fmla="*/ 6604735 w 7467600"/>
              <a:gd name="connsiteY556" fmla="*/ 2041381 h 6858000"/>
              <a:gd name="connsiteX557" fmla="*/ 6591670 w 7467600"/>
              <a:gd name="connsiteY557" fmla="*/ 1988277 h 6858000"/>
              <a:gd name="connsiteX558" fmla="*/ 6747349 w 7467600"/>
              <a:gd name="connsiteY558" fmla="*/ 2160069 h 6858000"/>
              <a:gd name="connsiteX559" fmla="*/ 6760943 w 7467600"/>
              <a:gd name="connsiteY559" fmla="*/ 2177686 h 6858000"/>
              <a:gd name="connsiteX560" fmla="*/ 7021065 w 7467600"/>
              <a:gd name="connsiteY560" fmla="*/ 2498102 h 6858000"/>
              <a:gd name="connsiteX561" fmla="*/ 7155223 w 7467600"/>
              <a:gd name="connsiteY561" fmla="*/ 2650386 h 6858000"/>
              <a:gd name="connsiteX562" fmla="*/ 7203167 w 7467600"/>
              <a:gd name="connsiteY562" fmla="*/ 2697288 h 6858000"/>
              <a:gd name="connsiteX563" fmla="*/ 6937703 w 7467600"/>
              <a:gd name="connsiteY563" fmla="*/ 2321981 h 6858000"/>
              <a:gd name="connsiteX564" fmla="*/ 6591670 w 7467600"/>
              <a:gd name="connsiteY564" fmla="*/ 1988277 h 6858000"/>
              <a:gd name="connsiteX565" fmla="*/ 5798671 w 7467600"/>
              <a:gd name="connsiteY565" fmla="*/ 1981601 h 6858000"/>
              <a:gd name="connsiteX566" fmla="*/ 5754709 w 7467600"/>
              <a:gd name="connsiteY566" fmla="*/ 2071454 h 6858000"/>
              <a:gd name="connsiteX567" fmla="*/ 5763044 w 7467600"/>
              <a:gd name="connsiteY567" fmla="*/ 2842206 h 6858000"/>
              <a:gd name="connsiteX568" fmla="*/ 5764974 w 7467600"/>
              <a:gd name="connsiteY568" fmla="*/ 2799609 h 6858000"/>
              <a:gd name="connsiteX569" fmla="*/ 5767665 w 7467600"/>
              <a:gd name="connsiteY569" fmla="*/ 2666409 h 6858000"/>
              <a:gd name="connsiteX570" fmla="*/ 5763055 w 7467600"/>
              <a:gd name="connsiteY570" fmla="*/ 2579705 h 6858000"/>
              <a:gd name="connsiteX571" fmla="*/ 5758079 w 7467600"/>
              <a:gd name="connsiteY571" fmla="*/ 2492508 h 6858000"/>
              <a:gd name="connsiteX572" fmla="*/ 5779325 w 7467600"/>
              <a:gd name="connsiteY572" fmla="*/ 2197069 h 6858000"/>
              <a:gd name="connsiteX573" fmla="*/ 5798671 w 7467600"/>
              <a:gd name="connsiteY573" fmla="*/ 1981601 h 6858000"/>
              <a:gd name="connsiteX574" fmla="*/ 5829202 w 7467600"/>
              <a:gd name="connsiteY574" fmla="*/ 1971679 h 6858000"/>
              <a:gd name="connsiteX575" fmla="*/ 5809558 w 7467600"/>
              <a:gd name="connsiteY575" fmla="*/ 2198043 h 6858000"/>
              <a:gd name="connsiteX576" fmla="*/ 5788653 w 7467600"/>
              <a:gd name="connsiteY576" fmla="*/ 2489430 h 6858000"/>
              <a:gd name="connsiteX577" fmla="*/ 5793439 w 7467600"/>
              <a:gd name="connsiteY577" fmla="*/ 2575235 h 6858000"/>
              <a:gd name="connsiteX578" fmla="*/ 5796837 w 7467600"/>
              <a:gd name="connsiteY578" fmla="*/ 2637633 h 6858000"/>
              <a:gd name="connsiteX579" fmla="*/ 5818614 w 7467600"/>
              <a:gd name="connsiteY579" fmla="*/ 2473055 h 6858000"/>
              <a:gd name="connsiteX580" fmla="*/ 5829202 w 7467600"/>
              <a:gd name="connsiteY580" fmla="*/ 1971679 h 6858000"/>
              <a:gd name="connsiteX581" fmla="*/ 5911389 w 7467600"/>
              <a:gd name="connsiteY581" fmla="*/ 1898371 h 6858000"/>
              <a:gd name="connsiteX582" fmla="*/ 6237627 w 7467600"/>
              <a:gd name="connsiteY582" fmla="*/ 2231921 h 6858000"/>
              <a:gd name="connsiteX583" fmla="*/ 5911389 w 7467600"/>
              <a:gd name="connsiteY583" fmla="*/ 1898371 h 6858000"/>
              <a:gd name="connsiteX584" fmla="*/ 6944437 w 7467600"/>
              <a:gd name="connsiteY584" fmla="*/ 1575402 h 6858000"/>
              <a:gd name="connsiteX585" fmla="*/ 6304730 w 7467600"/>
              <a:gd name="connsiteY585" fmla="*/ 1766654 h 6858000"/>
              <a:gd name="connsiteX586" fmla="*/ 6944437 w 7467600"/>
              <a:gd name="connsiteY586" fmla="*/ 1575402 h 6858000"/>
              <a:gd name="connsiteX587" fmla="*/ 7019523 w 7467600"/>
              <a:gd name="connsiteY587" fmla="*/ 1519450 h 6858000"/>
              <a:gd name="connsiteX588" fmla="*/ 6298091 w 7467600"/>
              <a:gd name="connsiteY588" fmla="*/ 1737122 h 6858000"/>
              <a:gd name="connsiteX589" fmla="*/ 7019523 w 7467600"/>
              <a:gd name="connsiteY589" fmla="*/ 1519450 h 6858000"/>
              <a:gd name="connsiteX590" fmla="*/ 2399523 w 7467600"/>
              <a:gd name="connsiteY590" fmla="*/ 1428234 h 6858000"/>
              <a:gd name="connsiteX591" fmla="*/ 2224982 w 7467600"/>
              <a:gd name="connsiteY591" fmla="*/ 1826201 h 6858000"/>
              <a:gd name="connsiteX592" fmla="*/ 2096099 w 7467600"/>
              <a:gd name="connsiteY592" fmla="*/ 2345900 h 6858000"/>
              <a:gd name="connsiteX593" fmla="*/ 2283317 w 7467600"/>
              <a:gd name="connsiteY593" fmla="*/ 1796925 h 6858000"/>
              <a:gd name="connsiteX594" fmla="*/ 2399523 w 7467600"/>
              <a:gd name="connsiteY594" fmla="*/ 1428234 h 6858000"/>
              <a:gd name="connsiteX595" fmla="*/ 2448558 w 7467600"/>
              <a:gd name="connsiteY595" fmla="*/ 1373435 h 6858000"/>
              <a:gd name="connsiteX596" fmla="*/ 2312521 w 7467600"/>
              <a:gd name="connsiteY596" fmla="*/ 1806140 h 6858000"/>
              <a:gd name="connsiteX597" fmla="*/ 2127533 w 7467600"/>
              <a:gd name="connsiteY597" fmla="*/ 2348380 h 6858000"/>
              <a:gd name="connsiteX598" fmla="*/ 2358080 w 7467600"/>
              <a:gd name="connsiteY598" fmla="*/ 1866134 h 6858000"/>
              <a:gd name="connsiteX599" fmla="*/ 2407436 w 7467600"/>
              <a:gd name="connsiteY599" fmla="*/ 1651070 h 6858000"/>
              <a:gd name="connsiteX600" fmla="*/ 2448558 w 7467600"/>
              <a:gd name="connsiteY600" fmla="*/ 1373435 h 6858000"/>
              <a:gd name="connsiteX601" fmla="*/ 278707 w 7467600"/>
              <a:gd name="connsiteY601" fmla="*/ 1352270 h 6858000"/>
              <a:gd name="connsiteX602" fmla="*/ 321570 w 7467600"/>
              <a:gd name="connsiteY602" fmla="*/ 1861610 h 6858000"/>
              <a:gd name="connsiteX603" fmla="*/ 294281 w 7467600"/>
              <a:gd name="connsiteY603" fmla="*/ 1440658 h 6858000"/>
              <a:gd name="connsiteX604" fmla="*/ 278707 w 7467600"/>
              <a:gd name="connsiteY604" fmla="*/ 1352270 h 6858000"/>
              <a:gd name="connsiteX605" fmla="*/ 1423821 w 7467600"/>
              <a:gd name="connsiteY605" fmla="*/ 1351958 h 6858000"/>
              <a:gd name="connsiteX606" fmla="*/ 1638521 w 7467600"/>
              <a:gd name="connsiteY606" fmla="*/ 1908470 h 6858000"/>
              <a:gd name="connsiteX607" fmla="*/ 1754199 w 7467600"/>
              <a:gd name="connsiteY607" fmla="*/ 2149284 h 6858000"/>
              <a:gd name="connsiteX608" fmla="*/ 1908359 w 7467600"/>
              <a:gd name="connsiteY608" fmla="*/ 2364988 h 6858000"/>
              <a:gd name="connsiteX609" fmla="*/ 1647661 w 7467600"/>
              <a:gd name="connsiteY609" fmla="*/ 1825945 h 6858000"/>
              <a:gd name="connsiteX610" fmla="*/ 1423821 w 7467600"/>
              <a:gd name="connsiteY610" fmla="*/ 1351958 h 6858000"/>
              <a:gd name="connsiteX611" fmla="*/ 1431890 w 7467600"/>
              <a:gd name="connsiteY611" fmla="*/ 1306475 h 6858000"/>
              <a:gd name="connsiteX612" fmla="*/ 1507597 w 7467600"/>
              <a:gd name="connsiteY612" fmla="*/ 1446132 h 6858000"/>
              <a:gd name="connsiteX613" fmla="*/ 1674586 w 7467600"/>
              <a:gd name="connsiteY613" fmla="*/ 1813832 h 6858000"/>
              <a:gd name="connsiteX614" fmla="*/ 1815950 w 7467600"/>
              <a:gd name="connsiteY614" fmla="*/ 2128564 h 6858000"/>
              <a:gd name="connsiteX615" fmla="*/ 1984242 w 7467600"/>
              <a:gd name="connsiteY615" fmla="*/ 2430829 h 6858000"/>
              <a:gd name="connsiteX616" fmla="*/ 2014023 w 7467600"/>
              <a:gd name="connsiteY616" fmla="*/ 2450995 h 6858000"/>
              <a:gd name="connsiteX617" fmla="*/ 1747337 w 7467600"/>
              <a:gd name="connsiteY617" fmla="*/ 1855264 h 6858000"/>
              <a:gd name="connsiteX618" fmla="*/ 1533749 w 7467600"/>
              <a:gd name="connsiteY618" fmla="*/ 1478656 h 6858000"/>
              <a:gd name="connsiteX619" fmla="*/ 1431890 w 7467600"/>
              <a:gd name="connsiteY619" fmla="*/ 1306475 h 6858000"/>
              <a:gd name="connsiteX620" fmla="*/ 5052692 w 7467600"/>
              <a:gd name="connsiteY620" fmla="*/ 1292994 h 6858000"/>
              <a:gd name="connsiteX621" fmla="*/ 5200661 w 7467600"/>
              <a:gd name="connsiteY621" fmla="*/ 1635186 h 6858000"/>
              <a:gd name="connsiteX622" fmla="*/ 5297138 w 7467600"/>
              <a:gd name="connsiteY622" fmla="*/ 1906351 h 6858000"/>
              <a:gd name="connsiteX623" fmla="*/ 5052692 w 7467600"/>
              <a:gd name="connsiteY623" fmla="*/ 1292994 h 6858000"/>
              <a:gd name="connsiteX624" fmla="*/ 5009948 w 7467600"/>
              <a:gd name="connsiteY624" fmla="*/ 1273619 h 6858000"/>
              <a:gd name="connsiteX625" fmla="*/ 5121777 w 7467600"/>
              <a:gd name="connsiteY625" fmla="*/ 1654213 h 6858000"/>
              <a:gd name="connsiteX626" fmla="*/ 5293545 w 7467600"/>
              <a:gd name="connsiteY626" fmla="*/ 2072247 h 6858000"/>
              <a:gd name="connsiteX627" fmla="*/ 5294042 w 7467600"/>
              <a:gd name="connsiteY627" fmla="*/ 2065019 h 6858000"/>
              <a:gd name="connsiteX628" fmla="*/ 5171936 w 7467600"/>
              <a:gd name="connsiteY628" fmla="*/ 1647613 h 6858000"/>
              <a:gd name="connsiteX629" fmla="*/ 5009948 w 7467600"/>
              <a:gd name="connsiteY629" fmla="*/ 1273619 h 6858000"/>
              <a:gd name="connsiteX630" fmla="*/ 655236 w 7467600"/>
              <a:gd name="connsiteY630" fmla="*/ 1268632 h 6858000"/>
              <a:gd name="connsiteX631" fmla="*/ 839521 w 7467600"/>
              <a:gd name="connsiteY631" fmla="*/ 1685315 h 6858000"/>
              <a:gd name="connsiteX632" fmla="*/ 1109416 w 7467600"/>
              <a:gd name="connsiteY632" fmla="*/ 2061663 h 6858000"/>
              <a:gd name="connsiteX633" fmla="*/ 1298300 w 7467600"/>
              <a:gd name="connsiteY633" fmla="*/ 2247742 h 6858000"/>
              <a:gd name="connsiteX634" fmla="*/ 1125871 w 7467600"/>
              <a:gd name="connsiteY634" fmla="*/ 1989513 h 6858000"/>
              <a:gd name="connsiteX635" fmla="*/ 981574 w 7467600"/>
              <a:gd name="connsiteY635" fmla="*/ 1783157 h 6858000"/>
              <a:gd name="connsiteX636" fmla="*/ 922198 w 7467600"/>
              <a:gd name="connsiteY636" fmla="*/ 1677437 h 6858000"/>
              <a:gd name="connsiteX637" fmla="*/ 869293 w 7467600"/>
              <a:gd name="connsiteY637" fmla="*/ 1583214 h 6858000"/>
              <a:gd name="connsiteX638" fmla="*/ 751431 w 7467600"/>
              <a:gd name="connsiteY638" fmla="*/ 1405731 h 6858000"/>
              <a:gd name="connsiteX639" fmla="*/ 655236 w 7467600"/>
              <a:gd name="connsiteY639" fmla="*/ 1268632 h 6858000"/>
              <a:gd name="connsiteX640" fmla="*/ 6516292 w 7467600"/>
              <a:gd name="connsiteY640" fmla="*/ 1263064 h 6858000"/>
              <a:gd name="connsiteX641" fmla="*/ 5736320 w 7467600"/>
              <a:gd name="connsiteY641" fmla="*/ 1501803 h 6858000"/>
              <a:gd name="connsiteX642" fmla="*/ 6516292 w 7467600"/>
              <a:gd name="connsiteY642" fmla="*/ 1263064 h 6858000"/>
              <a:gd name="connsiteX643" fmla="*/ 291466 w 7467600"/>
              <a:gd name="connsiteY643" fmla="*/ 1250369 h 6858000"/>
              <a:gd name="connsiteX644" fmla="*/ 323180 w 7467600"/>
              <a:gd name="connsiteY644" fmla="*/ 1435283 h 6858000"/>
              <a:gd name="connsiteX645" fmla="*/ 349381 w 7467600"/>
              <a:gd name="connsiteY645" fmla="*/ 1875041 h 6858000"/>
              <a:gd name="connsiteX646" fmla="*/ 374363 w 7467600"/>
              <a:gd name="connsiteY646" fmla="*/ 1506494 h 6858000"/>
              <a:gd name="connsiteX647" fmla="*/ 302168 w 7467600"/>
              <a:gd name="connsiteY647" fmla="*/ 1274495 h 6858000"/>
              <a:gd name="connsiteX648" fmla="*/ 291466 w 7467600"/>
              <a:gd name="connsiteY648" fmla="*/ 1250369 h 6858000"/>
              <a:gd name="connsiteX649" fmla="*/ 678222 w 7467600"/>
              <a:gd name="connsiteY649" fmla="*/ 1248670 h 6858000"/>
              <a:gd name="connsiteX650" fmla="*/ 775536 w 7467600"/>
              <a:gd name="connsiteY650" fmla="*/ 1388015 h 6858000"/>
              <a:gd name="connsiteX651" fmla="*/ 894529 w 7467600"/>
              <a:gd name="connsiteY651" fmla="*/ 1567739 h 6858000"/>
              <a:gd name="connsiteX652" fmla="*/ 948000 w 7467600"/>
              <a:gd name="connsiteY652" fmla="*/ 1663088 h 6858000"/>
              <a:gd name="connsiteX653" fmla="*/ 1006812 w 7467600"/>
              <a:gd name="connsiteY653" fmla="*/ 1767683 h 6858000"/>
              <a:gd name="connsiteX654" fmla="*/ 1149133 w 7467600"/>
              <a:gd name="connsiteY654" fmla="*/ 1971513 h 6858000"/>
              <a:gd name="connsiteX655" fmla="*/ 1333952 w 7467600"/>
              <a:gd name="connsiteY655" fmla="*/ 2251620 h 6858000"/>
              <a:gd name="connsiteX656" fmla="*/ 1337329 w 7467600"/>
              <a:gd name="connsiteY656" fmla="*/ 2258350 h 6858000"/>
              <a:gd name="connsiteX657" fmla="*/ 1014726 w 7467600"/>
              <a:gd name="connsiteY657" fmla="*/ 1615556 h 6858000"/>
              <a:gd name="connsiteX658" fmla="*/ 678222 w 7467600"/>
              <a:gd name="connsiteY658" fmla="*/ 1248670 h 6858000"/>
              <a:gd name="connsiteX659" fmla="*/ 6691602 w 7467600"/>
              <a:gd name="connsiteY659" fmla="*/ 1140573 h 6858000"/>
              <a:gd name="connsiteX660" fmla="*/ 6571100 w 7467600"/>
              <a:gd name="connsiteY660" fmla="*/ 1183662 h 6858000"/>
              <a:gd name="connsiteX661" fmla="*/ 6241687 w 7467600"/>
              <a:gd name="connsiteY661" fmla="*/ 1257600 h 6858000"/>
              <a:gd name="connsiteX662" fmla="*/ 5693009 w 7467600"/>
              <a:gd name="connsiteY662" fmla="*/ 1478256 h 6858000"/>
              <a:gd name="connsiteX663" fmla="*/ 6548420 w 7467600"/>
              <a:gd name="connsiteY663" fmla="*/ 1214599 h 6858000"/>
              <a:gd name="connsiteX664" fmla="*/ 6605473 w 7467600"/>
              <a:gd name="connsiteY664" fmla="*/ 1184686 h 6858000"/>
              <a:gd name="connsiteX665" fmla="*/ 6691602 w 7467600"/>
              <a:gd name="connsiteY665" fmla="*/ 1140573 h 6858000"/>
              <a:gd name="connsiteX666" fmla="*/ 4002475 w 7467600"/>
              <a:gd name="connsiteY666" fmla="*/ 1037802 h 6858000"/>
              <a:gd name="connsiteX667" fmla="*/ 4000324 w 7467600"/>
              <a:gd name="connsiteY667" fmla="*/ 1039362 h 6858000"/>
              <a:gd name="connsiteX668" fmla="*/ 4002862 w 7467600"/>
              <a:gd name="connsiteY668" fmla="*/ 1042866 h 6858000"/>
              <a:gd name="connsiteX669" fmla="*/ 4002475 w 7467600"/>
              <a:gd name="connsiteY669" fmla="*/ 1037802 h 6858000"/>
              <a:gd name="connsiteX670" fmla="*/ 506322 w 7467600"/>
              <a:gd name="connsiteY670" fmla="*/ 1020997 h 6858000"/>
              <a:gd name="connsiteX671" fmla="*/ 533068 w 7467600"/>
              <a:gd name="connsiteY671" fmla="*/ 1029409 h 6858000"/>
              <a:gd name="connsiteX672" fmla="*/ 1232525 w 7467600"/>
              <a:gd name="connsiteY672" fmla="*/ 1804675 h 6858000"/>
              <a:gd name="connsiteX673" fmla="*/ 1388858 w 7467600"/>
              <a:gd name="connsiteY673" fmla="*/ 2368011 h 6858000"/>
              <a:gd name="connsiteX674" fmla="*/ 1384098 w 7467600"/>
              <a:gd name="connsiteY674" fmla="*/ 2378125 h 6858000"/>
              <a:gd name="connsiteX675" fmla="*/ 1425393 w 7467600"/>
              <a:gd name="connsiteY675" fmla="*/ 2589124 h 6858000"/>
              <a:gd name="connsiteX676" fmla="*/ 1424001 w 7467600"/>
              <a:gd name="connsiteY676" fmla="*/ 2597541 h 6858000"/>
              <a:gd name="connsiteX677" fmla="*/ 2152729 w 7467600"/>
              <a:gd name="connsiteY677" fmla="*/ 2864487 h 6858000"/>
              <a:gd name="connsiteX678" fmla="*/ 2020609 w 7467600"/>
              <a:gd name="connsiteY678" fmla="*/ 2539671 h 6858000"/>
              <a:gd name="connsiteX679" fmla="*/ 2018920 w 7467600"/>
              <a:gd name="connsiteY679" fmla="*/ 2536309 h 6858000"/>
              <a:gd name="connsiteX680" fmla="*/ 1342441 w 7467600"/>
              <a:gd name="connsiteY680" fmla="*/ 1173017 h 6858000"/>
              <a:gd name="connsiteX681" fmla="*/ 1367925 w 7467600"/>
              <a:gd name="connsiteY681" fmla="*/ 1135648 h 6858000"/>
              <a:gd name="connsiteX682" fmla="*/ 1771401 w 7467600"/>
              <a:gd name="connsiteY682" fmla="*/ 1806673 h 6858000"/>
              <a:gd name="connsiteX683" fmla="*/ 1972385 w 7467600"/>
              <a:gd name="connsiteY683" fmla="*/ 2198735 h 6858000"/>
              <a:gd name="connsiteX684" fmla="*/ 2040892 w 7467600"/>
              <a:gd name="connsiteY684" fmla="*/ 2405205 h 6858000"/>
              <a:gd name="connsiteX685" fmla="*/ 2131689 w 7467600"/>
              <a:gd name="connsiteY685" fmla="*/ 1936926 h 6858000"/>
              <a:gd name="connsiteX686" fmla="*/ 2454820 w 7467600"/>
              <a:gd name="connsiteY686" fmla="*/ 1248808 h 6858000"/>
              <a:gd name="connsiteX687" fmla="*/ 2492512 w 7467600"/>
              <a:gd name="connsiteY687" fmla="*/ 1302920 h 6858000"/>
              <a:gd name="connsiteX688" fmla="*/ 2081216 w 7467600"/>
              <a:gd name="connsiteY688" fmla="*/ 2527513 h 6858000"/>
              <a:gd name="connsiteX689" fmla="*/ 2081211 w 7467600"/>
              <a:gd name="connsiteY689" fmla="*/ 2528916 h 6858000"/>
              <a:gd name="connsiteX690" fmla="*/ 2199067 w 7467600"/>
              <a:gd name="connsiteY690" fmla="*/ 2884061 h 6858000"/>
              <a:gd name="connsiteX691" fmla="*/ 3192586 w 7467600"/>
              <a:gd name="connsiteY691" fmla="*/ 3411496 h 6858000"/>
              <a:gd name="connsiteX692" fmla="*/ 3182620 w 7467600"/>
              <a:gd name="connsiteY692" fmla="*/ 3483279 h 6858000"/>
              <a:gd name="connsiteX693" fmla="*/ 2435119 w 7467600"/>
              <a:gd name="connsiteY693" fmla="*/ 3080173 h 6858000"/>
              <a:gd name="connsiteX694" fmla="*/ 2410152 w 7467600"/>
              <a:gd name="connsiteY694" fmla="*/ 3063751 h 6858000"/>
              <a:gd name="connsiteX695" fmla="*/ 2408099 w 7467600"/>
              <a:gd name="connsiteY695" fmla="*/ 3064403 h 6858000"/>
              <a:gd name="connsiteX696" fmla="*/ 2407218 w 7467600"/>
              <a:gd name="connsiteY696" fmla="*/ 3070324 h 6858000"/>
              <a:gd name="connsiteX697" fmla="*/ 2380138 w 7467600"/>
              <a:gd name="connsiteY697" fmla="*/ 3099341 h 6858000"/>
              <a:gd name="connsiteX698" fmla="*/ 1765923 w 7467600"/>
              <a:gd name="connsiteY698" fmla="*/ 3581043 h 6858000"/>
              <a:gd name="connsiteX699" fmla="*/ 1702258 w 7467600"/>
              <a:gd name="connsiteY699" fmla="*/ 3612286 h 6858000"/>
              <a:gd name="connsiteX700" fmla="*/ 1538370 w 7467600"/>
              <a:gd name="connsiteY700" fmla="*/ 3811804 h 6858000"/>
              <a:gd name="connsiteX701" fmla="*/ 542867 w 7467600"/>
              <a:gd name="connsiteY701" fmla="*/ 4944092 h 6858000"/>
              <a:gd name="connsiteX702" fmla="*/ 515800 w 7467600"/>
              <a:gd name="connsiteY702" fmla="*/ 4862180 h 6858000"/>
              <a:gd name="connsiteX703" fmla="*/ 909145 w 7467600"/>
              <a:gd name="connsiteY703" fmla="*/ 4199225 h 6858000"/>
              <a:gd name="connsiteX704" fmla="*/ 1214067 w 7467600"/>
              <a:gd name="connsiteY704" fmla="*/ 3908561 h 6858000"/>
              <a:gd name="connsiteX705" fmla="*/ 640967 w 7467600"/>
              <a:gd name="connsiteY705" fmla="*/ 4105601 h 6858000"/>
              <a:gd name="connsiteX706" fmla="*/ 112563 w 7467600"/>
              <a:gd name="connsiteY706" fmla="*/ 4396952 h 6858000"/>
              <a:gd name="connsiteX707" fmla="*/ 0 w 7467600"/>
              <a:gd name="connsiteY707" fmla="*/ 4466006 h 6858000"/>
              <a:gd name="connsiteX708" fmla="*/ 0 w 7467600"/>
              <a:gd name="connsiteY708" fmla="*/ 4233763 h 6858000"/>
              <a:gd name="connsiteX709" fmla="*/ 36881 w 7467600"/>
              <a:gd name="connsiteY709" fmla="*/ 4200118 h 6858000"/>
              <a:gd name="connsiteX710" fmla="*/ 910534 w 7467600"/>
              <a:gd name="connsiteY710" fmla="*/ 3629753 h 6858000"/>
              <a:gd name="connsiteX711" fmla="*/ 1578717 w 7467600"/>
              <a:gd name="connsiteY711" fmla="*/ 3575982 h 6858000"/>
              <a:gd name="connsiteX712" fmla="*/ 2338780 w 7467600"/>
              <a:gd name="connsiteY712" fmla="*/ 3033725 h 6858000"/>
              <a:gd name="connsiteX713" fmla="*/ 1807991 w 7467600"/>
              <a:gd name="connsiteY713" fmla="*/ 2807184 h 6858000"/>
              <a:gd name="connsiteX714" fmla="*/ 1416358 w 7467600"/>
              <a:gd name="connsiteY714" fmla="*/ 3112571 h 6858000"/>
              <a:gd name="connsiteX715" fmla="*/ 939066 w 7467600"/>
              <a:gd name="connsiteY715" fmla="*/ 3378798 h 6858000"/>
              <a:gd name="connsiteX716" fmla="*/ 115099 w 7467600"/>
              <a:gd name="connsiteY716" fmla="*/ 3607650 h 6858000"/>
              <a:gd name="connsiteX717" fmla="*/ 97284 w 7467600"/>
              <a:gd name="connsiteY717" fmla="*/ 3520393 h 6858000"/>
              <a:gd name="connsiteX718" fmla="*/ 922050 w 7467600"/>
              <a:gd name="connsiteY718" fmla="*/ 3074867 h 6858000"/>
              <a:gd name="connsiteX719" fmla="*/ 1405265 w 7467600"/>
              <a:gd name="connsiteY719" fmla="*/ 3016319 h 6858000"/>
              <a:gd name="connsiteX720" fmla="*/ 1407512 w 7467600"/>
              <a:gd name="connsiteY720" fmla="*/ 3018001 h 6858000"/>
              <a:gd name="connsiteX721" fmla="*/ 1726266 w 7467600"/>
              <a:gd name="connsiteY721" fmla="*/ 2777274 h 6858000"/>
              <a:gd name="connsiteX722" fmla="*/ 625390 w 7467600"/>
              <a:gd name="connsiteY722" fmla="*/ 2514541 h 6858000"/>
              <a:gd name="connsiteX723" fmla="*/ 619799 w 7467600"/>
              <a:gd name="connsiteY723" fmla="*/ 2527180 h 6858000"/>
              <a:gd name="connsiteX724" fmla="*/ 310030 w 7467600"/>
              <a:gd name="connsiteY724" fmla="*/ 2771818 h 6858000"/>
              <a:gd name="connsiteX725" fmla="*/ 173877 w 7467600"/>
              <a:gd name="connsiteY725" fmla="*/ 2937056 h 6858000"/>
              <a:gd name="connsiteX726" fmla="*/ 77889 w 7467600"/>
              <a:gd name="connsiteY726" fmla="*/ 3138440 h 6858000"/>
              <a:gd name="connsiteX727" fmla="*/ 0 w 7467600"/>
              <a:gd name="connsiteY727" fmla="*/ 3271395 h 6858000"/>
              <a:gd name="connsiteX728" fmla="*/ 0 w 7467600"/>
              <a:gd name="connsiteY728" fmla="*/ 3153002 h 6858000"/>
              <a:gd name="connsiteX729" fmla="*/ 2386 w 7467600"/>
              <a:gd name="connsiteY729" fmla="*/ 3149203 h 6858000"/>
              <a:gd name="connsiteX730" fmla="*/ 89753 w 7467600"/>
              <a:gd name="connsiteY730" fmla="*/ 2987702 h 6858000"/>
              <a:gd name="connsiteX731" fmla="*/ 76869 w 7467600"/>
              <a:gd name="connsiteY731" fmla="*/ 3005404 h 6858000"/>
              <a:gd name="connsiteX732" fmla="*/ 32049 w 7467600"/>
              <a:gd name="connsiteY732" fmla="*/ 3065814 h 6858000"/>
              <a:gd name="connsiteX733" fmla="*/ 0 w 7467600"/>
              <a:gd name="connsiteY733" fmla="*/ 3108744 h 6858000"/>
              <a:gd name="connsiteX734" fmla="*/ 0 w 7467600"/>
              <a:gd name="connsiteY734" fmla="*/ 3058059 h 6858000"/>
              <a:gd name="connsiteX735" fmla="*/ 7610 w 7467600"/>
              <a:gd name="connsiteY735" fmla="*/ 3047889 h 6858000"/>
              <a:gd name="connsiteX736" fmla="*/ 52419 w 7467600"/>
              <a:gd name="connsiteY736" fmla="*/ 2987479 h 6858000"/>
              <a:gd name="connsiteX737" fmla="*/ 59142 w 7467600"/>
              <a:gd name="connsiteY737" fmla="*/ 2978488 h 6858000"/>
              <a:gd name="connsiteX738" fmla="*/ 0 w 7467600"/>
              <a:gd name="connsiteY738" fmla="*/ 3015334 h 6858000"/>
              <a:gd name="connsiteX739" fmla="*/ 0 w 7467600"/>
              <a:gd name="connsiteY739" fmla="*/ 2914286 h 6858000"/>
              <a:gd name="connsiteX740" fmla="*/ 36383 w 7467600"/>
              <a:gd name="connsiteY740" fmla="*/ 2901128 h 6858000"/>
              <a:gd name="connsiteX741" fmla="*/ 156329 w 7467600"/>
              <a:gd name="connsiteY741" fmla="*/ 2840533 h 6858000"/>
              <a:gd name="connsiteX742" fmla="*/ 358355 w 7467600"/>
              <a:gd name="connsiteY742" fmla="*/ 2620471 h 6858000"/>
              <a:gd name="connsiteX743" fmla="*/ 510577 w 7467600"/>
              <a:gd name="connsiteY743" fmla="*/ 2501244 h 6858000"/>
              <a:gd name="connsiteX744" fmla="*/ 211967 w 7467600"/>
              <a:gd name="connsiteY744" fmla="*/ 2479171 h 6858000"/>
              <a:gd name="connsiteX745" fmla="*/ 0 w 7467600"/>
              <a:gd name="connsiteY745" fmla="*/ 2476398 h 6858000"/>
              <a:gd name="connsiteX746" fmla="*/ 0 w 7467600"/>
              <a:gd name="connsiteY746" fmla="*/ 2389189 h 6858000"/>
              <a:gd name="connsiteX747" fmla="*/ 103062 w 7467600"/>
              <a:gd name="connsiteY747" fmla="*/ 2389518 h 6858000"/>
              <a:gd name="connsiteX748" fmla="*/ 510734 w 7467600"/>
              <a:gd name="connsiteY748" fmla="*/ 2416201 h 6858000"/>
              <a:gd name="connsiteX749" fmla="*/ 279257 w 7467600"/>
              <a:gd name="connsiteY749" fmla="*/ 2092102 h 6858000"/>
              <a:gd name="connsiteX750" fmla="*/ 65265 w 7467600"/>
              <a:gd name="connsiteY750" fmla="*/ 2006049 h 6858000"/>
              <a:gd name="connsiteX751" fmla="*/ 0 w 7467600"/>
              <a:gd name="connsiteY751" fmla="*/ 1982532 h 6858000"/>
              <a:gd name="connsiteX752" fmla="*/ 0 w 7467600"/>
              <a:gd name="connsiteY752" fmla="*/ 1912789 h 6858000"/>
              <a:gd name="connsiteX753" fmla="*/ 97460 w 7467600"/>
              <a:gd name="connsiteY753" fmla="*/ 1953725 h 6858000"/>
              <a:gd name="connsiteX754" fmla="*/ 221272 w 7467600"/>
              <a:gd name="connsiteY754" fmla="*/ 1980766 h 6858000"/>
              <a:gd name="connsiteX755" fmla="*/ 116765 w 7467600"/>
              <a:gd name="connsiteY755" fmla="*/ 1911033 h 6858000"/>
              <a:gd name="connsiteX756" fmla="*/ 16405 w 7467600"/>
              <a:gd name="connsiteY756" fmla="*/ 1803412 h 6858000"/>
              <a:gd name="connsiteX757" fmla="*/ 0 w 7467600"/>
              <a:gd name="connsiteY757" fmla="*/ 1784777 h 6858000"/>
              <a:gd name="connsiteX758" fmla="*/ 0 w 7467600"/>
              <a:gd name="connsiteY758" fmla="*/ 1740082 h 6858000"/>
              <a:gd name="connsiteX759" fmla="*/ 39394 w 7467600"/>
              <a:gd name="connsiteY759" fmla="*/ 1784856 h 6858000"/>
              <a:gd name="connsiteX760" fmla="*/ 135813 w 7467600"/>
              <a:gd name="connsiteY760" fmla="*/ 1888838 h 6858000"/>
              <a:gd name="connsiteX761" fmla="*/ 242575 w 7467600"/>
              <a:gd name="connsiteY761" fmla="*/ 1958841 h 6858000"/>
              <a:gd name="connsiteX762" fmla="*/ 82197 w 7467600"/>
              <a:gd name="connsiteY762" fmla="*/ 1754826 h 6858000"/>
              <a:gd name="connsiteX763" fmla="*/ 0 w 7467600"/>
              <a:gd name="connsiteY763" fmla="*/ 1679650 h 6858000"/>
              <a:gd name="connsiteX764" fmla="*/ 0 w 7467600"/>
              <a:gd name="connsiteY764" fmla="*/ 1602463 h 6858000"/>
              <a:gd name="connsiteX765" fmla="*/ 84689 w 7467600"/>
              <a:gd name="connsiteY765" fmla="*/ 1677442 h 6858000"/>
              <a:gd name="connsiteX766" fmla="*/ 298437 w 7467600"/>
              <a:gd name="connsiteY766" fmla="*/ 1968019 h 6858000"/>
              <a:gd name="connsiteX767" fmla="*/ 227269 w 7467600"/>
              <a:gd name="connsiteY767" fmla="*/ 1114064 h 6858000"/>
              <a:gd name="connsiteX768" fmla="*/ 248003 w 7467600"/>
              <a:gd name="connsiteY768" fmla="*/ 1089613 h 6858000"/>
              <a:gd name="connsiteX769" fmla="*/ 427020 w 7467600"/>
              <a:gd name="connsiteY769" fmla="*/ 1619803 h 6858000"/>
              <a:gd name="connsiteX770" fmla="*/ 340345 w 7467600"/>
              <a:gd name="connsiteY770" fmla="*/ 2027739 h 6858000"/>
              <a:gd name="connsiteX771" fmla="*/ 360865 w 7467600"/>
              <a:gd name="connsiteY771" fmla="*/ 2044827 h 6858000"/>
              <a:gd name="connsiteX772" fmla="*/ 560414 w 7467600"/>
              <a:gd name="connsiteY772" fmla="*/ 2421457 h 6858000"/>
              <a:gd name="connsiteX773" fmla="*/ 1359703 w 7467600"/>
              <a:gd name="connsiteY773" fmla="*/ 2578554 h 6858000"/>
              <a:gd name="connsiteX774" fmla="*/ 1359422 w 7467600"/>
              <a:gd name="connsiteY774" fmla="*/ 2577994 h 6858000"/>
              <a:gd name="connsiteX775" fmla="*/ 828701 w 7467600"/>
              <a:gd name="connsiteY775" fmla="*/ 1839520 h 6858000"/>
              <a:gd name="connsiteX776" fmla="*/ 494427 w 7467600"/>
              <a:gd name="connsiteY776" fmla="*/ 1092333 h 6858000"/>
              <a:gd name="connsiteX777" fmla="*/ 506322 w 7467600"/>
              <a:gd name="connsiteY777" fmla="*/ 1020997 h 6858000"/>
              <a:gd name="connsiteX778" fmla="*/ 4570198 w 7467600"/>
              <a:gd name="connsiteY778" fmla="*/ 978081 h 6858000"/>
              <a:gd name="connsiteX779" fmla="*/ 4523691 w 7467600"/>
              <a:gd name="connsiteY779" fmla="*/ 1127776 h 6858000"/>
              <a:gd name="connsiteX780" fmla="*/ 4509875 w 7467600"/>
              <a:gd name="connsiteY780" fmla="*/ 1167552 h 6858000"/>
              <a:gd name="connsiteX781" fmla="*/ 4478168 w 7467600"/>
              <a:gd name="connsiteY781" fmla="*/ 1260735 h 6858000"/>
              <a:gd name="connsiteX782" fmla="*/ 4409309 w 7467600"/>
              <a:gd name="connsiteY782" fmla="*/ 1666996 h 6858000"/>
              <a:gd name="connsiteX783" fmla="*/ 4370031 w 7467600"/>
              <a:gd name="connsiteY783" fmla="*/ 1955666 h 6858000"/>
              <a:gd name="connsiteX784" fmla="*/ 4570198 w 7467600"/>
              <a:gd name="connsiteY784" fmla="*/ 978081 h 6858000"/>
              <a:gd name="connsiteX785" fmla="*/ 4557898 w 7467600"/>
              <a:gd name="connsiteY785" fmla="*/ 900011 h 6858000"/>
              <a:gd name="connsiteX786" fmla="*/ 4344840 w 7467600"/>
              <a:gd name="connsiteY786" fmla="*/ 1922038 h 6858000"/>
              <a:gd name="connsiteX787" fmla="*/ 4378710 w 7467600"/>
              <a:gd name="connsiteY787" fmla="*/ 1665516 h 6858000"/>
              <a:gd name="connsiteX788" fmla="*/ 4448798 w 7467600"/>
              <a:gd name="connsiteY788" fmla="*/ 1253024 h 6858000"/>
              <a:gd name="connsiteX789" fmla="*/ 4480315 w 7467600"/>
              <a:gd name="connsiteY789" fmla="*/ 1158454 h 6858000"/>
              <a:gd name="connsiteX790" fmla="*/ 4494133 w 7467600"/>
              <a:gd name="connsiteY790" fmla="*/ 1118676 h 6858000"/>
              <a:gd name="connsiteX791" fmla="*/ 4557898 w 7467600"/>
              <a:gd name="connsiteY791" fmla="*/ 900011 h 6858000"/>
              <a:gd name="connsiteX792" fmla="*/ 5870151 w 7467600"/>
              <a:gd name="connsiteY792" fmla="*/ 898890 h 6858000"/>
              <a:gd name="connsiteX793" fmla="*/ 5861335 w 7467600"/>
              <a:gd name="connsiteY793" fmla="*/ 899177 h 6858000"/>
              <a:gd name="connsiteX794" fmla="*/ 5843702 w 7467600"/>
              <a:gd name="connsiteY794" fmla="*/ 899748 h 6858000"/>
              <a:gd name="connsiteX795" fmla="*/ 5651107 w 7467600"/>
              <a:gd name="connsiteY795" fmla="*/ 920306 h 6858000"/>
              <a:gd name="connsiteX796" fmla="*/ 5459407 w 7467600"/>
              <a:gd name="connsiteY796" fmla="*/ 940975 h 6858000"/>
              <a:gd name="connsiteX797" fmla="*/ 5374846 w 7467600"/>
              <a:gd name="connsiteY797" fmla="*/ 941988 h 6858000"/>
              <a:gd name="connsiteX798" fmla="*/ 5256105 w 7467600"/>
              <a:gd name="connsiteY798" fmla="*/ 945632 h 6858000"/>
              <a:gd name="connsiteX799" fmla="*/ 5107071 w 7467600"/>
              <a:gd name="connsiteY799" fmla="*/ 969720 h 6858000"/>
              <a:gd name="connsiteX800" fmla="*/ 4998681 w 7467600"/>
              <a:gd name="connsiteY800" fmla="*/ 988771 h 6858000"/>
              <a:gd name="connsiteX801" fmla="*/ 5870151 w 7467600"/>
              <a:gd name="connsiteY801" fmla="*/ 898890 h 6858000"/>
              <a:gd name="connsiteX802" fmla="*/ 5504425 w 7467600"/>
              <a:gd name="connsiteY802" fmla="*/ 848067 h 6858000"/>
              <a:gd name="connsiteX803" fmla="*/ 4968849 w 7467600"/>
              <a:gd name="connsiteY803" fmla="*/ 962318 h 6858000"/>
              <a:gd name="connsiteX804" fmla="*/ 5104039 w 7467600"/>
              <a:gd name="connsiteY804" fmla="*/ 940634 h 6858000"/>
              <a:gd name="connsiteX805" fmla="*/ 5256311 w 7467600"/>
              <a:gd name="connsiteY805" fmla="*/ 916490 h 6858000"/>
              <a:gd name="connsiteX806" fmla="*/ 5377381 w 7467600"/>
              <a:gd name="connsiteY806" fmla="*/ 912671 h 6858000"/>
              <a:gd name="connsiteX807" fmla="*/ 5460148 w 7467600"/>
              <a:gd name="connsiteY807" fmla="*/ 911442 h 6858000"/>
              <a:gd name="connsiteX808" fmla="*/ 5648971 w 7467600"/>
              <a:gd name="connsiteY808" fmla="*/ 891331 h 6858000"/>
              <a:gd name="connsiteX809" fmla="*/ 5844807 w 7467600"/>
              <a:gd name="connsiteY809" fmla="*/ 870718 h 6858000"/>
              <a:gd name="connsiteX810" fmla="*/ 5862975 w 7467600"/>
              <a:gd name="connsiteY810" fmla="*/ 869756 h 6858000"/>
              <a:gd name="connsiteX811" fmla="*/ 5920887 w 7467600"/>
              <a:gd name="connsiteY811" fmla="*/ 865929 h 6858000"/>
              <a:gd name="connsiteX812" fmla="*/ 5504425 w 7467600"/>
              <a:gd name="connsiteY812" fmla="*/ 848067 h 6858000"/>
              <a:gd name="connsiteX813" fmla="*/ 3607114 w 7467600"/>
              <a:gd name="connsiteY813" fmla="*/ 467441 h 6858000"/>
              <a:gd name="connsiteX814" fmla="*/ 3296242 w 7467600"/>
              <a:gd name="connsiteY814" fmla="*/ 807991 h 6858000"/>
              <a:gd name="connsiteX815" fmla="*/ 3174674 w 7467600"/>
              <a:gd name="connsiteY815" fmla="*/ 919759 h 6858000"/>
              <a:gd name="connsiteX816" fmla="*/ 3042978 w 7467600"/>
              <a:gd name="connsiteY816" fmla="*/ 1054894 h 6858000"/>
              <a:gd name="connsiteX817" fmla="*/ 2968914 w 7467600"/>
              <a:gd name="connsiteY817" fmla="*/ 1133756 h 6858000"/>
              <a:gd name="connsiteX818" fmla="*/ 3103823 w 7467600"/>
              <a:gd name="connsiteY818" fmla="*/ 1026814 h 6858000"/>
              <a:gd name="connsiteX819" fmla="*/ 3607114 w 7467600"/>
              <a:gd name="connsiteY819" fmla="*/ 467441 h 6858000"/>
              <a:gd name="connsiteX820" fmla="*/ 3744487 w 7467600"/>
              <a:gd name="connsiteY820" fmla="*/ 383136 h 6858000"/>
              <a:gd name="connsiteX821" fmla="*/ 3970213 w 7467600"/>
              <a:gd name="connsiteY821" fmla="*/ 995559 h 6858000"/>
              <a:gd name="connsiteX822" fmla="*/ 3744487 w 7467600"/>
              <a:gd name="connsiteY822" fmla="*/ 383136 h 6858000"/>
              <a:gd name="connsiteX823" fmla="*/ 3624562 w 7467600"/>
              <a:gd name="connsiteY823" fmla="*/ 367041 h 6858000"/>
              <a:gd name="connsiteX824" fmla="*/ 3489712 w 7467600"/>
              <a:gd name="connsiteY824" fmla="*/ 485386 h 6858000"/>
              <a:gd name="connsiteX825" fmla="*/ 3182994 w 7467600"/>
              <a:gd name="connsiteY825" fmla="*/ 828265 h 6858000"/>
              <a:gd name="connsiteX826" fmla="*/ 2892114 w 7467600"/>
              <a:gd name="connsiteY826" fmla="*/ 1172635 h 6858000"/>
              <a:gd name="connsiteX827" fmla="*/ 3021459 w 7467600"/>
              <a:gd name="connsiteY827" fmla="*/ 1035385 h 6858000"/>
              <a:gd name="connsiteX828" fmla="*/ 3153873 w 7467600"/>
              <a:gd name="connsiteY828" fmla="*/ 898971 h 6858000"/>
              <a:gd name="connsiteX829" fmla="*/ 3276511 w 7467600"/>
              <a:gd name="connsiteY829" fmla="*/ 786423 h 6858000"/>
              <a:gd name="connsiteX830" fmla="*/ 3584154 w 7467600"/>
              <a:gd name="connsiteY830" fmla="*/ 448218 h 6858000"/>
              <a:gd name="connsiteX831" fmla="*/ 3624562 w 7467600"/>
              <a:gd name="connsiteY831" fmla="*/ 367041 h 6858000"/>
              <a:gd name="connsiteX832" fmla="*/ 3766672 w 7467600"/>
              <a:gd name="connsiteY832" fmla="*/ 359429 h 6858000"/>
              <a:gd name="connsiteX833" fmla="*/ 3996338 w 7467600"/>
              <a:gd name="connsiteY833" fmla="*/ 968237 h 6858000"/>
              <a:gd name="connsiteX834" fmla="*/ 3766672 w 7467600"/>
              <a:gd name="connsiteY834" fmla="*/ 359429 h 6858000"/>
              <a:gd name="connsiteX835" fmla="*/ 5805386 w 7467600"/>
              <a:gd name="connsiteY835" fmla="*/ 239240 h 6858000"/>
              <a:gd name="connsiteX836" fmla="*/ 5736947 w 7467600"/>
              <a:gd name="connsiteY836" fmla="*/ 261367 h 6858000"/>
              <a:gd name="connsiteX837" fmla="*/ 5427012 w 7467600"/>
              <a:gd name="connsiteY837" fmla="*/ 311272 h 6858000"/>
              <a:gd name="connsiteX838" fmla="*/ 5147818 w 7467600"/>
              <a:gd name="connsiteY838" fmla="*/ 322112 h 6858000"/>
              <a:gd name="connsiteX839" fmla="*/ 5060854 w 7467600"/>
              <a:gd name="connsiteY839" fmla="*/ 311882 h 6858000"/>
              <a:gd name="connsiteX840" fmla="*/ 4945989 w 7467600"/>
              <a:gd name="connsiteY840" fmla="*/ 300516 h 6858000"/>
              <a:gd name="connsiteX841" fmla="*/ 5410479 w 7467600"/>
              <a:gd name="connsiteY841" fmla="*/ 348434 h 6858000"/>
              <a:gd name="connsiteX842" fmla="*/ 5805386 w 7467600"/>
              <a:gd name="connsiteY842" fmla="*/ 239240 h 6858000"/>
              <a:gd name="connsiteX843" fmla="*/ 5905192 w 7467600"/>
              <a:gd name="connsiteY843" fmla="*/ 163079 h 6858000"/>
              <a:gd name="connsiteX844" fmla="*/ 5865655 w 7467600"/>
              <a:gd name="connsiteY844" fmla="*/ 171901 h 6858000"/>
              <a:gd name="connsiteX845" fmla="*/ 5259740 w 7467600"/>
              <a:gd name="connsiteY845" fmla="*/ 257013 h 6858000"/>
              <a:gd name="connsiteX846" fmla="*/ 5208466 w 7467600"/>
              <a:gd name="connsiteY846" fmla="*/ 257550 h 6858000"/>
              <a:gd name="connsiteX847" fmla="*/ 4980204 w 7467600"/>
              <a:gd name="connsiteY847" fmla="*/ 271903 h 6858000"/>
              <a:gd name="connsiteX848" fmla="*/ 5068068 w 7467600"/>
              <a:gd name="connsiteY848" fmla="*/ 282244 h 6858000"/>
              <a:gd name="connsiteX849" fmla="*/ 5153231 w 7467600"/>
              <a:gd name="connsiteY849" fmla="*/ 292240 h 6858000"/>
              <a:gd name="connsiteX850" fmla="*/ 5426491 w 7467600"/>
              <a:gd name="connsiteY850" fmla="*/ 281128 h 6858000"/>
              <a:gd name="connsiteX851" fmla="*/ 5731212 w 7467600"/>
              <a:gd name="connsiteY851" fmla="*/ 231951 h 6858000"/>
              <a:gd name="connsiteX852" fmla="*/ 5905192 w 7467600"/>
              <a:gd name="connsiteY852" fmla="*/ 163079 h 6858000"/>
              <a:gd name="connsiteX853" fmla="*/ 5944437 w 7467600"/>
              <a:gd name="connsiteY853" fmla="*/ 113829 h 6858000"/>
              <a:gd name="connsiteX854" fmla="*/ 5825032 w 7467600"/>
              <a:gd name="connsiteY854" fmla="*/ 146405 h 6858000"/>
              <a:gd name="connsiteX855" fmla="*/ 4955599 w 7467600"/>
              <a:gd name="connsiteY855" fmla="*/ 247008 h 6858000"/>
              <a:gd name="connsiteX856" fmla="*/ 5210104 w 7467600"/>
              <a:gd name="connsiteY856" fmla="*/ 228123 h 6858000"/>
              <a:gd name="connsiteX857" fmla="*/ 5261015 w 7467600"/>
              <a:gd name="connsiteY857" fmla="*/ 227087 h 6858000"/>
              <a:gd name="connsiteX858" fmla="*/ 5861181 w 7467600"/>
              <a:gd name="connsiteY858" fmla="*/ 143093 h 6858000"/>
              <a:gd name="connsiteX859" fmla="*/ 5961252 w 7467600"/>
              <a:gd name="connsiteY859" fmla="*/ 114820 h 6858000"/>
              <a:gd name="connsiteX860" fmla="*/ 5944437 w 7467600"/>
              <a:gd name="connsiteY860" fmla="*/ 113829 h 6858000"/>
              <a:gd name="connsiteX861" fmla="*/ 3882765 w 7467600"/>
              <a:gd name="connsiteY861" fmla="*/ 0 h 6858000"/>
              <a:gd name="connsiteX862" fmla="*/ 3995099 w 7467600"/>
              <a:gd name="connsiteY862" fmla="*/ 0 h 6858000"/>
              <a:gd name="connsiteX863" fmla="*/ 4163818 w 7467600"/>
              <a:gd name="connsiteY863" fmla="*/ 234104 h 6858000"/>
              <a:gd name="connsiteX864" fmla="*/ 4172099 w 7467600"/>
              <a:gd name="connsiteY864" fmla="*/ 234207 h 6858000"/>
              <a:gd name="connsiteX865" fmla="*/ 4784282 w 7467600"/>
              <a:gd name="connsiteY865" fmla="*/ 276561 h 6858000"/>
              <a:gd name="connsiteX866" fmla="*/ 4801687 w 7467600"/>
              <a:gd name="connsiteY866" fmla="*/ 267764 h 6858000"/>
              <a:gd name="connsiteX867" fmla="*/ 6082788 w 7467600"/>
              <a:gd name="connsiteY867" fmla="*/ 64119 h 6858000"/>
              <a:gd name="connsiteX868" fmla="*/ 6099442 w 7467600"/>
              <a:gd name="connsiteY868" fmla="*/ 82568 h 6858000"/>
              <a:gd name="connsiteX869" fmla="*/ 4804137 w 7467600"/>
              <a:gd name="connsiteY869" fmla="*/ 320931 h 6858000"/>
              <a:gd name="connsiteX870" fmla="*/ 4227047 w 7467600"/>
              <a:gd name="connsiteY870" fmla="*/ 313415 h 6858000"/>
              <a:gd name="connsiteX871" fmla="*/ 4346041 w 7467600"/>
              <a:gd name="connsiteY871" fmla="*/ 456086 h 6858000"/>
              <a:gd name="connsiteX872" fmla="*/ 4870967 w 7467600"/>
              <a:gd name="connsiteY872" fmla="*/ 963061 h 6858000"/>
              <a:gd name="connsiteX873" fmla="*/ 4889647 w 7467600"/>
              <a:gd name="connsiteY873" fmla="*/ 957147 h 6858000"/>
              <a:gd name="connsiteX874" fmla="*/ 5422504 w 7467600"/>
              <a:gd name="connsiteY874" fmla="*/ 805191 h 6858000"/>
              <a:gd name="connsiteX875" fmla="*/ 6087656 w 7467600"/>
              <a:gd name="connsiteY875" fmla="*/ 826703 h 6858000"/>
              <a:gd name="connsiteX876" fmla="*/ 6058717 w 7467600"/>
              <a:gd name="connsiteY876" fmla="*/ 865992 h 6858000"/>
              <a:gd name="connsiteX877" fmla="*/ 4974153 w 7467600"/>
              <a:gd name="connsiteY877" fmla="*/ 1045456 h 6858000"/>
              <a:gd name="connsiteX878" fmla="*/ 5627835 w 7467600"/>
              <a:gd name="connsiteY878" fmla="*/ 1472077 h 6858000"/>
              <a:gd name="connsiteX879" fmla="*/ 5629817 w 7467600"/>
              <a:gd name="connsiteY879" fmla="*/ 1471412 h 6858000"/>
              <a:gd name="connsiteX880" fmla="*/ 5634124 w 7467600"/>
              <a:gd name="connsiteY880" fmla="*/ 1470572 h 6858000"/>
              <a:gd name="connsiteX881" fmla="*/ 5755832 w 7467600"/>
              <a:gd name="connsiteY881" fmla="*/ 1383886 h 6858000"/>
              <a:gd name="connsiteX882" fmla="*/ 6014186 w 7467600"/>
              <a:gd name="connsiteY882" fmla="*/ 1279799 h 6858000"/>
              <a:gd name="connsiteX883" fmla="*/ 6901619 w 7467600"/>
              <a:gd name="connsiteY883" fmla="*/ 1047874 h 6858000"/>
              <a:gd name="connsiteX884" fmla="*/ 6931566 w 7467600"/>
              <a:gd name="connsiteY884" fmla="*/ 1062034 h 6858000"/>
              <a:gd name="connsiteX885" fmla="*/ 5790982 w 7467600"/>
              <a:gd name="connsiteY885" fmla="*/ 1561380 h 6858000"/>
              <a:gd name="connsiteX886" fmla="*/ 6188971 w 7467600"/>
              <a:gd name="connsiteY886" fmla="*/ 1755168 h 6858000"/>
              <a:gd name="connsiteX887" fmla="*/ 6202446 w 7467600"/>
              <a:gd name="connsiteY887" fmla="*/ 1752268 h 6858000"/>
              <a:gd name="connsiteX888" fmla="*/ 7179560 w 7467600"/>
              <a:gd name="connsiteY888" fmla="*/ 1467551 h 6858000"/>
              <a:gd name="connsiteX889" fmla="*/ 7158730 w 7467600"/>
              <a:gd name="connsiteY889" fmla="*/ 1507835 h 6858000"/>
              <a:gd name="connsiteX890" fmla="*/ 6326959 w 7467600"/>
              <a:gd name="connsiteY890" fmla="*/ 1817686 h 6858000"/>
              <a:gd name="connsiteX891" fmla="*/ 6537433 w 7467600"/>
              <a:gd name="connsiteY891" fmla="*/ 1907790 h 6858000"/>
              <a:gd name="connsiteX892" fmla="*/ 6550221 w 7467600"/>
              <a:gd name="connsiteY892" fmla="*/ 1910729 h 6858000"/>
              <a:gd name="connsiteX893" fmla="*/ 6964438 w 7467600"/>
              <a:gd name="connsiteY893" fmla="*/ 2209505 h 6858000"/>
              <a:gd name="connsiteX894" fmla="*/ 7367862 w 7467600"/>
              <a:gd name="connsiteY894" fmla="*/ 2806833 h 6858000"/>
              <a:gd name="connsiteX895" fmla="*/ 7364329 w 7467600"/>
              <a:gd name="connsiteY895" fmla="*/ 2826907 h 6858000"/>
              <a:gd name="connsiteX896" fmla="*/ 7290545 w 7467600"/>
              <a:gd name="connsiteY896" fmla="*/ 2850663 h 6858000"/>
              <a:gd name="connsiteX897" fmla="*/ 6472036 w 7467600"/>
              <a:gd name="connsiteY897" fmla="*/ 1959003 h 6858000"/>
              <a:gd name="connsiteX898" fmla="*/ 5792897 w 7467600"/>
              <a:gd name="connsiteY898" fmla="*/ 1647747 h 6858000"/>
              <a:gd name="connsiteX899" fmla="*/ 5842751 w 7467600"/>
              <a:gd name="connsiteY899" fmla="*/ 1816112 h 6858000"/>
              <a:gd name="connsiteX900" fmla="*/ 5847424 w 7467600"/>
              <a:gd name="connsiteY900" fmla="*/ 1815776 h 6858000"/>
              <a:gd name="connsiteX901" fmla="*/ 6399821 w 7467600"/>
              <a:gd name="connsiteY901" fmla="*/ 2344799 h 6858000"/>
              <a:gd name="connsiteX902" fmla="*/ 6323232 w 7467600"/>
              <a:gd name="connsiteY902" fmla="*/ 2389634 h 6858000"/>
              <a:gd name="connsiteX903" fmla="*/ 5942958 w 7467600"/>
              <a:gd name="connsiteY903" fmla="*/ 2077708 h 6858000"/>
              <a:gd name="connsiteX904" fmla="*/ 5921559 w 7467600"/>
              <a:gd name="connsiteY904" fmla="*/ 2378596 h 6858000"/>
              <a:gd name="connsiteX905" fmla="*/ 5817651 w 7467600"/>
              <a:gd name="connsiteY905" fmla="*/ 3023919 h 6858000"/>
              <a:gd name="connsiteX906" fmla="*/ 5729634 w 7467600"/>
              <a:gd name="connsiteY906" fmla="*/ 3051849 h 6858000"/>
              <a:gd name="connsiteX907" fmla="*/ 5611018 w 7467600"/>
              <a:gd name="connsiteY907" fmla="*/ 2316769 h 6858000"/>
              <a:gd name="connsiteX908" fmla="*/ 5687608 w 7467600"/>
              <a:gd name="connsiteY908" fmla="*/ 2039972 h 6858000"/>
              <a:gd name="connsiteX909" fmla="*/ 5657554 w 7467600"/>
              <a:gd name="connsiteY909" fmla="*/ 1576445 h 6858000"/>
              <a:gd name="connsiteX910" fmla="*/ 5150475 w 7467600"/>
              <a:gd name="connsiteY910" fmla="*/ 1274012 h 6858000"/>
              <a:gd name="connsiteX911" fmla="*/ 5349142 w 7467600"/>
              <a:gd name="connsiteY911" fmla="*/ 2204405 h 6858000"/>
              <a:gd name="connsiteX912" fmla="*/ 5262214 w 7467600"/>
              <a:gd name="connsiteY912" fmla="*/ 2233836 h 6858000"/>
              <a:gd name="connsiteX913" fmla="*/ 4981539 w 7467600"/>
              <a:gd name="connsiteY913" fmla="*/ 1542201 h 6858000"/>
              <a:gd name="connsiteX914" fmla="*/ 4958461 w 7467600"/>
              <a:gd name="connsiteY914" fmla="*/ 1136957 h 6858000"/>
              <a:gd name="connsiteX915" fmla="*/ 4655015 w 7467600"/>
              <a:gd name="connsiteY915" fmla="*/ 891426 h 6858000"/>
              <a:gd name="connsiteX916" fmla="*/ 4348002 w 7467600"/>
              <a:gd name="connsiteY916" fmla="*/ 2205895 h 6858000"/>
              <a:gd name="connsiteX917" fmla="*/ 4262250 w 7467600"/>
              <a:gd name="connsiteY917" fmla="*/ 2219972 h 6858000"/>
              <a:gd name="connsiteX918" fmla="*/ 4550611 w 7467600"/>
              <a:gd name="connsiteY918" fmla="*/ 817540 h 6858000"/>
              <a:gd name="connsiteX919" fmla="*/ 4564418 w 7467600"/>
              <a:gd name="connsiteY919" fmla="*/ 808293 h 6858000"/>
              <a:gd name="connsiteX920" fmla="*/ 4266388 w 7467600"/>
              <a:gd name="connsiteY920" fmla="*/ 500083 h 6858000"/>
              <a:gd name="connsiteX921" fmla="*/ 4032842 w 7467600"/>
              <a:gd name="connsiteY921" fmla="*/ 211809 h 6858000"/>
              <a:gd name="connsiteX922" fmla="*/ 3882765 w 7467600"/>
              <a:gd name="connsiteY922" fmla="*/ 0 h 6858000"/>
              <a:gd name="connsiteX923" fmla="*/ 3721337 w 7467600"/>
              <a:gd name="connsiteY923" fmla="*/ 0 h 6858000"/>
              <a:gd name="connsiteX924" fmla="*/ 3797544 w 7467600"/>
              <a:gd name="connsiteY924" fmla="*/ 0 h 6858000"/>
              <a:gd name="connsiteX925" fmla="*/ 3775734 w 7467600"/>
              <a:gd name="connsiteY925" fmla="*/ 95131 h 6858000"/>
              <a:gd name="connsiteX926" fmla="*/ 3724807 w 7467600"/>
              <a:gd name="connsiteY926" fmla="*/ 272257 h 6858000"/>
              <a:gd name="connsiteX927" fmla="*/ 3726844 w 7467600"/>
              <a:gd name="connsiteY927" fmla="*/ 282988 h 6858000"/>
              <a:gd name="connsiteX928" fmla="*/ 3742664 w 7467600"/>
              <a:gd name="connsiteY928" fmla="*/ 279918 h 6858000"/>
              <a:gd name="connsiteX929" fmla="*/ 4103910 w 7467600"/>
              <a:gd name="connsiteY929" fmla="*/ 1161917 h 6858000"/>
              <a:gd name="connsiteX930" fmla="*/ 4020269 w 7467600"/>
              <a:gd name="connsiteY930" fmla="*/ 1200406 h 6858000"/>
              <a:gd name="connsiteX931" fmla="*/ 3674882 w 7467600"/>
              <a:gd name="connsiteY931" fmla="*/ 488524 h 6858000"/>
              <a:gd name="connsiteX932" fmla="*/ 3132682 w 7467600"/>
              <a:gd name="connsiteY932" fmla="*/ 1072284 h 6858000"/>
              <a:gd name="connsiteX933" fmla="*/ 2716346 w 7467600"/>
              <a:gd name="connsiteY933" fmla="*/ 1276376 h 6858000"/>
              <a:gd name="connsiteX934" fmla="*/ 2716772 w 7467600"/>
              <a:gd name="connsiteY934" fmla="*/ 1255462 h 6858000"/>
              <a:gd name="connsiteX935" fmla="*/ 3471096 w 7467600"/>
              <a:gd name="connsiteY935" fmla="*/ 437072 h 6858000"/>
              <a:gd name="connsiteX936" fmla="*/ 3639057 w 7467600"/>
              <a:gd name="connsiteY936" fmla="*/ 286334 h 6858000"/>
              <a:gd name="connsiteX937" fmla="*/ 3640309 w 7467600"/>
              <a:gd name="connsiteY937" fmla="*/ 284664 h 6858000"/>
              <a:gd name="connsiteX938" fmla="*/ 3646022 w 7467600"/>
              <a:gd name="connsiteY938" fmla="*/ 276711 h 6858000"/>
              <a:gd name="connsiteX939" fmla="*/ 3707943 w 7467600"/>
              <a:gd name="connsiteY939" fmla="*/ 65958 h 6858000"/>
              <a:gd name="connsiteX940" fmla="*/ 3721337 w 7467600"/>
              <a:gd name="connsiteY940" fmla="*/ 0 h 6858000"/>
              <a:gd name="connsiteX941" fmla="*/ 2867960 w 7467600"/>
              <a:gd name="connsiteY941" fmla="*/ 0 h 6858000"/>
              <a:gd name="connsiteX942" fmla="*/ 2926351 w 7467600"/>
              <a:gd name="connsiteY942" fmla="*/ 0 h 6858000"/>
              <a:gd name="connsiteX943" fmla="*/ 2902823 w 7467600"/>
              <a:gd name="connsiteY943" fmla="*/ 262929 h 6858000"/>
              <a:gd name="connsiteX944" fmla="*/ 2940663 w 7467600"/>
              <a:gd name="connsiteY944" fmla="*/ 140884 h 6858000"/>
              <a:gd name="connsiteX945" fmla="*/ 2947039 w 7467600"/>
              <a:gd name="connsiteY945" fmla="*/ 122524 h 6858000"/>
              <a:gd name="connsiteX946" fmla="*/ 2984316 w 7467600"/>
              <a:gd name="connsiteY946" fmla="*/ 0 h 6858000"/>
              <a:gd name="connsiteX947" fmla="*/ 3016114 w 7467600"/>
              <a:gd name="connsiteY947" fmla="*/ 0 h 6858000"/>
              <a:gd name="connsiteX948" fmla="*/ 2979949 w 7467600"/>
              <a:gd name="connsiteY948" fmla="*/ 119274 h 6858000"/>
              <a:gd name="connsiteX949" fmla="*/ 3023879 w 7467600"/>
              <a:gd name="connsiteY949" fmla="*/ 0 h 6858000"/>
              <a:gd name="connsiteX950" fmla="*/ 3105400 w 7467600"/>
              <a:gd name="connsiteY950" fmla="*/ 0 h 6858000"/>
              <a:gd name="connsiteX951" fmla="*/ 3094669 w 7467600"/>
              <a:gd name="connsiteY951" fmla="*/ 30308 h 6858000"/>
              <a:gd name="connsiteX952" fmla="*/ 2901945 w 7467600"/>
              <a:gd name="connsiteY952" fmla="*/ 466538 h 6858000"/>
              <a:gd name="connsiteX953" fmla="*/ 2815209 w 7467600"/>
              <a:gd name="connsiteY953" fmla="*/ 497361 h 6858000"/>
              <a:gd name="connsiteX954" fmla="*/ 2844845 w 7467600"/>
              <a:gd name="connsiteY954" fmla="*/ 127638 h 6858000"/>
              <a:gd name="connsiteX955" fmla="*/ 2867960 w 7467600"/>
              <a:gd name="connsiteY955" fmla="*/ 0 h 6858000"/>
              <a:gd name="connsiteX956" fmla="*/ 1057230 w 7467600"/>
              <a:gd name="connsiteY956" fmla="*/ 0 h 6858000"/>
              <a:gd name="connsiteX957" fmla="*/ 1111003 w 7467600"/>
              <a:gd name="connsiteY957" fmla="*/ 0 h 6858000"/>
              <a:gd name="connsiteX958" fmla="*/ 1125553 w 7467600"/>
              <a:gd name="connsiteY958" fmla="*/ 52588 h 6858000"/>
              <a:gd name="connsiteX959" fmla="*/ 1304276 w 7467600"/>
              <a:gd name="connsiteY959" fmla="*/ 476275 h 6858000"/>
              <a:gd name="connsiteX960" fmla="*/ 1492066 w 7467600"/>
              <a:gd name="connsiteY960" fmla="*/ 886333 h 6858000"/>
              <a:gd name="connsiteX961" fmla="*/ 1423698 w 7467600"/>
              <a:gd name="connsiteY961" fmla="*/ 710817 h 6858000"/>
              <a:gd name="connsiteX962" fmla="*/ 1357609 w 7467600"/>
              <a:gd name="connsiteY962" fmla="*/ 532892 h 6858000"/>
              <a:gd name="connsiteX963" fmla="*/ 1309550 w 7467600"/>
              <a:gd name="connsiteY963" fmla="*/ 374031 h 6858000"/>
              <a:gd name="connsiteX964" fmla="*/ 1193673 w 7467600"/>
              <a:gd name="connsiteY964" fmla="*/ 49533 h 6858000"/>
              <a:gd name="connsiteX965" fmla="*/ 1164391 w 7467600"/>
              <a:gd name="connsiteY965" fmla="*/ 0 h 6858000"/>
              <a:gd name="connsiteX966" fmla="*/ 1200666 w 7467600"/>
              <a:gd name="connsiteY966" fmla="*/ 0 h 6858000"/>
              <a:gd name="connsiteX967" fmla="*/ 1223408 w 7467600"/>
              <a:gd name="connsiteY967" fmla="*/ 38996 h 6858000"/>
              <a:gd name="connsiteX968" fmla="*/ 1339635 w 7467600"/>
              <a:gd name="connsiteY968" fmla="*/ 365517 h 6858000"/>
              <a:gd name="connsiteX969" fmla="*/ 1387469 w 7467600"/>
              <a:gd name="connsiteY969" fmla="*/ 523079 h 6858000"/>
              <a:gd name="connsiteX970" fmla="*/ 1452685 w 7467600"/>
              <a:gd name="connsiteY970" fmla="*/ 699806 h 6858000"/>
              <a:gd name="connsiteX971" fmla="*/ 1492092 w 7467600"/>
              <a:gd name="connsiteY971" fmla="*/ 800424 h 6858000"/>
              <a:gd name="connsiteX972" fmla="*/ 1455302 w 7467600"/>
              <a:gd name="connsiteY972" fmla="*/ 632913 h 6858000"/>
              <a:gd name="connsiteX973" fmla="*/ 1222336 w 7467600"/>
              <a:gd name="connsiteY973" fmla="*/ 9480 h 6858000"/>
              <a:gd name="connsiteX974" fmla="*/ 1214634 w 7467600"/>
              <a:gd name="connsiteY974" fmla="*/ 0 h 6858000"/>
              <a:gd name="connsiteX975" fmla="*/ 1289827 w 7467600"/>
              <a:gd name="connsiteY975" fmla="*/ 0 h 6858000"/>
              <a:gd name="connsiteX976" fmla="*/ 1321076 w 7467600"/>
              <a:gd name="connsiteY976" fmla="*/ 59722 h 6858000"/>
              <a:gd name="connsiteX977" fmla="*/ 1512579 w 7467600"/>
              <a:gd name="connsiteY977" fmla="*/ 626441 h 6858000"/>
              <a:gd name="connsiteX978" fmla="*/ 1506076 w 7467600"/>
              <a:gd name="connsiteY978" fmla="*/ 1089289 h 6858000"/>
              <a:gd name="connsiteX979" fmla="*/ 1486346 w 7467600"/>
              <a:gd name="connsiteY979" fmla="*/ 1079919 h 6858000"/>
              <a:gd name="connsiteX980" fmla="*/ 1070511 w 7467600"/>
              <a:gd name="connsiteY980" fmla="*/ 48609 h 6858000"/>
              <a:gd name="connsiteX981" fmla="*/ 1057230 w 7467600"/>
              <a:gd name="connsiteY981" fmla="*/ 0 h 6858000"/>
              <a:gd name="connsiteX982" fmla="*/ 43151 w 7467600"/>
              <a:gd name="connsiteY982" fmla="*/ 0 h 6858000"/>
              <a:gd name="connsiteX983" fmla="*/ 95283 w 7467600"/>
              <a:gd name="connsiteY983" fmla="*/ 0 h 6858000"/>
              <a:gd name="connsiteX984" fmla="*/ 300708 w 7467600"/>
              <a:gd name="connsiteY984" fmla="*/ 154571 h 6858000"/>
              <a:gd name="connsiteX985" fmla="*/ 530414 w 7467600"/>
              <a:gd name="connsiteY985" fmla="*/ 354673 h 6858000"/>
              <a:gd name="connsiteX986" fmla="*/ 333785 w 7467600"/>
              <a:gd name="connsiteY986" fmla="*/ 161564 h 6858000"/>
              <a:gd name="connsiteX987" fmla="*/ 147005 w 7467600"/>
              <a:gd name="connsiteY987" fmla="*/ 0 h 6858000"/>
              <a:gd name="connsiteX988" fmla="*/ 272509 w 7467600"/>
              <a:gd name="connsiteY988" fmla="*/ 0 h 6858000"/>
              <a:gd name="connsiteX989" fmla="*/ 326276 w 7467600"/>
              <a:gd name="connsiteY989" fmla="*/ 45847 h 6858000"/>
              <a:gd name="connsiteX990" fmla="*/ 823759 w 7467600"/>
              <a:gd name="connsiteY990" fmla="*/ 574145 h 6858000"/>
              <a:gd name="connsiteX991" fmla="*/ 811254 w 7467600"/>
              <a:gd name="connsiteY991" fmla="*/ 665546 h 6858000"/>
              <a:gd name="connsiteX992" fmla="*/ 154042 w 7467600"/>
              <a:gd name="connsiteY992" fmla="*/ 261522 h 6858000"/>
              <a:gd name="connsiteX993" fmla="*/ 13550 w 7467600"/>
              <a:gd name="connsiteY993" fmla="*/ 158423 h 6858000"/>
              <a:gd name="connsiteX994" fmla="*/ 0 w 7467600"/>
              <a:gd name="connsiteY994" fmla="*/ 146618 h 6858000"/>
              <a:gd name="connsiteX995" fmla="*/ 0 w 7467600"/>
              <a:gd name="connsiteY995" fmla="*/ 59161 h 6858000"/>
              <a:gd name="connsiteX996" fmla="*/ 45427 w 7467600"/>
              <a:gd name="connsiteY996" fmla="*/ 101078 h 6858000"/>
              <a:gd name="connsiteX997" fmla="*/ 630103 w 7467600"/>
              <a:gd name="connsiteY997" fmla="*/ 485885 h 6858000"/>
              <a:gd name="connsiteX998" fmla="*/ 532040 w 7467600"/>
              <a:gd name="connsiteY998" fmla="*/ 399359 h 6858000"/>
              <a:gd name="connsiteX999" fmla="*/ 517618 w 7467600"/>
              <a:gd name="connsiteY999" fmla="*/ 385726 h 6858000"/>
              <a:gd name="connsiteX1000" fmla="*/ 285074 w 7467600"/>
              <a:gd name="connsiteY1000" fmla="*/ 182755 h 6858000"/>
              <a:gd name="connsiteX1001" fmla="*/ 43151 w 7467600"/>
              <a:gd name="connsiteY100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244057 w 7467600"/>
              <a:gd name="connsiteY140" fmla="*/ 5124233 h 6858000"/>
              <a:gd name="connsiteX141" fmla="*/ 7353035 w 7467600"/>
              <a:gd name="connsiteY141" fmla="*/ 5197318 h 6858000"/>
              <a:gd name="connsiteX142" fmla="*/ 7467600 w 7467600"/>
              <a:gd name="connsiteY142" fmla="*/ 5297634 h 6858000"/>
              <a:gd name="connsiteX143" fmla="*/ 7467600 w 7467600"/>
              <a:gd name="connsiteY143" fmla="*/ 5361850 h 6858000"/>
              <a:gd name="connsiteX144" fmla="*/ 7368569 w 7467600"/>
              <a:gd name="connsiteY144" fmla="*/ 5270182 h 6858000"/>
              <a:gd name="connsiteX145" fmla="*/ 1903353 w 7467600"/>
              <a:gd name="connsiteY145" fmla="*/ 5044827 h 6858000"/>
              <a:gd name="connsiteX146" fmla="*/ 1936931 w 7467600"/>
              <a:gd name="connsiteY146" fmla="*/ 5093954 h 6858000"/>
              <a:gd name="connsiteX147" fmla="*/ 2195868 w 7467600"/>
              <a:gd name="connsiteY147" fmla="*/ 5396574 h 6858000"/>
              <a:gd name="connsiteX148" fmla="*/ 2088852 w 7467600"/>
              <a:gd name="connsiteY148" fmla="*/ 5166123 h 6858000"/>
              <a:gd name="connsiteX149" fmla="*/ 1958241 w 7467600"/>
              <a:gd name="connsiteY149" fmla="*/ 5067955 h 6858000"/>
              <a:gd name="connsiteX150" fmla="*/ 1903353 w 7467600"/>
              <a:gd name="connsiteY150" fmla="*/ 5044827 h 6858000"/>
              <a:gd name="connsiteX151" fmla="*/ 1979378 w 7467600"/>
              <a:gd name="connsiteY151" fmla="*/ 4769504 h 6858000"/>
              <a:gd name="connsiteX152" fmla="*/ 2882120 w 7467600"/>
              <a:gd name="connsiteY152" fmla="*/ 5064547 h 6858000"/>
              <a:gd name="connsiteX153" fmla="*/ 2793103 w 7467600"/>
              <a:gd name="connsiteY153" fmla="*/ 5039699 h 6858000"/>
              <a:gd name="connsiteX154" fmla="*/ 2770041 w 7467600"/>
              <a:gd name="connsiteY154" fmla="*/ 5033634 h 6858000"/>
              <a:gd name="connsiteX155" fmla="*/ 1979378 w 7467600"/>
              <a:gd name="connsiteY155" fmla="*/ 4769504 h 6858000"/>
              <a:gd name="connsiteX156" fmla="*/ 1927410 w 7467600"/>
              <a:gd name="connsiteY156" fmla="*/ 4716164 h 6858000"/>
              <a:gd name="connsiteX157" fmla="*/ 1959587 w 7467600"/>
              <a:gd name="connsiteY157" fmla="*/ 4728849 h 6858000"/>
              <a:gd name="connsiteX158" fmla="*/ 2777707 w 7467600"/>
              <a:gd name="connsiteY158" fmla="*/ 5003991 h 6858000"/>
              <a:gd name="connsiteX159" fmla="*/ 2800768 w 7467600"/>
              <a:gd name="connsiteY159" fmla="*/ 5010056 h 6858000"/>
              <a:gd name="connsiteX160" fmla="*/ 2879408 w 7467600"/>
              <a:gd name="connsiteY160" fmla="*/ 5031590 h 6858000"/>
              <a:gd name="connsiteX161" fmla="*/ 2862295 w 7467600"/>
              <a:gd name="connsiteY161" fmla="*/ 5022958 h 6858000"/>
              <a:gd name="connsiteX162" fmla="*/ 2813343 w 7467600"/>
              <a:gd name="connsiteY162" fmla="*/ 4998369 h 6858000"/>
              <a:gd name="connsiteX163" fmla="*/ 2646245 w 7467600"/>
              <a:gd name="connsiteY163" fmla="*/ 4930999 h 6858000"/>
              <a:gd name="connsiteX164" fmla="*/ 1999243 w 7467600"/>
              <a:gd name="connsiteY164" fmla="*/ 4730524 h 6858000"/>
              <a:gd name="connsiteX165" fmla="*/ 1979527 w 7467600"/>
              <a:gd name="connsiteY165" fmla="*/ 4726651 h 6858000"/>
              <a:gd name="connsiteX166" fmla="*/ 1927410 w 7467600"/>
              <a:gd name="connsiteY166" fmla="*/ 4716164 h 6858000"/>
              <a:gd name="connsiteX167" fmla="*/ 1997014 w 7467600"/>
              <a:gd name="connsiteY167" fmla="*/ 4698007 h 6858000"/>
              <a:gd name="connsiteX168" fmla="*/ 2005458 w 7467600"/>
              <a:gd name="connsiteY168" fmla="*/ 4699540 h 6858000"/>
              <a:gd name="connsiteX169" fmla="*/ 2657186 w 7467600"/>
              <a:gd name="connsiteY169" fmla="*/ 4901687 h 6858000"/>
              <a:gd name="connsiteX170" fmla="*/ 2826662 w 7467600"/>
              <a:gd name="connsiteY170" fmla="*/ 4970362 h 6858000"/>
              <a:gd name="connsiteX171" fmla="*/ 2876100 w 7467600"/>
              <a:gd name="connsiteY171" fmla="*/ 4995397 h 6858000"/>
              <a:gd name="connsiteX172" fmla="*/ 3042600 w 7467600"/>
              <a:gd name="connsiteY172" fmla="*/ 5059532 h 6858000"/>
              <a:gd name="connsiteX173" fmla="*/ 1997014 w 7467600"/>
              <a:gd name="connsiteY173" fmla="*/ 4698007 h 6858000"/>
              <a:gd name="connsiteX174" fmla="*/ 2305292 w 7467600"/>
              <a:gd name="connsiteY174" fmla="*/ 4219492 h 6858000"/>
              <a:gd name="connsiteX175" fmla="*/ 3360922 w 7467600"/>
              <a:gd name="connsiteY175" fmla="*/ 4529373 h 6858000"/>
              <a:gd name="connsiteX176" fmla="*/ 3492420 w 7467600"/>
              <a:gd name="connsiteY176" fmla="*/ 4510145 h 6858000"/>
              <a:gd name="connsiteX177" fmla="*/ 3364086 w 7467600"/>
              <a:gd name="connsiteY177" fmla="*/ 4480340 h 6858000"/>
              <a:gd name="connsiteX178" fmla="*/ 3225818 w 7467600"/>
              <a:gd name="connsiteY178" fmla="*/ 4411822 h 6858000"/>
              <a:gd name="connsiteX179" fmla="*/ 3129696 w 7467600"/>
              <a:gd name="connsiteY179" fmla="*/ 4360704 h 6858000"/>
              <a:gd name="connsiteX180" fmla="*/ 2814545 w 7467600"/>
              <a:gd name="connsiteY180" fmla="*/ 4282955 h 6858000"/>
              <a:gd name="connsiteX181" fmla="*/ 2305292 w 7467600"/>
              <a:gd name="connsiteY181" fmla="*/ 4219492 h 6858000"/>
              <a:gd name="connsiteX182" fmla="*/ 2626982 w 7467600"/>
              <a:gd name="connsiteY182" fmla="*/ 4206450 h 6858000"/>
              <a:gd name="connsiteX183" fmla="*/ 2490617 w 7467600"/>
              <a:gd name="connsiteY183" fmla="*/ 4206951 h 6858000"/>
              <a:gd name="connsiteX184" fmla="*/ 2819869 w 7467600"/>
              <a:gd name="connsiteY184" fmla="*/ 4252936 h 6858000"/>
              <a:gd name="connsiteX185" fmla="*/ 3143018 w 7467600"/>
              <a:gd name="connsiteY185" fmla="*/ 4332698 h 6858000"/>
              <a:gd name="connsiteX186" fmla="*/ 3241520 w 7467600"/>
              <a:gd name="connsiteY186" fmla="*/ 4385112 h 6858000"/>
              <a:gd name="connsiteX187" fmla="*/ 3374575 w 7467600"/>
              <a:gd name="connsiteY187" fmla="*/ 4451517 h 6858000"/>
              <a:gd name="connsiteX188" fmla="*/ 3505221 w 7467600"/>
              <a:gd name="connsiteY188" fmla="*/ 4480757 h 6858000"/>
              <a:gd name="connsiteX189" fmla="*/ 2626982 w 7467600"/>
              <a:gd name="connsiteY189" fmla="*/ 4206450 h 6858000"/>
              <a:gd name="connsiteX190" fmla="*/ 1310106 w 7467600"/>
              <a:gd name="connsiteY190" fmla="*/ 3943217 h 6858000"/>
              <a:gd name="connsiteX191" fmla="*/ 854994 w 7467600"/>
              <a:gd name="connsiteY191" fmla="*/ 4399136 h 6858000"/>
              <a:gd name="connsiteX192" fmla="*/ 742462 w 7467600"/>
              <a:gd name="connsiteY192" fmla="*/ 4594648 h 6858000"/>
              <a:gd name="connsiteX193" fmla="*/ 820602 w 7467600"/>
              <a:gd name="connsiteY193" fmla="*/ 4485915 h 6858000"/>
              <a:gd name="connsiteX194" fmla="*/ 878295 w 7467600"/>
              <a:gd name="connsiteY194" fmla="*/ 4403594 h 6858000"/>
              <a:gd name="connsiteX195" fmla="*/ 1240607 w 7467600"/>
              <a:gd name="connsiteY195" fmla="*/ 4010401 h 6858000"/>
              <a:gd name="connsiteX196" fmla="*/ 1310106 w 7467600"/>
              <a:gd name="connsiteY196" fmla="*/ 3943217 h 6858000"/>
              <a:gd name="connsiteX197" fmla="*/ 1423113 w 7467600"/>
              <a:gd name="connsiteY197" fmla="*/ 3874565 h 6858000"/>
              <a:gd name="connsiteX198" fmla="*/ 1260565 w 7467600"/>
              <a:gd name="connsiteY198" fmla="*/ 4031982 h 6858000"/>
              <a:gd name="connsiteX199" fmla="*/ 901900 w 7467600"/>
              <a:gd name="connsiteY199" fmla="*/ 4421236 h 6858000"/>
              <a:gd name="connsiteX200" fmla="*/ 845044 w 7467600"/>
              <a:gd name="connsiteY200" fmla="*/ 4502436 h 6858000"/>
              <a:gd name="connsiteX201" fmla="*/ 685926 w 7467600"/>
              <a:gd name="connsiteY201" fmla="*/ 4703069 h 6858000"/>
              <a:gd name="connsiteX202" fmla="*/ 684248 w 7467600"/>
              <a:gd name="connsiteY202" fmla="*/ 4706721 h 6858000"/>
              <a:gd name="connsiteX203" fmla="*/ 1423113 w 7467600"/>
              <a:gd name="connsiteY203" fmla="*/ 3874565 h 6858000"/>
              <a:gd name="connsiteX204" fmla="*/ 3316479 w 7467600"/>
              <a:gd name="connsiteY204" fmla="*/ 3872136 h 6858000"/>
              <a:gd name="connsiteX205" fmla="*/ 3546806 w 7467600"/>
              <a:gd name="connsiteY205" fmla="*/ 4356139 h 6858000"/>
              <a:gd name="connsiteX206" fmla="*/ 3364433 w 7467600"/>
              <a:gd name="connsiteY206" fmla="*/ 3953121 h 6858000"/>
              <a:gd name="connsiteX207" fmla="*/ 3316479 w 7467600"/>
              <a:gd name="connsiteY207" fmla="*/ 3872136 h 6858000"/>
              <a:gd name="connsiteX208" fmla="*/ 3291335 w 7467600"/>
              <a:gd name="connsiteY208" fmla="*/ 3767420 h 6858000"/>
              <a:gd name="connsiteX209" fmla="*/ 3390805 w 7467600"/>
              <a:gd name="connsiteY209" fmla="*/ 3937163 h 6858000"/>
              <a:gd name="connsiteX210" fmla="*/ 3579062 w 7467600"/>
              <a:gd name="connsiteY210" fmla="*/ 4359040 h 6858000"/>
              <a:gd name="connsiteX211" fmla="*/ 3467355 w 7467600"/>
              <a:gd name="connsiteY211" fmla="*/ 3988130 h 6858000"/>
              <a:gd name="connsiteX212" fmla="*/ 3310753 w 7467600"/>
              <a:gd name="connsiteY212" fmla="*/ 3787140 h 6858000"/>
              <a:gd name="connsiteX213" fmla="*/ 3291335 w 7467600"/>
              <a:gd name="connsiteY213" fmla="*/ 3767420 h 6858000"/>
              <a:gd name="connsiteX214" fmla="*/ 1635889 w 7467600"/>
              <a:gd name="connsiteY214" fmla="*/ 3709494 h 6858000"/>
              <a:gd name="connsiteX215" fmla="*/ 1634800 w 7467600"/>
              <a:gd name="connsiteY215" fmla="*/ 3731111 h 6858000"/>
              <a:gd name="connsiteX216" fmla="*/ 1635889 w 7467600"/>
              <a:gd name="connsiteY216" fmla="*/ 3709494 h 6858000"/>
              <a:gd name="connsiteX217" fmla="*/ 1510397 w 7467600"/>
              <a:gd name="connsiteY217" fmla="*/ 3684705 h 6858000"/>
              <a:gd name="connsiteX218" fmla="*/ 1146550 w 7467600"/>
              <a:gd name="connsiteY218" fmla="*/ 3802012 h 6858000"/>
              <a:gd name="connsiteX219" fmla="*/ 698834 w 7467600"/>
              <a:gd name="connsiteY219" fmla="*/ 3952272 h 6858000"/>
              <a:gd name="connsiteX220" fmla="*/ 34256 w 7467600"/>
              <a:gd name="connsiteY220" fmla="*/ 4347603 h 6858000"/>
              <a:gd name="connsiteX221" fmla="*/ 527241 w 7467600"/>
              <a:gd name="connsiteY221" fmla="*/ 4065078 h 6858000"/>
              <a:gd name="connsiteX222" fmla="*/ 1510397 w 7467600"/>
              <a:gd name="connsiteY222" fmla="*/ 3684705 h 6858000"/>
              <a:gd name="connsiteX223" fmla="*/ 1313114 w 7467600"/>
              <a:gd name="connsiteY223" fmla="*/ 3655216 h 6858000"/>
              <a:gd name="connsiteX224" fmla="*/ 1109304 w 7467600"/>
              <a:gd name="connsiteY224" fmla="*/ 3669030 h 6858000"/>
              <a:gd name="connsiteX225" fmla="*/ 8129 w 7467600"/>
              <a:gd name="connsiteY225" fmla="*/ 4330519 h 6858000"/>
              <a:gd name="connsiteX226" fmla="*/ 687572 w 7467600"/>
              <a:gd name="connsiteY226" fmla="*/ 3925629 h 6858000"/>
              <a:gd name="connsiteX227" fmla="*/ 1138365 w 7467600"/>
              <a:gd name="connsiteY227" fmla="*/ 3774515 h 6858000"/>
              <a:gd name="connsiteX228" fmla="*/ 1505579 w 7467600"/>
              <a:gd name="connsiteY228" fmla="*/ 3655526 h 6858000"/>
              <a:gd name="connsiteX229" fmla="*/ 1313114 w 7467600"/>
              <a:gd name="connsiteY229" fmla="*/ 3655216 h 6858000"/>
              <a:gd name="connsiteX230" fmla="*/ 3655073 w 7467600"/>
              <a:gd name="connsiteY230" fmla="*/ 3650884 h 6858000"/>
              <a:gd name="connsiteX231" fmla="*/ 3989938 w 7467600"/>
              <a:gd name="connsiteY231" fmla="*/ 3991685 h 6858000"/>
              <a:gd name="connsiteX232" fmla="*/ 4393907 w 7467600"/>
              <a:gd name="connsiteY232" fmla="*/ 4261258 h 6858000"/>
              <a:gd name="connsiteX233" fmla="*/ 4648051 w 7467600"/>
              <a:gd name="connsiteY233" fmla="*/ 4374051 h 6858000"/>
              <a:gd name="connsiteX234" fmla="*/ 4383389 w 7467600"/>
              <a:gd name="connsiteY234" fmla="*/ 4184369 h 6858000"/>
              <a:gd name="connsiteX235" fmla="*/ 4165508 w 7467600"/>
              <a:gd name="connsiteY235" fmla="*/ 4035196 h 6858000"/>
              <a:gd name="connsiteX236" fmla="*/ 4068162 w 7467600"/>
              <a:gd name="connsiteY236" fmla="*/ 3953394 h 6858000"/>
              <a:gd name="connsiteX237" fmla="*/ 3981416 w 7467600"/>
              <a:gd name="connsiteY237" fmla="*/ 3880482 h 6858000"/>
              <a:gd name="connsiteX238" fmla="*/ 3800147 w 7467600"/>
              <a:gd name="connsiteY238" fmla="*/ 3749872 h 6858000"/>
              <a:gd name="connsiteX239" fmla="*/ 3655073 w 7467600"/>
              <a:gd name="connsiteY239" fmla="*/ 3650884 h 6858000"/>
              <a:gd name="connsiteX240" fmla="*/ 3670252 w 7467600"/>
              <a:gd name="connsiteY240" fmla="*/ 3622798 h 6858000"/>
              <a:gd name="connsiteX241" fmla="*/ 3817258 w 7467600"/>
              <a:gd name="connsiteY241" fmla="*/ 3723577 h 6858000"/>
              <a:gd name="connsiteX242" fmla="*/ 4000461 w 7467600"/>
              <a:gd name="connsiteY242" fmla="*/ 3855966 h 6858000"/>
              <a:gd name="connsiteX243" fmla="*/ 4088180 w 7467600"/>
              <a:gd name="connsiteY243" fmla="*/ 3929774 h 6858000"/>
              <a:gd name="connsiteX244" fmla="*/ 4184555 w 7467600"/>
              <a:gd name="connsiteY244" fmla="*/ 4010683 h 6858000"/>
              <a:gd name="connsiteX245" fmla="*/ 4399563 w 7467600"/>
              <a:gd name="connsiteY245" fmla="*/ 4158106 h 6858000"/>
              <a:gd name="connsiteX246" fmla="*/ 4684469 w 7467600"/>
              <a:gd name="connsiteY246" fmla="*/ 4364680 h 6858000"/>
              <a:gd name="connsiteX247" fmla="*/ 4690271 w 7467600"/>
              <a:gd name="connsiteY247" fmla="*/ 4370034 h 6858000"/>
              <a:gd name="connsiteX248" fmla="*/ 4136093 w 7467600"/>
              <a:gd name="connsiteY248" fmla="*/ 3858466 h 6858000"/>
              <a:gd name="connsiteX249" fmla="*/ 3670252 w 7467600"/>
              <a:gd name="connsiteY249" fmla="*/ 3622798 h 6858000"/>
              <a:gd name="connsiteX250" fmla="*/ 4440129 w 7467600"/>
              <a:gd name="connsiteY250" fmla="*/ 3448571 h 6858000"/>
              <a:gd name="connsiteX251" fmla="*/ 4856525 w 7467600"/>
              <a:gd name="connsiteY251" fmla="*/ 3915351 h 6858000"/>
              <a:gd name="connsiteX252" fmla="*/ 5059055 w 7467600"/>
              <a:gd name="connsiteY252" fmla="*/ 4108918 h 6858000"/>
              <a:gd name="connsiteX253" fmla="*/ 5290070 w 7467600"/>
              <a:gd name="connsiteY253" fmla="*/ 4263619 h 6858000"/>
              <a:gd name="connsiteX254" fmla="*/ 4834991 w 7467600"/>
              <a:gd name="connsiteY254" fmla="*/ 3830985 h 6858000"/>
              <a:gd name="connsiteX255" fmla="*/ 4440129 w 7467600"/>
              <a:gd name="connsiteY255" fmla="*/ 3448571 h 6858000"/>
              <a:gd name="connsiteX256" fmla="*/ 4441737 w 7467600"/>
              <a:gd name="connsiteY256" fmla="*/ 3399734 h 6858000"/>
              <a:gd name="connsiteX257" fmla="*/ 4431236 w 7467600"/>
              <a:gd name="connsiteY257" fmla="*/ 3400954 h 6858000"/>
              <a:gd name="connsiteX258" fmla="*/ 4557150 w 7467600"/>
              <a:gd name="connsiteY258" fmla="*/ 3510023 h 6858000"/>
              <a:gd name="connsiteX259" fmla="*/ 4856936 w 7467600"/>
              <a:gd name="connsiteY259" fmla="*/ 3809146 h 6858000"/>
              <a:gd name="connsiteX260" fmla="*/ 5111996 w 7467600"/>
              <a:gd name="connsiteY260" fmla="*/ 4065759 h 6858000"/>
              <a:gd name="connsiteX261" fmla="*/ 5388878 w 7467600"/>
              <a:gd name="connsiteY261" fmla="*/ 4300185 h 6858000"/>
              <a:gd name="connsiteX262" fmla="*/ 5425556 w 7467600"/>
              <a:gd name="connsiteY262" fmla="*/ 4308967 h 6858000"/>
              <a:gd name="connsiteX263" fmla="*/ 4943646 w 7467600"/>
              <a:gd name="connsiteY263" fmla="*/ 3822916 h 6858000"/>
              <a:gd name="connsiteX264" fmla="*/ 4594837 w 7467600"/>
              <a:gd name="connsiteY264" fmla="*/ 3532274 h 6858000"/>
              <a:gd name="connsiteX265" fmla="*/ 4441737 w 7467600"/>
              <a:gd name="connsiteY265" fmla="*/ 3399734 h 6858000"/>
              <a:gd name="connsiteX266" fmla="*/ 5425834 w 7467600"/>
              <a:gd name="connsiteY266" fmla="*/ 3162785 h 6858000"/>
              <a:gd name="connsiteX267" fmla="*/ 5401644 w 7467600"/>
              <a:gd name="connsiteY267" fmla="*/ 3617847 h 6858000"/>
              <a:gd name="connsiteX268" fmla="*/ 5467256 w 7467600"/>
              <a:gd name="connsiteY268" fmla="*/ 4175494 h 6858000"/>
              <a:gd name="connsiteX269" fmla="*/ 5448069 w 7467600"/>
              <a:gd name="connsiteY269" fmla="*/ 3567554 h 6858000"/>
              <a:gd name="connsiteX270" fmla="*/ 5425834 w 7467600"/>
              <a:gd name="connsiteY270" fmla="*/ 3162785 h 6858000"/>
              <a:gd name="connsiteX271" fmla="*/ 1318687 w 7467600"/>
              <a:gd name="connsiteY271" fmla="*/ 3113840 h 6858000"/>
              <a:gd name="connsiteX272" fmla="*/ 1066793 w 7467600"/>
              <a:gd name="connsiteY272" fmla="*/ 3212171 h 6858000"/>
              <a:gd name="connsiteX273" fmla="*/ 993319 w 7467600"/>
              <a:gd name="connsiteY273" fmla="*/ 3247648 h 6858000"/>
              <a:gd name="connsiteX274" fmla="*/ 853081 w 7467600"/>
              <a:gd name="connsiteY274" fmla="*/ 3312410 h 6858000"/>
              <a:gd name="connsiteX275" fmla="*/ 805957 w 7467600"/>
              <a:gd name="connsiteY275" fmla="*/ 3330443 h 6858000"/>
              <a:gd name="connsiteX276" fmla="*/ 1318687 w 7467600"/>
              <a:gd name="connsiteY276" fmla="*/ 3113840 h 6858000"/>
              <a:gd name="connsiteX277" fmla="*/ 5453702 w 7467600"/>
              <a:gd name="connsiteY277" fmla="*/ 3090882 h 6858000"/>
              <a:gd name="connsiteX278" fmla="*/ 5480135 w 7467600"/>
              <a:gd name="connsiteY278" fmla="*/ 3565802 h 6858000"/>
              <a:gd name="connsiteX279" fmla="*/ 5499023 w 7467600"/>
              <a:gd name="connsiteY279" fmla="*/ 4166310 h 6858000"/>
              <a:gd name="connsiteX280" fmla="*/ 5547022 w 7467600"/>
              <a:gd name="connsiteY280" fmla="*/ 3607838 h 6858000"/>
              <a:gd name="connsiteX281" fmla="*/ 5515964 w 7467600"/>
              <a:gd name="connsiteY281" fmla="*/ 3378541 h 6858000"/>
              <a:gd name="connsiteX282" fmla="*/ 5453702 w 7467600"/>
              <a:gd name="connsiteY282" fmla="*/ 3090882 h 6858000"/>
              <a:gd name="connsiteX283" fmla="*/ 1238695 w 7467600"/>
              <a:gd name="connsiteY283" fmla="*/ 3076820 h 6858000"/>
              <a:gd name="connsiteX284" fmla="*/ 716371 w 7467600"/>
              <a:gd name="connsiteY284" fmla="*/ 3293249 h 6858000"/>
              <a:gd name="connsiteX285" fmla="*/ 579522 w 7467600"/>
              <a:gd name="connsiteY285" fmla="*/ 3371759 h 6858000"/>
              <a:gd name="connsiteX286" fmla="*/ 600288 w 7467600"/>
              <a:gd name="connsiteY286" fmla="*/ 3365555 h 6858000"/>
              <a:gd name="connsiteX287" fmla="*/ 840692 w 7467600"/>
              <a:gd name="connsiteY287" fmla="*/ 3284921 h 6858000"/>
              <a:gd name="connsiteX288" fmla="*/ 979248 w 7467600"/>
              <a:gd name="connsiteY288" fmla="*/ 3221003 h 6858000"/>
              <a:gd name="connsiteX289" fmla="*/ 1053282 w 7467600"/>
              <a:gd name="connsiteY289" fmla="*/ 3185247 h 6858000"/>
              <a:gd name="connsiteX290" fmla="*/ 1320603 w 7467600"/>
              <a:gd name="connsiteY290" fmla="*/ 3081281 h 6858000"/>
              <a:gd name="connsiteX291" fmla="*/ 1238695 w 7467600"/>
              <a:gd name="connsiteY291" fmla="*/ 3076820 h 6858000"/>
              <a:gd name="connsiteX292" fmla="*/ 5425627 w 7467600"/>
              <a:gd name="connsiteY292" fmla="*/ 2954192 h 6858000"/>
              <a:gd name="connsiteX293" fmla="*/ 5470770 w 7467600"/>
              <a:gd name="connsiteY293" fmla="*/ 3005435 h 6858000"/>
              <a:gd name="connsiteX294" fmla="*/ 5519779 w 7467600"/>
              <a:gd name="connsiteY294" fmla="*/ 4359223 h 6858000"/>
              <a:gd name="connsiteX295" fmla="*/ 5520293 w 7467600"/>
              <a:gd name="connsiteY295" fmla="*/ 4360602 h 6858000"/>
              <a:gd name="connsiteX296" fmla="*/ 5767221 w 7467600"/>
              <a:gd name="connsiteY296" fmla="*/ 4665564 h 6858000"/>
              <a:gd name="connsiteX297" fmla="*/ 6937169 w 7467600"/>
              <a:gd name="connsiteY297" fmla="*/ 4815941 h 6858000"/>
              <a:gd name="connsiteX298" fmla="*/ 6953922 w 7467600"/>
              <a:gd name="connsiteY298" fmla="*/ 4890068 h 6858000"/>
              <a:gd name="connsiteX299" fmla="*/ 6071359 w 7467600"/>
              <a:gd name="connsiteY299" fmla="*/ 4770770 h 6858000"/>
              <a:gd name="connsiteX300" fmla="*/ 6038839 w 7467600"/>
              <a:gd name="connsiteY300" fmla="*/ 4764474 h 6858000"/>
              <a:gd name="connsiteX301" fmla="*/ 6038706 w 7467600"/>
              <a:gd name="connsiteY301" fmla="*/ 4763847 h 6858000"/>
              <a:gd name="connsiteX302" fmla="*/ 6037784 w 7467600"/>
              <a:gd name="connsiteY302" fmla="*/ 4764270 h 6858000"/>
              <a:gd name="connsiteX303" fmla="*/ 6038839 w 7467600"/>
              <a:gd name="connsiteY303" fmla="*/ 4764474 h 6858000"/>
              <a:gd name="connsiteX304" fmla="*/ 6040338 w 7467600"/>
              <a:gd name="connsiteY304" fmla="*/ 4771418 h 6858000"/>
              <a:gd name="connsiteX305" fmla="*/ 6024488 w 7467600"/>
              <a:gd name="connsiteY305" fmla="*/ 4809903 h 6858000"/>
              <a:gd name="connsiteX306" fmla="*/ 5599771 w 7467600"/>
              <a:gd name="connsiteY306" fmla="*/ 5509652 h 6858000"/>
              <a:gd name="connsiteX307" fmla="*/ 5548843 w 7467600"/>
              <a:gd name="connsiteY307" fmla="*/ 5563845 h 6858000"/>
              <a:gd name="connsiteX308" fmla="*/ 5940952 w 7467600"/>
              <a:gd name="connsiteY308" fmla="*/ 6250028 h 6858000"/>
              <a:gd name="connsiteX309" fmla="*/ 6043441 w 7467600"/>
              <a:gd name="connsiteY309" fmla="*/ 6665847 h 6858000"/>
              <a:gd name="connsiteX310" fmla="*/ 6093432 w 7467600"/>
              <a:gd name="connsiteY310" fmla="*/ 6858000 h 6858000"/>
              <a:gd name="connsiteX311" fmla="*/ 6034344 w 7467600"/>
              <a:gd name="connsiteY311" fmla="*/ 6858000 h 6858000"/>
              <a:gd name="connsiteX312" fmla="*/ 6026679 w 7467600"/>
              <a:gd name="connsiteY312" fmla="*/ 6836959 h 6858000"/>
              <a:gd name="connsiteX313" fmla="*/ 5800441 w 7467600"/>
              <a:gd name="connsiteY313" fmla="*/ 6335286 h 6858000"/>
              <a:gd name="connsiteX314" fmla="*/ 5526562 w 7467600"/>
              <a:gd name="connsiteY314" fmla="*/ 5705388 h 6858000"/>
              <a:gd name="connsiteX315" fmla="*/ 5519640 w 7467600"/>
              <a:gd name="connsiteY315" fmla="*/ 5683774 h 6858000"/>
              <a:gd name="connsiteX316" fmla="*/ 5844559 w 7467600"/>
              <a:gd name="connsiteY316" fmla="*/ 6553349 h 6858000"/>
              <a:gd name="connsiteX317" fmla="*/ 5975994 w 7467600"/>
              <a:gd name="connsiteY317" fmla="*/ 6858000 h 6858000"/>
              <a:gd name="connsiteX318" fmla="*/ 5898547 w 7467600"/>
              <a:gd name="connsiteY318" fmla="*/ 6858000 h 6858000"/>
              <a:gd name="connsiteX319" fmla="*/ 5682041 w 7467600"/>
              <a:gd name="connsiteY319" fmla="*/ 6355860 h 6858000"/>
              <a:gd name="connsiteX320" fmla="*/ 5461758 w 7467600"/>
              <a:gd name="connsiteY320" fmla="*/ 5820220 h 6858000"/>
              <a:gd name="connsiteX321" fmla="*/ 5237282 w 7467600"/>
              <a:gd name="connsiteY321" fmla="*/ 6579086 h 6858000"/>
              <a:gd name="connsiteX322" fmla="*/ 5115009 w 7467600"/>
              <a:gd name="connsiteY322" fmla="*/ 6858000 h 6858000"/>
              <a:gd name="connsiteX323" fmla="*/ 5028074 w 7467600"/>
              <a:gd name="connsiteY323" fmla="*/ 6858000 h 6858000"/>
              <a:gd name="connsiteX324" fmla="*/ 5079508 w 7467600"/>
              <a:gd name="connsiteY324" fmla="*/ 6749074 h 6858000"/>
              <a:gd name="connsiteX325" fmla="*/ 5371846 w 7467600"/>
              <a:gd name="connsiteY325" fmla="*/ 5924413 h 6858000"/>
              <a:gd name="connsiteX326" fmla="*/ 5270512 w 7467600"/>
              <a:gd name="connsiteY326" fmla="*/ 6138975 h 6858000"/>
              <a:gd name="connsiteX327" fmla="*/ 5062409 w 7467600"/>
              <a:gd name="connsiteY327" fmla="*/ 6653544 h 6858000"/>
              <a:gd name="connsiteX328" fmla="*/ 5036628 w 7467600"/>
              <a:gd name="connsiteY328" fmla="*/ 6754247 h 6858000"/>
              <a:gd name="connsiteX329" fmla="*/ 5009112 w 7467600"/>
              <a:gd name="connsiteY329" fmla="*/ 6858000 h 6858000"/>
              <a:gd name="connsiteX330" fmla="*/ 4976679 w 7467600"/>
              <a:gd name="connsiteY330" fmla="*/ 6858000 h 6858000"/>
              <a:gd name="connsiteX331" fmla="*/ 5006537 w 7467600"/>
              <a:gd name="connsiteY331" fmla="*/ 6747068 h 6858000"/>
              <a:gd name="connsiteX332" fmla="*/ 5032723 w 7467600"/>
              <a:gd name="connsiteY332" fmla="*/ 6644957 h 6858000"/>
              <a:gd name="connsiteX333" fmla="*/ 5242949 w 7467600"/>
              <a:gd name="connsiteY333" fmla="*/ 6125175 h 6858000"/>
              <a:gd name="connsiteX334" fmla="*/ 5286321 w 7467600"/>
              <a:gd name="connsiteY334" fmla="*/ 6033555 h 6858000"/>
              <a:gd name="connsiteX335" fmla="*/ 5008210 w 7467600"/>
              <a:gd name="connsiteY335" fmla="*/ 6649194 h 6858000"/>
              <a:gd name="connsiteX336" fmla="*/ 4986321 w 7467600"/>
              <a:gd name="connsiteY336" fmla="*/ 6765687 h 6858000"/>
              <a:gd name="connsiteX337" fmla="*/ 4973474 w 7467600"/>
              <a:gd name="connsiteY337" fmla="*/ 6858000 h 6858000"/>
              <a:gd name="connsiteX338" fmla="*/ 4907178 w 7467600"/>
              <a:gd name="connsiteY338" fmla="*/ 6858000 h 6858000"/>
              <a:gd name="connsiteX339" fmla="*/ 4910810 w 7467600"/>
              <a:gd name="connsiteY339" fmla="*/ 6829660 h 6858000"/>
              <a:gd name="connsiteX340" fmla="*/ 4987461 w 7467600"/>
              <a:gd name="connsiteY340" fmla="*/ 6432994 h 6858000"/>
              <a:gd name="connsiteX341" fmla="*/ 5179262 w 7467600"/>
              <a:gd name="connsiteY341" fmla="*/ 6035044 h 6858000"/>
              <a:gd name="connsiteX342" fmla="*/ 4689678 w 7467600"/>
              <a:gd name="connsiteY342" fmla="*/ 6440241 h 6858000"/>
              <a:gd name="connsiteX343" fmla="*/ 4477543 w 7467600"/>
              <a:gd name="connsiteY343" fmla="*/ 6674836 h 6858000"/>
              <a:gd name="connsiteX344" fmla="*/ 4329957 w 7467600"/>
              <a:gd name="connsiteY344" fmla="*/ 6858000 h 6858000"/>
              <a:gd name="connsiteX345" fmla="*/ 4218595 w 7467600"/>
              <a:gd name="connsiteY345" fmla="*/ 6858000 h 6858000"/>
              <a:gd name="connsiteX346" fmla="*/ 4368888 w 7467600"/>
              <a:gd name="connsiteY346" fmla="*/ 6668412 h 6858000"/>
              <a:gd name="connsiteX347" fmla="*/ 4563091 w 7467600"/>
              <a:gd name="connsiteY347" fmla="*/ 6442508 h 6858000"/>
              <a:gd name="connsiteX348" fmla="*/ 5387324 w 7467600"/>
              <a:gd name="connsiteY348" fmla="*/ 5705830 h 6858000"/>
              <a:gd name="connsiteX349" fmla="*/ 5073620 w 7467600"/>
              <a:gd name="connsiteY349" fmla="*/ 5955437 h 6858000"/>
              <a:gd name="connsiteX350" fmla="*/ 4689789 w 7467600"/>
              <a:gd name="connsiteY350" fmla="*/ 6268382 h 6858000"/>
              <a:gd name="connsiteX351" fmla="*/ 4418722 w 7467600"/>
              <a:gd name="connsiteY351" fmla="*/ 6570886 h 6858000"/>
              <a:gd name="connsiteX352" fmla="*/ 4214944 w 7467600"/>
              <a:gd name="connsiteY352" fmla="*/ 6858000 h 6858000"/>
              <a:gd name="connsiteX353" fmla="*/ 4177898 w 7467600"/>
              <a:gd name="connsiteY353" fmla="*/ 6858000 h 6858000"/>
              <a:gd name="connsiteX354" fmla="*/ 4391597 w 7467600"/>
              <a:gd name="connsiteY354" fmla="*/ 6556370 h 6858000"/>
              <a:gd name="connsiteX355" fmla="*/ 4668889 w 7467600"/>
              <a:gd name="connsiteY355" fmla="*/ 6246399 h 6858000"/>
              <a:gd name="connsiteX356" fmla="*/ 5055427 w 7467600"/>
              <a:gd name="connsiteY356" fmla="*/ 5931476 h 6858000"/>
              <a:gd name="connsiteX357" fmla="*/ 5371814 w 7467600"/>
              <a:gd name="connsiteY357" fmla="*/ 5678975 h 6858000"/>
              <a:gd name="connsiteX358" fmla="*/ 4987918 w 7467600"/>
              <a:gd name="connsiteY358" fmla="*/ 5838701 h 6858000"/>
              <a:gd name="connsiteX359" fmla="*/ 4317146 w 7467600"/>
              <a:gd name="connsiteY359" fmla="*/ 6587716 h 6858000"/>
              <a:gd name="connsiteX360" fmla="*/ 4171627 w 7467600"/>
              <a:gd name="connsiteY360" fmla="*/ 6858000 h 6858000"/>
              <a:gd name="connsiteX361" fmla="*/ 4081585 w 7467600"/>
              <a:gd name="connsiteY361" fmla="*/ 6858000 h 6858000"/>
              <a:gd name="connsiteX362" fmla="*/ 4238603 w 7467600"/>
              <a:gd name="connsiteY362" fmla="*/ 6559341 h 6858000"/>
              <a:gd name="connsiteX363" fmla="*/ 4778333 w 7467600"/>
              <a:gd name="connsiteY363" fmla="*/ 5873626 h 6858000"/>
              <a:gd name="connsiteX364" fmla="*/ 5414185 w 7467600"/>
              <a:gd name="connsiteY364" fmla="*/ 5573882 h 6858000"/>
              <a:gd name="connsiteX365" fmla="*/ 5959648 w 7467600"/>
              <a:gd name="connsiteY365" fmla="*/ 4760797 h 6858000"/>
              <a:gd name="connsiteX366" fmla="*/ 5355019 w 7467600"/>
              <a:gd name="connsiteY366" fmla="*/ 4734672 h 6858000"/>
              <a:gd name="connsiteX367" fmla="*/ 5083565 w 7467600"/>
              <a:gd name="connsiteY367" fmla="*/ 5179121 h 6858000"/>
              <a:gd name="connsiteX368" fmla="*/ 4713577 w 7467600"/>
              <a:gd name="connsiteY368" fmla="*/ 5616803 h 6858000"/>
              <a:gd name="connsiteX369" fmla="*/ 3989559 w 7467600"/>
              <a:gd name="connsiteY369" fmla="*/ 6145945 h 6858000"/>
              <a:gd name="connsiteX370" fmla="*/ 3939824 w 7467600"/>
              <a:gd name="connsiteY370" fmla="*/ 6066900 h 6858000"/>
              <a:gd name="connsiteX371" fmla="*/ 4584537 w 7467600"/>
              <a:gd name="connsiteY371" fmla="*/ 5324826 h 6858000"/>
              <a:gd name="connsiteX372" fmla="*/ 5037105 w 7467600"/>
              <a:gd name="connsiteY372" fmla="*/ 5088765 h 6858000"/>
              <a:gd name="connsiteX373" fmla="*/ 5039930 w 7467600"/>
              <a:gd name="connsiteY373" fmla="*/ 5089585 h 6858000"/>
              <a:gd name="connsiteX374" fmla="*/ 5263764 w 7467600"/>
              <a:gd name="connsiteY374" fmla="*/ 4735525 h 6858000"/>
              <a:gd name="connsiteX375" fmla="*/ 4086300 w 7467600"/>
              <a:gd name="connsiteY375" fmla="*/ 4884599 h 6858000"/>
              <a:gd name="connsiteX376" fmla="*/ 4085485 w 7467600"/>
              <a:gd name="connsiteY376" fmla="*/ 4899070 h 6858000"/>
              <a:gd name="connsiteX377" fmla="*/ 3871915 w 7467600"/>
              <a:gd name="connsiteY377" fmla="*/ 5253645 h 6858000"/>
              <a:gd name="connsiteX378" fmla="*/ 3799374 w 7467600"/>
              <a:gd name="connsiteY378" fmla="*/ 5466127 h 6858000"/>
              <a:gd name="connsiteX379" fmla="*/ 3498850 w 7467600"/>
              <a:gd name="connsiteY379" fmla="*/ 6661888 h 6858000"/>
              <a:gd name="connsiteX380" fmla="*/ 3399216 w 7467600"/>
              <a:gd name="connsiteY380" fmla="*/ 6858000 h 6858000"/>
              <a:gd name="connsiteX381" fmla="*/ 3303688 w 7467600"/>
              <a:gd name="connsiteY381" fmla="*/ 6858000 h 6858000"/>
              <a:gd name="connsiteX382" fmla="*/ 3391774 w 7467600"/>
              <a:gd name="connsiteY382" fmla="*/ 6697181 h 6858000"/>
              <a:gd name="connsiteX383" fmla="*/ 3735540 w 7467600"/>
              <a:gd name="connsiteY383" fmla="*/ 5546923 h 6858000"/>
              <a:gd name="connsiteX384" fmla="*/ 3729438 w 7467600"/>
              <a:gd name="connsiteY384" fmla="*/ 5569058 h 6858000"/>
              <a:gd name="connsiteX385" fmla="*/ 3707782 w 7467600"/>
              <a:gd name="connsiteY385" fmla="*/ 5644908 h 6858000"/>
              <a:gd name="connsiteX386" fmla="*/ 3583827 w 7467600"/>
              <a:gd name="connsiteY386" fmla="*/ 6039215 h 6858000"/>
              <a:gd name="connsiteX387" fmla="*/ 3547861 w 7467600"/>
              <a:gd name="connsiteY387" fmla="*/ 6129609 h 6858000"/>
              <a:gd name="connsiteX388" fmla="*/ 3490905 w 7467600"/>
              <a:gd name="connsiteY388" fmla="*/ 6277660 h 6858000"/>
              <a:gd name="connsiteX389" fmla="*/ 3455859 w 7467600"/>
              <a:gd name="connsiteY389" fmla="*/ 6391301 h 6858000"/>
              <a:gd name="connsiteX390" fmla="*/ 3429112 w 7467600"/>
              <a:gd name="connsiteY390" fmla="*/ 6479469 h 6858000"/>
              <a:gd name="connsiteX391" fmla="*/ 3304862 w 7467600"/>
              <a:gd name="connsiteY391" fmla="*/ 6796476 h 6858000"/>
              <a:gd name="connsiteX392" fmla="*/ 3276071 w 7467600"/>
              <a:gd name="connsiteY392" fmla="*/ 6858000 h 6858000"/>
              <a:gd name="connsiteX393" fmla="*/ 3240805 w 7467600"/>
              <a:gd name="connsiteY393" fmla="*/ 6858000 h 6858000"/>
              <a:gd name="connsiteX394" fmla="*/ 3275917 w 7467600"/>
              <a:gd name="connsiteY394" fmla="*/ 6783192 h 6858000"/>
              <a:gd name="connsiteX395" fmla="*/ 3399358 w 7467600"/>
              <a:gd name="connsiteY395" fmla="*/ 6469011 h 6858000"/>
              <a:gd name="connsiteX396" fmla="*/ 3425650 w 7467600"/>
              <a:gd name="connsiteY396" fmla="*/ 6381333 h 6858000"/>
              <a:gd name="connsiteX397" fmla="*/ 3460661 w 7467600"/>
              <a:gd name="connsiteY397" fmla="*/ 6266763 h 6858000"/>
              <a:gd name="connsiteX398" fmla="*/ 3518021 w 7467600"/>
              <a:gd name="connsiteY398" fmla="*/ 6117298 h 6858000"/>
              <a:gd name="connsiteX399" fmla="*/ 3554035 w 7467600"/>
              <a:gd name="connsiteY399" fmla="*/ 6027832 h 6858000"/>
              <a:gd name="connsiteX400" fmla="*/ 3677174 w 7467600"/>
              <a:gd name="connsiteY400" fmla="*/ 5636351 h 6858000"/>
              <a:gd name="connsiteX401" fmla="*/ 3698819 w 7467600"/>
              <a:gd name="connsiteY401" fmla="*/ 5560503 h 6858000"/>
              <a:gd name="connsiteX402" fmla="*/ 3702094 w 7467600"/>
              <a:gd name="connsiteY402" fmla="*/ 5549194 h 6858000"/>
              <a:gd name="connsiteX403" fmla="*/ 3398355 w 7467600"/>
              <a:gd name="connsiteY403" fmla="*/ 6094603 h 6858000"/>
              <a:gd name="connsiteX404" fmla="*/ 3193941 w 7467600"/>
              <a:gd name="connsiteY404" fmla="*/ 6798775 h 6858000"/>
              <a:gd name="connsiteX405" fmla="*/ 3184140 w 7467600"/>
              <a:gd name="connsiteY405" fmla="*/ 6858000 h 6858000"/>
              <a:gd name="connsiteX406" fmla="*/ 3099978 w 7467600"/>
              <a:gd name="connsiteY406" fmla="*/ 6858000 h 6858000"/>
              <a:gd name="connsiteX407" fmla="*/ 3101556 w 7467600"/>
              <a:gd name="connsiteY407" fmla="*/ 6843337 h 6858000"/>
              <a:gd name="connsiteX408" fmla="*/ 3370162 w 7467600"/>
              <a:gd name="connsiteY408" fmla="*/ 5785550 h 6858000"/>
              <a:gd name="connsiteX409" fmla="*/ 3746477 w 7467600"/>
              <a:gd name="connsiteY409" fmla="*/ 5377889 h 6858000"/>
              <a:gd name="connsiteX410" fmla="*/ 3863399 w 7467600"/>
              <a:gd name="connsiteY410" fmla="*/ 5087257 h 6858000"/>
              <a:gd name="connsiteX411" fmla="*/ 3968712 w 7467600"/>
              <a:gd name="connsiteY411" fmla="*/ 4913989 h 6858000"/>
              <a:gd name="connsiteX412" fmla="*/ 2792390 w 7467600"/>
              <a:gd name="connsiteY412" fmla="*/ 5382974 h 6858000"/>
              <a:gd name="connsiteX413" fmla="*/ 2714982 w 7467600"/>
              <a:gd name="connsiteY413" fmla="*/ 5427051 h 6858000"/>
              <a:gd name="connsiteX414" fmla="*/ 2813361 w 7467600"/>
              <a:gd name="connsiteY414" fmla="*/ 6023912 h 6858000"/>
              <a:gd name="connsiteX415" fmla="*/ 2688430 w 7467600"/>
              <a:gd name="connsiteY415" fmla="*/ 6801564 h 6858000"/>
              <a:gd name="connsiteX416" fmla="*/ 2629626 w 7467600"/>
              <a:gd name="connsiteY416" fmla="*/ 6763394 h 6858000"/>
              <a:gd name="connsiteX417" fmla="*/ 2565328 w 7467600"/>
              <a:gd name="connsiteY417" fmla="*/ 5516399 h 6858000"/>
              <a:gd name="connsiteX418" fmla="*/ 1922999 w 7467600"/>
              <a:gd name="connsiteY418" fmla="*/ 5980343 h 6858000"/>
              <a:gd name="connsiteX419" fmla="*/ 1950261 w 7467600"/>
              <a:gd name="connsiteY419" fmla="*/ 6405858 h 6858000"/>
              <a:gd name="connsiteX420" fmla="*/ 2365554 w 7467600"/>
              <a:gd name="connsiteY420" fmla="*/ 6759107 h 6858000"/>
              <a:gd name="connsiteX421" fmla="*/ 2424142 w 7467600"/>
              <a:gd name="connsiteY421" fmla="*/ 6858000 h 6858000"/>
              <a:gd name="connsiteX422" fmla="*/ 2395994 w 7467600"/>
              <a:gd name="connsiteY422" fmla="*/ 6858000 h 6858000"/>
              <a:gd name="connsiteX423" fmla="*/ 2392863 w 7467600"/>
              <a:gd name="connsiteY423" fmla="*/ 6852964 h 6858000"/>
              <a:gd name="connsiteX424" fmla="*/ 2017589 w 7467600"/>
              <a:gd name="connsiteY424" fmla="*/ 6493982 h 6858000"/>
              <a:gd name="connsiteX425" fmla="*/ 2147336 w 7467600"/>
              <a:gd name="connsiteY425" fmla="*/ 6594052 h 6858000"/>
              <a:gd name="connsiteX426" fmla="*/ 2207047 w 7467600"/>
              <a:gd name="connsiteY426" fmla="*/ 6654540 h 6858000"/>
              <a:gd name="connsiteX427" fmla="*/ 2299106 w 7467600"/>
              <a:gd name="connsiteY427" fmla="*/ 6778931 h 6858000"/>
              <a:gd name="connsiteX428" fmla="*/ 2314430 w 7467600"/>
              <a:gd name="connsiteY428" fmla="*/ 6801144 h 6858000"/>
              <a:gd name="connsiteX429" fmla="*/ 2352406 w 7467600"/>
              <a:gd name="connsiteY429" fmla="*/ 6858000 h 6858000"/>
              <a:gd name="connsiteX430" fmla="*/ 2314492 w 7467600"/>
              <a:gd name="connsiteY430" fmla="*/ 6858000 h 6858000"/>
              <a:gd name="connsiteX431" fmla="*/ 2288095 w 7467600"/>
              <a:gd name="connsiteY431" fmla="*/ 6818030 h 6858000"/>
              <a:gd name="connsiteX432" fmla="*/ 2272768 w 7467600"/>
              <a:gd name="connsiteY432" fmla="*/ 6795822 h 6858000"/>
              <a:gd name="connsiteX433" fmla="*/ 2182715 w 7467600"/>
              <a:gd name="connsiteY433" fmla="*/ 6675071 h 6858000"/>
              <a:gd name="connsiteX434" fmla="*/ 2032061 w 7467600"/>
              <a:gd name="connsiteY434" fmla="*/ 6541380 h 6858000"/>
              <a:gd name="connsiteX435" fmla="*/ 2257220 w 7467600"/>
              <a:gd name="connsiteY435" fmla="*/ 6826257 h 6858000"/>
              <a:gd name="connsiteX436" fmla="*/ 2281324 w 7467600"/>
              <a:gd name="connsiteY436" fmla="*/ 6858000 h 6858000"/>
              <a:gd name="connsiteX437" fmla="*/ 2242860 w 7467600"/>
              <a:gd name="connsiteY437" fmla="*/ 6858000 h 6858000"/>
              <a:gd name="connsiteX438" fmla="*/ 2232818 w 7467600"/>
              <a:gd name="connsiteY438" fmla="*/ 6844926 h 6858000"/>
              <a:gd name="connsiteX439" fmla="*/ 1990172 w 7467600"/>
              <a:gd name="connsiteY439" fmla="*/ 6542121 h 6858000"/>
              <a:gd name="connsiteX440" fmla="*/ 2124090 w 7467600"/>
              <a:gd name="connsiteY440" fmla="*/ 6761017 h 6858000"/>
              <a:gd name="connsiteX441" fmla="*/ 2200380 w 7467600"/>
              <a:gd name="connsiteY441" fmla="*/ 6858000 h 6858000"/>
              <a:gd name="connsiteX442" fmla="*/ 2147507 w 7467600"/>
              <a:gd name="connsiteY442" fmla="*/ 6858000 h 6858000"/>
              <a:gd name="connsiteX443" fmla="*/ 2070668 w 7467600"/>
              <a:gd name="connsiteY443" fmla="*/ 6761520 h 6858000"/>
              <a:gd name="connsiteX444" fmla="*/ 1975142 w 7467600"/>
              <a:gd name="connsiteY444" fmla="*/ 6585570 h 6858000"/>
              <a:gd name="connsiteX445" fmla="*/ 2050035 w 7467600"/>
              <a:gd name="connsiteY445" fmla="*/ 6813345 h 6858000"/>
              <a:gd name="connsiteX446" fmla="*/ 2063025 w 7467600"/>
              <a:gd name="connsiteY446" fmla="*/ 6858000 h 6858000"/>
              <a:gd name="connsiteX447" fmla="*/ 2021675 w 7467600"/>
              <a:gd name="connsiteY447" fmla="*/ 6858000 h 6858000"/>
              <a:gd name="connsiteX448" fmla="*/ 2019308 w 7467600"/>
              <a:gd name="connsiteY448" fmla="*/ 6847118 h 6858000"/>
              <a:gd name="connsiteX449" fmla="*/ 1938835 w 7467600"/>
              <a:gd name="connsiteY449" fmla="*/ 6551160 h 6858000"/>
              <a:gd name="connsiteX450" fmla="*/ 1953230 w 7467600"/>
              <a:gd name="connsiteY450" fmla="*/ 6759699 h 6858000"/>
              <a:gd name="connsiteX451" fmla="*/ 1956763 w 7467600"/>
              <a:gd name="connsiteY451" fmla="*/ 6778191 h 6858000"/>
              <a:gd name="connsiteX452" fmla="*/ 1967925 w 7467600"/>
              <a:gd name="connsiteY452" fmla="*/ 6858000 h 6858000"/>
              <a:gd name="connsiteX453" fmla="*/ 1936622 w 7467600"/>
              <a:gd name="connsiteY453" fmla="*/ 6858000 h 6858000"/>
              <a:gd name="connsiteX454" fmla="*/ 1926261 w 7467600"/>
              <a:gd name="connsiteY454" fmla="*/ 6784064 h 6858000"/>
              <a:gd name="connsiteX455" fmla="*/ 1922724 w 7467600"/>
              <a:gd name="connsiteY455" fmla="*/ 6765577 h 6858000"/>
              <a:gd name="connsiteX456" fmla="*/ 1904650 w 7467600"/>
              <a:gd name="connsiteY456" fmla="*/ 6639616 h 6858000"/>
              <a:gd name="connsiteX457" fmla="*/ 1885273 w 7467600"/>
              <a:gd name="connsiteY457" fmla="*/ 6858000 h 6858000"/>
              <a:gd name="connsiteX458" fmla="*/ 1854363 w 7467600"/>
              <a:gd name="connsiteY458" fmla="*/ 6858000 h 6858000"/>
              <a:gd name="connsiteX459" fmla="*/ 1880391 w 7467600"/>
              <a:gd name="connsiteY459" fmla="*/ 6603796 h 6858000"/>
              <a:gd name="connsiteX460" fmla="*/ 1818273 w 7467600"/>
              <a:gd name="connsiteY460" fmla="*/ 6715729 h 6858000"/>
              <a:gd name="connsiteX461" fmla="*/ 1794691 w 7467600"/>
              <a:gd name="connsiteY461" fmla="*/ 6843239 h 6858000"/>
              <a:gd name="connsiteX462" fmla="*/ 1794914 w 7467600"/>
              <a:gd name="connsiteY462" fmla="*/ 6858000 h 6858000"/>
              <a:gd name="connsiteX463" fmla="*/ 1746128 w 7467600"/>
              <a:gd name="connsiteY463" fmla="*/ 6858000 h 6858000"/>
              <a:gd name="connsiteX464" fmla="*/ 1753934 w 7467600"/>
              <a:gd name="connsiteY464" fmla="*/ 6724796 h 6858000"/>
              <a:gd name="connsiteX465" fmla="*/ 1792053 w 7467600"/>
              <a:gd name="connsiteY465" fmla="*/ 6572396 h 6858000"/>
              <a:gd name="connsiteX466" fmla="*/ 1862248 w 7467600"/>
              <a:gd name="connsiteY466" fmla="*/ 6266397 h 6858000"/>
              <a:gd name="connsiteX467" fmla="*/ 1862250 w 7467600"/>
              <a:gd name="connsiteY467" fmla="*/ 6033531 h 6858000"/>
              <a:gd name="connsiteX468" fmla="*/ 1211999 w 7467600"/>
              <a:gd name="connsiteY468" fmla="*/ 6683610 h 6858000"/>
              <a:gd name="connsiteX469" fmla="*/ 1213266 w 7467600"/>
              <a:gd name="connsiteY469" fmla="*/ 6691947 h 6858000"/>
              <a:gd name="connsiteX470" fmla="*/ 1203370 w 7467600"/>
              <a:gd name="connsiteY470" fmla="*/ 6850676 h 6858000"/>
              <a:gd name="connsiteX471" fmla="*/ 1203671 w 7467600"/>
              <a:gd name="connsiteY471" fmla="*/ 6858000 h 6858000"/>
              <a:gd name="connsiteX472" fmla="*/ 1143180 w 7467600"/>
              <a:gd name="connsiteY472" fmla="*/ 6858000 h 6858000"/>
              <a:gd name="connsiteX473" fmla="*/ 1142176 w 7467600"/>
              <a:gd name="connsiteY473" fmla="*/ 6766045 h 6858000"/>
              <a:gd name="connsiteX474" fmla="*/ 1067484 w 7467600"/>
              <a:gd name="connsiteY474" fmla="*/ 6858000 h 6858000"/>
              <a:gd name="connsiteX475" fmla="*/ 953928 w 7467600"/>
              <a:gd name="connsiteY475" fmla="*/ 6858000 h 6858000"/>
              <a:gd name="connsiteX476" fmla="*/ 959715 w 7467600"/>
              <a:gd name="connsiteY476" fmla="*/ 6850185 h 6858000"/>
              <a:gd name="connsiteX477" fmla="*/ 1483788 w 7467600"/>
              <a:gd name="connsiteY477" fmla="*/ 6259174 h 6858000"/>
              <a:gd name="connsiteX478" fmla="*/ 1100671 w 7467600"/>
              <a:gd name="connsiteY478" fmla="*/ 6252137 h 6858000"/>
              <a:gd name="connsiteX479" fmla="*/ 1090144 w 7467600"/>
              <a:gd name="connsiteY479" fmla="*/ 6256748 h 6858000"/>
              <a:gd name="connsiteX480" fmla="*/ 1095872 w 7467600"/>
              <a:gd name="connsiteY480" fmla="*/ 6271892 h 6858000"/>
              <a:gd name="connsiteX481" fmla="*/ 262785 w 7467600"/>
              <a:gd name="connsiteY481" fmla="*/ 6845450 h 6858000"/>
              <a:gd name="connsiteX482" fmla="*/ 209968 w 7467600"/>
              <a:gd name="connsiteY482" fmla="*/ 6770713 h 6858000"/>
              <a:gd name="connsiteX483" fmla="*/ 873460 w 7467600"/>
              <a:gd name="connsiteY483" fmla="*/ 6253768 h 6858000"/>
              <a:gd name="connsiteX484" fmla="*/ 192686 w 7467600"/>
              <a:gd name="connsiteY484" fmla="*/ 5849257 h 6858000"/>
              <a:gd name="connsiteX485" fmla="*/ 4696 w 7467600"/>
              <a:gd name="connsiteY485" fmla="*/ 5697668 h 6858000"/>
              <a:gd name="connsiteX486" fmla="*/ 0 w 7467600"/>
              <a:gd name="connsiteY486" fmla="*/ 5689984 h 6858000"/>
              <a:gd name="connsiteX487" fmla="*/ 0 w 7467600"/>
              <a:gd name="connsiteY487" fmla="*/ 5513472 h 6858000"/>
              <a:gd name="connsiteX488" fmla="*/ 174101 w 7467600"/>
              <a:gd name="connsiteY488" fmla="*/ 5620277 h 6858000"/>
              <a:gd name="connsiteX489" fmla="*/ 891800 w 7467600"/>
              <a:gd name="connsiteY489" fmla="*/ 6036935 h 6858000"/>
              <a:gd name="connsiteX490" fmla="*/ 1072219 w 7467600"/>
              <a:gd name="connsiteY490" fmla="*/ 6169443 h 6858000"/>
              <a:gd name="connsiteX491" fmla="*/ 1074117 w 7467600"/>
              <a:gd name="connsiteY491" fmla="*/ 6170301 h 6858000"/>
              <a:gd name="connsiteX492" fmla="*/ 1083114 w 7467600"/>
              <a:gd name="connsiteY492" fmla="*/ 6174131 h 6858000"/>
              <a:gd name="connsiteX493" fmla="*/ 1543010 w 7467600"/>
              <a:gd name="connsiteY493" fmla="*/ 6191140 h 6858000"/>
              <a:gd name="connsiteX494" fmla="*/ 1551080 w 7467600"/>
              <a:gd name="connsiteY494" fmla="*/ 6195006 h 6858000"/>
              <a:gd name="connsiteX495" fmla="*/ 2345443 w 7467600"/>
              <a:gd name="connsiteY495" fmla="*/ 5549882 h 6858000"/>
              <a:gd name="connsiteX496" fmla="*/ 1721499 w 7467600"/>
              <a:gd name="connsiteY496" fmla="*/ 5599969 h 6858000"/>
              <a:gd name="connsiteX497" fmla="*/ 767716 w 7467600"/>
              <a:gd name="connsiteY497" fmla="*/ 5472768 h 6858000"/>
              <a:gd name="connsiteX498" fmla="*/ 722147 w 7467600"/>
              <a:gd name="connsiteY498" fmla="*/ 5393091 h 6858000"/>
              <a:gd name="connsiteX499" fmla="*/ 1485552 w 7467600"/>
              <a:gd name="connsiteY499" fmla="*/ 5313202 h 6858000"/>
              <a:gd name="connsiteX500" fmla="*/ 2143004 w 7467600"/>
              <a:gd name="connsiteY500" fmla="*/ 5402420 h 6858000"/>
              <a:gd name="connsiteX501" fmla="*/ 1933391 w 7467600"/>
              <a:gd name="connsiteY501" fmla="*/ 5156971 h 6858000"/>
              <a:gd name="connsiteX502" fmla="*/ 1827118 w 7467600"/>
              <a:gd name="connsiteY502" fmla="*/ 4968410 h 6858000"/>
              <a:gd name="connsiteX503" fmla="*/ 1837349 w 7467600"/>
              <a:gd name="connsiteY503" fmla="*/ 4956357 h 6858000"/>
              <a:gd name="connsiteX504" fmla="*/ 2162835 w 7467600"/>
              <a:gd name="connsiteY504" fmla="*/ 5187853 h 6858000"/>
              <a:gd name="connsiteX505" fmla="*/ 2257167 w 7467600"/>
              <a:gd name="connsiteY505" fmla="*/ 5462123 h 6858000"/>
              <a:gd name="connsiteX506" fmla="*/ 2261598 w 7467600"/>
              <a:gd name="connsiteY506" fmla="*/ 5467998 h 6858000"/>
              <a:gd name="connsiteX507" fmla="*/ 2437177 w 7467600"/>
              <a:gd name="connsiteY507" fmla="*/ 5479608 h 6858000"/>
              <a:gd name="connsiteX508" fmla="*/ 2445247 w 7467600"/>
              <a:gd name="connsiteY508" fmla="*/ 5483476 h 6858000"/>
              <a:gd name="connsiteX509" fmla="*/ 2743626 w 7467600"/>
              <a:gd name="connsiteY509" fmla="*/ 5304819 h 6858000"/>
              <a:gd name="connsiteX510" fmla="*/ 3048102 w 7467600"/>
              <a:gd name="connsiteY510" fmla="*/ 5150595 h 6858000"/>
              <a:gd name="connsiteX511" fmla="*/ 1799414 w 7467600"/>
              <a:gd name="connsiteY511" fmla="*/ 4694732 h 6858000"/>
              <a:gd name="connsiteX512" fmla="*/ 1771735 w 7467600"/>
              <a:gd name="connsiteY512" fmla="*/ 4619929 h 6858000"/>
              <a:gd name="connsiteX513" fmla="*/ 3104273 w 7467600"/>
              <a:gd name="connsiteY513" fmla="*/ 5076159 h 6858000"/>
              <a:gd name="connsiteX514" fmla="*/ 3113245 w 7467600"/>
              <a:gd name="connsiteY514" fmla="*/ 5090705 h 6858000"/>
              <a:gd name="connsiteX515" fmla="*/ 3126294 w 7467600"/>
              <a:gd name="connsiteY515" fmla="*/ 5114400 h 6858000"/>
              <a:gd name="connsiteX516" fmla="*/ 3937433 w 7467600"/>
              <a:gd name="connsiteY516" fmla="*/ 4830473 h 6858000"/>
              <a:gd name="connsiteX517" fmla="*/ 3590475 w 7467600"/>
              <a:gd name="connsiteY517" fmla="*/ 4597974 h 6858000"/>
              <a:gd name="connsiteX518" fmla="*/ 3100264 w 7467600"/>
              <a:gd name="connsiteY518" fmla="*/ 4579845 h 6858000"/>
              <a:gd name="connsiteX519" fmla="*/ 2183576 w 7467600"/>
              <a:gd name="connsiteY519" fmla="*/ 4227150 h 6858000"/>
              <a:gd name="connsiteX520" fmla="*/ 2151029 w 7467600"/>
              <a:gd name="connsiteY520" fmla="*/ 4146947 h 6858000"/>
              <a:gd name="connsiteX521" fmla="*/ 3563434 w 7467600"/>
              <a:gd name="connsiteY521" fmla="*/ 4469115 h 6858000"/>
              <a:gd name="connsiteX522" fmla="*/ 3177952 w 7467600"/>
              <a:gd name="connsiteY522" fmla="*/ 3657386 h 6858000"/>
              <a:gd name="connsiteX523" fmla="*/ 3189263 w 7467600"/>
              <a:gd name="connsiteY523" fmla="*/ 3625726 h 6858000"/>
              <a:gd name="connsiteX524" fmla="*/ 3560912 w 7467600"/>
              <a:gd name="connsiteY524" fmla="*/ 4079863 h 6858000"/>
              <a:gd name="connsiteX525" fmla="*/ 3626636 w 7467600"/>
              <a:gd name="connsiteY525" fmla="*/ 4512230 h 6858000"/>
              <a:gd name="connsiteX526" fmla="*/ 3653088 w 7467600"/>
              <a:gd name="connsiteY526" fmla="*/ 4521417 h 6858000"/>
              <a:gd name="connsiteX527" fmla="*/ 3988128 w 7467600"/>
              <a:gd name="connsiteY527" fmla="*/ 4817267 h 6858000"/>
              <a:gd name="connsiteX528" fmla="*/ 4830582 w 7467600"/>
              <a:gd name="connsiteY528" fmla="*/ 4676000 h 6858000"/>
              <a:gd name="connsiteX529" fmla="*/ 4830100 w 7467600"/>
              <a:gd name="connsiteY529" fmla="*/ 4675554 h 6858000"/>
              <a:gd name="connsiteX530" fmla="*/ 4036318 w 7467600"/>
              <a:gd name="connsiteY530" fmla="*/ 4147013 h 6858000"/>
              <a:gd name="connsiteX531" fmla="*/ 3432098 w 7467600"/>
              <a:gd name="connsiteY531" fmla="*/ 3537312 h 6858000"/>
              <a:gd name="connsiteX532" fmla="*/ 3446761 w 7467600"/>
              <a:gd name="connsiteY532" fmla="*/ 3461278 h 6858000"/>
              <a:gd name="connsiteX533" fmla="*/ 4419733 w 7467600"/>
              <a:gd name="connsiteY533" fmla="*/ 3963555 h 6858000"/>
              <a:gd name="connsiteX534" fmla="*/ 4781371 w 7467600"/>
              <a:gd name="connsiteY534" fmla="*/ 4458604 h 6858000"/>
              <a:gd name="connsiteX535" fmla="*/ 4780440 w 7467600"/>
              <a:gd name="connsiteY535" fmla="*/ 4470290 h 6858000"/>
              <a:gd name="connsiteX536" fmla="*/ 4898954 w 7467600"/>
              <a:gd name="connsiteY536" fmla="*/ 4662092 h 6858000"/>
              <a:gd name="connsiteX537" fmla="*/ 4900699 w 7467600"/>
              <a:gd name="connsiteY537" fmla="*/ 4670867 h 6858000"/>
              <a:gd name="connsiteX538" fmla="*/ 5714511 w 7467600"/>
              <a:gd name="connsiteY538" fmla="*/ 4663483 h 6858000"/>
              <a:gd name="connsiteX539" fmla="*/ 5464793 w 7467600"/>
              <a:gd name="connsiteY539" fmla="*/ 4393556 h 6858000"/>
              <a:gd name="connsiteX540" fmla="*/ 5461897 w 7467600"/>
              <a:gd name="connsiteY540" fmla="*/ 4390879 h 6858000"/>
              <a:gd name="connsiteX541" fmla="*/ 4294126 w 7467600"/>
              <a:gd name="connsiteY541" fmla="*/ 3303048 h 6858000"/>
              <a:gd name="connsiteX542" fmla="*/ 4305321 w 7467600"/>
              <a:gd name="connsiteY542" fmla="*/ 3256953 h 6858000"/>
              <a:gd name="connsiteX543" fmla="*/ 4949299 w 7467600"/>
              <a:gd name="connsiteY543" fmla="*/ 3766336 h 6858000"/>
              <a:gd name="connsiteX544" fmla="*/ 5291452 w 7467600"/>
              <a:gd name="connsiteY544" fmla="*/ 4076801 h 6858000"/>
              <a:gd name="connsiteX545" fmla="*/ 5434998 w 7467600"/>
              <a:gd name="connsiteY545" fmla="*/ 4254100 h 6858000"/>
              <a:gd name="connsiteX546" fmla="*/ 5351015 w 7467600"/>
              <a:gd name="connsiteY546" fmla="*/ 3760989 h 6858000"/>
              <a:gd name="connsiteX547" fmla="*/ 5413780 w 7467600"/>
              <a:gd name="connsiteY547" fmla="*/ 2966265 h 6858000"/>
              <a:gd name="connsiteX548" fmla="*/ 5425627 w 7467600"/>
              <a:gd name="connsiteY548" fmla="*/ 2954192 h 6858000"/>
              <a:gd name="connsiteX549" fmla="*/ 6604735 w 7467600"/>
              <a:gd name="connsiteY549" fmla="*/ 2041381 h 6858000"/>
              <a:gd name="connsiteX550" fmla="*/ 7204487 w 7467600"/>
              <a:gd name="connsiteY550" fmla="*/ 2742112 h 6858000"/>
              <a:gd name="connsiteX551" fmla="*/ 7131592 w 7467600"/>
              <a:gd name="connsiteY551" fmla="*/ 2672096 h 6858000"/>
              <a:gd name="connsiteX552" fmla="*/ 6996344 w 7467600"/>
              <a:gd name="connsiteY552" fmla="*/ 2518310 h 6858000"/>
              <a:gd name="connsiteX553" fmla="*/ 6735495 w 7467600"/>
              <a:gd name="connsiteY553" fmla="*/ 2196890 h 6858000"/>
              <a:gd name="connsiteX554" fmla="*/ 6721901 w 7467600"/>
              <a:gd name="connsiteY554" fmla="*/ 2179274 h 6858000"/>
              <a:gd name="connsiteX555" fmla="*/ 6604735 w 7467600"/>
              <a:gd name="connsiteY555" fmla="*/ 2041381 h 6858000"/>
              <a:gd name="connsiteX556" fmla="*/ 6591670 w 7467600"/>
              <a:gd name="connsiteY556" fmla="*/ 1988277 h 6858000"/>
              <a:gd name="connsiteX557" fmla="*/ 6747349 w 7467600"/>
              <a:gd name="connsiteY557" fmla="*/ 2160069 h 6858000"/>
              <a:gd name="connsiteX558" fmla="*/ 6760943 w 7467600"/>
              <a:gd name="connsiteY558" fmla="*/ 2177686 h 6858000"/>
              <a:gd name="connsiteX559" fmla="*/ 7021065 w 7467600"/>
              <a:gd name="connsiteY559" fmla="*/ 2498102 h 6858000"/>
              <a:gd name="connsiteX560" fmla="*/ 7155223 w 7467600"/>
              <a:gd name="connsiteY560" fmla="*/ 2650386 h 6858000"/>
              <a:gd name="connsiteX561" fmla="*/ 7203167 w 7467600"/>
              <a:gd name="connsiteY561" fmla="*/ 2697288 h 6858000"/>
              <a:gd name="connsiteX562" fmla="*/ 6937703 w 7467600"/>
              <a:gd name="connsiteY562" fmla="*/ 2321981 h 6858000"/>
              <a:gd name="connsiteX563" fmla="*/ 6591670 w 7467600"/>
              <a:gd name="connsiteY563" fmla="*/ 1988277 h 6858000"/>
              <a:gd name="connsiteX564" fmla="*/ 5798671 w 7467600"/>
              <a:gd name="connsiteY564" fmla="*/ 1981601 h 6858000"/>
              <a:gd name="connsiteX565" fmla="*/ 5754709 w 7467600"/>
              <a:gd name="connsiteY565" fmla="*/ 2071454 h 6858000"/>
              <a:gd name="connsiteX566" fmla="*/ 5763044 w 7467600"/>
              <a:gd name="connsiteY566" fmla="*/ 2842206 h 6858000"/>
              <a:gd name="connsiteX567" fmla="*/ 5764974 w 7467600"/>
              <a:gd name="connsiteY567" fmla="*/ 2799609 h 6858000"/>
              <a:gd name="connsiteX568" fmla="*/ 5767665 w 7467600"/>
              <a:gd name="connsiteY568" fmla="*/ 2666409 h 6858000"/>
              <a:gd name="connsiteX569" fmla="*/ 5763055 w 7467600"/>
              <a:gd name="connsiteY569" fmla="*/ 2579705 h 6858000"/>
              <a:gd name="connsiteX570" fmla="*/ 5758079 w 7467600"/>
              <a:gd name="connsiteY570" fmla="*/ 2492508 h 6858000"/>
              <a:gd name="connsiteX571" fmla="*/ 5779325 w 7467600"/>
              <a:gd name="connsiteY571" fmla="*/ 2197069 h 6858000"/>
              <a:gd name="connsiteX572" fmla="*/ 5798671 w 7467600"/>
              <a:gd name="connsiteY572" fmla="*/ 1981601 h 6858000"/>
              <a:gd name="connsiteX573" fmla="*/ 5829202 w 7467600"/>
              <a:gd name="connsiteY573" fmla="*/ 1971679 h 6858000"/>
              <a:gd name="connsiteX574" fmla="*/ 5809558 w 7467600"/>
              <a:gd name="connsiteY574" fmla="*/ 2198043 h 6858000"/>
              <a:gd name="connsiteX575" fmla="*/ 5788653 w 7467600"/>
              <a:gd name="connsiteY575" fmla="*/ 2489430 h 6858000"/>
              <a:gd name="connsiteX576" fmla="*/ 5793439 w 7467600"/>
              <a:gd name="connsiteY576" fmla="*/ 2575235 h 6858000"/>
              <a:gd name="connsiteX577" fmla="*/ 5796837 w 7467600"/>
              <a:gd name="connsiteY577" fmla="*/ 2637633 h 6858000"/>
              <a:gd name="connsiteX578" fmla="*/ 5818614 w 7467600"/>
              <a:gd name="connsiteY578" fmla="*/ 2473055 h 6858000"/>
              <a:gd name="connsiteX579" fmla="*/ 5829202 w 7467600"/>
              <a:gd name="connsiteY579" fmla="*/ 1971679 h 6858000"/>
              <a:gd name="connsiteX580" fmla="*/ 5911389 w 7467600"/>
              <a:gd name="connsiteY580" fmla="*/ 1898371 h 6858000"/>
              <a:gd name="connsiteX581" fmla="*/ 6237627 w 7467600"/>
              <a:gd name="connsiteY581" fmla="*/ 2231921 h 6858000"/>
              <a:gd name="connsiteX582" fmla="*/ 5911389 w 7467600"/>
              <a:gd name="connsiteY582" fmla="*/ 1898371 h 6858000"/>
              <a:gd name="connsiteX583" fmla="*/ 6944437 w 7467600"/>
              <a:gd name="connsiteY583" fmla="*/ 1575402 h 6858000"/>
              <a:gd name="connsiteX584" fmla="*/ 6304730 w 7467600"/>
              <a:gd name="connsiteY584" fmla="*/ 1766654 h 6858000"/>
              <a:gd name="connsiteX585" fmla="*/ 6944437 w 7467600"/>
              <a:gd name="connsiteY585" fmla="*/ 1575402 h 6858000"/>
              <a:gd name="connsiteX586" fmla="*/ 7019523 w 7467600"/>
              <a:gd name="connsiteY586" fmla="*/ 1519450 h 6858000"/>
              <a:gd name="connsiteX587" fmla="*/ 6298091 w 7467600"/>
              <a:gd name="connsiteY587" fmla="*/ 1737122 h 6858000"/>
              <a:gd name="connsiteX588" fmla="*/ 7019523 w 7467600"/>
              <a:gd name="connsiteY588" fmla="*/ 1519450 h 6858000"/>
              <a:gd name="connsiteX589" fmla="*/ 2399523 w 7467600"/>
              <a:gd name="connsiteY589" fmla="*/ 1428234 h 6858000"/>
              <a:gd name="connsiteX590" fmla="*/ 2224982 w 7467600"/>
              <a:gd name="connsiteY590" fmla="*/ 1826201 h 6858000"/>
              <a:gd name="connsiteX591" fmla="*/ 2096099 w 7467600"/>
              <a:gd name="connsiteY591" fmla="*/ 2345900 h 6858000"/>
              <a:gd name="connsiteX592" fmla="*/ 2283317 w 7467600"/>
              <a:gd name="connsiteY592" fmla="*/ 1796925 h 6858000"/>
              <a:gd name="connsiteX593" fmla="*/ 2399523 w 7467600"/>
              <a:gd name="connsiteY593" fmla="*/ 1428234 h 6858000"/>
              <a:gd name="connsiteX594" fmla="*/ 2448558 w 7467600"/>
              <a:gd name="connsiteY594" fmla="*/ 1373435 h 6858000"/>
              <a:gd name="connsiteX595" fmla="*/ 2312521 w 7467600"/>
              <a:gd name="connsiteY595" fmla="*/ 1806140 h 6858000"/>
              <a:gd name="connsiteX596" fmla="*/ 2127533 w 7467600"/>
              <a:gd name="connsiteY596" fmla="*/ 2348380 h 6858000"/>
              <a:gd name="connsiteX597" fmla="*/ 2358080 w 7467600"/>
              <a:gd name="connsiteY597" fmla="*/ 1866134 h 6858000"/>
              <a:gd name="connsiteX598" fmla="*/ 2407436 w 7467600"/>
              <a:gd name="connsiteY598" fmla="*/ 1651070 h 6858000"/>
              <a:gd name="connsiteX599" fmla="*/ 2448558 w 7467600"/>
              <a:gd name="connsiteY599" fmla="*/ 1373435 h 6858000"/>
              <a:gd name="connsiteX600" fmla="*/ 278707 w 7467600"/>
              <a:gd name="connsiteY600" fmla="*/ 1352270 h 6858000"/>
              <a:gd name="connsiteX601" fmla="*/ 321570 w 7467600"/>
              <a:gd name="connsiteY601" fmla="*/ 1861610 h 6858000"/>
              <a:gd name="connsiteX602" fmla="*/ 294281 w 7467600"/>
              <a:gd name="connsiteY602" fmla="*/ 1440658 h 6858000"/>
              <a:gd name="connsiteX603" fmla="*/ 278707 w 7467600"/>
              <a:gd name="connsiteY603" fmla="*/ 1352270 h 6858000"/>
              <a:gd name="connsiteX604" fmla="*/ 1423821 w 7467600"/>
              <a:gd name="connsiteY604" fmla="*/ 1351958 h 6858000"/>
              <a:gd name="connsiteX605" fmla="*/ 1638521 w 7467600"/>
              <a:gd name="connsiteY605" fmla="*/ 1908470 h 6858000"/>
              <a:gd name="connsiteX606" fmla="*/ 1754199 w 7467600"/>
              <a:gd name="connsiteY606" fmla="*/ 2149284 h 6858000"/>
              <a:gd name="connsiteX607" fmla="*/ 1908359 w 7467600"/>
              <a:gd name="connsiteY607" fmla="*/ 2364988 h 6858000"/>
              <a:gd name="connsiteX608" fmla="*/ 1647661 w 7467600"/>
              <a:gd name="connsiteY608" fmla="*/ 1825945 h 6858000"/>
              <a:gd name="connsiteX609" fmla="*/ 1423821 w 7467600"/>
              <a:gd name="connsiteY609" fmla="*/ 1351958 h 6858000"/>
              <a:gd name="connsiteX610" fmla="*/ 1431890 w 7467600"/>
              <a:gd name="connsiteY610" fmla="*/ 1306475 h 6858000"/>
              <a:gd name="connsiteX611" fmla="*/ 1507597 w 7467600"/>
              <a:gd name="connsiteY611" fmla="*/ 1446132 h 6858000"/>
              <a:gd name="connsiteX612" fmla="*/ 1674586 w 7467600"/>
              <a:gd name="connsiteY612" fmla="*/ 1813832 h 6858000"/>
              <a:gd name="connsiteX613" fmla="*/ 1815950 w 7467600"/>
              <a:gd name="connsiteY613" fmla="*/ 2128564 h 6858000"/>
              <a:gd name="connsiteX614" fmla="*/ 1984242 w 7467600"/>
              <a:gd name="connsiteY614" fmla="*/ 2430829 h 6858000"/>
              <a:gd name="connsiteX615" fmla="*/ 2014023 w 7467600"/>
              <a:gd name="connsiteY615" fmla="*/ 2450995 h 6858000"/>
              <a:gd name="connsiteX616" fmla="*/ 1747337 w 7467600"/>
              <a:gd name="connsiteY616" fmla="*/ 1855264 h 6858000"/>
              <a:gd name="connsiteX617" fmla="*/ 1533749 w 7467600"/>
              <a:gd name="connsiteY617" fmla="*/ 1478656 h 6858000"/>
              <a:gd name="connsiteX618" fmla="*/ 1431890 w 7467600"/>
              <a:gd name="connsiteY618" fmla="*/ 1306475 h 6858000"/>
              <a:gd name="connsiteX619" fmla="*/ 5052692 w 7467600"/>
              <a:gd name="connsiteY619" fmla="*/ 1292994 h 6858000"/>
              <a:gd name="connsiteX620" fmla="*/ 5200661 w 7467600"/>
              <a:gd name="connsiteY620" fmla="*/ 1635186 h 6858000"/>
              <a:gd name="connsiteX621" fmla="*/ 5297138 w 7467600"/>
              <a:gd name="connsiteY621" fmla="*/ 1906351 h 6858000"/>
              <a:gd name="connsiteX622" fmla="*/ 5052692 w 7467600"/>
              <a:gd name="connsiteY622" fmla="*/ 1292994 h 6858000"/>
              <a:gd name="connsiteX623" fmla="*/ 5009948 w 7467600"/>
              <a:gd name="connsiteY623" fmla="*/ 1273619 h 6858000"/>
              <a:gd name="connsiteX624" fmla="*/ 5121777 w 7467600"/>
              <a:gd name="connsiteY624" fmla="*/ 1654213 h 6858000"/>
              <a:gd name="connsiteX625" fmla="*/ 5293545 w 7467600"/>
              <a:gd name="connsiteY625" fmla="*/ 2072247 h 6858000"/>
              <a:gd name="connsiteX626" fmla="*/ 5294042 w 7467600"/>
              <a:gd name="connsiteY626" fmla="*/ 2065019 h 6858000"/>
              <a:gd name="connsiteX627" fmla="*/ 5171936 w 7467600"/>
              <a:gd name="connsiteY627" fmla="*/ 1647613 h 6858000"/>
              <a:gd name="connsiteX628" fmla="*/ 5009948 w 7467600"/>
              <a:gd name="connsiteY628" fmla="*/ 1273619 h 6858000"/>
              <a:gd name="connsiteX629" fmla="*/ 655236 w 7467600"/>
              <a:gd name="connsiteY629" fmla="*/ 1268632 h 6858000"/>
              <a:gd name="connsiteX630" fmla="*/ 839521 w 7467600"/>
              <a:gd name="connsiteY630" fmla="*/ 1685315 h 6858000"/>
              <a:gd name="connsiteX631" fmla="*/ 1109416 w 7467600"/>
              <a:gd name="connsiteY631" fmla="*/ 2061663 h 6858000"/>
              <a:gd name="connsiteX632" fmla="*/ 1298300 w 7467600"/>
              <a:gd name="connsiteY632" fmla="*/ 2247742 h 6858000"/>
              <a:gd name="connsiteX633" fmla="*/ 1125871 w 7467600"/>
              <a:gd name="connsiteY633" fmla="*/ 1989513 h 6858000"/>
              <a:gd name="connsiteX634" fmla="*/ 981574 w 7467600"/>
              <a:gd name="connsiteY634" fmla="*/ 1783157 h 6858000"/>
              <a:gd name="connsiteX635" fmla="*/ 922198 w 7467600"/>
              <a:gd name="connsiteY635" fmla="*/ 1677437 h 6858000"/>
              <a:gd name="connsiteX636" fmla="*/ 869293 w 7467600"/>
              <a:gd name="connsiteY636" fmla="*/ 1583214 h 6858000"/>
              <a:gd name="connsiteX637" fmla="*/ 751431 w 7467600"/>
              <a:gd name="connsiteY637" fmla="*/ 1405731 h 6858000"/>
              <a:gd name="connsiteX638" fmla="*/ 655236 w 7467600"/>
              <a:gd name="connsiteY638" fmla="*/ 1268632 h 6858000"/>
              <a:gd name="connsiteX639" fmla="*/ 6516292 w 7467600"/>
              <a:gd name="connsiteY639" fmla="*/ 1263064 h 6858000"/>
              <a:gd name="connsiteX640" fmla="*/ 5736320 w 7467600"/>
              <a:gd name="connsiteY640" fmla="*/ 1501803 h 6858000"/>
              <a:gd name="connsiteX641" fmla="*/ 6516292 w 7467600"/>
              <a:gd name="connsiteY641" fmla="*/ 1263064 h 6858000"/>
              <a:gd name="connsiteX642" fmla="*/ 291466 w 7467600"/>
              <a:gd name="connsiteY642" fmla="*/ 1250369 h 6858000"/>
              <a:gd name="connsiteX643" fmla="*/ 323180 w 7467600"/>
              <a:gd name="connsiteY643" fmla="*/ 1435283 h 6858000"/>
              <a:gd name="connsiteX644" fmla="*/ 349381 w 7467600"/>
              <a:gd name="connsiteY644" fmla="*/ 1875041 h 6858000"/>
              <a:gd name="connsiteX645" fmla="*/ 374363 w 7467600"/>
              <a:gd name="connsiteY645" fmla="*/ 1506494 h 6858000"/>
              <a:gd name="connsiteX646" fmla="*/ 302168 w 7467600"/>
              <a:gd name="connsiteY646" fmla="*/ 1274495 h 6858000"/>
              <a:gd name="connsiteX647" fmla="*/ 291466 w 7467600"/>
              <a:gd name="connsiteY647" fmla="*/ 1250369 h 6858000"/>
              <a:gd name="connsiteX648" fmla="*/ 678222 w 7467600"/>
              <a:gd name="connsiteY648" fmla="*/ 1248670 h 6858000"/>
              <a:gd name="connsiteX649" fmla="*/ 775536 w 7467600"/>
              <a:gd name="connsiteY649" fmla="*/ 1388015 h 6858000"/>
              <a:gd name="connsiteX650" fmla="*/ 894529 w 7467600"/>
              <a:gd name="connsiteY650" fmla="*/ 1567739 h 6858000"/>
              <a:gd name="connsiteX651" fmla="*/ 948000 w 7467600"/>
              <a:gd name="connsiteY651" fmla="*/ 1663088 h 6858000"/>
              <a:gd name="connsiteX652" fmla="*/ 1006812 w 7467600"/>
              <a:gd name="connsiteY652" fmla="*/ 1767683 h 6858000"/>
              <a:gd name="connsiteX653" fmla="*/ 1149133 w 7467600"/>
              <a:gd name="connsiteY653" fmla="*/ 1971513 h 6858000"/>
              <a:gd name="connsiteX654" fmla="*/ 1333952 w 7467600"/>
              <a:gd name="connsiteY654" fmla="*/ 2251620 h 6858000"/>
              <a:gd name="connsiteX655" fmla="*/ 1337329 w 7467600"/>
              <a:gd name="connsiteY655" fmla="*/ 2258350 h 6858000"/>
              <a:gd name="connsiteX656" fmla="*/ 1014726 w 7467600"/>
              <a:gd name="connsiteY656" fmla="*/ 1615556 h 6858000"/>
              <a:gd name="connsiteX657" fmla="*/ 678222 w 7467600"/>
              <a:gd name="connsiteY657" fmla="*/ 1248670 h 6858000"/>
              <a:gd name="connsiteX658" fmla="*/ 6691602 w 7467600"/>
              <a:gd name="connsiteY658" fmla="*/ 1140573 h 6858000"/>
              <a:gd name="connsiteX659" fmla="*/ 6571100 w 7467600"/>
              <a:gd name="connsiteY659" fmla="*/ 1183662 h 6858000"/>
              <a:gd name="connsiteX660" fmla="*/ 6241687 w 7467600"/>
              <a:gd name="connsiteY660" fmla="*/ 1257600 h 6858000"/>
              <a:gd name="connsiteX661" fmla="*/ 5693009 w 7467600"/>
              <a:gd name="connsiteY661" fmla="*/ 1478256 h 6858000"/>
              <a:gd name="connsiteX662" fmla="*/ 6548420 w 7467600"/>
              <a:gd name="connsiteY662" fmla="*/ 1214599 h 6858000"/>
              <a:gd name="connsiteX663" fmla="*/ 6605473 w 7467600"/>
              <a:gd name="connsiteY663" fmla="*/ 1184686 h 6858000"/>
              <a:gd name="connsiteX664" fmla="*/ 6691602 w 7467600"/>
              <a:gd name="connsiteY664" fmla="*/ 1140573 h 6858000"/>
              <a:gd name="connsiteX665" fmla="*/ 4002475 w 7467600"/>
              <a:gd name="connsiteY665" fmla="*/ 1037802 h 6858000"/>
              <a:gd name="connsiteX666" fmla="*/ 4000324 w 7467600"/>
              <a:gd name="connsiteY666" fmla="*/ 1039362 h 6858000"/>
              <a:gd name="connsiteX667" fmla="*/ 4002862 w 7467600"/>
              <a:gd name="connsiteY667" fmla="*/ 1042866 h 6858000"/>
              <a:gd name="connsiteX668" fmla="*/ 4002475 w 7467600"/>
              <a:gd name="connsiteY668" fmla="*/ 1037802 h 6858000"/>
              <a:gd name="connsiteX669" fmla="*/ 506322 w 7467600"/>
              <a:gd name="connsiteY669" fmla="*/ 1020997 h 6858000"/>
              <a:gd name="connsiteX670" fmla="*/ 533068 w 7467600"/>
              <a:gd name="connsiteY670" fmla="*/ 1029409 h 6858000"/>
              <a:gd name="connsiteX671" fmla="*/ 1232525 w 7467600"/>
              <a:gd name="connsiteY671" fmla="*/ 1804675 h 6858000"/>
              <a:gd name="connsiteX672" fmla="*/ 1388858 w 7467600"/>
              <a:gd name="connsiteY672" fmla="*/ 2368011 h 6858000"/>
              <a:gd name="connsiteX673" fmla="*/ 1384098 w 7467600"/>
              <a:gd name="connsiteY673" fmla="*/ 2378125 h 6858000"/>
              <a:gd name="connsiteX674" fmla="*/ 1425393 w 7467600"/>
              <a:gd name="connsiteY674" fmla="*/ 2589124 h 6858000"/>
              <a:gd name="connsiteX675" fmla="*/ 1424001 w 7467600"/>
              <a:gd name="connsiteY675" fmla="*/ 2597541 h 6858000"/>
              <a:gd name="connsiteX676" fmla="*/ 2152729 w 7467600"/>
              <a:gd name="connsiteY676" fmla="*/ 2864487 h 6858000"/>
              <a:gd name="connsiteX677" fmla="*/ 2020609 w 7467600"/>
              <a:gd name="connsiteY677" fmla="*/ 2539671 h 6858000"/>
              <a:gd name="connsiteX678" fmla="*/ 2018920 w 7467600"/>
              <a:gd name="connsiteY678" fmla="*/ 2536309 h 6858000"/>
              <a:gd name="connsiteX679" fmla="*/ 1342441 w 7467600"/>
              <a:gd name="connsiteY679" fmla="*/ 1173017 h 6858000"/>
              <a:gd name="connsiteX680" fmla="*/ 1367925 w 7467600"/>
              <a:gd name="connsiteY680" fmla="*/ 1135648 h 6858000"/>
              <a:gd name="connsiteX681" fmla="*/ 1771401 w 7467600"/>
              <a:gd name="connsiteY681" fmla="*/ 1806673 h 6858000"/>
              <a:gd name="connsiteX682" fmla="*/ 1972385 w 7467600"/>
              <a:gd name="connsiteY682" fmla="*/ 2198735 h 6858000"/>
              <a:gd name="connsiteX683" fmla="*/ 2040892 w 7467600"/>
              <a:gd name="connsiteY683" fmla="*/ 2405205 h 6858000"/>
              <a:gd name="connsiteX684" fmla="*/ 2131689 w 7467600"/>
              <a:gd name="connsiteY684" fmla="*/ 1936926 h 6858000"/>
              <a:gd name="connsiteX685" fmla="*/ 2454820 w 7467600"/>
              <a:gd name="connsiteY685" fmla="*/ 1248808 h 6858000"/>
              <a:gd name="connsiteX686" fmla="*/ 2492512 w 7467600"/>
              <a:gd name="connsiteY686" fmla="*/ 1302920 h 6858000"/>
              <a:gd name="connsiteX687" fmla="*/ 2081216 w 7467600"/>
              <a:gd name="connsiteY687" fmla="*/ 2527513 h 6858000"/>
              <a:gd name="connsiteX688" fmla="*/ 2081211 w 7467600"/>
              <a:gd name="connsiteY688" fmla="*/ 2528916 h 6858000"/>
              <a:gd name="connsiteX689" fmla="*/ 2199067 w 7467600"/>
              <a:gd name="connsiteY689" fmla="*/ 2884061 h 6858000"/>
              <a:gd name="connsiteX690" fmla="*/ 3192586 w 7467600"/>
              <a:gd name="connsiteY690" fmla="*/ 3411496 h 6858000"/>
              <a:gd name="connsiteX691" fmla="*/ 3182620 w 7467600"/>
              <a:gd name="connsiteY691" fmla="*/ 3483279 h 6858000"/>
              <a:gd name="connsiteX692" fmla="*/ 2435119 w 7467600"/>
              <a:gd name="connsiteY692" fmla="*/ 3080173 h 6858000"/>
              <a:gd name="connsiteX693" fmla="*/ 2410152 w 7467600"/>
              <a:gd name="connsiteY693" fmla="*/ 3063751 h 6858000"/>
              <a:gd name="connsiteX694" fmla="*/ 2408099 w 7467600"/>
              <a:gd name="connsiteY694" fmla="*/ 3064403 h 6858000"/>
              <a:gd name="connsiteX695" fmla="*/ 2407218 w 7467600"/>
              <a:gd name="connsiteY695" fmla="*/ 3070324 h 6858000"/>
              <a:gd name="connsiteX696" fmla="*/ 2380138 w 7467600"/>
              <a:gd name="connsiteY696" fmla="*/ 3099341 h 6858000"/>
              <a:gd name="connsiteX697" fmla="*/ 1765923 w 7467600"/>
              <a:gd name="connsiteY697" fmla="*/ 3581043 h 6858000"/>
              <a:gd name="connsiteX698" fmla="*/ 1702258 w 7467600"/>
              <a:gd name="connsiteY698" fmla="*/ 3612286 h 6858000"/>
              <a:gd name="connsiteX699" fmla="*/ 1538370 w 7467600"/>
              <a:gd name="connsiteY699" fmla="*/ 3811804 h 6858000"/>
              <a:gd name="connsiteX700" fmla="*/ 542867 w 7467600"/>
              <a:gd name="connsiteY700" fmla="*/ 4944092 h 6858000"/>
              <a:gd name="connsiteX701" fmla="*/ 515800 w 7467600"/>
              <a:gd name="connsiteY701" fmla="*/ 4862180 h 6858000"/>
              <a:gd name="connsiteX702" fmla="*/ 909145 w 7467600"/>
              <a:gd name="connsiteY702" fmla="*/ 4199225 h 6858000"/>
              <a:gd name="connsiteX703" fmla="*/ 1214067 w 7467600"/>
              <a:gd name="connsiteY703" fmla="*/ 3908561 h 6858000"/>
              <a:gd name="connsiteX704" fmla="*/ 640967 w 7467600"/>
              <a:gd name="connsiteY704" fmla="*/ 4105601 h 6858000"/>
              <a:gd name="connsiteX705" fmla="*/ 112563 w 7467600"/>
              <a:gd name="connsiteY705" fmla="*/ 4396952 h 6858000"/>
              <a:gd name="connsiteX706" fmla="*/ 0 w 7467600"/>
              <a:gd name="connsiteY706" fmla="*/ 4466006 h 6858000"/>
              <a:gd name="connsiteX707" fmla="*/ 0 w 7467600"/>
              <a:gd name="connsiteY707" fmla="*/ 4233763 h 6858000"/>
              <a:gd name="connsiteX708" fmla="*/ 36881 w 7467600"/>
              <a:gd name="connsiteY708" fmla="*/ 4200118 h 6858000"/>
              <a:gd name="connsiteX709" fmla="*/ 910534 w 7467600"/>
              <a:gd name="connsiteY709" fmla="*/ 3629753 h 6858000"/>
              <a:gd name="connsiteX710" fmla="*/ 1578717 w 7467600"/>
              <a:gd name="connsiteY710" fmla="*/ 3575982 h 6858000"/>
              <a:gd name="connsiteX711" fmla="*/ 2338780 w 7467600"/>
              <a:gd name="connsiteY711" fmla="*/ 3033725 h 6858000"/>
              <a:gd name="connsiteX712" fmla="*/ 1807991 w 7467600"/>
              <a:gd name="connsiteY712" fmla="*/ 2807184 h 6858000"/>
              <a:gd name="connsiteX713" fmla="*/ 1416358 w 7467600"/>
              <a:gd name="connsiteY713" fmla="*/ 3112571 h 6858000"/>
              <a:gd name="connsiteX714" fmla="*/ 939066 w 7467600"/>
              <a:gd name="connsiteY714" fmla="*/ 3378798 h 6858000"/>
              <a:gd name="connsiteX715" fmla="*/ 115099 w 7467600"/>
              <a:gd name="connsiteY715" fmla="*/ 3607650 h 6858000"/>
              <a:gd name="connsiteX716" fmla="*/ 97284 w 7467600"/>
              <a:gd name="connsiteY716" fmla="*/ 3520393 h 6858000"/>
              <a:gd name="connsiteX717" fmla="*/ 922050 w 7467600"/>
              <a:gd name="connsiteY717" fmla="*/ 3074867 h 6858000"/>
              <a:gd name="connsiteX718" fmla="*/ 1405265 w 7467600"/>
              <a:gd name="connsiteY718" fmla="*/ 3016319 h 6858000"/>
              <a:gd name="connsiteX719" fmla="*/ 1407512 w 7467600"/>
              <a:gd name="connsiteY719" fmla="*/ 3018001 h 6858000"/>
              <a:gd name="connsiteX720" fmla="*/ 1726266 w 7467600"/>
              <a:gd name="connsiteY720" fmla="*/ 2777274 h 6858000"/>
              <a:gd name="connsiteX721" fmla="*/ 625390 w 7467600"/>
              <a:gd name="connsiteY721" fmla="*/ 2514541 h 6858000"/>
              <a:gd name="connsiteX722" fmla="*/ 619799 w 7467600"/>
              <a:gd name="connsiteY722" fmla="*/ 2527180 h 6858000"/>
              <a:gd name="connsiteX723" fmla="*/ 310030 w 7467600"/>
              <a:gd name="connsiteY723" fmla="*/ 2771818 h 6858000"/>
              <a:gd name="connsiteX724" fmla="*/ 173877 w 7467600"/>
              <a:gd name="connsiteY724" fmla="*/ 2937056 h 6858000"/>
              <a:gd name="connsiteX725" fmla="*/ 77889 w 7467600"/>
              <a:gd name="connsiteY725" fmla="*/ 3138440 h 6858000"/>
              <a:gd name="connsiteX726" fmla="*/ 0 w 7467600"/>
              <a:gd name="connsiteY726" fmla="*/ 3271395 h 6858000"/>
              <a:gd name="connsiteX727" fmla="*/ 0 w 7467600"/>
              <a:gd name="connsiteY727" fmla="*/ 3153002 h 6858000"/>
              <a:gd name="connsiteX728" fmla="*/ 2386 w 7467600"/>
              <a:gd name="connsiteY728" fmla="*/ 3149203 h 6858000"/>
              <a:gd name="connsiteX729" fmla="*/ 89753 w 7467600"/>
              <a:gd name="connsiteY729" fmla="*/ 2987702 h 6858000"/>
              <a:gd name="connsiteX730" fmla="*/ 76869 w 7467600"/>
              <a:gd name="connsiteY730" fmla="*/ 3005404 h 6858000"/>
              <a:gd name="connsiteX731" fmla="*/ 32049 w 7467600"/>
              <a:gd name="connsiteY731" fmla="*/ 3065814 h 6858000"/>
              <a:gd name="connsiteX732" fmla="*/ 0 w 7467600"/>
              <a:gd name="connsiteY732" fmla="*/ 3108744 h 6858000"/>
              <a:gd name="connsiteX733" fmla="*/ 0 w 7467600"/>
              <a:gd name="connsiteY733" fmla="*/ 3058059 h 6858000"/>
              <a:gd name="connsiteX734" fmla="*/ 7610 w 7467600"/>
              <a:gd name="connsiteY734" fmla="*/ 3047889 h 6858000"/>
              <a:gd name="connsiteX735" fmla="*/ 52419 w 7467600"/>
              <a:gd name="connsiteY735" fmla="*/ 2987479 h 6858000"/>
              <a:gd name="connsiteX736" fmla="*/ 59142 w 7467600"/>
              <a:gd name="connsiteY736" fmla="*/ 2978488 h 6858000"/>
              <a:gd name="connsiteX737" fmla="*/ 0 w 7467600"/>
              <a:gd name="connsiteY737" fmla="*/ 3015334 h 6858000"/>
              <a:gd name="connsiteX738" fmla="*/ 0 w 7467600"/>
              <a:gd name="connsiteY738" fmla="*/ 2914286 h 6858000"/>
              <a:gd name="connsiteX739" fmla="*/ 36383 w 7467600"/>
              <a:gd name="connsiteY739" fmla="*/ 2901128 h 6858000"/>
              <a:gd name="connsiteX740" fmla="*/ 156329 w 7467600"/>
              <a:gd name="connsiteY740" fmla="*/ 2840533 h 6858000"/>
              <a:gd name="connsiteX741" fmla="*/ 358355 w 7467600"/>
              <a:gd name="connsiteY741" fmla="*/ 2620471 h 6858000"/>
              <a:gd name="connsiteX742" fmla="*/ 510577 w 7467600"/>
              <a:gd name="connsiteY742" fmla="*/ 2501244 h 6858000"/>
              <a:gd name="connsiteX743" fmla="*/ 211967 w 7467600"/>
              <a:gd name="connsiteY743" fmla="*/ 2479171 h 6858000"/>
              <a:gd name="connsiteX744" fmla="*/ 0 w 7467600"/>
              <a:gd name="connsiteY744" fmla="*/ 2476398 h 6858000"/>
              <a:gd name="connsiteX745" fmla="*/ 0 w 7467600"/>
              <a:gd name="connsiteY745" fmla="*/ 2389189 h 6858000"/>
              <a:gd name="connsiteX746" fmla="*/ 103062 w 7467600"/>
              <a:gd name="connsiteY746" fmla="*/ 2389518 h 6858000"/>
              <a:gd name="connsiteX747" fmla="*/ 510734 w 7467600"/>
              <a:gd name="connsiteY747" fmla="*/ 2416201 h 6858000"/>
              <a:gd name="connsiteX748" fmla="*/ 279257 w 7467600"/>
              <a:gd name="connsiteY748" fmla="*/ 2092102 h 6858000"/>
              <a:gd name="connsiteX749" fmla="*/ 65265 w 7467600"/>
              <a:gd name="connsiteY749" fmla="*/ 2006049 h 6858000"/>
              <a:gd name="connsiteX750" fmla="*/ 0 w 7467600"/>
              <a:gd name="connsiteY750" fmla="*/ 1982532 h 6858000"/>
              <a:gd name="connsiteX751" fmla="*/ 0 w 7467600"/>
              <a:gd name="connsiteY751" fmla="*/ 1912789 h 6858000"/>
              <a:gd name="connsiteX752" fmla="*/ 97460 w 7467600"/>
              <a:gd name="connsiteY752" fmla="*/ 1953725 h 6858000"/>
              <a:gd name="connsiteX753" fmla="*/ 221272 w 7467600"/>
              <a:gd name="connsiteY753" fmla="*/ 1980766 h 6858000"/>
              <a:gd name="connsiteX754" fmla="*/ 116765 w 7467600"/>
              <a:gd name="connsiteY754" fmla="*/ 1911033 h 6858000"/>
              <a:gd name="connsiteX755" fmla="*/ 16405 w 7467600"/>
              <a:gd name="connsiteY755" fmla="*/ 1803412 h 6858000"/>
              <a:gd name="connsiteX756" fmla="*/ 0 w 7467600"/>
              <a:gd name="connsiteY756" fmla="*/ 1784777 h 6858000"/>
              <a:gd name="connsiteX757" fmla="*/ 0 w 7467600"/>
              <a:gd name="connsiteY757" fmla="*/ 1740082 h 6858000"/>
              <a:gd name="connsiteX758" fmla="*/ 39394 w 7467600"/>
              <a:gd name="connsiteY758" fmla="*/ 1784856 h 6858000"/>
              <a:gd name="connsiteX759" fmla="*/ 135813 w 7467600"/>
              <a:gd name="connsiteY759" fmla="*/ 1888838 h 6858000"/>
              <a:gd name="connsiteX760" fmla="*/ 242575 w 7467600"/>
              <a:gd name="connsiteY760" fmla="*/ 1958841 h 6858000"/>
              <a:gd name="connsiteX761" fmla="*/ 82197 w 7467600"/>
              <a:gd name="connsiteY761" fmla="*/ 1754826 h 6858000"/>
              <a:gd name="connsiteX762" fmla="*/ 0 w 7467600"/>
              <a:gd name="connsiteY762" fmla="*/ 1679650 h 6858000"/>
              <a:gd name="connsiteX763" fmla="*/ 0 w 7467600"/>
              <a:gd name="connsiteY763" fmla="*/ 1602463 h 6858000"/>
              <a:gd name="connsiteX764" fmla="*/ 84689 w 7467600"/>
              <a:gd name="connsiteY764" fmla="*/ 1677442 h 6858000"/>
              <a:gd name="connsiteX765" fmla="*/ 298437 w 7467600"/>
              <a:gd name="connsiteY765" fmla="*/ 1968019 h 6858000"/>
              <a:gd name="connsiteX766" fmla="*/ 227269 w 7467600"/>
              <a:gd name="connsiteY766" fmla="*/ 1114064 h 6858000"/>
              <a:gd name="connsiteX767" fmla="*/ 248003 w 7467600"/>
              <a:gd name="connsiteY767" fmla="*/ 1089613 h 6858000"/>
              <a:gd name="connsiteX768" fmla="*/ 427020 w 7467600"/>
              <a:gd name="connsiteY768" fmla="*/ 1619803 h 6858000"/>
              <a:gd name="connsiteX769" fmla="*/ 340345 w 7467600"/>
              <a:gd name="connsiteY769" fmla="*/ 2027739 h 6858000"/>
              <a:gd name="connsiteX770" fmla="*/ 360865 w 7467600"/>
              <a:gd name="connsiteY770" fmla="*/ 2044827 h 6858000"/>
              <a:gd name="connsiteX771" fmla="*/ 560414 w 7467600"/>
              <a:gd name="connsiteY771" fmla="*/ 2421457 h 6858000"/>
              <a:gd name="connsiteX772" fmla="*/ 1359703 w 7467600"/>
              <a:gd name="connsiteY772" fmla="*/ 2578554 h 6858000"/>
              <a:gd name="connsiteX773" fmla="*/ 1359422 w 7467600"/>
              <a:gd name="connsiteY773" fmla="*/ 2577994 h 6858000"/>
              <a:gd name="connsiteX774" fmla="*/ 828701 w 7467600"/>
              <a:gd name="connsiteY774" fmla="*/ 1839520 h 6858000"/>
              <a:gd name="connsiteX775" fmla="*/ 494427 w 7467600"/>
              <a:gd name="connsiteY775" fmla="*/ 1092333 h 6858000"/>
              <a:gd name="connsiteX776" fmla="*/ 506322 w 7467600"/>
              <a:gd name="connsiteY776" fmla="*/ 1020997 h 6858000"/>
              <a:gd name="connsiteX777" fmla="*/ 4570198 w 7467600"/>
              <a:gd name="connsiteY777" fmla="*/ 978081 h 6858000"/>
              <a:gd name="connsiteX778" fmla="*/ 4523691 w 7467600"/>
              <a:gd name="connsiteY778" fmla="*/ 1127776 h 6858000"/>
              <a:gd name="connsiteX779" fmla="*/ 4509875 w 7467600"/>
              <a:gd name="connsiteY779" fmla="*/ 1167552 h 6858000"/>
              <a:gd name="connsiteX780" fmla="*/ 4478168 w 7467600"/>
              <a:gd name="connsiteY780" fmla="*/ 1260735 h 6858000"/>
              <a:gd name="connsiteX781" fmla="*/ 4409309 w 7467600"/>
              <a:gd name="connsiteY781" fmla="*/ 1666996 h 6858000"/>
              <a:gd name="connsiteX782" fmla="*/ 4370031 w 7467600"/>
              <a:gd name="connsiteY782" fmla="*/ 1955666 h 6858000"/>
              <a:gd name="connsiteX783" fmla="*/ 4570198 w 7467600"/>
              <a:gd name="connsiteY783" fmla="*/ 978081 h 6858000"/>
              <a:gd name="connsiteX784" fmla="*/ 4557898 w 7467600"/>
              <a:gd name="connsiteY784" fmla="*/ 900011 h 6858000"/>
              <a:gd name="connsiteX785" fmla="*/ 4344840 w 7467600"/>
              <a:gd name="connsiteY785" fmla="*/ 1922038 h 6858000"/>
              <a:gd name="connsiteX786" fmla="*/ 4378710 w 7467600"/>
              <a:gd name="connsiteY786" fmla="*/ 1665516 h 6858000"/>
              <a:gd name="connsiteX787" fmla="*/ 4448798 w 7467600"/>
              <a:gd name="connsiteY787" fmla="*/ 1253024 h 6858000"/>
              <a:gd name="connsiteX788" fmla="*/ 4480315 w 7467600"/>
              <a:gd name="connsiteY788" fmla="*/ 1158454 h 6858000"/>
              <a:gd name="connsiteX789" fmla="*/ 4494133 w 7467600"/>
              <a:gd name="connsiteY789" fmla="*/ 1118676 h 6858000"/>
              <a:gd name="connsiteX790" fmla="*/ 4557898 w 7467600"/>
              <a:gd name="connsiteY790" fmla="*/ 900011 h 6858000"/>
              <a:gd name="connsiteX791" fmla="*/ 5870151 w 7467600"/>
              <a:gd name="connsiteY791" fmla="*/ 898890 h 6858000"/>
              <a:gd name="connsiteX792" fmla="*/ 5861335 w 7467600"/>
              <a:gd name="connsiteY792" fmla="*/ 899177 h 6858000"/>
              <a:gd name="connsiteX793" fmla="*/ 5843702 w 7467600"/>
              <a:gd name="connsiteY793" fmla="*/ 899748 h 6858000"/>
              <a:gd name="connsiteX794" fmla="*/ 5651107 w 7467600"/>
              <a:gd name="connsiteY794" fmla="*/ 920306 h 6858000"/>
              <a:gd name="connsiteX795" fmla="*/ 5459407 w 7467600"/>
              <a:gd name="connsiteY795" fmla="*/ 940975 h 6858000"/>
              <a:gd name="connsiteX796" fmla="*/ 5374846 w 7467600"/>
              <a:gd name="connsiteY796" fmla="*/ 941988 h 6858000"/>
              <a:gd name="connsiteX797" fmla="*/ 5256105 w 7467600"/>
              <a:gd name="connsiteY797" fmla="*/ 945632 h 6858000"/>
              <a:gd name="connsiteX798" fmla="*/ 5107071 w 7467600"/>
              <a:gd name="connsiteY798" fmla="*/ 969720 h 6858000"/>
              <a:gd name="connsiteX799" fmla="*/ 4998681 w 7467600"/>
              <a:gd name="connsiteY799" fmla="*/ 988771 h 6858000"/>
              <a:gd name="connsiteX800" fmla="*/ 5870151 w 7467600"/>
              <a:gd name="connsiteY800" fmla="*/ 898890 h 6858000"/>
              <a:gd name="connsiteX801" fmla="*/ 5504425 w 7467600"/>
              <a:gd name="connsiteY801" fmla="*/ 848067 h 6858000"/>
              <a:gd name="connsiteX802" fmla="*/ 4968849 w 7467600"/>
              <a:gd name="connsiteY802" fmla="*/ 962318 h 6858000"/>
              <a:gd name="connsiteX803" fmla="*/ 5104039 w 7467600"/>
              <a:gd name="connsiteY803" fmla="*/ 940634 h 6858000"/>
              <a:gd name="connsiteX804" fmla="*/ 5256311 w 7467600"/>
              <a:gd name="connsiteY804" fmla="*/ 916490 h 6858000"/>
              <a:gd name="connsiteX805" fmla="*/ 5377381 w 7467600"/>
              <a:gd name="connsiteY805" fmla="*/ 912671 h 6858000"/>
              <a:gd name="connsiteX806" fmla="*/ 5460148 w 7467600"/>
              <a:gd name="connsiteY806" fmla="*/ 911442 h 6858000"/>
              <a:gd name="connsiteX807" fmla="*/ 5648971 w 7467600"/>
              <a:gd name="connsiteY807" fmla="*/ 891331 h 6858000"/>
              <a:gd name="connsiteX808" fmla="*/ 5844807 w 7467600"/>
              <a:gd name="connsiteY808" fmla="*/ 870718 h 6858000"/>
              <a:gd name="connsiteX809" fmla="*/ 5862975 w 7467600"/>
              <a:gd name="connsiteY809" fmla="*/ 869756 h 6858000"/>
              <a:gd name="connsiteX810" fmla="*/ 5920887 w 7467600"/>
              <a:gd name="connsiteY810" fmla="*/ 865929 h 6858000"/>
              <a:gd name="connsiteX811" fmla="*/ 5504425 w 7467600"/>
              <a:gd name="connsiteY811" fmla="*/ 848067 h 6858000"/>
              <a:gd name="connsiteX812" fmla="*/ 3607114 w 7467600"/>
              <a:gd name="connsiteY812" fmla="*/ 467441 h 6858000"/>
              <a:gd name="connsiteX813" fmla="*/ 3296242 w 7467600"/>
              <a:gd name="connsiteY813" fmla="*/ 807991 h 6858000"/>
              <a:gd name="connsiteX814" fmla="*/ 3174674 w 7467600"/>
              <a:gd name="connsiteY814" fmla="*/ 919759 h 6858000"/>
              <a:gd name="connsiteX815" fmla="*/ 3042978 w 7467600"/>
              <a:gd name="connsiteY815" fmla="*/ 1054894 h 6858000"/>
              <a:gd name="connsiteX816" fmla="*/ 2968914 w 7467600"/>
              <a:gd name="connsiteY816" fmla="*/ 1133756 h 6858000"/>
              <a:gd name="connsiteX817" fmla="*/ 3103823 w 7467600"/>
              <a:gd name="connsiteY817" fmla="*/ 1026814 h 6858000"/>
              <a:gd name="connsiteX818" fmla="*/ 3607114 w 7467600"/>
              <a:gd name="connsiteY818" fmla="*/ 467441 h 6858000"/>
              <a:gd name="connsiteX819" fmla="*/ 3744487 w 7467600"/>
              <a:gd name="connsiteY819" fmla="*/ 383136 h 6858000"/>
              <a:gd name="connsiteX820" fmla="*/ 3970213 w 7467600"/>
              <a:gd name="connsiteY820" fmla="*/ 995559 h 6858000"/>
              <a:gd name="connsiteX821" fmla="*/ 3744487 w 7467600"/>
              <a:gd name="connsiteY821" fmla="*/ 383136 h 6858000"/>
              <a:gd name="connsiteX822" fmla="*/ 3624562 w 7467600"/>
              <a:gd name="connsiteY822" fmla="*/ 367041 h 6858000"/>
              <a:gd name="connsiteX823" fmla="*/ 3489712 w 7467600"/>
              <a:gd name="connsiteY823" fmla="*/ 485386 h 6858000"/>
              <a:gd name="connsiteX824" fmla="*/ 3182994 w 7467600"/>
              <a:gd name="connsiteY824" fmla="*/ 828265 h 6858000"/>
              <a:gd name="connsiteX825" fmla="*/ 2892114 w 7467600"/>
              <a:gd name="connsiteY825" fmla="*/ 1172635 h 6858000"/>
              <a:gd name="connsiteX826" fmla="*/ 3021459 w 7467600"/>
              <a:gd name="connsiteY826" fmla="*/ 1035385 h 6858000"/>
              <a:gd name="connsiteX827" fmla="*/ 3153873 w 7467600"/>
              <a:gd name="connsiteY827" fmla="*/ 898971 h 6858000"/>
              <a:gd name="connsiteX828" fmla="*/ 3276511 w 7467600"/>
              <a:gd name="connsiteY828" fmla="*/ 786423 h 6858000"/>
              <a:gd name="connsiteX829" fmla="*/ 3584154 w 7467600"/>
              <a:gd name="connsiteY829" fmla="*/ 448218 h 6858000"/>
              <a:gd name="connsiteX830" fmla="*/ 3624562 w 7467600"/>
              <a:gd name="connsiteY830" fmla="*/ 367041 h 6858000"/>
              <a:gd name="connsiteX831" fmla="*/ 3766672 w 7467600"/>
              <a:gd name="connsiteY831" fmla="*/ 359429 h 6858000"/>
              <a:gd name="connsiteX832" fmla="*/ 3996338 w 7467600"/>
              <a:gd name="connsiteY832" fmla="*/ 968237 h 6858000"/>
              <a:gd name="connsiteX833" fmla="*/ 3766672 w 7467600"/>
              <a:gd name="connsiteY833" fmla="*/ 359429 h 6858000"/>
              <a:gd name="connsiteX834" fmla="*/ 5805386 w 7467600"/>
              <a:gd name="connsiteY834" fmla="*/ 239240 h 6858000"/>
              <a:gd name="connsiteX835" fmla="*/ 5736947 w 7467600"/>
              <a:gd name="connsiteY835" fmla="*/ 261367 h 6858000"/>
              <a:gd name="connsiteX836" fmla="*/ 5427012 w 7467600"/>
              <a:gd name="connsiteY836" fmla="*/ 311272 h 6858000"/>
              <a:gd name="connsiteX837" fmla="*/ 5147818 w 7467600"/>
              <a:gd name="connsiteY837" fmla="*/ 322112 h 6858000"/>
              <a:gd name="connsiteX838" fmla="*/ 5060854 w 7467600"/>
              <a:gd name="connsiteY838" fmla="*/ 311882 h 6858000"/>
              <a:gd name="connsiteX839" fmla="*/ 4945989 w 7467600"/>
              <a:gd name="connsiteY839" fmla="*/ 300516 h 6858000"/>
              <a:gd name="connsiteX840" fmla="*/ 5410479 w 7467600"/>
              <a:gd name="connsiteY840" fmla="*/ 348434 h 6858000"/>
              <a:gd name="connsiteX841" fmla="*/ 5805386 w 7467600"/>
              <a:gd name="connsiteY841" fmla="*/ 239240 h 6858000"/>
              <a:gd name="connsiteX842" fmla="*/ 5905192 w 7467600"/>
              <a:gd name="connsiteY842" fmla="*/ 163079 h 6858000"/>
              <a:gd name="connsiteX843" fmla="*/ 5865655 w 7467600"/>
              <a:gd name="connsiteY843" fmla="*/ 171901 h 6858000"/>
              <a:gd name="connsiteX844" fmla="*/ 5259740 w 7467600"/>
              <a:gd name="connsiteY844" fmla="*/ 257013 h 6858000"/>
              <a:gd name="connsiteX845" fmla="*/ 5208466 w 7467600"/>
              <a:gd name="connsiteY845" fmla="*/ 257550 h 6858000"/>
              <a:gd name="connsiteX846" fmla="*/ 4980204 w 7467600"/>
              <a:gd name="connsiteY846" fmla="*/ 271903 h 6858000"/>
              <a:gd name="connsiteX847" fmla="*/ 5068068 w 7467600"/>
              <a:gd name="connsiteY847" fmla="*/ 282244 h 6858000"/>
              <a:gd name="connsiteX848" fmla="*/ 5153231 w 7467600"/>
              <a:gd name="connsiteY848" fmla="*/ 292240 h 6858000"/>
              <a:gd name="connsiteX849" fmla="*/ 5426491 w 7467600"/>
              <a:gd name="connsiteY849" fmla="*/ 281128 h 6858000"/>
              <a:gd name="connsiteX850" fmla="*/ 5731212 w 7467600"/>
              <a:gd name="connsiteY850" fmla="*/ 231951 h 6858000"/>
              <a:gd name="connsiteX851" fmla="*/ 5905192 w 7467600"/>
              <a:gd name="connsiteY851" fmla="*/ 163079 h 6858000"/>
              <a:gd name="connsiteX852" fmla="*/ 5944437 w 7467600"/>
              <a:gd name="connsiteY852" fmla="*/ 113829 h 6858000"/>
              <a:gd name="connsiteX853" fmla="*/ 5825032 w 7467600"/>
              <a:gd name="connsiteY853" fmla="*/ 146405 h 6858000"/>
              <a:gd name="connsiteX854" fmla="*/ 4955599 w 7467600"/>
              <a:gd name="connsiteY854" fmla="*/ 247008 h 6858000"/>
              <a:gd name="connsiteX855" fmla="*/ 5210104 w 7467600"/>
              <a:gd name="connsiteY855" fmla="*/ 228123 h 6858000"/>
              <a:gd name="connsiteX856" fmla="*/ 5261015 w 7467600"/>
              <a:gd name="connsiteY856" fmla="*/ 227087 h 6858000"/>
              <a:gd name="connsiteX857" fmla="*/ 5861181 w 7467600"/>
              <a:gd name="connsiteY857" fmla="*/ 143093 h 6858000"/>
              <a:gd name="connsiteX858" fmla="*/ 5961252 w 7467600"/>
              <a:gd name="connsiteY858" fmla="*/ 114820 h 6858000"/>
              <a:gd name="connsiteX859" fmla="*/ 5944437 w 7467600"/>
              <a:gd name="connsiteY859" fmla="*/ 113829 h 6858000"/>
              <a:gd name="connsiteX860" fmla="*/ 3882765 w 7467600"/>
              <a:gd name="connsiteY860" fmla="*/ 0 h 6858000"/>
              <a:gd name="connsiteX861" fmla="*/ 3995099 w 7467600"/>
              <a:gd name="connsiteY861" fmla="*/ 0 h 6858000"/>
              <a:gd name="connsiteX862" fmla="*/ 4163818 w 7467600"/>
              <a:gd name="connsiteY862" fmla="*/ 234104 h 6858000"/>
              <a:gd name="connsiteX863" fmla="*/ 4172099 w 7467600"/>
              <a:gd name="connsiteY863" fmla="*/ 234207 h 6858000"/>
              <a:gd name="connsiteX864" fmla="*/ 4784282 w 7467600"/>
              <a:gd name="connsiteY864" fmla="*/ 276561 h 6858000"/>
              <a:gd name="connsiteX865" fmla="*/ 4801687 w 7467600"/>
              <a:gd name="connsiteY865" fmla="*/ 267764 h 6858000"/>
              <a:gd name="connsiteX866" fmla="*/ 6082788 w 7467600"/>
              <a:gd name="connsiteY866" fmla="*/ 64119 h 6858000"/>
              <a:gd name="connsiteX867" fmla="*/ 6099442 w 7467600"/>
              <a:gd name="connsiteY867" fmla="*/ 82568 h 6858000"/>
              <a:gd name="connsiteX868" fmla="*/ 4804137 w 7467600"/>
              <a:gd name="connsiteY868" fmla="*/ 320931 h 6858000"/>
              <a:gd name="connsiteX869" fmla="*/ 4227047 w 7467600"/>
              <a:gd name="connsiteY869" fmla="*/ 313415 h 6858000"/>
              <a:gd name="connsiteX870" fmla="*/ 4346041 w 7467600"/>
              <a:gd name="connsiteY870" fmla="*/ 456086 h 6858000"/>
              <a:gd name="connsiteX871" fmla="*/ 4870967 w 7467600"/>
              <a:gd name="connsiteY871" fmla="*/ 963061 h 6858000"/>
              <a:gd name="connsiteX872" fmla="*/ 4889647 w 7467600"/>
              <a:gd name="connsiteY872" fmla="*/ 957147 h 6858000"/>
              <a:gd name="connsiteX873" fmla="*/ 5422504 w 7467600"/>
              <a:gd name="connsiteY873" fmla="*/ 805191 h 6858000"/>
              <a:gd name="connsiteX874" fmla="*/ 6087656 w 7467600"/>
              <a:gd name="connsiteY874" fmla="*/ 826703 h 6858000"/>
              <a:gd name="connsiteX875" fmla="*/ 6058717 w 7467600"/>
              <a:gd name="connsiteY875" fmla="*/ 865992 h 6858000"/>
              <a:gd name="connsiteX876" fmla="*/ 4974153 w 7467600"/>
              <a:gd name="connsiteY876" fmla="*/ 1045456 h 6858000"/>
              <a:gd name="connsiteX877" fmla="*/ 5627835 w 7467600"/>
              <a:gd name="connsiteY877" fmla="*/ 1472077 h 6858000"/>
              <a:gd name="connsiteX878" fmla="*/ 5629817 w 7467600"/>
              <a:gd name="connsiteY878" fmla="*/ 1471412 h 6858000"/>
              <a:gd name="connsiteX879" fmla="*/ 5634124 w 7467600"/>
              <a:gd name="connsiteY879" fmla="*/ 1470572 h 6858000"/>
              <a:gd name="connsiteX880" fmla="*/ 5755832 w 7467600"/>
              <a:gd name="connsiteY880" fmla="*/ 1383886 h 6858000"/>
              <a:gd name="connsiteX881" fmla="*/ 6014186 w 7467600"/>
              <a:gd name="connsiteY881" fmla="*/ 1279799 h 6858000"/>
              <a:gd name="connsiteX882" fmla="*/ 6901619 w 7467600"/>
              <a:gd name="connsiteY882" fmla="*/ 1047874 h 6858000"/>
              <a:gd name="connsiteX883" fmla="*/ 6931566 w 7467600"/>
              <a:gd name="connsiteY883" fmla="*/ 1062034 h 6858000"/>
              <a:gd name="connsiteX884" fmla="*/ 5790982 w 7467600"/>
              <a:gd name="connsiteY884" fmla="*/ 1561380 h 6858000"/>
              <a:gd name="connsiteX885" fmla="*/ 6188971 w 7467600"/>
              <a:gd name="connsiteY885" fmla="*/ 1755168 h 6858000"/>
              <a:gd name="connsiteX886" fmla="*/ 6202446 w 7467600"/>
              <a:gd name="connsiteY886" fmla="*/ 1752268 h 6858000"/>
              <a:gd name="connsiteX887" fmla="*/ 7179560 w 7467600"/>
              <a:gd name="connsiteY887" fmla="*/ 1467551 h 6858000"/>
              <a:gd name="connsiteX888" fmla="*/ 7158730 w 7467600"/>
              <a:gd name="connsiteY888" fmla="*/ 1507835 h 6858000"/>
              <a:gd name="connsiteX889" fmla="*/ 6326959 w 7467600"/>
              <a:gd name="connsiteY889" fmla="*/ 1817686 h 6858000"/>
              <a:gd name="connsiteX890" fmla="*/ 6537433 w 7467600"/>
              <a:gd name="connsiteY890" fmla="*/ 1907790 h 6858000"/>
              <a:gd name="connsiteX891" fmla="*/ 6550221 w 7467600"/>
              <a:gd name="connsiteY891" fmla="*/ 1910729 h 6858000"/>
              <a:gd name="connsiteX892" fmla="*/ 6964438 w 7467600"/>
              <a:gd name="connsiteY892" fmla="*/ 2209505 h 6858000"/>
              <a:gd name="connsiteX893" fmla="*/ 7367862 w 7467600"/>
              <a:gd name="connsiteY893" fmla="*/ 2806833 h 6858000"/>
              <a:gd name="connsiteX894" fmla="*/ 7364329 w 7467600"/>
              <a:gd name="connsiteY894" fmla="*/ 2826907 h 6858000"/>
              <a:gd name="connsiteX895" fmla="*/ 7290545 w 7467600"/>
              <a:gd name="connsiteY895" fmla="*/ 2850663 h 6858000"/>
              <a:gd name="connsiteX896" fmla="*/ 6472036 w 7467600"/>
              <a:gd name="connsiteY896" fmla="*/ 1959003 h 6858000"/>
              <a:gd name="connsiteX897" fmla="*/ 5792897 w 7467600"/>
              <a:gd name="connsiteY897" fmla="*/ 1647747 h 6858000"/>
              <a:gd name="connsiteX898" fmla="*/ 5842751 w 7467600"/>
              <a:gd name="connsiteY898" fmla="*/ 1816112 h 6858000"/>
              <a:gd name="connsiteX899" fmla="*/ 5847424 w 7467600"/>
              <a:gd name="connsiteY899" fmla="*/ 1815776 h 6858000"/>
              <a:gd name="connsiteX900" fmla="*/ 6399821 w 7467600"/>
              <a:gd name="connsiteY900" fmla="*/ 2344799 h 6858000"/>
              <a:gd name="connsiteX901" fmla="*/ 6323232 w 7467600"/>
              <a:gd name="connsiteY901" fmla="*/ 2389634 h 6858000"/>
              <a:gd name="connsiteX902" fmla="*/ 5942958 w 7467600"/>
              <a:gd name="connsiteY902" fmla="*/ 2077708 h 6858000"/>
              <a:gd name="connsiteX903" fmla="*/ 5921559 w 7467600"/>
              <a:gd name="connsiteY903" fmla="*/ 2378596 h 6858000"/>
              <a:gd name="connsiteX904" fmla="*/ 5817651 w 7467600"/>
              <a:gd name="connsiteY904" fmla="*/ 3023919 h 6858000"/>
              <a:gd name="connsiteX905" fmla="*/ 5729634 w 7467600"/>
              <a:gd name="connsiteY905" fmla="*/ 3051849 h 6858000"/>
              <a:gd name="connsiteX906" fmla="*/ 5611018 w 7467600"/>
              <a:gd name="connsiteY906" fmla="*/ 2316769 h 6858000"/>
              <a:gd name="connsiteX907" fmla="*/ 5687608 w 7467600"/>
              <a:gd name="connsiteY907" fmla="*/ 2039972 h 6858000"/>
              <a:gd name="connsiteX908" fmla="*/ 5657554 w 7467600"/>
              <a:gd name="connsiteY908" fmla="*/ 1576445 h 6858000"/>
              <a:gd name="connsiteX909" fmla="*/ 5150475 w 7467600"/>
              <a:gd name="connsiteY909" fmla="*/ 1274012 h 6858000"/>
              <a:gd name="connsiteX910" fmla="*/ 5349142 w 7467600"/>
              <a:gd name="connsiteY910" fmla="*/ 2204405 h 6858000"/>
              <a:gd name="connsiteX911" fmla="*/ 5262214 w 7467600"/>
              <a:gd name="connsiteY911" fmla="*/ 2233836 h 6858000"/>
              <a:gd name="connsiteX912" fmla="*/ 4981539 w 7467600"/>
              <a:gd name="connsiteY912" fmla="*/ 1542201 h 6858000"/>
              <a:gd name="connsiteX913" fmla="*/ 4958461 w 7467600"/>
              <a:gd name="connsiteY913" fmla="*/ 1136957 h 6858000"/>
              <a:gd name="connsiteX914" fmla="*/ 4655015 w 7467600"/>
              <a:gd name="connsiteY914" fmla="*/ 891426 h 6858000"/>
              <a:gd name="connsiteX915" fmla="*/ 4348002 w 7467600"/>
              <a:gd name="connsiteY915" fmla="*/ 2205895 h 6858000"/>
              <a:gd name="connsiteX916" fmla="*/ 4262250 w 7467600"/>
              <a:gd name="connsiteY916" fmla="*/ 2219972 h 6858000"/>
              <a:gd name="connsiteX917" fmla="*/ 4550611 w 7467600"/>
              <a:gd name="connsiteY917" fmla="*/ 817540 h 6858000"/>
              <a:gd name="connsiteX918" fmla="*/ 4564418 w 7467600"/>
              <a:gd name="connsiteY918" fmla="*/ 808293 h 6858000"/>
              <a:gd name="connsiteX919" fmla="*/ 4266388 w 7467600"/>
              <a:gd name="connsiteY919" fmla="*/ 500083 h 6858000"/>
              <a:gd name="connsiteX920" fmla="*/ 4032842 w 7467600"/>
              <a:gd name="connsiteY920" fmla="*/ 211809 h 6858000"/>
              <a:gd name="connsiteX921" fmla="*/ 3882765 w 7467600"/>
              <a:gd name="connsiteY921" fmla="*/ 0 h 6858000"/>
              <a:gd name="connsiteX922" fmla="*/ 3721337 w 7467600"/>
              <a:gd name="connsiteY922" fmla="*/ 0 h 6858000"/>
              <a:gd name="connsiteX923" fmla="*/ 3797544 w 7467600"/>
              <a:gd name="connsiteY923" fmla="*/ 0 h 6858000"/>
              <a:gd name="connsiteX924" fmla="*/ 3775734 w 7467600"/>
              <a:gd name="connsiteY924" fmla="*/ 95131 h 6858000"/>
              <a:gd name="connsiteX925" fmla="*/ 3724807 w 7467600"/>
              <a:gd name="connsiteY925" fmla="*/ 272257 h 6858000"/>
              <a:gd name="connsiteX926" fmla="*/ 3726844 w 7467600"/>
              <a:gd name="connsiteY926" fmla="*/ 282988 h 6858000"/>
              <a:gd name="connsiteX927" fmla="*/ 3742664 w 7467600"/>
              <a:gd name="connsiteY927" fmla="*/ 279918 h 6858000"/>
              <a:gd name="connsiteX928" fmla="*/ 4103910 w 7467600"/>
              <a:gd name="connsiteY928" fmla="*/ 1161917 h 6858000"/>
              <a:gd name="connsiteX929" fmla="*/ 4020269 w 7467600"/>
              <a:gd name="connsiteY929" fmla="*/ 1200406 h 6858000"/>
              <a:gd name="connsiteX930" fmla="*/ 3674882 w 7467600"/>
              <a:gd name="connsiteY930" fmla="*/ 488524 h 6858000"/>
              <a:gd name="connsiteX931" fmla="*/ 3132682 w 7467600"/>
              <a:gd name="connsiteY931" fmla="*/ 1072284 h 6858000"/>
              <a:gd name="connsiteX932" fmla="*/ 2716346 w 7467600"/>
              <a:gd name="connsiteY932" fmla="*/ 1276376 h 6858000"/>
              <a:gd name="connsiteX933" fmla="*/ 2716772 w 7467600"/>
              <a:gd name="connsiteY933" fmla="*/ 1255462 h 6858000"/>
              <a:gd name="connsiteX934" fmla="*/ 3471096 w 7467600"/>
              <a:gd name="connsiteY934" fmla="*/ 437072 h 6858000"/>
              <a:gd name="connsiteX935" fmla="*/ 3639057 w 7467600"/>
              <a:gd name="connsiteY935" fmla="*/ 286334 h 6858000"/>
              <a:gd name="connsiteX936" fmla="*/ 3640309 w 7467600"/>
              <a:gd name="connsiteY936" fmla="*/ 284664 h 6858000"/>
              <a:gd name="connsiteX937" fmla="*/ 3646022 w 7467600"/>
              <a:gd name="connsiteY937" fmla="*/ 276711 h 6858000"/>
              <a:gd name="connsiteX938" fmla="*/ 3707943 w 7467600"/>
              <a:gd name="connsiteY938" fmla="*/ 65958 h 6858000"/>
              <a:gd name="connsiteX939" fmla="*/ 3721337 w 7467600"/>
              <a:gd name="connsiteY939" fmla="*/ 0 h 6858000"/>
              <a:gd name="connsiteX940" fmla="*/ 2867960 w 7467600"/>
              <a:gd name="connsiteY940" fmla="*/ 0 h 6858000"/>
              <a:gd name="connsiteX941" fmla="*/ 2926351 w 7467600"/>
              <a:gd name="connsiteY941" fmla="*/ 0 h 6858000"/>
              <a:gd name="connsiteX942" fmla="*/ 2902823 w 7467600"/>
              <a:gd name="connsiteY942" fmla="*/ 262929 h 6858000"/>
              <a:gd name="connsiteX943" fmla="*/ 2940663 w 7467600"/>
              <a:gd name="connsiteY943" fmla="*/ 140884 h 6858000"/>
              <a:gd name="connsiteX944" fmla="*/ 2947039 w 7467600"/>
              <a:gd name="connsiteY944" fmla="*/ 122524 h 6858000"/>
              <a:gd name="connsiteX945" fmla="*/ 2984316 w 7467600"/>
              <a:gd name="connsiteY945" fmla="*/ 0 h 6858000"/>
              <a:gd name="connsiteX946" fmla="*/ 3016114 w 7467600"/>
              <a:gd name="connsiteY946" fmla="*/ 0 h 6858000"/>
              <a:gd name="connsiteX947" fmla="*/ 2979949 w 7467600"/>
              <a:gd name="connsiteY947" fmla="*/ 119274 h 6858000"/>
              <a:gd name="connsiteX948" fmla="*/ 3023879 w 7467600"/>
              <a:gd name="connsiteY948" fmla="*/ 0 h 6858000"/>
              <a:gd name="connsiteX949" fmla="*/ 3105400 w 7467600"/>
              <a:gd name="connsiteY949" fmla="*/ 0 h 6858000"/>
              <a:gd name="connsiteX950" fmla="*/ 3094669 w 7467600"/>
              <a:gd name="connsiteY950" fmla="*/ 30308 h 6858000"/>
              <a:gd name="connsiteX951" fmla="*/ 2901945 w 7467600"/>
              <a:gd name="connsiteY951" fmla="*/ 466538 h 6858000"/>
              <a:gd name="connsiteX952" fmla="*/ 2815209 w 7467600"/>
              <a:gd name="connsiteY952" fmla="*/ 497361 h 6858000"/>
              <a:gd name="connsiteX953" fmla="*/ 2844845 w 7467600"/>
              <a:gd name="connsiteY953" fmla="*/ 127638 h 6858000"/>
              <a:gd name="connsiteX954" fmla="*/ 2867960 w 7467600"/>
              <a:gd name="connsiteY954" fmla="*/ 0 h 6858000"/>
              <a:gd name="connsiteX955" fmla="*/ 1057230 w 7467600"/>
              <a:gd name="connsiteY955" fmla="*/ 0 h 6858000"/>
              <a:gd name="connsiteX956" fmla="*/ 1111003 w 7467600"/>
              <a:gd name="connsiteY956" fmla="*/ 0 h 6858000"/>
              <a:gd name="connsiteX957" fmla="*/ 1125553 w 7467600"/>
              <a:gd name="connsiteY957" fmla="*/ 52588 h 6858000"/>
              <a:gd name="connsiteX958" fmla="*/ 1304276 w 7467600"/>
              <a:gd name="connsiteY958" fmla="*/ 476275 h 6858000"/>
              <a:gd name="connsiteX959" fmla="*/ 1492066 w 7467600"/>
              <a:gd name="connsiteY959" fmla="*/ 886333 h 6858000"/>
              <a:gd name="connsiteX960" fmla="*/ 1423698 w 7467600"/>
              <a:gd name="connsiteY960" fmla="*/ 710817 h 6858000"/>
              <a:gd name="connsiteX961" fmla="*/ 1357609 w 7467600"/>
              <a:gd name="connsiteY961" fmla="*/ 532892 h 6858000"/>
              <a:gd name="connsiteX962" fmla="*/ 1309550 w 7467600"/>
              <a:gd name="connsiteY962" fmla="*/ 374031 h 6858000"/>
              <a:gd name="connsiteX963" fmla="*/ 1193673 w 7467600"/>
              <a:gd name="connsiteY963" fmla="*/ 49533 h 6858000"/>
              <a:gd name="connsiteX964" fmla="*/ 1164391 w 7467600"/>
              <a:gd name="connsiteY964" fmla="*/ 0 h 6858000"/>
              <a:gd name="connsiteX965" fmla="*/ 1200666 w 7467600"/>
              <a:gd name="connsiteY965" fmla="*/ 0 h 6858000"/>
              <a:gd name="connsiteX966" fmla="*/ 1223408 w 7467600"/>
              <a:gd name="connsiteY966" fmla="*/ 38996 h 6858000"/>
              <a:gd name="connsiteX967" fmla="*/ 1339635 w 7467600"/>
              <a:gd name="connsiteY967" fmla="*/ 365517 h 6858000"/>
              <a:gd name="connsiteX968" fmla="*/ 1387469 w 7467600"/>
              <a:gd name="connsiteY968" fmla="*/ 523079 h 6858000"/>
              <a:gd name="connsiteX969" fmla="*/ 1452685 w 7467600"/>
              <a:gd name="connsiteY969" fmla="*/ 699806 h 6858000"/>
              <a:gd name="connsiteX970" fmla="*/ 1492092 w 7467600"/>
              <a:gd name="connsiteY970" fmla="*/ 800424 h 6858000"/>
              <a:gd name="connsiteX971" fmla="*/ 1455302 w 7467600"/>
              <a:gd name="connsiteY971" fmla="*/ 632913 h 6858000"/>
              <a:gd name="connsiteX972" fmla="*/ 1222336 w 7467600"/>
              <a:gd name="connsiteY972" fmla="*/ 9480 h 6858000"/>
              <a:gd name="connsiteX973" fmla="*/ 1214634 w 7467600"/>
              <a:gd name="connsiteY973" fmla="*/ 0 h 6858000"/>
              <a:gd name="connsiteX974" fmla="*/ 1289827 w 7467600"/>
              <a:gd name="connsiteY974" fmla="*/ 0 h 6858000"/>
              <a:gd name="connsiteX975" fmla="*/ 1321076 w 7467600"/>
              <a:gd name="connsiteY975" fmla="*/ 59722 h 6858000"/>
              <a:gd name="connsiteX976" fmla="*/ 1512579 w 7467600"/>
              <a:gd name="connsiteY976" fmla="*/ 626441 h 6858000"/>
              <a:gd name="connsiteX977" fmla="*/ 1506076 w 7467600"/>
              <a:gd name="connsiteY977" fmla="*/ 1089289 h 6858000"/>
              <a:gd name="connsiteX978" fmla="*/ 1486346 w 7467600"/>
              <a:gd name="connsiteY978" fmla="*/ 1079919 h 6858000"/>
              <a:gd name="connsiteX979" fmla="*/ 1070511 w 7467600"/>
              <a:gd name="connsiteY979" fmla="*/ 48609 h 6858000"/>
              <a:gd name="connsiteX980" fmla="*/ 1057230 w 7467600"/>
              <a:gd name="connsiteY980" fmla="*/ 0 h 6858000"/>
              <a:gd name="connsiteX981" fmla="*/ 43151 w 7467600"/>
              <a:gd name="connsiteY981" fmla="*/ 0 h 6858000"/>
              <a:gd name="connsiteX982" fmla="*/ 95283 w 7467600"/>
              <a:gd name="connsiteY982" fmla="*/ 0 h 6858000"/>
              <a:gd name="connsiteX983" fmla="*/ 300708 w 7467600"/>
              <a:gd name="connsiteY983" fmla="*/ 154571 h 6858000"/>
              <a:gd name="connsiteX984" fmla="*/ 530414 w 7467600"/>
              <a:gd name="connsiteY984" fmla="*/ 354673 h 6858000"/>
              <a:gd name="connsiteX985" fmla="*/ 333785 w 7467600"/>
              <a:gd name="connsiteY985" fmla="*/ 161564 h 6858000"/>
              <a:gd name="connsiteX986" fmla="*/ 147005 w 7467600"/>
              <a:gd name="connsiteY986" fmla="*/ 0 h 6858000"/>
              <a:gd name="connsiteX987" fmla="*/ 272509 w 7467600"/>
              <a:gd name="connsiteY987" fmla="*/ 0 h 6858000"/>
              <a:gd name="connsiteX988" fmla="*/ 326276 w 7467600"/>
              <a:gd name="connsiteY988" fmla="*/ 45847 h 6858000"/>
              <a:gd name="connsiteX989" fmla="*/ 823759 w 7467600"/>
              <a:gd name="connsiteY989" fmla="*/ 574145 h 6858000"/>
              <a:gd name="connsiteX990" fmla="*/ 811254 w 7467600"/>
              <a:gd name="connsiteY990" fmla="*/ 665546 h 6858000"/>
              <a:gd name="connsiteX991" fmla="*/ 154042 w 7467600"/>
              <a:gd name="connsiteY991" fmla="*/ 261522 h 6858000"/>
              <a:gd name="connsiteX992" fmla="*/ 13550 w 7467600"/>
              <a:gd name="connsiteY992" fmla="*/ 158423 h 6858000"/>
              <a:gd name="connsiteX993" fmla="*/ 0 w 7467600"/>
              <a:gd name="connsiteY993" fmla="*/ 146618 h 6858000"/>
              <a:gd name="connsiteX994" fmla="*/ 0 w 7467600"/>
              <a:gd name="connsiteY994" fmla="*/ 59161 h 6858000"/>
              <a:gd name="connsiteX995" fmla="*/ 45427 w 7467600"/>
              <a:gd name="connsiteY995" fmla="*/ 101078 h 6858000"/>
              <a:gd name="connsiteX996" fmla="*/ 630103 w 7467600"/>
              <a:gd name="connsiteY996" fmla="*/ 485885 h 6858000"/>
              <a:gd name="connsiteX997" fmla="*/ 532040 w 7467600"/>
              <a:gd name="connsiteY997" fmla="*/ 399359 h 6858000"/>
              <a:gd name="connsiteX998" fmla="*/ 517618 w 7467600"/>
              <a:gd name="connsiteY998" fmla="*/ 385726 h 6858000"/>
              <a:gd name="connsiteX999" fmla="*/ 285074 w 7467600"/>
              <a:gd name="connsiteY999" fmla="*/ 182755 h 6858000"/>
              <a:gd name="connsiteX1000" fmla="*/ 43151 w 7467600"/>
              <a:gd name="connsiteY100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68569 w 7467600"/>
              <a:gd name="connsiteY127" fmla="*/ 5270182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7368569 w 7467600"/>
              <a:gd name="connsiteY143" fmla="*/ 5270182 h 6858000"/>
              <a:gd name="connsiteX144" fmla="*/ 1903353 w 7467600"/>
              <a:gd name="connsiteY144" fmla="*/ 5044827 h 6858000"/>
              <a:gd name="connsiteX145" fmla="*/ 1936931 w 7467600"/>
              <a:gd name="connsiteY145" fmla="*/ 5093954 h 6858000"/>
              <a:gd name="connsiteX146" fmla="*/ 2195868 w 7467600"/>
              <a:gd name="connsiteY146" fmla="*/ 5396574 h 6858000"/>
              <a:gd name="connsiteX147" fmla="*/ 2088852 w 7467600"/>
              <a:gd name="connsiteY147" fmla="*/ 5166123 h 6858000"/>
              <a:gd name="connsiteX148" fmla="*/ 1958241 w 7467600"/>
              <a:gd name="connsiteY148" fmla="*/ 5067955 h 6858000"/>
              <a:gd name="connsiteX149" fmla="*/ 1903353 w 7467600"/>
              <a:gd name="connsiteY149" fmla="*/ 5044827 h 6858000"/>
              <a:gd name="connsiteX150" fmla="*/ 1979378 w 7467600"/>
              <a:gd name="connsiteY150" fmla="*/ 4769504 h 6858000"/>
              <a:gd name="connsiteX151" fmla="*/ 2882120 w 7467600"/>
              <a:gd name="connsiteY151" fmla="*/ 5064547 h 6858000"/>
              <a:gd name="connsiteX152" fmla="*/ 2793103 w 7467600"/>
              <a:gd name="connsiteY152" fmla="*/ 5039699 h 6858000"/>
              <a:gd name="connsiteX153" fmla="*/ 2770041 w 7467600"/>
              <a:gd name="connsiteY153" fmla="*/ 5033634 h 6858000"/>
              <a:gd name="connsiteX154" fmla="*/ 1979378 w 7467600"/>
              <a:gd name="connsiteY154" fmla="*/ 4769504 h 6858000"/>
              <a:gd name="connsiteX155" fmla="*/ 1927410 w 7467600"/>
              <a:gd name="connsiteY155" fmla="*/ 4716164 h 6858000"/>
              <a:gd name="connsiteX156" fmla="*/ 1959587 w 7467600"/>
              <a:gd name="connsiteY156" fmla="*/ 4728849 h 6858000"/>
              <a:gd name="connsiteX157" fmla="*/ 2777707 w 7467600"/>
              <a:gd name="connsiteY157" fmla="*/ 5003991 h 6858000"/>
              <a:gd name="connsiteX158" fmla="*/ 2800768 w 7467600"/>
              <a:gd name="connsiteY158" fmla="*/ 5010056 h 6858000"/>
              <a:gd name="connsiteX159" fmla="*/ 2879408 w 7467600"/>
              <a:gd name="connsiteY159" fmla="*/ 5031590 h 6858000"/>
              <a:gd name="connsiteX160" fmla="*/ 2862295 w 7467600"/>
              <a:gd name="connsiteY160" fmla="*/ 5022958 h 6858000"/>
              <a:gd name="connsiteX161" fmla="*/ 2813343 w 7467600"/>
              <a:gd name="connsiteY161" fmla="*/ 4998369 h 6858000"/>
              <a:gd name="connsiteX162" fmla="*/ 2646245 w 7467600"/>
              <a:gd name="connsiteY162" fmla="*/ 4930999 h 6858000"/>
              <a:gd name="connsiteX163" fmla="*/ 1999243 w 7467600"/>
              <a:gd name="connsiteY163" fmla="*/ 4730524 h 6858000"/>
              <a:gd name="connsiteX164" fmla="*/ 1979527 w 7467600"/>
              <a:gd name="connsiteY164" fmla="*/ 4726651 h 6858000"/>
              <a:gd name="connsiteX165" fmla="*/ 1927410 w 7467600"/>
              <a:gd name="connsiteY165" fmla="*/ 4716164 h 6858000"/>
              <a:gd name="connsiteX166" fmla="*/ 1997014 w 7467600"/>
              <a:gd name="connsiteY166" fmla="*/ 4698007 h 6858000"/>
              <a:gd name="connsiteX167" fmla="*/ 2005458 w 7467600"/>
              <a:gd name="connsiteY167" fmla="*/ 4699540 h 6858000"/>
              <a:gd name="connsiteX168" fmla="*/ 2657186 w 7467600"/>
              <a:gd name="connsiteY168" fmla="*/ 4901687 h 6858000"/>
              <a:gd name="connsiteX169" fmla="*/ 2826662 w 7467600"/>
              <a:gd name="connsiteY169" fmla="*/ 4970362 h 6858000"/>
              <a:gd name="connsiteX170" fmla="*/ 2876100 w 7467600"/>
              <a:gd name="connsiteY170" fmla="*/ 4995397 h 6858000"/>
              <a:gd name="connsiteX171" fmla="*/ 3042600 w 7467600"/>
              <a:gd name="connsiteY171" fmla="*/ 5059532 h 6858000"/>
              <a:gd name="connsiteX172" fmla="*/ 1997014 w 7467600"/>
              <a:gd name="connsiteY172" fmla="*/ 4698007 h 6858000"/>
              <a:gd name="connsiteX173" fmla="*/ 2305292 w 7467600"/>
              <a:gd name="connsiteY173" fmla="*/ 4219492 h 6858000"/>
              <a:gd name="connsiteX174" fmla="*/ 3360922 w 7467600"/>
              <a:gd name="connsiteY174" fmla="*/ 4529373 h 6858000"/>
              <a:gd name="connsiteX175" fmla="*/ 3492420 w 7467600"/>
              <a:gd name="connsiteY175" fmla="*/ 4510145 h 6858000"/>
              <a:gd name="connsiteX176" fmla="*/ 3364086 w 7467600"/>
              <a:gd name="connsiteY176" fmla="*/ 4480340 h 6858000"/>
              <a:gd name="connsiteX177" fmla="*/ 3225818 w 7467600"/>
              <a:gd name="connsiteY177" fmla="*/ 4411822 h 6858000"/>
              <a:gd name="connsiteX178" fmla="*/ 3129696 w 7467600"/>
              <a:gd name="connsiteY178" fmla="*/ 4360704 h 6858000"/>
              <a:gd name="connsiteX179" fmla="*/ 2814545 w 7467600"/>
              <a:gd name="connsiteY179" fmla="*/ 4282955 h 6858000"/>
              <a:gd name="connsiteX180" fmla="*/ 2305292 w 7467600"/>
              <a:gd name="connsiteY180" fmla="*/ 4219492 h 6858000"/>
              <a:gd name="connsiteX181" fmla="*/ 2626982 w 7467600"/>
              <a:gd name="connsiteY181" fmla="*/ 4206450 h 6858000"/>
              <a:gd name="connsiteX182" fmla="*/ 2490617 w 7467600"/>
              <a:gd name="connsiteY182" fmla="*/ 4206951 h 6858000"/>
              <a:gd name="connsiteX183" fmla="*/ 2819869 w 7467600"/>
              <a:gd name="connsiteY183" fmla="*/ 4252936 h 6858000"/>
              <a:gd name="connsiteX184" fmla="*/ 3143018 w 7467600"/>
              <a:gd name="connsiteY184" fmla="*/ 4332698 h 6858000"/>
              <a:gd name="connsiteX185" fmla="*/ 3241520 w 7467600"/>
              <a:gd name="connsiteY185" fmla="*/ 4385112 h 6858000"/>
              <a:gd name="connsiteX186" fmla="*/ 3374575 w 7467600"/>
              <a:gd name="connsiteY186" fmla="*/ 4451517 h 6858000"/>
              <a:gd name="connsiteX187" fmla="*/ 3505221 w 7467600"/>
              <a:gd name="connsiteY187" fmla="*/ 4480757 h 6858000"/>
              <a:gd name="connsiteX188" fmla="*/ 2626982 w 7467600"/>
              <a:gd name="connsiteY188" fmla="*/ 4206450 h 6858000"/>
              <a:gd name="connsiteX189" fmla="*/ 1310106 w 7467600"/>
              <a:gd name="connsiteY189" fmla="*/ 3943217 h 6858000"/>
              <a:gd name="connsiteX190" fmla="*/ 854994 w 7467600"/>
              <a:gd name="connsiteY190" fmla="*/ 4399136 h 6858000"/>
              <a:gd name="connsiteX191" fmla="*/ 742462 w 7467600"/>
              <a:gd name="connsiteY191" fmla="*/ 4594648 h 6858000"/>
              <a:gd name="connsiteX192" fmla="*/ 820602 w 7467600"/>
              <a:gd name="connsiteY192" fmla="*/ 4485915 h 6858000"/>
              <a:gd name="connsiteX193" fmla="*/ 878295 w 7467600"/>
              <a:gd name="connsiteY193" fmla="*/ 4403594 h 6858000"/>
              <a:gd name="connsiteX194" fmla="*/ 1240607 w 7467600"/>
              <a:gd name="connsiteY194" fmla="*/ 4010401 h 6858000"/>
              <a:gd name="connsiteX195" fmla="*/ 1310106 w 7467600"/>
              <a:gd name="connsiteY195" fmla="*/ 3943217 h 6858000"/>
              <a:gd name="connsiteX196" fmla="*/ 1423113 w 7467600"/>
              <a:gd name="connsiteY196" fmla="*/ 3874565 h 6858000"/>
              <a:gd name="connsiteX197" fmla="*/ 1260565 w 7467600"/>
              <a:gd name="connsiteY197" fmla="*/ 4031982 h 6858000"/>
              <a:gd name="connsiteX198" fmla="*/ 901900 w 7467600"/>
              <a:gd name="connsiteY198" fmla="*/ 4421236 h 6858000"/>
              <a:gd name="connsiteX199" fmla="*/ 845044 w 7467600"/>
              <a:gd name="connsiteY199" fmla="*/ 4502436 h 6858000"/>
              <a:gd name="connsiteX200" fmla="*/ 685926 w 7467600"/>
              <a:gd name="connsiteY200" fmla="*/ 4703069 h 6858000"/>
              <a:gd name="connsiteX201" fmla="*/ 684248 w 7467600"/>
              <a:gd name="connsiteY201" fmla="*/ 4706721 h 6858000"/>
              <a:gd name="connsiteX202" fmla="*/ 1423113 w 7467600"/>
              <a:gd name="connsiteY202" fmla="*/ 3874565 h 6858000"/>
              <a:gd name="connsiteX203" fmla="*/ 3316479 w 7467600"/>
              <a:gd name="connsiteY203" fmla="*/ 3872136 h 6858000"/>
              <a:gd name="connsiteX204" fmla="*/ 3546806 w 7467600"/>
              <a:gd name="connsiteY204" fmla="*/ 4356139 h 6858000"/>
              <a:gd name="connsiteX205" fmla="*/ 3364433 w 7467600"/>
              <a:gd name="connsiteY205" fmla="*/ 3953121 h 6858000"/>
              <a:gd name="connsiteX206" fmla="*/ 3316479 w 7467600"/>
              <a:gd name="connsiteY206" fmla="*/ 3872136 h 6858000"/>
              <a:gd name="connsiteX207" fmla="*/ 3291335 w 7467600"/>
              <a:gd name="connsiteY207" fmla="*/ 3767420 h 6858000"/>
              <a:gd name="connsiteX208" fmla="*/ 3390805 w 7467600"/>
              <a:gd name="connsiteY208" fmla="*/ 3937163 h 6858000"/>
              <a:gd name="connsiteX209" fmla="*/ 3579062 w 7467600"/>
              <a:gd name="connsiteY209" fmla="*/ 4359040 h 6858000"/>
              <a:gd name="connsiteX210" fmla="*/ 3467355 w 7467600"/>
              <a:gd name="connsiteY210" fmla="*/ 3988130 h 6858000"/>
              <a:gd name="connsiteX211" fmla="*/ 3310753 w 7467600"/>
              <a:gd name="connsiteY211" fmla="*/ 3787140 h 6858000"/>
              <a:gd name="connsiteX212" fmla="*/ 3291335 w 7467600"/>
              <a:gd name="connsiteY212" fmla="*/ 3767420 h 6858000"/>
              <a:gd name="connsiteX213" fmla="*/ 1635889 w 7467600"/>
              <a:gd name="connsiteY213" fmla="*/ 3709494 h 6858000"/>
              <a:gd name="connsiteX214" fmla="*/ 1634800 w 7467600"/>
              <a:gd name="connsiteY214" fmla="*/ 3731111 h 6858000"/>
              <a:gd name="connsiteX215" fmla="*/ 1635889 w 7467600"/>
              <a:gd name="connsiteY215" fmla="*/ 3709494 h 6858000"/>
              <a:gd name="connsiteX216" fmla="*/ 1510397 w 7467600"/>
              <a:gd name="connsiteY216" fmla="*/ 3684705 h 6858000"/>
              <a:gd name="connsiteX217" fmla="*/ 1146550 w 7467600"/>
              <a:gd name="connsiteY217" fmla="*/ 3802012 h 6858000"/>
              <a:gd name="connsiteX218" fmla="*/ 698834 w 7467600"/>
              <a:gd name="connsiteY218" fmla="*/ 3952272 h 6858000"/>
              <a:gd name="connsiteX219" fmla="*/ 34256 w 7467600"/>
              <a:gd name="connsiteY219" fmla="*/ 4347603 h 6858000"/>
              <a:gd name="connsiteX220" fmla="*/ 527241 w 7467600"/>
              <a:gd name="connsiteY220" fmla="*/ 4065078 h 6858000"/>
              <a:gd name="connsiteX221" fmla="*/ 1510397 w 7467600"/>
              <a:gd name="connsiteY221" fmla="*/ 3684705 h 6858000"/>
              <a:gd name="connsiteX222" fmla="*/ 1313114 w 7467600"/>
              <a:gd name="connsiteY222" fmla="*/ 3655216 h 6858000"/>
              <a:gd name="connsiteX223" fmla="*/ 1109304 w 7467600"/>
              <a:gd name="connsiteY223" fmla="*/ 3669030 h 6858000"/>
              <a:gd name="connsiteX224" fmla="*/ 8129 w 7467600"/>
              <a:gd name="connsiteY224" fmla="*/ 4330519 h 6858000"/>
              <a:gd name="connsiteX225" fmla="*/ 687572 w 7467600"/>
              <a:gd name="connsiteY225" fmla="*/ 3925629 h 6858000"/>
              <a:gd name="connsiteX226" fmla="*/ 1138365 w 7467600"/>
              <a:gd name="connsiteY226" fmla="*/ 3774515 h 6858000"/>
              <a:gd name="connsiteX227" fmla="*/ 1505579 w 7467600"/>
              <a:gd name="connsiteY227" fmla="*/ 3655526 h 6858000"/>
              <a:gd name="connsiteX228" fmla="*/ 1313114 w 7467600"/>
              <a:gd name="connsiteY228" fmla="*/ 3655216 h 6858000"/>
              <a:gd name="connsiteX229" fmla="*/ 3655073 w 7467600"/>
              <a:gd name="connsiteY229" fmla="*/ 3650884 h 6858000"/>
              <a:gd name="connsiteX230" fmla="*/ 3989938 w 7467600"/>
              <a:gd name="connsiteY230" fmla="*/ 3991685 h 6858000"/>
              <a:gd name="connsiteX231" fmla="*/ 4393907 w 7467600"/>
              <a:gd name="connsiteY231" fmla="*/ 4261258 h 6858000"/>
              <a:gd name="connsiteX232" fmla="*/ 4648051 w 7467600"/>
              <a:gd name="connsiteY232" fmla="*/ 4374051 h 6858000"/>
              <a:gd name="connsiteX233" fmla="*/ 4383389 w 7467600"/>
              <a:gd name="connsiteY233" fmla="*/ 4184369 h 6858000"/>
              <a:gd name="connsiteX234" fmla="*/ 4165508 w 7467600"/>
              <a:gd name="connsiteY234" fmla="*/ 4035196 h 6858000"/>
              <a:gd name="connsiteX235" fmla="*/ 4068162 w 7467600"/>
              <a:gd name="connsiteY235" fmla="*/ 3953394 h 6858000"/>
              <a:gd name="connsiteX236" fmla="*/ 3981416 w 7467600"/>
              <a:gd name="connsiteY236" fmla="*/ 3880482 h 6858000"/>
              <a:gd name="connsiteX237" fmla="*/ 3800147 w 7467600"/>
              <a:gd name="connsiteY237" fmla="*/ 3749872 h 6858000"/>
              <a:gd name="connsiteX238" fmla="*/ 3655073 w 7467600"/>
              <a:gd name="connsiteY238" fmla="*/ 3650884 h 6858000"/>
              <a:gd name="connsiteX239" fmla="*/ 3670252 w 7467600"/>
              <a:gd name="connsiteY239" fmla="*/ 3622798 h 6858000"/>
              <a:gd name="connsiteX240" fmla="*/ 3817258 w 7467600"/>
              <a:gd name="connsiteY240" fmla="*/ 3723577 h 6858000"/>
              <a:gd name="connsiteX241" fmla="*/ 4000461 w 7467600"/>
              <a:gd name="connsiteY241" fmla="*/ 3855966 h 6858000"/>
              <a:gd name="connsiteX242" fmla="*/ 4088180 w 7467600"/>
              <a:gd name="connsiteY242" fmla="*/ 3929774 h 6858000"/>
              <a:gd name="connsiteX243" fmla="*/ 4184555 w 7467600"/>
              <a:gd name="connsiteY243" fmla="*/ 4010683 h 6858000"/>
              <a:gd name="connsiteX244" fmla="*/ 4399563 w 7467600"/>
              <a:gd name="connsiteY244" fmla="*/ 4158106 h 6858000"/>
              <a:gd name="connsiteX245" fmla="*/ 4684469 w 7467600"/>
              <a:gd name="connsiteY245" fmla="*/ 4364680 h 6858000"/>
              <a:gd name="connsiteX246" fmla="*/ 4690271 w 7467600"/>
              <a:gd name="connsiteY246" fmla="*/ 4370034 h 6858000"/>
              <a:gd name="connsiteX247" fmla="*/ 4136093 w 7467600"/>
              <a:gd name="connsiteY247" fmla="*/ 3858466 h 6858000"/>
              <a:gd name="connsiteX248" fmla="*/ 3670252 w 7467600"/>
              <a:gd name="connsiteY248" fmla="*/ 3622798 h 6858000"/>
              <a:gd name="connsiteX249" fmla="*/ 4440129 w 7467600"/>
              <a:gd name="connsiteY249" fmla="*/ 3448571 h 6858000"/>
              <a:gd name="connsiteX250" fmla="*/ 4856525 w 7467600"/>
              <a:gd name="connsiteY250" fmla="*/ 3915351 h 6858000"/>
              <a:gd name="connsiteX251" fmla="*/ 5059055 w 7467600"/>
              <a:gd name="connsiteY251" fmla="*/ 4108918 h 6858000"/>
              <a:gd name="connsiteX252" fmla="*/ 5290070 w 7467600"/>
              <a:gd name="connsiteY252" fmla="*/ 4263619 h 6858000"/>
              <a:gd name="connsiteX253" fmla="*/ 4834991 w 7467600"/>
              <a:gd name="connsiteY253" fmla="*/ 3830985 h 6858000"/>
              <a:gd name="connsiteX254" fmla="*/ 4440129 w 7467600"/>
              <a:gd name="connsiteY254" fmla="*/ 3448571 h 6858000"/>
              <a:gd name="connsiteX255" fmla="*/ 4441737 w 7467600"/>
              <a:gd name="connsiteY255" fmla="*/ 3399734 h 6858000"/>
              <a:gd name="connsiteX256" fmla="*/ 4431236 w 7467600"/>
              <a:gd name="connsiteY256" fmla="*/ 3400954 h 6858000"/>
              <a:gd name="connsiteX257" fmla="*/ 4557150 w 7467600"/>
              <a:gd name="connsiteY257" fmla="*/ 3510023 h 6858000"/>
              <a:gd name="connsiteX258" fmla="*/ 4856936 w 7467600"/>
              <a:gd name="connsiteY258" fmla="*/ 3809146 h 6858000"/>
              <a:gd name="connsiteX259" fmla="*/ 5111996 w 7467600"/>
              <a:gd name="connsiteY259" fmla="*/ 4065759 h 6858000"/>
              <a:gd name="connsiteX260" fmla="*/ 5388878 w 7467600"/>
              <a:gd name="connsiteY260" fmla="*/ 4300185 h 6858000"/>
              <a:gd name="connsiteX261" fmla="*/ 5425556 w 7467600"/>
              <a:gd name="connsiteY261" fmla="*/ 4308967 h 6858000"/>
              <a:gd name="connsiteX262" fmla="*/ 4943646 w 7467600"/>
              <a:gd name="connsiteY262" fmla="*/ 3822916 h 6858000"/>
              <a:gd name="connsiteX263" fmla="*/ 4594837 w 7467600"/>
              <a:gd name="connsiteY263" fmla="*/ 3532274 h 6858000"/>
              <a:gd name="connsiteX264" fmla="*/ 4441737 w 7467600"/>
              <a:gd name="connsiteY264" fmla="*/ 3399734 h 6858000"/>
              <a:gd name="connsiteX265" fmla="*/ 5425834 w 7467600"/>
              <a:gd name="connsiteY265" fmla="*/ 3162785 h 6858000"/>
              <a:gd name="connsiteX266" fmla="*/ 5401644 w 7467600"/>
              <a:gd name="connsiteY266" fmla="*/ 3617847 h 6858000"/>
              <a:gd name="connsiteX267" fmla="*/ 5467256 w 7467600"/>
              <a:gd name="connsiteY267" fmla="*/ 4175494 h 6858000"/>
              <a:gd name="connsiteX268" fmla="*/ 5448069 w 7467600"/>
              <a:gd name="connsiteY268" fmla="*/ 3567554 h 6858000"/>
              <a:gd name="connsiteX269" fmla="*/ 5425834 w 7467600"/>
              <a:gd name="connsiteY269" fmla="*/ 3162785 h 6858000"/>
              <a:gd name="connsiteX270" fmla="*/ 1318687 w 7467600"/>
              <a:gd name="connsiteY270" fmla="*/ 3113840 h 6858000"/>
              <a:gd name="connsiteX271" fmla="*/ 1066793 w 7467600"/>
              <a:gd name="connsiteY271" fmla="*/ 3212171 h 6858000"/>
              <a:gd name="connsiteX272" fmla="*/ 993319 w 7467600"/>
              <a:gd name="connsiteY272" fmla="*/ 3247648 h 6858000"/>
              <a:gd name="connsiteX273" fmla="*/ 853081 w 7467600"/>
              <a:gd name="connsiteY273" fmla="*/ 3312410 h 6858000"/>
              <a:gd name="connsiteX274" fmla="*/ 805957 w 7467600"/>
              <a:gd name="connsiteY274" fmla="*/ 3330443 h 6858000"/>
              <a:gd name="connsiteX275" fmla="*/ 1318687 w 7467600"/>
              <a:gd name="connsiteY275" fmla="*/ 3113840 h 6858000"/>
              <a:gd name="connsiteX276" fmla="*/ 5453702 w 7467600"/>
              <a:gd name="connsiteY276" fmla="*/ 3090882 h 6858000"/>
              <a:gd name="connsiteX277" fmla="*/ 5480135 w 7467600"/>
              <a:gd name="connsiteY277" fmla="*/ 3565802 h 6858000"/>
              <a:gd name="connsiteX278" fmla="*/ 5499023 w 7467600"/>
              <a:gd name="connsiteY278" fmla="*/ 4166310 h 6858000"/>
              <a:gd name="connsiteX279" fmla="*/ 5547022 w 7467600"/>
              <a:gd name="connsiteY279" fmla="*/ 3607838 h 6858000"/>
              <a:gd name="connsiteX280" fmla="*/ 5515964 w 7467600"/>
              <a:gd name="connsiteY280" fmla="*/ 3378541 h 6858000"/>
              <a:gd name="connsiteX281" fmla="*/ 5453702 w 7467600"/>
              <a:gd name="connsiteY281" fmla="*/ 3090882 h 6858000"/>
              <a:gd name="connsiteX282" fmla="*/ 1238695 w 7467600"/>
              <a:gd name="connsiteY282" fmla="*/ 3076820 h 6858000"/>
              <a:gd name="connsiteX283" fmla="*/ 716371 w 7467600"/>
              <a:gd name="connsiteY283" fmla="*/ 3293249 h 6858000"/>
              <a:gd name="connsiteX284" fmla="*/ 579522 w 7467600"/>
              <a:gd name="connsiteY284" fmla="*/ 3371759 h 6858000"/>
              <a:gd name="connsiteX285" fmla="*/ 600288 w 7467600"/>
              <a:gd name="connsiteY285" fmla="*/ 3365555 h 6858000"/>
              <a:gd name="connsiteX286" fmla="*/ 840692 w 7467600"/>
              <a:gd name="connsiteY286" fmla="*/ 3284921 h 6858000"/>
              <a:gd name="connsiteX287" fmla="*/ 979248 w 7467600"/>
              <a:gd name="connsiteY287" fmla="*/ 3221003 h 6858000"/>
              <a:gd name="connsiteX288" fmla="*/ 1053282 w 7467600"/>
              <a:gd name="connsiteY288" fmla="*/ 3185247 h 6858000"/>
              <a:gd name="connsiteX289" fmla="*/ 1320603 w 7467600"/>
              <a:gd name="connsiteY289" fmla="*/ 3081281 h 6858000"/>
              <a:gd name="connsiteX290" fmla="*/ 1238695 w 7467600"/>
              <a:gd name="connsiteY290" fmla="*/ 3076820 h 6858000"/>
              <a:gd name="connsiteX291" fmla="*/ 5425627 w 7467600"/>
              <a:gd name="connsiteY291" fmla="*/ 2954192 h 6858000"/>
              <a:gd name="connsiteX292" fmla="*/ 5470770 w 7467600"/>
              <a:gd name="connsiteY292" fmla="*/ 3005435 h 6858000"/>
              <a:gd name="connsiteX293" fmla="*/ 5519779 w 7467600"/>
              <a:gd name="connsiteY293" fmla="*/ 4359223 h 6858000"/>
              <a:gd name="connsiteX294" fmla="*/ 5520293 w 7467600"/>
              <a:gd name="connsiteY294" fmla="*/ 4360602 h 6858000"/>
              <a:gd name="connsiteX295" fmla="*/ 5767221 w 7467600"/>
              <a:gd name="connsiteY295" fmla="*/ 4665564 h 6858000"/>
              <a:gd name="connsiteX296" fmla="*/ 6937169 w 7467600"/>
              <a:gd name="connsiteY296" fmla="*/ 4815941 h 6858000"/>
              <a:gd name="connsiteX297" fmla="*/ 6953922 w 7467600"/>
              <a:gd name="connsiteY297" fmla="*/ 4890068 h 6858000"/>
              <a:gd name="connsiteX298" fmla="*/ 6071359 w 7467600"/>
              <a:gd name="connsiteY298" fmla="*/ 4770770 h 6858000"/>
              <a:gd name="connsiteX299" fmla="*/ 6038839 w 7467600"/>
              <a:gd name="connsiteY299" fmla="*/ 4764474 h 6858000"/>
              <a:gd name="connsiteX300" fmla="*/ 6038706 w 7467600"/>
              <a:gd name="connsiteY300" fmla="*/ 4763847 h 6858000"/>
              <a:gd name="connsiteX301" fmla="*/ 6037784 w 7467600"/>
              <a:gd name="connsiteY301" fmla="*/ 4764270 h 6858000"/>
              <a:gd name="connsiteX302" fmla="*/ 6038839 w 7467600"/>
              <a:gd name="connsiteY302" fmla="*/ 4764474 h 6858000"/>
              <a:gd name="connsiteX303" fmla="*/ 6040338 w 7467600"/>
              <a:gd name="connsiteY303" fmla="*/ 4771418 h 6858000"/>
              <a:gd name="connsiteX304" fmla="*/ 6024488 w 7467600"/>
              <a:gd name="connsiteY304" fmla="*/ 4809903 h 6858000"/>
              <a:gd name="connsiteX305" fmla="*/ 5599771 w 7467600"/>
              <a:gd name="connsiteY305" fmla="*/ 5509652 h 6858000"/>
              <a:gd name="connsiteX306" fmla="*/ 5548843 w 7467600"/>
              <a:gd name="connsiteY306" fmla="*/ 5563845 h 6858000"/>
              <a:gd name="connsiteX307" fmla="*/ 5940952 w 7467600"/>
              <a:gd name="connsiteY307" fmla="*/ 6250028 h 6858000"/>
              <a:gd name="connsiteX308" fmla="*/ 6043441 w 7467600"/>
              <a:gd name="connsiteY308" fmla="*/ 6665847 h 6858000"/>
              <a:gd name="connsiteX309" fmla="*/ 6093432 w 7467600"/>
              <a:gd name="connsiteY309" fmla="*/ 6858000 h 6858000"/>
              <a:gd name="connsiteX310" fmla="*/ 6034344 w 7467600"/>
              <a:gd name="connsiteY310" fmla="*/ 6858000 h 6858000"/>
              <a:gd name="connsiteX311" fmla="*/ 6026679 w 7467600"/>
              <a:gd name="connsiteY311" fmla="*/ 6836959 h 6858000"/>
              <a:gd name="connsiteX312" fmla="*/ 5800441 w 7467600"/>
              <a:gd name="connsiteY312" fmla="*/ 6335286 h 6858000"/>
              <a:gd name="connsiteX313" fmla="*/ 5526562 w 7467600"/>
              <a:gd name="connsiteY313" fmla="*/ 5705388 h 6858000"/>
              <a:gd name="connsiteX314" fmla="*/ 5519640 w 7467600"/>
              <a:gd name="connsiteY314" fmla="*/ 5683774 h 6858000"/>
              <a:gd name="connsiteX315" fmla="*/ 5844559 w 7467600"/>
              <a:gd name="connsiteY315" fmla="*/ 6553349 h 6858000"/>
              <a:gd name="connsiteX316" fmla="*/ 5975994 w 7467600"/>
              <a:gd name="connsiteY316" fmla="*/ 6858000 h 6858000"/>
              <a:gd name="connsiteX317" fmla="*/ 5898547 w 7467600"/>
              <a:gd name="connsiteY317" fmla="*/ 6858000 h 6858000"/>
              <a:gd name="connsiteX318" fmla="*/ 5682041 w 7467600"/>
              <a:gd name="connsiteY318" fmla="*/ 6355860 h 6858000"/>
              <a:gd name="connsiteX319" fmla="*/ 5461758 w 7467600"/>
              <a:gd name="connsiteY319" fmla="*/ 5820220 h 6858000"/>
              <a:gd name="connsiteX320" fmla="*/ 5237282 w 7467600"/>
              <a:gd name="connsiteY320" fmla="*/ 6579086 h 6858000"/>
              <a:gd name="connsiteX321" fmla="*/ 5115009 w 7467600"/>
              <a:gd name="connsiteY321" fmla="*/ 6858000 h 6858000"/>
              <a:gd name="connsiteX322" fmla="*/ 5028074 w 7467600"/>
              <a:gd name="connsiteY322" fmla="*/ 6858000 h 6858000"/>
              <a:gd name="connsiteX323" fmla="*/ 5079508 w 7467600"/>
              <a:gd name="connsiteY323" fmla="*/ 6749074 h 6858000"/>
              <a:gd name="connsiteX324" fmla="*/ 5371846 w 7467600"/>
              <a:gd name="connsiteY324" fmla="*/ 5924413 h 6858000"/>
              <a:gd name="connsiteX325" fmla="*/ 5270512 w 7467600"/>
              <a:gd name="connsiteY325" fmla="*/ 6138975 h 6858000"/>
              <a:gd name="connsiteX326" fmla="*/ 5062409 w 7467600"/>
              <a:gd name="connsiteY326" fmla="*/ 6653544 h 6858000"/>
              <a:gd name="connsiteX327" fmla="*/ 5036628 w 7467600"/>
              <a:gd name="connsiteY327" fmla="*/ 6754247 h 6858000"/>
              <a:gd name="connsiteX328" fmla="*/ 5009112 w 7467600"/>
              <a:gd name="connsiteY328" fmla="*/ 6858000 h 6858000"/>
              <a:gd name="connsiteX329" fmla="*/ 4976679 w 7467600"/>
              <a:gd name="connsiteY329" fmla="*/ 6858000 h 6858000"/>
              <a:gd name="connsiteX330" fmla="*/ 5006537 w 7467600"/>
              <a:gd name="connsiteY330" fmla="*/ 6747068 h 6858000"/>
              <a:gd name="connsiteX331" fmla="*/ 5032723 w 7467600"/>
              <a:gd name="connsiteY331" fmla="*/ 6644957 h 6858000"/>
              <a:gd name="connsiteX332" fmla="*/ 5242949 w 7467600"/>
              <a:gd name="connsiteY332" fmla="*/ 6125175 h 6858000"/>
              <a:gd name="connsiteX333" fmla="*/ 5286321 w 7467600"/>
              <a:gd name="connsiteY333" fmla="*/ 6033555 h 6858000"/>
              <a:gd name="connsiteX334" fmla="*/ 5008210 w 7467600"/>
              <a:gd name="connsiteY334" fmla="*/ 6649194 h 6858000"/>
              <a:gd name="connsiteX335" fmla="*/ 4986321 w 7467600"/>
              <a:gd name="connsiteY335" fmla="*/ 6765687 h 6858000"/>
              <a:gd name="connsiteX336" fmla="*/ 4973474 w 7467600"/>
              <a:gd name="connsiteY336" fmla="*/ 6858000 h 6858000"/>
              <a:gd name="connsiteX337" fmla="*/ 4907178 w 7467600"/>
              <a:gd name="connsiteY337" fmla="*/ 6858000 h 6858000"/>
              <a:gd name="connsiteX338" fmla="*/ 4910810 w 7467600"/>
              <a:gd name="connsiteY338" fmla="*/ 6829660 h 6858000"/>
              <a:gd name="connsiteX339" fmla="*/ 4987461 w 7467600"/>
              <a:gd name="connsiteY339" fmla="*/ 6432994 h 6858000"/>
              <a:gd name="connsiteX340" fmla="*/ 5179262 w 7467600"/>
              <a:gd name="connsiteY340" fmla="*/ 6035044 h 6858000"/>
              <a:gd name="connsiteX341" fmla="*/ 4689678 w 7467600"/>
              <a:gd name="connsiteY341" fmla="*/ 6440241 h 6858000"/>
              <a:gd name="connsiteX342" fmla="*/ 4477543 w 7467600"/>
              <a:gd name="connsiteY342" fmla="*/ 6674836 h 6858000"/>
              <a:gd name="connsiteX343" fmla="*/ 4329957 w 7467600"/>
              <a:gd name="connsiteY343" fmla="*/ 6858000 h 6858000"/>
              <a:gd name="connsiteX344" fmla="*/ 4218595 w 7467600"/>
              <a:gd name="connsiteY344" fmla="*/ 6858000 h 6858000"/>
              <a:gd name="connsiteX345" fmla="*/ 4368888 w 7467600"/>
              <a:gd name="connsiteY345" fmla="*/ 6668412 h 6858000"/>
              <a:gd name="connsiteX346" fmla="*/ 4563091 w 7467600"/>
              <a:gd name="connsiteY346" fmla="*/ 6442508 h 6858000"/>
              <a:gd name="connsiteX347" fmla="*/ 5387324 w 7467600"/>
              <a:gd name="connsiteY347" fmla="*/ 5705830 h 6858000"/>
              <a:gd name="connsiteX348" fmla="*/ 5073620 w 7467600"/>
              <a:gd name="connsiteY348" fmla="*/ 5955437 h 6858000"/>
              <a:gd name="connsiteX349" fmla="*/ 4689789 w 7467600"/>
              <a:gd name="connsiteY349" fmla="*/ 6268382 h 6858000"/>
              <a:gd name="connsiteX350" fmla="*/ 4418722 w 7467600"/>
              <a:gd name="connsiteY350" fmla="*/ 6570886 h 6858000"/>
              <a:gd name="connsiteX351" fmla="*/ 4214944 w 7467600"/>
              <a:gd name="connsiteY351" fmla="*/ 6858000 h 6858000"/>
              <a:gd name="connsiteX352" fmla="*/ 4177898 w 7467600"/>
              <a:gd name="connsiteY352" fmla="*/ 6858000 h 6858000"/>
              <a:gd name="connsiteX353" fmla="*/ 4391597 w 7467600"/>
              <a:gd name="connsiteY353" fmla="*/ 6556370 h 6858000"/>
              <a:gd name="connsiteX354" fmla="*/ 4668889 w 7467600"/>
              <a:gd name="connsiteY354" fmla="*/ 6246399 h 6858000"/>
              <a:gd name="connsiteX355" fmla="*/ 5055427 w 7467600"/>
              <a:gd name="connsiteY355" fmla="*/ 5931476 h 6858000"/>
              <a:gd name="connsiteX356" fmla="*/ 5371814 w 7467600"/>
              <a:gd name="connsiteY356" fmla="*/ 5678975 h 6858000"/>
              <a:gd name="connsiteX357" fmla="*/ 4987918 w 7467600"/>
              <a:gd name="connsiteY357" fmla="*/ 5838701 h 6858000"/>
              <a:gd name="connsiteX358" fmla="*/ 4317146 w 7467600"/>
              <a:gd name="connsiteY358" fmla="*/ 6587716 h 6858000"/>
              <a:gd name="connsiteX359" fmla="*/ 4171627 w 7467600"/>
              <a:gd name="connsiteY359" fmla="*/ 6858000 h 6858000"/>
              <a:gd name="connsiteX360" fmla="*/ 4081585 w 7467600"/>
              <a:gd name="connsiteY360" fmla="*/ 6858000 h 6858000"/>
              <a:gd name="connsiteX361" fmla="*/ 4238603 w 7467600"/>
              <a:gd name="connsiteY361" fmla="*/ 6559341 h 6858000"/>
              <a:gd name="connsiteX362" fmla="*/ 4778333 w 7467600"/>
              <a:gd name="connsiteY362" fmla="*/ 5873626 h 6858000"/>
              <a:gd name="connsiteX363" fmla="*/ 5414185 w 7467600"/>
              <a:gd name="connsiteY363" fmla="*/ 5573882 h 6858000"/>
              <a:gd name="connsiteX364" fmla="*/ 5959648 w 7467600"/>
              <a:gd name="connsiteY364" fmla="*/ 4760797 h 6858000"/>
              <a:gd name="connsiteX365" fmla="*/ 5355019 w 7467600"/>
              <a:gd name="connsiteY365" fmla="*/ 4734672 h 6858000"/>
              <a:gd name="connsiteX366" fmla="*/ 5083565 w 7467600"/>
              <a:gd name="connsiteY366" fmla="*/ 5179121 h 6858000"/>
              <a:gd name="connsiteX367" fmla="*/ 4713577 w 7467600"/>
              <a:gd name="connsiteY367" fmla="*/ 5616803 h 6858000"/>
              <a:gd name="connsiteX368" fmla="*/ 3989559 w 7467600"/>
              <a:gd name="connsiteY368" fmla="*/ 6145945 h 6858000"/>
              <a:gd name="connsiteX369" fmla="*/ 3939824 w 7467600"/>
              <a:gd name="connsiteY369" fmla="*/ 6066900 h 6858000"/>
              <a:gd name="connsiteX370" fmla="*/ 4584537 w 7467600"/>
              <a:gd name="connsiteY370" fmla="*/ 5324826 h 6858000"/>
              <a:gd name="connsiteX371" fmla="*/ 5037105 w 7467600"/>
              <a:gd name="connsiteY371" fmla="*/ 5088765 h 6858000"/>
              <a:gd name="connsiteX372" fmla="*/ 5039930 w 7467600"/>
              <a:gd name="connsiteY372" fmla="*/ 5089585 h 6858000"/>
              <a:gd name="connsiteX373" fmla="*/ 5263764 w 7467600"/>
              <a:gd name="connsiteY373" fmla="*/ 4735525 h 6858000"/>
              <a:gd name="connsiteX374" fmla="*/ 4086300 w 7467600"/>
              <a:gd name="connsiteY374" fmla="*/ 4884599 h 6858000"/>
              <a:gd name="connsiteX375" fmla="*/ 4085485 w 7467600"/>
              <a:gd name="connsiteY375" fmla="*/ 4899070 h 6858000"/>
              <a:gd name="connsiteX376" fmla="*/ 3871915 w 7467600"/>
              <a:gd name="connsiteY376" fmla="*/ 5253645 h 6858000"/>
              <a:gd name="connsiteX377" fmla="*/ 3799374 w 7467600"/>
              <a:gd name="connsiteY377" fmla="*/ 5466127 h 6858000"/>
              <a:gd name="connsiteX378" fmla="*/ 3498850 w 7467600"/>
              <a:gd name="connsiteY378" fmla="*/ 6661888 h 6858000"/>
              <a:gd name="connsiteX379" fmla="*/ 3399216 w 7467600"/>
              <a:gd name="connsiteY379" fmla="*/ 6858000 h 6858000"/>
              <a:gd name="connsiteX380" fmla="*/ 3303688 w 7467600"/>
              <a:gd name="connsiteY380" fmla="*/ 6858000 h 6858000"/>
              <a:gd name="connsiteX381" fmla="*/ 3391774 w 7467600"/>
              <a:gd name="connsiteY381" fmla="*/ 6697181 h 6858000"/>
              <a:gd name="connsiteX382" fmla="*/ 3735540 w 7467600"/>
              <a:gd name="connsiteY382" fmla="*/ 5546923 h 6858000"/>
              <a:gd name="connsiteX383" fmla="*/ 3729438 w 7467600"/>
              <a:gd name="connsiteY383" fmla="*/ 5569058 h 6858000"/>
              <a:gd name="connsiteX384" fmla="*/ 3707782 w 7467600"/>
              <a:gd name="connsiteY384" fmla="*/ 5644908 h 6858000"/>
              <a:gd name="connsiteX385" fmla="*/ 3583827 w 7467600"/>
              <a:gd name="connsiteY385" fmla="*/ 6039215 h 6858000"/>
              <a:gd name="connsiteX386" fmla="*/ 3547861 w 7467600"/>
              <a:gd name="connsiteY386" fmla="*/ 6129609 h 6858000"/>
              <a:gd name="connsiteX387" fmla="*/ 3490905 w 7467600"/>
              <a:gd name="connsiteY387" fmla="*/ 6277660 h 6858000"/>
              <a:gd name="connsiteX388" fmla="*/ 3455859 w 7467600"/>
              <a:gd name="connsiteY388" fmla="*/ 6391301 h 6858000"/>
              <a:gd name="connsiteX389" fmla="*/ 3429112 w 7467600"/>
              <a:gd name="connsiteY389" fmla="*/ 6479469 h 6858000"/>
              <a:gd name="connsiteX390" fmla="*/ 3304862 w 7467600"/>
              <a:gd name="connsiteY390" fmla="*/ 6796476 h 6858000"/>
              <a:gd name="connsiteX391" fmla="*/ 3276071 w 7467600"/>
              <a:gd name="connsiteY391" fmla="*/ 6858000 h 6858000"/>
              <a:gd name="connsiteX392" fmla="*/ 3240805 w 7467600"/>
              <a:gd name="connsiteY392" fmla="*/ 6858000 h 6858000"/>
              <a:gd name="connsiteX393" fmla="*/ 3275917 w 7467600"/>
              <a:gd name="connsiteY393" fmla="*/ 6783192 h 6858000"/>
              <a:gd name="connsiteX394" fmla="*/ 3399358 w 7467600"/>
              <a:gd name="connsiteY394" fmla="*/ 6469011 h 6858000"/>
              <a:gd name="connsiteX395" fmla="*/ 3425650 w 7467600"/>
              <a:gd name="connsiteY395" fmla="*/ 6381333 h 6858000"/>
              <a:gd name="connsiteX396" fmla="*/ 3460661 w 7467600"/>
              <a:gd name="connsiteY396" fmla="*/ 6266763 h 6858000"/>
              <a:gd name="connsiteX397" fmla="*/ 3518021 w 7467600"/>
              <a:gd name="connsiteY397" fmla="*/ 6117298 h 6858000"/>
              <a:gd name="connsiteX398" fmla="*/ 3554035 w 7467600"/>
              <a:gd name="connsiteY398" fmla="*/ 6027832 h 6858000"/>
              <a:gd name="connsiteX399" fmla="*/ 3677174 w 7467600"/>
              <a:gd name="connsiteY399" fmla="*/ 5636351 h 6858000"/>
              <a:gd name="connsiteX400" fmla="*/ 3698819 w 7467600"/>
              <a:gd name="connsiteY400" fmla="*/ 5560503 h 6858000"/>
              <a:gd name="connsiteX401" fmla="*/ 3702094 w 7467600"/>
              <a:gd name="connsiteY401" fmla="*/ 5549194 h 6858000"/>
              <a:gd name="connsiteX402" fmla="*/ 3398355 w 7467600"/>
              <a:gd name="connsiteY402" fmla="*/ 6094603 h 6858000"/>
              <a:gd name="connsiteX403" fmla="*/ 3193941 w 7467600"/>
              <a:gd name="connsiteY403" fmla="*/ 6798775 h 6858000"/>
              <a:gd name="connsiteX404" fmla="*/ 3184140 w 7467600"/>
              <a:gd name="connsiteY404" fmla="*/ 6858000 h 6858000"/>
              <a:gd name="connsiteX405" fmla="*/ 3099978 w 7467600"/>
              <a:gd name="connsiteY405" fmla="*/ 6858000 h 6858000"/>
              <a:gd name="connsiteX406" fmla="*/ 3101556 w 7467600"/>
              <a:gd name="connsiteY406" fmla="*/ 6843337 h 6858000"/>
              <a:gd name="connsiteX407" fmla="*/ 3370162 w 7467600"/>
              <a:gd name="connsiteY407" fmla="*/ 5785550 h 6858000"/>
              <a:gd name="connsiteX408" fmla="*/ 3746477 w 7467600"/>
              <a:gd name="connsiteY408" fmla="*/ 5377889 h 6858000"/>
              <a:gd name="connsiteX409" fmla="*/ 3863399 w 7467600"/>
              <a:gd name="connsiteY409" fmla="*/ 5087257 h 6858000"/>
              <a:gd name="connsiteX410" fmla="*/ 3968712 w 7467600"/>
              <a:gd name="connsiteY410" fmla="*/ 4913989 h 6858000"/>
              <a:gd name="connsiteX411" fmla="*/ 2792390 w 7467600"/>
              <a:gd name="connsiteY411" fmla="*/ 5382974 h 6858000"/>
              <a:gd name="connsiteX412" fmla="*/ 2714982 w 7467600"/>
              <a:gd name="connsiteY412" fmla="*/ 5427051 h 6858000"/>
              <a:gd name="connsiteX413" fmla="*/ 2813361 w 7467600"/>
              <a:gd name="connsiteY413" fmla="*/ 6023912 h 6858000"/>
              <a:gd name="connsiteX414" fmla="*/ 2688430 w 7467600"/>
              <a:gd name="connsiteY414" fmla="*/ 6801564 h 6858000"/>
              <a:gd name="connsiteX415" fmla="*/ 2629626 w 7467600"/>
              <a:gd name="connsiteY415" fmla="*/ 6763394 h 6858000"/>
              <a:gd name="connsiteX416" fmla="*/ 2565328 w 7467600"/>
              <a:gd name="connsiteY416" fmla="*/ 5516399 h 6858000"/>
              <a:gd name="connsiteX417" fmla="*/ 1922999 w 7467600"/>
              <a:gd name="connsiteY417" fmla="*/ 5980343 h 6858000"/>
              <a:gd name="connsiteX418" fmla="*/ 1950261 w 7467600"/>
              <a:gd name="connsiteY418" fmla="*/ 6405858 h 6858000"/>
              <a:gd name="connsiteX419" fmla="*/ 2365554 w 7467600"/>
              <a:gd name="connsiteY419" fmla="*/ 6759107 h 6858000"/>
              <a:gd name="connsiteX420" fmla="*/ 2424142 w 7467600"/>
              <a:gd name="connsiteY420" fmla="*/ 6858000 h 6858000"/>
              <a:gd name="connsiteX421" fmla="*/ 2395994 w 7467600"/>
              <a:gd name="connsiteY421" fmla="*/ 6858000 h 6858000"/>
              <a:gd name="connsiteX422" fmla="*/ 2392863 w 7467600"/>
              <a:gd name="connsiteY422" fmla="*/ 6852964 h 6858000"/>
              <a:gd name="connsiteX423" fmla="*/ 2017589 w 7467600"/>
              <a:gd name="connsiteY423" fmla="*/ 6493982 h 6858000"/>
              <a:gd name="connsiteX424" fmla="*/ 2147336 w 7467600"/>
              <a:gd name="connsiteY424" fmla="*/ 6594052 h 6858000"/>
              <a:gd name="connsiteX425" fmla="*/ 2207047 w 7467600"/>
              <a:gd name="connsiteY425" fmla="*/ 6654540 h 6858000"/>
              <a:gd name="connsiteX426" fmla="*/ 2299106 w 7467600"/>
              <a:gd name="connsiteY426" fmla="*/ 6778931 h 6858000"/>
              <a:gd name="connsiteX427" fmla="*/ 2314430 w 7467600"/>
              <a:gd name="connsiteY427" fmla="*/ 6801144 h 6858000"/>
              <a:gd name="connsiteX428" fmla="*/ 2352406 w 7467600"/>
              <a:gd name="connsiteY428" fmla="*/ 6858000 h 6858000"/>
              <a:gd name="connsiteX429" fmla="*/ 2314492 w 7467600"/>
              <a:gd name="connsiteY429" fmla="*/ 6858000 h 6858000"/>
              <a:gd name="connsiteX430" fmla="*/ 2288095 w 7467600"/>
              <a:gd name="connsiteY430" fmla="*/ 6818030 h 6858000"/>
              <a:gd name="connsiteX431" fmla="*/ 2272768 w 7467600"/>
              <a:gd name="connsiteY431" fmla="*/ 6795822 h 6858000"/>
              <a:gd name="connsiteX432" fmla="*/ 2182715 w 7467600"/>
              <a:gd name="connsiteY432" fmla="*/ 6675071 h 6858000"/>
              <a:gd name="connsiteX433" fmla="*/ 2032061 w 7467600"/>
              <a:gd name="connsiteY433" fmla="*/ 6541380 h 6858000"/>
              <a:gd name="connsiteX434" fmla="*/ 2257220 w 7467600"/>
              <a:gd name="connsiteY434" fmla="*/ 6826257 h 6858000"/>
              <a:gd name="connsiteX435" fmla="*/ 2281324 w 7467600"/>
              <a:gd name="connsiteY435" fmla="*/ 6858000 h 6858000"/>
              <a:gd name="connsiteX436" fmla="*/ 2242860 w 7467600"/>
              <a:gd name="connsiteY436" fmla="*/ 6858000 h 6858000"/>
              <a:gd name="connsiteX437" fmla="*/ 2232818 w 7467600"/>
              <a:gd name="connsiteY437" fmla="*/ 6844926 h 6858000"/>
              <a:gd name="connsiteX438" fmla="*/ 1990172 w 7467600"/>
              <a:gd name="connsiteY438" fmla="*/ 6542121 h 6858000"/>
              <a:gd name="connsiteX439" fmla="*/ 2124090 w 7467600"/>
              <a:gd name="connsiteY439" fmla="*/ 6761017 h 6858000"/>
              <a:gd name="connsiteX440" fmla="*/ 2200380 w 7467600"/>
              <a:gd name="connsiteY440" fmla="*/ 6858000 h 6858000"/>
              <a:gd name="connsiteX441" fmla="*/ 2147507 w 7467600"/>
              <a:gd name="connsiteY441" fmla="*/ 6858000 h 6858000"/>
              <a:gd name="connsiteX442" fmla="*/ 2070668 w 7467600"/>
              <a:gd name="connsiteY442" fmla="*/ 6761520 h 6858000"/>
              <a:gd name="connsiteX443" fmla="*/ 1975142 w 7467600"/>
              <a:gd name="connsiteY443" fmla="*/ 6585570 h 6858000"/>
              <a:gd name="connsiteX444" fmla="*/ 2050035 w 7467600"/>
              <a:gd name="connsiteY444" fmla="*/ 6813345 h 6858000"/>
              <a:gd name="connsiteX445" fmla="*/ 2063025 w 7467600"/>
              <a:gd name="connsiteY445" fmla="*/ 6858000 h 6858000"/>
              <a:gd name="connsiteX446" fmla="*/ 2021675 w 7467600"/>
              <a:gd name="connsiteY446" fmla="*/ 6858000 h 6858000"/>
              <a:gd name="connsiteX447" fmla="*/ 2019308 w 7467600"/>
              <a:gd name="connsiteY447" fmla="*/ 6847118 h 6858000"/>
              <a:gd name="connsiteX448" fmla="*/ 1938835 w 7467600"/>
              <a:gd name="connsiteY448" fmla="*/ 6551160 h 6858000"/>
              <a:gd name="connsiteX449" fmla="*/ 1953230 w 7467600"/>
              <a:gd name="connsiteY449" fmla="*/ 6759699 h 6858000"/>
              <a:gd name="connsiteX450" fmla="*/ 1956763 w 7467600"/>
              <a:gd name="connsiteY450" fmla="*/ 6778191 h 6858000"/>
              <a:gd name="connsiteX451" fmla="*/ 1967925 w 7467600"/>
              <a:gd name="connsiteY451" fmla="*/ 6858000 h 6858000"/>
              <a:gd name="connsiteX452" fmla="*/ 1936622 w 7467600"/>
              <a:gd name="connsiteY452" fmla="*/ 6858000 h 6858000"/>
              <a:gd name="connsiteX453" fmla="*/ 1926261 w 7467600"/>
              <a:gd name="connsiteY453" fmla="*/ 6784064 h 6858000"/>
              <a:gd name="connsiteX454" fmla="*/ 1922724 w 7467600"/>
              <a:gd name="connsiteY454" fmla="*/ 6765577 h 6858000"/>
              <a:gd name="connsiteX455" fmla="*/ 1904650 w 7467600"/>
              <a:gd name="connsiteY455" fmla="*/ 6639616 h 6858000"/>
              <a:gd name="connsiteX456" fmla="*/ 1885273 w 7467600"/>
              <a:gd name="connsiteY456" fmla="*/ 6858000 h 6858000"/>
              <a:gd name="connsiteX457" fmla="*/ 1854363 w 7467600"/>
              <a:gd name="connsiteY457" fmla="*/ 6858000 h 6858000"/>
              <a:gd name="connsiteX458" fmla="*/ 1880391 w 7467600"/>
              <a:gd name="connsiteY458" fmla="*/ 6603796 h 6858000"/>
              <a:gd name="connsiteX459" fmla="*/ 1818273 w 7467600"/>
              <a:gd name="connsiteY459" fmla="*/ 6715729 h 6858000"/>
              <a:gd name="connsiteX460" fmla="*/ 1794691 w 7467600"/>
              <a:gd name="connsiteY460" fmla="*/ 6843239 h 6858000"/>
              <a:gd name="connsiteX461" fmla="*/ 1794914 w 7467600"/>
              <a:gd name="connsiteY461" fmla="*/ 6858000 h 6858000"/>
              <a:gd name="connsiteX462" fmla="*/ 1746128 w 7467600"/>
              <a:gd name="connsiteY462" fmla="*/ 6858000 h 6858000"/>
              <a:gd name="connsiteX463" fmla="*/ 1753934 w 7467600"/>
              <a:gd name="connsiteY463" fmla="*/ 6724796 h 6858000"/>
              <a:gd name="connsiteX464" fmla="*/ 1792053 w 7467600"/>
              <a:gd name="connsiteY464" fmla="*/ 6572396 h 6858000"/>
              <a:gd name="connsiteX465" fmla="*/ 1862248 w 7467600"/>
              <a:gd name="connsiteY465" fmla="*/ 6266397 h 6858000"/>
              <a:gd name="connsiteX466" fmla="*/ 1862250 w 7467600"/>
              <a:gd name="connsiteY466" fmla="*/ 6033531 h 6858000"/>
              <a:gd name="connsiteX467" fmla="*/ 1211999 w 7467600"/>
              <a:gd name="connsiteY467" fmla="*/ 6683610 h 6858000"/>
              <a:gd name="connsiteX468" fmla="*/ 1213266 w 7467600"/>
              <a:gd name="connsiteY468" fmla="*/ 6691947 h 6858000"/>
              <a:gd name="connsiteX469" fmla="*/ 1203370 w 7467600"/>
              <a:gd name="connsiteY469" fmla="*/ 6850676 h 6858000"/>
              <a:gd name="connsiteX470" fmla="*/ 1203671 w 7467600"/>
              <a:gd name="connsiteY470" fmla="*/ 6858000 h 6858000"/>
              <a:gd name="connsiteX471" fmla="*/ 1143180 w 7467600"/>
              <a:gd name="connsiteY471" fmla="*/ 6858000 h 6858000"/>
              <a:gd name="connsiteX472" fmla="*/ 1142176 w 7467600"/>
              <a:gd name="connsiteY472" fmla="*/ 6766045 h 6858000"/>
              <a:gd name="connsiteX473" fmla="*/ 1067484 w 7467600"/>
              <a:gd name="connsiteY473" fmla="*/ 6858000 h 6858000"/>
              <a:gd name="connsiteX474" fmla="*/ 953928 w 7467600"/>
              <a:gd name="connsiteY474" fmla="*/ 6858000 h 6858000"/>
              <a:gd name="connsiteX475" fmla="*/ 959715 w 7467600"/>
              <a:gd name="connsiteY475" fmla="*/ 6850185 h 6858000"/>
              <a:gd name="connsiteX476" fmla="*/ 1483788 w 7467600"/>
              <a:gd name="connsiteY476" fmla="*/ 6259174 h 6858000"/>
              <a:gd name="connsiteX477" fmla="*/ 1100671 w 7467600"/>
              <a:gd name="connsiteY477" fmla="*/ 6252137 h 6858000"/>
              <a:gd name="connsiteX478" fmla="*/ 1090144 w 7467600"/>
              <a:gd name="connsiteY478" fmla="*/ 6256748 h 6858000"/>
              <a:gd name="connsiteX479" fmla="*/ 1095872 w 7467600"/>
              <a:gd name="connsiteY479" fmla="*/ 6271892 h 6858000"/>
              <a:gd name="connsiteX480" fmla="*/ 262785 w 7467600"/>
              <a:gd name="connsiteY480" fmla="*/ 6845450 h 6858000"/>
              <a:gd name="connsiteX481" fmla="*/ 209968 w 7467600"/>
              <a:gd name="connsiteY481" fmla="*/ 6770713 h 6858000"/>
              <a:gd name="connsiteX482" fmla="*/ 873460 w 7467600"/>
              <a:gd name="connsiteY482" fmla="*/ 6253768 h 6858000"/>
              <a:gd name="connsiteX483" fmla="*/ 192686 w 7467600"/>
              <a:gd name="connsiteY483" fmla="*/ 5849257 h 6858000"/>
              <a:gd name="connsiteX484" fmla="*/ 4696 w 7467600"/>
              <a:gd name="connsiteY484" fmla="*/ 5697668 h 6858000"/>
              <a:gd name="connsiteX485" fmla="*/ 0 w 7467600"/>
              <a:gd name="connsiteY485" fmla="*/ 5689984 h 6858000"/>
              <a:gd name="connsiteX486" fmla="*/ 0 w 7467600"/>
              <a:gd name="connsiteY486" fmla="*/ 5513472 h 6858000"/>
              <a:gd name="connsiteX487" fmla="*/ 174101 w 7467600"/>
              <a:gd name="connsiteY487" fmla="*/ 5620277 h 6858000"/>
              <a:gd name="connsiteX488" fmla="*/ 891800 w 7467600"/>
              <a:gd name="connsiteY488" fmla="*/ 6036935 h 6858000"/>
              <a:gd name="connsiteX489" fmla="*/ 1072219 w 7467600"/>
              <a:gd name="connsiteY489" fmla="*/ 6169443 h 6858000"/>
              <a:gd name="connsiteX490" fmla="*/ 1074117 w 7467600"/>
              <a:gd name="connsiteY490" fmla="*/ 6170301 h 6858000"/>
              <a:gd name="connsiteX491" fmla="*/ 1083114 w 7467600"/>
              <a:gd name="connsiteY491" fmla="*/ 6174131 h 6858000"/>
              <a:gd name="connsiteX492" fmla="*/ 1543010 w 7467600"/>
              <a:gd name="connsiteY492" fmla="*/ 6191140 h 6858000"/>
              <a:gd name="connsiteX493" fmla="*/ 1551080 w 7467600"/>
              <a:gd name="connsiteY493" fmla="*/ 6195006 h 6858000"/>
              <a:gd name="connsiteX494" fmla="*/ 2345443 w 7467600"/>
              <a:gd name="connsiteY494" fmla="*/ 5549882 h 6858000"/>
              <a:gd name="connsiteX495" fmla="*/ 1721499 w 7467600"/>
              <a:gd name="connsiteY495" fmla="*/ 5599969 h 6858000"/>
              <a:gd name="connsiteX496" fmla="*/ 767716 w 7467600"/>
              <a:gd name="connsiteY496" fmla="*/ 5472768 h 6858000"/>
              <a:gd name="connsiteX497" fmla="*/ 722147 w 7467600"/>
              <a:gd name="connsiteY497" fmla="*/ 5393091 h 6858000"/>
              <a:gd name="connsiteX498" fmla="*/ 1485552 w 7467600"/>
              <a:gd name="connsiteY498" fmla="*/ 5313202 h 6858000"/>
              <a:gd name="connsiteX499" fmla="*/ 2143004 w 7467600"/>
              <a:gd name="connsiteY499" fmla="*/ 5402420 h 6858000"/>
              <a:gd name="connsiteX500" fmla="*/ 1933391 w 7467600"/>
              <a:gd name="connsiteY500" fmla="*/ 5156971 h 6858000"/>
              <a:gd name="connsiteX501" fmla="*/ 1827118 w 7467600"/>
              <a:gd name="connsiteY501" fmla="*/ 4968410 h 6858000"/>
              <a:gd name="connsiteX502" fmla="*/ 1837349 w 7467600"/>
              <a:gd name="connsiteY502" fmla="*/ 4956357 h 6858000"/>
              <a:gd name="connsiteX503" fmla="*/ 2162835 w 7467600"/>
              <a:gd name="connsiteY503" fmla="*/ 5187853 h 6858000"/>
              <a:gd name="connsiteX504" fmla="*/ 2257167 w 7467600"/>
              <a:gd name="connsiteY504" fmla="*/ 5462123 h 6858000"/>
              <a:gd name="connsiteX505" fmla="*/ 2261598 w 7467600"/>
              <a:gd name="connsiteY505" fmla="*/ 5467998 h 6858000"/>
              <a:gd name="connsiteX506" fmla="*/ 2437177 w 7467600"/>
              <a:gd name="connsiteY506" fmla="*/ 5479608 h 6858000"/>
              <a:gd name="connsiteX507" fmla="*/ 2445247 w 7467600"/>
              <a:gd name="connsiteY507" fmla="*/ 5483476 h 6858000"/>
              <a:gd name="connsiteX508" fmla="*/ 2743626 w 7467600"/>
              <a:gd name="connsiteY508" fmla="*/ 5304819 h 6858000"/>
              <a:gd name="connsiteX509" fmla="*/ 3048102 w 7467600"/>
              <a:gd name="connsiteY509" fmla="*/ 5150595 h 6858000"/>
              <a:gd name="connsiteX510" fmla="*/ 1799414 w 7467600"/>
              <a:gd name="connsiteY510" fmla="*/ 4694732 h 6858000"/>
              <a:gd name="connsiteX511" fmla="*/ 1771735 w 7467600"/>
              <a:gd name="connsiteY511" fmla="*/ 4619929 h 6858000"/>
              <a:gd name="connsiteX512" fmla="*/ 3104273 w 7467600"/>
              <a:gd name="connsiteY512" fmla="*/ 5076159 h 6858000"/>
              <a:gd name="connsiteX513" fmla="*/ 3113245 w 7467600"/>
              <a:gd name="connsiteY513" fmla="*/ 5090705 h 6858000"/>
              <a:gd name="connsiteX514" fmla="*/ 3126294 w 7467600"/>
              <a:gd name="connsiteY514" fmla="*/ 5114400 h 6858000"/>
              <a:gd name="connsiteX515" fmla="*/ 3937433 w 7467600"/>
              <a:gd name="connsiteY515" fmla="*/ 4830473 h 6858000"/>
              <a:gd name="connsiteX516" fmla="*/ 3590475 w 7467600"/>
              <a:gd name="connsiteY516" fmla="*/ 4597974 h 6858000"/>
              <a:gd name="connsiteX517" fmla="*/ 3100264 w 7467600"/>
              <a:gd name="connsiteY517" fmla="*/ 4579845 h 6858000"/>
              <a:gd name="connsiteX518" fmla="*/ 2183576 w 7467600"/>
              <a:gd name="connsiteY518" fmla="*/ 4227150 h 6858000"/>
              <a:gd name="connsiteX519" fmla="*/ 2151029 w 7467600"/>
              <a:gd name="connsiteY519" fmla="*/ 4146947 h 6858000"/>
              <a:gd name="connsiteX520" fmla="*/ 3563434 w 7467600"/>
              <a:gd name="connsiteY520" fmla="*/ 4469115 h 6858000"/>
              <a:gd name="connsiteX521" fmla="*/ 3177952 w 7467600"/>
              <a:gd name="connsiteY521" fmla="*/ 3657386 h 6858000"/>
              <a:gd name="connsiteX522" fmla="*/ 3189263 w 7467600"/>
              <a:gd name="connsiteY522" fmla="*/ 3625726 h 6858000"/>
              <a:gd name="connsiteX523" fmla="*/ 3560912 w 7467600"/>
              <a:gd name="connsiteY523" fmla="*/ 4079863 h 6858000"/>
              <a:gd name="connsiteX524" fmla="*/ 3626636 w 7467600"/>
              <a:gd name="connsiteY524" fmla="*/ 4512230 h 6858000"/>
              <a:gd name="connsiteX525" fmla="*/ 3653088 w 7467600"/>
              <a:gd name="connsiteY525" fmla="*/ 4521417 h 6858000"/>
              <a:gd name="connsiteX526" fmla="*/ 3988128 w 7467600"/>
              <a:gd name="connsiteY526" fmla="*/ 4817267 h 6858000"/>
              <a:gd name="connsiteX527" fmla="*/ 4830582 w 7467600"/>
              <a:gd name="connsiteY527" fmla="*/ 4676000 h 6858000"/>
              <a:gd name="connsiteX528" fmla="*/ 4830100 w 7467600"/>
              <a:gd name="connsiteY528" fmla="*/ 4675554 h 6858000"/>
              <a:gd name="connsiteX529" fmla="*/ 4036318 w 7467600"/>
              <a:gd name="connsiteY529" fmla="*/ 4147013 h 6858000"/>
              <a:gd name="connsiteX530" fmla="*/ 3432098 w 7467600"/>
              <a:gd name="connsiteY530" fmla="*/ 3537312 h 6858000"/>
              <a:gd name="connsiteX531" fmla="*/ 3446761 w 7467600"/>
              <a:gd name="connsiteY531" fmla="*/ 3461278 h 6858000"/>
              <a:gd name="connsiteX532" fmla="*/ 4419733 w 7467600"/>
              <a:gd name="connsiteY532" fmla="*/ 3963555 h 6858000"/>
              <a:gd name="connsiteX533" fmla="*/ 4781371 w 7467600"/>
              <a:gd name="connsiteY533" fmla="*/ 4458604 h 6858000"/>
              <a:gd name="connsiteX534" fmla="*/ 4780440 w 7467600"/>
              <a:gd name="connsiteY534" fmla="*/ 4470290 h 6858000"/>
              <a:gd name="connsiteX535" fmla="*/ 4898954 w 7467600"/>
              <a:gd name="connsiteY535" fmla="*/ 4662092 h 6858000"/>
              <a:gd name="connsiteX536" fmla="*/ 4900699 w 7467600"/>
              <a:gd name="connsiteY536" fmla="*/ 4670867 h 6858000"/>
              <a:gd name="connsiteX537" fmla="*/ 5714511 w 7467600"/>
              <a:gd name="connsiteY537" fmla="*/ 4663483 h 6858000"/>
              <a:gd name="connsiteX538" fmla="*/ 5464793 w 7467600"/>
              <a:gd name="connsiteY538" fmla="*/ 4393556 h 6858000"/>
              <a:gd name="connsiteX539" fmla="*/ 5461897 w 7467600"/>
              <a:gd name="connsiteY539" fmla="*/ 4390879 h 6858000"/>
              <a:gd name="connsiteX540" fmla="*/ 4294126 w 7467600"/>
              <a:gd name="connsiteY540" fmla="*/ 3303048 h 6858000"/>
              <a:gd name="connsiteX541" fmla="*/ 4305321 w 7467600"/>
              <a:gd name="connsiteY541" fmla="*/ 3256953 h 6858000"/>
              <a:gd name="connsiteX542" fmla="*/ 4949299 w 7467600"/>
              <a:gd name="connsiteY542" fmla="*/ 3766336 h 6858000"/>
              <a:gd name="connsiteX543" fmla="*/ 5291452 w 7467600"/>
              <a:gd name="connsiteY543" fmla="*/ 4076801 h 6858000"/>
              <a:gd name="connsiteX544" fmla="*/ 5434998 w 7467600"/>
              <a:gd name="connsiteY544" fmla="*/ 4254100 h 6858000"/>
              <a:gd name="connsiteX545" fmla="*/ 5351015 w 7467600"/>
              <a:gd name="connsiteY545" fmla="*/ 3760989 h 6858000"/>
              <a:gd name="connsiteX546" fmla="*/ 5413780 w 7467600"/>
              <a:gd name="connsiteY546" fmla="*/ 2966265 h 6858000"/>
              <a:gd name="connsiteX547" fmla="*/ 5425627 w 7467600"/>
              <a:gd name="connsiteY547" fmla="*/ 2954192 h 6858000"/>
              <a:gd name="connsiteX548" fmla="*/ 6604735 w 7467600"/>
              <a:gd name="connsiteY548" fmla="*/ 2041381 h 6858000"/>
              <a:gd name="connsiteX549" fmla="*/ 7204487 w 7467600"/>
              <a:gd name="connsiteY549" fmla="*/ 2742112 h 6858000"/>
              <a:gd name="connsiteX550" fmla="*/ 7131592 w 7467600"/>
              <a:gd name="connsiteY550" fmla="*/ 2672096 h 6858000"/>
              <a:gd name="connsiteX551" fmla="*/ 6996344 w 7467600"/>
              <a:gd name="connsiteY551" fmla="*/ 2518310 h 6858000"/>
              <a:gd name="connsiteX552" fmla="*/ 6735495 w 7467600"/>
              <a:gd name="connsiteY552" fmla="*/ 2196890 h 6858000"/>
              <a:gd name="connsiteX553" fmla="*/ 6721901 w 7467600"/>
              <a:gd name="connsiteY553" fmla="*/ 2179274 h 6858000"/>
              <a:gd name="connsiteX554" fmla="*/ 6604735 w 7467600"/>
              <a:gd name="connsiteY554" fmla="*/ 2041381 h 6858000"/>
              <a:gd name="connsiteX555" fmla="*/ 6591670 w 7467600"/>
              <a:gd name="connsiteY555" fmla="*/ 1988277 h 6858000"/>
              <a:gd name="connsiteX556" fmla="*/ 6747349 w 7467600"/>
              <a:gd name="connsiteY556" fmla="*/ 2160069 h 6858000"/>
              <a:gd name="connsiteX557" fmla="*/ 6760943 w 7467600"/>
              <a:gd name="connsiteY557" fmla="*/ 2177686 h 6858000"/>
              <a:gd name="connsiteX558" fmla="*/ 7021065 w 7467600"/>
              <a:gd name="connsiteY558" fmla="*/ 2498102 h 6858000"/>
              <a:gd name="connsiteX559" fmla="*/ 7155223 w 7467600"/>
              <a:gd name="connsiteY559" fmla="*/ 2650386 h 6858000"/>
              <a:gd name="connsiteX560" fmla="*/ 7203167 w 7467600"/>
              <a:gd name="connsiteY560" fmla="*/ 2697288 h 6858000"/>
              <a:gd name="connsiteX561" fmla="*/ 6937703 w 7467600"/>
              <a:gd name="connsiteY561" fmla="*/ 2321981 h 6858000"/>
              <a:gd name="connsiteX562" fmla="*/ 6591670 w 7467600"/>
              <a:gd name="connsiteY562" fmla="*/ 1988277 h 6858000"/>
              <a:gd name="connsiteX563" fmla="*/ 5798671 w 7467600"/>
              <a:gd name="connsiteY563" fmla="*/ 1981601 h 6858000"/>
              <a:gd name="connsiteX564" fmla="*/ 5754709 w 7467600"/>
              <a:gd name="connsiteY564" fmla="*/ 2071454 h 6858000"/>
              <a:gd name="connsiteX565" fmla="*/ 5763044 w 7467600"/>
              <a:gd name="connsiteY565" fmla="*/ 2842206 h 6858000"/>
              <a:gd name="connsiteX566" fmla="*/ 5764974 w 7467600"/>
              <a:gd name="connsiteY566" fmla="*/ 2799609 h 6858000"/>
              <a:gd name="connsiteX567" fmla="*/ 5767665 w 7467600"/>
              <a:gd name="connsiteY567" fmla="*/ 2666409 h 6858000"/>
              <a:gd name="connsiteX568" fmla="*/ 5763055 w 7467600"/>
              <a:gd name="connsiteY568" fmla="*/ 2579705 h 6858000"/>
              <a:gd name="connsiteX569" fmla="*/ 5758079 w 7467600"/>
              <a:gd name="connsiteY569" fmla="*/ 2492508 h 6858000"/>
              <a:gd name="connsiteX570" fmla="*/ 5779325 w 7467600"/>
              <a:gd name="connsiteY570" fmla="*/ 2197069 h 6858000"/>
              <a:gd name="connsiteX571" fmla="*/ 5798671 w 7467600"/>
              <a:gd name="connsiteY571" fmla="*/ 1981601 h 6858000"/>
              <a:gd name="connsiteX572" fmla="*/ 5829202 w 7467600"/>
              <a:gd name="connsiteY572" fmla="*/ 1971679 h 6858000"/>
              <a:gd name="connsiteX573" fmla="*/ 5809558 w 7467600"/>
              <a:gd name="connsiteY573" fmla="*/ 2198043 h 6858000"/>
              <a:gd name="connsiteX574" fmla="*/ 5788653 w 7467600"/>
              <a:gd name="connsiteY574" fmla="*/ 2489430 h 6858000"/>
              <a:gd name="connsiteX575" fmla="*/ 5793439 w 7467600"/>
              <a:gd name="connsiteY575" fmla="*/ 2575235 h 6858000"/>
              <a:gd name="connsiteX576" fmla="*/ 5796837 w 7467600"/>
              <a:gd name="connsiteY576" fmla="*/ 2637633 h 6858000"/>
              <a:gd name="connsiteX577" fmla="*/ 5818614 w 7467600"/>
              <a:gd name="connsiteY577" fmla="*/ 2473055 h 6858000"/>
              <a:gd name="connsiteX578" fmla="*/ 5829202 w 7467600"/>
              <a:gd name="connsiteY578" fmla="*/ 1971679 h 6858000"/>
              <a:gd name="connsiteX579" fmla="*/ 5911389 w 7467600"/>
              <a:gd name="connsiteY579" fmla="*/ 1898371 h 6858000"/>
              <a:gd name="connsiteX580" fmla="*/ 6237627 w 7467600"/>
              <a:gd name="connsiteY580" fmla="*/ 2231921 h 6858000"/>
              <a:gd name="connsiteX581" fmla="*/ 5911389 w 7467600"/>
              <a:gd name="connsiteY581" fmla="*/ 1898371 h 6858000"/>
              <a:gd name="connsiteX582" fmla="*/ 6944437 w 7467600"/>
              <a:gd name="connsiteY582" fmla="*/ 1575402 h 6858000"/>
              <a:gd name="connsiteX583" fmla="*/ 6304730 w 7467600"/>
              <a:gd name="connsiteY583" fmla="*/ 1766654 h 6858000"/>
              <a:gd name="connsiteX584" fmla="*/ 6944437 w 7467600"/>
              <a:gd name="connsiteY584" fmla="*/ 1575402 h 6858000"/>
              <a:gd name="connsiteX585" fmla="*/ 7019523 w 7467600"/>
              <a:gd name="connsiteY585" fmla="*/ 1519450 h 6858000"/>
              <a:gd name="connsiteX586" fmla="*/ 6298091 w 7467600"/>
              <a:gd name="connsiteY586" fmla="*/ 1737122 h 6858000"/>
              <a:gd name="connsiteX587" fmla="*/ 7019523 w 7467600"/>
              <a:gd name="connsiteY587" fmla="*/ 1519450 h 6858000"/>
              <a:gd name="connsiteX588" fmla="*/ 2399523 w 7467600"/>
              <a:gd name="connsiteY588" fmla="*/ 1428234 h 6858000"/>
              <a:gd name="connsiteX589" fmla="*/ 2224982 w 7467600"/>
              <a:gd name="connsiteY589" fmla="*/ 1826201 h 6858000"/>
              <a:gd name="connsiteX590" fmla="*/ 2096099 w 7467600"/>
              <a:gd name="connsiteY590" fmla="*/ 2345900 h 6858000"/>
              <a:gd name="connsiteX591" fmla="*/ 2283317 w 7467600"/>
              <a:gd name="connsiteY591" fmla="*/ 1796925 h 6858000"/>
              <a:gd name="connsiteX592" fmla="*/ 2399523 w 7467600"/>
              <a:gd name="connsiteY592" fmla="*/ 1428234 h 6858000"/>
              <a:gd name="connsiteX593" fmla="*/ 2448558 w 7467600"/>
              <a:gd name="connsiteY593" fmla="*/ 1373435 h 6858000"/>
              <a:gd name="connsiteX594" fmla="*/ 2312521 w 7467600"/>
              <a:gd name="connsiteY594" fmla="*/ 1806140 h 6858000"/>
              <a:gd name="connsiteX595" fmla="*/ 2127533 w 7467600"/>
              <a:gd name="connsiteY595" fmla="*/ 2348380 h 6858000"/>
              <a:gd name="connsiteX596" fmla="*/ 2358080 w 7467600"/>
              <a:gd name="connsiteY596" fmla="*/ 1866134 h 6858000"/>
              <a:gd name="connsiteX597" fmla="*/ 2407436 w 7467600"/>
              <a:gd name="connsiteY597" fmla="*/ 1651070 h 6858000"/>
              <a:gd name="connsiteX598" fmla="*/ 2448558 w 7467600"/>
              <a:gd name="connsiteY598" fmla="*/ 1373435 h 6858000"/>
              <a:gd name="connsiteX599" fmla="*/ 278707 w 7467600"/>
              <a:gd name="connsiteY599" fmla="*/ 1352270 h 6858000"/>
              <a:gd name="connsiteX600" fmla="*/ 321570 w 7467600"/>
              <a:gd name="connsiteY600" fmla="*/ 1861610 h 6858000"/>
              <a:gd name="connsiteX601" fmla="*/ 294281 w 7467600"/>
              <a:gd name="connsiteY601" fmla="*/ 1440658 h 6858000"/>
              <a:gd name="connsiteX602" fmla="*/ 278707 w 7467600"/>
              <a:gd name="connsiteY602" fmla="*/ 1352270 h 6858000"/>
              <a:gd name="connsiteX603" fmla="*/ 1423821 w 7467600"/>
              <a:gd name="connsiteY603" fmla="*/ 1351958 h 6858000"/>
              <a:gd name="connsiteX604" fmla="*/ 1638521 w 7467600"/>
              <a:gd name="connsiteY604" fmla="*/ 1908470 h 6858000"/>
              <a:gd name="connsiteX605" fmla="*/ 1754199 w 7467600"/>
              <a:gd name="connsiteY605" fmla="*/ 2149284 h 6858000"/>
              <a:gd name="connsiteX606" fmla="*/ 1908359 w 7467600"/>
              <a:gd name="connsiteY606" fmla="*/ 2364988 h 6858000"/>
              <a:gd name="connsiteX607" fmla="*/ 1647661 w 7467600"/>
              <a:gd name="connsiteY607" fmla="*/ 1825945 h 6858000"/>
              <a:gd name="connsiteX608" fmla="*/ 1423821 w 7467600"/>
              <a:gd name="connsiteY608" fmla="*/ 1351958 h 6858000"/>
              <a:gd name="connsiteX609" fmla="*/ 1431890 w 7467600"/>
              <a:gd name="connsiteY609" fmla="*/ 1306475 h 6858000"/>
              <a:gd name="connsiteX610" fmla="*/ 1507597 w 7467600"/>
              <a:gd name="connsiteY610" fmla="*/ 1446132 h 6858000"/>
              <a:gd name="connsiteX611" fmla="*/ 1674586 w 7467600"/>
              <a:gd name="connsiteY611" fmla="*/ 1813832 h 6858000"/>
              <a:gd name="connsiteX612" fmla="*/ 1815950 w 7467600"/>
              <a:gd name="connsiteY612" fmla="*/ 2128564 h 6858000"/>
              <a:gd name="connsiteX613" fmla="*/ 1984242 w 7467600"/>
              <a:gd name="connsiteY613" fmla="*/ 2430829 h 6858000"/>
              <a:gd name="connsiteX614" fmla="*/ 2014023 w 7467600"/>
              <a:gd name="connsiteY614" fmla="*/ 2450995 h 6858000"/>
              <a:gd name="connsiteX615" fmla="*/ 1747337 w 7467600"/>
              <a:gd name="connsiteY615" fmla="*/ 1855264 h 6858000"/>
              <a:gd name="connsiteX616" fmla="*/ 1533749 w 7467600"/>
              <a:gd name="connsiteY616" fmla="*/ 1478656 h 6858000"/>
              <a:gd name="connsiteX617" fmla="*/ 1431890 w 7467600"/>
              <a:gd name="connsiteY617" fmla="*/ 1306475 h 6858000"/>
              <a:gd name="connsiteX618" fmla="*/ 5052692 w 7467600"/>
              <a:gd name="connsiteY618" fmla="*/ 1292994 h 6858000"/>
              <a:gd name="connsiteX619" fmla="*/ 5200661 w 7467600"/>
              <a:gd name="connsiteY619" fmla="*/ 1635186 h 6858000"/>
              <a:gd name="connsiteX620" fmla="*/ 5297138 w 7467600"/>
              <a:gd name="connsiteY620" fmla="*/ 1906351 h 6858000"/>
              <a:gd name="connsiteX621" fmla="*/ 5052692 w 7467600"/>
              <a:gd name="connsiteY621" fmla="*/ 1292994 h 6858000"/>
              <a:gd name="connsiteX622" fmla="*/ 5009948 w 7467600"/>
              <a:gd name="connsiteY622" fmla="*/ 1273619 h 6858000"/>
              <a:gd name="connsiteX623" fmla="*/ 5121777 w 7467600"/>
              <a:gd name="connsiteY623" fmla="*/ 1654213 h 6858000"/>
              <a:gd name="connsiteX624" fmla="*/ 5293545 w 7467600"/>
              <a:gd name="connsiteY624" fmla="*/ 2072247 h 6858000"/>
              <a:gd name="connsiteX625" fmla="*/ 5294042 w 7467600"/>
              <a:gd name="connsiteY625" fmla="*/ 2065019 h 6858000"/>
              <a:gd name="connsiteX626" fmla="*/ 5171936 w 7467600"/>
              <a:gd name="connsiteY626" fmla="*/ 1647613 h 6858000"/>
              <a:gd name="connsiteX627" fmla="*/ 5009948 w 7467600"/>
              <a:gd name="connsiteY627" fmla="*/ 1273619 h 6858000"/>
              <a:gd name="connsiteX628" fmla="*/ 655236 w 7467600"/>
              <a:gd name="connsiteY628" fmla="*/ 1268632 h 6858000"/>
              <a:gd name="connsiteX629" fmla="*/ 839521 w 7467600"/>
              <a:gd name="connsiteY629" fmla="*/ 1685315 h 6858000"/>
              <a:gd name="connsiteX630" fmla="*/ 1109416 w 7467600"/>
              <a:gd name="connsiteY630" fmla="*/ 2061663 h 6858000"/>
              <a:gd name="connsiteX631" fmla="*/ 1298300 w 7467600"/>
              <a:gd name="connsiteY631" fmla="*/ 2247742 h 6858000"/>
              <a:gd name="connsiteX632" fmla="*/ 1125871 w 7467600"/>
              <a:gd name="connsiteY632" fmla="*/ 1989513 h 6858000"/>
              <a:gd name="connsiteX633" fmla="*/ 981574 w 7467600"/>
              <a:gd name="connsiteY633" fmla="*/ 1783157 h 6858000"/>
              <a:gd name="connsiteX634" fmla="*/ 922198 w 7467600"/>
              <a:gd name="connsiteY634" fmla="*/ 1677437 h 6858000"/>
              <a:gd name="connsiteX635" fmla="*/ 869293 w 7467600"/>
              <a:gd name="connsiteY635" fmla="*/ 1583214 h 6858000"/>
              <a:gd name="connsiteX636" fmla="*/ 751431 w 7467600"/>
              <a:gd name="connsiteY636" fmla="*/ 1405731 h 6858000"/>
              <a:gd name="connsiteX637" fmla="*/ 655236 w 7467600"/>
              <a:gd name="connsiteY637" fmla="*/ 1268632 h 6858000"/>
              <a:gd name="connsiteX638" fmla="*/ 6516292 w 7467600"/>
              <a:gd name="connsiteY638" fmla="*/ 1263064 h 6858000"/>
              <a:gd name="connsiteX639" fmla="*/ 5736320 w 7467600"/>
              <a:gd name="connsiteY639" fmla="*/ 1501803 h 6858000"/>
              <a:gd name="connsiteX640" fmla="*/ 6516292 w 7467600"/>
              <a:gd name="connsiteY640" fmla="*/ 1263064 h 6858000"/>
              <a:gd name="connsiteX641" fmla="*/ 291466 w 7467600"/>
              <a:gd name="connsiteY641" fmla="*/ 1250369 h 6858000"/>
              <a:gd name="connsiteX642" fmla="*/ 323180 w 7467600"/>
              <a:gd name="connsiteY642" fmla="*/ 1435283 h 6858000"/>
              <a:gd name="connsiteX643" fmla="*/ 349381 w 7467600"/>
              <a:gd name="connsiteY643" fmla="*/ 1875041 h 6858000"/>
              <a:gd name="connsiteX644" fmla="*/ 374363 w 7467600"/>
              <a:gd name="connsiteY644" fmla="*/ 1506494 h 6858000"/>
              <a:gd name="connsiteX645" fmla="*/ 302168 w 7467600"/>
              <a:gd name="connsiteY645" fmla="*/ 1274495 h 6858000"/>
              <a:gd name="connsiteX646" fmla="*/ 291466 w 7467600"/>
              <a:gd name="connsiteY646" fmla="*/ 1250369 h 6858000"/>
              <a:gd name="connsiteX647" fmla="*/ 678222 w 7467600"/>
              <a:gd name="connsiteY647" fmla="*/ 1248670 h 6858000"/>
              <a:gd name="connsiteX648" fmla="*/ 775536 w 7467600"/>
              <a:gd name="connsiteY648" fmla="*/ 1388015 h 6858000"/>
              <a:gd name="connsiteX649" fmla="*/ 894529 w 7467600"/>
              <a:gd name="connsiteY649" fmla="*/ 1567739 h 6858000"/>
              <a:gd name="connsiteX650" fmla="*/ 948000 w 7467600"/>
              <a:gd name="connsiteY650" fmla="*/ 1663088 h 6858000"/>
              <a:gd name="connsiteX651" fmla="*/ 1006812 w 7467600"/>
              <a:gd name="connsiteY651" fmla="*/ 1767683 h 6858000"/>
              <a:gd name="connsiteX652" fmla="*/ 1149133 w 7467600"/>
              <a:gd name="connsiteY652" fmla="*/ 1971513 h 6858000"/>
              <a:gd name="connsiteX653" fmla="*/ 1333952 w 7467600"/>
              <a:gd name="connsiteY653" fmla="*/ 2251620 h 6858000"/>
              <a:gd name="connsiteX654" fmla="*/ 1337329 w 7467600"/>
              <a:gd name="connsiteY654" fmla="*/ 2258350 h 6858000"/>
              <a:gd name="connsiteX655" fmla="*/ 1014726 w 7467600"/>
              <a:gd name="connsiteY655" fmla="*/ 1615556 h 6858000"/>
              <a:gd name="connsiteX656" fmla="*/ 678222 w 7467600"/>
              <a:gd name="connsiteY656" fmla="*/ 1248670 h 6858000"/>
              <a:gd name="connsiteX657" fmla="*/ 6691602 w 7467600"/>
              <a:gd name="connsiteY657" fmla="*/ 1140573 h 6858000"/>
              <a:gd name="connsiteX658" fmla="*/ 6571100 w 7467600"/>
              <a:gd name="connsiteY658" fmla="*/ 1183662 h 6858000"/>
              <a:gd name="connsiteX659" fmla="*/ 6241687 w 7467600"/>
              <a:gd name="connsiteY659" fmla="*/ 1257600 h 6858000"/>
              <a:gd name="connsiteX660" fmla="*/ 5693009 w 7467600"/>
              <a:gd name="connsiteY660" fmla="*/ 1478256 h 6858000"/>
              <a:gd name="connsiteX661" fmla="*/ 6548420 w 7467600"/>
              <a:gd name="connsiteY661" fmla="*/ 1214599 h 6858000"/>
              <a:gd name="connsiteX662" fmla="*/ 6605473 w 7467600"/>
              <a:gd name="connsiteY662" fmla="*/ 1184686 h 6858000"/>
              <a:gd name="connsiteX663" fmla="*/ 6691602 w 7467600"/>
              <a:gd name="connsiteY663" fmla="*/ 1140573 h 6858000"/>
              <a:gd name="connsiteX664" fmla="*/ 4002475 w 7467600"/>
              <a:gd name="connsiteY664" fmla="*/ 1037802 h 6858000"/>
              <a:gd name="connsiteX665" fmla="*/ 4000324 w 7467600"/>
              <a:gd name="connsiteY665" fmla="*/ 1039362 h 6858000"/>
              <a:gd name="connsiteX666" fmla="*/ 4002862 w 7467600"/>
              <a:gd name="connsiteY666" fmla="*/ 1042866 h 6858000"/>
              <a:gd name="connsiteX667" fmla="*/ 4002475 w 7467600"/>
              <a:gd name="connsiteY667" fmla="*/ 1037802 h 6858000"/>
              <a:gd name="connsiteX668" fmla="*/ 506322 w 7467600"/>
              <a:gd name="connsiteY668" fmla="*/ 1020997 h 6858000"/>
              <a:gd name="connsiteX669" fmla="*/ 533068 w 7467600"/>
              <a:gd name="connsiteY669" fmla="*/ 1029409 h 6858000"/>
              <a:gd name="connsiteX670" fmla="*/ 1232525 w 7467600"/>
              <a:gd name="connsiteY670" fmla="*/ 1804675 h 6858000"/>
              <a:gd name="connsiteX671" fmla="*/ 1388858 w 7467600"/>
              <a:gd name="connsiteY671" fmla="*/ 2368011 h 6858000"/>
              <a:gd name="connsiteX672" fmla="*/ 1384098 w 7467600"/>
              <a:gd name="connsiteY672" fmla="*/ 2378125 h 6858000"/>
              <a:gd name="connsiteX673" fmla="*/ 1425393 w 7467600"/>
              <a:gd name="connsiteY673" fmla="*/ 2589124 h 6858000"/>
              <a:gd name="connsiteX674" fmla="*/ 1424001 w 7467600"/>
              <a:gd name="connsiteY674" fmla="*/ 2597541 h 6858000"/>
              <a:gd name="connsiteX675" fmla="*/ 2152729 w 7467600"/>
              <a:gd name="connsiteY675" fmla="*/ 2864487 h 6858000"/>
              <a:gd name="connsiteX676" fmla="*/ 2020609 w 7467600"/>
              <a:gd name="connsiteY676" fmla="*/ 2539671 h 6858000"/>
              <a:gd name="connsiteX677" fmla="*/ 2018920 w 7467600"/>
              <a:gd name="connsiteY677" fmla="*/ 2536309 h 6858000"/>
              <a:gd name="connsiteX678" fmla="*/ 1342441 w 7467600"/>
              <a:gd name="connsiteY678" fmla="*/ 1173017 h 6858000"/>
              <a:gd name="connsiteX679" fmla="*/ 1367925 w 7467600"/>
              <a:gd name="connsiteY679" fmla="*/ 1135648 h 6858000"/>
              <a:gd name="connsiteX680" fmla="*/ 1771401 w 7467600"/>
              <a:gd name="connsiteY680" fmla="*/ 1806673 h 6858000"/>
              <a:gd name="connsiteX681" fmla="*/ 1972385 w 7467600"/>
              <a:gd name="connsiteY681" fmla="*/ 2198735 h 6858000"/>
              <a:gd name="connsiteX682" fmla="*/ 2040892 w 7467600"/>
              <a:gd name="connsiteY682" fmla="*/ 2405205 h 6858000"/>
              <a:gd name="connsiteX683" fmla="*/ 2131689 w 7467600"/>
              <a:gd name="connsiteY683" fmla="*/ 1936926 h 6858000"/>
              <a:gd name="connsiteX684" fmla="*/ 2454820 w 7467600"/>
              <a:gd name="connsiteY684" fmla="*/ 1248808 h 6858000"/>
              <a:gd name="connsiteX685" fmla="*/ 2492512 w 7467600"/>
              <a:gd name="connsiteY685" fmla="*/ 1302920 h 6858000"/>
              <a:gd name="connsiteX686" fmla="*/ 2081216 w 7467600"/>
              <a:gd name="connsiteY686" fmla="*/ 2527513 h 6858000"/>
              <a:gd name="connsiteX687" fmla="*/ 2081211 w 7467600"/>
              <a:gd name="connsiteY687" fmla="*/ 2528916 h 6858000"/>
              <a:gd name="connsiteX688" fmla="*/ 2199067 w 7467600"/>
              <a:gd name="connsiteY688" fmla="*/ 2884061 h 6858000"/>
              <a:gd name="connsiteX689" fmla="*/ 3192586 w 7467600"/>
              <a:gd name="connsiteY689" fmla="*/ 3411496 h 6858000"/>
              <a:gd name="connsiteX690" fmla="*/ 3182620 w 7467600"/>
              <a:gd name="connsiteY690" fmla="*/ 3483279 h 6858000"/>
              <a:gd name="connsiteX691" fmla="*/ 2435119 w 7467600"/>
              <a:gd name="connsiteY691" fmla="*/ 3080173 h 6858000"/>
              <a:gd name="connsiteX692" fmla="*/ 2410152 w 7467600"/>
              <a:gd name="connsiteY692" fmla="*/ 3063751 h 6858000"/>
              <a:gd name="connsiteX693" fmla="*/ 2408099 w 7467600"/>
              <a:gd name="connsiteY693" fmla="*/ 3064403 h 6858000"/>
              <a:gd name="connsiteX694" fmla="*/ 2407218 w 7467600"/>
              <a:gd name="connsiteY694" fmla="*/ 3070324 h 6858000"/>
              <a:gd name="connsiteX695" fmla="*/ 2380138 w 7467600"/>
              <a:gd name="connsiteY695" fmla="*/ 3099341 h 6858000"/>
              <a:gd name="connsiteX696" fmla="*/ 1765923 w 7467600"/>
              <a:gd name="connsiteY696" fmla="*/ 3581043 h 6858000"/>
              <a:gd name="connsiteX697" fmla="*/ 1702258 w 7467600"/>
              <a:gd name="connsiteY697" fmla="*/ 3612286 h 6858000"/>
              <a:gd name="connsiteX698" fmla="*/ 1538370 w 7467600"/>
              <a:gd name="connsiteY698" fmla="*/ 3811804 h 6858000"/>
              <a:gd name="connsiteX699" fmla="*/ 542867 w 7467600"/>
              <a:gd name="connsiteY699" fmla="*/ 4944092 h 6858000"/>
              <a:gd name="connsiteX700" fmla="*/ 515800 w 7467600"/>
              <a:gd name="connsiteY700" fmla="*/ 4862180 h 6858000"/>
              <a:gd name="connsiteX701" fmla="*/ 909145 w 7467600"/>
              <a:gd name="connsiteY701" fmla="*/ 4199225 h 6858000"/>
              <a:gd name="connsiteX702" fmla="*/ 1214067 w 7467600"/>
              <a:gd name="connsiteY702" fmla="*/ 3908561 h 6858000"/>
              <a:gd name="connsiteX703" fmla="*/ 640967 w 7467600"/>
              <a:gd name="connsiteY703" fmla="*/ 4105601 h 6858000"/>
              <a:gd name="connsiteX704" fmla="*/ 112563 w 7467600"/>
              <a:gd name="connsiteY704" fmla="*/ 4396952 h 6858000"/>
              <a:gd name="connsiteX705" fmla="*/ 0 w 7467600"/>
              <a:gd name="connsiteY705" fmla="*/ 4466006 h 6858000"/>
              <a:gd name="connsiteX706" fmla="*/ 0 w 7467600"/>
              <a:gd name="connsiteY706" fmla="*/ 4233763 h 6858000"/>
              <a:gd name="connsiteX707" fmla="*/ 36881 w 7467600"/>
              <a:gd name="connsiteY707" fmla="*/ 4200118 h 6858000"/>
              <a:gd name="connsiteX708" fmla="*/ 910534 w 7467600"/>
              <a:gd name="connsiteY708" fmla="*/ 3629753 h 6858000"/>
              <a:gd name="connsiteX709" fmla="*/ 1578717 w 7467600"/>
              <a:gd name="connsiteY709" fmla="*/ 3575982 h 6858000"/>
              <a:gd name="connsiteX710" fmla="*/ 2338780 w 7467600"/>
              <a:gd name="connsiteY710" fmla="*/ 3033725 h 6858000"/>
              <a:gd name="connsiteX711" fmla="*/ 1807991 w 7467600"/>
              <a:gd name="connsiteY711" fmla="*/ 2807184 h 6858000"/>
              <a:gd name="connsiteX712" fmla="*/ 1416358 w 7467600"/>
              <a:gd name="connsiteY712" fmla="*/ 3112571 h 6858000"/>
              <a:gd name="connsiteX713" fmla="*/ 939066 w 7467600"/>
              <a:gd name="connsiteY713" fmla="*/ 3378798 h 6858000"/>
              <a:gd name="connsiteX714" fmla="*/ 115099 w 7467600"/>
              <a:gd name="connsiteY714" fmla="*/ 3607650 h 6858000"/>
              <a:gd name="connsiteX715" fmla="*/ 97284 w 7467600"/>
              <a:gd name="connsiteY715" fmla="*/ 3520393 h 6858000"/>
              <a:gd name="connsiteX716" fmla="*/ 922050 w 7467600"/>
              <a:gd name="connsiteY716" fmla="*/ 3074867 h 6858000"/>
              <a:gd name="connsiteX717" fmla="*/ 1405265 w 7467600"/>
              <a:gd name="connsiteY717" fmla="*/ 3016319 h 6858000"/>
              <a:gd name="connsiteX718" fmla="*/ 1407512 w 7467600"/>
              <a:gd name="connsiteY718" fmla="*/ 3018001 h 6858000"/>
              <a:gd name="connsiteX719" fmla="*/ 1726266 w 7467600"/>
              <a:gd name="connsiteY719" fmla="*/ 2777274 h 6858000"/>
              <a:gd name="connsiteX720" fmla="*/ 625390 w 7467600"/>
              <a:gd name="connsiteY720" fmla="*/ 2514541 h 6858000"/>
              <a:gd name="connsiteX721" fmla="*/ 619799 w 7467600"/>
              <a:gd name="connsiteY721" fmla="*/ 2527180 h 6858000"/>
              <a:gd name="connsiteX722" fmla="*/ 310030 w 7467600"/>
              <a:gd name="connsiteY722" fmla="*/ 2771818 h 6858000"/>
              <a:gd name="connsiteX723" fmla="*/ 173877 w 7467600"/>
              <a:gd name="connsiteY723" fmla="*/ 2937056 h 6858000"/>
              <a:gd name="connsiteX724" fmla="*/ 77889 w 7467600"/>
              <a:gd name="connsiteY724" fmla="*/ 3138440 h 6858000"/>
              <a:gd name="connsiteX725" fmla="*/ 0 w 7467600"/>
              <a:gd name="connsiteY725" fmla="*/ 3271395 h 6858000"/>
              <a:gd name="connsiteX726" fmla="*/ 0 w 7467600"/>
              <a:gd name="connsiteY726" fmla="*/ 3153002 h 6858000"/>
              <a:gd name="connsiteX727" fmla="*/ 2386 w 7467600"/>
              <a:gd name="connsiteY727" fmla="*/ 3149203 h 6858000"/>
              <a:gd name="connsiteX728" fmla="*/ 89753 w 7467600"/>
              <a:gd name="connsiteY728" fmla="*/ 2987702 h 6858000"/>
              <a:gd name="connsiteX729" fmla="*/ 76869 w 7467600"/>
              <a:gd name="connsiteY729" fmla="*/ 3005404 h 6858000"/>
              <a:gd name="connsiteX730" fmla="*/ 32049 w 7467600"/>
              <a:gd name="connsiteY730" fmla="*/ 3065814 h 6858000"/>
              <a:gd name="connsiteX731" fmla="*/ 0 w 7467600"/>
              <a:gd name="connsiteY731" fmla="*/ 3108744 h 6858000"/>
              <a:gd name="connsiteX732" fmla="*/ 0 w 7467600"/>
              <a:gd name="connsiteY732" fmla="*/ 3058059 h 6858000"/>
              <a:gd name="connsiteX733" fmla="*/ 7610 w 7467600"/>
              <a:gd name="connsiteY733" fmla="*/ 3047889 h 6858000"/>
              <a:gd name="connsiteX734" fmla="*/ 52419 w 7467600"/>
              <a:gd name="connsiteY734" fmla="*/ 2987479 h 6858000"/>
              <a:gd name="connsiteX735" fmla="*/ 59142 w 7467600"/>
              <a:gd name="connsiteY735" fmla="*/ 2978488 h 6858000"/>
              <a:gd name="connsiteX736" fmla="*/ 0 w 7467600"/>
              <a:gd name="connsiteY736" fmla="*/ 3015334 h 6858000"/>
              <a:gd name="connsiteX737" fmla="*/ 0 w 7467600"/>
              <a:gd name="connsiteY737" fmla="*/ 2914286 h 6858000"/>
              <a:gd name="connsiteX738" fmla="*/ 36383 w 7467600"/>
              <a:gd name="connsiteY738" fmla="*/ 2901128 h 6858000"/>
              <a:gd name="connsiteX739" fmla="*/ 156329 w 7467600"/>
              <a:gd name="connsiteY739" fmla="*/ 2840533 h 6858000"/>
              <a:gd name="connsiteX740" fmla="*/ 358355 w 7467600"/>
              <a:gd name="connsiteY740" fmla="*/ 2620471 h 6858000"/>
              <a:gd name="connsiteX741" fmla="*/ 510577 w 7467600"/>
              <a:gd name="connsiteY741" fmla="*/ 2501244 h 6858000"/>
              <a:gd name="connsiteX742" fmla="*/ 211967 w 7467600"/>
              <a:gd name="connsiteY742" fmla="*/ 2479171 h 6858000"/>
              <a:gd name="connsiteX743" fmla="*/ 0 w 7467600"/>
              <a:gd name="connsiteY743" fmla="*/ 2476398 h 6858000"/>
              <a:gd name="connsiteX744" fmla="*/ 0 w 7467600"/>
              <a:gd name="connsiteY744" fmla="*/ 2389189 h 6858000"/>
              <a:gd name="connsiteX745" fmla="*/ 103062 w 7467600"/>
              <a:gd name="connsiteY745" fmla="*/ 2389518 h 6858000"/>
              <a:gd name="connsiteX746" fmla="*/ 510734 w 7467600"/>
              <a:gd name="connsiteY746" fmla="*/ 2416201 h 6858000"/>
              <a:gd name="connsiteX747" fmla="*/ 279257 w 7467600"/>
              <a:gd name="connsiteY747" fmla="*/ 2092102 h 6858000"/>
              <a:gd name="connsiteX748" fmla="*/ 65265 w 7467600"/>
              <a:gd name="connsiteY748" fmla="*/ 2006049 h 6858000"/>
              <a:gd name="connsiteX749" fmla="*/ 0 w 7467600"/>
              <a:gd name="connsiteY749" fmla="*/ 1982532 h 6858000"/>
              <a:gd name="connsiteX750" fmla="*/ 0 w 7467600"/>
              <a:gd name="connsiteY750" fmla="*/ 1912789 h 6858000"/>
              <a:gd name="connsiteX751" fmla="*/ 97460 w 7467600"/>
              <a:gd name="connsiteY751" fmla="*/ 1953725 h 6858000"/>
              <a:gd name="connsiteX752" fmla="*/ 221272 w 7467600"/>
              <a:gd name="connsiteY752" fmla="*/ 1980766 h 6858000"/>
              <a:gd name="connsiteX753" fmla="*/ 116765 w 7467600"/>
              <a:gd name="connsiteY753" fmla="*/ 1911033 h 6858000"/>
              <a:gd name="connsiteX754" fmla="*/ 16405 w 7467600"/>
              <a:gd name="connsiteY754" fmla="*/ 1803412 h 6858000"/>
              <a:gd name="connsiteX755" fmla="*/ 0 w 7467600"/>
              <a:gd name="connsiteY755" fmla="*/ 1784777 h 6858000"/>
              <a:gd name="connsiteX756" fmla="*/ 0 w 7467600"/>
              <a:gd name="connsiteY756" fmla="*/ 1740082 h 6858000"/>
              <a:gd name="connsiteX757" fmla="*/ 39394 w 7467600"/>
              <a:gd name="connsiteY757" fmla="*/ 1784856 h 6858000"/>
              <a:gd name="connsiteX758" fmla="*/ 135813 w 7467600"/>
              <a:gd name="connsiteY758" fmla="*/ 1888838 h 6858000"/>
              <a:gd name="connsiteX759" fmla="*/ 242575 w 7467600"/>
              <a:gd name="connsiteY759" fmla="*/ 1958841 h 6858000"/>
              <a:gd name="connsiteX760" fmla="*/ 82197 w 7467600"/>
              <a:gd name="connsiteY760" fmla="*/ 1754826 h 6858000"/>
              <a:gd name="connsiteX761" fmla="*/ 0 w 7467600"/>
              <a:gd name="connsiteY761" fmla="*/ 1679650 h 6858000"/>
              <a:gd name="connsiteX762" fmla="*/ 0 w 7467600"/>
              <a:gd name="connsiteY762" fmla="*/ 1602463 h 6858000"/>
              <a:gd name="connsiteX763" fmla="*/ 84689 w 7467600"/>
              <a:gd name="connsiteY763" fmla="*/ 1677442 h 6858000"/>
              <a:gd name="connsiteX764" fmla="*/ 298437 w 7467600"/>
              <a:gd name="connsiteY764" fmla="*/ 1968019 h 6858000"/>
              <a:gd name="connsiteX765" fmla="*/ 227269 w 7467600"/>
              <a:gd name="connsiteY765" fmla="*/ 1114064 h 6858000"/>
              <a:gd name="connsiteX766" fmla="*/ 248003 w 7467600"/>
              <a:gd name="connsiteY766" fmla="*/ 1089613 h 6858000"/>
              <a:gd name="connsiteX767" fmla="*/ 427020 w 7467600"/>
              <a:gd name="connsiteY767" fmla="*/ 1619803 h 6858000"/>
              <a:gd name="connsiteX768" fmla="*/ 340345 w 7467600"/>
              <a:gd name="connsiteY768" fmla="*/ 2027739 h 6858000"/>
              <a:gd name="connsiteX769" fmla="*/ 360865 w 7467600"/>
              <a:gd name="connsiteY769" fmla="*/ 2044827 h 6858000"/>
              <a:gd name="connsiteX770" fmla="*/ 560414 w 7467600"/>
              <a:gd name="connsiteY770" fmla="*/ 2421457 h 6858000"/>
              <a:gd name="connsiteX771" fmla="*/ 1359703 w 7467600"/>
              <a:gd name="connsiteY771" fmla="*/ 2578554 h 6858000"/>
              <a:gd name="connsiteX772" fmla="*/ 1359422 w 7467600"/>
              <a:gd name="connsiteY772" fmla="*/ 2577994 h 6858000"/>
              <a:gd name="connsiteX773" fmla="*/ 828701 w 7467600"/>
              <a:gd name="connsiteY773" fmla="*/ 1839520 h 6858000"/>
              <a:gd name="connsiteX774" fmla="*/ 494427 w 7467600"/>
              <a:gd name="connsiteY774" fmla="*/ 1092333 h 6858000"/>
              <a:gd name="connsiteX775" fmla="*/ 506322 w 7467600"/>
              <a:gd name="connsiteY775" fmla="*/ 1020997 h 6858000"/>
              <a:gd name="connsiteX776" fmla="*/ 4570198 w 7467600"/>
              <a:gd name="connsiteY776" fmla="*/ 978081 h 6858000"/>
              <a:gd name="connsiteX777" fmla="*/ 4523691 w 7467600"/>
              <a:gd name="connsiteY777" fmla="*/ 1127776 h 6858000"/>
              <a:gd name="connsiteX778" fmla="*/ 4509875 w 7467600"/>
              <a:gd name="connsiteY778" fmla="*/ 1167552 h 6858000"/>
              <a:gd name="connsiteX779" fmla="*/ 4478168 w 7467600"/>
              <a:gd name="connsiteY779" fmla="*/ 1260735 h 6858000"/>
              <a:gd name="connsiteX780" fmla="*/ 4409309 w 7467600"/>
              <a:gd name="connsiteY780" fmla="*/ 1666996 h 6858000"/>
              <a:gd name="connsiteX781" fmla="*/ 4370031 w 7467600"/>
              <a:gd name="connsiteY781" fmla="*/ 1955666 h 6858000"/>
              <a:gd name="connsiteX782" fmla="*/ 4570198 w 7467600"/>
              <a:gd name="connsiteY782" fmla="*/ 978081 h 6858000"/>
              <a:gd name="connsiteX783" fmla="*/ 4557898 w 7467600"/>
              <a:gd name="connsiteY783" fmla="*/ 900011 h 6858000"/>
              <a:gd name="connsiteX784" fmla="*/ 4344840 w 7467600"/>
              <a:gd name="connsiteY784" fmla="*/ 1922038 h 6858000"/>
              <a:gd name="connsiteX785" fmla="*/ 4378710 w 7467600"/>
              <a:gd name="connsiteY785" fmla="*/ 1665516 h 6858000"/>
              <a:gd name="connsiteX786" fmla="*/ 4448798 w 7467600"/>
              <a:gd name="connsiteY786" fmla="*/ 1253024 h 6858000"/>
              <a:gd name="connsiteX787" fmla="*/ 4480315 w 7467600"/>
              <a:gd name="connsiteY787" fmla="*/ 1158454 h 6858000"/>
              <a:gd name="connsiteX788" fmla="*/ 4494133 w 7467600"/>
              <a:gd name="connsiteY788" fmla="*/ 1118676 h 6858000"/>
              <a:gd name="connsiteX789" fmla="*/ 4557898 w 7467600"/>
              <a:gd name="connsiteY789" fmla="*/ 900011 h 6858000"/>
              <a:gd name="connsiteX790" fmla="*/ 5870151 w 7467600"/>
              <a:gd name="connsiteY790" fmla="*/ 898890 h 6858000"/>
              <a:gd name="connsiteX791" fmla="*/ 5861335 w 7467600"/>
              <a:gd name="connsiteY791" fmla="*/ 899177 h 6858000"/>
              <a:gd name="connsiteX792" fmla="*/ 5843702 w 7467600"/>
              <a:gd name="connsiteY792" fmla="*/ 899748 h 6858000"/>
              <a:gd name="connsiteX793" fmla="*/ 5651107 w 7467600"/>
              <a:gd name="connsiteY793" fmla="*/ 920306 h 6858000"/>
              <a:gd name="connsiteX794" fmla="*/ 5459407 w 7467600"/>
              <a:gd name="connsiteY794" fmla="*/ 940975 h 6858000"/>
              <a:gd name="connsiteX795" fmla="*/ 5374846 w 7467600"/>
              <a:gd name="connsiteY795" fmla="*/ 941988 h 6858000"/>
              <a:gd name="connsiteX796" fmla="*/ 5256105 w 7467600"/>
              <a:gd name="connsiteY796" fmla="*/ 945632 h 6858000"/>
              <a:gd name="connsiteX797" fmla="*/ 5107071 w 7467600"/>
              <a:gd name="connsiteY797" fmla="*/ 969720 h 6858000"/>
              <a:gd name="connsiteX798" fmla="*/ 4998681 w 7467600"/>
              <a:gd name="connsiteY798" fmla="*/ 988771 h 6858000"/>
              <a:gd name="connsiteX799" fmla="*/ 5870151 w 7467600"/>
              <a:gd name="connsiteY799" fmla="*/ 898890 h 6858000"/>
              <a:gd name="connsiteX800" fmla="*/ 5504425 w 7467600"/>
              <a:gd name="connsiteY800" fmla="*/ 848067 h 6858000"/>
              <a:gd name="connsiteX801" fmla="*/ 4968849 w 7467600"/>
              <a:gd name="connsiteY801" fmla="*/ 962318 h 6858000"/>
              <a:gd name="connsiteX802" fmla="*/ 5104039 w 7467600"/>
              <a:gd name="connsiteY802" fmla="*/ 940634 h 6858000"/>
              <a:gd name="connsiteX803" fmla="*/ 5256311 w 7467600"/>
              <a:gd name="connsiteY803" fmla="*/ 916490 h 6858000"/>
              <a:gd name="connsiteX804" fmla="*/ 5377381 w 7467600"/>
              <a:gd name="connsiteY804" fmla="*/ 912671 h 6858000"/>
              <a:gd name="connsiteX805" fmla="*/ 5460148 w 7467600"/>
              <a:gd name="connsiteY805" fmla="*/ 911442 h 6858000"/>
              <a:gd name="connsiteX806" fmla="*/ 5648971 w 7467600"/>
              <a:gd name="connsiteY806" fmla="*/ 891331 h 6858000"/>
              <a:gd name="connsiteX807" fmla="*/ 5844807 w 7467600"/>
              <a:gd name="connsiteY807" fmla="*/ 870718 h 6858000"/>
              <a:gd name="connsiteX808" fmla="*/ 5862975 w 7467600"/>
              <a:gd name="connsiteY808" fmla="*/ 869756 h 6858000"/>
              <a:gd name="connsiteX809" fmla="*/ 5920887 w 7467600"/>
              <a:gd name="connsiteY809" fmla="*/ 865929 h 6858000"/>
              <a:gd name="connsiteX810" fmla="*/ 5504425 w 7467600"/>
              <a:gd name="connsiteY810" fmla="*/ 848067 h 6858000"/>
              <a:gd name="connsiteX811" fmla="*/ 3607114 w 7467600"/>
              <a:gd name="connsiteY811" fmla="*/ 467441 h 6858000"/>
              <a:gd name="connsiteX812" fmla="*/ 3296242 w 7467600"/>
              <a:gd name="connsiteY812" fmla="*/ 807991 h 6858000"/>
              <a:gd name="connsiteX813" fmla="*/ 3174674 w 7467600"/>
              <a:gd name="connsiteY813" fmla="*/ 919759 h 6858000"/>
              <a:gd name="connsiteX814" fmla="*/ 3042978 w 7467600"/>
              <a:gd name="connsiteY814" fmla="*/ 1054894 h 6858000"/>
              <a:gd name="connsiteX815" fmla="*/ 2968914 w 7467600"/>
              <a:gd name="connsiteY815" fmla="*/ 1133756 h 6858000"/>
              <a:gd name="connsiteX816" fmla="*/ 3103823 w 7467600"/>
              <a:gd name="connsiteY816" fmla="*/ 1026814 h 6858000"/>
              <a:gd name="connsiteX817" fmla="*/ 3607114 w 7467600"/>
              <a:gd name="connsiteY817" fmla="*/ 467441 h 6858000"/>
              <a:gd name="connsiteX818" fmla="*/ 3744487 w 7467600"/>
              <a:gd name="connsiteY818" fmla="*/ 383136 h 6858000"/>
              <a:gd name="connsiteX819" fmla="*/ 3970213 w 7467600"/>
              <a:gd name="connsiteY819" fmla="*/ 995559 h 6858000"/>
              <a:gd name="connsiteX820" fmla="*/ 3744487 w 7467600"/>
              <a:gd name="connsiteY820" fmla="*/ 383136 h 6858000"/>
              <a:gd name="connsiteX821" fmla="*/ 3624562 w 7467600"/>
              <a:gd name="connsiteY821" fmla="*/ 367041 h 6858000"/>
              <a:gd name="connsiteX822" fmla="*/ 3489712 w 7467600"/>
              <a:gd name="connsiteY822" fmla="*/ 485386 h 6858000"/>
              <a:gd name="connsiteX823" fmla="*/ 3182994 w 7467600"/>
              <a:gd name="connsiteY823" fmla="*/ 828265 h 6858000"/>
              <a:gd name="connsiteX824" fmla="*/ 2892114 w 7467600"/>
              <a:gd name="connsiteY824" fmla="*/ 1172635 h 6858000"/>
              <a:gd name="connsiteX825" fmla="*/ 3021459 w 7467600"/>
              <a:gd name="connsiteY825" fmla="*/ 1035385 h 6858000"/>
              <a:gd name="connsiteX826" fmla="*/ 3153873 w 7467600"/>
              <a:gd name="connsiteY826" fmla="*/ 898971 h 6858000"/>
              <a:gd name="connsiteX827" fmla="*/ 3276511 w 7467600"/>
              <a:gd name="connsiteY827" fmla="*/ 786423 h 6858000"/>
              <a:gd name="connsiteX828" fmla="*/ 3584154 w 7467600"/>
              <a:gd name="connsiteY828" fmla="*/ 448218 h 6858000"/>
              <a:gd name="connsiteX829" fmla="*/ 3624562 w 7467600"/>
              <a:gd name="connsiteY829" fmla="*/ 367041 h 6858000"/>
              <a:gd name="connsiteX830" fmla="*/ 3766672 w 7467600"/>
              <a:gd name="connsiteY830" fmla="*/ 359429 h 6858000"/>
              <a:gd name="connsiteX831" fmla="*/ 3996338 w 7467600"/>
              <a:gd name="connsiteY831" fmla="*/ 968237 h 6858000"/>
              <a:gd name="connsiteX832" fmla="*/ 3766672 w 7467600"/>
              <a:gd name="connsiteY832" fmla="*/ 359429 h 6858000"/>
              <a:gd name="connsiteX833" fmla="*/ 5805386 w 7467600"/>
              <a:gd name="connsiteY833" fmla="*/ 239240 h 6858000"/>
              <a:gd name="connsiteX834" fmla="*/ 5736947 w 7467600"/>
              <a:gd name="connsiteY834" fmla="*/ 261367 h 6858000"/>
              <a:gd name="connsiteX835" fmla="*/ 5427012 w 7467600"/>
              <a:gd name="connsiteY835" fmla="*/ 311272 h 6858000"/>
              <a:gd name="connsiteX836" fmla="*/ 5147818 w 7467600"/>
              <a:gd name="connsiteY836" fmla="*/ 322112 h 6858000"/>
              <a:gd name="connsiteX837" fmla="*/ 5060854 w 7467600"/>
              <a:gd name="connsiteY837" fmla="*/ 311882 h 6858000"/>
              <a:gd name="connsiteX838" fmla="*/ 4945989 w 7467600"/>
              <a:gd name="connsiteY838" fmla="*/ 300516 h 6858000"/>
              <a:gd name="connsiteX839" fmla="*/ 5410479 w 7467600"/>
              <a:gd name="connsiteY839" fmla="*/ 348434 h 6858000"/>
              <a:gd name="connsiteX840" fmla="*/ 5805386 w 7467600"/>
              <a:gd name="connsiteY840" fmla="*/ 239240 h 6858000"/>
              <a:gd name="connsiteX841" fmla="*/ 5905192 w 7467600"/>
              <a:gd name="connsiteY841" fmla="*/ 163079 h 6858000"/>
              <a:gd name="connsiteX842" fmla="*/ 5865655 w 7467600"/>
              <a:gd name="connsiteY842" fmla="*/ 171901 h 6858000"/>
              <a:gd name="connsiteX843" fmla="*/ 5259740 w 7467600"/>
              <a:gd name="connsiteY843" fmla="*/ 257013 h 6858000"/>
              <a:gd name="connsiteX844" fmla="*/ 5208466 w 7467600"/>
              <a:gd name="connsiteY844" fmla="*/ 257550 h 6858000"/>
              <a:gd name="connsiteX845" fmla="*/ 4980204 w 7467600"/>
              <a:gd name="connsiteY845" fmla="*/ 271903 h 6858000"/>
              <a:gd name="connsiteX846" fmla="*/ 5068068 w 7467600"/>
              <a:gd name="connsiteY846" fmla="*/ 282244 h 6858000"/>
              <a:gd name="connsiteX847" fmla="*/ 5153231 w 7467600"/>
              <a:gd name="connsiteY847" fmla="*/ 292240 h 6858000"/>
              <a:gd name="connsiteX848" fmla="*/ 5426491 w 7467600"/>
              <a:gd name="connsiteY848" fmla="*/ 281128 h 6858000"/>
              <a:gd name="connsiteX849" fmla="*/ 5731212 w 7467600"/>
              <a:gd name="connsiteY849" fmla="*/ 231951 h 6858000"/>
              <a:gd name="connsiteX850" fmla="*/ 5905192 w 7467600"/>
              <a:gd name="connsiteY850" fmla="*/ 163079 h 6858000"/>
              <a:gd name="connsiteX851" fmla="*/ 5944437 w 7467600"/>
              <a:gd name="connsiteY851" fmla="*/ 113829 h 6858000"/>
              <a:gd name="connsiteX852" fmla="*/ 5825032 w 7467600"/>
              <a:gd name="connsiteY852" fmla="*/ 146405 h 6858000"/>
              <a:gd name="connsiteX853" fmla="*/ 4955599 w 7467600"/>
              <a:gd name="connsiteY853" fmla="*/ 247008 h 6858000"/>
              <a:gd name="connsiteX854" fmla="*/ 5210104 w 7467600"/>
              <a:gd name="connsiteY854" fmla="*/ 228123 h 6858000"/>
              <a:gd name="connsiteX855" fmla="*/ 5261015 w 7467600"/>
              <a:gd name="connsiteY855" fmla="*/ 227087 h 6858000"/>
              <a:gd name="connsiteX856" fmla="*/ 5861181 w 7467600"/>
              <a:gd name="connsiteY856" fmla="*/ 143093 h 6858000"/>
              <a:gd name="connsiteX857" fmla="*/ 5961252 w 7467600"/>
              <a:gd name="connsiteY857" fmla="*/ 114820 h 6858000"/>
              <a:gd name="connsiteX858" fmla="*/ 5944437 w 7467600"/>
              <a:gd name="connsiteY858" fmla="*/ 113829 h 6858000"/>
              <a:gd name="connsiteX859" fmla="*/ 3882765 w 7467600"/>
              <a:gd name="connsiteY859" fmla="*/ 0 h 6858000"/>
              <a:gd name="connsiteX860" fmla="*/ 3995099 w 7467600"/>
              <a:gd name="connsiteY860" fmla="*/ 0 h 6858000"/>
              <a:gd name="connsiteX861" fmla="*/ 4163818 w 7467600"/>
              <a:gd name="connsiteY861" fmla="*/ 234104 h 6858000"/>
              <a:gd name="connsiteX862" fmla="*/ 4172099 w 7467600"/>
              <a:gd name="connsiteY862" fmla="*/ 234207 h 6858000"/>
              <a:gd name="connsiteX863" fmla="*/ 4784282 w 7467600"/>
              <a:gd name="connsiteY863" fmla="*/ 276561 h 6858000"/>
              <a:gd name="connsiteX864" fmla="*/ 4801687 w 7467600"/>
              <a:gd name="connsiteY864" fmla="*/ 267764 h 6858000"/>
              <a:gd name="connsiteX865" fmla="*/ 6082788 w 7467600"/>
              <a:gd name="connsiteY865" fmla="*/ 64119 h 6858000"/>
              <a:gd name="connsiteX866" fmla="*/ 6099442 w 7467600"/>
              <a:gd name="connsiteY866" fmla="*/ 82568 h 6858000"/>
              <a:gd name="connsiteX867" fmla="*/ 4804137 w 7467600"/>
              <a:gd name="connsiteY867" fmla="*/ 320931 h 6858000"/>
              <a:gd name="connsiteX868" fmla="*/ 4227047 w 7467600"/>
              <a:gd name="connsiteY868" fmla="*/ 313415 h 6858000"/>
              <a:gd name="connsiteX869" fmla="*/ 4346041 w 7467600"/>
              <a:gd name="connsiteY869" fmla="*/ 456086 h 6858000"/>
              <a:gd name="connsiteX870" fmla="*/ 4870967 w 7467600"/>
              <a:gd name="connsiteY870" fmla="*/ 963061 h 6858000"/>
              <a:gd name="connsiteX871" fmla="*/ 4889647 w 7467600"/>
              <a:gd name="connsiteY871" fmla="*/ 957147 h 6858000"/>
              <a:gd name="connsiteX872" fmla="*/ 5422504 w 7467600"/>
              <a:gd name="connsiteY872" fmla="*/ 805191 h 6858000"/>
              <a:gd name="connsiteX873" fmla="*/ 6087656 w 7467600"/>
              <a:gd name="connsiteY873" fmla="*/ 826703 h 6858000"/>
              <a:gd name="connsiteX874" fmla="*/ 6058717 w 7467600"/>
              <a:gd name="connsiteY874" fmla="*/ 865992 h 6858000"/>
              <a:gd name="connsiteX875" fmla="*/ 4974153 w 7467600"/>
              <a:gd name="connsiteY875" fmla="*/ 1045456 h 6858000"/>
              <a:gd name="connsiteX876" fmla="*/ 5627835 w 7467600"/>
              <a:gd name="connsiteY876" fmla="*/ 1472077 h 6858000"/>
              <a:gd name="connsiteX877" fmla="*/ 5629817 w 7467600"/>
              <a:gd name="connsiteY877" fmla="*/ 1471412 h 6858000"/>
              <a:gd name="connsiteX878" fmla="*/ 5634124 w 7467600"/>
              <a:gd name="connsiteY878" fmla="*/ 1470572 h 6858000"/>
              <a:gd name="connsiteX879" fmla="*/ 5755832 w 7467600"/>
              <a:gd name="connsiteY879" fmla="*/ 1383886 h 6858000"/>
              <a:gd name="connsiteX880" fmla="*/ 6014186 w 7467600"/>
              <a:gd name="connsiteY880" fmla="*/ 1279799 h 6858000"/>
              <a:gd name="connsiteX881" fmla="*/ 6901619 w 7467600"/>
              <a:gd name="connsiteY881" fmla="*/ 1047874 h 6858000"/>
              <a:gd name="connsiteX882" fmla="*/ 6931566 w 7467600"/>
              <a:gd name="connsiteY882" fmla="*/ 1062034 h 6858000"/>
              <a:gd name="connsiteX883" fmla="*/ 5790982 w 7467600"/>
              <a:gd name="connsiteY883" fmla="*/ 1561380 h 6858000"/>
              <a:gd name="connsiteX884" fmla="*/ 6188971 w 7467600"/>
              <a:gd name="connsiteY884" fmla="*/ 1755168 h 6858000"/>
              <a:gd name="connsiteX885" fmla="*/ 6202446 w 7467600"/>
              <a:gd name="connsiteY885" fmla="*/ 1752268 h 6858000"/>
              <a:gd name="connsiteX886" fmla="*/ 7179560 w 7467600"/>
              <a:gd name="connsiteY886" fmla="*/ 1467551 h 6858000"/>
              <a:gd name="connsiteX887" fmla="*/ 7158730 w 7467600"/>
              <a:gd name="connsiteY887" fmla="*/ 1507835 h 6858000"/>
              <a:gd name="connsiteX888" fmla="*/ 6326959 w 7467600"/>
              <a:gd name="connsiteY888" fmla="*/ 1817686 h 6858000"/>
              <a:gd name="connsiteX889" fmla="*/ 6537433 w 7467600"/>
              <a:gd name="connsiteY889" fmla="*/ 1907790 h 6858000"/>
              <a:gd name="connsiteX890" fmla="*/ 6550221 w 7467600"/>
              <a:gd name="connsiteY890" fmla="*/ 1910729 h 6858000"/>
              <a:gd name="connsiteX891" fmla="*/ 6964438 w 7467600"/>
              <a:gd name="connsiteY891" fmla="*/ 2209505 h 6858000"/>
              <a:gd name="connsiteX892" fmla="*/ 7367862 w 7467600"/>
              <a:gd name="connsiteY892" fmla="*/ 2806833 h 6858000"/>
              <a:gd name="connsiteX893" fmla="*/ 7364329 w 7467600"/>
              <a:gd name="connsiteY893" fmla="*/ 2826907 h 6858000"/>
              <a:gd name="connsiteX894" fmla="*/ 7290545 w 7467600"/>
              <a:gd name="connsiteY894" fmla="*/ 2850663 h 6858000"/>
              <a:gd name="connsiteX895" fmla="*/ 6472036 w 7467600"/>
              <a:gd name="connsiteY895" fmla="*/ 1959003 h 6858000"/>
              <a:gd name="connsiteX896" fmla="*/ 5792897 w 7467600"/>
              <a:gd name="connsiteY896" fmla="*/ 1647747 h 6858000"/>
              <a:gd name="connsiteX897" fmla="*/ 5842751 w 7467600"/>
              <a:gd name="connsiteY897" fmla="*/ 1816112 h 6858000"/>
              <a:gd name="connsiteX898" fmla="*/ 5847424 w 7467600"/>
              <a:gd name="connsiteY898" fmla="*/ 1815776 h 6858000"/>
              <a:gd name="connsiteX899" fmla="*/ 6399821 w 7467600"/>
              <a:gd name="connsiteY899" fmla="*/ 2344799 h 6858000"/>
              <a:gd name="connsiteX900" fmla="*/ 6323232 w 7467600"/>
              <a:gd name="connsiteY900" fmla="*/ 2389634 h 6858000"/>
              <a:gd name="connsiteX901" fmla="*/ 5942958 w 7467600"/>
              <a:gd name="connsiteY901" fmla="*/ 2077708 h 6858000"/>
              <a:gd name="connsiteX902" fmla="*/ 5921559 w 7467600"/>
              <a:gd name="connsiteY902" fmla="*/ 2378596 h 6858000"/>
              <a:gd name="connsiteX903" fmla="*/ 5817651 w 7467600"/>
              <a:gd name="connsiteY903" fmla="*/ 3023919 h 6858000"/>
              <a:gd name="connsiteX904" fmla="*/ 5729634 w 7467600"/>
              <a:gd name="connsiteY904" fmla="*/ 3051849 h 6858000"/>
              <a:gd name="connsiteX905" fmla="*/ 5611018 w 7467600"/>
              <a:gd name="connsiteY905" fmla="*/ 2316769 h 6858000"/>
              <a:gd name="connsiteX906" fmla="*/ 5687608 w 7467600"/>
              <a:gd name="connsiteY906" fmla="*/ 2039972 h 6858000"/>
              <a:gd name="connsiteX907" fmla="*/ 5657554 w 7467600"/>
              <a:gd name="connsiteY907" fmla="*/ 1576445 h 6858000"/>
              <a:gd name="connsiteX908" fmla="*/ 5150475 w 7467600"/>
              <a:gd name="connsiteY908" fmla="*/ 1274012 h 6858000"/>
              <a:gd name="connsiteX909" fmla="*/ 5349142 w 7467600"/>
              <a:gd name="connsiteY909" fmla="*/ 2204405 h 6858000"/>
              <a:gd name="connsiteX910" fmla="*/ 5262214 w 7467600"/>
              <a:gd name="connsiteY910" fmla="*/ 2233836 h 6858000"/>
              <a:gd name="connsiteX911" fmla="*/ 4981539 w 7467600"/>
              <a:gd name="connsiteY911" fmla="*/ 1542201 h 6858000"/>
              <a:gd name="connsiteX912" fmla="*/ 4958461 w 7467600"/>
              <a:gd name="connsiteY912" fmla="*/ 1136957 h 6858000"/>
              <a:gd name="connsiteX913" fmla="*/ 4655015 w 7467600"/>
              <a:gd name="connsiteY913" fmla="*/ 891426 h 6858000"/>
              <a:gd name="connsiteX914" fmla="*/ 4348002 w 7467600"/>
              <a:gd name="connsiteY914" fmla="*/ 2205895 h 6858000"/>
              <a:gd name="connsiteX915" fmla="*/ 4262250 w 7467600"/>
              <a:gd name="connsiteY915" fmla="*/ 2219972 h 6858000"/>
              <a:gd name="connsiteX916" fmla="*/ 4550611 w 7467600"/>
              <a:gd name="connsiteY916" fmla="*/ 817540 h 6858000"/>
              <a:gd name="connsiteX917" fmla="*/ 4564418 w 7467600"/>
              <a:gd name="connsiteY917" fmla="*/ 808293 h 6858000"/>
              <a:gd name="connsiteX918" fmla="*/ 4266388 w 7467600"/>
              <a:gd name="connsiteY918" fmla="*/ 500083 h 6858000"/>
              <a:gd name="connsiteX919" fmla="*/ 4032842 w 7467600"/>
              <a:gd name="connsiteY919" fmla="*/ 211809 h 6858000"/>
              <a:gd name="connsiteX920" fmla="*/ 3882765 w 7467600"/>
              <a:gd name="connsiteY920" fmla="*/ 0 h 6858000"/>
              <a:gd name="connsiteX921" fmla="*/ 3721337 w 7467600"/>
              <a:gd name="connsiteY921" fmla="*/ 0 h 6858000"/>
              <a:gd name="connsiteX922" fmla="*/ 3797544 w 7467600"/>
              <a:gd name="connsiteY922" fmla="*/ 0 h 6858000"/>
              <a:gd name="connsiteX923" fmla="*/ 3775734 w 7467600"/>
              <a:gd name="connsiteY923" fmla="*/ 95131 h 6858000"/>
              <a:gd name="connsiteX924" fmla="*/ 3724807 w 7467600"/>
              <a:gd name="connsiteY924" fmla="*/ 272257 h 6858000"/>
              <a:gd name="connsiteX925" fmla="*/ 3726844 w 7467600"/>
              <a:gd name="connsiteY925" fmla="*/ 282988 h 6858000"/>
              <a:gd name="connsiteX926" fmla="*/ 3742664 w 7467600"/>
              <a:gd name="connsiteY926" fmla="*/ 279918 h 6858000"/>
              <a:gd name="connsiteX927" fmla="*/ 4103910 w 7467600"/>
              <a:gd name="connsiteY927" fmla="*/ 1161917 h 6858000"/>
              <a:gd name="connsiteX928" fmla="*/ 4020269 w 7467600"/>
              <a:gd name="connsiteY928" fmla="*/ 1200406 h 6858000"/>
              <a:gd name="connsiteX929" fmla="*/ 3674882 w 7467600"/>
              <a:gd name="connsiteY929" fmla="*/ 488524 h 6858000"/>
              <a:gd name="connsiteX930" fmla="*/ 3132682 w 7467600"/>
              <a:gd name="connsiteY930" fmla="*/ 1072284 h 6858000"/>
              <a:gd name="connsiteX931" fmla="*/ 2716346 w 7467600"/>
              <a:gd name="connsiteY931" fmla="*/ 1276376 h 6858000"/>
              <a:gd name="connsiteX932" fmla="*/ 2716772 w 7467600"/>
              <a:gd name="connsiteY932" fmla="*/ 1255462 h 6858000"/>
              <a:gd name="connsiteX933" fmla="*/ 3471096 w 7467600"/>
              <a:gd name="connsiteY933" fmla="*/ 437072 h 6858000"/>
              <a:gd name="connsiteX934" fmla="*/ 3639057 w 7467600"/>
              <a:gd name="connsiteY934" fmla="*/ 286334 h 6858000"/>
              <a:gd name="connsiteX935" fmla="*/ 3640309 w 7467600"/>
              <a:gd name="connsiteY935" fmla="*/ 284664 h 6858000"/>
              <a:gd name="connsiteX936" fmla="*/ 3646022 w 7467600"/>
              <a:gd name="connsiteY936" fmla="*/ 276711 h 6858000"/>
              <a:gd name="connsiteX937" fmla="*/ 3707943 w 7467600"/>
              <a:gd name="connsiteY937" fmla="*/ 65958 h 6858000"/>
              <a:gd name="connsiteX938" fmla="*/ 3721337 w 7467600"/>
              <a:gd name="connsiteY938" fmla="*/ 0 h 6858000"/>
              <a:gd name="connsiteX939" fmla="*/ 2867960 w 7467600"/>
              <a:gd name="connsiteY939" fmla="*/ 0 h 6858000"/>
              <a:gd name="connsiteX940" fmla="*/ 2926351 w 7467600"/>
              <a:gd name="connsiteY940" fmla="*/ 0 h 6858000"/>
              <a:gd name="connsiteX941" fmla="*/ 2902823 w 7467600"/>
              <a:gd name="connsiteY941" fmla="*/ 262929 h 6858000"/>
              <a:gd name="connsiteX942" fmla="*/ 2940663 w 7467600"/>
              <a:gd name="connsiteY942" fmla="*/ 140884 h 6858000"/>
              <a:gd name="connsiteX943" fmla="*/ 2947039 w 7467600"/>
              <a:gd name="connsiteY943" fmla="*/ 122524 h 6858000"/>
              <a:gd name="connsiteX944" fmla="*/ 2984316 w 7467600"/>
              <a:gd name="connsiteY944" fmla="*/ 0 h 6858000"/>
              <a:gd name="connsiteX945" fmla="*/ 3016114 w 7467600"/>
              <a:gd name="connsiteY945" fmla="*/ 0 h 6858000"/>
              <a:gd name="connsiteX946" fmla="*/ 2979949 w 7467600"/>
              <a:gd name="connsiteY946" fmla="*/ 119274 h 6858000"/>
              <a:gd name="connsiteX947" fmla="*/ 3023879 w 7467600"/>
              <a:gd name="connsiteY947" fmla="*/ 0 h 6858000"/>
              <a:gd name="connsiteX948" fmla="*/ 3105400 w 7467600"/>
              <a:gd name="connsiteY948" fmla="*/ 0 h 6858000"/>
              <a:gd name="connsiteX949" fmla="*/ 3094669 w 7467600"/>
              <a:gd name="connsiteY949" fmla="*/ 30308 h 6858000"/>
              <a:gd name="connsiteX950" fmla="*/ 2901945 w 7467600"/>
              <a:gd name="connsiteY950" fmla="*/ 466538 h 6858000"/>
              <a:gd name="connsiteX951" fmla="*/ 2815209 w 7467600"/>
              <a:gd name="connsiteY951" fmla="*/ 497361 h 6858000"/>
              <a:gd name="connsiteX952" fmla="*/ 2844845 w 7467600"/>
              <a:gd name="connsiteY952" fmla="*/ 127638 h 6858000"/>
              <a:gd name="connsiteX953" fmla="*/ 2867960 w 7467600"/>
              <a:gd name="connsiteY953" fmla="*/ 0 h 6858000"/>
              <a:gd name="connsiteX954" fmla="*/ 1057230 w 7467600"/>
              <a:gd name="connsiteY954" fmla="*/ 0 h 6858000"/>
              <a:gd name="connsiteX955" fmla="*/ 1111003 w 7467600"/>
              <a:gd name="connsiteY955" fmla="*/ 0 h 6858000"/>
              <a:gd name="connsiteX956" fmla="*/ 1125553 w 7467600"/>
              <a:gd name="connsiteY956" fmla="*/ 52588 h 6858000"/>
              <a:gd name="connsiteX957" fmla="*/ 1304276 w 7467600"/>
              <a:gd name="connsiteY957" fmla="*/ 476275 h 6858000"/>
              <a:gd name="connsiteX958" fmla="*/ 1492066 w 7467600"/>
              <a:gd name="connsiteY958" fmla="*/ 886333 h 6858000"/>
              <a:gd name="connsiteX959" fmla="*/ 1423698 w 7467600"/>
              <a:gd name="connsiteY959" fmla="*/ 710817 h 6858000"/>
              <a:gd name="connsiteX960" fmla="*/ 1357609 w 7467600"/>
              <a:gd name="connsiteY960" fmla="*/ 532892 h 6858000"/>
              <a:gd name="connsiteX961" fmla="*/ 1309550 w 7467600"/>
              <a:gd name="connsiteY961" fmla="*/ 374031 h 6858000"/>
              <a:gd name="connsiteX962" fmla="*/ 1193673 w 7467600"/>
              <a:gd name="connsiteY962" fmla="*/ 49533 h 6858000"/>
              <a:gd name="connsiteX963" fmla="*/ 1164391 w 7467600"/>
              <a:gd name="connsiteY963" fmla="*/ 0 h 6858000"/>
              <a:gd name="connsiteX964" fmla="*/ 1200666 w 7467600"/>
              <a:gd name="connsiteY964" fmla="*/ 0 h 6858000"/>
              <a:gd name="connsiteX965" fmla="*/ 1223408 w 7467600"/>
              <a:gd name="connsiteY965" fmla="*/ 38996 h 6858000"/>
              <a:gd name="connsiteX966" fmla="*/ 1339635 w 7467600"/>
              <a:gd name="connsiteY966" fmla="*/ 365517 h 6858000"/>
              <a:gd name="connsiteX967" fmla="*/ 1387469 w 7467600"/>
              <a:gd name="connsiteY967" fmla="*/ 523079 h 6858000"/>
              <a:gd name="connsiteX968" fmla="*/ 1452685 w 7467600"/>
              <a:gd name="connsiteY968" fmla="*/ 699806 h 6858000"/>
              <a:gd name="connsiteX969" fmla="*/ 1492092 w 7467600"/>
              <a:gd name="connsiteY969" fmla="*/ 800424 h 6858000"/>
              <a:gd name="connsiteX970" fmla="*/ 1455302 w 7467600"/>
              <a:gd name="connsiteY970" fmla="*/ 632913 h 6858000"/>
              <a:gd name="connsiteX971" fmla="*/ 1222336 w 7467600"/>
              <a:gd name="connsiteY971" fmla="*/ 9480 h 6858000"/>
              <a:gd name="connsiteX972" fmla="*/ 1214634 w 7467600"/>
              <a:gd name="connsiteY972" fmla="*/ 0 h 6858000"/>
              <a:gd name="connsiteX973" fmla="*/ 1289827 w 7467600"/>
              <a:gd name="connsiteY973" fmla="*/ 0 h 6858000"/>
              <a:gd name="connsiteX974" fmla="*/ 1321076 w 7467600"/>
              <a:gd name="connsiteY974" fmla="*/ 59722 h 6858000"/>
              <a:gd name="connsiteX975" fmla="*/ 1512579 w 7467600"/>
              <a:gd name="connsiteY975" fmla="*/ 626441 h 6858000"/>
              <a:gd name="connsiteX976" fmla="*/ 1506076 w 7467600"/>
              <a:gd name="connsiteY976" fmla="*/ 1089289 h 6858000"/>
              <a:gd name="connsiteX977" fmla="*/ 1486346 w 7467600"/>
              <a:gd name="connsiteY977" fmla="*/ 1079919 h 6858000"/>
              <a:gd name="connsiteX978" fmla="*/ 1070511 w 7467600"/>
              <a:gd name="connsiteY978" fmla="*/ 48609 h 6858000"/>
              <a:gd name="connsiteX979" fmla="*/ 1057230 w 7467600"/>
              <a:gd name="connsiteY979" fmla="*/ 0 h 6858000"/>
              <a:gd name="connsiteX980" fmla="*/ 43151 w 7467600"/>
              <a:gd name="connsiteY980" fmla="*/ 0 h 6858000"/>
              <a:gd name="connsiteX981" fmla="*/ 95283 w 7467600"/>
              <a:gd name="connsiteY981" fmla="*/ 0 h 6858000"/>
              <a:gd name="connsiteX982" fmla="*/ 300708 w 7467600"/>
              <a:gd name="connsiteY982" fmla="*/ 154571 h 6858000"/>
              <a:gd name="connsiteX983" fmla="*/ 530414 w 7467600"/>
              <a:gd name="connsiteY983" fmla="*/ 354673 h 6858000"/>
              <a:gd name="connsiteX984" fmla="*/ 333785 w 7467600"/>
              <a:gd name="connsiteY984" fmla="*/ 161564 h 6858000"/>
              <a:gd name="connsiteX985" fmla="*/ 147005 w 7467600"/>
              <a:gd name="connsiteY985" fmla="*/ 0 h 6858000"/>
              <a:gd name="connsiteX986" fmla="*/ 272509 w 7467600"/>
              <a:gd name="connsiteY986" fmla="*/ 0 h 6858000"/>
              <a:gd name="connsiteX987" fmla="*/ 326276 w 7467600"/>
              <a:gd name="connsiteY987" fmla="*/ 45847 h 6858000"/>
              <a:gd name="connsiteX988" fmla="*/ 823759 w 7467600"/>
              <a:gd name="connsiteY988" fmla="*/ 574145 h 6858000"/>
              <a:gd name="connsiteX989" fmla="*/ 811254 w 7467600"/>
              <a:gd name="connsiteY989" fmla="*/ 665546 h 6858000"/>
              <a:gd name="connsiteX990" fmla="*/ 154042 w 7467600"/>
              <a:gd name="connsiteY990" fmla="*/ 261522 h 6858000"/>
              <a:gd name="connsiteX991" fmla="*/ 13550 w 7467600"/>
              <a:gd name="connsiteY991" fmla="*/ 158423 h 6858000"/>
              <a:gd name="connsiteX992" fmla="*/ 0 w 7467600"/>
              <a:gd name="connsiteY992" fmla="*/ 146618 h 6858000"/>
              <a:gd name="connsiteX993" fmla="*/ 0 w 7467600"/>
              <a:gd name="connsiteY993" fmla="*/ 59161 h 6858000"/>
              <a:gd name="connsiteX994" fmla="*/ 45427 w 7467600"/>
              <a:gd name="connsiteY994" fmla="*/ 101078 h 6858000"/>
              <a:gd name="connsiteX995" fmla="*/ 630103 w 7467600"/>
              <a:gd name="connsiteY995" fmla="*/ 485885 h 6858000"/>
              <a:gd name="connsiteX996" fmla="*/ 532040 w 7467600"/>
              <a:gd name="connsiteY996" fmla="*/ 399359 h 6858000"/>
              <a:gd name="connsiteX997" fmla="*/ 517618 w 7467600"/>
              <a:gd name="connsiteY997" fmla="*/ 385726 h 6858000"/>
              <a:gd name="connsiteX998" fmla="*/ 285074 w 7467600"/>
              <a:gd name="connsiteY998" fmla="*/ 182755 h 6858000"/>
              <a:gd name="connsiteX999" fmla="*/ 43151 w 7467600"/>
              <a:gd name="connsiteY99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361850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7467600 w 7467600"/>
              <a:gd name="connsiteY142" fmla="*/ 5361850 h 6858000"/>
              <a:gd name="connsiteX143" fmla="*/ 1903353 w 7467600"/>
              <a:gd name="connsiteY143" fmla="*/ 5044827 h 6858000"/>
              <a:gd name="connsiteX144" fmla="*/ 1936931 w 7467600"/>
              <a:gd name="connsiteY144" fmla="*/ 5093954 h 6858000"/>
              <a:gd name="connsiteX145" fmla="*/ 2195868 w 7467600"/>
              <a:gd name="connsiteY145" fmla="*/ 5396574 h 6858000"/>
              <a:gd name="connsiteX146" fmla="*/ 2088852 w 7467600"/>
              <a:gd name="connsiteY146" fmla="*/ 5166123 h 6858000"/>
              <a:gd name="connsiteX147" fmla="*/ 1958241 w 7467600"/>
              <a:gd name="connsiteY147" fmla="*/ 5067955 h 6858000"/>
              <a:gd name="connsiteX148" fmla="*/ 1903353 w 7467600"/>
              <a:gd name="connsiteY148" fmla="*/ 5044827 h 6858000"/>
              <a:gd name="connsiteX149" fmla="*/ 1979378 w 7467600"/>
              <a:gd name="connsiteY149" fmla="*/ 4769504 h 6858000"/>
              <a:gd name="connsiteX150" fmla="*/ 2882120 w 7467600"/>
              <a:gd name="connsiteY150" fmla="*/ 5064547 h 6858000"/>
              <a:gd name="connsiteX151" fmla="*/ 2793103 w 7467600"/>
              <a:gd name="connsiteY151" fmla="*/ 5039699 h 6858000"/>
              <a:gd name="connsiteX152" fmla="*/ 2770041 w 7467600"/>
              <a:gd name="connsiteY152" fmla="*/ 5033634 h 6858000"/>
              <a:gd name="connsiteX153" fmla="*/ 1979378 w 7467600"/>
              <a:gd name="connsiteY153" fmla="*/ 4769504 h 6858000"/>
              <a:gd name="connsiteX154" fmla="*/ 1927410 w 7467600"/>
              <a:gd name="connsiteY154" fmla="*/ 4716164 h 6858000"/>
              <a:gd name="connsiteX155" fmla="*/ 1959587 w 7467600"/>
              <a:gd name="connsiteY155" fmla="*/ 4728849 h 6858000"/>
              <a:gd name="connsiteX156" fmla="*/ 2777707 w 7467600"/>
              <a:gd name="connsiteY156" fmla="*/ 5003991 h 6858000"/>
              <a:gd name="connsiteX157" fmla="*/ 2800768 w 7467600"/>
              <a:gd name="connsiteY157" fmla="*/ 5010056 h 6858000"/>
              <a:gd name="connsiteX158" fmla="*/ 2879408 w 7467600"/>
              <a:gd name="connsiteY158" fmla="*/ 5031590 h 6858000"/>
              <a:gd name="connsiteX159" fmla="*/ 2862295 w 7467600"/>
              <a:gd name="connsiteY159" fmla="*/ 5022958 h 6858000"/>
              <a:gd name="connsiteX160" fmla="*/ 2813343 w 7467600"/>
              <a:gd name="connsiteY160" fmla="*/ 4998369 h 6858000"/>
              <a:gd name="connsiteX161" fmla="*/ 2646245 w 7467600"/>
              <a:gd name="connsiteY161" fmla="*/ 4930999 h 6858000"/>
              <a:gd name="connsiteX162" fmla="*/ 1999243 w 7467600"/>
              <a:gd name="connsiteY162" fmla="*/ 4730524 h 6858000"/>
              <a:gd name="connsiteX163" fmla="*/ 1979527 w 7467600"/>
              <a:gd name="connsiteY163" fmla="*/ 4726651 h 6858000"/>
              <a:gd name="connsiteX164" fmla="*/ 1927410 w 7467600"/>
              <a:gd name="connsiteY164" fmla="*/ 4716164 h 6858000"/>
              <a:gd name="connsiteX165" fmla="*/ 1997014 w 7467600"/>
              <a:gd name="connsiteY165" fmla="*/ 4698007 h 6858000"/>
              <a:gd name="connsiteX166" fmla="*/ 2005458 w 7467600"/>
              <a:gd name="connsiteY166" fmla="*/ 4699540 h 6858000"/>
              <a:gd name="connsiteX167" fmla="*/ 2657186 w 7467600"/>
              <a:gd name="connsiteY167" fmla="*/ 4901687 h 6858000"/>
              <a:gd name="connsiteX168" fmla="*/ 2826662 w 7467600"/>
              <a:gd name="connsiteY168" fmla="*/ 4970362 h 6858000"/>
              <a:gd name="connsiteX169" fmla="*/ 2876100 w 7467600"/>
              <a:gd name="connsiteY169" fmla="*/ 4995397 h 6858000"/>
              <a:gd name="connsiteX170" fmla="*/ 3042600 w 7467600"/>
              <a:gd name="connsiteY170" fmla="*/ 5059532 h 6858000"/>
              <a:gd name="connsiteX171" fmla="*/ 1997014 w 7467600"/>
              <a:gd name="connsiteY171" fmla="*/ 4698007 h 6858000"/>
              <a:gd name="connsiteX172" fmla="*/ 2305292 w 7467600"/>
              <a:gd name="connsiteY172" fmla="*/ 4219492 h 6858000"/>
              <a:gd name="connsiteX173" fmla="*/ 3360922 w 7467600"/>
              <a:gd name="connsiteY173" fmla="*/ 4529373 h 6858000"/>
              <a:gd name="connsiteX174" fmla="*/ 3492420 w 7467600"/>
              <a:gd name="connsiteY174" fmla="*/ 4510145 h 6858000"/>
              <a:gd name="connsiteX175" fmla="*/ 3364086 w 7467600"/>
              <a:gd name="connsiteY175" fmla="*/ 4480340 h 6858000"/>
              <a:gd name="connsiteX176" fmla="*/ 3225818 w 7467600"/>
              <a:gd name="connsiteY176" fmla="*/ 4411822 h 6858000"/>
              <a:gd name="connsiteX177" fmla="*/ 3129696 w 7467600"/>
              <a:gd name="connsiteY177" fmla="*/ 4360704 h 6858000"/>
              <a:gd name="connsiteX178" fmla="*/ 2814545 w 7467600"/>
              <a:gd name="connsiteY178" fmla="*/ 4282955 h 6858000"/>
              <a:gd name="connsiteX179" fmla="*/ 2305292 w 7467600"/>
              <a:gd name="connsiteY179" fmla="*/ 4219492 h 6858000"/>
              <a:gd name="connsiteX180" fmla="*/ 2626982 w 7467600"/>
              <a:gd name="connsiteY180" fmla="*/ 4206450 h 6858000"/>
              <a:gd name="connsiteX181" fmla="*/ 2490617 w 7467600"/>
              <a:gd name="connsiteY181" fmla="*/ 4206951 h 6858000"/>
              <a:gd name="connsiteX182" fmla="*/ 2819869 w 7467600"/>
              <a:gd name="connsiteY182" fmla="*/ 4252936 h 6858000"/>
              <a:gd name="connsiteX183" fmla="*/ 3143018 w 7467600"/>
              <a:gd name="connsiteY183" fmla="*/ 4332698 h 6858000"/>
              <a:gd name="connsiteX184" fmla="*/ 3241520 w 7467600"/>
              <a:gd name="connsiteY184" fmla="*/ 4385112 h 6858000"/>
              <a:gd name="connsiteX185" fmla="*/ 3374575 w 7467600"/>
              <a:gd name="connsiteY185" fmla="*/ 4451517 h 6858000"/>
              <a:gd name="connsiteX186" fmla="*/ 3505221 w 7467600"/>
              <a:gd name="connsiteY186" fmla="*/ 4480757 h 6858000"/>
              <a:gd name="connsiteX187" fmla="*/ 2626982 w 7467600"/>
              <a:gd name="connsiteY187" fmla="*/ 4206450 h 6858000"/>
              <a:gd name="connsiteX188" fmla="*/ 1310106 w 7467600"/>
              <a:gd name="connsiteY188" fmla="*/ 3943217 h 6858000"/>
              <a:gd name="connsiteX189" fmla="*/ 854994 w 7467600"/>
              <a:gd name="connsiteY189" fmla="*/ 4399136 h 6858000"/>
              <a:gd name="connsiteX190" fmla="*/ 742462 w 7467600"/>
              <a:gd name="connsiteY190" fmla="*/ 4594648 h 6858000"/>
              <a:gd name="connsiteX191" fmla="*/ 820602 w 7467600"/>
              <a:gd name="connsiteY191" fmla="*/ 4485915 h 6858000"/>
              <a:gd name="connsiteX192" fmla="*/ 878295 w 7467600"/>
              <a:gd name="connsiteY192" fmla="*/ 4403594 h 6858000"/>
              <a:gd name="connsiteX193" fmla="*/ 1240607 w 7467600"/>
              <a:gd name="connsiteY193" fmla="*/ 4010401 h 6858000"/>
              <a:gd name="connsiteX194" fmla="*/ 1310106 w 7467600"/>
              <a:gd name="connsiteY194" fmla="*/ 3943217 h 6858000"/>
              <a:gd name="connsiteX195" fmla="*/ 1423113 w 7467600"/>
              <a:gd name="connsiteY195" fmla="*/ 3874565 h 6858000"/>
              <a:gd name="connsiteX196" fmla="*/ 1260565 w 7467600"/>
              <a:gd name="connsiteY196" fmla="*/ 4031982 h 6858000"/>
              <a:gd name="connsiteX197" fmla="*/ 901900 w 7467600"/>
              <a:gd name="connsiteY197" fmla="*/ 4421236 h 6858000"/>
              <a:gd name="connsiteX198" fmla="*/ 845044 w 7467600"/>
              <a:gd name="connsiteY198" fmla="*/ 4502436 h 6858000"/>
              <a:gd name="connsiteX199" fmla="*/ 685926 w 7467600"/>
              <a:gd name="connsiteY199" fmla="*/ 4703069 h 6858000"/>
              <a:gd name="connsiteX200" fmla="*/ 684248 w 7467600"/>
              <a:gd name="connsiteY200" fmla="*/ 4706721 h 6858000"/>
              <a:gd name="connsiteX201" fmla="*/ 1423113 w 7467600"/>
              <a:gd name="connsiteY201" fmla="*/ 3874565 h 6858000"/>
              <a:gd name="connsiteX202" fmla="*/ 3316479 w 7467600"/>
              <a:gd name="connsiteY202" fmla="*/ 3872136 h 6858000"/>
              <a:gd name="connsiteX203" fmla="*/ 3546806 w 7467600"/>
              <a:gd name="connsiteY203" fmla="*/ 4356139 h 6858000"/>
              <a:gd name="connsiteX204" fmla="*/ 3364433 w 7467600"/>
              <a:gd name="connsiteY204" fmla="*/ 3953121 h 6858000"/>
              <a:gd name="connsiteX205" fmla="*/ 3316479 w 7467600"/>
              <a:gd name="connsiteY205" fmla="*/ 3872136 h 6858000"/>
              <a:gd name="connsiteX206" fmla="*/ 3291335 w 7467600"/>
              <a:gd name="connsiteY206" fmla="*/ 3767420 h 6858000"/>
              <a:gd name="connsiteX207" fmla="*/ 3390805 w 7467600"/>
              <a:gd name="connsiteY207" fmla="*/ 3937163 h 6858000"/>
              <a:gd name="connsiteX208" fmla="*/ 3579062 w 7467600"/>
              <a:gd name="connsiteY208" fmla="*/ 4359040 h 6858000"/>
              <a:gd name="connsiteX209" fmla="*/ 3467355 w 7467600"/>
              <a:gd name="connsiteY209" fmla="*/ 3988130 h 6858000"/>
              <a:gd name="connsiteX210" fmla="*/ 3310753 w 7467600"/>
              <a:gd name="connsiteY210" fmla="*/ 3787140 h 6858000"/>
              <a:gd name="connsiteX211" fmla="*/ 3291335 w 7467600"/>
              <a:gd name="connsiteY211" fmla="*/ 3767420 h 6858000"/>
              <a:gd name="connsiteX212" fmla="*/ 1635889 w 7467600"/>
              <a:gd name="connsiteY212" fmla="*/ 3709494 h 6858000"/>
              <a:gd name="connsiteX213" fmla="*/ 1634800 w 7467600"/>
              <a:gd name="connsiteY213" fmla="*/ 3731111 h 6858000"/>
              <a:gd name="connsiteX214" fmla="*/ 1635889 w 7467600"/>
              <a:gd name="connsiteY214" fmla="*/ 3709494 h 6858000"/>
              <a:gd name="connsiteX215" fmla="*/ 1510397 w 7467600"/>
              <a:gd name="connsiteY215" fmla="*/ 3684705 h 6858000"/>
              <a:gd name="connsiteX216" fmla="*/ 1146550 w 7467600"/>
              <a:gd name="connsiteY216" fmla="*/ 3802012 h 6858000"/>
              <a:gd name="connsiteX217" fmla="*/ 698834 w 7467600"/>
              <a:gd name="connsiteY217" fmla="*/ 3952272 h 6858000"/>
              <a:gd name="connsiteX218" fmla="*/ 34256 w 7467600"/>
              <a:gd name="connsiteY218" fmla="*/ 4347603 h 6858000"/>
              <a:gd name="connsiteX219" fmla="*/ 527241 w 7467600"/>
              <a:gd name="connsiteY219" fmla="*/ 4065078 h 6858000"/>
              <a:gd name="connsiteX220" fmla="*/ 1510397 w 7467600"/>
              <a:gd name="connsiteY220" fmla="*/ 3684705 h 6858000"/>
              <a:gd name="connsiteX221" fmla="*/ 1313114 w 7467600"/>
              <a:gd name="connsiteY221" fmla="*/ 3655216 h 6858000"/>
              <a:gd name="connsiteX222" fmla="*/ 1109304 w 7467600"/>
              <a:gd name="connsiteY222" fmla="*/ 3669030 h 6858000"/>
              <a:gd name="connsiteX223" fmla="*/ 8129 w 7467600"/>
              <a:gd name="connsiteY223" fmla="*/ 4330519 h 6858000"/>
              <a:gd name="connsiteX224" fmla="*/ 687572 w 7467600"/>
              <a:gd name="connsiteY224" fmla="*/ 3925629 h 6858000"/>
              <a:gd name="connsiteX225" fmla="*/ 1138365 w 7467600"/>
              <a:gd name="connsiteY225" fmla="*/ 3774515 h 6858000"/>
              <a:gd name="connsiteX226" fmla="*/ 1505579 w 7467600"/>
              <a:gd name="connsiteY226" fmla="*/ 3655526 h 6858000"/>
              <a:gd name="connsiteX227" fmla="*/ 1313114 w 7467600"/>
              <a:gd name="connsiteY227" fmla="*/ 3655216 h 6858000"/>
              <a:gd name="connsiteX228" fmla="*/ 3655073 w 7467600"/>
              <a:gd name="connsiteY228" fmla="*/ 3650884 h 6858000"/>
              <a:gd name="connsiteX229" fmla="*/ 3989938 w 7467600"/>
              <a:gd name="connsiteY229" fmla="*/ 3991685 h 6858000"/>
              <a:gd name="connsiteX230" fmla="*/ 4393907 w 7467600"/>
              <a:gd name="connsiteY230" fmla="*/ 4261258 h 6858000"/>
              <a:gd name="connsiteX231" fmla="*/ 4648051 w 7467600"/>
              <a:gd name="connsiteY231" fmla="*/ 4374051 h 6858000"/>
              <a:gd name="connsiteX232" fmla="*/ 4383389 w 7467600"/>
              <a:gd name="connsiteY232" fmla="*/ 4184369 h 6858000"/>
              <a:gd name="connsiteX233" fmla="*/ 4165508 w 7467600"/>
              <a:gd name="connsiteY233" fmla="*/ 4035196 h 6858000"/>
              <a:gd name="connsiteX234" fmla="*/ 4068162 w 7467600"/>
              <a:gd name="connsiteY234" fmla="*/ 3953394 h 6858000"/>
              <a:gd name="connsiteX235" fmla="*/ 3981416 w 7467600"/>
              <a:gd name="connsiteY235" fmla="*/ 3880482 h 6858000"/>
              <a:gd name="connsiteX236" fmla="*/ 3800147 w 7467600"/>
              <a:gd name="connsiteY236" fmla="*/ 3749872 h 6858000"/>
              <a:gd name="connsiteX237" fmla="*/ 3655073 w 7467600"/>
              <a:gd name="connsiteY237" fmla="*/ 3650884 h 6858000"/>
              <a:gd name="connsiteX238" fmla="*/ 3670252 w 7467600"/>
              <a:gd name="connsiteY238" fmla="*/ 3622798 h 6858000"/>
              <a:gd name="connsiteX239" fmla="*/ 3817258 w 7467600"/>
              <a:gd name="connsiteY239" fmla="*/ 3723577 h 6858000"/>
              <a:gd name="connsiteX240" fmla="*/ 4000461 w 7467600"/>
              <a:gd name="connsiteY240" fmla="*/ 3855966 h 6858000"/>
              <a:gd name="connsiteX241" fmla="*/ 4088180 w 7467600"/>
              <a:gd name="connsiteY241" fmla="*/ 3929774 h 6858000"/>
              <a:gd name="connsiteX242" fmla="*/ 4184555 w 7467600"/>
              <a:gd name="connsiteY242" fmla="*/ 4010683 h 6858000"/>
              <a:gd name="connsiteX243" fmla="*/ 4399563 w 7467600"/>
              <a:gd name="connsiteY243" fmla="*/ 4158106 h 6858000"/>
              <a:gd name="connsiteX244" fmla="*/ 4684469 w 7467600"/>
              <a:gd name="connsiteY244" fmla="*/ 4364680 h 6858000"/>
              <a:gd name="connsiteX245" fmla="*/ 4690271 w 7467600"/>
              <a:gd name="connsiteY245" fmla="*/ 4370034 h 6858000"/>
              <a:gd name="connsiteX246" fmla="*/ 4136093 w 7467600"/>
              <a:gd name="connsiteY246" fmla="*/ 3858466 h 6858000"/>
              <a:gd name="connsiteX247" fmla="*/ 3670252 w 7467600"/>
              <a:gd name="connsiteY247" fmla="*/ 3622798 h 6858000"/>
              <a:gd name="connsiteX248" fmla="*/ 4440129 w 7467600"/>
              <a:gd name="connsiteY248" fmla="*/ 3448571 h 6858000"/>
              <a:gd name="connsiteX249" fmla="*/ 4856525 w 7467600"/>
              <a:gd name="connsiteY249" fmla="*/ 3915351 h 6858000"/>
              <a:gd name="connsiteX250" fmla="*/ 5059055 w 7467600"/>
              <a:gd name="connsiteY250" fmla="*/ 4108918 h 6858000"/>
              <a:gd name="connsiteX251" fmla="*/ 5290070 w 7467600"/>
              <a:gd name="connsiteY251" fmla="*/ 4263619 h 6858000"/>
              <a:gd name="connsiteX252" fmla="*/ 4834991 w 7467600"/>
              <a:gd name="connsiteY252" fmla="*/ 3830985 h 6858000"/>
              <a:gd name="connsiteX253" fmla="*/ 4440129 w 7467600"/>
              <a:gd name="connsiteY253" fmla="*/ 3448571 h 6858000"/>
              <a:gd name="connsiteX254" fmla="*/ 4441737 w 7467600"/>
              <a:gd name="connsiteY254" fmla="*/ 3399734 h 6858000"/>
              <a:gd name="connsiteX255" fmla="*/ 4431236 w 7467600"/>
              <a:gd name="connsiteY255" fmla="*/ 3400954 h 6858000"/>
              <a:gd name="connsiteX256" fmla="*/ 4557150 w 7467600"/>
              <a:gd name="connsiteY256" fmla="*/ 3510023 h 6858000"/>
              <a:gd name="connsiteX257" fmla="*/ 4856936 w 7467600"/>
              <a:gd name="connsiteY257" fmla="*/ 3809146 h 6858000"/>
              <a:gd name="connsiteX258" fmla="*/ 5111996 w 7467600"/>
              <a:gd name="connsiteY258" fmla="*/ 4065759 h 6858000"/>
              <a:gd name="connsiteX259" fmla="*/ 5388878 w 7467600"/>
              <a:gd name="connsiteY259" fmla="*/ 4300185 h 6858000"/>
              <a:gd name="connsiteX260" fmla="*/ 5425556 w 7467600"/>
              <a:gd name="connsiteY260" fmla="*/ 4308967 h 6858000"/>
              <a:gd name="connsiteX261" fmla="*/ 4943646 w 7467600"/>
              <a:gd name="connsiteY261" fmla="*/ 3822916 h 6858000"/>
              <a:gd name="connsiteX262" fmla="*/ 4594837 w 7467600"/>
              <a:gd name="connsiteY262" fmla="*/ 3532274 h 6858000"/>
              <a:gd name="connsiteX263" fmla="*/ 4441737 w 7467600"/>
              <a:gd name="connsiteY263" fmla="*/ 3399734 h 6858000"/>
              <a:gd name="connsiteX264" fmla="*/ 5425834 w 7467600"/>
              <a:gd name="connsiteY264" fmla="*/ 3162785 h 6858000"/>
              <a:gd name="connsiteX265" fmla="*/ 5401644 w 7467600"/>
              <a:gd name="connsiteY265" fmla="*/ 3617847 h 6858000"/>
              <a:gd name="connsiteX266" fmla="*/ 5467256 w 7467600"/>
              <a:gd name="connsiteY266" fmla="*/ 4175494 h 6858000"/>
              <a:gd name="connsiteX267" fmla="*/ 5448069 w 7467600"/>
              <a:gd name="connsiteY267" fmla="*/ 3567554 h 6858000"/>
              <a:gd name="connsiteX268" fmla="*/ 5425834 w 7467600"/>
              <a:gd name="connsiteY268" fmla="*/ 3162785 h 6858000"/>
              <a:gd name="connsiteX269" fmla="*/ 1318687 w 7467600"/>
              <a:gd name="connsiteY269" fmla="*/ 3113840 h 6858000"/>
              <a:gd name="connsiteX270" fmla="*/ 1066793 w 7467600"/>
              <a:gd name="connsiteY270" fmla="*/ 3212171 h 6858000"/>
              <a:gd name="connsiteX271" fmla="*/ 993319 w 7467600"/>
              <a:gd name="connsiteY271" fmla="*/ 3247648 h 6858000"/>
              <a:gd name="connsiteX272" fmla="*/ 853081 w 7467600"/>
              <a:gd name="connsiteY272" fmla="*/ 3312410 h 6858000"/>
              <a:gd name="connsiteX273" fmla="*/ 805957 w 7467600"/>
              <a:gd name="connsiteY273" fmla="*/ 3330443 h 6858000"/>
              <a:gd name="connsiteX274" fmla="*/ 1318687 w 7467600"/>
              <a:gd name="connsiteY274" fmla="*/ 3113840 h 6858000"/>
              <a:gd name="connsiteX275" fmla="*/ 5453702 w 7467600"/>
              <a:gd name="connsiteY275" fmla="*/ 3090882 h 6858000"/>
              <a:gd name="connsiteX276" fmla="*/ 5480135 w 7467600"/>
              <a:gd name="connsiteY276" fmla="*/ 3565802 h 6858000"/>
              <a:gd name="connsiteX277" fmla="*/ 5499023 w 7467600"/>
              <a:gd name="connsiteY277" fmla="*/ 4166310 h 6858000"/>
              <a:gd name="connsiteX278" fmla="*/ 5547022 w 7467600"/>
              <a:gd name="connsiteY278" fmla="*/ 3607838 h 6858000"/>
              <a:gd name="connsiteX279" fmla="*/ 5515964 w 7467600"/>
              <a:gd name="connsiteY279" fmla="*/ 3378541 h 6858000"/>
              <a:gd name="connsiteX280" fmla="*/ 5453702 w 7467600"/>
              <a:gd name="connsiteY280" fmla="*/ 3090882 h 6858000"/>
              <a:gd name="connsiteX281" fmla="*/ 1238695 w 7467600"/>
              <a:gd name="connsiteY281" fmla="*/ 3076820 h 6858000"/>
              <a:gd name="connsiteX282" fmla="*/ 716371 w 7467600"/>
              <a:gd name="connsiteY282" fmla="*/ 3293249 h 6858000"/>
              <a:gd name="connsiteX283" fmla="*/ 579522 w 7467600"/>
              <a:gd name="connsiteY283" fmla="*/ 3371759 h 6858000"/>
              <a:gd name="connsiteX284" fmla="*/ 600288 w 7467600"/>
              <a:gd name="connsiteY284" fmla="*/ 3365555 h 6858000"/>
              <a:gd name="connsiteX285" fmla="*/ 840692 w 7467600"/>
              <a:gd name="connsiteY285" fmla="*/ 3284921 h 6858000"/>
              <a:gd name="connsiteX286" fmla="*/ 979248 w 7467600"/>
              <a:gd name="connsiteY286" fmla="*/ 3221003 h 6858000"/>
              <a:gd name="connsiteX287" fmla="*/ 1053282 w 7467600"/>
              <a:gd name="connsiteY287" fmla="*/ 3185247 h 6858000"/>
              <a:gd name="connsiteX288" fmla="*/ 1320603 w 7467600"/>
              <a:gd name="connsiteY288" fmla="*/ 3081281 h 6858000"/>
              <a:gd name="connsiteX289" fmla="*/ 1238695 w 7467600"/>
              <a:gd name="connsiteY289" fmla="*/ 3076820 h 6858000"/>
              <a:gd name="connsiteX290" fmla="*/ 5425627 w 7467600"/>
              <a:gd name="connsiteY290" fmla="*/ 2954192 h 6858000"/>
              <a:gd name="connsiteX291" fmla="*/ 5470770 w 7467600"/>
              <a:gd name="connsiteY291" fmla="*/ 3005435 h 6858000"/>
              <a:gd name="connsiteX292" fmla="*/ 5519779 w 7467600"/>
              <a:gd name="connsiteY292" fmla="*/ 4359223 h 6858000"/>
              <a:gd name="connsiteX293" fmla="*/ 5520293 w 7467600"/>
              <a:gd name="connsiteY293" fmla="*/ 4360602 h 6858000"/>
              <a:gd name="connsiteX294" fmla="*/ 5767221 w 7467600"/>
              <a:gd name="connsiteY294" fmla="*/ 4665564 h 6858000"/>
              <a:gd name="connsiteX295" fmla="*/ 6937169 w 7467600"/>
              <a:gd name="connsiteY295" fmla="*/ 4815941 h 6858000"/>
              <a:gd name="connsiteX296" fmla="*/ 6953922 w 7467600"/>
              <a:gd name="connsiteY296" fmla="*/ 4890068 h 6858000"/>
              <a:gd name="connsiteX297" fmla="*/ 6071359 w 7467600"/>
              <a:gd name="connsiteY297" fmla="*/ 4770770 h 6858000"/>
              <a:gd name="connsiteX298" fmla="*/ 6038839 w 7467600"/>
              <a:gd name="connsiteY298" fmla="*/ 4764474 h 6858000"/>
              <a:gd name="connsiteX299" fmla="*/ 6038706 w 7467600"/>
              <a:gd name="connsiteY299" fmla="*/ 4763847 h 6858000"/>
              <a:gd name="connsiteX300" fmla="*/ 6037784 w 7467600"/>
              <a:gd name="connsiteY300" fmla="*/ 4764270 h 6858000"/>
              <a:gd name="connsiteX301" fmla="*/ 6038839 w 7467600"/>
              <a:gd name="connsiteY301" fmla="*/ 4764474 h 6858000"/>
              <a:gd name="connsiteX302" fmla="*/ 6040338 w 7467600"/>
              <a:gd name="connsiteY302" fmla="*/ 4771418 h 6858000"/>
              <a:gd name="connsiteX303" fmla="*/ 6024488 w 7467600"/>
              <a:gd name="connsiteY303" fmla="*/ 4809903 h 6858000"/>
              <a:gd name="connsiteX304" fmla="*/ 5599771 w 7467600"/>
              <a:gd name="connsiteY304" fmla="*/ 5509652 h 6858000"/>
              <a:gd name="connsiteX305" fmla="*/ 5548843 w 7467600"/>
              <a:gd name="connsiteY305" fmla="*/ 5563845 h 6858000"/>
              <a:gd name="connsiteX306" fmla="*/ 5940952 w 7467600"/>
              <a:gd name="connsiteY306" fmla="*/ 6250028 h 6858000"/>
              <a:gd name="connsiteX307" fmla="*/ 6043441 w 7467600"/>
              <a:gd name="connsiteY307" fmla="*/ 6665847 h 6858000"/>
              <a:gd name="connsiteX308" fmla="*/ 6093432 w 7467600"/>
              <a:gd name="connsiteY308" fmla="*/ 6858000 h 6858000"/>
              <a:gd name="connsiteX309" fmla="*/ 6034344 w 7467600"/>
              <a:gd name="connsiteY309" fmla="*/ 6858000 h 6858000"/>
              <a:gd name="connsiteX310" fmla="*/ 6026679 w 7467600"/>
              <a:gd name="connsiteY310" fmla="*/ 6836959 h 6858000"/>
              <a:gd name="connsiteX311" fmla="*/ 5800441 w 7467600"/>
              <a:gd name="connsiteY311" fmla="*/ 6335286 h 6858000"/>
              <a:gd name="connsiteX312" fmla="*/ 5526562 w 7467600"/>
              <a:gd name="connsiteY312" fmla="*/ 5705388 h 6858000"/>
              <a:gd name="connsiteX313" fmla="*/ 5519640 w 7467600"/>
              <a:gd name="connsiteY313" fmla="*/ 5683774 h 6858000"/>
              <a:gd name="connsiteX314" fmla="*/ 5844559 w 7467600"/>
              <a:gd name="connsiteY314" fmla="*/ 6553349 h 6858000"/>
              <a:gd name="connsiteX315" fmla="*/ 5975994 w 7467600"/>
              <a:gd name="connsiteY315" fmla="*/ 6858000 h 6858000"/>
              <a:gd name="connsiteX316" fmla="*/ 5898547 w 7467600"/>
              <a:gd name="connsiteY316" fmla="*/ 6858000 h 6858000"/>
              <a:gd name="connsiteX317" fmla="*/ 5682041 w 7467600"/>
              <a:gd name="connsiteY317" fmla="*/ 6355860 h 6858000"/>
              <a:gd name="connsiteX318" fmla="*/ 5461758 w 7467600"/>
              <a:gd name="connsiteY318" fmla="*/ 5820220 h 6858000"/>
              <a:gd name="connsiteX319" fmla="*/ 5237282 w 7467600"/>
              <a:gd name="connsiteY319" fmla="*/ 6579086 h 6858000"/>
              <a:gd name="connsiteX320" fmla="*/ 5115009 w 7467600"/>
              <a:gd name="connsiteY320" fmla="*/ 6858000 h 6858000"/>
              <a:gd name="connsiteX321" fmla="*/ 5028074 w 7467600"/>
              <a:gd name="connsiteY321" fmla="*/ 6858000 h 6858000"/>
              <a:gd name="connsiteX322" fmla="*/ 5079508 w 7467600"/>
              <a:gd name="connsiteY322" fmla="*/ 6749074 h 6858000"/>
              <a:gd name="connsiteX323" fmla="*/ 5371846 w 7467600"/>
              <a:gd name="connsiteY323" fmla="*/ 5924413 h 6858000"/>
              <a:gd name="connsiteX324" fmla="*/ 5270512 w 7467600"/>
              <a:gd name="connsiteY324" fmla="*/ 6138975 h 6858000"/>
              <a:gd name="connsiteX325" fmla="*/ 5062409 w 7467600"/>
              <a:gd name="connsiteY325" fmla="*/ 6653544 h 6858000"/>
              <a:gd name="connsiteX326" fmla="*/ 5036628 w 7467600"/>
              <a:gd name="connsiteY326" fmla="*/ 6754247 h 6858000"/>
              <a:gd name="connsiteX327" fmla="*/ 5009112 w 7467600"/>
              <a:gd name="connsiteY327" fmla="*/ 6858000 h 6858000"/>
              <a:gd name="connsiteX328" fmla="*/ 4976679 w 7467600"/>
              <a:gd name="connsiteY328" fmla="*/ 6858000 h 6858000"/>
              <a:gd name="connsiteX329" fmla="*/ 5006537 w 7467600"/>
              <a:gd name="connsiteY329" fmla="*/ 6747068 h 6858000"/>
              <a:gd name="connsiteX330" fmla="*/ 5032723 w 7467600"/>
              <a:gd name="connsiteY330" fmla="*/ 6644957 h 6858000"/>
              <a:gd name="connsiteX331" fmla="*/ 5242949 w 7467600"/>
              <a:gd name="connsiteY331" fmla="*/ 6125175 h 6858000"/>
              <a:gd name="connsiteX332" fmla="*/ 5286321 w 7467600"/>
              <a:gd name="connsiteY332" fmla="*/ 6033555 h 6858000"/>
              <a:gd name="connsiteX333" fmla="*/ 5008210 w 7467600"/>
              <a:gd name="connsiteY333" fmla="*/ 6649194 h 6858000"/>
              <a:gd name="connsiteX334" fmla="*/ 4986321 w 7467600"/>
              <a:gd name="connsiteY334" fmla="*/ 6765687 h 6858000"/>
              <a:gd name="connsiteX335" fmla="*/ 4973474 w 7467600"/>
              <a:gd name="connsiteY335" fmla="*/ 6858000 h 6858000"/>
              <a:gd name="connsiteX336" fmla="*/ 4907178 w 7467600"/>
              <a:gd name="connsiteY336" fmla="*/ 6858000 h 6858000"/>
              <a:gd name="connsiteX337" fmla="*/ 4910810 w 7467600"/>
              <a:gd name="connsiteY337" fmla="*/ 6829660 h 6858000"/>
              <a:gd name="connsiteX338" fmla="*/ 4987461 w 7467600"/>
              <a:gd name="connsiteY338" fmla="*/ 6432994 h 6858000"/>
              <a:gd name="connsiteX339" fmla="*/ 5179262 w 7467600"/>
              <a:gd name="connsiteY339" fmla="*/ 6035044 h 6858000"/>
              <a:gd name="connsiteX340" fmla="*/ 4689678 w 7467600"/>
              <a:gd name="connsiteY340" fmla="*/ 6440241 h 6858000"/>
              <a:gd name="connsiteX341" fmla="*/ 4477543 w 7467600"/>
              <a:gd name="connsiteY341" fmla="*/ 6674836 h 6858000"/>
              <a:gd name="connsiteX342" fmla="*/ 4329957 w 7467600"/>
              <a:gd name="connsiteY342" fmla="*/ 6858000 h 6858000"/>
              <a:gd name="connsiteX343" fmla="*/ 4218595 w 7467600"/>
              <a:gd name="connsiteY343" fmla="*/ 6858000 h 6858000"/>
              <a:gd name="connsiteX344" fmla="*/ 4368888 w 7467600"/>
              <a:gd name="connsiteY344" fmla="*/ 6668412 h 6858000"/>
              <a:gd name="connsiteX345" fmla="*/ 4563091 w 7467600"/>
              <a:gd name="connsiteY345" fmla="*/ 6442508 h 6858000"/>
              <a:gd name="connsiteX346" fmla="*/ 5387324 w 7467600"/>
              <a:gd name="connsiteY346" fmla="*/ 5705830 h 6858000"/>
              <a:gd name="connsiteX347" fmla="*/ 5073620 w 7467600"/>
              <a:gd name="connsiteY347" fmla="*/ 5955437 h 6858000"/>
              <a:gd name="connsiteX348" fmla="*/ 4689789 w 7467600"/>
              <a:gd name="connsiteY348" fmla="*/ 6268382 h 6858000"/>
              <a:gd name="connsiteX349" fmla="*/ 4418722 w 7467600"/>
              <a:gd name="connsiteY349" fmla="*/ 6570886 h 6858000"/>
              <a:gd name="connsiteX350" fmla="*/ 4214944 w 7467600"/>
              <a:gd name="connsiteY350" fmla="*/ 6858000 h 6858000"/>
              <a:gd name="connsiteX351" fmla="*/ 4177898 w 7467600"/>
              <a:gd name="connsiteY351" fmla="*/ 6858000 h 6858000"/>
              <a:gd name="connsiteX352" fmla="*/ 4391597 w 7467600"/>
              <a:gd name="connsiteY352" fmla="*/ 6556370 h 6858000"/>
              <a:gd name="connsiteX353" fmla="*/ 4668889 w 7467600"/>
              <a:gd name="connsiteY353" fmla="*/ 6246399 h 6858000"/>
              <a:gd name="connsiteX354" fmla="*/ 5055427 w 7467600"/>
              <a:gd name="connsiteY354" fmla="*/ 5931476 h 6858000"/>
              <a:gd name="connsiteX355" fmla="*/ 5371814 w 7467600"/>
              <a:gd name="connsiteY355" fmla="*/ 5678975 h 6858000"/>
              <a:gd name="connsiteX356" fmla="*/ 4987918 w 7467600"/>
              <a:gd name="connsiteY356" fmla="*/ 5838701 h 6858000"/>
              <a:gd name="connsiteX357" fmla="*/ 4317146 w 7467600"/>
              <a:gd name="connsiteY357" fmla="*/ 6587716 h 6858000"/>
              <a:gd name="connsiteX358" fmla="*/ 4171627 w 7467600"/>
              <a:gd name="connsiteY358" fmla="*/ 6858000 h 6858000"/>
              <a:gd name="connsiteX359" fmla="*/ 4081585 w 7467600"/>
              <a:gd name="connsiteY359" fmla="*/ 6858000 h 6858000"/>
              <a:gd name="connsiteX360" fmla="*/ 4238603 w 7467600"/>
              <a:gd name="connsiteY360" fmla="*/ 6559341 h 6858000"/>
              <a:gd name="connsiteX361" fmla="*/ 4778333 w 7467600"/>
              <a:gd name="connsiteY361" fmla="*/ 5873626 h 6858000"/>
              <a:gd name="connsiteX362" fmla="*/ 5414185 w 7467600"/>
              <a:gd name="connsiteY362" fmla="*/ 5573882 h 6858000"/>
              <a:gd name="connsiteX363" fmla="*/ 5959648 w 7467600"/>
              <a:gd name="connsiteY363" fmla="*/ 4760797 h 6858000"/>
              <a:gd name="connsiteX364" fmla="*/ 5355019 w 7467600"/>
              <a:gd name="connsiteY364" fmla="*/ 4734672 h 6858000"/>
              <a:gd name="connsiteX365" fmla="*/ 5083565 w 7467600"/>
              <a:gd name="connsiteY365" fmla="*/ 5179121 h 6858000"/>
              <a:gd name="connsiteX366" fmla="*/ 4713577 w 7467600"/>
              <a:gd name="connsiteY366" fmla="*/ 5616803 h 6858000"/>
              <a:gd name="connsiteX367" fmla="*/ 3989559 w 7467600"/>
              <a:gd name="connsiteY367" fmla="*/ 6145945 h 6858000"/>
              <a:gd name="connsiteX368" fmla="*/ 3939824 w 7467600"/>
              <a:gd name="connsiteY368" fmla="*/ 6066900 h 6858000"/>
              <a:gd name="connsiteX369" fmla="*/ 4584537 w 7467600"/>
              <a:gd name="connsiteY369" fmla="*/ 5324826 h 6858000"/>
              <a:gd name="connsiteX370" fmla="*/ 5037105 w 7467600"/>
              <a:gd name="connsiteY370" fmla="*/ 5088765 h 6858000"/>
              <a:gd name="connsiteX371" fmla="*/ 5039930 w 7467600"/>
              <a:gd name="connsiteY371" fmla="*/ 5089585 h 6858000"/>
              <a:gd name="connsiteX372" fmla="*/ 5263764 w 7467600"/>
              <a:gd name="connsiteY372" fmla="*/ 4735525 h 6858000"/>
              <a:gd name="connsiteX373" fmla="*/ 4086300 w 7467600"/>
              <a:gd name="connsiteY373" fmla="*/ 4884599 h 6858000"/>
              <a:gd name="connsiteX374" fmla="*/ 4085485 w 7467600"/>
              <a:gd name="connsiteY374" fmla="*/ 4899070 h 6858000"/>
              <a:gd name="connsiteX375" fmla="*/ 3871915 w 7467600"/>
              <a:gd name="connsiteY375" fmla="*/ 5253645 h 6858000"/>
              <a:gd name="connsiteX376" fmla="*/ 3799374 w 7467600"/>
              <a:gd name="connsiteY376" fmla="*/ 5466127 h 6858000"/>
              <a:gd name="connsiteX377" fmla="*/ 3498850 w 7467600"/>
              <a:gd name="connsiteY377" fmla="*/ 6661888 h 6858000"/>
              <a:gd name="connsiteX378" fmla="*/ 3399216 w 7467600"/>
              <a:gd name="connsiteY378" fmla="*/ 6858000 h 6858000"/>
              <a:gd name="connsiteX379" fmla="*/ 3303688 w 7467600"/>
              <a:gd name="connsiteY379" fmla="*/ 6858000 h 6858000"/>
              <a:gd name="connsiteX380" fmla="*/ 3391774 w 7467600"/>
              <a:gd name="connsiteY380" fmla="*/ 6697181 h 6858000"/>
              <a:gd name="connsiteX381" fmla="*/ 3735540 w 7467600"/>
              <a:gd name="connsiteY381" fmla="*/ 5546923 h 6858000"/>
              <a:gd name="connsiteX382" fmla="*/ 3729438 w 7467600"/>
              <a:gd name="connsiteY382" fmla="*/ 5569058 h 6858000"/>
              <a:gd name="connsiteX383" fmla="*/ 3707782 w 7467600"/>
              <a:gd name="connsiteY383" fmla="*/ 5644908 h 6858000"/>
              <a:gd name="connsiteX384" fmla="*/ 3583827 w 7467600"/>
              <a:gd name="connsiteY384" fmla="*/ 6039215 h 6858000"/>
              <a:gd name="connsiteX385" fmla="*/ 3547861 w 7467600"/>
              <a:gd name="connsiteY385" fmla="*/ 6129609 h 6858000"/>
              <a:gd name="connsiteX386" fmla="*/ 3490905 w 7467600"/>
              <a:gd name="connsiteY386" fmla="*/ 6277660 h 6858000"/>
              <a:gd name="connsiteX387" fmla="*/ 3455859 w 7467600"/>
              <a:gd name="connsiteY387" fmla="*/ 6391301 h 6858000"/>
              <a:gd name="connsiteX388" fmla="*/ 3429112 w 7467600"/>
              <a:gd name="connsiteY388" fmla="*/ 6479469 h 6858000"/>
              <a:gd name="connsiteX389" fmla="*/ 3304862 w 7467600"/>
              <a:gd name="connsiteY389" fmla="*/ 6796476 h 6858000"/>
              <a:gd name="connsiteX390" fmla="*/ 3276071 w 7467600"/>
              <a:gd name="connsiteY390" fmla="*/ 6858000 h 6858000"/>
              <a:gd name="connsiteX391" fmla="*/ 3240805 w 7467600"/>
              <a:gd name="connsiteY391" fmla="*/ 6858000 h 6858000"/>
              <a:gd name="connsiteX392" fmla="*/ 3275917 w 7467600"/>
              <a:gd name="connsiteY392" fmla="*/ 6783192 h 6858000"/>
              <a:gd name="connsiteX393" fmla="*/ 3399358 w 7467600"/>
              <a:gd name="connsiteY393" fmla="*/ 6469011 h 6858000"/>
              <a:gd name="connsiteX394" fmla="*/ 3425650 w 7467600"/>
              <a:gd name="connsiteY394" fmla="*/ 6381333 h 6858000"/>
              <a:gd name="connsiteX395" fmla="*/ 3460661 w 7467600"/>
              <a:gd name="connsiteY395" fmla="*/ 6266763 h 6858000"/>
              <a:gd name="connsiteX396" fmla="*/ 3518021 w 7467600"/>
              <a:gd name="connsiteY396" fmla="*/ 6117298 h 6858000"/>
              <a:gd name="connsiteX397" fmla="*/ 3554035 w 7467600"/>
              <a:gd name="connsiteY397" fmla="*/ 6027832 h 6858000"/>
              <a:gd name="connsiteX398" fmla="*/ 3677174 w 7467600"/>
              <a:gd name="connsiteY398" fmla="*/ 5636351 h 6858000"/>
              <a:gd name="connsiteX399" fmla="*/ 3698819 w 7467600"/>
              <a:gd name="connsiteY399" fmla="*/ 5560503 h 6858000"/>
              <a:gd name="connsiteX400" fmla="*/ 3702094 w 7467600"/>
              <a:gd name="connsiteY400" fmla="*/ 5549194 h 6858000"/>
              <a:gd name="connsiteX401" fmla="*/ 3398355 w 7467600"/>
              <a:gd name="connsiteY401" fmla="*/ 6094603 h 6858000"/>
              <a:gd name="connsiteX402" fmla="*/ 3193941 w 7467600"/>
              <a:gd name="connsiteY402" fmla="*/ 6798775 h 6858000"/>
              <a:gd name="connsiteX403" fmla="*/ 3184140 w 7467600"/>
              <a:gd name="connsiteY403" fmla="*/ 6858000 h 6858000"/>
              <a:gd name="connsiteX404" fmla="*/ 3099978 w 7467600"/>
              <a:gd name="connsiteY404" fmla="*/ 6858000 h 6858000"/>
              <a:gd name="connsiteX405" fmla="*/ 3101556 w 7467600"/>
              <a:gd name="connsiteY405" fmla="*/ 6843337 h 6858000"/>
              <a:gd name="connsiteX406" fmla="*/ 3370162 w 7467600"/>
              <a:gd name="connsiteY406" fmla="*/ 5785550 h 6858000"/>
              <a:gd name="connsiteX407" fmla="*/ 3746477 w 7467600"/>
              <a:gd name="connsiteY407" fmla="*/ 5377889 h 6858000"/>
              <a:gd name="connsiteX408" fmla="*/ 3863399 w 7467600"/>
              <a:gd name="connsiteY408" fmla="*/ 5087257 h 6858000"/>
              <a:gd name="connsiteX409" fmla="*/ 3968712 w 7467600"/>
              <a:gd name="connsiteY409" fmla="*/ 4913989 h 6858000"/>
              <a:gd name="connsiteX410" fmla="*/ 2792390 w 7467600"/>
              <a:gd name="connsiteY410" fmla="*/ 5382974 h 6858000"/>
              <a:gd name="connsiteX411" fmla="*/ 2714982 w 7467600"/>
              <a:gd name="connsiteY411" fmla="*/ 5427051 h 6858000"/>
              <a:gd name="connsiteX412" fmla="*/ 2813361 w 7467600"/>
              <a:gd name="connsiteY412" fmla="*/ 6023912 h 6858000"/>
              <a:gd name="connsiteX413" fmla="*/ 2688430 w 7467600"/>
              <a:gd name="connsiteY413" fmla="*/ 6801564 h 6858000"/>
              <a:gd name="connsiteX414" fmla="*/ 2629626 w 7467600"/>
              <a:gd name="connsiteY414" fmla="*/ 6763394 h 6858000"/>
              <a:gd name="connsiteX415" fmla="*/ 2565328 w 7467600"/>
              <a:gd name="connsiteY415" fmla="*/ 5516399 h 6858000"/>
              <a:gd name="connsiteX416" fmla="*/ 1922999 w 7467600"/>
              <a:gd name="connsiteY416" fmla="*/ 5980343 h 6858000"/>
              <a:gd name="connsiteX417" fmla="*/ 1950261 w 7467600"/>
              <a:gd name="connsiteY417" fmla="*/ 6405858 h 6858000"/>
              <a:gd name="connsiteX418" fmla="*/ 2365554 w 7467600"/>
              <a:gd name="connsiteY418" fmla="*/ 6759107 h 6858000"/>
              <a:gd name="connsiteX419" fmla="*/ 2424142 w 7467600"/>
              <a:gd name="connsiteY419" fmla="*/ 6858000 h 6858000"/>
              <a:gd name="connsiteX420" fmla="*/ 2395994 w 7467600"/>
              <a:gd name="connsiteY420" fmla="*/ 6858000 h 6858000"/>
              <a:gd name="connsiteX421" fmla="*/ 2392863 w 7467600"/>
              <a:gd name="connsiteY421" fmla="*/ 6852964 h 6858000"/>
              <a:gd name="connsiteX422" fmla="*/ 2017589 w 7467600"/>
              <a:gd name="connsiteY422" fmla="*/ 6493982 h 6858000"/>
              <a:gd name="connsiteX423" fmla="*/ 2147336 w 7467600"/>
              <a:gd name="connsiteY423" fmla="*/ 6594052 h 6858000"/>
              <a:gd name="connsiteX424" fmla="*/ 2207047 w 7467600"/>
              <a:gd name="connsiteY424" fmla="*/ 6654540 h 6858000"/>
              <a:gd name="connsiteX425" fmla="*/ 2299106 w 7467600"/>
              <a:gd name="connsiteY425" fmla="*/ 6778931 h 6858000"/>
              <a:gd name="connsiteX426" fmla="*/ 2314430 w 7467600"/>
              <a:gd name="connsiteY426" fmla="*/ 6801144 h 6858000"/>
              <a:gd name="connsiteX427" fmla="*/ 2352406 w 7467600"/>
              <a:gd name="connsiteY427" fmla="*/ 6858000 h 6858000"/>
              <a:gd name="connsiteX428" fmla="*/ 2314492 w 7467600"/>
              <a:gd name="connsiteY428" fmla="*/ 6858000 h 6858000"/>
              <a:gd name="connsiteX429" fmla="*/ 2288095 w 7467600"/>
              <a:gd name="connsiteY429" fmla="*/ 6818030 h 6858000"/>
              <a:gd name="connsiteX430" fmla="*/ 2272768 w 7467600"/>
              <a:gd name="connsiteY430" fmla="*/ 6795822 h 6858000"/>
              <a:gd name="connsiteX431" fmla="*/ 2182715 w 7467600"/>
              <a:gd name="connsiteY431" fmla="*/ 6675071 h 6858000"/>
              <a:gd name="connsiteX432" fmla="*/ 2032061 w 7467600"/>
              <a:gd name="connsiteY432" fmla="*/ 6541380 h 6858000"/>
              <a:gd name="connsiteX433" fmla="*/ 2257220 w 7467600"/>
              <a:gd name="connsiteY433" fmla="*/ 6826257 h 6858000"/>
              <a:gd name="connsiteX434" fmla="*/ 2281324 w 7467600"/>
              <a:gd name="connsiteY434" fmla="*/ 6858000 h 6858000"/>
              <a:gd name="connsiteX435" fmla="*/ 2242860 w 7467600"/>
              <a:gd name="connsiteY435" fmla="*/ 6858000 h 6858000"/>
              <a:gd name="connsiteX436" fmla="*/ 2232818 w 7467600"/>
              <a:gd name="connsiteY436" fmla="*/ 6844926 h 6858000"/>
              <a:gd name="connsiteX437" fmla="*/ 1990172 w 7467600"/>
              <a:gd name="connsiteY437" fmla="*/ 6542121 h 6858000"/>
              <a:gd name="connsiteX438" fmla="*/ 2124090 w 7467600"/>
              <a:gd name="connsiteY438" fmla="*/ 6761017 h 6858000"/>
              <a:gd name="connsiteX439" fmla="*/ 2200380 w 7467600"/>
              <a:gd name="connsiteY439" fmla="*/ 6858000 h 6858000"/>
              <a:gd name="connsiteX440" fmla="*/ 2147507 w 7467600"/>
              <a:gd name="connsiteY440" fmla="*/ 6858000 h 6858000"/>
              <a:gd name="connsiteX441" fmla="*/ 2070668 w 7467600"/>
              <a:gd name="connsiteY441" fmla="*/ 6761520 h 6858000"/>
              <a:gd name="connsiteX442" fmla="*/ 1975142 w 7467600"/>
              <a:gd name="connsiteY442" fmla="*/ 6585570 h 6858000"/>
              <a:gd name="connsiteX443" fmla="*/ 2050035 w 7467600"/>
              <a:gd name="connsiteY443" fmla="*/ 6813345 h 6858000"/>
              <a:gd name="connsiteX444" fmla="*/ 2063025 w 7467600"/>
              <a:gd name="connsiteY444" fmla="*/ 6858000 h 6858000"/>
              <a:gd name="connsiteX445" fmla="*/ 2021675 w 7467600"/>
              <a:gd name="connsiteY445" fmla="*/ 6858000 h 6858000"/>
              <a:gd name="connsiteX446" fmla="*/ 2019308 w 7467600"/>
              <a:gd name="connsiteY446" fmla="*/ 6847118 h 6858000"/>
              <a:gd name="connsiteX447" fmla="*/ 1938835 w 7467600"/>
              <a:gd name="connsiteY447" fmla="*/ 6551160 h 6858000"/>
              <a:gd name="connsiteX448" fmla="*/ 1953230 w 7467600"/>
              <a:gd name="connsiteY448" fmla="*/ 6759699 h 6858000"/>
              <a:gd name="connsiteX449" fmla="*/ 1956763 w 7467600"/>
              <a:gd name="connsiteY449" fmla="*/ 6778191 h 6858000"/>
              <a:gd name="connsiteX450" fmla="*/ 1967925 w 7467600"/>
              <a:gd name="connsiteY450" fmla="*/ 6858000 h 6858000"/>
              <a:gd name="connsiteX451" fmla="*/ 1936622 w 7467600"/>
              <a:gd name="connsiteY451" fmla="*/ 6858000 h 6858000"/>
              <a:gd name="connsiteX452" fmla="*/ 1926261 w 7467600"/>
              <a:gd name="connsiteY452" fmla="*/ 6784064 h 6858000"/>
              <a:gd name="connsiteX453" fmla="*/ 1922724 w 7467600"/>
              <a:gd name="connsiteY453" fmla="*/ 6765577 h 6858000"/>
              <a:gd name="connsiteX454" fmla="*/ 1904650 w 7467600"/>
              <a:gd name="connsiteY454" fmla="*/ 6639616 h 6858000"/>
              <a:gd name="connsiteX455" fmla="*/ 1885273 w 7467600"/>
              <a:gd name="connsiteY455" fmla="*/ 6858000 h 6858000"/>
              <a:gd name="connsiteX456" fmla="*/ 1854363 w 7467600"/>
              <a:gd name="connsiteY456" fmla="*/ 6858000 h 6858000"/>
              <a:gd name="connsiteX457" fmla="*/ 1880391 w 7467600"/>
              <a:gd name="connsiteY457" fmla="*/ 6603796 h 6858000"/>
              <a:gd name="connsiteX458" fmla="*/ 1818273 w 7467600"/>
              <a:gd name="connsiteY458" fmla="*/ 6715729 h 6858000"/>
              <a:gd name="connsiteX459" fmla="*/ 1794691 w 7467600"/>
              <a:gd name="connsiteY459" fmla="*/ 6843239 h 6858000"/>
              <a:gd name="connsiteX460" fmla="*/ 1794914 w 7467600"/>
              <a:gd name="connsiteY460" fmla="*/ 6858000 h 6858000"/>
              <a:gd name="connsiteX461" fmla="*/ 1746128 w 7467600"/>
              <a:gd name="connsiteY461" fmla="*/ 6858000 h 6858000"/>
              <a:gd name="connsiteX462" fmla="*/ 1753934 w 7467600"/>
              <a:gd name="connsiteY462" fmla="*/ 6724796 h 6858000"/>
              <a:gd name="connsiteX463" fmla="*/ 1792053 w 7467600"/>
              <a:gd name="connsiteY463" fmla="*/ 6572396 h 6858000"/>
              <a:gd name="connsiteX464" fmla="*/ 1862248 w 7467600"/>
              <a:gd name="connsiteY464" fmla="*/ 6266397 h 6858000"/>
              <a:gd name="connsiteX465" fmla="*/ 1862250 w 7467600"/>
              <a:gd name="connsiteY465" fmla="*/ 6033531 h 6858000"/>
              <a:gd name="connsiteX466" fmla="*/ 1211999 w 7467600"/>
              <a:gd name="connsiteY466" fmla="*/ 6683610 h 6858000"/>
              <a:gd name="connsiteX467" fmla="*/ 1213266 w 7467600"/>
              <a:gd name="connsiteY467" fmla="*/ 6691947 h 6858000"/>
              <a:gd name="connsiteX468" fmla="*/ 1203370 w 7467600"/>
              <a:gd name="connsiteY468" fmla="*/ 6850676 h 6858000"/>
              <a:gd name="connsiteX469" fmla="*/ 1203671 w 7467600"/>
              <a:gd name="connsiteY469" fmla="*/ 6858000 h 6858000"/>
              <a:gd name="connsiteX470" fmla="*/ 1143180 w 7467600"/>
              <a:gd name="connsiteY470" fmla="*/ 6858000 h 6858000"/>
              <a:gd name="connsiteX471" fmla="*/ 1142176 w 7467600"/>
              <a:gd name="connsiteY471" fmla="*/ 6766045 h 6858000"/>
              <a:gd name="connsiteX472" fmla="*/ 1067484 w 7467600"/>
              <a:gd name="connsiteY472" fmla="*/ 6858000 h 6858000"/>
              <a:gd name="connsiteX473" fmla="*/ 953928 w 7467600"/>
              <a:gd name="connsiteY473" fmla="*/ 6858000 h 6858000"/>
              <a:gd name="connsiteX474" fmla="*/ 959715 w 7467600"/>
              <a:gd name="connsiteY474" fmla="*/ 6850185 h 6858000"/>
              <a:gd name="connsiteX475" fmla="*/ 1483788 w 7467600"/>
              <a:gd name="connsiteY475" fmla="*/ 6259174 h 6858000"/>
              <a:gd name="connsiteX476" fmla="*/ 1100671 w 7467600"/>
              <a:gd name="connsiteY476" fmla="*/ 6252137 h 6858000"/>
              <a:gd name="connsiteX477" fmla="*/ 1090144 w 7467600"/>
              <a:gd name="connsiteY477" fmla="*/ 6256748 h 6858000"/>
              <a:gd name="connsiteX478" fmla="*/ 1095872 w 7467600"/>
              <a:gd name="connsiteY478" fmla="*/ 6271892 h 6858000"/>
              <a:gd name="connsiteX479" fmla="*/ 262785 w 7467600"/>
              <a:gd name="connsiteY479" fmla="*/ 6845450 h 6858000"/>
              <a:gd name="connsiteX480" fmla="*/ 209968 w 7467600"/>
              <a:gd name="connsiteY480" fmla="*/ 6770713 h 6858000"/>
              <a:gd name="connsiteX481" fmla="*/ 873460 w 7467600"/>
              <a:gd name="connsiteY481" fmla="*/ 6253768 h 6858000"/>
              <a:gd name="connsiteX482" fmla="*/ 192686 w 7467600"/>
              <a:gd name="connsiteY482" fmla="*/ 5849257 h 6858000"/>
              <a:gd name="connsiteX483" fmla="*/ 4696 w 7467600"/>
              <a:gd name="connsiteY483" fmla="*/ 5697668 h 6858000"/>
              <a:gd name="connsiteX484" fmla="*/ 0 w 7467600"/>
              <a:gd name="connsiteY484" fmla="*/ 5689984 h 6858000"/>
              <a:gd name="connsiteX485" fmla="*/ 0 w 7467600"/>
              <a:gd name="connsiteY485" fmla="*/ 5513472 h 6858000"/>
              <a:gd name="connsiteX486" fmla="*/ 174101 w 7467600"/>
              <a:gd name="connsiteY486" fmla="*/ 5620277 h 6858000"/>
              <a:gd name="connsiteX487" fmla="*/ 891800 w 7467600"/>
              <a:gd name="connsiteY487" fmla="*/ 6036935 h 6858000"/>
              <a:gd name="connsiteX488" fmla="*/ 1072219 w 7467600"/>
              <a:gd name="connsiteY488" fmla="*/ 6169443 h 6858000"/>
              <a:gd name="connsiteX489" fmla="*/ 1074117 w 7467600"/>
              <a:gd name="connsiteY489" fmla="*/ 6170301 h 6858000"/>
              <a:gd name="connsiteX490" fmla="*/ 1083114 w 7467600"/>
              <a:gd name="connsiteY490" fmla="*/ 6174131 h 6858000"/>
              <a:gd name="connsiteX491" fmla="*/ 1543010 w 7467600"/>
              <a:gd name="connsiteY491" fmla="*/ 6191140 h 6858000"/>
              <a:gd name="connsiteX492" fmla="*/ 1551080 w 7467600"/>
              <a:gd name="connsiteY492" fmla="*/ 6195006 h 6858000"/>
              <a:gd name="connsiteX493" fmla="*/ 2345443 w 7467600"/>
              <a:gd name="connsiteY493" fmla="*/ 5549882 h 6858000"/>
              <a:gd name="connsiteX494" fmla="*/ 1721499 w 7467600"/>
              <a:gd name="connsiteY494" fmla="*/ 5599969 h 6858000"/>
              <a:gd name="connsiteX495" fmla="*/ 767716 w 7467600"/>
              <a:gd name="connsiteY495" fmla="*/ 5472768 h 6858000"/>
              <a:gd name="connsiteX496" fmla="*/ 722147 w 7467600"/>
              <a:gd name="connsiteY496" fmla="*/ 5393091 h 6858000"/>
              <a:gd name="connsiteX497" fmla="*/ 1485552 w 7467600"/>
              <a:gd name="connsiteY497" fmla="*/ 5313202 h 6858000"/>
              <a:gd name="connsiteX498" fmla="*/ 2143004 w 7467600"/>
              <a:gd name="connsiteY498" fmla="*/ 5402420 h 6858000"/>
              <a:gd name="connsiteX499" fmla="*/ 1933391 w 7467600"/>
              <a:gd name="connsiteY499" fmla="*/ 5156971 h 6858000"/>
              <a:gd name="connsiteX500" fmla="*/ 1827118 w 7467600"/>
              <a:gd name="connsiteY500" fmla="*/ 4968410 h 6858000"/>
              <a:gd name="connsiteX501" fmla="*/ 1837349 w 7467600"/>
              <a:gd name="connsiteY501" fmla="*/ 4956357 h 6858000"/>
              <a:gd name="connsiteX502" fmla="*/ 2162835 w 7467600"/>
              <a:gd name="connsiteY502" fmla="*/ 5187853 h 6858000"/>
              <a:gd name="connsiteX503" fmla="*/ 2257167 w 7467600"/>
              <a:gd name="connsiteY503" fmla="*/ 5462123 h 6858000"/>
              <a:gd name="connsiteX504" fmla="*/ 2261598 w 7467600"/>
              <a:gd name="connsiteY504" fmla="*/ 5467998 h 6858000"/>
              <a:gd name="connsiteX505" fmla="*/ 2437177 w 7467600"/>
              <a:gd name="connsiteY505" fmla="*/ 5479608 h 6858000"/>
              <a:gd name="connsiteX506" fmla="*/ 2445247 w 7467600"/>
              <a:gd name="connsiteY506" fmla="*/ 5483476 h 6858000"/>
              <a:gd name="connsiteX507" fmla="*/ 2743626 w 7467600"/>
              <a:gd name="connsiteY507" fmla="*/ 5304819 h 6858000"/>
              <a:gd name="connsiteX508" fmla="*/ 3048102 w 7467600"/>
              <a:gd name="connsiteY508" fmla="*/ 5150595 h 6858000"/>
              <a:gd name="connsiteX509" fmla="*/ 1799414 w 7467600"/>
              <a:gd name="connsiteY509" fmla="*/ 4694732 h 6858000"/>
              <a:gd name="connsiteX510" fmla="*/ 1771735 w 7467600"/>
              <a:gd name="connsiteY510" fmla="*/ 4619929 h 6858000"/>
              <a:gd name="connsiteX511" fmla="*/ 3104273 w 7467600"/>
              <a:gd name="connsiteY511" fmla="*/ 5076159 h 6858000"/>
              <a:gd name="connsiteX512" fmla="*/ 3113245 w 7467600"/>
              <a:gd name="connsiteY512" fmla="*/ 5090705 h 6858000"/>
              <a:gd name="connsiteX513" fmla="*/ 3126294 w 7467600"/>
              <a:gd name="connsiteY513" fmla="*/ 5114400 h 6858000"/>
              <a:gd name="connsiteX514" fmla="*/ 3937433 w 7467600"/>
              <a:gd name="connsiteY514" fmla="*/ 4830473 h 6858000"/>
              <a:gd name="connsiteX515" fmla="*/ 3590475 w 7467600"/>
              <a:gd name="connsiteY515" fmla="*/ 4597974 h 6858000"/>
              <a:gd name="connsiteX516" fmla="*/ 3100264 w 7467600"/>
              <a:gd name="connsiteY516" fmla="*/ 4579845 h 6858000"/>
              <a:gd name="connsiteX517" fmla="*/ 2183576 w 7467600"/>
              <a:gd name="connsiteY517" fmla="*/ 4227150 h 6858000"/>
              <a:gd name="connsiteX518" fmla="*/ 2151029 w 7467600"/>
              <a:gd name="connsiteY518" fmla="*/ 4146947 h 6858000"/>
              <a:gd name="connsiteX519" fmla="*/ 3563434 w 7467600"/>
              <a:gd name="connsiteY519" fmla="*/ 4469115 h 6858000"/>
              <a:gd name="connsiteX520" fmla="*/ 3177952 w 7467600"/>
              <a:gd name="connsiteY520" fmla="*/ 3657386 h 6858000"/>
              <a:gd name="connsiteX521" fmla="*/ 3189263 w 7467600"/>
              <a:gd name="connsiteY521" fmla="*/ 3625726 h 6858000"/>
              <a:gd name="connsiteX522" fmla="*/ 3560912 w 7467600"/>
              <a:gd name="connsiteY522" fmla="*/ 4079863 h 6858000"/>
              <a:gd name="connsiteX523" fmla="*/ 3626636 w 7467600"/>
              <a:gd name="connsiteY523" fmla="*/ 4512230 h 6858000"/>
              <a:gd name="connsiteX524" fmla="*/ 3653088 w 7467600"/>
              <a:gd name="connsiteY524" fmla="*/ 4521417 h 6858000"/>
              <a:gd name="connsiteX525" fmla="*/ 3988128 w 7467600"/>
              <a:gd name="connsiteY525" fmla="*/ 4817267 h 6858000"/>
              <a:gd name="connsiteX526" fmla="*/ 4830582 w 7467600"/>
              <a:gd name="connsiteY526" fmla="*/ 4676000 h 6858000"/>
              <a:gd name="connsiteX527" fmla="*/ 4830100 w 7467600"/>
              <a:gd name="connsiteY527" fmla="*/ 4675554 h 6858000"/>
              <a:gd name="connsiteX528" fmla="*/ 4036318 w 7467600"/>
              <a:gd name="connsiteY528" fmla="*/ 4147013 h 6858000"/>
              <a:gd name="connsiteX529" fmla="*/ 3432098 w 7467600"/>
              <a:gd name="connsiteY529" fmla="*/ 3537312 h 6858000"/>
              <a:gd name="connsiteX530" fmla="*/ 3446761 w 7467600"/>
              <a:gd name="connsiteY530" fmla="*/ 3461278 h 6858000"/>
              <a:gd name="connsiteX531" fmla="*/ 4419733 w 7467600"/>
              <a:gd name="connsiteY531" fmla="*/ 3963555 h 6858000"/>
              <a:gd name="connsiteX532" fmla="*/ 4781371 w 7467600"/>
              <a:gd name="connsiteY532" fmla="*/ 4458604 h 6858000"/>
              <a:gd name="connsiteX533" fmla="*/ 4780440 w 7467600"/>
              <a:gd name="connsiteY533" fmla="*/ 4470290 h 6858000"/>
              <a:gd name="connsiteX534" fmla="*/ 4898954 w 7467600"/>
              <a:gd name="connsiteY534" fmla="*/ 4662092 h 6858000"/>
              <a:gd name="connsiteX535" fmla="*/ 4900699 w 7467600"/>
              <a:gd name="connsiteY535" fmla="*/ 4670867 h 6858000"/>
              <a:gd name="connsiteX536" fmla="*/ 5714511 w 7467600"/>
              <a:gd name="connsiteY536" fmla="*/ 4663483 h 6858000"/>
              <a:gd name="connsiteX537" fmla="*/ 5464793 w 7467600"/>
              <a:gd name="connsiteY537" fmla="*/ 4393556 h 6858000"/>
              <a:gd name="connsiteX538" fmla="*/ 5461897 w 7467600"/>
              <a:gd name="connsiteY538" fmla="*/ 4390879 h 6858000"/>
              <a:gd name="connsiteX539" fmla="*/ 4294126 w 7467600"/>
              <a:gd name="connsiteY539" fmla="*/ 3303048 h 6858000"/>
              <a:gd name="connsiteX540" fmla="*/ 4305321 w 7467600"/>
              <a:gd name="connsiteY540" fmla="*/ 3256953 h 6858000"/>
              <a:gd name="connsiteX541" fmla="*/ 4949299 w 7467600"/>
              <a:gd name="connsiteY541" fmla="*/ 3766336 h 6858000"/>
              <a:gd name="connsiteX542" fmla="*/ 5291452 w 7467600"/>
              <a:gd name="connsiteY542" fmla="*/ 4076801 h 6858000"/>
              <a:gd name="connsiteX543" fmla="*/ 5434998 w 7467600"/>
              <a:gd name="connsiteY543" fmla="*/ 4254100 h 6858000"/>
              <a:gd name="connsiteX544" fmla="*/ 5351015 w 7467600"/>
              <a:gd name="connsiteY544" fmla="*/ 3760989 h 6858000"/>
              <a:gd name="connsiteX545" fmla="*/ 5413780 w 7467600"/>
              <a:gd name="connsiteY545" fmla="*/ 2966265 h 6858000"/>
              <a:gd name="connsiteX546" fmla="*/ 5425627 w 7467600"/>
              <a:gd name="connsiteY546" fmla="*/ 2954192 h 6858000"/>
              <a:gd name="connsiteX547" fmla="*/ 6604735 w 7467600"/>
              <a:gd name="connsiteY547" fmla="*/ 2041381 h 6858000"/>
              <a:gd name="connsiteX548" fmla="*/ 7204487 w 7467600"/>
              <a:gd name="connsiteY548" fmla="*/ 2742112 h 6858000"/>
              <a:gd name="connsiteX549" fmla="*/ 7131592 w 7467600"/>
              <a:gd name="connsiteY549" fmla="*/ 2672096 h 6858000"/>
              <a:gd name="connsiteX550" fmla="*/ 6996344 w 7467600"/>
              <a:gd name="connsiteY550" fmla="*/ 2518310 h 6858000"/>
              <a:gd name="connsiteX551" fmla="*/ 6735495 w 7467600"/>
              <a:gd name="connsiteY551" fmla="*/ 2196890 h 6858000"/>
              <a:gd name="connsiteX552" fmla="*/ 6721901 w 7467600"/>
              <a:gd name="connsiteY552" fmla="*/ 2179274 h 6858000"/>
              <a:gd name="connsiteX553" fmla="*/ 6604735 w 7467600"/>
              <a:gd name="connsiteY553" fmla="*/ 2041381 h 6858000"/>
              <a:gd name="connsiteX554" fmla="*/ 6591670 w 7467600"/>
              <a:gd name="connsiteY554" fmla="*/ 1988277 h 6858000"/>
              <a:gd name="connsiteX555" fmla="*/ 6747349 w 7467600"/>
              <a:gd name="connsiteY555" fmla="*/ 2160069 h 6858000"/>
              <a:gd name="connsiteX556" fmla="*/ 6760943 w 7467600"/>
              <a:gd name="connsiteY556" fmla="*/ 2177686 h 6858000"/>
              <a:gd name="connsiteX557" fmla="*/ 7021065 w 7467600"/>
              <a:gd name="connsiteY557" fmla="*/ 2498102 h 6858000"/>
              <a:gd name="connsiteX558" fmla="*/ 7155223 w 7467600"/>
              <a:gd name="connsiteY558" fmla="*/ 2650386 h 6858000"/>
              <a:gd name="connsiteX559" fmla="*/ 7203167 w 7467600"/>
              <a:gd name="connsiteY559" fmla="*/ 2697288 h 6858000"/>
              <a:gd name="connsiteX560" fmla="*/ 6937703 w 7467600"/>
              <a:gd name="connsiteY560" fmla="*/ 2321981 h 6858000"/>
              <a:gd name="connsiteX561" fmla="*/ 6591670 w 7467600"/>
              <a:gd name="connsiteY561" fmla="*/ 1988277 h 6858000"/>
              <a:gd name="connsiteX562" fmla="*/ 5798671 w 7467600"/>
              <a:gd name="connsiteY562" fmla="*/ 1981601 h 6858000"/>
              <a:gd name="connsiteX563" fmla="*/ 5754709 w 7467600"/>
              <a:gd name="connsiteY563" fmla="*/ 2071454 h 6858000"/>
              <a:gd name="connsiteX564" fmla="*/ 5763044 w 7467600"/>
              <a:gd name="connsiteY564" fmla="*/ 2842206 h 6858000"/>
              <a:gd name="connsiteX565" fmla="*/ 5764974 w 7467600"/>
              <a:gd name="connsiteY565" fmla="*/ 2799609 h 6858000"/>
              <a:gd name="connsiteX566" fmla="*/ 5767665 w 7467600"/>
              <a:gd name="connsiteY566" fmla="*/ 2666409 h 6858000"/>
              <a:gd name="connsiteX567" fmla="*/ 5763055 w 7467600"/>
              <a:gd name="connsiteY567" fmla="*/ 2579705 h 6858000"/>
              <a:gd name="connsiteX568" fmla="*/ 5758079 w 7467600"/>
              <a:gd name="connsiteY568" fmla="*/ 2492508 h 6858000"/>
              <a:gd name="connsiteX569" fmla="*/ 5779325 w 7467600"/>
              <a:gd name="connsiteY569" fmla="*/ 2197069 h 6858000"/>
              <a:gd name="connsiteX570" fmla="*/ 5798671 w 7467600"/>
              <a:gd name="connsiteY570" fmla="*/ 1981601 h 6858000"/>
              <a:gd name="connsiteX571" fmla="*/ 5829202 w 7467600"/>
              <a:gd name="connsiteY571" fmla="*/ 1971679 h 6858000"/>
              <a:gd name="connsiteX572" fmla="*/ 5809558 w 7467600"/>
              <a:gd name="connsiteY572" fmla="*/ 2198043 h 6858000"/>
              <a:gd name="connsiteX573" fmla="*/ 5788653 w 7467600"/>
              <a:gd name="connsiteY573" fmla="*/ 2489430 h 6858000"/>
              <a:gd name="connsiteX574" fmla="*/ 5793439 w 7467600"/>
              <a:gd name="connsiteY574" fmla="*/ 2575235 h 6858000"/>
              <a:gd name="connsiteX575" fmla="*/ 5796837 w 7467600"/>
              <a:gd name="connsiteY575" fmla="*/ 2637633 h 6858000"/>
              <a:gd name="connsiteX576" fmla="*/ 5818614 w 7467600"/>
              <a:gd name="connsiteY576" fmla="*/ 2473055 h 6858000"/>
              <a:gd name="connsiteX577" fmla="*/ 5829202 w 7467600"/>
              <a:gd name="connsiteY577" fmla="*/ 1971679 h 6858000"/>
              <a:gd name="connsiteX578" fmla="*/ 5911389 w 7467600"/>
              <a:gd name="connsiteY578" fmla="*/ 1898371 h 6858000"/>
              <a:gd name="connsiteX579" fmla="*/ 6237627 w 7467600"/>
              <a:gd name="connsiteY579" fmla="*/ 2231921 h 6858000"/>
              <a:gd name="connsiteX580" fmla="*/ 5911389 w 7467600"/>
              <a:gd name="connsiteY580" fmla="*/ 1898371 h 6858000"/>
              <a:gd name="connsiteX581" fmla="*/ 6944437 w 7467600"/>
              <a:gd name="connsiteY581" fmla="*/ 1575402 h 6858000"/>
              <a:gd name="connsiteX582" fmla="*/ 6304730 w 7467600"/>
              <a:gd name="connsiteY582" fmla="*/ 1766654 h 6858000"/>
              <a:gd name="connsiteX583" fmla="*/ 6944437 w 7467600"/>
              <a:gd name="connsiteY583" fmla="*/ 1575402 h 6858000"/>
              <a:gd name="connsiteX584" fmla="*/ 7019523 w 7467600"/>
              <a:gd name="connsiteY584" fmla="*/ 1519450 h 6858000"/>
              <a:gd name="connsiteX585" fmla="*/ 6298091 w 7467600"/>
              <a:gd name="connsiteY585" fmla="*/ 1737122 h 6858000"/>
              <a:gd name="connsiteX586" fmla="*/ 7019523 w 7467600"/>
              <a:gd name="connsiteY586" fmla="*/ 1519450 h 6858000"/>
              <a:gd name="connsiteX587" fmla="*/ 2399523 w 7467600"/>
              <a:gd name="connsiteY587" fmla="*/ 1428234 h 6858000"/>
              <a:gd name="connsiteX588" fmla="*/ 2224982 w 7467600"/>
              <a:gd name="connsiteY588" fmla="*/ 1826201 h 6858000"/>
              <a:gd name="connsiteX589" fmla="*/ 2096099 w 7467600"/>
              <a:gd name="connsiteY589" fmla="*/ 2345900 h 6858000"/>
              <a:gd name="connsiteX590" fmla="*/ 2283317 w 7467600"/>
              <a:gd name="connsiteY590" fmla="*/ 1796925 h 6858000"/>
              <a:gd name="connsiteX591" fmla="*/ 2399523 w 7467600"/>
              <a:gd name="connsiteY591" fmla="*/ 1428234 h 6858000"/>
              <a:gd name="connsiteX592" fmla="*/ 2448558 w 7467600"/>
              <a:gd name="connsiteY592" fmla="*/ 1373435 h 6858000"/>
              <a:gd name="connsiteX593" fmla="*/ 2312521 w 7467600"/>
              <a:gd name="connsiteY593" fmla="*/ 1806140 h 6858000"/>
              <a:gd name="connsiteX594" fmla="*/ 2127533 w 7467600"/>
              <a:gd name="connsiteY594" fmla="*/ 2348380 h 6858000"/>
              <a:gd name="connsiteX595" fmla="*/ 2358080 w 7467600"/>
              <a:gd name="connsiteY595" fmla="*/ 1866134 h 6858000"/>
              <a:gd name="connsiteX596" fmla="*/ 2407436 w 7467600"/>
              <a:gd name="connsiteY596" fmla="*/ 1651070 h 6858000"/>
              <a:gd name="connsiteX597" fmla="*/ 2448558 w 7467600"/>
              <a:gd name="connsiteY597" fmla="*/ 1373435 h 6858000"/>
              <a:gd name="connsiteX598" fmla="*/ 278707 w 7467600"/>
              <a:gd name="connsiteY598" fmla="*/ 1352270 h 6858000"/>
              <a:gd name="connsiteX599" fmla="*/ 321570 w 7467600"/>
              <a:gd name="connsiteY599" fmla="*/ 1861610 h 6858000"/>
              <a:gd name="connsiteX600" fmla="*/ 294281 w 7467600"/>
              <a:gd name="connsiteY600" fmla="*/ 1440658 h 6858000"/>
              <a:gd name="connsiteX601" fmla="*/ 278707 w 7467600"/>
              <a:gd name="connsiteY601" fmla="*/ 1352270 h 6858000"/>
              <a:gd name="connsiteX602" fmla="*/ 1423821 w 7467600"/>
              <a:gd name="connsiteY602" fmla="*/ 1351958 h 6858000"/>
              <a:gd name="connsiteX603" fmla="*/ 1638521 w 7467600"/>
              <a:gd name="connsiteY603" fmla="*/ 1908470 h 6858000"/>
              <a:gd name="connsiteX604" fmla="*/ 1754199 w 7467600"/>
              <a:gd name="connsiteY604" fmla="*/ 2149284 h 6858000"/>
              <a:gd name="connsiteX605" fmla="*/ 1908359 w 7467600"/>
              <a:gd name="connsiteY605" fmla="*/ 2364988 h 6858000"/>
              <a:gd name="connsiteX606" fmla="*/ 1647661 w 7467600"/>
              <a:gd name="connsiteY606" fmla="*/ 1825945 h 6858000"/>
              <a:gd name="connsiteX607" fmla="*/ 1423821 w 7467600"/>
              <a:gd name="connsiteY607" fmla="*/ 1351958 h 6858000"/>
              <a:gd name="connsiteX608" fmla="*/ 1431890 w 7467600"/>
              <a:gd name="connsiteY608" fmla="*/ 1306475 h 6858000"/>
              <a:gd name="connsiteX609" fmla="*/ 1507597 w 7467600"/>
              <a:gd name="connsiteY609" fmla="*/ 1446132 h 6858000"/>
              <a:gd name="connsiteX610" fmla="*/ 1674586 w 7467600"/>
              <a:gd name="connsiteY610" fmla="*/ 1813832 h 6858000"/>
              <a:gd name="connsiteX611" fmla="*/ 1815950 w 7467600"/>
              <a:gd name="connsiteY611" fmla="*/ 2128564 h 6858000"/>
              <a:gd name="connsiteX612" fmla="*/ 1984242 w 7467600"/>
              <a:gd name="connsiteY612" fmla="*/ 2430829 h 6858000"/>
              <a:gd name="connsiteX613" fmla="*/ 2014023 w 7467600"/>
              <a:gd name="connsiteY613" fmla="*/ 2450995 h 6858000"/>
              <a:gd name="connsiteX614" fmla="*/ 1747337 w 7467600"/>
              <a:gd name="connsiteY614" fmla="*/ 1855264 h 6858000"/>
              <a:gd name="connsiteX615" fmla="*/ 1533749 w 7467600"/>
              <a:gd name="connsiteY615" fmla="*/ 1478656 h 6858000"/>
              <a:gd name="connsiteX616" fmla="*/ 1431890 w 7467600"/>
              <a:gd name="connsiteY616" fmla="*/ 1306475 h 6858000"/>
              <a:gd name="connsiteX617" fmla="*/ 5052692 w 7467600"/>
              <a:gd name="connsiteY617" fmla="*/ 1292994 h 6858000"/>
              <a:gd name="connsiteX618" fmla="*/ 5200661 w 7467600"/>
              <a:gd name="connsiteY618" fmla="*/ 1635186 h 6858000"/>
              <a:gd name="connsiteX619" fmla="*/ 5297138 w 7467600"/>
              <a:gd name="connsiteY619" fmla="*/ 1906351 h 6858000"/>
              <a:gd name="connsiteX620" fmla="*/ 5052692 w 7467600"/>
              <a:gd name="connsiteY620" fmla="*/ 1292994 h 6858000"/>
              <a:gd name="connsiteX621" fmla="*/ 5009948 w 7467600"/>
              <a:gd name="connsiteY621" fmla="*/ 1273619 h 6858000"/>
              <a:gd name="connsiteX622" fmla="*/ 5121777 w 7467600"/>
              <a:gd name="connsiteY622" fmla="*/ 1654213 h 6858000"/>
              <a:gd name="connsiteX623" fmla="*/ 5293545 w 7467600"/>
              <a:gd name="connsiteY623" fmla="*/ 2072247 h 6858000"/>
              <a:gd name="connsiteX624" fmla="*/ 5294042 w 7467600"/>
              <a:gd name="connsiteY624" fmla="*/ 2065019 h 6858000"/>
              <a:gd name="connsiteX625" fmla="*/ 5171936 w 7467600"/>
              <a:gd name="connsiteY625" fmla="*/ 1647613 h 6858000"/>
              <a:gd name="connsiteX626" fmla="*/ 5009948 w 7467600"/>
              <a:gd name="connsiteY626" fmla="*/ 1273619 h 6858000"/>
              <a:gd name="connsiteX627" fmla="*/ 655236 w 7467600"/>
              <a:gd name="connsiteY627" fmla="*/ 1268632 h 6858000"/>
              <a:gd name="connsiteX628" fmla="*/ 839521 w 7467600"/>
              <a:gd name="connsiteY628" fmla="*/ 1685315 h 6858000"/>
              <a:gd name="connsiteX629" fmla="*/ 1109416 w 7467600"/>
              <a:gd name="connsiteY629" fmla="*/ 2061663 h 6858000"/>
              <a:gd name="connsiteX630" fmla="*/ 1298300 w 7467600"/>
              <a:gd name="connsiteY630" fmla="*/ 2247742 h 6858000"/>
              <a:gd name="connsiteX631" fmla="*/ 1125871 w 7467600"/>
              <a:gd name="connsiteY631" fmla="*/ 1989513 h 6858000"/>
              <a:gd name="connsiteX632" fmla="*/ 981574 w 7467600"/>
              <a:gd name="connsiteY632" fmla="*/ 1783157 h 6858000"/>
              <a:gd name="connsiteX633" fmla="*/ 922198 w 7467600"/>
              <a:gd name="connsiteY633" fmla="*/ 1677437 h 6858000"/>
              <a:gd name="connsiteX634" fmla="*/ 869293 w 7467600"/>
              <a:gd name="connsiteY634" fmla="*/ 1583214 h 6858000"/>
              <a:gd name="connsiteX635" fmla="*/ 751431 w 7467600"/>
              <a:gd name="connsiteY635" fmla="*/ 1405731 h 6858000"/>
              <a:gd name="connsiteX636" fmla="*/ 655236 w 7467600"/>
              <a:gd name="connsiteY636" fmla="*/ 1268632 h 6858000"/>
              <a:gd name="connsiteX637" fmla="*/ 6516292 w 7467600"/>
              <a:gd name="connsiteY637" fmla="*/ 1263064 h 6858000"/>
              <a:gd name="connsiteX638" fmla="*/ 5736320 w 7467600"/>
              <a:gd name="connsiteY638" fmla="*/ 1501803 h 6858000"/>
              <a:gd name="connsiteX639" fmla="*/ 6516292 w 7467600"/>
              <a:gd name="connsiteY639" fmla="*/ 1263064 h 6858000"/>
              <a:gd name="connsiteX640" fmla="*/ 291466 w 7467600"/>
              <a:gd name="connsiteY640" fmla="*/ 1250369 h 6858000"/>
              <a:gd name="connsiteX641" fmla="*/ 323180 w 7467600"/>
              <a:gd name="connsiteY641" fmla="*/ 1435283 h 6858000"/>
              <a:gd name="connsiteX642" fmla="*/ 349381 w 7467600"/>
              <a:gd name="connsiteY642" fmla="*/ 1875041 h 6858000"/>
              <a:gd name="connsiteX643" fmla="*/ 374363 w 7467600"/>
              <a:gd name="connsiteY643" fmla="*/ 1506494 h 6858000"/>
              <a:gd name="connsiteX644" fmla="*/ 302168 w 7467600"/>
              <a:gd name="connsiteY644" fmla="*/ 1274495 h 6858000"/>
              <a:gd name="connsiteX645" fmla="*/ 291466 w 7467600"/>
              <a:gd name="connsiteY645" fmla="*/ 1250369 h 6858000"/>
              <a:gd name="connsiteX646" fmla="*/ 678222 w 7467600"/>
              <a:gd name="connsiteY646" fmla="*/ 1248670 h 6858000"/>
              <a:gd name="connsiteX647" fmla="*/ 775536 w 7467600"/>
              <a:gd name="connsiteY647" fmla="*/ 1388015 h 6858000"/>
              <a:gd name="connsiteX648" fmla="*/ 894529 w 7467600"/>
              <a:gd name="connsiteY648" fmla="*/ 1567739 h 6858000"/>
              <a:gd name="connsiteX649" fmla="*/ 948000 w 7467600"/>
              <a:gd name="connsiteY649" fmla="*/ 1663088 h 6858000"/>
              <a:gd name="connsiteX650" fmla="*/ 1006812 w 7467600"/>
              <a:gd name="connsiteY650" fmla="*/ 1767683 h 6858000"/>
              <a:gd name="connsiteX651" fmla="*/ 1149133 w 7467600"/>
              <a:gd name="connsiteY651" fmla="*/ 1971513 h 6858000"/>
              <a:gd name="connsiteX652" fmla="*/ 1333952 w 7467600"/>
              <a:gd name="connsiteY652" fmla="*/ 2251620 h 6858000"/>
              <a:gd name="connsiteX653" fmla="*/ 1337329 w 7467600"/>
              <a:gd name="connsiteY653" fmla="*/ 2258350 h 6858000"/>
              <a:gd name="connsiteX654" fmla="*/ 1014726 w 7467600"/>
              <a:gd name="connsiteY654" fmla="*/ 1615556 h 6858000"/>
              <a:gd name="connsiteX655" fmla="*/ 678222 w 7467600"/>
              <a:gd name="connsiteY655" fmla="*/ 1248670 h 6858000"/>
              <a:gd name="connsiteX656" fmla="*/ 6691602 w 7467600"/>
              <a:gd name="connsiteY656" fmla="*/ 1140573 h 6858000"/>
              <a:gd name="connsiteX657" fmla="*/ 6571100 w 7467600"/>
              <a:gd name="connsiteY657" fmla="*/ 1183662 h 6858000"/>
              <a:gd name="connsiteX658" fmla="*/ 6241687 w 7467600"/>
              <a:gd name="connsiteY658" fmla="*/ 1257600 h 6858000"/>
              <a:gd name="connsiteX659" fmla="*/ 5693009 w 7467600"/>
              <a:gd name="connsiteY659" fmla="*/ 1478256 h 6858000"/>
              <a:gd name="connsiteX660" fmla="*/ 6548420 w 7467600"/>
              <a:gd name="connsiteY660" fmla="*/ 1214599 h 6858000"/>
              <a:gd name="connsiteX661" fmla="*/ 6605473 w 7467600"/>
              <a:gd name="connsiteY661" fmla="*/ 1184686 h 6858000"/>
              <a:gd name="connsiteX662" fmla="*/ 6691602 w 7467600"/>
              <a:gd name="connsiteY662" fmla="*/ 1140573 h 6858000"/>
              <a:gd name="connsiteX663" fmla="*/ 4002475 w 7467600"/>
              <a:gd name="connsiteY663" fmla="*/ 1037802 h 6858000"/>
              <a:gd name="connsiteX664" fmla="*/ 4000324 w 7467600"/>
              <a:gd name="connsiteY664" fmla="*/ 1039362 h 6858000"/>
              <a:gd name="connsiteX665" fmla="*/ 4002862 w 7467600"/>
              <a:gd name="connsiteY665" fmla="*/ 1042866 h 6858000"/>
              <a:gd name="connsiteX666" fmla="*/ 4002475 w 7467600"/>
              <a:gd name="connsiteY666" fmla="*/ 1037802 h 6858000"/>
              <a:gd name="connsiteX667" fmla="*/ 506322 w 7467600"/>
              <a:gd name="connsiteY667" fmla="*/ 1020997 h 6858000"/>
              <a:gd name="connsiteX668" fmla="*/ 533068 w 7467600"/>
              <a:gd name="connsiteY668" fmla="*/ 1029409 h 6858000"/>
              <a:gd name="connsiteX669" fmla="*/ 1232525 w 7467600"/>
              <a:gd name="connsiteY669" fmla="*/ 1804675 h 6858000"/>
              <a:gd name="connsiteX670" fmla="*/ 1388858 w 7467600"/>
              <a:gd name="connsiteY670" fmla="*/ 2368011 h 6858000"/>
              <a:gd name="connsiteX671" fmla="*/ 1384098 w 7467600"/>
              <a:gd name="connsiteY671" fmla="*/ 2378125 h 6858000"/>
              <a:gd name="connsiteX672" fmla="*/ 1425393 w 7467600"/>
              <a:gd name="connsiteY672" fmla="*/ 2589124 h 6858000"/>
              <a:gd name="connsiteX673" fmla="*/ 1424001 w 7467600"/>
              <a:gd name="connsiteY673" fmla="*/ 2597541 h 6858000"/>
              <a:gd name="connsiteX674" fmla="*/ 2152729 w 7467600"/>
              <a:gd name="connsiteY674" fmla="*/ 2864487 h 6858000"/>
              <a:gd name="connsiteX675" fmla="*/ 2020609 w 7467600"/>
              <a:gd name="connsiteY675" fmla="*/ 2539671 h 6858000"/>
              <a:gd name="connsiteX676" fmla="*/ 2018920 w 7467600"/>
              <a:gd name="connsiteY676" fmla="*/ 2536309 h 6858000"/>
              <a:gd name="connsiteX677" fmla="*/ 1342441 w 7467600"/>
              <a:gd name="connsiteY677" fmla="*/ 1173017 h 6858000"/>
              <a:gd name="connsiteX678" fmla="*/ 1367925 w 7467600"/>
              <a:gd name="connsiteY678" fmla="*/ 1135648 h 6858000"/>
              <a:gd name="connsiteX679" fmla="*/ 1771401 w 7467600"/>
              <a:gd name="connsiteY679" fmla="*/ 1806673 h 6858000"/>
              <a:gd name="connsiteX680" fmla="*/ 1972385 w 7467600"/>
              <a:gd name="connsiteY680" fmla="*/ 2198735 h 6858000"/>
              <a:gd name="connsiteX681" fmla="*/ 2040892 w 7467600"/>
              <a:gd name="connsiteY681" fmla="*/ 2405205 h 6858000"/>
              <a:gd name="connsiteX682" fmla="*/ 2131689 w 7467600"/>
              <a:gd name="connsiteY682" fmla="*/ 1936926 h 6858000"/>
              <a:gd name="connsiteX683" fmla="*/ 2454820 w 7467600"/>
              <a:gd name="connsiteY683" fmla="*/ 1248808 h 6858000"/>
              <a:gd name="connsiteX684" fmla="*/ 2492512 w 7467600"/>
              <a:gd name="connsiteY684" fmla="*/ 1302920 h 6858000"/>
              <a:gd name="connsiteX685" fmla="*/ 2081216 w 7467600"/>
              <a:gd name="connsiteY685" fmla="*/ 2527513 h 6858000"/>
              <a:gd name="connsiteX686" fmla="*/ 2081211 w 7467600"/>
              <a:gd name="connsiteY686" fmla="*/ 2528916 h 6858000"/>
              <a:gd name="connsiteX687" fmla="*/ 2199067 w 7467600"/>
              <a:gd name="connsiteY687" fmla="*/ 2884061 h 6858000"/>
              <a:gd name="connsiteX688" fmla="*/ 3192586 w 7467600"/>
              <a:gd name="connsiteY688" fmla="*/ 3411496 h 6858000"/>
              <a:gd name="connsiteX689" fmla="*/ 3182620 w 7467600"/>
              <a:gd name="connsiteY689" fmla="*/ 3483279 h 6858000"/>
              <a:gd name="connsiteX690" fmla="*/ 2435119 w 7467600"/>
              <a:gd name="connsiteY690" fmla="*/ 3080173 h 6858000"/>
              <a:gd name="connsiteX691" fmla="*/ 2410152 w 7467600"/>
              <a:gd name="connsiteY691" fmla="*/ 3063751 h 6858000"/>
              <a:gd name="connsiteX692" fmla="*/ 2408099 w 7467600"/>
              <a:gd name="connsiteY692" fmla="*/ 3064403 h 6858000"/>
              <a:gd name="connsiteX693" fmla="*/ 2407218 w 7467600"/>
              <a:gd name="connsiteY693" fmla="*/ 3070324 h 6858000"/>
              <a:gd name="connsiteX694" fmla="*/ 2380138 w 7467600"/>
              <a:gd name="connsiteY694" fmla="*/ 3099341 h 6858000"/>
              <a:gd name="connsiteX695" fmla="*/ 1765923 w 7467600"/>
              <a:gd name="connsiteY695" fmla="*/ 3581043 h 6858000"/>
              <a:gd name="connsiteX696" fmla="*/ 1702258 w 7467600"/>
              <a:gd name="connsiteY696" fmla="*/ 3612286 h 6858000"/>
              <a:gd name="connsiteX697" fmla="*/ 1538370 w 7467600"/>
              <a:gd name="connsiteY697" fmla="*/ 3811804 h 6858000"/>
              <a:gd name="connsiteX698" fmla="*/ 542867 w 7467600"/>
              <a:gd name="connsiteY698" fmla="*/ 4944092 h 6858000"/>
              <a:gd name="connsiteX699" fmla="*/ 515800 w 7467600"/>
              <a:gd name="connsiteY699" fmla="*/ 4862180 h 6858000"/>
              <a:gd name="connsiteX700" fmla="*/ 909145 w 7467600"/>
              <a:gd name="connsiteY700" fmla="*/ 4199225 h 6858000"/>
              <a:gd name="connsiteX701" fmla="*/ 1214067 w 7467600"/>
              <a:gd name="connsiteY701" fmla="*/ 3908561 h 6858000"/>
              <a:gd name="connsiteX702" fmla="*/ 640967 w 7467600"/>
              <a:gd name="connsiteY702" fmla="*/ 4105601 h 6858000"/>
              <a:gd name="connsiteX703" fmla="*/ 112563 w 7467600"/>
              <a:gd name="connsiteY703" fmla="*/ 4396952 h 6858000"/>
              <a:gd name="connsiteX704" fmla="*/ 0 w 7467600"/>
              <a:gd name="connsiteY704" fmla="*/ 4466006 h 6858000"/>
              <a:gd name="connsiteX705" fmla="*/ 0 w 7467600"/>
              <a:gd name="connsiteY705" fmla="*/ 4233763 h 6858000"/>
              <a:gd name="connsiteX706" fmla="*/ 36881 w 7467600"/>
              <a:gd name="connsiteY706" fmla="*/ 4200118 h 6858000"/>
              <a:gd name="connsiteX707" fmla="*/ 910534 w 7467600"/>
              <a:gd name="connsiteY707" fmla="*/ 3629753 h 6858000"/>
              <a:gd name="connsiteX708" fmla="*/ 1578717 w 7467600"/>
              <a:gd name="connsiteY708" fmla="*/ 3575982 h 6858000"/>
              <a:gd name="connsiteX709" fmla="*/ 2338780 w 7467600"/>
              <a:gd name="connsiteY709" fmla="*/ 3033725 h 6858000"/>
              <a:gd name="connsiteX710" fmla="*/ 1807991 w 7467600"/>
              <a:gd name="connsiteY710" fmla="*/ 2807184 h 6858000"/>
              <a:gd name="connsiteX711" fmla="*/ 1416358 w 7467600"/>
              <a:gd name="connsiteY711" fmla="*/ 3112571 h 6858000"/>
              <a:gd name="connsiteX712" fmla="*/ 939066 w 7467600"/>
              <a:gd name="connsiteY712" fmla="*/ 3378798 h 6858000"/>
              <a:gd name="connsiteX713" fmla="*/ 115099 w 7467600"/>
              <a:gd name="connsiteY713" fmla="*/ 3607650 h 6858000"/>
              <a:gd name="connsiteX714" fmla="*/ 97284 w 7467600"/>
              <a:gd name="connsiteY714" fmla="*/ 3520393 h 6858000"/>
              <a:gd name="connsiteX715" fmla="*/ 922050 w 7467600"/>
              <a:gd name="connsiteY715" fmla="*/ 3074867 h 6858000"/>
              <a:gd name="connsiteX716" fmla="*/ 1405265 w 7467600"/>
              <a:gd name="connsiteY716" fmla="*/ 3016319 h 6858000"/>
              <a:gd name="connsiteX717" fmla="*/ 1407512 w 7467600"/>
              <a:gd name="connsiteY717" fmla="*/ 3018001 h 6858000"/>
              <a:gd name="connsiteX718" fmla="*/ 1726266 w 7467600"/>
              <a:gd name="connsiteY718" fmla="*/ 2777274 h 6858000"/>
              <a:gd name="connsiteX719" fmla="*/ 625390 w 7467600"/>
              <a:gd name="connsiteY719" fmla="*/ 2514541 h 6858000"/>
              <a:gd name="connsiteX720" fmla="*/ 619799 w 7467600"/>
              <a:gd name="connsiteY720" fmla="*/ 2527180 h 6858000"/>
              <a:gd name="connsiteX721" fmla="*/ 310030 w 7467600"/>
              <a:gd name="connsiteY721" fmla="*/ 2771818 h 6858000"/>
              <a:gd name="connsiteX722" fmla="*/ 173877 w 7467600"/>
              <a:gd name="connsiteY722" fmla="*/ 2937056 h 6858000"/>
              <a:gd name="connsiteX723" fmla="*/ 77889 w 7467600"/>
              <a:gd name="connsiteY723" fmla="*/ 3138440 h 6858000"/>
              <a:gd name="connsiteX724" fmla="*/ 0 w 7467600"/>
              <a:gd name="connsiteY724" fmla="*/ 3271395 h 6858000"/>
              <a:gd name="connsiteX725" fmla="*/ 0 w 7467600"/>
              <a:gd name="connsiteY725" fmla="*/ 3153002 h 6858000"/>
              <a:gd name="connsiteX726" fmla="*/ 2386 w 7467600"/>
              <a:gd name="connsiteY726" fmla="*/ 3149203 h 6858000"/>
              <a:gd name="connsiteX727" fmla="*/ 89753 w 7467600"/>
              <a:gd name="connsiteY727" fmla="*/ 2987702 h 6858000"/>
              <a:gd name="connsiteX728" fmla="*/ 76869 w 7467600"/>
              <a:gd name="connsiteY728" fmla="*/ 3005404 h 6858000"/>
              <a:gd name="connsiteX729" fmla="*/ 32049 w 7467600"/>
              <a:gd name="connsiteY729" fmla="*/ 3065814 h 6858000"/>
              <a:gd name="connsiteX730" fmla="*/ 0 w 7467600"/>
              <a:gd name="connsiteY730" fmla="*/ 3108744 h 6858000"/>
              <a:gd name="connsiteX731" fmla="*/ 0 w 7467600"/>
              <a:gd name="connsiteY731" fmla="*/ 3058059 h 6858000"/>
              <a:gd name="connsiteX732" fmla="*/ 7610 w 7467600"/>
              <a:gd name="connsiteY732" fmla="*/ 3047889 h 6858000"/>
              <a:gd name="connsiteX733" fmla="*/ 52419 w 7467600"/>
              <a:gd name="connsiteY733" fmla="*/ 2987479 h 6858000"/>
              <a:gd name="connsiteX734" fmla="*/ 59142 w 7467600"/>
              <a:gd name="connsiteY734" fmla="*/ 2978488 h 6858000"/>
              <a:gd name="connsiteX735" fmla="*/ 0 w 7467600"/>
              <a:gd name="connsiteY735" fmla="*/ 3015334 h 6858000"/>
              <a:gd name="connsiteX736" fmla="*/ 0 w 7467600"/>
              <a:gd name="connsiteY736" fmla="*/ 2914286 h 6858000"/>
              <a:gd name="connsiteX737" fmla="*/ 36383 w 7467600"/>
              <a:gd name="connsiteY737" fmla="*/ 2901128 h 6858000"/>
              <a:gd name="connsiteX738" fmla="*/ 156329 w 7467600"/>
              <a:gd name="connsiteY738" fmla="*/ 2840533 h 6858000"/>
              <a:gd name="connsiteX739" fmla="*/ 358355 w 7467600"/>
              <a:gd name="connsiteY739" fmla="*/ 2620471 h 6858000"/>
              <a:gd name="connsiteX740" fmla="*/ 510577 w 7467600"/>
              <a:gd name="connsiteY740" fmla="*/ 2501244 h 6858000"/>
              <a:gd name="connsiteX741" fmla="*/ 211967 w 7467600"/>
              <a:gd name="connsiteY741" fmla="*/ 2479171 h 6858000"/>
              <a:gd name="connsiteX742" fmla="*/ 0 w 7467600"/>
              <a:gd name="connsiteY742" fmla="*/ 2476398 h 6858000"/>
              <a:gd name="connsiteX743" fmla="*/ 0 w 7467600"/>
              <a:gd name="connsiteY743" fmla="*/ 2389189 h 6858000"/>
              <a:gd name="connsiteX744" fmla="*/ 103062 w 7467600"/>
              <a:gd name="connsiteY744" fmla="*/ 2389518 h 6858000"/>
              <a:gd name="connsiteX745" fmla="*/ 510734 w 7467600"/>
              <a:gd name="connsiteY745" fmla="*/ 2416201 h 6858000"/>
              <a:gd name="connsiteX746" fmla="*/ 279257 w 7467600"/>
              <a:gd name="connsiteY746" fmla="*/ 2092102 h 6858000"/>
              <a:gd name="connsiteX747" fmla="*/ 65265 w 7467600"/>
              <a:gd name="connsiteY747" fmla="*/ 2006049 h 6858000"/>
              <a:gd name="connsiteX748" fmla="*/ 0 w 7467600"/>
              <a:gd name="connsiteY748" fmla="*/ 1982532 h 6858000"/>
              <a:gd name="connsiteX749" fmla="*/ 0 w 7467600"/>
              <a:gd name="connsiteY749" fmla="*/ 1912789 h 6858000"/>
              <a:gd name="connsiteX750" fmla="*/ 97460 w 7467600"/>
              <a:gd name="connsiteY750" fmla="*/ 1953725 h 6858000"/>
              <a:gd name="connsiteX751" fmla="*/ 221272 w 7467600"/>
              <a:gd name="connsiteY751" fmla="*/ 1980766 h 6858000"/>
              <a:gd name="connsiteX752" fmla="*/ 116765 w 7467600"/>
              <a:gd name="connsiteY752" fmla="*/ 1911033 h 6858000"/>
              <a:gd name="connsiteX753" fmla="*/ 16405 w 7467600"/>
              <a:gd name="connsiteY753" fmla="*/ 1803412 h 6858000"/>
              <a:gd name="connsiteX754" fmla="*/ 0 w 7467600"/>
              <a:gd name="connsiteY754" fmla="*/ 1784777 h 6858000"/>
              <a:gd name="connsiteX755" fmla="*/ 0 w 7467600"/>
              <a:gd name="connsiteY755" fmla="*/ 1740082 h 6858000"/>
              <a:gd name="connsiteX756" fmla="*/ 39394 w 7467600"/>
              <a:gd name="connsiteY756" fmla="*/ 1784856 h 6858000"/>
              <a:gd name="connsiteX757" fmla="*/ 135813 w 7467600"/>
              <a:gd name="connsiteY757" fmla="*/ 1888838 h 6858000"/>
              <a:gd name="connsiteX758" fmla="*/ 242575 w 7467600"/>
              <a:gd name="connsiteY758" fmla="*/ 1958841 h 6858000"/>
              <a:gd name="connsiteX759" fmla="*/ 82197 w 7467600"/>
              <a:gd name="connsiteY759" fmla="*/ 1754826 h 6858000"/>
              <a:gd name="connsiteX760" fmla="*/ 0 w 7467600"/>
              <a:gd name="connsiteY760" fmla="*/ 1679650 h 6858000"/>
              <a:gd name="connsiteX761" fmla="*/ 0 w 7467600"/>
              <a:gd name="connsiteY761" fmla="*/ 1602463 h 6858000"/>
              <a:gd name="connsiteX762" fmla="*/ 84689 w 7467600"/>
              <a:gd name="connsiteY762" fmla="*/ 1677442 h 6858000"/>
              <a:gd name="connsiteX763" fmla="*/ 298437 w 7467600"/>
              <a:gd name="connsiteY763" fmla="*/ 1968019 h 6858000"/>
              <a:gd name="connsiteX764" fmla="*/ 227269 w 7467600"/>
              <a:gd name="connsiteY764" fmla="*/ 1114064 h 6858000"/>
              <a:gd name="connsiteX765" fmla="*/ 248003 w 7467600"/>
              <a:gd name="connsiteY765" fmla="*/ 1089613 h 6858000"/>
              <a:gd name="connsiteX766" fmla="*/ 427020 w 7467600"/>
              <a:gd name="connsiteY766" fmla="*/ 1619803 h 6858000"/>
              <a:gd name="connsiteX767" fmla="*/ 340345 w 7467600"/>
              <a:gd name="connsiteY767" fmla="*/ 2027739 h 6858000"/>
              <a:gd name="connsiteX768" fmla="*/ 360865 w 7467600"/>
              <a:gd name="connsiteY768" fmla="*/ 2044827 h 6858000"/>
              <a:gd name="connsiteX769" fmla="*/ 560414 w 7467600"/>
              <a:gd name="connsiteY769" fmla="*/ 2421457 h 6858000"/>
              <a:gd name="connsiteX770" fmla="*/ 1359703 w 7467600"/>
              <a:gd name="connsiteY770" fmla="*/ 2578554 h 6858000"/>
              <a:gd name="connsiteX771" fmla="*/ 1359422 w 7467600"/>
              <a:gd name="connsiteY771" fmla="*/ 2577994 h 6858000"/>
              <a:gd name="connsiteX772" fmla="*/ 828701 w 7467600"/>
              <a:gd name="connsiteY772" fmla="*/ 1839520 h 6858000"/>
              <a:gd name="connsiteX773" fmla="*/ 494427 w 7467600"/>
              <a:gd name="connsiteY773" fmla="*/ 1092333 h 6858000"/>
              <a:gd name="connsiteX774" fmla="*/ 506322 w 7467600"/>
              <a:gd name="connsiteY774" fmla="*/ 1020997 h 6858000"/>
              <a:gd name="connsiteX775" fmla="*/ 4570198 w 7467600"/>
              <a:gd name="connsiteY775" fmla="*/ 978081 h 6858000"/>
              <a:gd name="connsiteX776" fmla="*/ 4523691 w 7467600"/>
              <a:gd name="connsiteY776" fmla="*/ 1127776 h 6858000"/>
              <a:gd name="connsiteX777" fmla="*/ 4509875 w 7467600"/>
              <a:gd name="connsiteY777" fmla="*/ 1167552 h 6858000"/>
              <a:gd name="connsiteX778" fmla="*/ 4478168 w 7467600"/>
              <a:gd name="connsiteY778" fmla="*/ 1260735 h 6858000"/>
              <a:gd name="connsiteX779" fmla="*/ 4409309 w 7467600"/>
              <a:gd name="connsiteY779" fmla="*/ 1666996 h 6858000"/>
              <a:gd name="connsiteX780" fmla="*/ 4370031 w 7467600"/>
              <a:gd name="connsiteY780" fmla="*/ 1955666 h 6858000"/>
              <a:gd name="connsiteX781" fmla="*/ 4570198 w 7467600"/>
              <a:gd name="connsiteY781" fmla="*/ 978081 h 6858000"/>
              <a:gd name="connsiteX782" fmla="*/ 4557898 w 7467600"/>
              <a:gd name="connsiteY782" fmla="*/ 900011 h 6858000"/>
              <a:gd name="connsiteX783" fmla="*/ 4344840 w 7467600"/>
              <a:gd name="connsiteY783" fmla="*/ 1922038 h 6858000"/>
              <a:gd name="connsiteX784" fmla="*/ 4378710 w 7467600"/>
              <a:gd name="connsiteY784" fmla="*/ 1665516 h 6858000"/>
              <a:gd name="connsiteX785" fmla="*/ 4448798 w 7467600"/>
              <a:gd name="connsiteY785" fmla="*/ 1253024 h 6858000"/>
              <a:gd name="connsiteX786" fmla="*/ 4480315 w 7467600"/>
              <a:gd name="connsiteY786" fmla="*/ 1158454 h 6858000"/>
              <a:gd name="connsiteX787" fmla="*/ 4494133 w 7467600"/>
              <a:gd name="connsiteY787" fmla="*/ 1118676 h 6858000"/>
              <a:gd name="connsiteX788" fmla="*/ 4557898 w 7467600"/>
              <a:gd name="connsiteY788" fmla="*/ 900011 h 6858000"/>
              <a:gd name="connsiteX789" fmla="*/ 5870151 w 7467600"/>
              <a:gd name="connsiteY789" fmla="*/ 898890 h 6858000"/>
              <a:gd name="connsiteX790" fmla="*/ 5861335 w 7467600"/>
              <a:gd name="connsiteY790" fmla="*/ 899177 h 6858000"/>
              <a:gd name="connsiteX791" fmla="*/ 5843702 w 7467600"/>
              <a:gd name="connsiteY791" fmla="*/ 899748 h 6858000"/>
              <a:gd name="connsiteX792" fmla="*/ 5651107 w 7467600"/>
              <a:gd name="connsiteY792" fmla="*/ 920306 h 6858000"/>
              <a:gd name="connsiteX793" fmla="*/ 5459407 w 7467600"/>
              <a:gd name="connsiteY793" fmla="*/ 940975 h 6858000"/>
              <a:gd name="connsiteX794" fmla="*/ 5374846 w 7467600"/>
              <a:gd name="connsiteY794" fmla="*/ 941988 h 6858000"/>
              <a:gd name="connsiteX795" fmla="*/ 5256105 w 7467600"/>
              <a:gd name="connsiteY795" fmla="*/ 945632 h 6858000"/>
              <a:gd name="connsiteX796" fmla="*/ 5107071 w 7467600"/>
              <a:gd name="connsiteY796" fmla="*/ 969720 h 6858000"/>
              <a:gd name="connsiteX797" fmla="*/ 4998681 w 7467600"/>
              <a:gd name="connsiteY797" fmla="*/ 988771 h 6858000"/>
              <a:gd name="connsiteX798" fmla="*/ 5870151 w 7467600"/>
              <a:gd name="connsiteY798" fmla="*/ 898890 h 6858000"/>
              <a:gd name="connsiteX799" fmla="*/ 5504425 w 7467600"/>
              <a:gd name="connsiteY799" fmla="*/ 848067 h 6858000"/>
              <a:gd name="connsiteX800" fmla="*/ 4968849 w 7467600"/>
              <a:gd name="connsiteY800" fmla="*/ 962318 h 6858000"/>
              <a:gd name="connsiteX801" fmla="*/ 5104039 w 7467600"/>
              <a:gd name="connsiteY801" fmla="*/ 940634 h 6858000"/>
              <a:gd name="connsiteX802" fmla="*/ 5256311 w 7467600"/>
              <a:gd name="connsiteY802" fmla="*/ 916490 h 6858000"/>
              <a:gd name="connsiteX803" fmla="*/ 5377381 w 7467600"/>
              <a:gd name="connsiteY803" fmla="*/ 912671 h 6858000"/>
              <a:gd name="connsiteX804" fmla="*/ 5460148 w 7467600"/>
              <a:gd name="connsiteY804" fmla="*/ 911442 h 6858000"/>
              <a:gd name="connsiteX805" fmla="*/ 5648971 w 7467600"/>
              <a:gd name="connsiteY805" fmla="*/ 891331 h 6858000"/>
              <a:gd name="connsiteX806" fmla="*/ 5844807 w 7467600"/>
              <a:gd name="connsiteY806" fmla="*/ 870718 h 6858000"/>
              <a:gd name="connsiteX807" fmla="*/ 5862975 w 7467600"/>
              <a:gd name="connsiteY807" fmla="*/ 869756 h 6858000"/>
              <a:gd name="connsiteX808" fmla="*/ 5920887 w 7467600"/>
              <a:gd name="connsiteY808" fmla="*/ 865929 h 6858000"/>
              <a:gd name="connsiteX809" fmla="*/ 5504425 w 7467600"/>
              <a:gd name="connsiteY809" fmla="*/ 848067 h 6858000"/>
              <a:gd name="connsiteX810" fmla="*/ 3607114 w 7467600"/>
              <a:gd name="connsiteY810" fmla="*/ 467441 h 6858000"/>
              <a:gd name="connsiteX811" fmla="*/ 3296242 w 7467600"/>
              <a:gd name="connsiteY811" fmla="*/ 807991 h 6858000"/>
              <a:gd name="connsiteX812" fmla="*/ 3174674 w 7467600"/>
              <a:gd name="connsiteY812" fmla="*/ 919759 h 6858000"/>
              <a:gd name="connsiteX813" fmla="*/ 3042978 w 7467600"/>
              <a:gd name="connsiteY813" fmla="*/ 1054894 h 6858000"/>
              <a:gd name="connsiteX814" fmla="*/ 2968914 w 7467600"/>
              <a:gd name="connsiteY814" fmla="*/ 1133756 h 6858000"/>
              <a:gd name="connsiteX815" fmla="*/ 3103823 w 7467600"/>
              <a:gd name="connsiteY815" fmla="*/ 1026814 h 6858000"/>
              <a:gd name="connsiteX816" fmla="*/ 3607114 w 7467600"/>
              <a:gd name="connsiteY816" fmla="*/ 467441 h 6858000"/>
              <a:gd name="connsiteX817" fmla="*/ 3744487 w 7467600"/>
              <a:gd name="connsiteY817" fmla="*/ 383136 h 6858000"/>
              <a:gd name="connsiteX818" fmla="*/ 3970213 w 7467600"/>
              <a:gd name="connsiteY818" fmla="*/ 995559 h 6858000"/>
              <a:gd name="connsiteX819" fmla="*/ 3744487 w 7467600"/>
              <a:gd name="connsiteY819" fmla="*/ 383136 h 6858000"/>
              <a:gd name="connsiteX820" fmla="*/ 3624562 w 7467600"/>
              <a:gd name="connsiteY820" fmla="*/ 367041 h 6858000"/>
              <a:gd name="connsiteX821" fmla="*/ 3489712 w 7467600"/>
              <a:gd name="connsiteY821" fmla="*/ 485386 h 6858000"/>
              <a:gd name="connsiteX822" fmla="*/ 3182994 w 7467600"/>
              <a:gd name="connsiteY822" fmla="*/ 828265 h 6858000"/>
              <a:gd name="connsiteX823" fmla="*/ 2892114 w 7467600"/>
              <a:gd name="connsiteY823" fmla="*/ 1172635 h 6858000"/>
              <a:gd name="connsiteX824" fmla="*/ 3021459 w 7467600"/>
              <a:gd name="connsiteY824" fmla="*/ 1035385 h 6858000"/>
              <a:gd name="connsiteX825" fmla="*/ 3153873 w 7467600"/>
              <a:gd name="connsiteY825" fmla="*/ 898971 h 6858000"/>
              <a:gd name="connsiteX826" fmla="*/ 3276511 w 7467600"/>
              <a:gd name="connsiteY826" fmla="*/ 786423 h 6858000"/>
              <a:gd name="connsiteX827" fmla="*/ 3584154 w 7467600"/>
              <a:gd name="connsiteY827" fmla="*/ 448218 h 6858000"/>
              <a:gd name="connsiteX828" fmla="*/ 3624562 w 7467600"/>
              <a:gd name="connsiteY828" fmla="*/ 367041 h 6858000"/>
              <a:gd name="connsiteX829" fmla="*/ 3766672 w 7467600"/>
              <a:gd name="connsiteY829" fmla="*/ 359429 h 6858000"/>
              <a:gd name="connsiteX830" fmla="*/ 3996338 w 7467600"/>
              <a:gd name="connsiteY830" fmla="*/ 968237 h 6858000"/>
              <a:gd name="connsiteX831" fmla="*/ 3766672 w 7467600"/>
              <a:gd name="connsiteY831" fmla="*/ 359429 h 6858000"/>
              <a:gd name="connsiteX832" fmla="*/ 5805386 w 7467600"/>
              <a:gd name="connsiteY832" fmla="*/ 239240 h 6858000"/>
              <a:gd name="connsiteX833" fmla="*/ 5736947 w 7467600"/>
              <a:gd name="connsiteY833" fmla="*/ 261367 h 6858000"/>
              <a:gd name="connsiteX834" fmla="*/ 5427012 w 7467600"/>
              <a:gd name="connsiteY834" fmla="*/ 311272 h 6858000"/>
              <a:gd name="connsiteX835" fmla="*/ 5147818 w 7467600"/>
              <a:gd name="connsiteY835" fmla="*/ 322112 h 6858000"/>
              <a:gd name="connsiteX836" fmla="*/ 5060854 w 7467600"/>
              <a:gd name="connsiteY836" fmla="*/ 311882 h 6858000"/>
              <a:gd name="connsiteX837" fmla="*/ 4945989 w 7467600"/>
              <a:gd name="connsiteY837" fmla="*/ 300516 h 6858000"/>
              <a:gd name="connsiteX838" fmla="*/ 5410479 w 7467600"/>
              <a:gd name="connsiteY838" fmla="*/ 348434 h 6858000"/>
              <a:gd name="connsiteX839" fmla="*/ 5805386 w 7467600"/>
              <a:gd name="connsiteY839" fmla="*/ 239240 h 6858000"/>
              <a:gd name="connsiteX840" fmla="*/ 5905192 w 7467600"/>
              <a:gd name="connsiteY840" fmla="*/ 163079 h 6858000"/>
              <a:gd name="connsiteX841" fmla="*/ 5865655 w 7467600"/>
              <a:gd name="connsiteY841" fmla="*/ 171901 h 6858000"/>
              <a:gd name="connsiteX842" fmla="*/ 5259740 w 7467600"/>
              <a:gd name="connsiteY842" fmla="*/ 257013 h 6858000"/>
              <a:gd name="connsiteX843" fmla="*/ 5208466 w 7467600"/>
              <a:gd name="connsiteY843" fmla="*/ 257550 h 6858000"/>
              <a:gd name="connsiteX844" fmla="*/ 4980204 w 7467600"/>
              <a:gd name="connsiteY844" fmla="*/ 271903 h 6858000"/>
              <a:gd name="connsiteX845" fmla="*/ 5068068 w 7467600"/>
              <a:gd name="connsiteY845" fmla="*/ 282244 h 6858000"/>
              <a:gd name="connsiteX846" fmla="*/ 5153231 w 7467600"/>
              <a:gd name="connsiteY846" fmla="*/ 292240 h 6858000"/>
              <a:gd name="connsiteX847" fmla="*/ 5426491 w 7467600"/>
              <a:gd name="connsiteY847" fmla="*/ 281128 h 6858000"/>
              <a:gd name="connsiteX848" fmla="*/ 5731212 w 7467600"/>
              <a:gd name="connsiteY848" fmla="*/ 231951 h 6858000"/>
              <a:gd name="connsiteX849" fmla="*/ 5905192 w 7467600"/>
              <a:gd name="connsiteY849" fmla="*/ 163079 h 6858000"/>
              <a:gd name="connsiteX850" fmla="*/ 5944437 w 7467600"/>
              <a:gd name="connsiteY850" fmla="*/ 113829 h 6858000"/>
              <a:gd name="connsiteX851" fmla="*/ 5825032 w 7467600"/>
              <a:gd name="connsiteY851" fmla="*/ 146405 h 6858000"/>
              <a:gd name="connsiteX852" fmla="*/ 4955599 w 7467600"/>
              <a:gd name="connsiteY852" fmla="*/ 247008 h 6858000"/>
              <a:gd name="connsiteX853" fmla="*/ 5210104 w 7467600"/>
              <a:gd name="connsiteY853" fmla="*/ 228123 h 6858000"/>
              <a:gd name="connsiteX854" fmla="*/ 5261015 w 7467600"/>
              <a:gd name="connsiteY854" fmla="*/ 227087 h 6858000"/>
              <a:gd name="connsiteX855" fmla="*/ 5861181 w 7467600"/>
              <a:gd name="connsiteY855" fmla="*/ 143093 h 6858000"/>
              <a:gd name="connsiteX856" fmla="*/ 5961252 w 7467600"/>
              <a:gd name="connsiteY856" fmla="*/ 114820 h 6858000"/>
              <a:gd name="connsiteX857" fmla="*/ 5944437 w 7467600"/>
              <a:gd name="connsiteY857" fmla="*/ 113829 h 6858000"/>
              <a:gd name="connsiteX858" fmla="*/ 3882765 w 7467600"/>
              <a:gd name="connsiteY858" fmla="*/ 0 h 6858000"/>
              <a:gd name="connsiteX859" fmla="*/ 3995099 w 7467600"/>
              <a:gd name="connsiteY859" fmla="*/ 0 h 6858000"/>
              <a:gd name="connsiteX860" fmla="*/ 4163818 w 7467600"/>
              <a:gd name="connsiteY860" fmla="*/ 234104 h 6858000"/>
              <a:gd name="connsiteX861" fmla="*/ 4172099 w 7467600"/>
              <a:gd name="connsiteY861" fmla="*/ 234207 h 6858000"/>
              <a:gd name="connsiteX862" fmla="*/ 4784282 w 7467600"/>
              <a:gd name="connsiteY862" fmla="*/ 276561 h 6858000"/>
              <a:gd name="connsiteX863" fmla="*/ 4801687 w 7467600"/>
              <a:gd name="connsiteY863" fmla="*/ 267764 h 6858000"/>
              <a:gd name="connsiteX864" fmla="*/ 6082788 w 7467600"/>
              <a:gd name="connsiteY864" fmla="*/ 64119 h 6858000"/>
              <a:gd name="connsiteX865" fmla="*/ 6099442 w 7467600"/>
              <a:gd name="connsiteY865" fmla="*/ 82568 h 6858000"/>
              <a:gd name="connsiteX866" fmla="*/ 4804137 w 7467600"/>
              <a:gd name="connsiteY866" fmla="*/ 320931 h 6858000"/>
              <a:gd name="connsiteX867" fmla="*/ 4227047 w 7467600"/>
              <a:gd name="connsiteY867" fmla="*/ 313415 h 6858000"/>
              <a:gd name="connsiteX868" fmla="*/ 4346041 w 7467600"/>
              <a:gd name="connsiteY868" fmla="*/ 456086 h 6858000"/>
              <a:gd name="connsiteX869" fmla="*/ 4870967 w 7467600"/>
              <a:gd name="connsiteY869" fmla="*/ 963061 h 6858000"/>
              <a:gd name="connsiteX870" fmla="*/ 4889647 w 7467600"/>
              <a:gd name="connsiteY870" fmla="*/ 957147 h 6858000"/>
              <a:gd name="connsiteX871" fmla="*/ 5422504 w 7467600"/>
              <a:gd name="connsiteY871" fmla="*/ 805191 h 6858000"/>
              <a:gd name="connsiteX872" fmla="*/ 6087656 w 7467600"/>
              <a:gd name="connsiteY872" fmla="*/ 826703 h 6858000"/>
              <a:gd name="connsiteX873" fmla="*/ 6058717 w 7467600"/>
              <a:gd name="connsiteY873" fmla="*/ 865992 h 6858000"/>
              <a:gd name="connsiteX874" fmla="*/ 4974153 w 7467600"/>
              <a:gd name="connsiteY874" fmla="*/ 1045456 h 6858000"/>
              <a:gd name="connsiteX875" fmla="*/ 5627835 w 7467600"/>
              <a:gd name="connsiteY875" fmla="*/ 1472077 h 6858000"/>
              <a:gd name="connsiteX876" fmla="*/ 5629817 w 7467600"/>
              <a:gd name="connsiteY876" fmla="*/ 1471412 h 6858000"/>
              <a:gd name="connsiteX877" fmla="*/ 5634124 w 7467600"/>
              <a:gd name="connsiteY877" fmla="*/ 1470572 h 6858000"/>
              <a:gd name="connsiteX878" fmla="*/ 5755832 w 7467600"/>
              <a:gd name="connsiteY878" fmla="*/ 1383886 h 6858000"/>
              <a:gd name="connsiteX879" fmla="*/ 6014186 w 7467600"/>
              <a:gd name="connsiteY879" fmla="*/ 1279799 h 6858000"/>
              <a:gd name="connsiteX880" fmla="*/ 6901619 w 7467600"/>
              <a:gd name="connsiteY880" fmla="*/ 1047874 h 6858000"/>
              <a:gd name="connsiteX881" fmla="*/ 6931566 w 7467600"/>
              <a:gd name="connsiteY881" fmla="*/ 1062034 h 6858000"/>
              <a:gd name="connsiteX882" fmla="*/ 5790982 w 7467600"/>
              <a:gd name="connsiteY882" fmla="*/ 1561380 h 6858000"/>
              <a:gd name="connsiteX883" fmla="*/ 6188971 w 7467600"/>
              <a:gd name="connsiteY883" fmla="*/ 1755168 h 6858000"/>
              <a:gd name="connsiteX884" fmla="*/ 6202446 w 7467600"/>
              <a:gd name="connsiteY884" fmla="*/ 1752268 h 6858000"/>
              <a:gd name="connsiteX885" fmla="*/ 7179560 w 7467600"/>
              <a:gd name="connsiteY885" fmla="*/ 1467551 h 6858000"/>
              <a:gd name="connsiteX886" fmla="*/ 7158730 w 7467600"/>
              <a:gd name="connsiteY886" fmla="*/ 1507835 h 6858000"/>
              <a:gd name="connsiteX887" fmla="*/ 6326959 w 7467600"/>
              <a:gd name="connsiteY887" fmla="*/ 1817686 h 6858000"/>
              <a:gd name="connsiteX888" fmla="*/ 6537433 w 7467600"/>
              <a:gd name="connsiteY888" fmla="*/ 1907790 h 6858000"/>
              <a:gd name="connsiteX889" fmla="*/ 6550221 w 7467600"/>
              <a:gd name="connsiteY889" fmla="*/ 1910729 h 6858000"/>
              <a:gd name="connsiteX890" fmla="*/ 6964438 w 7467600"/>
              <a:gd name="connsiteY890" fmla="*/ 2209505 h 6858000"/>
              <a:gd name="connsiteX891" fmla="*/ 7367862 w 7467600"/>
              <a:gd name="connsiteY891" fmla="*/ 2806833 h 6858000"/>
              <a:gd name="connsiteX892" fmla="*/ 7364329 w 7467600"/>
              <a:gd name="connsiteY892" fmla="*/ 2826907 h 6858000"/>
              <a:gd name="connsiteX893" fmla="*/ 7290545 w 7467600"/>
              <a:gd name="connsiteY893" fmla="*/ 2850663 h 6858000"/>
              <a:gd name="connsiteX894" fmla="*/ 6472036 w 7467600"/>
              <a:gd name="connsiteY894" fmla="*/ 1959003 h 6858000"/>
              <a:gd name="connsiteX895" fmla="*/ 5792897 w 7467600"/>
              <a:gd name="connsiteY895" fmla="*/ 1647747 h 6858000"/>
              <a:gd name="connsiteX896" fmla="*/ 5842751 w 7467600"/>
              <a:gd name="connsiteY896" fmla="*/ 1816112 h 6858000"/>
              <a:gd name="connsiteX897" fmla="*/ 5847424 w 7467600"/>
              <a:gd name="connsiteY897" fmla="*/ 1815776 h 6858000"/>
              <a:gd name="connsiteX898" fmla="*/ 6399821 w 7467600"/>
              <a:gd name="connsiteY898" fmla="*/ 2344799 h 6858000"/>
              <a:gd name="connsiteX899" fmla="*/ 6323232 w 7467600"/>
              <a:gd name="connsiteY899" fmla="*/ 2389634 h 6858000"/>
              <a:gd name="connsiteX900" fmla="*/ 5942958 w 7467600"/>
              <a:gd name="connsiteY900" fmla="*/ 2077708 h 6858000"/>
              <a:gd name="connsiteX901" fmla="*/ 5921559 w 7467600"/>
              <a:gd name="connsiteY901" fmla="*/ 2378596 h 6858000"/>
              <a:gd name="connsiteX902" fmla="*/ 5817651 w 7467600"/>
              <a:gd name="connsiteY902" fmla="*/ 3023919 h 6858000"/>
              <a:gd name="connsiteX903" fmla="*/ 5729634 w 7467600"/>
              <a:gd name="connsiteY903" fmla="*/ 3051849 h 6858000"/>
              <a:gd name="connsiteX904" fmla="*/ 5611018 w 7467600"/>
              <a:gd name="connsiteY904" fmla="*/ 2316769 h 6858000"/>
              <a:gd name="connsiteX905" fmla="*/ 5687608 w 7467600"/>
              <a:gd name="connsiteY905" fmla="*/ 2039972 h 6858000"/>
              <a:gd name="connsiteX906" fmla="*/ 5657554 w 7467600"/>
              <a:gd name="connsiteY906" fmla="*/ 1576445 h 6858000"/>
              <a:gd name="connsiteX907" fmla="*/ 5150475 w 7467600"/>
              <a:gd name="connsiteY907" fmla="*/ 1274012 h 6858000"/>
              <a:gd name="connsiteX908" fmla="*/ 5349142 w 7467600"/>
              <a:gd name="connsiteY908" fmla="*/ 2204405 h 6858000"/>
              <a:gd name="connsiteX909" fmla="*/ 5262214 w 7467600"/>
              <a:gd name="connsiteY909" fmla="*/ 2233836 h 6858000"/>
              <a:gd name="connsiteX910" fmla="*/ 4981539 w 7467600"/>
              <a:gd name="connsiteY910" fmla="*/ 1542201 h 6858000"/>
              <a:gd name="connsiteX911" fmla="*/ 4958461 w 7467600"/>
              <a:gd name="connsiteY911" fmla="*/ 1136957 h 6858000"/>
              <a:gd name="connsiteX912" fmla="*/ 4655015 w 7467600"/>
              <a:gd name="connsiteY912" fmla="*/ 891426 h 6858000"/>
              <a:gd name="connsiteX913" fmla="*/ 4348002 w 7467600"/>
              <a:gd name="connsiteY913" fmla="*/ 2205895 h 6858000"/>
              <a:gd name="connsiteX914" fmla="*/ 4262250 w 7467600"/>
              <a:gd name="connsiteY914" fmla="*/ 2219972 h 6858000"/>
              <a:gd name="connsiteX915" fmla="*/ 4550611 w 7467600"/>
              <a:gd name="connsiteY915" fmla="*/ 817540 h 6858000"/>
              <a:gd name="connsiteX916" fmla="*/ 4564418 w 7467600"/>
              <a:gd name="connsiteY916" fmla="*/ 808293 h 6858000"/>
              <a:gd name="connsiteX917" fmla="*/ 4266388 w 7467600"/>
              <a:gd name="connsiteY917" fmla="*/ 500083 h 6858000"/>
              <a:gd name="connsiteX918" fmla="*/ 4032842 w 7467600"/>
              <a:gd name="connsiteY918" fmla="*/ 211809 h 6858000"/>
              <a:gd name="connsiteX919" fmla="*/ 3882765 w 7467600"/>
              <a:gd name="connsiteY919" fmla="*/ 0 h 6858000"/>
              <a:gd name="connsiteX920" fmla="*/ 3721337 w 7467600"/>
              <a:gd name="connsiteY920" fmla="*/ 0 h 6858000"/>
              <a:gd name="connsiteX921" fmla="*/ 3797544 w 7467600"/>
              <a:gd name="connsiteY921" fmla="*/ 0 h 6858000"/>
              <a:gd name="connsiteX922" fmla="*/ 3775734 w 7467600"/>
              <a:gd name="connsiteY922" fmla="*/ 95131 h 6858000"/>
              <a:gd name="connsiteX923" fmla="*/ 3724807 w 7467600"/>
              <a:gd name="connsiteY923" fmla="*/ 272257 h 6858000"/>
              <a:gd name="connsiteX924" fmla="*/ 3726844 w 7467600"/>
              <a:gd name="connsiteY924" fmla="*/ 282988 h 6858000"/>
              <a:gd name="connsiteX925" fmla="*/ 3742664 w 7467600"/>
              <a:gd name="connsiteY925" fmla="*/ 279918 h 6858000"/>
              <a:gd name="connsiteX926" fmla="*/ 4103910 w 7467600"/>
              <a:gd name="connsiteY926" fmla="*/ 1161917 h 6858000"/>
              <a:gd name="connsiteX927" fmla="*/ 4020269 w 7467600"/>
              <a:gd name="connsiteY927" fmla="*/ 1200406 h 6858000"/>
              <a:gd name="connsiteX928" fmla="*/ 3674882 w 7467600"/>
              <a:gd name="connsiteY928" fmla="*/ 488524 h 6858000"/>
              <a:gd name="connsiteX929" fmla="*/ 3132682 w 7467600"/>
              <a:gd name="connsiteY929" fmla="*/ 1072284 h 6858000"/>
              <a:gd name="connsiteX930" fmla="*/ 2716346 w 7467600"/>
              <a:gd name="connsiteY930" fmla="*/ 1276376 h 6858000"/>
              <a:gd name="connsiteX931" fmla="*/ 2716772 w 7467600"/>
              <a:gd name="connsiteY931" fmla="*/ 1255462 h 6858000"/>
              <a:gd name="connsiteX932" fmla="*/ 3471096 w 7467600"/>
              <a:gd name="connsiteY932" fmla="*/ 437072 h 6858000"/>
              <a:gd name="connsiteX933" fmla="*/ 3639057 w 7467600"/>
              <a:gd name="connsiteY933" fmla="*/ 286334 h 6858000"/>
              <a:gd name="connsiteX934" fmla="*/ 3640309 w 7467600"/>
              <a:gd name="connsiteY934" fmla="*/ 284664 h 6858000"/>
              <a:gd name="connsiteX935" fmla="*/ 3646022 w 7467600"/>
              <a:gd name="connsiteY935" fmla="*/ 276711 h 6858000"/>
              <a:gd name="connsiteX936" fmla="*/ 3707943 w 7467600"/>
              <a:gd name="connsiteY936" fmla="*/ 65958 h 6858000"/>
              <a:gd name="connsiteX937" fmla="*/ 3721337 w 7467600"/>
              <a:gd name="connsiteY937" fmla="*/ 0 h 6858000"/>
              <a:gd name="connsiteX938" fmla="*/ 2867960 w 7467600"/>
              <a:gd name="connsiteY938" fmla="*/ 0 h 6858000"/>
              <a:gd name="connsiteX939" fmla="*/ 2926351 w 7467600"/>
              <a:gd name="connsiteY939" fmla="*/ 0 h 6858000"/>
              <a:gd name="connsiteX940" fmla="*/ 2902823 w 7467600"/>
              <a:gd name="connsiteY940" fmla="*/ 262929 h 6858000"/>
              <a:gd name="connsiteX941" fmla="*/ 2940663 w 7467600"/>
              <a:gd name="connsiteY941" fmla="*/ 140884 h 6858000"/>
              <a:gd name="connsiteX942" fmla="*/ 2947039 w 7467600"/>
              <a:gd name="connsiteY942" fmla="*/ 122524 h 6858000"/>
              <a:gd name="connsiteX943" fmla="*/ 2984316 w 7467600"/>
              <a:gd name="connsiteY943" fmla="*/ 0 h 6858000"/>
              <a:gd name="connsiteX944" fmla="*/ 3016114 w 7467600"/>
              <a:gd name="connsiteY944" fmla="*/ 0 h 6858000"/>
              <a:gd name="connsiteX945" fmla="*/ 2979949 w 7467600"/>
              <a:gd name="connsiteY945" fmla="*/ 119274 h 6858000"/>
              <a:gd name="connsiteX946" fmla="*/ 3023879 w 7467600"/>
              <a:gd name="connsiteY946" fmla="*/ 0 h 6858000"/>
              <a:gd name="connsiteX947" fmla="*/ 3105400 w 7467600"/>
              <a:gd name="connsiteY947" fmla="*/ 0 h 6858000"/>
              <a:gd name="connsiteX948" fmla="*/ 3094669 w 7467600"/>
              <a:gd name="connsiteY948" fmla="*/ 30308 h 6858000"/>
              <a:gd name="connsiteX949" fmla="*/ 2901945 w 7467600"/>
              <a:gd name="connsiteY949" fmla="*/ 466538 h 6858000"/>
              <a:gd name="connsiteX950" fmla="*/ 2815209 w 7467600"/>
              <a:gd name="connsiteY950" fmla="*/ 497361 h 6858000"/>
              <a:gd name="connsiteX951" fmla="*/ 2844845 w 7467600"/>
              <a:gd name="connsiteY951" fmla="*/ 127638 h 6858000"/>
              <a:gd name="connsiteX952" fmla="*/ 2867960 w 7467600"/>
              <a:gd name="connsiteY952" fmla="*/ 0 h 6858000"/>
              <a:gd name="connsiteX953" fmla="*/ 1057230 w 7467600"/>
              <a:gd name="connsiteY953" fmla="*/ 0 h 6858000"/>
              <a:gd name="connsiteX954" fmla="*/ 1111003 w 7467600"/>
              <a:gd name="connsiteY954" fmla="*/ 0 h 6858000"/>
              <a:gd name="connsiteX955" fmla="*/ 1125553 w 7467600"/>
              <a:gd name="connsiteY955" fmla="*/ 52588 h 6858000"/>
              <a:gd name="connsiteX956" fmla="*/ 1304276 w 7467600"/>
              <a:gd name="connsiteY956" fmla="*/ 476275 h 6858000"/>
              <a:gd name="connsiteX957" fmla="*/ 1492066 w 7467600"/>
              <a:gd name="connsiteY957" fmla="*/ 886333 h 6858000"/>
              <a:gd name="connsiteX958" fmla="*/ 1423698 w 7467600"/>
              <a:gd name="connsiteY958" fmla="*/ 710817 h 6858000"/>
              <a:gd name="connsiteX959" fmla="*/ 1357609 w 7467600"/>
              <a:gd name="connsiteY959" fmla="*/ 532892 h 6858000"/>
              <a:gd name="connsiteX960" fmla="*/ 1309550 w 7467600"/>
              <a:gd name="connsiteY960" fmla="*/ 374031 h 6858000"/>
              <a:gd name="connsiteX961" fmla="*/ 1193673 w 7467600"/>
              <a:gd name="connsiteY961" fmla="*/ 49533 h 6858000"/>
              <a:gd name="connsiteX962" fmla="*/ 1164391 w 7467600"/>
              <a:gd name="connsiteY962" fmla="*/ 0 h 6858000"/>
              <a:gd name="connsiteX963" fmla="*/ 1200666 w 7467600"/>
              <a:gd name="connsiteY963" fmla="*/ 0 h 6858000"/>
              <a:gd name="connsiteX964" fmla="*/ 1223408 w 7467600"/>
              <a:gd name="connsiteY964" fmla="*/ 38996 h 6858000"/>
              <a:gd name="connsiteX965" fmla="*/ 1339635 w 7467600"/>
              <a:gd name="connsiteY965" fmla="*/ 365517 h 6858000"/>
              <a:gd name="connsiteX966" fmla="*/ 1387469 w 7467600"/>
              <a:gd name="connsiteY966" fmla="*/ 523079 h 6858000"/>
              <a:gd name="connsiteX967" fmla="*/ 1452685 w 7467600"/>
              <a:gd name="connsiteY967" fmla="*/ 699806 h 6858000"/>
              <a:gd name="connsiteX968" fmla="*/ 1492092 w 7467600"/>
              <a:gd name="connsiteY968" fmla="*/ 800424 h 6858000"/>
              <a:gd name="connsiteX969" fmla="*/ 1455302 w 7467600"/>
              <a:gd name="connsiteY969" fmla="*/ 632913 h 6858000"/>
              <a:gd name="connsiteX970" fmla="*/ 1222336 w 7467600"/>
              <a:gd name="connsiteY970" fmla="*/ 9480 h 6858000"/>
              <a:gd name="connsiteX971" fmla="*/ 1214634 w 7467600"/>
              <a:gd name="connsiteY971" fmla="*/ 0 h 6858000"/>
              <a:gd name="connsiteX972" fmla="*/ 1289827 w 7467600"/>
              <a:gd name="connsiteY972" fmla="*/ 0 h 6858000"/>
              <a:gd name="connsiteX973" fmla="*/ 1321076 w 7467600"/>
              <a:gd name="connsiteY973" fmla="*/ 59722 h 6858000"/>
              <a:gd name="connsiteX974" fmla="*/ 1512579 w 7467600"/>
              <a:gd name="connsiteY974" fmla="*/ 626441 h 6858000"/>
              <a:gd name="connsiteX975" fmla="*/ 1506076 w 7467600"/>
              <a:gd name="connsiteY975" fmla="*/ 1089289 h 6858000"/>
              <a:gd name="connsiteX976" fmla="*/ 1486346 w 7467600"/>
              <a:gd name="connsiteY976" fmla="*/ 1079919 h 6858000"/>
              <a:gd name="connsiteX977" fmla="*/ 1070511 w 7467600"/>
              <a:gd name="connsiteY977" fmla="*/ 48609 h 6858000"/>
              <a:gd name="connsiteX978" fmla="*/ 1057230 w 7467600"/>
              <a:gd name="connsiteY978" fmla="*/ 0 h 6858000"/>
              <a:gd name="connsiteX979" fmla="*/ 43151 w 7467600"/>
              <a:gd name="connsiteY979" fmla="*/ 0 h 6858000"/>
              <a:gd name="connsiteX980" fmla="*/ 95283 w 7467600"/>
              <a:gd name="connsiteY980" fmla="*/ 0 h 6858000"/>
              <a:gd name="connsiteX981" fmla="*/ 300708 w 7467600"/>
              <a:gd name="connsiteY981" fmla="*/ 154571 h 6858000"/>
              <a:gd name="connsiteX982" fmla="*/ 530414 w 7467600"/>
              <a:gd name="connsiteY982" fmla="*/ 354673 h 6858000"/>
              <a:gd name="connsiteX983" fmla="*/ 333785 w 7467600"/>
              <a:gd name="connsiteY983" fmla="*/ 161564 h 6858000"/>
              <a:gd name="connsiteX984" fmla="*/ 147005 w 7467600"/>
              <a:gd name="connsiteY984" fmla="*/ 0 h 6858000"/>
              <a:gd name="connsiteX985" fmla="*/ 272509 w 7467600"/>
              <a:gd name="connsiteY985" fmla="*/ 0 h 6858000"/>
              <a:gd name="connsiteX986" fmla="*/ 326276 w 7467600"/>
              <a:gd name="connsiteY986" fmla="*/ 45847 h 6858000"/>
              <a:gd name="connsiteX987" fmla="*/ 823759 w 7467600"/>
              <a:gd name="connsiteY987" fmla="*/ 574145 h 6858000"/>
              <a:gd name="connsiteX988" fmla="*/ 811254 w 7467600"/>
              <a:gd name="connsiteY988" fmla="*/ 665546 h 6858000"/>
              <a:gd name="connsiteX989" fmla="*/ 154042 w 7467600"/>
              <a:gd name="connsiteY989" fmla="*/ 261522 h 6858000"/>
              <a:gd name="connsiteX990" fmla="*/ 13550 w 7467600"/>
              <a:gd name="connsiteY990" fmla="*/ 158423 h 6858000"/>
              <a:gd name="connsiteX991" fmla="*/ 0 w 7467600"/>
              <a:gd name="connsiteY991" fmla="*/ 146618 h 6858000"/>
              <a:gd name="connsiteX992" fmla="*/ 0 w 7467600"/>
              <a:gd name="connsiteY992" fmla="*/ 59161 h 6858000"/>
              <a:gd name="connsiteX993" fmla="*/ 45427 w 7467600"/>
              <a:gd name="connsiteY993" fmla="*/ 101078 h 6858000"/>
              <a:gd name="connsiteX994" fmla="*/ 630103 w 7467600"/>
              <a:gd name="connsiteY994" fmla="*/ 485885 h 6858000"/>
              <a:gd name="connsiteX995" fmla="*/ 532040 w 7467600"/>
              <a:gd name="connsiteY995" fmla="*/ 399359 h 6858000"/>
              <a:gd name="connsiteX996" fmla="*/ 517618 w 7467600"/>
              <a:gd name="connsiteY996" fmla="*/ 385726 h 6858000"/>
              <a:gd name="connsiteX997" fmla="*/ 285074 w 7467600"/>
              <a:gd name="connsiteY997" fmla="*/ 182755 h 6858000"/>
              <a:gd name="connsiteX998" fmla="*/ 43151 w 7467600"/>
              <a:gd name="connsiteY99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97634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7467600 w 7467600"/>
              <a:gd name="connsiteY141" fmla="*/ 5297634 h 6858000"/>
              <a:gd name="connsiteX142" fmla="*/ 1903353 w 7467600"/>
              <a:gd name="connsiteY142" fmla="*/ 5044827 h 6858000"/>
              <a:gd name="connsiteX143" fmla="*/ 1936931 w 7467600"/>
              <a:gd name="connsiteY143" fmla="*/ 5093954 h 6858000"/>
              <a:gd name="connsiteX144" fmla="*/ 2195868 w 7467600"/>
              <a:gd name="connsiteY144" fmla="*/ 5396574 h 6858000"/>
              <a:gd name="connsiteX145" fmla="*/ 2088852 w 7467600"/>
              <a:gd name="connsiteY145" fmla="*/ 5166123 h 6858000"/>
              <a:gd name="connsiteX146" fmla="*/ 1958241 w 7467600"/>
              <a:gd name="connsiteY146" fmla="*/ 5067955 h 6858000"/>
              <a:gd name="connsiteX147" fmla="*/ 1903353 w 7467600"/>
              <a:gd name="connsiteY147" fmla="*/ 5044827 h 6858000"/>
              <a:gd name="connsiteX148" fmla="*/ 1979378 w 7467600"/>
              <a:gd name="connsiteY148" fmla="*/ 4769504 h 6858000"/>
              <a:gd name="connsiteX149" fmla="*/ 2882120 w 7467600"/>
              <a:gd name="connsiteY149" fmla="*/ 5064547 h 6858000"/>
              <a:gd name="connsiteX150" fmla="*/ 2793103 w 7467600"/>
              <a:gd name="connsiteY150" fmla="*/ 5039699 h 6858000"/>
              <a:gd name="connsiteX151" fmla="*/ 2770041 w 7467600"/>
              <a:gd name="connsiteY151" fmla="*/ 5033634 h 6858000"/>
              <a:gd name="connsiteX152" fmla="*/ 1979378 w 7467600"/>
              <a:gd name="connsiteY152" fmla="*/ 4769504 h 6858000"/>
              <a:gd name="connsiteX153" fmla="*/ 1927410 w 7467600"/>
              <a:gd name="connsiteY153" fmla="*/ 4716164 h 6858000"/>
              <a:gd name="connsiteX154" fmla="*/ 1959587 w 7467600"/>
              <a:gd name="connsiteY154" fmla="*/ 4728849 h 6858000"/>
              <a:gd name="connsiteX155" fmla="*/ 2777707 w 7467600"/>
              <a:gd name="connsiteY155" fmla="*/ 5003991 h 6858000"/>
              <a:gd name="connsiteX156" fmla="*/ 2800768 w 7467600"/>
              <a:gd name="connsiteY156" fmla="*/ 5010056 h 6858000"/>
              <a:gd name="connsiteX157" fmla="*/ 2879408 w 7467600"/>
              <a:gd name="connsiteY157" fmla="*/ 5031590 h 6858000"/>
              <a:gd name="connsiteX158" fmla="*/ 2862295 w 7467600"/>
              <a:gd name="connsiteY158" fmla="*/ 5022958 h 6858000"/>
              <a:gd name="connsiteX159" fmla="*/ 2813343 w 7467600"/>
              <a:gd name="connsiteY159" fmla="*/ 4998369 h 6858000"/>
              <a:gd name="connsiteX160" fmla="*/ 2646245 w 7467600"/>
              <a:gd name="connsiteY160" fmla="*/ 4930999 h 6858000"/>
              <a:gd name="connsiteX161" fmla="*/ 1999243 w 7467600"/>
              <a:gd name="connsiteY161" fmla="*/ 4730524 h 6858000"/>
              <a:gd name="connsiteX162" fmla="*/ 1979527 w 7467600"/>
              <a:gd name="connsiteY162" fmla="*/ 4726651 h 6858000"/>
              <a:gd name="connsiteX163" fmla="*/ 1927410 w 7467600"/>
              <a:gd name="connsiteY163" fmla="*/ 4716164 h 6858000"/>
              <a:gd name="connsiteX164" fmla="*/ 1997014 w 7467600"/>
              <a:gd name="connsiteY164" fmla="*/ 4698007 h 6858000"/>
              <a:gd name="connsiteX165" fmla="*/ 2005458 w 7467600"/>
              <a:gd name="connsiteY165" fmla="*/ 4699540 h 6858000"/>
              <a:gd name="connsiteX166" fmla="*/ 2657186 w 7467600"/>
              <a:gd name="connsiteY166" fmla="*/ 4901687 h 6858000"/>
              <a:gd name="connsiteX167" fmla="*/ 2826662 w 7467600"/>
              <a:gd name="connsiteY167" fmla="*/ 4970362 h 6858000"/>
              <a:gd name="connsiteX168" fmla="*/ 2876100 w 7467600"/>
              <a:gd name="connsiteY168" fmla="*/ 4995397 h 6858000"/>
              <a:gd name="connsiteX169" fmla="*/ 3042600 w 7467600"/>
              <a:gd name="connsiteY169" fmla="*/ 5059532 h 6858000"/>
              <a:gd name="connsiteX170" fmla="*/ 1997014 w 7467600"/>
              <a:gd name="connsiteY170" fmla="*/ 4698007 h 6858000"/>
              <a:gd name="connsiteX171" fmla="*/ 2305292 w 7467600"/>
              <a:gd name="connsiteY171" fmla="*/ 4219492 h 6858000"/>
              <a:gd name="connsiteX172" fmla="*/ 3360922 w 7467600"/>
              <a:gd name="connsiteY172" fmla="*/ 4529373 h 6858000"/>
              <a:gd name="connsiteX173" fmla="*/ 3492420 w 7467600"/>
              <a:gd name="connsiteY173" fmla="*/ 4510145 h 6858000"/>
              <a:gd name="connsiteX174" fmla="*/ 3364086 w 7467600"/>
              <a:gd name="connsiteY174" fmla="*/ 4480340 h 6858000"/>
              <a:gd name="connsiteX175" fmla="*/ 3225818 w 7467600"/>
              <a:gd name="connsiteY175" fmla="*/ 4411822 h 6858000"/>
              <a:gd name="connsiteX176" fmla="*/ 3129696 w 7467600"/>
              <a:gd name="connsiteY176" fmla="*/ 4360704 h 6858000"/>
              <a:gd name="connsiteX177" fmla="*/ 2814545 w 7467600"/>
              <a:gd name="connsiteY177" fmla="*/ 4282955 h 6858000"/>
              <a:gd name="connsiteX178" fmla="*/ 2305292 w 7467600"/>
              <a:gd name="connsiteY178" fmla="*/ 4219492 h 6858000"/>
              <a:gd name="connsiteX179" fmla="*/ 2626982 w 7467600"/>
              <a:gd name="connsiteY179" fmla="*/ 4206450 h 6858000"/>
              <a:gd name="connsiteX180" fmla="*/ 2490617 w 7467600"/>
              <a:gd name="connsiteY180" fmla="*/ 4206951 h 6858000"/>
              <a:gd name="connsiteX181" fmla="*/ 2819869 w 7467600"/>
              <a:gd name="connsiteY181" fmla="*/ 4252936 h 6858000"/>
              <a:gd name="connsiteX182" fmla="*/ 3143018 w 7467600"/>
              <a:gd name="connsiteY182" fmla="*/ 4332698 h 6858000"/>
              <a:gd name="connsiteX183" fmla="*/ 3241520 w 7467600"/>
              <a:gd name="connsiteY183" fmla="*/ 4385112 h 6858000"/>
              <a:gd name="connsiteX184" fmla="*/ 3374575 w 7467600"/>
              <a:gd name="connsiteY184" fmla="*/ 4451517 h 6858000"/>
              <a:gd name="connsiteX185" fmla="*/ 3505221 w 7467600"/>
              <a:gd name="connsiteY185" fmla="*/ 4480757 h 6858000"/>
              <a:gd name="connsiteX186" fmla="*/ 2626982 w 7467600"/>
              <a:gd name="connsiteY186" fmla="*/ 4206450 h 6858000"/>
              <a:gd name="connsiteX187" fmla="*/ 1310106 w 7467600"/>
              <a:gd name="connsiteY187" fmla="*/ 3943217 h 6858000"/>
              <a:gd name="connsiteX188" fmla="*/ 854994 w 7467600"/>
              <a:gd name="connsiteY188" fmla="*/ 4399136 h 6858000"/>
              <a:gd name="connsiteX189" fmla="*/ 742462 w 7467600"/>
              <a:gd name="connsiteY189" fmla="*/ 4594648 h 6858000"/>
              <a:gd name="connsiteX190" fmla="*/ 820602 w 7467600"/>
              <a:gd name="connsiteY190" fmla="*/ 4485915 h 6858000"/>
              <a:gd name="connsiteX191" fmla="*/ 878295 w 7467600"/>
              <a:gd name="connsiteY191" fmla="*/ 4403594 h 6858000"/>
              <a:gd name="connsiteX192" fmla="*/ 1240607 w 7467600"/>
              <a:gd name="connsiteY192" fmla="*/ 4010401 h 6858000"/>
              <a:gd name="connsiteX193" fmla="*/ 1310106 w 7467600"/>
              <a:gd name="connsiteY193" fmla="*/ 3943217 h 6858000"/>
              <a:gd name="connsiteX194" fmla="*/ 1423113 w 7467600"/>
              <a:gd name="connsiteY194" fmla="*/ 3874565 h 6858000"/>
              <a:gd name="connsiteX195" fmla="*/ 1260565 w 7467600"/>
              <a:gd name="connsiteY195" fmla="*/ 4031982 h 6858000"/>
              <a:gd name="connsiteX196" fmla="*/ 901900 w 7467600"/>
              <a:gd name="connsiteY196" fmla="*/ 4421236 h 6858000"/>
              <a:gd name="connsiteX197" fmla="*/ 845044 w 7467600"/>
              <a:gd name="connsiteY197" fmla="*/ 4502436 h 6858000"/>
              <a:gd name="connsiteX198" fmla="*/ 685926 w 7467600"/>
              <a:gd name="connsiteY198" fmla="*/ 4703069 h 6858000"/>
              <a:gd name="connsiteX199" fmla="*/ 684248 w 7467600"/>
              <a:gd name="connsiteY199" fmla="*/ 4706721 h 6858000"/>
              <a:gd name="connsiteX200" fmla="*/ 1423113 w 7467600"/>
              <a:gd name="connsiteY200" fmla="*/ 3874565 h 6858000"/>
              <a:gd name="connsiteX201" fmla="*/ 3316479 w 7467600"/>
              <a:gd name="connsiteY201" fmla="*/ 3872136 h 6858000"/>
              <a:gd name="connsiteX202" fmla="*/ 3546806 w 7467600"/>
              <a:gd name="connsiteY202" fmla="*/ 4356139 h 6858000"/>
              <a:gd name="connsiteX203" fmla="*/ 3364433 w 7467600"/>
              <a:gd name="connsiteY203" fmla="*/ 3953121 h 6858000"/>
              <a:gd name="connsiteX204" fmla="*/ 3316479 w 7467600"/>
              <a:gd name="connsiteY204" fmla="*/ 3872136 h 6858000"/>
              <a:gd name="connsiteX205" fmla="*/ 3291335 w 7467600"/>
              <a:gd name="connsiteY205" fmla="*/ 3767420 h 6858000"/>
              <a:gd name="connsiteX206" fmla="*/ 3390805 w 7467600"/>
              <a:gd name="connsiteY206" fmla="*/ 3937163 h 6858000"/>
              <a:gd name="connsiteX207" fmla="*/ 3579062 w 7467600"/>
              <a:gd name="connsiteY207" fmla="*/ 4359040 h 6858000"/>
              <a:gd name="connsiteX208" fmla="*/ 3467355 w 7467600"/>
              <a:gd name="connsiteY208" fmla="*/ 3988130 h 6858000"/>
              <a:gd name="connsiteX209" fmla="*/ 3310753 w 7467600"/>
              <a:gd name="connsiteY209" fmla="*/ 3787140 h 6858000"/>
              <a:gd name="connsiteX210" fmla="*/ 3291335 w 7467600"/>
              <a:gd name="connsiteY210" fmla="*/ 3767420 h 6858000"/>
              <a:gd name="connsiteX211" fmla="*/ 1635889 w 7467600"/>
              <a:gd name="connsiteY211" fmla="*/ 3709494 h 6858000"/>
              <a:gd name="connsiteX212" fmla="*/ 1634800 w 7467600"/>
              <a:gd name="connsiteY212" fmla="*/ 3731111 h 6858000"/>
              <a:gd name="connsiteX213" fmla="*/ 1635889 w 7467600"/>
              <a:gd name="connsiteY213" fmla="*/ 3709494 h 6858000"/>
              <a:gd name="connsiteX214" fmla="*/ 1510397 w 7467600"/>
              <a:gd name="connsiteY214" fmla="*/ 3684705 h 6858000"/>
              <a:gd name="connsiteX215" fmla="*/ 1146550 w 7467600"/>
              <a:gd name="connsiteY215" fmla="*/ 3802012 h 6858000"/>
              <a:gd name="connsiteX216" fmla="*/ 698834 w 7467600"/>
              <a:gd name="connsiteY216" fmla="*/ 3952272 h 6858000"/>
              <a:gd name="connsiteX217" fmla="*/ 34256 w 7467600"/>
              <a:gd name="connsiteY217" fmla="*/ 4347603 h 6858000"/>
              <a:gd name="connsiteX218" fmla="*/ 527241 w 7467600"/>
              <a:gd name="connsiteY218" fmla="*/ 4065078 h 6858000"/>
              <a:gd name="connsiteX219" fmla="*/ 1510397 w 7467600"/>
              <a:gd name="connsiteY219" fmla="*/ 3684705 h 6858000"/>
              <a:gd name="connsiteX220" fmla="*/ 1313114 w 7467600"/>
              <a:gd name="connsiteY220" fmla="*/ 3655216 h 6858000"/>
              <a:gd name="connsiteX221" fmla="*/ 1109304 w 7467600"/>
              <a:gd name="connsiteY221" fmla="*/ 3669030 h 6858000"/>
              <a:gd name="connsiteX222" fmla="*/ 8129 w 7467600"/>
              <a:gd name="connsiteY222" fmla="*/ 4330519 h 6858000"/>
              <a:gd name="connsiteX223" fmla="*/ 687572 w 7467600"/>
              <a:gd name="connsiteY223" fmla="*/ 3925629 h 6858000"/>
              <a:gd name="connsiteX224" fmla="*/ 1138365 w 7467600"/>
              <a:gd name="connsiteY224" fmla="*/ 3774515 h 6858000"/>
              <a:gd name="connsiteX225" fmla="*/ 1505579 w 7467600"/>
              <a:gd name="connsiteY225" fmla="*/ 3655526 h 6858000"/>
              <a:gd name="connsiteX226" fmla="*/ 1313114 w 7467600"/>
              <a:gd name="connsiteY226" fmla="*/ 3655216 h 6858000"/>
              <a:gd name="connsiteX227" fmla="*/ 3655073 w 7467600"/>
              <a:gd name="connsiteY227" fmla="*/ 3650884 h 6858000"/>
              <a:gd name="connsiteX228" fmla="*/ 3989938 w 7467600"/>
              <a:gd name="connsiteY228" fmla="*/ 3991685 h 6858000"/>
              <a:gd name="connsiteX229" fmla="*/ 4393907 w 7467600"/>
              <a:gd name="connsiteY229" fmla="*/ 4261258 h 6858000"/>
              <a:gd name="connsiteX230" fmla="*/ 4648051 w 7467600"/>
              <a:gd name="connsiteY230" fmla="*/ 4374051 h 6858000"/>
              <a:gd name="connsiteX231" fmla="*/ 4383389 w 7467600"/>
              <a:gd name="connsiteY231" fmla="*/ 4184369 h 6858000"/>
              <a:gd name="connsiteX232" fmla="*/ 4165508 w 7467600"/>
              <a:gd name="connsiteY232" fmla="*/ 4035196 h 6858000"/>
              <a:gd name="connsiteX233" fmla="*/ 4068162 w 7467600"/>
              <a:gd name="connsiteY233" fmla="*/ 3953394 h 6858000"/>
              <a:gd name="connsiteX234" fmla="*/ 3981416 w 7467600"/>
              <a:gd name="connsiteY234" fmla="*/ 3880482 h 6858000"/>
              <a:gd name="connsiteX235" fmla="*/ 3800147 w 7467600"/>
              <a:gd name="connsiteY235" fmla="*/ 3749872 h 6858000"/>
              <a:gd name="connsiteX236" fmla="*/ 3655073 w 7467600"/>
              <a:gd name="connsiteY236" fmla="*/ 3650884 h 6858000"/>
              <a:gd name="connsiteX237" fmla="*/ 3670252 w 7467600"/>
              <a:gd name="connsiteY237" fmla="*/ 3622798 h 6858000"/>
              <a:gd name="connsiteX238" fmla="*/ 3817258 w 7467600"/>
              <a:gd name="connsiteY238" fmla="*/ 3723577 h 6858000"/>
              <a:gd name="connsiteX239" fmla="*/ 4000461 w 7467600"/>
              <a:gd name="connsiteY239" fmla="*/ 3855966 h 6858000"/>
              <a:gd name="connsiteX240" fmla="*/ 4088180 w 7467600"/>
              <a:gd name="connsiteY240" fmla="*/ 3929774 h 6858000"/>
              <a:gd name="connsiteX241" fmla="*/ 4184555 w 7467600"/>
              <a:gd name="connsiteY241" fmla="*/ 4010683 h 6858000"/>
              <a:gd name="connsiteX242" fmla="*/ 4399563 w 7467600"/>
              <a:gd name="connsiteY242" fmla="*/ 4158106 h 6858000"/>
              <a:gd name="connsiteX243" fmla="*/ 4684469 w 7467600"/>
              <a:gd name="connsiteY243" fmla="*/ 4364680 h 6858000"/>
              <a:gd name="connsiteX244" fmla="*/ 4690271 w 7467600"/>
              <a:gd name="connsiteY244" fmla="*/ 4370034 h 6858000"/>
              <a:gd name="connsiteX245" fmla="*/ 4136093 w 7467600"/>
              <a:gd name="connsiteY245" fmla="*/ 3858466 h 6858000"/>
              <a:gd name="connsiteX246" fmla="*/ 3670252 w 7467600"/>
              <a:gd name="connsiteY246" fmla="*/ 3622798 h 6858000"/>
              <a:gd name="connsiteX247" fmla="*/ 4440129 w 7467600"/>
              <a:gd name="connsiteY247" fmla="*/ 3448571 h 6858000"/>
              <a:gd name="connsiteX248" fmla="*/ 4856525 w 7467600"/>
              <a:gd name="connsiteY248" fmla="*/ 3915351 h 6858000"/>
              <a:gd name="connsiteX249" fmla="*/ 5059055 w 7467600"/>
              <a:gd name="connsiteY249" fmla="*/ 4108918 h 6858000"/>
              <a:gd name="connsiteX250" fmla="*/ 5290070 w 7467600"/>
              <a:gd name="connsiteY250" fmla="*/ 4263619 h 6858000"/>
              <a:gd name="connsiteX251" fmla="*/ 4834991 w 7467600"/>
              <a:gd name="connsiteY251" fmla="*/ 3830985 h 6858000"/>
              <a:gd name="connsiteX252" fmla="*/ 4440129 w 7467600"/>
              <a:gd name="connsiteY252" fmla="*/ 3448571 h 6858000"/>
              <a:gd name="connsiteX253" fmla="*/ 4441737 w 7467600"/>
              <a:gd name="connsiteY253" fmla="*/ 3399734 h 6858000"/>
              <a:gd name="connsiteX254" fmla="*/ 4431236 w 7467600"/>
              <a:gd name="connsiteY254" fmla="*/ 3400954 h 6858000"/>
              <a:gd name="connsiteX255" fmla="*/ 4557150 w 7467600"/>
              <a:gd name="connsiteY255" fmla="*/ 3510023 h 6858000"/>
              <a:gd name="connsiteX256" fmla="*/ 4856936 w 7467600"/>
              <a:gd name="connsiteY256" fmla="*/ 3809146 h 6858000"/>
              <a:gd name="connsiteX257" fmla="*/ 5111996 w 7467600"/>
              <a:gd name="connsiteY257" fmla="*/ 4065759 h 6858000"/>
              <a:gd name="connsiteX258" fmla="*/ 5388878 w 7467600"/>
              <a:gd name="connsiteY258" fmla="*/ 4300185 h 6858000"/>
              <a:gd name="connsiteX259" fmla="*/ 5425556 w 7467600"/>
              <a:gd name="connsiteY259" fmla="*/ 4308967 h 6858000"/>
              <a:gd name="connsiteX260" fmla="*/ 4943646 w 7467600"/>
              <a:gd name="connsiteY260" fmla="*/ 3822916 h 6858000"/>
              <a:gd name="connsiteX261" fmla="*/ 4594837 w 7467600"/>
              <a:gd name="connsiteY261" fmla="*/ 3532274 h 6858000"/>
              <a:gd name="connsiteX262" fmla="*/ 4441737 w 7467600"/>
              <a:gd name="connsiteY262" fmla="*/ 3399734 h 6858000"/>
              <a:gd name="connsiteX263" fmla="*/ 5425834 w 7467600"/>
              <a:gd name="connsiteY263" fmla="*/ 3162785 h 6858000"/>
              <a:gd name="connsiteX264" fmla="*/ 5401644 w 7467600"/>
              <a:gd name="connsiteY264" fmla="*/ 3617847 h 6858000"/>
              <a:gd name="connsiteX265" fmla="*/ 5467256 w 7467600"/>
              <a:gd name="connsiteY265" fmla="*/ 4175494 h 6858000"/>
              <a:gd name="connsiteX266" fmla="*/ 5448069 w 7467600"/>
              <a:gd name="connsiteY266" fmla="*/ 3567554 h 6858000"/>
              <a:gd name="connsiteX267" fmla="*/ 5425834 w 7467600"/>
              <a:gd name="connsiteY267" fmla="*/ 3162785 h 6858000"/>
              <a:gd name="connsiteX268" fmla="*/ 1318687 w 7467600"/>
              <a:gd name="connsiteY268" fmla="*/ 3113840 h 6858000"/>
              <a:gd name="connsiteX269" fmla="*/ 1066793 w 7467600"/>
              <a:gd name="connsiteY269" fmla="*/ 3212171 h 6858000"/>
              <a:gd name="connsiteX270" fmla="*/ 993319 w 7467600"/>
              <a:gd name="connsiteY270" fmla="*/ 3247648 h 6858000"/>
              <a:gd name="connsiteX271" fmla="*/ 853081 w 7467600"/>
              <a:gd name="connsiteY271" fmla="*/ 3312410 h 6858000"/>
              <a:gd name="connsiteX272" fmla="*/ 805957 w 7467600"/>
              <a:gd name="connsiteY272" fmla="*/ 3330443 h 6858000"/>
              <a:gd name="connsiteX273" fmla="*/ 1318687 w 7467600"/>
              <a:gd name="connsiteY273" fmla="*/ 3113840 h 6858000"/>
              <a:gd name="connsiteX274" fmla="*/ 5453702 w 7467600"/>
              <a:gd name="connsiteY274" fmla="*/ 3090882 h 6858000"/>
              <a:gd name="connsiteX275" fmla="*/ 5480135 w 7467600"/>
              <a:gd name="connsiteY275" fmla="*/ 3565802 h 6858000"/>
              <a:gd name="connsiteX276" fmla="*/ 5499023 w 7467600"/>
              <a:gd name="connsiteY276" fmla="*/ 4166310 h 6858000"/>
              <a:gd name="connsiteX277" fmla="*/ 5547022 w 7467600"/>
              <a:gd name="connsiteY277" fmla="*/ 3607838 h 6858000"/>
              <a:gd name="connsiteX278" fmla="*/ 5515964 w 7467600"/>
              <a:gd name="connsiteY278" fmla="*/ 3378541 h 6858000"/>
              <a:gd name="connsiteX279" fmla="*/ 5453702 w 7467600"/>
              <a:gd name="connsiteY279" fmla="*/ 3090882 h 6858000"/>
              <a:gd name="connsiteX280" fmla="*/ 1238695 w 7467600"/>
              <a:gd name="connsiteY280" fmla="*/ 3076820 h 6858000"/>
              <a:gd name="connsiteX281" fmla="*/ 716371 w 7467600"/>
              <a:gd name="connsiteY281" fmla="*/ 3293249 h 6858000"/>
              <a:gd name="connsiteX282" fmla="*/ 579522 w 7467600"/>
              <a:gd name="connsiteY282" fmla="*/ 3371759 h 6858000"/>
              <a:gd name="connsiteX283" fmla="*/ 600288 w 7467600"/>
              <a:gd name="connsiteY283" fmla="*/ 3365555 h 6858000"/>
              <a:gd name="connsiteX284" fmla="*/ 840692 w 7467600"/>
              <a:gd name="connsiteY284" fmla="*/ 3284921 h 6858000"/>
              <a:gd name="connsiteX285" fmla="*/ 979248 w 7467600"/>
              <a:gd name="connsiteY285" fmla="*/ 3221003 h 6858000"/>
              <a:gd name="connsiteX286" fmla="*/ 1053282 w 7467600"/>
              <a:gd name="connsiteY286" fmla="*/ 3185247 h 6858000"/>
              <a:gd name="connsiteX287" fmla="*/ 1320603 w 7467600"/>
              <a:gd name="connsiteY287" fmla="*/ 3081281 h 6858000"/>
              <a:gd name="connsiteX288" fmla="*/ 1238695 w 7467600"/>
              <a:gd name="connsiteY288" fmla="*/ 3076820 h 6858000"/>
              <a:gd name="connsiteX289" fmla="*/ 5425627 w 7467600"/>
              <a:gd name="connsiteY289" fmla="*/ 2954192 h 6858000"/>
              <a:gd name="connsiteX290" fmla="*/ 5470770 w 7467600"/>
              <a:gd name="connsiteY290" fmla="*/ 3005435 h 6858000"/>
              <a:gd name="connsiteX291" fmla="*/ 5519779 w 7467600"/>
              <a:gd name="connsiteY291" fmla="*/ 4359223 h 6858000"/>
              <a:gd name="connsiteX292" fmla="*/ 5520293 w 7467600"/>
              <a:gd name="connsiteY292" fmla="*/ 4360602 h 6858000"/>
              <a:gd name="connsiteX293" fmla="*/ 5767221 w 7467600"/>
              <a:gd name="connsiteY293" fmla="*/ 4665564 h 6858000"/>
              <a:gd name="connsiteX294" fmla="*/ 6937169 w 7467600"/>
              <a:gd name="connsiteY294" fmla="*/ 4815941 h 6858000"/>
              <a:gd name="connsiteX295" fmla="*/ 6953922 w 7467600"/>
              <a:gd name="connsiteY295" fmla="*/ 4890068 h 6858000"/>
              <a:gd name="connsiteX296" fmla="*/ 6071359 w 7467600"/>
              <a:gd name="connsiteY296" fmla="*/ 4770770 h 6858000"/>
              <a:gd name="connsiteX297" fmla="*/ 6038839 w 7467600"/>
              <a:gd name="connsiteY297" fmla="*/ 4764474 h 6858000"/>
              <a:gd name="connsiteX298" fmla="*/ 6038706 w 7467600"/>
              <a:gd name="connsiteY298" fmla="*/ 4763847 h 6858000"/>
              <a:gd name="connsiteX299" fmla="*/ 6037784 w 7467600"/>
              <a:gd name="connsiteY299" fmla="*/ 4764270 h 6858000"/>
              <a:gd name="connsiteX300" fmla="*/ 6038839 w 7467600"/>
              <a:gd name="connsiteY300" fmla="*/ 4764474 h 6858000"/>
              <a:gd name="connsiteX301" fmla="*/ 6040338 w 7467600"/>
              <a:gd name="connsiteY301" fmla="*/ 4771418 h 6858000"/>
              <a:gd name="connsiteX302" fmla="*/ 6024488 w 7467600"/>
              <a:gd name="connsiteY302" fmla="*/ 4809903 h 6858000"/>
              <a:gd name="connsiteX303" fmla="*/ 5599771 w 7467600"/>
              <a:gd name="connsiteY303" fmla="*/ 5509652 h 6858000"/>
              <a:gd name="connsiteX304" fmla="*/ 5548843 w 7467600"/>
              <a:gd name="connsiteY304" fmla="*/ 5563845 h 6858000"/>
              <a:gd name="connsiteX305" fmla="*/ 5940952 w 7467600"/>
              <a:gd name="connsiteY305" fmla="*/ 6250028 h 6858000"/>
              <a:gd name="connsiteX306" fmla="*/ 6043441 w 7467600"/>
              <a:gd name="connsiteY306" fmla="*/ 6665847 h 6858000"/>
              <a:gd name="connsiteX307" fmla="*/ 6093432 w 7467600"/>
              <a:gd name="connsiteY307" fmla="*/ 6858000 h 6858000"/>
              <a:gd name="connsiteX308" fmla="*/ 6034344 w 7467600"/>
              <a:gd name="connsiteY308" fmla="*/ 6858000 h 6858000"/>
              <a:gd name="connsiteX309" fmla="*/ 6026679 w 7467600"/>
              <a:gd name="connsiteY309" fmla="*/ 6836959 h 6858000"/>
              <a:gd name="connsiteX310" fmla="*/ 5800441 w 7467600"/>
              <a:gd name="connsiteY310" fmla="*/ 6335286 h 6858000"/>
              <a:gd name="connsiteX311" fmla="*/ 5526562 w 7467600"/>
              <a:gd name="connsiteY311" fmla="*/ 5705388 h 6858000"/>
              <a:gd name="connsiteX312" fmla="*/ 5519640 w 7467600"/>
              <a:gd name="connsiteY312" fmla="*/ 5683774 h 6858000"/>
              <a:gd name="connsiteX313" fmla="*/ 5844559 w 7467600"/>
              <a:gd name="connsiteY313" fmla="*/ 6553349 h 6858000"/>
              <a:gd name="connsiteX314" fmla="*/ 5975994 w 7467600"/>
              <a:gd name="connsiteY314" fmla="*/ 6858000 h 6858000"/>
              <a:gd name="connsiteX315" fmla="*/ 5898547 w 7467600"/>
              <a:gd name="connsiteY315" fmla="*/ 6858000 h 6858000"/>
              <a:gd name="connsiteX316" fmla="*/ 5682041 w 7467600"/>
              <a:gd name="connsiteY316" fmla="*/ 6355860 h 6858000"/>
              <a:gd name="connsiteX317" fmla="*/ 5461758 w 7467600"/>
              <a:gd name="connsiteY317" fmla="*/ 5820220 h 6858000"/>
              <a:gd name="connsiteX318" fmla="*/ 5237282 w 7467600"/>
              <a:gd name="connsiteY318" fmla="*/ 6579086 h 6858000"/>
              <a:gd name="connsiteX319" fmla="*/ 5115009 w 7467600"/>
              <a:gd name="connsiteY319" fmla="*/ 6858000 h 6858000"/>
              <a:gd name="connsiteX320" fmla="*/ 5028074 w 7467600"/>
              <a:gd name="connsiteY320" fmla="*/ 6858000 h 6858000"/>
              <a:gd name="connsiteX321" fmla="*/ 5079508 w 7467600"/>
              <a:gd name="connsiteY321" fmla="*/ 6749074 h 6858000"/>
              <a:gd name="connsiteX322" fmla="*/ 5371846 w 7467600"/>
              <a:gd name="connsiteY322" fmla="*/ 5924413 h 6858000"/>
              <a:gd name="connsiteX323" fmla="*/ 5270512 w 7467600"/>
              <a:gd name="connsiteY323" fmla="*/ 6138975 h 6858000"/>
              <a:gd name="connsiteX324" fmla="*/ 5062409 w 7467600"/>
              <a:gd name="connsiteY324" fmla="*/ 6653544 h 6858000"/>
              <a:gd name="connsiteX325" fmla="*/ 5036628 w 7467600"/>
              <a:gd name="connsiteY325" fmla="*/ 6754247 h 6858000"/>
              <a:gd name="connsiteX326" fmla="*/ 5009112 w 7467600"/>
              <a:gd name="connsiteY326" fmla="*/ 6858000 h 6858000"/>
              <a:gd name="connsiteX327" fmla="*/ 4976679 w 7467600"/>
              <a:gd name="connsiteY327" fmla="*/ 6858000 h 6858000"/>
              <a:gd name="connsiteX328" fmla="*/ 5006537 w 7467600"/>
              <a:gd name="connsiteY328" fmla="*/ 6747068 h 6858000"/>
              <a:gd name="connsiteX329" fmla="*/ 5032723 w 7467600"/>
              <a:gd name="connsiteY329" fmla="*/ 6644957 h 6858000"/>
              <a:gd name="connsiteX330" fmla="*/ 5242949 w 7467600"/>
              <a:gd name="connsiteY330" fmla="*/ 6125175 h 6858000"/>
              <a:gd name="connsiteX331" fmla="*/ 5286321 w 7467600"/>
              <a:gd name="connsiteY331" fmla="*/ 6033555 h 6858000"/>
              <a:gd name="connsiteX332" fmla="*/ 5008210 w 7467600"/>
              <a:gd name="connsiteY332" fmla="*/ 6649194 h 6858000"/>
              <a:gd name="connsiteX333" fmla="*/ 4986321 w 7467600"/>
              <a:gd name="connsiteY333" fmla="*/ 6765687 h 6858000"/>
              <a:gd name="connsiteX334" fmla="*/ 4973474 w 7467600"/>
              <a:gd name="connsiteY334" fmla="*/ 6858000 h 6858000"/>
              <a:gd name="connsiteX335" fmla="*/ 4907178 w 7467600"/>
              <a:gd name="connsiteY335" fmla="*/ 6858000 h 6858000"/>
              <a:gd name="connsiteX336" fmla="*/ 4910810 w 7467600"/>
              <a:gd name="connsiteY336" fmla="*/ 6829660 h 6858000"/>
              <a:gd name="connsiteX337" fmla="*/ 4987461 w 7467600"/>
              <a:gd name="connsiteY337" fmla="*/ 6432994 h 6858000"/>
              <a:gd name="connsiteX338" fmla="*/ 5179262 w 7467600"/>
              <a:gd name="connsiteY338" fmla="*/ 6035044 h 6858000"/>
              <a:gd name="connsiteX339" fmla="*/ 4689678 w 7467600"/>
              <a:gd name="connsiteY339" fmla="*/ 6440241 h 6858000"/>
              <a:gd name="connsiteX340" fmla="*/ 4477543 w 7467600"/>
              <a:gd name="connsiteY340" fmla="*/ 6674836 h 6858000"/>
              <a:gd name="connsiteX341" fmla="*/ 4329957 w 7467600"/>
              <a:gd name="connsiteY341" fmla="*/ 6858000 h 6858000"/>
              <a:gd name="connsiteX342" fmla="*/ 4218595 w 7467600"/>
              <a:gd name="connsiteY342" fmla="*/ 6858000 h 6858000"/>
              <a:gd name="connsiteX343" fmla="*/ 4368888 w 7467600"/>
              <a:gd name="connsiteY343" fmla="*/ 6668412 h 6858000"/>
              <a:gd name="connsiteX344" fmla="*/ 4563091 w 7467600"/>
              <a:gd name="connsiteY344" fmla="*/ 6442508 h 6858000"/>
              <a:gd name="connsiteX345" fmla="*/ 5387324 w 7467600"/>
              <a:gd name="connsiteY345" fmla="*/ 5705830 h 6858000"/>
              <a:gd name="connsiteX346" fmla="*/ 5073620 w 7467600"/>
              <a:gd name="connsiteY346" fmla="*/ 5955437 h 6858000"/>
              <a:gd name="connsiteX347" fmla="*/ 4689789 w 7467600"/>
              <a:gd name="connsiteY347" fmla="*/ 6268382 h 6858000"/>
              <a:gd name="connsiteX348" fmla="*/ 4418722 w 7467600"/>
              <a:gd name="connsiteY348" fmla="*/ 6570886 h 6858000"/>
              <a:gd name="connsiteX349" fmla="*/ 4214944 w 7467600"/>
              <a:gd name="connsiteY349" fmla="*/ 6858000 h 6858000"/>
              <a:gd name="connsiteX350" fmla="*/ 4177898 w 7467600"/>
              <a:gd name="connsiteY350" fmla="*/ 6858000 h 6858000"/>
              <a:gd name="connsiteX351" fmla="*/ 4391597 w 7467600"/>
              <a:gd name="connsiteY351" fmla="*/ 6556370 h 6858000"/>
              <a:gd name="connsiteX352" fmla="*/ 4668889 w 7467600"/>
              <a:gd name="connsiteY352" fmla="*/ 6246399 h 6858000"/>
              <a:gd name="connsiteX353" fmla="*/ 5055427 w 7467600"/>
              <a:gd name="connsiteY353" fmla="*/ 5931476 h 6858000"/>
              <a:gd name="connsiteX354" fmla="*/ 5371814 w 7467600"/>
              <a:gd name="connsiteY354" fmla="*/ 5678975 h 6858000"/>
              <a:gd name="connsiteX355" fmla="*/ 4987918 w 7467600"/>
              <a:gd name="connsiteY355" fmla="*/ 5838701 h 6858000"/>
              <a:gd name="connsiteX356" fmla="*/ 4317146 w 7467600"/>
              <a:gd name="connsiteY356" fmla="*/ 6587716 h 6858000"/>
              <a:gd name="connsiteX357" fmla="*/ 4171627 w 7467600"/>
              <a:gd name="connsiteY357" fmla="*/ 6858000 h 6858000"/>
              <a:gd name="connsiteX358" fmla="*/ 4081585 w 7467600"/>
              <a:gd name="connsiteY358" fmla="*/ 6858000 h 6858000"/>
              <a:gd name="connsiteX359" fmla="*/ 4238603 w 7467600"/>
              <a:gd name="connsiteY359" fmla="*/ 6559341 h 6858000"/>
              <a:gd name="connsiteX360" fmla="*/ 4778333 w 7467600"/>
              <a:gd name="connsiteY360" fmla="*/ 5873626 h 6858000"/>
              <a:gd name="connsiteX361" fmla="*/ 5414185 w 7467600"/>
              <a:gd name="connsiteY361" fmla="*/ 5573882 h 6858000"/>
              <a:gd name="connsiteX362" fmla="*/ 5959648 w 7467600"/>
              <a:gd name="connsiteY362" fmla="*/ 4760797 h 6858000"/>
              <a:gd name="connsiteX363" fmla="*/ 5355019 w 7467600"/>
              <a:gd name="connsiteY363" fmla="*/ 4734672 h 6858000"/>
              <a:gd name="connsiteX364" fmla="*/ 5083565 w 7467600"/>
              <a:gd name="connsiteY364" fmla="*/ 5179121 h 6858000"/>
              <a:gd name="connsiteX365" fmla="*/ 4713577 w 7467600"/>
              <a:gd name="connsiteY365" fmla="*/ 5616803 h 6858000"/>
              <a:gd name="connsiteX366" fmla="*/ 3989559 w 7467600"/>
              <a:gd name="connsiteY366" fmla="*/ 6145945 h 6858000"/>
              <a:gd name="connsiteX367" fmla="*/ 3939824 w 7467600"/>
              <a:gd name="connsiteY367" fmla="*/ 6066900 h 6858000"/>
              <a:gd name="connsiteX368" fmla="*/ 4584537 w 7467600"/>
              <a:gd name="connsiteY368" fmla="*/ 5324826 h 6858000"/>
              <a:gd name="connsiteX369" fmla="*/ 5037105 w 7467600"/>
              <a:gd name="connsiteY369" fmla="*/ 5088765 h 6858000"/>
              <a:gd name="connsiteX370" fmla="*/ 5039930 w 7467600"/>
              <a:gd name="connsiteY370" fmla="*/ 5089585 h 6858000"/>
              <a:gd name="connsiteX371" fmla="*/ 5263764 w 7467600"/>
              <a:gd name="connsiteY371" fmla="*/ 4735525 h 6858000"/>
              <a:gd name="connsiteX372" fmla="*/ 4086300 w 7467600"/>
              <a:gd name="connsiteY372" fmla="*/ 4884599 h 6858000"/>
              <a:gd name="connsiteX373" fmla="*/ 4085485 w 7467600"/>
              <a:gd name="connsiteY373" fmla="*/ 4899070 h 6858000"/>
              <a:gd name="connsiteX374" fmla="*/ 3871915 w 7467600"/>
              <a:gd name="connsiteY374" fmla="*/ 5253645 h 6858000"/>
              <a:gd name="connsiteX375" fmla="*/ 3799374 w 7467600"/>
              <a:gd name="connsiteY375" fmla="*/ 5466127 h 6858000"/>
              <a:gd name="connsiteX376" fmla="*/ 3498850 w 7467600"/>
              <a:gd name="connsiteY376" fmla="*/ 6661888 h 6858000"/>
              <a:gd name="connsiteX377" fmla="*/ 3399216 w 7467600"/>
              <a:gd name="connsiteY377" fmla="*/ 6858000 h 6858000"/>
              <a:gd name="connsiteX378" fmla="*/ 3303688 w 7467600"/>
              <a:gd name="connsiteY378" fmla="*/ 6858000 h 6858000"/>
              <a:gd name="connsiteX379" fmla="*/ 3391774 w 7467600"/>
              <a:gd name="connsiteY379" fmla="*/ 6697181 h 6858000"/>
              <a:gd name="connsiteX380" fmla="*/ 3735540 w 7467600"/>
              <a:gd name="connsiteY380" fmla="*/ 5546923 h 6858000"/>
              <a:gd name="connsiteX381" fmla="*/ 3729438 w 7467600"/>
              <a:gd name="connsiteY381" fmla="*/ 5569058 h 6858000"/>
              <a:gd name="connsiteX382" fmla="*/ 3707782 w 7467600"/>
              <a:gd name="connsiteY382" fmla="*/ 5644908 h 6858000"/>
              <a:gd name="connsiteX383" fmla="*/ 3583827 w 7467600"/>
              <a:gd name="connsiteY383" fmla="*/ 6039215 h 6858000"/>
              <a:gd name="connsiteX384" fmla="*/ 3547861 w 7467600"/>
              <a:gd name="connsiteY384" fmla="*/ 6129609 h 6858000"/>
              <a:gd name="connsiteX385" fmla="*/ 3490905 w 7467600"/>
              <a:gd name="connsiteY385" fmla="*/ 6277660 h 6858000"/>
              <a:gd name="connsiteX386" fmla="*/ 3455859 w 7467600"/>
              <a:gd name="connsiteY386" fmla="*/ 6391301 h 6858000"/>
              <a:gd name="connsiteX387" fmla="*/ 3429112 w 7467600"/>
              <a:gd name="connsiteY387" fmla="*/ 6479469 h 6858000"/>
              <a:gd name="connsiteX388" fmla="*/ 3304862 w 7467600"/>
              <a:gd name="connsiteY388" fmla="*/ 6796476 h 6858000"/>
              <a:gd name="connsiteX389" fmla="*/ 3276071 w 7467600"/>
              <a:gd name="connsiteY389" fmla="*/ 6858000 h 6858000"/>
              <a:gd name="connsiteX390" fmla="*/ 3240805 w 7467600"/>
              <a:gd name="connsiteY390" fmla="*/ 6858000 h 6858000"/>
              <a:gd name="connsiteX391" fmla="*/ 3275917 w 7467600"/>
              <a:gd name="connsiteY391" fmla="*/ 6783192 h 6858000"/>
              <a:gd name="connsiteX392" fmla="*/ 3399358 w 7467600"/>
              <a:gd name="connsiteY392" fmla="*/ 6469011 h 6858000"/>
              <a:gd name="connsiteX393" fmla="*/ 3425650 w 7467600"/>
              <a:gd name="connsiteY393" fmla="*/ 6381333 h 6858000"/>
              <a:gd name="connsiteX394" fmla="*/ 3460661 w 7467600"/>
              <a:gd name="connsiteY394" fmla="*/ 6266763 h 6858000"/>
              <a:gd name="connsiteX395" fmla="*/ 3518021 w 7467600"/>
              <a:gd name="connsiteY395" fmla="*/ 6117298 h 6858000"/>
              <a:gd name="connsiteX396" fmla="*/ 3554035 w 7467600"/>
              <a:gd name="connsiteY396" fmla="*/ 6027832 h 6858000"/>
              <a:gd name="connsiteX397" fmla="*/ 3677174 w 7467600"/>
              <a:gd name="connsiteY397" fmla="*/ 5636351 h 6858000"/>
              <a:gd name="connsiteX398" fmla="*/ 3698819 w 7467600"/>
              <a:gd name="connsiteY398" fmla="*/ 5560503 h 6858000"/>
              <a:gd name="connsiteX399" fmla="*/ 3702094 w 7467600"/>
              <a:gd name="connsiteY399" fmla="*/ 5549194 h 6858000"/>
              <a:gd name="connsiteX400" fmla="*/ 3398355 w 7467600"/>
              <a:gd name="connsiteY400" fmla="*/ 6094603 h 6858000"/>
              <a:gd name="connsiteX401" fmla="*/ 3193941 w 7467600"/>
              <a:gd name="connsiteY401" fmla="*/ 6798775 h 6858000"/>
              <a:gd name="connsiteX402" fmla="*/ 3184140 w 7467600"/>
              <a:gd name="connsiteY402" fmla="*/ 6858000 h 6858000"/>
              <a:gd name="connsiteX403" fmla="*/ 3099978 w 7467600"/>
              <a:gd name="connsiteY403" fmla="*/ 6858000 h 6858000"/>
              <a:gd name="connsiteX404" fmla="*/ 3101556 w 7467600"/>
              <a:gd name="connsiteY404" fmla="*/ 6843337 h 6858000"/>
              <a:gd name="connsiteX405" fmla="*/ 3370162 w 7467600"/>
              <a:gd name="connsiteY405" fmla="*/ 5785550 h 6858000"/>
              <a:gd name="connsiteX406" fmla="*/ 3746477 w 7467600"/>
              <a:gd name="connsiteY406" fmla="*/ 5377889 h 6858000"/>
              <a:gd name="connsiteX407" fmla="*/ 3863399 w 7467600"/>
              <a:gd name="connsiteY407" fmla="*/ 5087257 h 6858000"/>
              <a:gd name="connsiteX408" fmla="*/ 3968712 w 7467600"/>
              <a:gd name="connsiteY408" fmla="*/ 4913989 h 6858000"/>
              <a:gd name="connsiteX409" fmla="*/ 2792390 w 7467600"/>
              <a:gd name="connsiteY409" fmla="*/ 5382974 h 6858000"/>
              <a:gd name="connsiteX410" fmla="*/ 2714982 w 7467600"/>
              <a:gd name="connsiteY410" fmla="*/ 5427051 h 6858000"/>
              <a:gd name="connsiteX411" fmla="*/ 2813361 w 7467600"/>
              <a:gd name="connsiteY411" fmla="*/ 6023912 h 6858000"/>
              <a:gd name="connsiteX412" fmla="*/ 2688430 w 7467600"/>
              <a:gd name="connsiteY412" fmla="*/ 6801564 h 6858000"/>
              <a:gd name="connsiteX413" fmla="*/ 2629626 w 7467600"/>
              <a:gd name="connsiteY413" fmla="*/ 6763394 h 6858000"/>
              <a:gd name="connsiteX414" fmla="*/ 2565328 w 7467600"/>
              <a:gd name="connsiteY414" fmla="*/ 5516399 h 6858000"/>
              <a:gd name="connsiteX415" fmla="*/ 1922999 w 7467600"/>
              <a:gd name="connsiteY415" fmla="*/ 5980343 h 6858000"/>
              <a:gd name="connsiteX416" fmla="*/ 1950261 w 7467600"/>
              <a:gd name="connsiteY416" fmla="*/ 6405858 h 6858000"/>
              <a:gd name="connsiteX417" fmla="*/ 2365554 w 7467600"/>
              <a:gd name="connsiteY417" fmla="*/ 6759107 h 6858000"/>
              <a:gd name="connsiteX418" fmla="*/ 2424142 w 7467600"/>
              <a:gd name="connsiteY418" fmla="*/ 6858000 h 6858000"/>
              <a:gd name="connsiteX419" fmla="*/ 2395994 w 7467600"/>
              <a:gd name="connsiteY419" fmla="*/ 6858000 h 6858000"/>
              <a:gd name="connsiteX420" fmla="*/ 2392863 w 7467600"/>
              <a:gd name="connsiteY420" fmla="*/ 6852964 h 6858000"/>
              <a:gd name="connsiteX421" fmla="*/ 2017589 w 7467600"/>
              <a:gd name="connsiteY421" fmla="*/ 6493982 h 6858000"/>
              <a:gd name="connsiteX422" fmla="*/ 2147336 w 7467600"/>
              <a:gd name="connsiteY422" fmla="*/ 6594052 h 6858000"/>
              <a:gd name="connsiteX423" fmla="*/ 2207047 w 7467600"/>
              <a:gd name="connsiteY423" fmla="*/ 6654540 h 6858000"/>
              <a:gd name="connsiteX424" fmla="*/ 2299106 w 7467600"/>
              <a:gd name="connsiteY424" fmla="*/ 6778931 h 6858000"/>
              <a:gd name="connsiteX425" fmla="*/ 2314430 w 7467600"/>
              <a:gd name="connsiteY425" fmla="*/ 6801144 h 6858000"/>
              <a:gd name="connsiteX426" fmla="*/ 2352406 w 7467600"/>
              <a:gd name="connsiteY426" fmla="*/ 6858000 h 6858000"/>
              <a:gd name="connsiteX427" fmla="*/ 2314492 w 7467600"/>
              <a:gd name="connsiteY427" fmla="*/ 6858000 h 6858000"/>
              <a:gd name="connsiteX428" fmla="*/ 2288095 w 7467600"/>
              <a:gd name="connsiteY428" fmla="*/ 6818030 h 6858000"/>
              <a:gd name="connsiteX429" fmla="*/ 2272768 w 7467600"/>
              <a:gd name="connsiteY429" fmla="*/ 6795822 h 6858000"/>
              <a:gd name="connsiteX430" fmla="*/ 2182715 w 7467600"/>
              <a:gd name="connsiteY430" fmla="*/ 6675071 h 6858000"/>
              <a:gd name="connsiteX431" fmla="*/ 2032061 w 7467600"/>
              <a:gd name="connsiteY431" fmla="*/ 6541380 h 6858000"/>
              <a:gd name="connsiteX432" fmla="*/ 2257220 w 7467600"/>
              <a:gd name="connsiteY432" fmla="*/ 6826257 h 6858000"/>
              <a:gd name="connsiteX433" fmla="*/ 2281324 w 7467600"/>
              <a:gd name="connsiteY433" fmla="*/ 6858000 h 6858000"/>
              <a:gd name="connsiteX434" fmla="*/ 2242860 w 7467600"/>
              <a:gd name="connsiteY434" fmla="*/ 6858000 h 6858000"/>
              <a:gd name="connsiteX435" fmla="*/ 2232818 w 7467600"/>
              <a:gd name="connsiteY435" fmla="*/ 6844926 h 6858000"/>
              <a:gd name="connsiteX436" fmla="*/ 1990172 w 7467600"/>
              <a:gd name="connsiteY436" fmla="*/ 6542121 h 6858000"/>
              <a:gd name="connsiteX437" fmla="*/ 2124090 w 7467600"/>
              <a:gd name="connsiteY437" fmla="*/ 6761017 h 6858000"/>
              <a:gd name="connsiteX438" fmla="*/ 2200380 w 7467600"/>
              <a:gd name="connsiteY438" fmla="*/ 6858000 h 6858000"/>
              <a:gd name="connsiteX439" fmla="*/ 2147507 w 7467600"/>
              <a:gd name="connsiteY439" fmla="*/ 6858000 h 6858000"/>
              <a:gd name="connsiteX440" fmla="*/ 2070668 w 7467600"/>
              <a:gd name="connsiteY440" fmla="*/ 6761520 h 6858000"/>
              <a:gd name="connsiteX441" fmla="*/ 1975142 w 7467600"/>
              <a:gd name="connsiteY441" fmla="*/ 6585570 h 6858000"/>
              <a:gd name="connsiteX442" fmla="*/ 2050035 w 7467600"/>
              <a:gd name="connsiteY442" fmla="*/ 6813345 h 6858000"/>
              <a:gd name="connsiteX443" fmla="*/ 2063025 w 7467600"/>
              <a:gd name="connsiteY443" fmla="*/ 6858000 h 6858000"/>
              <a:gd name="connsiteX444" fmla="*/ 2021675 w 7467600"/>
              <a:gd name="connsiteY444" fmla="*/ 6858000 h 6858000"/>
              <a:gd name="connsiteX445" fmla="*/ 2019308 w 7467600"/>
              <a:gd name="connsiteY445" fmla="*/ 6847118 h 6858000"/>
              <a:gd name="connsiteX446" fmla="*/ 1938835 w 7467600"/>
              <a:gd name="connsiteY446" fmla="*/ 6551160 h 6858000"/>
              <a:gd name="connsiteX447" fmla="*/ 1953230 w 7467600"/>
              <a:gd name="connsiteY447" fmla="*/ 6759699 h 6858000"/>
              <a:gd name="connsiteX448" fmla="*/ 1956763 w 7467600"/>
              <a:gd name="connsiteY448" fmla="*/ 6778191 h 6858000"/>
              <a:gd name="connsiteX449" fmla="*/ 1967925 w 7467600"/>
              <a:gd name="connsiteY449" fmla="*/ 6858000 h 6858000"/>
              <a:gd name="connsiteX450" fmla="*/ 1936622 w 7467600"/>
              <a:gd name="connsiteY450" fmla="*/ 6858000 h 6858000"/>
              <a:gd name="connsiteX451" fmla="*/ 1926261 w 7467600"/>
              <a:gd name="connsiteY451" fmla="*/ 6784064 h 6858000"/>
              <a:gd name="connsiteX452" fmla="*/ 1922724 w 7467600"/>
              <a:gd name="connsiteY452" fmla="*/ 6765577 h 6858000"/>
              <a:gd name="connsiteX453" fmla="*/ 1904650 w 7467600"/>
              <a:gd name="connsiteY453" fmla="*/ 6639616 h 6858000"/>
              <a:gd name="connsiteX454" fmla="*/ 1885273 w 7467600"/>
              <a:gd name="connsiteY454" fmla="*/ 6858000 h 6858000"/>
              <a:gd name="connsiteX455" fmla="*/ 1854363 w 7467600"/>
              <a:gd name="connsiteY455" fmla="*/ 6858000 h 6858000"/>
              <a:gd name="connsiteX456" fmla="*/ 1880391 w 7467600"/>
              <a:gd name="connsiteY456" fmla="*/ 6603796 h 6858000"/>
              <a:gd name="connsiteX457" fmla="*/ 1818273 w 7467600"/>
              <a:gd name="connsiteY457" fmla="*/ 6715729 h 6858000"/>
              <a:gd name="connsiteX458" fmla="*/ 1794691 w 7467600"/>
              <a:gd name="connsiteY458" fmla="*/ 6843239 h 6858000"/>
              <a:gd name="connsiteX459" fmla="*/ 1794914 w 7467600"/>
              <a:gd name="connsiteY459" fmla="*/ 6858000 h 6858000"/>
              <a:gd name="connsiteX460" fmla="*/ 1746128 w 7467600"/>
              <a:gd name="connsiteY460" fmla="*/ 6858000 h 6858000"/>
              <a:gd name="connsiteX461" fmla="*/ 1753934 w 7467600"/>
              <a:gd name="connsiteY461" fmla="*/ 6724796 h 6858000"/>
              <a:gd name="connsiteX462" fmla="*/ 1792053 w 7467600"/>
              <a:gd name="connsiteY462" fmla="*/ 6572396 h 6858000"/>
              <a:gd name="connsiteX463" fmla="*/ 1862248 w 7467600"/>
              <a:gd name="connsiteY463" fmla="*/ 6266397 h 6858000"/>
              <a:gd name="connsiteX464" fmla="*/ 1862250 w 7467600"/>
              <a:gd name="connsiteY464" fmla="*/ 6033531 h 6858000"/>
              <a:gd name="connsiteX465" fmla="*/ 1211999 w 7467600"/>
              <a:gd name="connsiteY465" fmla="*/ 6683610 h 6858000"/>
              <a:gd name="connsiteX466" fmla="*/ 1213266 w 7467600"/>
              <a:gd name="connsiteY466" fmla="*/ 6691947 h 6858000"/>
              <a:gd name="connsiteX467" fmla="*/ 1203370 w 7467600"/>
              <a:gd name="connsiteY467" fmla="*/ 6850676 h 6858000"/>
              <a:gd name="connsiteX468" fmla="*/ 1203671 w 7467600"/>
              <a:gd name="connsiteY468" fmla="*/ 6858000 h 6858000"/>
              <a:gd name="connsiteX469" fmla="*/ 1143180 w 7467600"/>
              <a:gd name="connsiteY469" fmla="*/ 6858000 h 6858000"/>
              <a:gd name="connsiteX470" fmla="*/ 1142176 w 7467600"/>
              <a:gd name="connsiteY470" fmla="*/ 6766045 h 6858000"/>
              <a:gd name="connsiteX471" fmla="*/ 1067484 w 7467600"/>
              <a:gd name="connsiteY471" fmla="*/ 6858000 h 6858000"/>
              <a:gd name="connsiteX472" fmla="*/ 953928 w 7467600"/>
              <a:gd name="connsiteY472" fmla="*/ 6858000 h 6858000"/>
              <a:gd name="connsiteX473" fmla="*/ 959715 w 7467600"/>
              <a:gd name="connsiteY473" fmla="*/ 6850185 h 6858000"/>
              <a:gd name="connsiteX474" fmla="*/ 1483788 w 7467600"/>
              <a:gd name="connsiteY474" fmla="*/ 6259174 h 6858000"/>
              <a:gd name="connsiteX475" fmla="*/ 1100671 w 7467600"/>
              <a:gd name="connsiteY475" fmla="*/ 6252137 h 6858000"/>
              <a:gd name="connsiteX476" fmla="*/ 1090144 w 7467600"/>
              <a:gd name="connsiteY476" fmla="*/ 6256748 h 6858000"/>
              <a:gd name="connsiteX477" fmla="*/ 1095872 w 7467600"/>
              <a:gd name="connsiteY477" fmla="*/ 6271892 h 6858000"/>
              <a:gd name="connsiteX478" fmla="*/ 262785 w 7467600"/>
              <a:gd name="connsiteY478" fmla="*/ 6845450 h 6858000"/>
              <a:gd name="connsiteX479" fmla="*/ 209968 w 7467600"/>
              <a:gd name="connsiteY479" fmla="*/ 6770713 h 6858000"/>
              <a:gd name="connsiteX480" fmla="*/ 873460 w 7467600"/>
              <a:gd name="connsiteY480" fmla="*/ 6253768 h 6858000"/>
              <a:gd name="connsiteX481" fmla="*/ 192686 w 7467600"/>
              <a:gd name="connsiteY481" fmla="*/ 5849257 h 6858000"/>
              <a:gd name="connsiteX482" fmla="*/ 4696 w 7467600"/>
              <a:gd name="connsiteY482" fmla="*/ 5697668 h 6858000"/>
              <a:gd name="connsiteX483" fmla="*/ 0 w 7467600"/>
              <a:gd name="connsiteY483" fmla="*/ 5689984 h 6858000"/>
              <a:gd name="connsiteX484" fmla="*/ 0 w 7467600"/>
              <a:gd name="connsiteY484" fmla="*/ 5513472 h 6858000"/>
              <a:gd name="connsiteX485" fmla="*/ 174101 w 7467600"/>
              <a:gd name="connsiteY485" fmla="*/ 5620277 h 6858000"/>
              <a:gd name="connsiteX486" fmla="*/ 891800 w 7467600"/>
              <a:gd name="connsiteY486" fmla="*/ 6036935 h 6858000"/>
              <a:gd name="connsiteX487" fmla="*/ 1072219 w 7467600"/>
              <a:gd name="connsiteY487" fmla="*/ 6169443 h 6858000"/>
              <a:gd name="connsiteX488" fmla="*/ 1074117 w 7467600"/>
              <a:gd name="connsiteY488" fmla="*/ 6170301 h 6858000"/>
              <a:gd name="connsiteX489" fmla="*/ 1083114 w 7467600"/>
              <a:gd name="connsiteY489" fmla="*/ 6174131 h 6858000"/>
              <a:gd name="connsiteX490" fmla="*/ 1543010 w 7467600"/>
              <a:gd name="connsiteY490" fmla="*/ 6191140 h 6858000"/>
              <a:gd name="connsiteX491" fmla="*/ 1551080 w 7467600"/>
              <a:gd name="connsiteY491" fmla="*/ 6195006 h 6858000"/>
              <a:gd name="connsiteX492" fmla="*/ 2345443 w 7467600"/>
              <a:gd name="connsiteY492" fmla="*/ 5549882 h 6858000"/>
              <a:gd name="connsiteX493" fmla="*/ 1721499 w 7467600"/>
              <a:gd name="connsiteY493" fmla="*/ 5599969 h 6858000"/>
              <a:gd name="connsiteX494" fmla="*/ 767716 w 7467600"/>
              <a:gd name="connsiteY494" fmla="*/ 5472768 h 6858000"/>
              <a:gd name="connsiteX495" fmla="*/ 722147 w 7467600"/>
              <a:gd name="connsiteY495" fmla="*/ 5393091 h 6858000"/>
              <a:gd name="connsiteX496" fmla="*/ 1485552 w 7467600"/>
              <a:gd name="connsiteY496" fmla="*/ 5313202 h 6858000"/>
              <a:gd name="connsiteX497" fmla="*/ 2143004 w 7467600"/>
              <a:gd name="connsiteY497" fmla="*/ 5402420 h 6858000"/>
              <a:gd name="connsiteX498" fmla="*/ 1933391 w 7467600"/>
              <a:gd name="connsiteY498" fmla="*/ 5156971 h 6858000"/>
              <a:gd name="connsiteX499" fmla="*/ 1827118 w 7467600"/>
              <a:gd name="connsiteY499" fmla="*/ 4968410 h 6858000"/>
              <a:gd name="connsiteX500" fmla="*/ 1837349 w 7467600"/>
              <a:gd name="connsiteY500" fmla="*/ 4956357 h 6858000"/>
              <a:gd name="connsiteX501" fmla="*/ 2162835 w 7467600"/>
              <a:gd name="connsiteY501" fmla="*/ 5187853 h 6858000"/>
              <a:gd name="connsiteX502" fmla="*/ 2257167 w 7467600"/>
              <a:gd name="connsiteY502" fmla="*/ 5462123 h 6858000"/>
              <a:gd name="connsiteX503" fmla="*/ 2261598 w 7467600"/>
              <a:gd name="connsiteY503" fmla="*/ 5467998 h 6858000"/>
              <a:gd name="connsiteX504" fmla="*/ 2437177 w 7467600"/>
              <a:gd name="connsiteY504" fmla="*/ 5479608 h 6858000"/>
              <a:gd name="connsiteX505" fmla="*/ 2445247 w 7467600"/>
              <a:gd name="connsiteY505" fmla="*/ 5483476 h 6858000"/>
              <a:gd name="connsiteX506" fmla="*/ 2743626 w 7467600"/>
              <a:gd name="connsiteY506" fmla="*/ 5304819 h 6858000"/>
              <a:gd name="connsiteX507" fmla="*/ 3048102 w 7467600"/>
              <a:gd name="connsiteY507" fmla="*/ 5150595 h 6858000"/>
              <a:gd name="connsiteX508" fmla="*/ 1799414 w 7467600"/>
              <a:gd name="connsiteY508" fmla="*/ 4694732 h 6858000"/>
              <a:gd name="connsiteX509" fmla="*/ 1771735 w 7467600"/>
              <a:gd name="connsiteY509" fmla="*/ 4619929 h 6858000"/>
              <a:gd name="connsiteX510" fmla="*/ 3104273 w 7467600"/>
              <a:gd name="connsiteY510" fmla="*/ 5076159 h 6858000"/>
              <a:gd name="connsiteX511" fmla="*/ 3113245 w 7467600"/>
              <a:gd name="connsiteY511" fmla="*/ 5090705 h 6858000"/>
              <a:gd name="connsiteX512" fmla="*/ 3126294 w 7467600"/>
              <a:gd name="connsiteY512" fmla="*/ 5114400 h 6858000"/>
              <a:gd name="connsiteX513" fmla="*/ 3937433 w 7467600"/>
              <a:gd name="connsiteY513" fmla="*/ 4830473 h 6858000"/>
              <a:gd name="connsiteX514" fmla="*/ 3590475 w 7467600"/>
              <a:gd name="connsiteY514" fmla="*/ 4597974 h 6858000"/>
              <a:gd name="connsiteX515" fmla="*/ 3100264 w 7467600"/>
              <a:gd name="connsiteY515" fmla="*/ 4579845 h 6858000"/>
              <a:gd name="connsiteX516" fmla="*/ 2183576 w 7467600"/>
              <a:gd name="connsiteY516" fmla="*/ 4227150 h 6858000"/>
              <a:gd name="connsiteX517" fmla="*/ 2151029 w 7467600"/>
              <a:gd name="connsiteY517" fmla="*/ 4146947 h 6858000"/>
              <a:gd name="connsiteX518" fmla="*/ 3563434 w 7467600"/>
              <a:gd name="connsiteY518" fmla="*/ 4469115 h 6858000"/>
              <a:gd name="connsiteX519" fmla="*/ 3177952 w 7467600"/>
              <a:gd name="connsiteY519" fmla="*/ 3657386 h 6858000"/>
              <a:gd name="connsiteX520" fmla="*/ 3189263 w 7467600"/>
              <a:gd name="connsiteY520" fmla="*/ 3625726 h 6858000"/>
              <a:gd name="connsiteX521" fmla="*/ 3560912 w 7467600"/>
              <a:gd name="connsiteY521" fmla="*/ 4079863 h 6858000"/>
              <a:gd name="connsiteX522" fmla="*/ 3626636 w 7467600"/>
              <a:gd name="connsiteY522" fmla="*/ 4512230 h 6858000"/>
              <a:gd name="connsiteX523" fmla="*/ 3653088 w 7467600"/>
              <a:gd name="connsiteY523" fmla="*/ 4521417 h 6858000"/>
              <a:gd name="connsiteX524" fmla="*/ 3988128 w 7467600"/>
              <a:gd name="connsiteY524" fmla="*/ 4817267 h 6858000"/>
              <a:gd name="connsiteX525" fmla="*/ 4830582 w 7467600"/>
              <a:gd name="connsiteY525" fmla="*/ 4676000 h 6858000"/>
              <a:gd name="connsiteX526" fmla="*/ 4830100 w 7467600"/>
              <a:gd name="connsiteY526" fmla="*/ 4675554 h 6858000"/>
              <a:gd name="connsiteX527" fmla="*/ 4036318 w 7467600"/>
              <a:gd name="connsiteY527" fmla="*/ 4147013 h 6858000"/>
              <a:gd name="connsiteX528" fmla="*/ 3432098 w 7467600"/>
              <a:gd name="connsiteY528" fmla="*/ 3537312 h 6858000"/>
              <a:gd name="connsiteX529" fmla="*/ 3446761 w 7467600"/>
              <a:gd name="connsiteY529" fmla="*/ 3461278 h 6858000"/>
              <a:gd name="connsiteX530" fmla="*/ 4419733 w 7467600"/>
              <a:gd name="connsiteY530" fmla="*/ 3963555 h 6858000"/>
              <a:gd name="connsiteX531" fmla="*/ 4781371 w 7467600"/>
              <a:gd name="connsiteY531" fmla="*/ 4458604 h 6858000"/>
              <a:gd name="connsiteX532" fmla="*/ 4780440 w 7467600"/>
              <a:gd name="connsiteY532" fmla="*/ 4470290 h 6858000"/>
              <a:gd name="connsiteX533" fmla="*/ 4898954 w 7467600"/>
              <a:gd name="connsiteY533" fmla="*/ 4662092 h 6858000"/>
              <a:gd name="connsiteX534" fmla="*/ 4900699 w 7467600"/>
              <a:gd name="connsiteY534" fmla="*/ 4670867 h 6858000"/>
              <a:gd name="connsiteX535" fmla="*/ 5714511 w 7467600"/>
              <a:gd name="connsiteY535" fmla="*/ 4663483 h 6858000"/>
              <a:gd name="connsiteX536" fmla="*/ 5464793 w 7467600"/>
              <a:gd name="connsiteY536" fmla="*/ 4393556 h 6858000"/>
              <a:gd name="connsiteX537" fmla="*/ 5461897 w 7467600"/>
              <a:gd name="connsiteY537" fmla="*/ 4390879 h 6858000"/>
              <a:gd name="connsiteX538" fmla="*/ 4294126 w 7467600"/>
              <a:gd name="connsiteY538" fmla="*/ 3303048 h 6858000"/>
              <a:gd name="connsiteX539" fmla="*/ 4305321 w 7467600"/>
              <a:gd name="connsiteY539" fmla="*/ 3256953 h 6858000"/>
              <a:gd name="connsiteX540" fmla="*/ 4949299 w 7467600"/>
              <a:gd name="connsiteY540" fmla="*/ 3766336 h 6858000"/>
              <a:gd name="connsiteX541" fmla="*/ 5291452 w 7467600"/>
              <a:gd name="connsiteY541" fmla="*/ 4076801 h 6858000"/>
              <a:gd name="connsiteX542" fmla="*/ 5434998 w 7467600"/>
              <a:gd name="connsiteY542" fmla="*/ 4254100 h 6858000"/>
              <a:gd name="connsiteX543" fmla="*/ 5351015 w 7467600"/>
              <a:gd name="connsiteY543" fmla="*/ 3760989 h 6858000"/>
              <a:gd name="connsiteX544" fmla="*/ 5413780 w 7467600"/>
              <a:gd name="connsiteY544" fmla="*/ 2966265 h 6858000"/>
              <a:gd name="connsiteX545" fmla="*/ 5425627 w 7467600"/>
              <a:gd name="connsiteY545" fmla="*/ 2954192 h 6858000"/>
              <a:gd name="connsiteX546" fmla="*/ 6604735 w 7467600"/>
              <a:gd name="connsiteY546" fmla="*/ 2041381 h 6858000"/>
              <a:gd name="connsiteX547" fmla="*/ 7204487 w 7467600"/>
              <a:gd name="connsiteY547" fmla="*/ 2742112 h 6858000"/>
              <a:gd name="connsiteX548" fmla="*/ 7131592 w 7467600"/>
              <a:gd name="connsiteY548" fmla="*/ 2672096 h 6858000"/>
              <a:gd name="connsiteX549" fmla="*/ 6996344 w 7467600"/>
              <a:gd name="connsiteY549" fmla="*/ 2518310 h 6858000"/>
              <a:gd name="connsiteX550" fmla="*/ 6735495 w 7467600"/>
              <a:gd name="connsiteY550" fmla="*/ 2196890 h 6858000"/>
              <a:gd name="connsiteX551" fmla="*/ 6721901 w 7467600"/>
              <a:gd name="connsiteY551" fmla="*/ 2179274 h 6858000"/>
              <a:gd name="connsiteX552" fmla="*/ 6604735 w 7467600"/>
              <a:gd name="connsiteY552" fmla="*/ 2041381 h 6858000"/>
              <a:gd name="connsiteX553" fmla="*/ 6591670 w 7467600"/>
              <a:gd name="connsiteY553" fmla="*/ 1988277 h 6858000"/>
              <a:gd name="connsiteX554" fmla="*/ 6747349 w 7467600"/>
              <a:gd name="connsiteY554" fmla="*/ 2160069 h 6858000"/>
              <a:gd name="connsiteX555" fmla="*/ 6760943 w 7467600"/>
              <a:gd name="connsiteY555" fmla="*/ 2177686 h 6858000"/>
              <a:gd name="connsiteX556" fmla="*/ 7021065 w 7467600"/>
              <a:gd name="connsiteY556" fmla="*/ 2498102 h 6858000"/>
              <a:gd name="connsiteX557" fmla="*/ 7155223 w 7467600"/>
              <a:gd name="connsiteY557" fmla="*/ 2650386 h 6858000"/>
              <a:gd name="connsiteX558" fmla="*/ 7203167 w 7467600"/>
              <a:gd name="connsiteY558" fmla="*/ 2697288 h 6858000"/>
              <a:gd name="connsiteX559" fmla="*/ 6937703 w 7467600"/>
              <a:gd name="connsiteY559" fmla="*/ 2321981 h 6858000"/>
              <a:gd name="connsiteX560" fmla="*/ 6591670 w 7467600"/>
              <a:gd name="connsiteY560" fmla="*/ 1988277 h 6858000"/>
              <a:gd name="connsiteX561" fmla="*/ 5798671 w 7467600"/>
              <a:gd name="connsiteY561" fmla="*/ 1981601 h 6858000"/>
              <a:gd name="connsiteX562" fmla="*/ 5754709 w 7467600"/>
              <a:gd name="connsiteY562" fmla="*/ 2071454 h 6858000"/>
              <a:gd name="connsiteX563" fmla="*/ 5763044 w 7467600"/>
              <a:gd name="connsiteY563" fmla="*/ 2842206 h 6858000"/>
              <a:gd name="connsiteX564" fmla="*/ 5764974 w 7467600"/>
              <a:gd name="connsiteY564" fmla="*/ 2799609 h 6858000"/>
              <a:gd name="connsiteX565" fmla="*/ 5767665 w 7467600"/>
              <a:gd name="connsiteY565" fmla="*/ 2666409 h 6858000"/>
              <a:gd name="connsiteX566" fmla="*/ 5763055 w 7467600"/>
              <a:gd name="connsiteY566" fmla="*/ 2579705 h 6858000"/>
              <a:gd name="connsiteX567" fmla="*/ 5758079 w 7467600"/>
              <a:gd name="connsiteY567" fmla="*/ 2492508 h 6858000"/>
              <a:gd name="connsiteX568" fmla="*/ 5779325 w 7467600"/>
              <a:gd name="connsiteY568" fmla="*/ 2197069 h 6858000"/>
              <a:gd name="connsiteX569" fmla="*/ 5798671 w 7467600"/>
              <a:gd name="connsiteY569" fmla="*/ 1981601 h 6858000"/>
              <a:gd name="connsiteX570" fmla="*/ 5829202 w 7467600"/>
              <a:gd name="connsiteY570" fmla="*/ 1971679 h 6858000"/>
              <a:gd name="connsiteX571" fmla="*/ 5809558 w 7467600"/>
              <a:gd name="connsiteY571" fmla="*/ 2198043 h 6858000"/>
              <a:gd name="connsiteX572" fmla="*/ 5788653 w 7467600"/>
              <a:gd name="connsiteY572" fmla="*/ 2489430 h 6858000"/>
              <a:gd name="connsiteX573" fmla="*/ 5793439 w 7467600"/>
              <a:gd name="connsiteY573" fmla="*/ 2575235 h 6858000"/>
              <a:gd name="connsiteX574" fmla="*/ 5796837 w 7467600"/>
              <a:gd name="connsiteY574" fmla="*/ 2637633 h 6858000"/>
              <a:gd name="connsiteX575" fmla="*/ 5818614 w 7467600"/>
              <a:gd name="connsiteY575" fmla="*/ 2473055 h 6858000"/>
              <a:gd name="connsiteX576" fmla="*/ 5829202 w 7467600"/>
              <a:gd name="connsiteY576" fmla="*/ 1971679 h 6858000"/>
              <a:gd name="connsiteX577" fmla="*/ 5911389 w 7467600"/>
              <a:gd name="connsiteY577" fmla="*/ 1898371 h 6858000"/>
              <a:gd name="connsiteX578" fmla="*/ 6237627 w 7467600"/>
              <a:gd name="connsiteY578" fmla="*/ 2231921 h 6858000"/>
              <a:gd name="connsiteX579" fmla="*/ 5911389 w 7467600"/>
              <a:gd name="connsiteY579" fmla="*/ 1898371 h 6858000"/>
              <a:gd name="connsiteX580" fmla="*/ 6944437 w 7467600"/>
              <a:gd name="connsiteY580" fmla="*/ 1575402 h 6858000"/>
              <a:gd name="connsiteX581" fmla="*/ 6304730 w 7467600"/>
              <a:gd name="connsiteY581" fmla="*/ 1766654 h 6858000"/>
              <a:gd name="connsiteX582" fmla="*/ 6944437 w 7467600"/>
              <a:gd name="connsiteY582" fmla="*/ 1575402 h 6858000"/>
              <a:gd name="connsiteX583" fmla="*/ 7019523 w 7467600"/>
              <a:gd name="connsiteY583" fmla="*/ 1519450 h 6858000"/>
              <a:gd name="connsiteX584" fmla="*/ 6298091 w 7467600"/>
              <a:gd name="connsiteY584" fmla="*/ 1737122 h 6858000"/>
              <a:gd name="connsiteX585" fmla="*/ 7019523 w 7467600"/>
              <a:gd name="connsiteY585" fmla="*/ 1519450 h 6858000"/>
              <a:gd name="connsiteX586" fmla="*/ 2399523 w 7467600"/>
              <a:gd name="connsiteY586" fmla="*/ 1428234 h 6858000"/>
              <a:gd name="connsiteX587" fmla="*/ 2224982 w 7467600"/>
              <a:gd name="connsiteY587" fmla="*/ 1826201 h 6858000"/>
              <a:gd name="connsiteX588" fmla="*/ 2096099 w 7467600"/>
              <a:gd name="connsiteY588" fmla="*/ 2345900 h 6858000"/>
              <a:gd name="connsiteX589" fmla="*/ 2283317 w 7467600"/>
              <a:gd name="connsiteY589" fmla="*/ 1796925 h 6858000"/>
              <a:gd name="connsiteX590" fmla="*/ 2399523 w 7467600"/>
              <a:gd name="connsiteY590" fmla="*/ 1428234 h 6858000"/>
              <a:gd name="connsiteX591" fmla="*/ 2448558 w 7467600"/>
              <a:gd name="connsiteY591" fmla="*/ 1373435 h 6858000"/>
              <a:gd name="connsiteX592" fmla="*/ 2312521 w 7467600"/>
              <a:gd name="connsiteY592" fmla="*/ 1806140 h 6858000"/>
              <a:gd name="connsiteX593" fmla="*/ 2127533 w 7467600"/>
              <a:gd name="connsiteY593" fmla="*/ 2348380 h 6858000"/>
              <a:gd name="connsiteX594" fmla="*/ 2358080 w 7467600"/>
              <a:gd name="connsiteY594" fmla="*/ 1866134 h 6858000"/>
              <a:gd name="connsiteX595" fmla="*/ 2407436 w 7467600"/>
              <a:gd name="connsiteY595" fmla="*/ 1651070 h 6858000"/>
              <a:gd name="connsiteX596" fmla="*/ 2448558 w 7467600"/>
              <a:gd name="connsiteY596" fmla="*/ 1373435 h 6858000"/>
              <a:gd name="connsiteX597" fmla="*/ 278707 w 7467600"/>
              <a:gd name="connsiteY597" fmla="*/ 1352270 h 6858000"/>
              <a:gd name="connsiteX598" fmla="*/ 321570 w 7467600"/>
              <a:gd name="connsiteY598" fmla="*/ 1861610 h 6858000"/>
              <a:gd name="connsiteX599" fmla="*/ 294281 w 7467600"/>
              <a:gd name="connsiteY599" fmla="*/ 1440658 h 6858000"/>
              <a:gd name="connsiteX600" fmla="*/ 278707 w 7467600"/>
              <a:gd name="connsiteY600" fmla="*/ 1352270 h 6858000"/>
              <a:gd name="connsiteX601" fmla="*/ 1423821 w 7467600"/>
              <a:gd name="connsiteY601" fmla="*/ 1351958 h 6858000"/>
              <a:gd name="connsiteX602" fmla="*/ 1638521 w 7467600"/>
              <a:gd name="connsiteY602" fmla="*/ 1908470 h 6858000"/>
              <a:gd name="connsiteX603" fmla="*/ 1754199 w 7467600"/>
              <a:gd name="connsiteY603" fmla="*/ 2149284 h 6858000"/>
              <a:gd name="connsiteX604" fmla="*/ 1908359 w 7467600"/>
              <a:gd name="connsiteY604" fmla="*/ 2364988 h 6858000"/>
              <a:gd name="connsiteX605" fmla="*/ 1647661 w 7467600"/>
              <a:gd name="connsiteY605" fmla="*/ 1825945 h 6858000"/>
              <a:gd name="connsiteX606" fmla="*/ 1423821 w 7467600"/>
              <a:gd name="connsiteY606" fmla="*/ 1351958 h 6858000"/>
              <a:gd name="connsiteX607" fmla="*/ 1431890 w 7467600"/>
              <a:gd name="connsiteY607" fmla="*/ 1306475 h 6858000"/>
              <a:gd name="connsiteX608" fmla="*/ 1507597 w 7467600"/>
              <a:gd name="connsiteY608" fmla="*/ 1446132 h 6858000"/>
              <a:gd name="connsiteX609" fmla="*/ 1674586 w 7467600"/>
              <a:gd name="connsiteY609" fmla="*/ 1813832 h 6858000"/>
              <a:gd name="connsiteX610" fmla="*/ 1815950 w 7467600"/>
              <a:gd name="connsiteY610" fmla="*/ 2128564 h 6858000"/>
              <a:gd name="connsiteX611" fmla="*/ 1984242 w 7467600"/>
              <a:gd name="connsiteY611" fmla="*/ 2430829 h 6858000"/>
              <a:gd name="connsiteX612" fmla="*/ 2014023 w 7467600"/>
              <a:gd name="connsiteY612" fmla="*/ 2450995 h 6858000"/>
              <a:gd name="connsiteX613" fmla="*/ 1747337 w 7467600"/>
              <a:gd name="connsiteY613" fmla="*/ 1855264 h 6858000"/>
              <a:gd name="connsiteX614" fmla="*/ 1533749 w 7467600"/>
              <a:gd name="connsiteY614" fmla="*/ 1478656 h 6858000"/>
              <a:gd name="connsiteX615" fmla="*/ 1431890 w 7467600"/>
              <a:gd name="connsiteY615" fmla="*/ 1306475 h 6858000"/>
              <a:gd name="connsiteX616" fmla="*/ 5052692 w 7467600"/>
              <a:gd name="connsiteY616" fmla="*/ 1292994 h 6858000"/>
              <a:gd name="connsiteX617" fmla="*/ 5200661 w 7467600"/>
              <a:gd name="connsiteY617" fmla="*/ 1635186 h 6858000"/>
              <a:gd name="connsiteX618" fmla="*/ 5297138 w 7467600"/>
              <a:gd name="connsiteY618" fmla="*/ 1906351 h 6858000"/>
              <a:gd name="connsiteX619" fmla="*/ 5052692 w 7467600"/>
              <a:gd name="connsiteY619" fmla="*/ 1292994 h 6858000"/>
              <a:gd name="connsiteX620" fmla="*/ 5009948 w 7467600"/>
              <a:gd name="connsiteY620" fmla="*/ 1273619 h 6858000"/>
              <a:gd name="connsiteX621" fmla="*/ 5121777 w 7467600"/>
              <a:gd name="connsiteY621" fmla="*/ 1654213 h 6858000"/>
              <a:gd name="connsiteX622" fmla="*/ 5293545 w 7467600"/>
              <a:gd name="connsiteY622" fmla="*/ 2072247 h 6858000"/>
              <a:gd name="connsiteX623" fmla="*/ 5294042 w 7467600"/>
              <a:gd name="connsiteY623" fmla="*/ 2065019 h 6858000"/>
              <a:gd name="connsiteX624" fmla="*/ 5171936 w 7467600"/>
              <a:gd name="connsiteY624" fmla="*/ 1647613 h 6858000"/>
              <a:gd name="connsiteX625" fmla="*/ 5009948 w 7467600"/>
              <a:gd name="connsiteY625" fmla="*/ 1273619 h 6858000"/>
              <a:gd name="connsiteX626" fmla="*/ 655236 w 7467600"/>
              <a:gd name="connsiteY626" fmla="*/ 1268632 h 6858000"/>
              <a:gd name="connsiteX627" fmla="*/ 839521 w 7467600"/>
              <a:gd name="connsiteY627" fmla="*/ 1685315 h 6858000"/>
              <a:gd name="connsiteX628" fmla="*/ 1109416 w 7467600"/>
              <a:gd name="connsiteY628" fmla="*/ 2061663 h 6858000"/>
              <a:gd name="connsiteX629" fmla="*/ 1298300 w 7467600"/>
              <a:gd name="connsiteY629" fmla="*/ 2247742 h 6858000"/>
              <a:gd name="connsiteX630" fmla="*/ 1125871 w 7467600"/>
              <a:gd name="connsiteY630" fmla="*/ 1989513 h 6858000"/>
              <a:gd name="connsiteX631" fmla="*/ 981574 w 7467600"/>
              <a:gd name="connsiteY631" fmla="*/ 1783157 h 6858000"/>
              <a:gd name="connsiteX632" fmla="*/ 922198 w 7467600"/>
              <a:gd name="connsiteY632" fmla="*/ 1677437 h 6858000"/>
              <a:gd name="connsiteX633" fmla="*/ 869293 w 7467600"/>
              <a:gd name="connsiteY633" fmla="*/ 1583214 h 6858000"/>
              <a:gd name="connsiteX634" fmla="*/ 751431 w 7467600"/>
              <a:gd name="connsiteY634" fmla="*/ 1405731 h 6858000"/>
              <a:gd name="connsiteX635" fmla="*/ 655236 w 7467600"/>
              <a:gd name="connsiteY635" fmla="*/ 1268632 h 6858000"/>
              <a:gd name="connsiteX636" fmla="*/ 6516292 w 7467600"/>
              <a:gd name="connsiteY636" fmla="*/ 1263064 h 6858000"/>
              <a:gd name="connsiteX637" fmla="*/ 5736320 w 7467600"/>
              <a:gd name="connsiteY637" fmla="*/ 1501803 h 6858000"/>
              <a:gd name="connsiteX638" fmla="*/ 6516292 w 7467600"/>
              <a:gd name="connsiteY638" fmla="*/ 1263064 h 6858000"/>
              <a:gd name="connsiteX639" fmla="*/ 291466 w 7467600"/>
              <a:gd name="connsiteY639" fmla="*/ 1250369 h 6858000"/>
              <a:gd name="connsiteX640" fmla="*/ 323180 w 7467600"/>
              <a:gd name="connsiteY640" fmla="*/ 1435283 h 6858000"/>
              <a:gd name="connsiteX641" fmla="*/ 349381 w 7467600"/>
              <a:gd name="connsiteY641" fmla="*/ 1875041 h 6858000"/>
              <a:gd name="connsiteX642" fmla="*/ 374363 w 7467600"/>
              <a:gd name="connsiteY642" fmla="*/ 1506494 h 6858000"/>
              <a:gd name="connsiteX643" fmla="*/ 302168 w 7467600"/>
              <a:gd name="connsiteY643" fmla="*/ 1274495 h 6858000"/>
              <a:gd name="connsiteX644" fmla="*/ 291466 w 7467600"/>
              <a:gd name="connsiteY644" fmla="*/ 1250369 h 6858000"/>
              <a:gd name="connsiteX645" fmla="*/ 678222 w 7467600"/>
              <a:gd name="connsiteY645" fmla="*/ 1248670 h 6858000"/>
              <a:gd name="connsiteX646" fmla="*/ 775536 w 7467600"/>
              <a:gd name="connsiteY646" fmla="*/ 1388015 h 6858000"/>
              <a:gd name="connsiteX647" fmla="*/ 894529 w 7467600"/>
              <a:gd name="connsiteY647" fmla="*/ 1567739 h 6858000"/>
              <a:gd name="connsiteX648" fmla="*/ 948000 w 7467600"/>
              <a:gd name="connsiteY648" fmla="*/ 1663088 h 6858000"/>
              <a:gd name="connsiteX649" fmla="*/ 1006812 w 7467600"/>
              <a:gd name="connsiteY649" fmla="*/ 1767683 h 6858000"/>
              <a:gd name="connsiteX650" fmla="*/ 1149133 w 7467600"/>
              <a:gd name="connsiteY650" fmla="*/ 1971513 h 6858000"/>
              <a:gd name="connsiteX651" fmla="*/ 1333952 w 7467600"/>
              <a:gd name="connsiteY651" fmla="*/ 2251620 h 6858000"/>
              <a:gd name="connsiteX652" fmla="*/ 1337329 w 7467600"/>
              <a:gd name="connsiteY652" fmla="*/ 2258350 h 6858000"/>
              <a:gd name="connsiteX653" fmla="*/ 1014726 w 7467600"/>
              <a:gd name="connsiteY653" fmla="*/ 1615556 h 6858000"/>
              <a:gd name="connsiteX654" fmla="*/ 678222 w 7467600"/>
              <a:gd name="connsiteY654" fmla="*/ 1248670 h 6858000"/>
              <a:gd name="connsiteX655" fmla="*/ 6691602 w 7467600"/>
              <a:gd name="connsiteY655" fmla="*/ 1140573 h 6858000"/>
              <a:gd name="connsiteX656" fmla="*/ 6571100 w 7467600"/>
              <a:gd name="connsiteY656" fmla="*/ 1183662 h 6858000"/>
              <a:gd name="connsiteX657" fmla="*/ 6241687 w 7467600"/>
              <a:gd name="connsiteY657" fmla="*/ 1257600 h 6858000"/>
              <a:gd name="connsiteX658" fmla="*/ 5693009 w 7467600"/>
              <a:gd name="connsiteY658" fmla="*/ 1478256 h 6858000"/>
              <a:gd name="connsiteX659" fmla="*/ 6548420 w 7467600"/>
              <a:gd name="connsiteY659" fmla="*/ 1214599 h 6858000"/>
              <a:gd name="connsiteX660" fmla="*/ 6605473 w 7467600"/>
              <a:gd name="connsiteY660" fmla="*/ 1184686 h 6858000"/>
              <a:gd name="connsiteX661" fmla="*/ 6691602 w 7467600"/>
              <a:gd name="connsiteY661" fmla="*/ 1140573 h 6858000"/>
              <a:gd name="connsiteX662" fmla="*/ 4002475 w 7467600"/>
              <a:gd name="connsiteY662" fmla="*/ 1037802 h 6858000"/>
              <a:gd name="connsiteX663" fmla="*/ 4000324 w 7467600"/>
              <a:gd name="connsiteY663" fmla="*/ 1039362 h 6858000"/>
              <a:gd name="connsiteX664" fmla="*/ 4002862 w 7467600"/>
              <a:gd name="connsiteY664" fmla="*/ 1042866 h 6858000"/>
              <a:gd name="connsiteX665" fmla="*/ 4002475 w 7467600"/>
              <a:gd name="connsiteY665" fmla="*/ 1037802 h 6858000"/>
              <a:gd name="connsiteX666" fmla="*/ 506322 w 7467600"/>
              <a:gd name="connsiteY666" fmla="*/ 1020997 h 6858000"/>
              <a:gd name="connsiteX667" fmla="*/ 533068 w 7467600"/>
              <a:gd name="connsiteY667" fmla="*/ 1029409 h 6858000"/>
              <a:gd name="connsiteX668" fmla="*/ 1232525 w 7467600"/>
              <a:gd name="connsiteY668" fmla="*/ 1804675 h 6858000"/>
              <a:gd name="connsiteX669" fmla="*/ 1388858 w 7467600"/>
              <a:gd name="connsiteY669" fmla="*/ 2368011 h 6858000"/>
              <a:gd name="connsiteX670" fmla="*/ 1384098 w 7467600"/>
              <a:gd name="connsiteY670" fmla="*/ 2378125 h 6858000"/>
              <a:gd name="connsiteX671" fmla="*/ 1425393 w 7467600"/>
              <a:gd name="connsiteY671" fmla="*/ 2589124 h 6858000"/>
              <a:gd name="connsiteX672" fmla="*/ 1424001 w 7467600"/>
              <a:gd name="connsiteY672" fmla="*/ 2597541 h 6858000"/>
              <a:gd name="connsiteX673" fmla="*/ 2152729 w 7467600"/>
              <a:gd name="connsiteY673" fmla="*/ 2864487 h 6858000"/>
              <a:gd name="connsiteX674" fmla="*/ 2020609 w 7467600"/>
              <a:gd name="connsiteY674" fmla="*/ 2539671 h 6858000"/>
              <a:gd name="connsiteX675" fmla="*/ 2018920 w 7467600"/>
              <a:gd name="connsiteY675" fmla="*/ 2536309 h 6858000"/>
              <a:gd name="connsiteX676" fmla="*/ 1342441 w 7467600"/>
              <a:gd name="connsiteY676" fmla="*/ 1173017 h 6858000"/>
              <a:gd name="connsiteX677" fmla="*/ 1367925 w 7467600"/>
              <a:gd name="connsiteY677" fmla="*/ 1135648 h 6858000"/>
              <a:gd name="connsiteX678" fmla="*/ 1771401 w 7467600"/>
              <a:gd name="connsiteY678" fmla="*/ 1806673 h 6858000"/>
              <a:gd name="connsiteX679" fmla="*/ 1972385 w 7467600"/>
              <a:gd name="connsiteY679" fmla="*/ 2198735 h 6858000"/>
              <a:gd name="connsiteX680" fmla="*/ 2040892 w 7467600"/>
              <a:gd name="connsiteY680" fmla="*/ 2405205 h 6858000"/>
              <a:gd name="connsiteX681" fmla="*/ 2131689 w 7467600"/>
              <a:gd name="connsiteY681" fmla="*/ 1936926 h 6858000"/>
              <a:gd name="connsiteX682" fmla="*/ 2454820 w 7467600"/>
              <a:gd name="connsiteY682" fmla="*/ 1248808 h 6858000"/>
              <a:gd name="connsiteX683" fmla="*/ 2492512 w 7467600"/>
              <a:gd name="connsiteY683" fmla="*/ 1302920 h 6858000"/>
              <a:gd name="connsiteX684" fmla="*/ 2081216 w 7467600"/>
              <a:gd name="connsiteY684" fmla="*/ 2527513 h 6858000"/>
              <a:gd name="connsiteX685" fmla="*/ 2081211 w 7467600"/>
              <a:gd name="connsiteY685" fmla="*/ 2528916 h 6858000"/>
              <a:gd name="connsiteX686" fmla="*/ 2199067 w 7467600"/>
              <a:gd name="connsiteY686" fmla="*/ 2884061 h 6858000"/>
              <a:gd name="connsiteX687" fmla="*/ 3192586 w 7467600"/>
              <a:gd name="connsiteY687" fmla="*/ 3411496 h 6858000"/>
              <a:gd name="connsiteX688" fmla="*/ 3182620 w 7467600"/>
              <a:gd name="connsiteY688" fmla="*/ 3483279 h 6858000"/>
              <a:gd name="connsiteX689" fmla="*/ 2435119 w 7467600"/>
              <a:gd name="connsiteY689" fmla="*/ 3080173 h 6858000"/>
              <a:gd name="connsiteX690" fmla="*/ 2410152 w 7467600"/>
              <a:gd name="connsiteY690" fmla="*/ 3063751 h 6858000"/>
              <a:gd name="connsiteX691" fmla="*/ 2408099 w 7467600"/>
              <a:gd name="connsiteY691" fmla="*/ 3064403 h 6858000"/>
              <a:gd name="connsiteX692" fmla="*/ 2407218 w 7467600"/>
              <a:gd name="connsiteY692" fmla="*/ 3070324 h 6858000"/>
              <a:gd name="connsiteX693" fmla="*/ 2380138 w 7467600"/>
              <a:gd name="connsiteY693" fmla="*/ 3099341 h 6858000"/>
              <a:gd name="connsiteX694" fmla="*/ 1765923 w 7467600"/>
              <a:gd name="connsiteY694" fmla="*/ 3581043 h 6858000"/>
              <a:gd name="connsiteX695" fmla="*/ 1702258 w 7467600"/>
              <a:gd name="connsiteY695" fmla="*/ 3612286 h 6858000"/>
              <a:gd name="connsiteX696" fmla="*/ 1538370 w 7467600"/>
              <a:gd name="connsiteY696" fmla="*/ 3811804 h 6858000"/>
              <a:gd name="connsiteX697" fmla="*/ 542867 w 7467600"/>
              <a:gd name="connsiteY697" fmla="*/ 4944092 h 6858000"/>
              <a:gd name="connsiteX698" fmla="*/ 515800 w 7467600"/>
              <a:gd name="connsiteY698" fmla="*/ 4862180 h 6858000"/>
              <a:gd name="connsiteX699" fmla="*/ 909145 w 7467600"/>
              <a:gd name="connsiteY699" fmla="*/ 4199225 h 6858000"/>
              <a:gd name="connsiteX700" fmla="*/ 1214067 w 7467600"/>
              <a:gd name="connsiteY700" fmla="*/ 3908561 h 6858000"/>
              <a:gd name="connsiteX701" fmla="*/ 640967 w 7467600"/>
              <a:gd name="connsiteY701" fmla="*/ 4105601 h 6858000"/>
              <a:gd name="connsiteX702" fmla="*/ 112563 w 7467600"/>
              <a:gd name="connsiteY702" fmla="*/ 4396952 h 6858000"/>
              <a:gd name="connsiteX703" fmla="*/ 0 w 7467600"/>
              <a:gd name="connsiteY703" fmla="*/ 4466006 h 6858000"/>
              <a:gd name="connsiteX704" fmla="*/ 0 w 7467600"/>
              <a:gd name="connsiteY704" fmla="*/ 4233763 h 6858000"/>
              <a:gd name="connsiteX705" fmla="*/ 36881 w 7467600"/>
              <a:gd name="connsiteY705" fmla="*/ 4200118 h 6858000"/>
              <a:gd name="connsiteX706" fmla="*/ 910534 w 7467600"/>
              <a:gd name="connsiteY706" fmla="*/ 3629753 h 6858000"/>
              <a:gd name="connsiteX707" fmla="*/ 1578717 w 7467600"/>
              <a:gd name="connsiteY707" fmla="*/ 3575982 h 6858000"/>
              <a:gd name="connsiteX708" fmla="*/ 2338780 w 7467600"/>
              <a:gd name="connsiteY708" fmla="*/ 3033725 h 6858000"/>
              <a:gd name="connsiteX709" fmla="*/ 1807991 w 7467600"/>
              <a:gd name="connsiteY709" fmla="*/ 2807184 h 6858000"/>
              <a:gd name="connsiteX710" fmla="*/ 1416358 w 7467600"/>
              <a:gd name="connsiteY710" fmla="*/ 3112571 h 6858000"/>
              <a:gd name="connsiteX711" fmla="*/ 939066 w 7467600"/>
              <a:gd name="connsiteY711" fmla="*/ 3378798 h 6858000"/>
              <a:gd name="connsiteX712" fmla="*/ 115099 w 7467600"/>
              <a:gd name="connsiteY712" fmla="*/ 3607650 h 6858000"/>
              <a:gd name="connsiteX713" fmla="*/ 97284 w 7467600"/>
              <a:gd name="connsiteY713" fmla="*/ 3520393 h 6858000"/>
              <a:gd name="connsiteX714" fmla="*/ 922050 w 7467600"/>
              <a:gd name="connsiteY714" fmla="*/ 3074867 h 6858000"/>
              <a:gd name="connsiteX715" fmla="*/ 1405265 w 7467600"/>
              <a:gd name="connsiteY715" fmla="*/ 3016319 h 6858000"/>
              <a:gd name="connsiteX716" fmla="*/ 1407512 w 7467600"/>
              <a:gd name="connsiteY716" fmla="*/ 3018001 h 6858000"/>
              <a:gd name="connsiteX717" fmla="*/ 1726266 w 7467600"/>
              <a:gd name="connsiteY717" fmla="*/ 2777274 h 6858000"/>
              <a:gd name="connsiteX718" fmla="*/ 625390 w 7467600"/>
              <a:gd name="connsiteY718" fmla="*/ 2514541 h 6858000"/>
              <a:gd name="connsiteX719" fmla="*/ 619799 w 7467600"/>
              <a:gd name="connsiteY719" fmla="*/ 2527180 h 6858000"/>
              <a:gd name="connsiteX720" fmla="*/ 310030 w 7467600"/>
              <a:gd name="connsiteY720" fmla="*/ 2771818 h 6858000"/>
              <a:gd name="connsiteX721" fmla="*/ 173877 w 7467600"/>
              <a:gd name="connsiteY721" fmla="*/ 2937056 h 6858000"/>
              <a:gd name="connsiteX722" fmla="*/ 77889 w 7467600"/>
              <a:gd name="connsiteY722" fmla="*/ 3138440 h 6858000"/>
              <a:gd name="connsiteX723" fmla="*/ 0 w 7467600"/>
              <a:gd name="connsiteY723" fmla="*/ 3271395 h 6858000"/>
              <a:gd name="connsiteX724" fmla="*/ 0 w 7467600"/>
              <a:gd name="connsiteY724" fmla="*/ 3153002 h 6858000"/>
              <a:gd name="connsiteX725" fmla="*/ 2386 w 7467600"/>
              <a:gd name="connsiteY725" fmla="*/ 3149203 h 6858000"/>
              <a:gd name="connsiteX726" fmla="*/ 89753 w 7467600"/>
              <a:gd name="connsiteY726" fmla="*/ 2987702 h 6858000"/>
              <a:gd name="connsiteX727" fmla="*/ 76869 w 7467600"/>
              <a:gd name="connsiteY727" fmla="*/ 3005404 h 6858000"/>
              <a:gd name="connsiteX728" fmla="*/ 32049 w 7467600"/>
              <a:gd name="connsiteY728" fmla="*/ 3065814 h 6858000"/>
              <a:gd name="connsiteX729" fmla="*/ 0 w 7467600"/>
              <a:gd name="connsiteY729" fmla="*/ 3108744 h 6858000"/>
              <a:gd name="connsiteX730" fmla="*/ 0 w 7467600"/>
              <a:gd name="connsiteY730" fmla="*/ 3058059 h 6858000"/>
              <a:gd name="connsiteX731" fmla="*/ 7610 w 7467600"/>
              <a:gd name="connsiteY731" fmla="*/ 3047889 h 6858000"/>
              <a:gd name="connsiteX732" fmla="*/ 52419 w 7467600"/>
              <a:gd name="connsiteY732" fmla="*/ 2987479 h 6858000"/>
              <a:gd name="connsiteX733" fmla="*/ 59142 w 7467600"/>
              <a:gd name="connsiteY733" fmla="*/ 2978488 h 6858000"/>
              <a:gd name="connsiteX734" fmla="*/ 0 w 7467600"/>
              <a:gd name="connsiteY734" fmla="*/ 3015334 h 6858000"/>
              <a:gd name="connsiteX735" fmla="*/ 0 w 7467600"/>
              <a:gd name="connsiteY735" fmla="*/ 2914286 h 6858000"/>
              <a:gd name="connsiteX736" fmla="*/ 36383 w 7467600"/>
              <a:gd name="connsiteY736" fmla="*/ 2901128 h 6858000"/>
              <a:gd name="connsiteX737" fmla="*/ 156329 w 7467600"/>
              <a:gd name="connsiteY737" fmla="*/ 2840533 h 6858000"/>
              <a:gd name="connsiteX738" fmla="*/ 358355 w 7467600"/>
              <a:gd name="connsiteY738" fmla="*/ 2620471 h 6858000"/>
              <a:gd name="connsiteX739" fmla="*/ 510577 w 7467600"/>
              <a:gd name="connsiteY739" fmla="*/ 2501244 h 6858000"/>
              <a:gd name="connsiteX740" fmla="*/ 211967 w 7467600"/>
              <a:gd name="connsiteY740" fmla="*/ 2479171 h 6858000"/>
              <a:gd name="connsiteX741" fmla="*/ 0 w 7467600"/>
              <a:gd name="connsiteY741" fmla="*/ 2476398 h 6858000"/>
              <a:gd name="connsiteX742" fmla="*/ 0 w 7467600"/>
              <a:gd name="connsiteY742" fmla="*/ 2389189 h 6858000"/>
              <a:gd name="connsiteX743" fmla="*/ 103062 w 7467600"/>
              <a:gd name="connsiteY743" fmla="*/ 2389518 h 6858000"/>
              <a:gd name="connsiteX744" fmla="*/ 510734 w 7467600"/>
              <a:gd name="connsiteY744" fmla="*/ 2416201 h 6858000"/>
              <a:gd name="connsiteX745" fmla="*/ 279257 w 7467600"/>
              <a:gd name="connsiteY745" fmla="*/ 2092102 h 6858000"/>
              <a:gd name="connsiteX746" fmla="*/ 65265 w 7467600"/>
              <a:gd name="connsiteY746" fmla="*/ 2006049 h 6858000"/>
              <a:gd name="connsiteX747" fmla="*/ 0 w 7467600"/>
              <a:gd name="connsiteY747" fmla="*/ 1982532 h 6858000"/>
              <a:gd name="connsiteX748" fmla="*/ 0 w 7467600"/>
              <a:gd name="connsiteY748" fmla="*/ 1912789 h 6858000"/>
              <a:gd name="connsiteX749" fmla="*/ 97460 w 7467600"/>
              <a:gd name="connsiteY749" fmla="*/ 1953725 h 6858000"/>
              <a:gd name="connsiteX750" fmla="*/ 221272 w 7467600"/>
              <a:gd name="connsiteY750" fmla="*/ 1980766 h 6858000"/>
              <a:gd name="connsiteX751" fmla="*/ 116765 w 7467600"/>
              <a:gd name="connsiteY751" fmla="*/ 1911033 h 6858000"/>
              <a:gd name="connsiteX752" fmla="*/ 16405 w 7467600"/>
              <a:gd name="connsiteY752" fmla="*/ 1803412 h 6858000"/>
              <a:gd name="connsiteX753" fmla="*/ 0 w 7467600"/>
              <a:gd name="connsiteY753" fmla="*/ 1784777 h 6858000"/>
              <a:gd name="connsiteX754" fmla="*/ 0 w 7467600"/>
              <a:gd name="connsiteY754" fmla="*/ 1740082 h 6858000"/>
              <a:gd name="connsiteX755" fmla="*/ 39394 w 7467600"/>
              <a:gd name="connsiteY755" fmla="*/ 1784856 h 6858000"/>
              <a:gd name="connsiteX756" fmla="*/ 135813 w 7467600"/>
              <a:gd name="connsiteY756" fmla="*/ 1888838 h 6858000"/>
              <a:gd name="connsiteX757" fmla="*/ 242575 w 7467600"/>
              <a:gd name="connsiteY757" fmla="*/ 1958841 h 6858000"/>
              <a:gd name="connsiteX758" fmla="*/ 82197 w 7467600"/>
              <a:gd name="connsiteY758" fmla="*/ 1754826 h 6858000"/>
              <a:gd name="connsiteX759" fmla="*/ 0 w 7467600"/>
              <a:gd name="connsiteY759" fmla="*/ 1679650 h 6858000"/>
              <a:gd name="connsiteX760" fmla="*/ 0 w 7467600"/>
              <a:gd name="connsiteY760" fmla="*/ 1602463 h 6858000"/>
              <a:gd name="connsiteX761" fmla="*/ 84689 w 7467600"/>
              <a:gd name="connsiteY761" fmla="*/ 1677442 h 6858000"/>
              <a:gd name="connsiteX762" fmla="*/ 298437 w 7467600"/>
              <a:gd name="connsiteY762" fmla="*/ 1968019 h 6858000"/>
              <a:gd name="connsiteX763" fmla="*/ 227269 w 7467600"/>
              <a:gd name="connsiteY763" fmla="*/ 1114064 h 6858000"/>
              <a:gd name="connsiteX764" fmla="*/ 248003 w 7467600"/>
              <a:gd name="connsiteY764" fmla="*/ 1089613 h 6858000"/>
              <a:gd name="connsiteX765" fmla="*/ 427020 w 7467600"/>
              <a:gd name="connsiteY765" fmla="*/ 1619803 h 6858000"/>
              <a:gd name="connsiteX766" fmla="*/ 340345 w 7467600"/>
              <a:gd name="connsiteY766" fmla="*/ 2027739 h 6858000"/>
              <a:gd name="connsiteX767" fmla="*/ 360865 w 7467600"/>
              <a:gd name="connsiteY767" fmla="*/ 2044827 h 6858000"/>
              <a:gd name="connsiteX768" fmla="*/ 560414 w 7467600"/>
              <a:gd name="connsiteY768" fmla="*/ 2421457 h 6858000"/>
              <a:gd name="connsiteX769" fmla="*/ 1359703 w 7467600"/>
              <a:gd name="connsiteY769" fmla="*/ 2578554 h 6858000"/>
              <a:gd name="connsiteX770" fmla="*/ 1359422 w 7467600"/>
              <a:gd name="connsiteY770" fmla="*/ 2577994 h 6858000"/>
              <a:gd name="connsiteX771" fmla="*/ 828701 w 7467600"/>
              <a:gd name="connsiteY771" fmla="*/ 1839520 h 6858000"/>
              <a:gd name="connsiteX772" fmla="*/ 494427 w 7467600"/>
              <a:gd name="connsiteY772" fmla="*/ 1092333 h 6858000"/>
              <a:gd name="connsiteX773" fmla="*/ 506322 w 7467600"/>
              <a:gd name="connsiteY773" fmla="*/ 1020997 h 6858000"/>
              <a:gd name="connsiteX774" fmla="*/ 4570198 w 7467600"/>
              <a:gd name="connsiteY774" fmla="*/ 978081 h 6858000"/>
              <a:gd name="connsiteX775" fmla="*/ 4523691 w 7467600"/>
              <a:gd name="connsiteY775" fmla="*/ 1127776 h 6858000"/>
              <a:gd name="connsiteX776" fmla="*/ 4509875 w 7467600"/>
              <a:gd name="connsiteY776" fmla="*/ 1167552 h 6858000"/>
              <a:gd name="connsiteX777" fmla="*/ 4478168 w 7467600"/>
              <a:gd name="connsiteY777" fmla="*/ 1260735 h 6858000"/>
              <a:gd name="connsiteX778" fmla="*/ 4409309 w 7467600"/>
              <a:gd name="connsiteY778" fmla="*/ 1666996 h 6858000"/>
              <a:gd name="connsiteX779" fmla="*/ 4370031 w 7467600"/>
              <a:gd name="connsiteY779" fmla="*/ 1955666 h 6858000"/>
              <a:gd name="connsiteX780" fmla="*/ 4570198 w 7467600"/>
              <a:gd name="connsiteY780" fmla="*/ 978081 h 6858000"/>
              <a:gd name="connsiteX781" fmla="*/ 4557898 w 7467600"/>
              <a:gd name="connsiteY781" fmla="*/ 900011 h 6858000"/>
              <a:gd name="connsiteX782" fmla="*/ 4344840 w 7467600"/>
              <a:gd name="connsiteY782" fmla="*/ 1922038 h 6858000"/>
              <a:gd name="connsiteX783" fmla="*/ 4378710 w 7467600"/>
              <a:gd name="connsiteY783" fmla="*/ 1665516 h 6858000"/>
              <a:gd name="connsiteX784" fmla="*/ 4448798 w 7467600"/>
              <a:gd name="connsiteY784" fmla="*/ 1253024 h 6858000"/>
              <a:gd name="connsiteX785" fmla="*/ 4480315 w 7467600"/>
              <a:gd name="connsiteY785" fmla="*/ 1158454 h 6858000"/>
              <a:gd name="connsiteX786" fmla="*/ 4494133 w 7467600"/>
              <a:gd name="connsiteY786" fmla="*/ 1118676 h 6858000"/>
              <a:gd name="connsiteX787" fmla="*/ 4557898 w 7467600"/>
              <a:gd name="connsiteY787" fmla="*/ 900011 h 6858000"/>
              <a:gd name="connsiteX788" fmla="*/ 5870151 w 7467600"/>
              <a:gd name="connsiteY788" fmla="*/ 898890 h 6858000"/>
              <a:gd name="connsiteX789" fmla="*/ 5861335 w 7467600"/>
              <a:gd name="connsiteY789" fmla="*/ 899177 h 6858000"/>
              <a:gd name="connsiteX790" fmla="*/ 5843702 w 7467600"/>
              <a:gd name="connsiteY790" fmla="*/ 899748 h 6858000"/>
              <a:gd name="connsiteX791" fmla="*/ 5651107 w 7467600"/>
              <a:gd name="connsiteY791" fmla="*/ 920306 h 6858000"/>
              <a:gd name="connsiteX792" fmla="*/ 5459407 w 7467600"/>
              <a:gd name="connsiteY792" fmla="*/ 940975 h 6858000"/>
              <a:gd name="connsiteX793" fmla="*/ 5374846 w 7467600"/>
              <a:gd name="connsiteY793" fmla="*/ 941988 h 6858000"/>
              <a:gd name="connsiteX794" fmla="*/ 5256105 w 7467600"/>
              <a:gd name="connsiteY794" fmla="*/ 945632 h 6858000"/>
              <a:gd name="connsiteX795" fmla="*/ 5107071 w 7467600"/>
              <a:gd name="connsiteY795" fmla="*/ 969720 h 6858000"/>
              <a:gd name="connsiteX796" fmla="*/ 4998681 w 7467600"/>
              <a:gd name="connsiteY796" fmla="*/ 988771 h 6858000"/>
              <a:gd name="connsiteX797" fmla="*/ 5870151 w 7467600"/>
              <a:gd name="connsiteY797" fmla="*/ 898890 h 6858000"/>
              <a:gd name="connsiteX798" fmla="*/ 5504425 w 7467600"/>
              <a:gd name="connsiteY798" fmla="*/ 848067 h 6858000"/>
              <a:gd name="connsiteX799" fmla="*/ 4968849 w 7467600"/>
              <a:gd name="connsiteY799" fmla="*/ 962318 h 6858000"/>
              <a:gd name="connsiteX800" fmla="*/ 5104039 w 7467600"/>
              <a:gd name="connsiteY800" fmla="*/ 940634 h 6858000"/>
              <a:gd name="connsiteX801" fmla="*/ 5256311 w 7467600"/>
              <a:gd name="connsiteY801" fmla="*/ 916490 h 6858000"/>
              <a:gd name="connsiteX802" fmla="*/ 5377381 w 7467600"/>
              <a:gd name="connsiteY802" fmla="*/ 912671 h 6858000"/>
              <a:gd name="connsiteX803" fmla="*/ 5460148 w 7467600"/>
              <a:gd name="connsiteY803" fmla="*/ 911442 h 6858000"/>
              <a:gd name="connsiteX804" fmla="*/ 5648971 w 7467600"/>
              <a:gd name="connsiteY804" fmla="*/ 891331 h 6858000"/>
              <a:gd name="connsiteX805" fmla="*/ 5844807 w 7467600"/>
              <a:gd name="connsiteY805" fmla="*/ 870718 h 6858000"/>
              <a:gd name="connsiteX806" fmla="*/ 5862975 w 7467600"/>
              <a:gd name="connsiteY806" fmla="*/ 869756 h 6858000"/>
              <a:gd name="connsiteX807" fmla="*/ 5920887 w 7467600"/>
              <a:gd name="connsiteY807" fmla="*/ 865929 h 6858000"/>
              <a:gd name="connsiteX808" fmla="*/ 5504425 w 7467600"/>
              <a:gd name="connsiteY808" fmla="*/ 848067 h 6858000"/>
              <a:gd name="connsiteX809" fmla="*/ 3607114 w 7467600"/>
              <a:gd name="connsiteY809" fmla="*/ 467441 h 6858000"/>
              <a:gd name="connsiteX810" fmla="*/ 3296242 w 7467600"/>
              <a:gd name="connsiteY810" fmla="*/ 807991 h 6858000"/>
              <a:gd name="connsiteX811" fmla="*/ 3174674 w 7467600"/>
              <a:gd name="connsiteY811" fmla="*/ 919759 h 6858000"/>
              <a:gd name="connsiteX812" fmla="*/ 3042978 w 7467600"/>
              <a:gd name="connsiteY812" fmla="*/ 1054894 h 6858000"/>
              <a:gd name="connsiteX813" fmla="*/ 2968914 w 7467600"/>
              <a:gd name="connsiteY813" fmla="*/ 1133756 h 6858000"/>
              <a:gd name="connsiteX814" fmla="*/ 3103823 w 7467600"/>
              <a:gd name="connsiteY814" fmla="*/ 1026814 h 6858000"/>
              <a:gd name="connsiteX815" fmla="*/ 3607114 w 7467600"/>
              <a:gd name="connsiteY815" fmla="*/ 467441 h 6858000"/>
              <a:gd name="connsiteX816" fmla="*/ 3744487 w 7467600"/>
              <a:gd name="connsiteY816" fmla="*/ 383136 h 6858000"/>
              <a:gd name="connsiteX817" fmla="*/ 3970213 w 7467600"/>
              <a:gd name="connsiteY817" fmla="*/ 995559 h 6858000"/>
              <a:gd name="connsiteX818" fmla="*/ 3744487 w 7467600"/>
              <a:gd name="connsiteY818" fmla="*/ 383136 h 6858000"/>
              <a:gd name="connsiteX819" fmla="*/ 3624562 w 7467600"/>
              <a:gd name="connsiteY819" fmla="*/ 367041 h 6858000"/>
              <a:gd name="connsiteX820" fmla="*/ 3489712 w 7467600"/>
              <a:gd name="connsiteY820" fmla="*/ 485386 h 6858000"/>
              <a:gd name="connsiteX821" fmla="*/ 3182994 w 7467600"/>
              <a:gd name="connsiteY821" fmla="*/ 828265 h 6858000"/>
              <a:gd name="connsiteX822" fmla="*/ 2892114 w 7467600"/>
              <a:gd name="connsiteY822" fmla="*/ 1172635 h 6858000"/>
              <a:gd name="connsiteX823" fmla="*/ 3021459 w 7467600"/>
              <a:gd name="connsiteY823" fmla="*/ 1035385 h 6858000"/>
              <a:gd name="connsiteX824" fmla="*/ 3153873 w 7467600"/>
              <a:gd name="connsiteY824" fmla="*/ 898971 h 6858000"/>
              <a:gd name="connsiteX825" fmla="*/ 3276511 w 7467600"/>
              <a:gd name="connsiteY825" fmla="*/ 786423 h 6858000"/>
              <a:gd name="connsiteX826" fmla="*/ 3584154 w 7467600"/>
              <a:gd name="connsiteY826" fmla="*/ 448218 h 6858000"/>
              <a:gd name="connsiteX827" fmla="*/ 3624562 w 7467600"/>
              <a:gd name="connsiteY827" fmla="*/ 367041 h 6858000"/>
              <a:gd name="connsiteX828" fmla="*/ 3766672 w 7467600"/>
              <a:gd name="connsiteY828" fmla="*/ 359429 h 6858000"/>
              <a:gd name="connsiteX829" fmla="*/ 3996338 w 7467600"/>
              <a:gd name="connsiteY829" fmla="*/ 968237 h 6858000"/>
              <a:gd name="connsiteX830" fmla="*/ 3766672 w 7467600"/>
              <a:gd name="connsiteY830" fmla="*/ 359429 h 6858000"/>
              <a:gd name="connsiteX831" fmla="*/ 5805386 w 7467600"/>
              <a:gd name="connsiteY831" fmla="*/ 239240 h 6858000"/>
              <a:gd name="connsiteX832" fmla="*/ 5736947 w 7467600"/>
              <a:gd name="connsiteY832" fmla="*/ 261367 h 6858000"/>
              <a:gd name="connsiteX833" fmla="*/ 5427012 w 7467600"/>
              <a:gd name="connsiteY833" fmla="*/ 311272 h 6858000"/>
              <a:gd name="connsiteX834" fmla="*/ 5147818 w 7467600"/>
              <a:gd name="connsiteY834" fmla="*/ 322112 h 6858000"/>
              <a:gd name="connsiteX835" fmla="*/ 5060854 w 7467600"/>
              <a:gd name="connsiteY835" fmla="*/ 311882 h 6858000"/>
              <a:gd name="connsiteX836" fmla="*/ 4945989 w 7467600"/>
              <a:gd name="connsiteY836" fmla="*/ 300516 h 6858000"/>
              <a:gd name="connsiteX837" fmla="*/ 5410479 w 7467600"/>
              <a:gd name="connsiteY837" fmla="*/ 348434 h 6858000"/>
              <a:gd name="connsiteX838" fmla="*/ 5805386 w 7467600"/>
              <a:gd name="connsiteY838" fmla="*/ 239240 h 6858000"/>
              <a:gd name="connsiteX839" fmla="*/ 5905192 w 7467600"/>
              <a:gd name="connsiteY839" fmla="*/ 163079 h 6858000"/>
              <a:gd name="connsiteX840" fmla="*/ 5865655 w 7467600"/>
              <a:gd name="connsiteY840" fmla="*/ 171901 h 6858000"/>
              <a:gd name="connsiteX841" fmla="*/ 5259740 w 7467600"/>
              <a:gd name="connsiteY841" fmla="*/ 257013 h 6858000"/>
              <a:gd name="connsiteX842" fmla="*/ 5208466 w 7467600"/>
              <a:gd name="connsiteY842" fmla="*/ 257550 h 6858000"/>
              <a:gd name="connsiteX843" fmla="*/ 4980204 w 7467600"/>
              <a:gd name="connsiteY843" fmla="*/ 271903 h 6858000"/>
              <a:gd name="connsiteX844" fmla="*/ 5068068 w 7467600"/>
              <a:gd name="connsiteY844" fmla="*/ 282244 h 6858000"/>
              <a:gd name="connsiteX845" fmla="*/ 5153231 w 7467600"/>
              <a:gd name="connsiteY845" fmla="*/ 292240 h 6858000"/>
              <a:gd name="connsiteX846" fmla="*/ 5426491 w 7467600"/>
              <a:gd name="connsiteY846" fmla="*/ 281128 h 6858000"/>
              <a:gd name="connsiteX847" fmla="*/ 5731212 w 7467600"/>
              <a:gd name="connsiteY847" fmla="*/ 231951 h 6858000"/>
              <a:gd name="connsiteX848" fmla="*/ 5905192 w 7467600"/>
              <a:gd name="connsiteY848" fmla="*/ 163079 h 6858000"/>
              <a:gd name="connsiteX849" fmla="*/ 5944437 w 7467600"/>
              <a:gd name="connsiteY849" fmla="*/ 113829 h 6858000"/>
              <a:gd name="connsiteX850" fmla="*/ 5825032 w 7467600"/>
              <a:gd name="connsiteY850" fmla="*/ 146405 h 6858000"/>
              <a:gd name="connsiteX851" fmla="*/ 4955599 w 7467600"/>
              <a:gd name="connsiteY851" fmla="*/ 247008 h 6858000"/>
              <a:gd name="connsiteX852" fmla="*/ 5210104 w 7467600"/>
              <a:gd name="connsiteY852" fmla="*/ 228123 h 6858000"/>
              <a:gd name="connsiteX853" fmla="*/ 5261015 w 7467600"/>
              <a:gd name="connsiteY853" fmla="*/ 227087 h 6858000"/>
              <a:gd name="connsiteX854" fmla="*/ 5861181 w 7467600"/>
              <a:gd name="connsiteY854" fmla="*/ 143093 h 6858000"/>
              <a:gd name="connsiteX855" fmla="*/ 5961252 w 7467600"/>
              <a:gd name="connsiteY855" fmla="*/ 114820 h 6858000"/>
              <a:gd name="connsiteX856" fmla="*/ 5944437 w 7467600"/>
              <a:gd name="connsiteY856" fmla="*/ 113829 h 6858000"/>
              <a:gd name="connsiteX857" fmla="*/ 3882765 w 7467600"/>
              <a:gd name="connsiteY857" fmla="*/ 0 h 6858000"/>
              <a:gd name="connsiteX858" fmla="*/ 3995099 w 7467600"/>
              <a:gd name="connsiteY858" fmla="*/ 0 h 6858000"/>
              <a:gd name="connsiteX859" fmla="*/ 4163818 w 7467600"/>
              <a:gd name="connsiteY859" fmla="*/ 234104 h 6858000"/>
              <a:gd name="connsiteX860" fmla="*/ 4172099 w 7467600"/>
              <a:gd name="connsiteY860" fmla="*/ 234207 h 6858000"/>
              <a:gd name="connsiteX861" fmla="*/ 4784282 w 7467600"/>
              <a:gd name="connsiteY861" fmla="*/ 276561 h 6858000"/>
              <a:gd name="connsiteX862" fmla="*/ 4801687 w 7467600"/>
              <a:gd name="connsiteY862" fmla="*/ 267764 h 6858000"/>
              <a:gd name="connsiteX863" fmla="*/ 6082788 w 7467600"/>
              <a:gd name="connsiteY863" fmla="*/ 64119 h 6858000"/>
              <a:gd name="connsiteX864" fmla="*/ 6099442 w 7467600"/>
              <a:gd name="connsiteY864" fmla="*/ 82568 h 6858000"/>
              <a:gd name="connsiteX865" fmla="*/ 4804137 w 7467600"/>
              <a:gd name="connsiteY865" fmla="*/ 320931 h 6858000"/>
              <a:gd name="connsiteX866" fmla="*/ 4227047 w 7467600"/>
              <a:gd name="connsiteY866" fmla="*/ 313415 h 6858000"/>
              <a:gd name="connsiteX867" fmla="*/ 4346041 w 7467600"/>
              <a:gd name="connsiteY867" fmla="*/ 456086 h 6858000"/>
              <a:gd name="connsiteX868" fmla="*/ 4870967 w 7467600"/>
              <a:gd name="connsiteY868" fmla="*/ 963061 h 6858000"/>
              <a:gd name="connsiteX869" fmla="*/ 4889647 w 7467600"/>
              <a:gd name="connsiteY869" fmla="*/ 957147 h 6858000"/>
              <a:gd name="connsiteX870" fmla="*/ 5422504 w 7467600"/>
              <a:gd name="connsiteY870" fmla="*/ 805191 h 6858000"/>
              <a:gd name="connsiteX871" fmla="*/ 6087656 w 7467600"/>
              <a:gd name="connsiteY871" fmla="*/ 826703 h 6858000"/>
              <a:gd name="connsiteX872" fmla="*/ 6058717 w 7467600"/>
              <a:gd name="connsiteY872" fmla="*/ 865992 h 6858000"/>
              <a:gd name="connsiteX873" fmla="*/ 4974153 w 7467600"/>
              <a:gd name="connsiteY873" fmla="*/ 1045456 h 6858000"/>
              <a:gd name="connsiteX874" fmla="*/ 5627835 w 7467600"/>
              <a:gd name="connsiteY874" fmla="*/ 1472077 h 6858000"/>
              <a:gd name="connsiteX875" fmla="*/ 5629817 w 7467600"/>
              <a:gd name="connsiteY875" fmla="*/ 1471412 h 6858000"/>
              <a:gd name="connsiteX876" fmla="*/ 5634124 w 7467600"/>
              <a:gd name="connsiteY876" fmla="*/ 1470572 h 6858000"/>
              <a:gd name="connsiteX877" fmla="*/ 5755832 w 7467600"/>
              <a:gd name="connsiteY877" fmla="*/ 1383886 h 6858000"/>
              <a:gd name="connsiteX878" fmla="*/ 6014186 w 7467600"/>
              <a:gd name="connsiteY878" fmla="*/ 1279799 h 6858000"/>
              <a:gd name="connsiteX879" fmla="*/ 6901619 w 7467600"/>
              <a:gd name="connsiteY879" fmla="*/ 1047874 h 6858000"/>
              <a:gd name="connsiteX880" fmla="*/ 6931566 w 7467600"/>
              <a:gd name="connsiteY880" fmla="*/ 1062034 h 6858000"/>
              <a:gd name="connsiteX881" fmla="*/ 5790982 w 7467600"/>
              <a:gd name="connsiteY881" fmla="*/ 1561380 h 6858000"/>
              <a:gd name="connsiteX882" fmla="*/ 6188971 w 7467600"/>
              <a:gd name="connsiteY882" fmla="*/ 1755168 h 6858000"/>
              <a:gd name="connsiteX883" fmla="*/ 6202446 w 7467600"/>
              <a:gd name="connsiteY883" fmla="*/ 1752268 h 6858000"/>
              <a:gd name="connsiteX884" fmla="*/ 7179560 w 7467600"/>
              <a:gd name="connsiteY884" fmla="*/ 1467551 h 6858000"/>
              <a:gd name="connsiteX885" fmla="*/ 7158730 w 7467600"/>
              <a:gd name="connsiteY885" fmla="*/ 1507835 h 6858000"/>
              <a:gd name="connsiteX886" fmla="*/ 6326959 w 7467600"/>
              <a:gd name="connsiteY886" fmla="*/ 1817686 h 6858000"/>
              <a:gd name="connsiteX887" fmla="*/ 6537433 w 7467600"/>
              <a:gd name="connsiteY887" fmla="*/ 1907790 h 6858000"/>
              <a:gd name="connsiteX888" fmla="*/ 6550221 w 7467600"/>
              <a:gd name="connsiteY888" fmla="*/ 1910729 h 6858000"/>
              <a:gd name="connsiteX889" fmla="*/ 6964438 w 7467600"/>
              <a:gd name="connsiteY889" fmla="*/ 2209505 h 6858000"/>
              <a:gd name="connsiteX890" fmla="*/ 7367862 w 7467600"/>
              <a:gd name="connsiteY890" fmla="*/ 2806833 h 6858000"/>
              <a:gd name="connsiteX891" fmla="*/ 7364329 w 7467600"/>
              <a:gd name="connsiteY891" fmla="*/ 2826907 h 6858000"/>
              <a:gd name="connsiteX892" fmla="*/ 7290545 w 7467600"/>
              <a:gd name="connsiteY892" fmla="*/ 2850663 h 6858000"/>
              <a:gd name="connsiteX893" fmla="*/ 6472036 w 7467600"/>
              <a:gd name="connsiteY893" fmla="*/ 1959003 h 6858000"/>
              <a:gd name="connsiteX894" fmla="*/ 5792897 w 7467600"/>
              <a:gd name="connsiteY894" fmla="*/ 1647747 h 6858000"/>
              <a:gd name="connsiteX895" fmla="*/ 5842751 w 7467600"/>
              <a:gd name="connsiteY895" fmla="*/ 1816112 h 6858000"/>
              <a:gd name="connsiteX896" fmla="*/ 5847424 w 7467600"/>
              <a:gd name="connsiteY896" fmla="*/ 1815776 h 6858000"/>
              <a:gd name="connsiteX897" fmla="*/ 6399821 w 7467600"/>
              <a:gd name="connsiteY897" fmla="*/ 2344799 h 6858000"/>
              <a:gd name="connsiteX898" fmla="*/ 6323232 w 7467600"/>
              <a:gd name="connsiteY898" fmla="*/ 2389634 h 6858000"/>
              <a:gd name="connsiteX899" fmla="*/ 5942958 w 7467600"/>
              <a:gd name="connsiteY899" fmla="*/ 2077708 h 6858000"/>
              <a:gd name="connsiteX900" fmla="*/ 5921559 w 7467600"/>
              <a:gd name="connsiteY900" fmla="*/ 2378596 h 6858000"/>
              <a:gd name="connsiteX901" fmla="*/ 5817651 w 7467600"/>
              <a:gd name="connsiteY901" fmla="*/ 3023919 h 6858000"/>
              <a:gd name="connsiteX902" fmla="*/ 5729634 w 7467600"/>
              <a:gd name="connsiteY902" fmla="*/ 3051849 h 6858000"/>
              <a:gd name="connsiteX903" fmla="*/ 5611018 w 7467600"/>
              <a:gd name="connsiteY903" fmla="*/ 2316769 h 6858000"/>
              <a:gd name="connsiteX904" fmla="*/ 5687608 w 7467600"/>
              <a:gd name="connsiteY904" fmla="*/ 2039972 h 6858000"/>
              <a:gd name="connsiteX905" fmla="*/ 5657554 w 7467600"/>
              <a:gd name="connsiteY905" fmla="*/ 1576445 h 6858000"/>
              <a:gd name="connsiteX906" fmla="*/ 5150475 w 7467600"/>
              <a:gd name="connsiteY906" fmla="*/ 1274012 h 6858000"/>
              <a:gd name="connsiteX907" fmla="*/ 5349142 w 7467600"/>
              <a:gd name="connsiteY907" fmla="*/ 2204405 h 6858000"/>
              <a:gd name="connsiteX908" fmla="*/ 5262214 w 7467600"/>
              <a:gd name="connsiteY908" fmla="*/ 2233836 h 6858000"/>
              <a:gd name="connsiteX909" fmla="*/ 4981539 w 7467600"/>
              <a:gd name="connsiteY909" fmla="*/ 1542201 h 6858000"/>
              <a:gd name="connsiteX910" fmla="*/ 4958461 w 7467600"/>
              <a:gd name="connsiteY910" fmla="*/ 1136957 h 6858000"/>
              <a:gd name="connsiteX911" fmla="*/ 4655015 w 7467600"/>
              <a:gd name="connsiteY911" fmla="*/ 891426 h 6858000"/>
              <a:gd name="connsiteX912" fmla="*/ 4348002 w 7467600"/>
              <a:gd name="connsiteY912" fmla="*/ 2205895 h 6858000"/>
              <a:gd name="connsiteX913" fmla="*/ 4262250 w 7467600"/>
              <a:gd name="connsiteY913" fmla="*/ 2219972 h 6858000"/>
              <a:gd name="connsiteX914" fmla="*/ 4550611 w 7467600"/>
              <a:gd name="connsiteY914" fmla="*/ 817540 h 6858000"/>
              <a:gd name="connsiteX915" fmla="*/ 4564418 w 7467600"/>
              <a:gd name="connsiteY915" fmla="*/ 808293 h 6858000"/>
              <a:gd name="connsiteX916" fmla="*/ 4266388 w 7467600"/>
              <a:gd name="connsiteY916" fmla="*/ 500083 h 6858000"/>
              <a:gd name="connsiteX917" fmla="*/ 4032842 w 7467600"/>
              <a:gd name="connsiteY917" fmla="*/ 211809 h 6858000"/>
              <a:gd name="connsiteX918" fmla="*/ 3882765 w 7467600"/>
              <a:gd name="connsiteY918" fmla="*/ 0 h 6858000"/>
              <a:gd name="connsiteX919" fmla="*/ 3721337 w 7467600"/>
              <a:gd name="connsiteY919" fmla="*/ 0 h 6858000"/>
              <a:gd name="connsiteX920" fmla="*/ 3797544 w 7467600"/>
              <a:gd name="connsiteY920" fmla="*/ 0 h 6858000"/>
              <a:gd name="connsiteX921" fmla="*/ 3775734 w 7467600"/>
              <a:gd name="connsiteY921" fmla="*/ 95131 h 6858000"/>
              <a:gd name="connsiteX922" fmla="*/ 3724807 w 7467600"/>
              <a:gd name="connsiteY922" fmla="*/ 272257 h 6858000"/>
              <a:gd name="connsiteX923" fmla="*/ 3726844 w 7467600"/>
              <a:gd name="connsiteY923" fmla="*/ 282988 h 6858000"/>
              <a:gd name="connsiteX924" fmla="*/ 3742664 w 7467600"/>
              <a:gd name="connsiteY924" fmla="*/ 279918 h 6858000"/>
              <a:gd name="connsiteX925" fmla="*/ 4103910 w 7467600"/>
              <a:gd name="connsiteY925" fmla="*/ 1161917 h 6858000"/>
              <a:gd name="connsiteX926" fmla="*/ 4020269 w 7467600"/>
              <a:gd name="connsiteY926" fmla="*/ 1200406 h 6858000"/>
              <a:gd name="connsiteX927" fmla="*/ 3674882 w 7467600"/>
              <a:gd name="connsiteY927" fmla="*/ 488524 h 6858000"/>
              <a:gd name="connsiteX928" fmla="*/ 3132682 w 7467600"/>
              <a:gd name="connsiteY928" fmla="*/ 1072284 h 6858000"/>
              <a:gd name="connsiteX929" fmla="*/ 2716346 w 7467600"/>
              <a:gd name="connsiteY929" fmla="*/ 1276376 h 6858000"/>
              <a:gd name="connsiteX930" fmla="*/ 2716772 w 7467600"/>
              <a:gd name="connsiteY930" fmla="*/ 1255462 h 6858000"/>
              <a:gd name="connsiteX931" fmla="*/ 3471096 w 7467600"/>
              <a:gd name="connsiteY931" fmla="*/ 437072 h 6858000"/>
              <a:gd name="connsiteX932" fmla="*/ 3639057 w 7467600"/>
              <a:gd name="connsiteY932" fmla="*/ 286334 h 6858000"/>
              <a:gd name="connsiteX933" fmla="*/ 3640309 w 7467600"/>
              <a:gd name="connsiteY933" fmla="*/ 284664 h 6858000"/>
              <a:gd name="connsiteX934" fmla="*/ 3646022 w 7467600"/>
              <a:gd name="connsiteY934" fmla="*/ 276711 h 6858000"/>
              <a:gd name="connsiteX935" fmla="*/ 3707943 w 7467600"/>
              <a:gd name="connsiteY935" fmla="*/ 65958 h 6858000"/>
              <a:gd name="connsiteX936" fmla="*/ 3721337 w 7467600"/>
              <a:gd name="connsiteY936" fmla="*/ 0 h 6858000"/>
              <a:gd name="connsiteX937" fmla="*/ 2867960 w 7467600"/>
              <a:gd name="connsiteY937" fmla="*/ 0 h 6858000"/>
              <a:gd name="connsiteX938" fmla="*/ 2926351 w 7467600"/>
              <a:gd name="connsiteY938" fmla="*/ 0 h 6858000"/>
              <a:gd name="connsiteX939" fmla="*/ 2902823 w 7467600"/>
              <a:gd name="connsiteY939" fmla="*/ 262929 h 6858000"/>
              <a:gd name="connsiteX940" fmla="*/ 2940663 w 7467600"/>
              <a:gd name="connsiteY940" fmla="*/ 140884 h 6858000"/>
              <a:gd name="connsiteX941" fmla="*/ 2947039 w 7467600"/>
              <a:gd name="connsiteY941" fmla="*/ 122524 h 6858000"/>
              <a:gd name="connsiteX942" fmla="*/ 2984316 w 7467600"/>
              <a:gd name="connsiteY942" fmla="*/ 0 h 6858000"/>
              <a:gd name="connsiteX943" fmla="*/ 3016114 w 7467600"/>
              <a:gd name="connsiteY943" fmla="*/ 0 h 6858000"/>
              <a:gd name="connsiteX944" fmla="*/ 2979949 w 7467600"/>
              <a:gd name="connsiteY944" fmla="*/ 119274 h 6858000"/>
              <a:gd name="connsiteX945" fmla="*/ 3023879 w 7467600"/>
              <a:gd name="connsiteY945" fmla="*/ 0 h 6858000"/>
              <a:gd name="connsiteX946" fmla="*/ 3105400 w 7467600"/>
              <a:gd name="connsiteY946" fmla="*/ 0 h 6858000"/>
              <a:gd name="connsiteX947" fmla="*/ 3094669 w 7467600"/>
              <a:gd name="connsiteY947" fmla="*/ 30308 h 6858000"/>
              <a:gd name="connsiteX948" fmla="*/ 2901945 w 7467600"/>
              <a:gd name="connsiteY948" fmla="*/ 466538 h 6858000"/>
              <a:gd name="connsiteX949" fmla="*/ 2815209 w 7467600"/>
              <a:gd name="connsiteY949" fmla="*/ 497361 h 6858000"/>
              <a:gd name="connsiteX950" fmla="*/ 2844845 w 7467600"/>
              <a:gd name="connsiteY950" fmla="*/ 127638 h 6858000"/>
              <a:gd name="connsiteX951" fmla="*/ 2867960 w 7467600"/>
              <a:gd name="connsiteY951" fmla="*/ 0 h 6858000"/>
              <a:gd name="connsiteX952" fmla="*/ 1057230 w 7467600"/>
              <a:gd name="connsiteY952" fmla="*/ 0 h 6858000"/>
              <a:gd name="connsiteX953" fmla="*/ 1111003 w 7467600"/>
              <a:gd name="connsiteY953" fmla="*/ 0 h 6858000"/>
              <a:gd name="connsiteX954" fmla="*/ 1125553 w 7467600"/>
              <a:gd name="connsiteY954" fmla="*/ 52588 h 6858000"/>
              <a:gd name="connsiteX955" fmla="*/ 1304276 w 7467600"/>
              <a:gd name="connsiteY955" fmla="*/ 476275 h 6858000"/>
              <a:gd name="connsiteX956" fmla="*/ 1492066 w 7467600"/>
              <a:gd name="connsiteY956" fmla="*/ 886333 h 6858000"/>
              <a:gd name="connsiteX957" fmla="*/ 1423698 w 7467600"/>
              <a:gd name="connsiteY957" fmla="*/ 710817 h 6858000"/>
              <a:gd name="connsiteX958" fmla="*/ 1357609 w 7467600"/>
              <a:gd name="connsiteY958" fmla="*/ 532892 h 6858000"/>
              <a:gd name="connsiteX959" fmla="*/ 1309550 w 7467600"/>
              <a:gd name="connsiteY959" fmla="*/ 374031 h 6858000"/>
              <a:gd name="connsiteX960" fmla="*/ 1193673 w 7467600"/>
              <a:gd name="connsiteY960" fmla="*/ 49533 h 6858000"/>
              <a:gd name="connsiteX961" fmla="*/ 1164391 w 7467600"/>
              <a:gd name="connsiteY961" fmla="*/ 0 h 6858000"/>
              <a:gd name="connsiteX962" fmla="*/ 1200666 w 7467600"/>
              <a:gd name="connsiteY962" fmla="*/ 0 h 6858000"/>
              <a:gd name="connsiteX963" fmla="*/ 1223408 w 7467600"/>
              <a:gd name="connsiteY963" fmla="*/ 38996 h 6858000"/>
              <a:gd name="connsiteX964" fmla="*/ 1339635 w 7467600"/>
              <a:gd name="connsiteY964" fmla="*/ 365517 h 6858000"/>
              <a:gd name="connsiteX965" fmla="*/ 1387469 w 7467600"/>
              <a:gd name="connsiteY965" fmla="*/ 523079 h 6858000"/>
              <a:gd name="connsiteX966" fmla="*/ 1452685 w 7467600"/>
              <a:gd name="connsiteY966" fmla="*/ 699806 h 6858000"/>
              <a:gd name="connsiteX967" fmla="*/ 1492092 w 7467600"/>
              <a:gd name="connsiteY967" fmla="*/ 800424 h 6858000"/>
              <a:gd name="connsiteX968" fmla="*/ 1455302 w 7467600"/>
              <a:gd name="connsiteY968" fmla="*/ 632913 h 6858000"/>
              <a:gd name="connsiteX969" fmla="*/ 1222336 w 7467600"/>
              <a:gd name="connsiteY969" fmla="*/ 9480 h 6858000"/>
              <a:gd name="connsiteX970" fmla="*/ 1214634 w 7467600"/>
              <a:gd name="connsiteY970" fmla="*/ 0 h 6858000"/>
              <a:gd name="connsiteX971" fmla="*/ 1289827 w 7467600"/>
              <a:gd name="connsiteY971" fmla="*/ 0 h 6858000"/>
              <a:gd name="connsiteX972" fmla="*/ 1321076 w 7467600"/>
              <a:gd name="connsiteY972" fmla="*/ 59722 h 6858000"/>
              <a:gd name="connsiteX973" fmla="*/ 1512579 w 7467600"/>
              <a:gd name="connsiteY973" fmla="*/ 626441 h 6858000"/>
              <a:gd name="connsiteX974" fmla="*/ 1506076 w 7467600"/>
              <a:gd name="connsiteY974" fmla="*/ 1089289 h 6858000"/>
              <a:gd name="connsiteX975" fmla="*/ 1486346 w 7467600"/>
              <a:gd name="connsiteY975" fmla="*/ 1079919 h 6858000"/>
              <a:gd name="connsiteX976" fmla="*/ 1070511 w 7467600"/>
              <a:gd name="connsiteY976" fmla="*/ 48609 h 6858000"/>
              <a:gd name="connsiteX977" fmla="*/ 1057230 w 7467600"/>
              <a:gd name="connsiteY977" fmla="*/ 0 h 6858000"/>
              <a:gd name="connsiteX978" fmla="*/ 43151 w 7467600"/>
              <a:gd name="connsiteY978" fmla="*/ 0 h 6858000"/>
              <a:gd name="connsiteX979" fmla="*/ 95283 w 7467600"/>
              <a:gd name="connsiteY979" fmla="*/ 0 h 6858000"/>
              <a:gd name="connsiteX980" fmla="*/ 300708 w 7467600"/>
              <a:gd name="connsiteY980" fmla="*/ 154571 h 6858000"/>
              <a:gd name="connsiteX981" fmla="*/ 530414 w 7467600"/>
              <a:gd name="connsiteY981" fmla="*/ 354673 h 6858000"/>
              <a:gd name="connsiteX982" fmla="*/ 333785 w 7467600"/>
              <a:gd name="connsiteY982" fmla="*/ 161564 h 6858000"/>
              <a:gd name="connsiteX983" fmla="*/ 147005 w 7467600"/>
              <a:gd name="connsiteY983" fmla="*/ 0 h 6858000"/>
              <a:gd name="connsiteX984" fmla="*/ 272509 w 7467600"/>
              <a:gd name="connsiteY984" fmla="*/ 0 h 6858000"/>
              <a:gd name="connsiteX985" fmla="*/ 326276 w 7467600"/>
              <a:gd name="connsiteY985" fmla="*/ 45847 h 6858000"/>
              <a:gd name="connsiteX986" fmla="*/ 823759 w 7467600"/>
              <a:gd name="connsiteY986" fmla="*/ 574145 h 6858000"/>
              <a:gd name="connsiteX987" fmla="*/ 811254 w 7467600"/>
              <a:gd name="connsiteY987" fmla="*/ 665546 h 6858000"/>
              <a:gd name="connsiteX988" fmla="*/ 154042 w 7467600"/>
              <a:gd name="connsiteY988" fmla="*/ 261522 h 6858000"/>
              <a:gd name="connsiteX989" fmla="*/ 13550 w 7467600"/>
              <a:gd name="connsiteY989" fmla="*/ 158423 h 6858000"/>
              <a:gd name="connsiteX990" fmla="*/ 0 w 7467600"/>
              <a:gd name="connsiteY990" fmla="*/ 146618 h 6858000"/>
              <a:gd name="connsiteX991" fmla="*/ 0 w 7467600"/>
              <a:gd name="connsiteY991" fmla="*/ 59161 h 6858000"/>
              <a:gd name="connsiteX992" fmla="*/ 45427 w 7467600"/>
              <a:gd name="connsiteY992" fmla="*/ 101078 h 6858000"/>
              <a:gd name="connsiteX993" fmla="*/ 630103 w 7467600"/>
              <a:gd name="connsiteY993" fmla="*/ 485885 h 6858000"/>
              <a:gd name="connsiteX994" fmla="*/ 532040 w 7467600"/>
              <a:gd name="connsiteY994" fmla="*/ 399359 h 6858000"/>
              <a:gd name="connsiteX995" fmla="*/ 517618 w 7467600"/>
              <a:gd name="connsiteY995" fmla="*/ 385726 h 6858000"/>
              <a:gd name="connsiteX996" fmla="*/ 285074 w 7467600"/>
              <a:gd name="connsiteY996" fmla="*/ 182755 h 6858000"/>
              <a:gd name="connsiteX997" fmla="*/ 43151 w 7467600"/>
              <a:gd name="connsiteY99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53035 w 7467600"/>
              <a:gd name="connsiteY127" fmla="*/ 519731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7353035 w 7467600"/>
              <a:gd name="connsiteY140" fmla="*/ 5197318 h 6858000"/>
              <a:gd name="connsiteX141" fmla="*/ 1903353 w 7467600"/>
              <a:gd name="connsiteY141" fmla="*/ 5044827 h 6858000"/>
              <a:gd name="connsiteX142" fmla="*/ 1936931 w 7467600"/>
              <a:gd name="connsiteY142" fmla="*/ 5093954 h 6858000"/>
              <a:gd name="connsiteX143" fmla="*/ 2195868 w 7467600"/>
              <a:gd name="connsiteY143" fmla="*/ 5396574 h 6858000"/>
              <a:gd name="connsiteX144" fmla="*/ 2088852 w 7467600"/>
              <a:gd name="connsiteY144" fmla="*/ 5166123 h 6858000"/>
              <a:gd name="connsiteX145" fmla="*/ 1958241 w 7467600"/>
              <a:gd name="connsiteY145" fmla="*/ 5067955 h 6858000"/>
              <a:gd name="connsiteX146" fmla="*/ 1903353 w 7467600"/>
              <a:gd name="connsiteY146" fmla="*/ 5044827 h 6858000"/>
              <a:gd name="connsiteX147" fmla="*/ 1979378 w 7467600"/>
              <a:gd name="connsiteY147" fmla="*/ 4769504 h 6858000"/>
              <a:gd name="connsiteX148" fmla="*/ 2882120 w 7467600"/>
              <a:gd name="connsiteY148" fmla="*/ 5064547 h 6858000"/>
              <a:gd name="connsiteX149" fmla="*/ 2793103 w 7467600"/>
              <a:gd name="connsiteY149" fmla="*/ 5039699 h 6858000"/>
              <a:gd name="connsiteX150" fmla="*/ 2770041 w 7467600"/>
              <a:gd name="connsiteY150" fmla="*/ 5033634 h 6858000"/>
              <a:gd name="connsiteX151" fmla="*/ 1979378 w 7467600"/>
              <a:gd name="connsiteY151" fmla="*/ 4769504 h 6858000"/>
              <a:gd name="connsiteX152" fmla="*/ 1927410 w 7467600"/>
              <a:gd name="connsiteY152" fmla="*/ 4716164 h 6858000"/>
              <a:gd name="connsiteX153" fmla="*/ 1959587 w 7467600"/>
              <a:gd name="connsiteY153" fmla="*/ 4728849 h 6858000"/>
              <a:gd name="connsiteX154" fmla="*/ 2777707 w 7467600"/>
              <a:gd name="connsiteY154" fmla="*/ 5003991 h 6858000"/>
              <a:gd name="connsiteX155" fmla="*/ 2800768 w 7467600"/>
              <a:gd name="connsiteY155" fmla="*/ 5010056 h 6858000"/>
              <a:gd name="connsiteX156" fmla="*/ 2879408 w 7467600"/>
              <a:gd name="connsiteY156" fmla="*/ 5031590 h 6858000"/>
              <a:gd name="connsiteX157" fmla="*/ 2862295 w 7467600"/>
              <a:gd name="connsiteY157" fmla="*/ 5022958 h 6858000"/>
              <a:gd name="connsiteX158" fmla="*/ 2813343 w 7467600"/>
              <a:gd name="connsiteY158" fmla="*/ 4998369 h 6858000"/>
              <a:gd name="connsiteX159" fmla="*/ 2646245 w 7467600"/>
              <a:gd name="connsiteY159" fmla="*/ 4930999 h 6858000"/>
              <a:gd name="connsiteX160" fmla="*/ 1999243 w 7467600"/>
              <a:gd name="connsiteY160" fmla="*/ 4730524 h 6858000"/>
              <a:gd name="connsiteX161" fmla="*/ 1979527 w 7467600"/>
              <a:gd name="connsiteY161" fmla="*/ 4726651 h 6858000"/>
              <a:gd name="connsiteX162" fmla="*/ 1927410 w 7467600"/>
              <a:gd name="connsiteY162" fmla="*/ 4716164 h 6858000"/>
              <a:gd name="connsiteX163" fmla="*/ 1997014 w 7467600"/>
              <a:gd name="connsiteY163" fmla="*/ 4698007 h 6858000"/>
              <a:gd name="connsiteX164" fmla="*/ 2005458 w 7467600"/>
              <a:gd name="connsiteY164" fmla="*/ 4699540 h 6858000"/>
              <a:gd name="connsiteX165" fmla="*/ 2657186 w 7467600"/>
              <a:gd name="connsiteY165" fmla="*/ 4901687 h 6858000"/>
              <a:gd name="connsiteX166" fmla="*/ 2826662 w 7467600"/>
              <a:gd name="connsiteY166" fmla="*/ 4970362 h 6858000"/>
              <a:gd name="connsiteX167" fmla="*/ 2876100 w 7467600"/>
              <a:gd name="connsiteY167" fmla="*/ 4995397 h 6858000"/>
              <a:gd name="connsiteX168" fmla="*/ 3042600 w 7467600"/>
              <a:gd name="connsiteY168" fmla="*/ 5059532 h 6858000"/>
              <a:gd name="connsiteX169" fmla="*/ 1997014 w 7467600"/>
              <a:gd name="connsiteY169" fmla="*/ 4698007 h 6858000"/>
              <a:gd name="connsiteX170" fmla="*/ 2305292 w 7467600"/>
              <a:gd name="connsiteY170" fmla="*/ 4219492 h 6858000"/>
              <a:gd name="connsiteX171" fmla="*/ 3360922 w 7467600"/>
              <a:gd name="connsiteY171" fmla="*/ 4529373 h 6858000"/>
              <a:gd name="connsiteX172" fmla="*/ 3492420 w 7467600"/>
              <a:gd name="connsiteY172" fmla="*/ 4510145 h 6858000"/>
              <a:gd name="connsiteX173" fmla="*/ 3364086 w 7467600"/>
              <a:gd name="connsiteY173" fmla="*/ 4480340 h 6858000"/>
              <a:gd name="connsiteX174" fmla="*/ 3225818 w 7467600"/>
              <a:gd name="connsiteY174" fmla="*/ 4411822 h 6858000"/>
              <a:gd name="connsiteX175" fmla="*/ 3129696 w 7467600"/>
              <a:gd name="connsiteY175" fmla="*/ 4360704 h 6858000"/>
              <a:gd name="connsiteX176" fmla="*/ 2814545 w 7467600"/>
              <a:gd name="connsiteY176" fmla="*/ 4282955 h 6858000"/>
              <a:gd name="connsiteX177" fmla="*/ 2305292 w 7467600"/>
              <a:gd name="connsiteY177" fmla="*/ 4219492 h 6858000"/>
              <a:gd name="connsiteX178" fmla="*/ 2626982 w 7467600"/>
              <a:gd name="connsiteY178" fmla="*/ 4206450 h 6858000"/>
              <a:gd name="connsiteX179" fmla="*/ 2490617 w 7467600"/>
              <a:gd name="connsiteY179" fmla="*/ 4206951 h 6858000"/>
              <a:gd name="connsiteX180" fmla="*/ 2819869 w 7467600"/>
              <a:gd name="connsiteY180" fmla="*/ 4252936 h 6858000"/>
              <a:gd name="connsiteX181" fmla="*/ 3143018 w 7467600"/>
              <a:gd name="connsiteY181" fmla="*/ 4332698 h 6858000"/>
              <a:gd name="connsiteX182" fmla="*/ 3241520 w 7467600"/>
              <a:gd name="connsiteY182" fmla="*/ 4385112 h 6858000"/>
              <a:gd name="connsiteX183" fmla="*/ 3374575 w 7467600"/>
              <a:gd name="connsiteY183" fmla="*/ 4451517 h 6858000"/>
              <a:gd name="connsiteX184" fmla="*/ 3505221 w 7467600"/>
              <a:gd name="connsiteY184" fmla="*/ 4480757 h 6858000"/>
              <a:gd name="connsiteX185" fmla="*/ 2626982 w 7467600"/>
              <a:gd name="connsiteY185" fmla="*/ 4206450 h 6858000"/>
              <a:gd name="connsiteX186" fmla="*/ 1310106 w 7467600"/>
              <a:gd name="connsiteY186" fmla="*/ 3943217 h 6858000"/>
              <a:gd name="connsiteX187" fmla="*/ 854994 w 7467600"/>
              <a:gd name="connsiteY187" fmla="*/ 4399136 h 6858000"/>
              <a:gd name="connsiteX188" fmla="*/ 742462 w 7467600"/>
              <a:gd name="connsiteY188" fmla="*/ 4594648 h 6858000"/>
              <a:gd name="connsiteX189" fmla="*/ 820602 w 7467600"/>
              <a:gd name="connsiteY189" fmla="*/ 4485915 h 6858000"/>
              <a:gd name="connsiteX190" fmla="*/ 878295 w 7467600"/>
              <a:gd name="connsiteY190" fmla="*/ 4403594 h 6858000"/>
              <a:gd name="connsiteX191" fmla="*/ 1240607 w 7467600"/>
              <a:gd name="connsiteY191" fmla="*/ 4010401 h 6858000"/>
              <a:gd name="connsiteX192" fmla="*/ 1310106 w 7467600"/>
              <a:gd name="connsiteY192" fmla="*/ 3943217 h 6858000"/>
              <a:gd name="connsiteX193" fmla="*/ 1423113 w 7467600"/>
              <a:gd name="connsiteY193" fmla="*/ 3874565 h 6858000"/>
              <a:gd name="connsiteX194" fmla="*/ 1260565 w 7467600"/>
              <a:gd name="connsiteY194" fmla="*/ 4031982 h 6858000"/>
              <a:gd name="connsiteX195" fmla="*/ 901900 w 7467600"/>
              <a:gd name="connsiteY195" fmla="*/ 4421236 h 6858000"/>
              <a:gd name="connsiteX196" fmla="*/ 845044 w 7467600"/>
              <a:gd name="connsiteY196" fmla="*/ 4502436 h 6858000"/>
              <a:gd name="connsiteX197" fmla="*/ 685926 w 7467600"/>
              <a:gd name="connsiteY197" fmla="*/ 4703069 h 6858000"/>
              <a:gd name="connsiteX198" fmla="*/ 684248 w 7467600"/>
              <a:gd name="connsiteY198" fmla="*/ 4706721 h 6858000"/>
              <a:gd name="connsiteX199" fmla="*/ 1423113 w 7467600"/>
              <a:gd name="connsiteY199" fmla="*/ 3874565 h 6858000"/>
              <a:gd name="connsiteX200" fmla="*/ 3316479 w 7467600"/>
              <a:gd name="connsiteY200" fmla="*/ 3872136 h 6858000"/>
              <a:gd name="connsiteX201" fmla="*/ 3546806 w 7467600"/>
              <a:gd name="connsiteY201" fmla="*/ 4356139 h 6858000"/>
              <a:gd name="connsiteX202" fmla="*/ 3364433 w 7467600"/>
              <a:gd name="connsiteY202" fmla="*/ 3953121 h 6858000"/>
              <a:gd name="connsiteX203" fmla="*/ 3316479 w 7467600"/>
              <a:gd name="connsiteY203" fmla="*/ 3872136 h 6858000"/>
              <a:gd name="connsiteX204" fmla="*/ 3291335 w 7467600"/>
              <a:gd name="connsiteY204" fmla="*/ 3767420 h 6858000"/>
              <a:gd name="connsiteX205" fmla="*/ 3390805 w 7467600"/>
              <a:gd name="connsiteY205" fmla="*/ 3937163 h 6858000"/>
              <a:gd name="connsiteX206" fmla="*/ 3579062 w 7467600"/>
              <a:gd name="connsiteY206" fmla="*/ 4359040 h 6858000"/>
              <a:gd name="connsiteX207" fmla="*/ 3467355 w 7467600"/>
              <a:gd name="connsiteY207" fmla="*/ 3988130 h 6858000"/>
              <a:gd name="connsiteX208" fmla="*/ 3310753 w 7467600"/>
              <a:gd name="connsiteY208" fmla="*/ 3787140 h 6858000"/>
              <a:gd name="connsiteX209" fmla="*/ 3291335 w 7467600"/>
              <a:gd name="connsiteY209" fmla="*/ 3767420 h 6858000"/>
              <a:gd name="connsiteX210" fmla="*/ 1635889 w 7467600"/>
              <a:gd name="connsiteY210" fmla="*/ 3709494 h 6858000"/>
              <a:gd name="connsiteX211" fmla="*/ 1634800 w 7467600"/>
              <a:gd name="connsiteY211" fmla="*/ 3731111 h 6858000"/>
              <a:gd name="connsiteX212" fmla="*/ 1635889 w 7467600"/>
              <a:gd name="connsiteY212" fmla="*/ 3709494 h 6858000"/>
              <a:gd name="connsiteX213" fmla="*/ 1510397 w 7467600"/>
              <a:gd name="connsiteY213" fmla="*/ 3684705 h 6858000"/>
              <a:gd name="connsiteX214" fmla="*/ 1146550 w 7467600"/>
              <a:gd name="connsiteY214" fmla="*/ 3802012 h 6858000"/>
              <a:gd name="connsiteX215" fmla="*/ 698834 w 7467600"/>
              <a:gd name="connsiteY215" fmla="*/ 3952272 h 6858000"/>
              <a:gd name="connsiteX216" fmla="*/ 34256 w 7467600"/>
              <a:gd name="connsiteY216" fmla="*/ 4347603 h 6858000"/>
              <a:gd name="connsiteX217" fmla="*/ 527241 w 7467600"/>
              <a:gd name="connsiteY217" fmla="*/ 4065078 h 6858000"/>
              <a:gd name="connsiteX218" fmla="*/ 1510397 w 7467600"/>
              <a:gd name="connsiteY218" fmla="*/ 3684705 h 6858000"/>
              <a:gd name="connsiteX219" fmla="*/ 1313114 w 7467600"/>
              <a:gd name="connsiteY219" fmla="*/ 3655216 h 6858000"/>
              <a:gd name="connsiteX220" fmla="*/ 1109304 w 7467600"/>
              <a:gd name="connsiteY220" fmla="*/ 3669030 h 6858000"/>
              <a:gd name="connsiteX221" fmla="*/ 8129 w 7467600"/>
              <a:gd name="connsiteY221" fmla="*/ 4330519 h 6858000"/>
              <a:gd name="connsiteX222" fmla="*/ 687572 w 7467600"/>
              <a:gd name="connsiteY222" fmla="*/ 3925629 h 6858000"/>
              <a:gd name="connsiteX223" fmla="*/ 1138365 w 7467600"/>
              <a:gd name="connsiteY223" fmla="*/ 3774515 h 6858000"/>
              <a:gd name="connsiteX224" fmla="*/ 1505579 w 7467600"/>
              <a:gd name="connsiteY224" fmla="*/ 3655526 h 6858000"/>
              <a:gd name="connsiteX225" fmla="*/ 1313114 w 7467600"/>
              <a:gd name="connsiteY225" fmla="*/ 3655216 h 6858000"/>
              <a:gd name="connsiteX226" fmla="*/ 3655073 w 7467600"/>
              <a:gd name="connsiteY226" fmla="*/ 3650884 h 6858000"/>
              <a:gd name="connsiteX227" fmla="*/ 3989938 w 7467600"/>
              <a:gd name="connsiteY227" fmla="*/ 3991685 h 6858000"/>
              <a:gd name="connsiteX228" fmla="*/ 4393907 w 7467600"/>
              <a:gd name="connsiteY228" fmla="*/ 4261258 h 6858000"/>
              <a:gd name="connsiteX229" fmla="*/ 4648051 w 7467600"/>
              <a:gd name="connsiteY229" fmla="*/ 4374051 h 6858000"/>
              <a:gd name="connsiteX230" fmla="*/ 4383389 w 7467600"/>
              <a:gd name="connsiteY230" fmla="*/ 4184369 h 6858000"/>
              <a:gd name="connsiteX231" fmla="*/ 4165508 w 7467600"/>
              <a:gd name="connsiteY231" fmla="*/ 4035196 h 6858000"/>
              <a:gd name="connsiteX232" fmla="*/ 4068162 w 7467600"/>
              <a:gd name="connsiteY232" fmla="*/ 3953394 h 6858000"/>
              <a:gd name="connsiteX233" fmla="*/ 3981416 w 7467600"/>
              <a:gd name="connsiteY233" fmla="*/ 3880482 h 6858000"/>
              <a:gd name="connsiteX234" fmla="*/ 3800147 w 7467600"/>
              <a:gd name="connsiteY234" fmla="*/ 3749872 h 6858000"/>
              <a:gd name="connsiteX235" fmla="*/ 3655073 w 7467600"/>
              <a:gd name="connsiteY235" fmla="*/ 3650884 h 6858000"/>
              <a:gd name="connsiteX236" fmla="*/ 3670252 w 7467600"/>
              <a:gd name="connsiteY236" fmla="*/ 3622798 h 6858000"/>
              <a:gd name="connsiteX237" fmla="*/ 3817258 w 7467600"/>
              <a:gd name="connsiteY237" fmla="*/ 3723577 h 6858000"/>
              <a:gd name="connsiteX238" fmla="*/ 4000461 w 7467600"/>
              <a:gd name="connsiteY238" fmla="*/ 3855966 h 6858000"/>
              <a:gd name="connsiteX239" fmla="*/ 4088180 w 7467600"/>
              <a:gd name="connsiteY239" fmla="*/ 3929774 h 6858000"/>
              <a:gd name="connsiteX240" fmla="*/ 4184555 w 7467600"/>
              <a:gd name="connsiteY240" fmla="*/ 4010683 h 6858000"/>
              <a:gd name="connsiteX241" fmla="*/ 4399563 w 7467600"/>
              <a:gd name="connsiteY241" fmla="*/ 4158106 h 6858000"/>
              <a:gd name="connsiteX242" fmla="*/ 4684469 w 7467600"/>
              <a:gd name="connsiteY242" fmla="*/ 4364680 h 6858000"/>
              <a:gd name="connsiteX243" fmla="*/ 4690271 w 7467600"/>
              <a:gd name="connsiteY243" fmla="*/ 4370034 h 6858000"/>
              <a:gd name="connsiteX244" fmla="*/ 4136093 w 7467600"/>
              <a:gd name="connsiteY244" fmla="*/ 3858466 h 6858000"/>
              <a:gd name="connsiteX245" fmla="*/ 3670252 w 7467600"/>
              <a:gd name="connsiteY245" fmla="*/ 3622798 h 6858000"/>
              <a:gd name="connsiteX246" fmla="*/ 4440129 w 7467600"/>
              <a:gd name="connsiteY246" fmla="*/ 3448571 h 6858000"/>
              <a:gd name="connsiteX247" fmla="*/ 4856525 w 7467600"/>
              <a:gd name="connsiteY247" fmla="*/ 3915351 h 6858000"/>
              <a:gd name="connsiteX248" fmla="*/ 5059055 w 7467600"/>
              <a:gd name="connsiteY248" fmla="*/ 4108918 h 6858000"/>
              <a:gd name="connsiteX249" fmla="*/ 5290070 w 7467600"/>
              <a:gd name="connsiteY249" fmla="*/ 4263619 h 6858000"/>
              <a:gd name="connsiteX250" fmla="*/ 4834991 w 7467600"/>
              <a:gd name="connsiteY250" fmla="*/ 3830985 h 6858000"/>
              <a:gd name="connsiteX251" fmla="*/ 4440129 w 7467600"/>
              <a:gd name="connsiteY251" fmla="*/ 3448571 h 6858000"/>
              <a:gd name="connsiteX252" fmla="*/ 4441737 w 7467600"/>
              <a:gd name="connsiteY252" fmla="*/ 3399734 h 6858000"/>
              <a:gd name="connsiteX253" fmla="*/ 4431236 w 7467600"/>
              <a:gd name="connsiteY253" fmla="*/ 3400954 h 6858000"/>
              <a:gd name="connsiteX254" fmla="*/ 4557150 w 7467600"/>
              <a:gd name="connsiteY254" fmla="*/ 3510023 h 6858000"/>
              <a:gd name="connsiteX255" fmla="*/ 4856936 w 7467600"/>
              <a:gd name="connsiteY255" fmla="*/ 3809146 h 6858000"/>
              <a:gd name="connsiteX256" fmla="*/ 5111996 w 7467600"/>
              <a:gd name="connsiteY256" fmla="*/ 4065759 h 6858000"/>
              <a:gd name="connsiteX257" fmla="*/ 5388878 w 7467600"/>
              <a:gd name="connsiteY257" fmla="*/ 4300185 h 6858000"/>
              <a:gd name="connsiteX258" fmla="*/ 5425556 w 7467600"/>
              <a:gd name="connsiteY258" fmla="*/ 4308967 h 6858000"/>
              <a:gd name="connsiteX259" fmla="*/ 4943646 w 7467600"/>
              <a:gd name="connsiteY259" fmla="*/ 3822916 h 6858000"/>
              <a:gd name="connsiteX260" fmla="*/ 4594837 w 7467600"/>
              <a:gd name="connsiteY260" fmla="*/ 3532274 h 6858000"/>
              <a:gd name="connsiteX261" fmla="*/ 4441737 w 7467600"/>
              <a:gd name="connsiteY261" fmla="*/ 3399734 h 6858000"/>
              <a:gd name="connsiteX262" fmla="*/ 5425834 w 7467600"/>
              <a:gd name="connsiteY262" fmla="*/ 3162785 h 6858000"/>
              <a:gd name="connsiteX263" fmla="*/ 5401644 w 7467600"/>
              <a:gd name="connsiteY263" fmla="*/ 3617847 h 6858000"/>
              <a:gd name="connsiteX264" fmla="*/ 5467256 w 7467600"/>
              <a:gd name="connsiteY264" fmla="*/ 4175494 h 6858000"/>
              <a:gd name="connsiteX265" fmla="*/ 5448069 w 7467600"/>
              <a:gd name="connsiteY265" fmla="*/ 3567554 h 6858000"/>
              <a:gd name="connsiteX266" fmla="*/ 5425834 w 7467600"/>
              <a:gd name="connsiteY266" fmla="*/ 3162785 h 6858000"/>
              <a:gd name="connsiteX267" fmla="*/ 1318687 w 7467600"/>
              <a:gd name="connsiteY267" fmla="*/ 3113840 h 6858000"/>
              <a:gd name="connsiteX268" fmla="*/ 1066793 w 7467600"/>
              <a:gd name="connsiteY268" fmla="*/ 3212171 h 6858000"/>
              <a:gd name="connsiteX269" fmla="*/ 993319 w 7467600"/>
              <a:gd name="connsiteY269" fmla="*/ 3247648 h 6858000"/>
              <a:gd name="connsiteX270" fmla="*/ 853081 w 7467600"/>
              <a:gd name="connsiteY270" fmla="*/ 3312410 h 6858000"/>
              <a:gd name="connsiteX271" fmla="*/ 805957 w 7467600"/>
              <a:gd name="connsiteY271" fmla="*/ 3330443 h 6858000"/>
              <a:gd name="connsiteX272" fmla="*/ 1318687 w 7467600"/>
              <a:gd name="connsiteY272" fmla="*/ 3113840 h 6858000"/>
              <a:gd name="connsiteX273" fmla="*/ 5453702 w 7467600"/>
              <a:gd name="connsiteY273" fmla="*/ 3090882 h 6858000"/>
              <a:gd name="connsiteX274" fmla="*/ 5480135 w 7467600"/>
              <a:gd name="connsiteY274" fmla="*/ 3565802 h 6858000"/>
              <a:gd name="connsiteX275" fmla="*/ 5499023 w 7467600"/>
              <a:gd name="connsiteY275" fmla="*/ 4166310 h 6858000"/>
              <a:gd name="connsiteX276" fmla="*/ 5547022 w 7467600"/>
              <a:gd name="connsiteY276" fmla="*/ 3607838 h 6858000"/>
              <a:gd name="connsiteX277" fmla="*/ 5515964 w 7467600"/>
              <a:gd name="connsiteY277" fmla="*/ 3378541 h 6858000"/>
              <a:gd name="connsiteX278" fmla="*/ 5453702 w 7467600"/>
              <a:gd name="connsiteY278" fmla="*/ 3090882 h 6858000"/>
              <a:gd name="connsiteX279" fmla="*/ 1238695 w 7467600"/>
              <a:gd name="connsiteY279" fmla="*/ 3076820 h 6858000"/>
              <a:gd name="connsiteX280" fmla="*/ 716371 w 7467600"/>
              <a:gd name="connsiteY280" fmla="*/ 3293249 h 6858000"/>
              <a:gd name="connsiteX281" fmla="*/ 579522 w 7467600"/>
              <a:gd name="connsiteY281" fmla="*/ 3371759 h 6858000"/>
              <a:gd name="connsiteX282" fmla="*/ 600288 w 7467600"/>
              <a:gd name="connsiteY282" fmla="*/ 3365555 h 6858000"/>
              <a:gd name="connsiteX283" fmla="*/ 840692 w 7467600"/>
              <a:gd name="connsiteY283" fmla="*/ 3284921 h 6858000"/>
              <a:gd name="connsiteX284" fmla="*/ 979248 w 7467600"/>
              <a:gd name="connsiteY284" fmla="*/ 3221003 h 6858000"/>
              <a:gd name="connsiteX285" fmla="*/ 1053282 w 7467600"/>
              <a:gd name="connsiteY285" fmla="*/ 3185247 h 6858000"/>
              <a:gd name="connsiteX286" fmla="*/ 1320603 w 7467600"/>
              <a:gd name="connsiteY286" fmla="*/ 3081281 h 6858000"/>
              <a:gd name="connsiteX287" fmla="*/ 1238695 w 7467600"/>
              <a:gd name="connsiteY287" fmla="*/ 3076820 h 6858000"/>
              <a:gd name="connsiteX288" fmla="*/ 5425627 w 7467600"/>
              <a:gd name="connsiteY288" fmla="*/ 2954192 h 6858000"/>
              <a:gd name="connsiteX289" fmla="*/ 5470770 w 7467600"/>
              <a:gd name="connsiteY289" fmla="*/ 3005435 h 6858000"/>
              <a:gd name="connsiteX290" fmla="*/ 5519779 w 7467600"/>
              <a:gd name="connsiteY290" fmla="*/ 4359223 h 6858000"/>
              <a:gd name="connsiteX291" fmla="*/ 5520293 w 7467600"/>
              <a:gd name="connsiteY291" fmla="*/ 4360602 h 6858000"/>
              <a:gd name="connsiteX292" fmla="*/ 5767221 w 7467600"/>
              <a:gd name="connsiteY292" fmla="*/ 4665564 h 6858000"/>
              <a:gd name="connsiteX293" fmla="*/ 6937169 w 7467600"/>
              <a:gd name="connsiteY293" fmla="*/ 4815941 h 6858000"/>
              <a:gd name="connsiteX294" fmla="*/ 6953922 w 7467600"/>
              <a:gd name="connsiteY294" fmla="*/ 4890068 h 6858000"/>
              <a:gd name="connsiteX295" fmla="*/ 6071359 w 7467600"/>
              <a:gd name="connsiteY295" fmla="*/ 4770770 h 6858000"/>
              <a:gd name="connsiteX296" fmla="*/ 6038839 w 7467600"/>
              <a:gd name="connsiteY296" fmla="*/ 4764474 h 6858000"/>
              <a:gd name="connsiteX297" fmla="*/ 6038706 w 7467600"/>
              <a:gd name="connsiteY297" fmla="*/ 4763847 h 6858000"/>
              <a:gd name="connsiteX298" fmla="*/ 6037784 w 7467600"/>
              <a:gd name="connsiteY298" fmla="*/ 4764270 h 6858000"/>
              <a:gd name="connsiteX299" fmla="*/ 6038839 w 7467600"/>
              <a:gd name="connsiteY299" fmla="*/ 4764474 h 6858000"/>
              <a:gd name="connsiteX300" fmla="*/ 6040338 w 7467600"/>
              <a:gd name="connsiteY300" fmla="*/ 4771418 h 6858000"/>
              <a:gd name="connsiteX301" fmla="*/ 6024488 w 7467600"/>
              <a:gd name="connsiteY301" fmla="*/ 4809903 h 6858000"/>
              <a:gd name="connsiteX302" fmla="*/ 5599771 w 7467600"/>
              <a:gd name="connsiteY302" fmla="*/ 5509652 h 6858000"/>
              <a:gd name="connsiteX303" fmla="*/ 5548843 w 7467600"/>
              <a:gd name="connsiteY303" fmla="*/ 5563845 h 6858000"/>
              <a:gd name="connsiteX304" fmla="*/ 5940952 w 7467600"/>
              <a:gd name="connsiteY304" fmla="*/ 6250028 h 6858000"/>
              <a:gd name="connsiteX305" fmla="*/ 6043441 w 7467600"/>
              <a:gd name="connsiteY305" fmla="*/ 6665847 h 6858000"/>
              <a:gd name="connsiteX306" fmla="*/ 6093432 w 7467600"/>
              <a:gd name="connsiteY306" fmla="*/ 6858000 h 6858000"/>
              <a:gd name="connsiteX307" fmla="*/ 6034344 w 7467600"/>
              <a:gd name="connsiteY307" fmla="*/ 6858000 h 6858000"/>
              <a:gd name="connsiteX308" fmla="*/ 6026679 w 7467600"/>
              <a:gd name="connsiteY308" fmla="*/ 6836959 h 6858000"/>
              <a:gd name="connsiteX309" fmla="*/ 5800441 w 7467600"/>
              <a:gd name="connsiteY309" fmla="*/ 6335286 h 6858000"/>
              <a:gd name="connsiteX310" fmla="*/ 5526562 w 7467600"/>
              <a:gd name="connsiteY310" fmla="*/ 5705388 h 6858000"/>
              <a:gd name="connsiteX311" fmla="*/ 5519640 w 7467600"/>
              <a:gd name="connsiteY311" fmla="*/ 5683774 h 6858000"/>
              <a:gd name="connsiteX312" fmla="*/ 5844559 w 7467600"/>
              <a:gd name="connsiteY312" fmla="*/ 6553349 h 6858000"/>
              <a:gd name="connsiteX313" fmla="*/ 5975994 w 7467600"/>
              <a:gd name="connsiteY313" fmla="*/ 6858000 h 6858000"/>
              <a:gd name="connsiteX314" fmla="*/ 5898547 w 7467600"/>
              <a:gd name="connsiteY314" fmla="*/ 6858000 h 6858000"/>
              <a:gd name="connsiteX315" fmla="*/ 5682041 w 7467600"/>
              <a:gd name="connsiteY315" fmla="*/ 6355860 h 6858000"/>
              <a:gd name="connsiteX316" fmla="*/ 5461758 w 7467600"/>
              <a:gd name="connsiteY316" fmla="*/ 5820220 h 6858000"/>
              <a:gd name="connsiteX317" fmla="*/ 5237282 w 7467600"/>
              <a:gd name="connsiteY317" fmla="*/ 6579086 h 6858000"/>
              <a:gd name="connsiteX318" fmla="*/ 5115009 w 7467600"/>
              <a:gd name="connsiteY318" fmla="*/ 6858000 h 6858000"/>
              <a:gd name="connsiteX319" fmla="*/ 5028074 w 7467600"/>
              <a:gd name="connsiteY319" fmla="*/ 6858000 h 6858000"/>
              <a:gd name="connsiteX320" fmla="*/ 5079508 w 7467600"/>
              <a:gd name="connsiteY320" fmla="*/ 6749074 h 6858000"/>
              <a:gd name="connsiteX321" fmla="*/ 5371846 w 7467600"/>
              <a:gd name="connsiteY321" fmla="*/ 5924413 h 6858000"/>
              <a:gd name="connsiteX322" fmla="*/ 5270512 w 7467600"/>
              <a:gd name="connsiteY322" fmla="*/ 6138975 h 6858000"/>
              <a:gd name="connsiteX323" fmla="*/ 5062409 w 7467600"/>
              <a:gd name="connsiteY323" fmla="*/ 6653544 h 6858000"/>
              <a:gd name="connsiteX324" fmla="*/ 5036628 w 7467600"/>
              <a:gd name="connsiteY324" fmla="*/ 6754247 h 6858000"/>
              <a:gd name="connsiteX325" fmla="*/ 5009112 w 7467600"/>
              <a:gd name="connsiteY325" fmla="*/ 6858000 h 6858000"/>
              <a:gd name="connsiteX326" fmla="*/ 4976679 w 7467600"/>
              <a:gd name="connsiteY326" fmla="*/ 6858000 h 6858000"/>
              <a:gd name="connsiteX327" fmla="*/ 5006537 w 7467600"/>
              <a:gd name="connsiteY327" fmla="*/ 6747068 h 6858000"/>
              <a:gd name="connsiteX328" fmla="*/ 5032723 w 7467600"/>
              <a:gd name="connsiteY328" fmla="*/ 6644957 h 6858000"/>
              <a:gd name="connsiteX329" fmla="*/ 5242949 w 7467600"/>
              <a:gd name="connsiteY329" fmla="*/ 6125175 h 6858000"/>
              <a:gd name="connsiteX330" fmla="*/ 5286321 w 7467600"/>
              <a:gd name="connsiteY330" fmla="*/ 6033555 h 6858000"/>
              <a:gd name="connsiteX331" fmla="*/ 5008210 w 7467600"/>
              <a:gd name="connsiteY331" fmla="*/ 6649194 h 6858000"/>
              <a:gd name="connsiteX332" fmla="*/ 4986321 w 7467600"/>
              <a:gd name="connsiteY332" fmla="*/ 6765687 h 6858000"/>
              <a:gd name="connsiteX333" fmla="*/ 4973474 w 7467600"/>
              <a:gd name="connsiteY333" fmla="*/ 6858000 h 6858000"/>
              <a:gd name="connsiteX334" fmla="*/ 4907178 w 7467600"/>
              <a:gd name="connsiteY334" fmla="*/ 6858000 h 6858000"/>
              <a:gd name="connsiteX335" fmla="*/ 4910810 w 7467600"/>
              <a:gd name="connsiteY335" fmla="*/ 6829660 h 6858000"/>
              <a:gd name="connsiteX336" fmla="*/ 4987461 w 7467600"/>
              <a:gd name="connsiteY336" fmla="*/ 6432994 h 6858000"/>
              <a:gd name="connsiteX337" fmla="*/ 5179262 w 7467600"/>
              <a:gd name="connsiteY337" fmla="*/ 6035044 h 6858000"/>
              <a:gd name="connsiteX338" fmla="*/ 4689678 w 7467600"/>
              <a:gd name="connsiteY338" fmla="*/ 6440241 h 6858000"/>
              <a:gd name="connsiteX339" fmla="*/ 4477543 w 7467600"/>
              <a:gd name="connsiteY339" fmla="*/ 6674836 h 6858000"/>
              <a:gd name="connsiteX340" fmla="*/ 4329957 w 7467600"/>
              <a:gd name="connsiteY340" fmla="*/ 6858000 h 6858000"/>
              <a:gd name="connsiteX341" fmla="*/ 4218595 w 7467600"/>
              <a:gd name="connsiteY341" fmla="*/ 6858000 h 6858000"/>
              <a:gd name="connsiteX342" fmla="*/ 4368888 w 7467600"/>
              <a:gd name="connsiteY342" fmla="*/ 6668412 h 6858000"/>
              <a:gd name="connsiteX343" fmla="*/ 4563091 w 7467600"/>
              <a:gd name="connsiteY343" fmla="*/ 6442508 h 6858000"/>
              <a:gd name="connsiteX344" fmla="*/ 5387324 w 7467600"/>
              <a:gd name="connsiteY344" fmla="*/ 5705830 h 6858000"/>
              <a:gd name="connsiteX345" fmla="*/ 5073620 w 7467600"/>
              <a:gd name="connsiteY345" fmla="*/ 5955437 h 6858000"/>
              <a:gd name="connsiteX346" fmla="*/ 4689789 w 7467600"/>
              <a:gd name="connsiteY346" fmla="*/ 6268382 h 6858000"/>
              <a:gd name="connsiteX347" fmla="*/ 4418722 w 7467600"/>
              <a:gd name="connsiteY347" fmla="*/ 6570886 h 6858000"/>
              <a:gd name="connsiteX348" fmla="*/ 4214944 w 7467600"/>
              <a:gd name="connsiteY348" fmla="*/ 6858000 h 6858000"/>
              <a:gd name="connsiteX349" fmla="*/ 4177898 w 7467600"/>
              <a:gd name="connsiteY349" fmla="*/ 6858000 h 6858000"/>
              <a:gd name="connsiteX350" fmla="*/ 4391597 w 7467600"/>
              <a:gd name="connsiteY350" fmla="*/ 6556370 h 6858000"/>
              <a:gd name="connsiteX351" fmla="*/ 4668889 w 7467600"/>
              <a:gd name="connsiteY351" fmla="*/ 6246399 h 6858000"/>
              <a:gd name="connsiteX352" fmla="*/ 5055427 w 7467600"/>
              <a:gd name="connsiteY352" fmla="*/ 5931476 h 6858000"/>
              <a:gd name="connsiteX353" fmla="*/ 5371814 w 7467600"/>
              <a:gd name="connsiteY353" fmla="*/ 5678975 h 6858000"/>
              <a:gd name="connsiteX354" fmla="*/ 4987918 w 7467600"/>
              <a:gd name="connsiteY354" fmla="*/ 5838701 h 6858000"/>
              <a:gd name="connsiteX355" fmla="*/ 4317146 w 7467600"/>
              <a:gd name="connsiteY355" fmla="*/ 6587716 h 6858000"/>
              <a:gd name="connsiteX356" fmla="*/ 4171627 w 7467600"/>
              <a:gd name="connsiteY356" fmla="*/ 6858000 h 6858000"/>
              <a:gd name="connsiteX357" fmla="*/ 4081585 w 7467600"/>
              <a:gd name="connsiteY357" fmla="*/ 6858000 h 6858000"/>
              <a:gd name="connsiteX358" fmla="*/ 4238603 w 7467600"/>
              <a:gd name="connsiteY358" fmla="*/ 6559341 h 6858000"/>
              <a:gd name="connsiteX359" fmla="*/ 4778333 w 7467600"/>
              <a:gd name="connsiteY359" fmla="*/ 5873626 h 6858000"/>
              <a:gd name="connsiteX360" fmla="*/ 5414185 w 7467600"/>
              <a:gd name="connsiteY360" fmla="*/ 5573882 h 6858000"/>
              <a:gd name="connsiteX361" fmla="*/ 5959648 w 7467600"/>
              <a:gd name="connsiteY361" fmla="*/ 4760797 h 6858000"/>
              <a:gd name="connsiteX362" fmla="*/ 5355019 w 7467600"/>
              <a:gd name="connsiteY362" fmla="*/ 4734672 h 6858000"/>
              <a:gd name="connsiteX363" fmla="*/ 5083565 w 7467600"/>
              <a:gd name="connsiteY363" fmla="*/ 5179121 h 6858000"/>
              <a:gd name="connsiteX364" fmla="*/ 4713577 w 7467600"/>
              <a:gd name="connsiteY364" fmla="*/ 5616803 h 6858000"/>
              <a:gd name="connsiteX365" fmla="*/ 3989559 w 7467600"/>
              <a:gd name="connsiteY365" fmla="*/ 6145945 h 6858000"/>
              <a:gd name="connsiteX366" fmla="*/ 3939824 w 7467600"/>
              <a:gd name="connsiteY366" fmla="*/ 6066900 h 6858000"/>
              <a:gd name="connsiteX367" fmla="*/ 4584537 w 7467600"/>
              <a:gd name="connsiteY367" fmla="*/ 5324826 h 6858000"/>
              <a:gd name="connsiteX368" fmla="*/ 5037105 w 7467600"/>
              <a:gd name="connsiteY368" fmla="*/ 5088765 h 6858000"/>
              <a:gd name="connsiteX369" fmla="*/ 5039930 w 7467600"/>
              <a:gd name="connsiteY369" fmla="*/ 5089585 h 6858000"/>
              <a:gd name="connsiteX370" fmla="*/ 5263764 w 7467600"/>
              <a:gd name="connsiteY370" fmla="*/ 4735525 h 6858000"/>
              <a:gd name="connsiteX371" fmla="*/ 4086300 w 7467600"/>
              <a:gd name="connsiteY371" fmla="*/ 4884599 h 6858000"/>
              <a:gd name="connsiteX372" fmla="*/ 4085485 w 7467600"/>
              <a:gd name="connsiteY372" fmla="*/ 4899070 h 6858000"/>
              <a:gd name="connsiteX373" fmla="*/ 3871915 w 7467600"/>
              <a:gd name="connsiteY373" fmla="*/ 5253645 h 6858000"/>
              <a:gd name="connsiteX374" fmla="*/ 3799374 w 7467600"/>
              <a:gd name="connsiteY374" fmla="*/ 5466127 h 6858000"/>
              <a:gd name="connsiteX375" fmla="*/ 3498850 w 7467600"/>
              <a:gd name="connsiteY375" fmla="*/ 6661888 h 6858000"/>
              <a:gd name="connsiteX376" fmla="*/ 3399216 w 7467600"/>
              <a:gd name="connsiteY376" fmla="*/ 6858000 h 6858000"/>
              <a:gd name="connsiteX377" fmla="*/ 3303688 w 7467600"/>
              <a:gd name="connsiteY377" fmla="*/ 6858000 h 6858000"/>
              <a:gd name="connsiteX378" fmla="*/ 3391774 w 7467600"/>
              <a:gd name="connsiteY378" fmla="*/ 6697181 h 6858000"/>
              <a:gd name="connsiteX379" fmla="*/ 3735540 w 7467600"/>
              <a:gd name="connsiteY379" fmla="*/ 5546923 h 6858000"/>
              <a:gd name="connsiteX380" fmla="*/ 3729438 w 7467600"/>
              <a:gd name="connsiteY380" fmla="*/ 5569058 h 6858000"/>
              <a:gd name="connsiteX381" fmla="*/ 3707782 w 7467600"/>
              <a:gd name="connsiteY381" fmla="*/ 5644908 h 6858000"/>
              <a:gd name="connsiteX382" fmla="*/ 3583827 w 7467600"/>
              <a:gd name="connsiteY382" fmla="*/ 6039215 h 6858000"/>
              <a:gd name="connsiteX383" fmla="*/ 3547861 w 7467600"/>
              <a:gd name="connsiteY383" fmla="*/ 6129609 h 6858000"/>
              <a:gd name="connsiteX384" fmla="*/ 3490905 w 7467600"/>
              <a:gd name="connsiteY384" fmla="*/ 6277660 h 6858000"/>
              <a:gd name="connsiteX385" fmla="*/ 3455859 w 7467600"/>
              <a:gd name="connsiteY385" fmla="*/ 6391301 h 6858000"/>
              <a:gd name="connsiteX386" fmla="*/ 3429112 w 7467600"/>
              <a:gd name="connsiteY386" fmla="*/ 6479469 h 6858000"/>
              <a:gd name="connsiteX387" fmla="*/ 3304862 w 7467600"/>
              <a:gd name="connsiteY387" fmla="*/ 6796476 h 6858000"/>
              <a:gd name="connsiteX388" fmla="*/ 3276071 w 7467600"/>
              <a:gd name="connsiteY388" fmla="*/ 6858000 h 6858000"/>
              <a:gd name="connsiteX389" fmla="*/ 3240805 w 7467600"/>
              <a:gd name="connsiteY389" fmla="*/ 6858000 h 6858000"/>
              <a:gd name="connsiteX390" fmla="*/ 3275917 w 7467600"/>
              <a:gd name="connsiteY390" fmla="*/ 6783192 h 6858000"/>
              <a:gd name="connsiteX391" fmla="*/ 3399358 w 7467600"/>
              <a:gd name="connsiteY391" fmla="*/ 6469011 h 6858000"/>
              <a:gd name="connsiteX392" fmla="*/ 3425650 w 7467600"/>
              <a:gd name="connsiteY392" fmla="*/ 6381333 h 6858000"/>
              <a:gd name="connsiteX393" fmla="*/ 3460661 w 7467600"/>
              <a:gd name="connsiteY393" fmla="*/ 6266763 h 6858000"/>
              <a:gd name="connsiteX394" fmla="*/ 3518021 w 7467600"/>
              <a:gd name="connsiteY394" fmla="*/ 6117298 h 6858000"/>
              <a:gd name="connsiteX395" fmla="*/ 3554035 w 7467600"/>
              <a:gd name="connsiteY395" fmla="*/ 6027832 h 6858000"/>
              <a:gd name="connsiteX396" fmla="*/ 3677174 w 7467600"/>
              <a:gd name="connsiteY396" fmla="*/ 5636351 h 6858000"/>
              <a:gd name="connsiteX397" fmla="*/ 3698819 w 7467600"/>
              <a:gd name="connsiteY397" fmla="*/ 5560503 h 6858000"/>
              <a:gd name="connsiteX398" fmla="*/ 3702094 w 7467600"/>
              <a:gd name="connsiteY398" fmla="*/ 5549194 h 6858000"/>
              <a:gd name="connsiteX399" fmla="*/ 3398355 w 7467600"/>
              <a:gd name="connsiteY399" fmla="*/ 6094603 h 6858000"/>
              <a:gd name="connsiteX400" fmla="*/ 3193941 w 7467600"/>
              <a:gd name="connsiteY400" fmla="*/ 6798775 h 6858000"/>
              <a:gd name="connsiteX401" fmla="*/ 3184140 w 7467600"/>
              <a:gd name="connsiteY401" fmla="*/ 6858000 h 6858000"/>
              <a:gd name="connsiteX402" fmla="*/ 3099978 w 7467600"/>
              <a:gd name="connsiteY402" fmla="*/ 6858000 h 6858000"/>
              <a:gd name="connsiteX403" fmla="*/ 3101556 w 7467600"/>
              <a:gd name="connsiteY403" fmla="*/ 6843337 h 6858000"/>
              <a:gd name="connsiteX404" fmla="*/ 3370162 w 7467600"/>
              <a:gd name="connsiteY404" fmla="*/ 5785550 h 6858000"/>
              <a:gd name="connsiteX405" fmla="*/ 3746477 w 7467600"/>
              <a:gd name="connsiteY405" fmla="*/ 5377889 h 6858000"/>
              <a:gd name="connsiteX406" fmla="*/ 3863399 w 7467600"/>
              <a:gd name="connsiteY406" fmla="*/ 5087257 h 6858000"/>
              <a:gd name="connsiteX407" fmla="*/ 3968712 w 7467600"/>
              <a:gd name="connsiteY407" fmla="*/ 4913989 h 6858000"/>
              <a:gd name="connsiteX408" fmla="*/ 2792390 w 7467600"/>
              <a:gd name="connsiteY408" fmla="*/ 5382974 h 6858000"/>
              <a:gd name="connsiteX409" fmla="*/ 2714982 w 7467600"/>
              <a:gd name="connsiteY409" fmla="*/ 5427051 h 6858000"/>
              <a:gd name="connsiteX410" fmla="*/ 2813361 w 7467600"/>
              <a:gd name="connsiteY410" fmla="*/ 6023912 h 6858000"/>
              <a:gd name="connsiteX411" fmla="*/ 2688430 w 7467600"/>
              <a:gd name="connsiteY411" fmla="*/ 6801564 h 6858000"/>
              <a:gd name="connsiteX412" fmla="*/ 2629626 w 7467600"/>
              <a:gd name="connsiteY412" fmla="*/ 6763394 h 6858000"/>
              <a:gd name="connsiteX413" fmla="*/ 2565328 w 7467600"/>
              <a:gd name="connsiteY413" fmla="*/ 5516399 h 6858000"/>
              <a:gd name="connsiteX414" fmla="*/ 1922999 w 7467600"/>
              <a:gd name="connsiteY414" fmla="*/ 5980343 h 6858000"/>
              <a:gd name="connsiteX415" fmla="*/ 1950261 w 7467600"/>
              <a:gd name="connsiteY415" fmla="*/ 6405858 h 6858000"/>
              <a:gd name="connsiteX416" fmla="*/ 2365554 w 7467600"/>
              <a:gd name="connsiteY416" fmla="*/ 6759107 h 6858000"/>
              <a:gd name="connsiteX417" fmla="*/ 2424142 w 7467600"/>
              <a:gd name="connsiteY417" fmla="*/ 6858000 h 6858000"/>
              <a:gd name="connsiteX418" fmla="*/ 2395994 w 7467600"/>
              <a:gd name="connsiteY418" fmla="*/ 6858000 h 6858000"/>
              <a:gd name="connsiteX419" fmla="*/ 2392863 w 7467600"/>
              <a:gd name="connsiteY419" fmla="*/ 6852964 h 6858000"/>
              <a:gd name="connsiteX420" fmla="*/ 2017589 w 7467600"/>
              <a:gd name="connsiteY420" fmla="*/ 6493982 h 6858000"/>
              <a:gd name="connsiteX421" fmla="*/ 2147336 w 7467600"/>
              <a:gd name="connsiteY421" fmla="*/ 6594052 h 6858000"/>
              <a:gd name="connsiteX422" fmla="*/ 2207047 w 7467600"/>
              <a:gd name="connsiteY422" fmla="*/ 6654540 h 6858000"/>
              <a:gd name="connsiteX423" fmla="*/ 2299106 w 7467600"/>
              <a:gd name="connsiteY423" fmla="*/ 6778931 h 6858000"/>
              <a:gd name="connsiteX424" fmla="*/ 2314430 w 7467600"/>
              <a:gd name="connsiteY424" fmla="*/ 6801144 h 6858000"/>
              <a:gd name="connsiteX425" fmla="*/ 2352406 w 7467600"/>
              <a:gd name="connsiteY425" fmla="*/ 6858000 h 6858000"/>
              <a:gd name="connsiteX426" fmla="*/ 2314492 w 7467600"/>
              <a:gd name="connsiteY426" fmla="*/ 6858000 h 6858000"/>
              <a:gd name="connsiteX427" fmla="*/ 2288095 w 7467600"/>
              <a:gd name="connsiteY427" fmla="*/ 6818030 h 6858000"/>
              <a:gd name="connsiteX428" fmla="*/ 2272768 w 7467600"/>
              <a:gd name="connsiteY428" fmla="*/ 6795822 h 6858000"/>
              <a:gd name="connsiteX429" fmla="*/ 2182715 w 7467600"/>
              <a:gd name="connsiteY429" fmla="*/ 6675071 h 6858000"/>
              <a:gd name="connsiteX430" fmla="*/ 2032061 w 7467600"/>
              <a:gd name="connsiteY430" fmla="*/ 6541380 h 6858000"/>
              <a:gd name="connsiteX431" fmla="*/ 2257220 w 7467600"/>
              <a:gd name="connsiteY431" fmla="*/ 6826257 h 6858000"/>
              <a:gd name="connsiteX432" fmla="*/ 2281324 w 7467600"/>
              <a:gd name="connsiteY432" fmla="*/ 6858000 h 6858000"/>
              <a:gd name="connsiteX433" fmla="*/ 2242860 w 7467600"/>
              <a:gd name="connsiteY433" fmla="*/ 6858000 h 6858000"/>
              <a:gd name="connsiteX434" fmla="*/ 2232818 w 7467600"/>
              <a:gd name="connsiteY434" fmla="*/ 6844926 h 6858000"/>
              <a:gd name="connsiteX435" fmla="*/ 1990172 w 7467600"/>
              <a:gd name="connsiteY435" fmla="*/ 6542121 h 6858000"/>
              <a:gd name="connsiteX436" fmla="*/ 2124090 w 7467600"/>
              <a:gd name="connsiteY436" fmla="*/ 6761017 h 6858000"/>
              <a:gd name="connsiteX437" fmla="*/ 2200380 w 7467600"/>
              <a:gd name="connsiteY437" fmla="*/ 6858000 h 6858000"/>
              <a:gd name="connsiteX438" fmla="*/ 2147507 w 7467600"/>
              <a:gd name="connsiteY438" fmla="*/ 6858000 h 6858000"/>
              <a:gd name="connsiteX439" fmla="*/ 2070668 w 7467600"/>
              <a:gd name="connsiteY439" fmla="*/ 6761520 h 6858000"/>
              <a:gd name="connsiteX440" fmla="*/ 1975142 w 7467600"/>
              <a:gd name="connsiteY440" fmla="*/ 6585570 h 6858000"/>
              <a:gd name="connsiteX441" fmla="*/ 2050035 w 7467600"/>
              <a:gd name="connsiteY441" fmla="*/ 6813345 h 6858000"/>
              <a:gd name="connsiteX442" fmla="*/ 2063025 w 7467600"/>
              <a:gd name="connsiteY442" fmla="*/ 6858000 h 6858000"/>
              <a:gd name="connsiteX443" fmla="*/ 2021675 w 7467600"/>
              <a:gd name="connsiteY443" fmla="*/ 6858000 h 6858000"/>
              <a:gd name="connsiteX444" fmla="*/ 2019308 w 7467600"/>
              <a:gd name="connsiteY444" fmla="*/ 6847118 h 6858000"/>
              <a:gd name="connsiteX445" fmla="*/ 1938835 w 7467600"/>
              <a:gd name="connsiteY445" fmla="*/ 6551160 h 6858000"/>
              <a:gd name="connsiteX446" fmla="*/ 1953230 w 7467600"/>
              <a:gd name="connsiteY446" fmla="*/ 6759699 h 6858000"/>
              <a:gd name="connsiteX447" fmla="*/ 1956763 w 7467600"/>
              <a:gd name="connsiteY447" fmla="*/ 6778191 h 6858000"/>
              <a:gd name="connsiteX448" fmla="*/ 1967925 w 7467600"/>
              <a:gd name="connsiteY448" fmla="*/ 6858000 h 6858000"/>
              <a:gd name="connsiteX449" fmla="*/ 1936622 w 7467600"/>
              <a:gd name="connsiteY449" fmla="*/ 6858000 h 6858000"/>
              <a:gd name="connsiteX450" fmla="*/ 1926261 w 7467600"/>
              <a:gd name="connsiteY450" fmla="*/ 6784064 h 6858000"/>
              <a:gd name="connsiteX451" fmla="*/ 1922724 w 7467600"/>
              <a:gd name="connsiteY451" fmla="*/ 6765577 h 6858000"/>
              <a:gd name="connsiteX452" fmla="*/ 1904650 w 7467600"/>
              <a:gd name="connsiteY452" fmla="*/ 6639616 h 6858000"/>
              <a:gd name="connsiteX453" fmla="*/ 1885273 w 7467600"/>
              <a:gd name="connsiteY453" fmla="*/ 6858000 h 6858000"/>
              <a:gd name="connsiteX454" fmla="*/ 1854363 w 7467600"/>
              <a:gd name="connsiteY454" fmla="*/ 6858000 h 6858000"/>
              <a:gd name="connsiteX455" fmla="*/ 1880391 w 7467600"/>
              <a:gd name="connsiteY455" fmla="*/ 6603796 h 6858000"/>
              <a:gd name="connsiteX456" fmla="*/ 1818273 w 7467600"/>
              <a:gd name="connsiteY456" fmla="*/ 6715729 h 6858000"/>
              <a:gd name="connsiteX457" fmla="*/ 1794691 w 7467600"/>
              <a:gd name="connsiteY457" fmla="*/ 6843239 h 6858000"/>
              <a:gd name="connsiteX458" fmla="*/ 1794914 w 7467600"/>
              <a:gd name="connsiteY458" fmla="*/ 6858000 h 6858000"/>
              <a:gd name="connsiteX459" fmla="*/ 1746128 w 7467600"/>
              <a:gd name="connsiteY459" fmla="*/ 6858000 h 6858000"/>
              <a:gd name="connsiteX460" fmla="*/ 1753934 w 7467600"/>
              <a:gd name="connsiteY460" fmla="*/ 6724796 h 6858000"/>
              <a:gd name="connsiteX461" fmla="*/ 1792053 w 7467600"/>
              <a:gd name="connsiteY461" fmla="*/ 6572396 h 6858000"/>
              <a:gd name="connsiteX462" fmla="*/ 1862248 w 7467600"/>
              <a:gd name="connsiteY462" fmla="*/ 6266397 h 6858000"/>
              <a:gd name="connsiteX463" fmla="*/ 1862250 w 7467600"/>
              <a:gd name="connsiteY463" fmla="*/ 6033531 h 6858000"/>
              <a:gd name="connsiteX464" fmla="*/ 1211999 w 7467600"/>
              <a:gd name="connsiteY464" fmla="*/ 6683610 h 6858000"/>
              <a:gd name="connsiteX465" fmla="*/ 1213266 w 7467600"/>
              <a:gd name="connsiteY465" fmla="*/ 6691947 h 6858000"/>
              <a:gd name="connsiteX466" fmla="*/ 1203370 w 7467600"/>
              <a:gd name="connsiteY466" fmla="*/ 6850676 h 6858000"/>
              <a:gd name="connsiteX467" fmla="*/ 1203671 w 7467600"/>
              <a:gd name="connsiteY467" fmla="*/ 6858000 h 6858000"/>
              <a:gd name="connsiteX468" fmla="*/ 1143180 w 7467600"/>
              <a:gd name="connsiteY468" fmla="*/ 6858000 h 6858000"/>
              <a:gd name="connsiteX469" fmla="*/ 1142176 w 7467600"/>
              <a:gd name="connsiteY469" fmla="*/ 6766045 h 6858000"/>
              <a:gd name="connsiteX470" fmla="*/ 1067484 w 7467600"/>
              <a:gd name="connsiteY470" fmla="*/ 6858000 h 6858000"/>
              <a:gd name="connsiteX471" fmla="*/ 953928 w 7467600"/>
              <a:gd name="connsiteY471" fmla="*/ 6858000 h 6858000"/>
              <a:gd name="connsiteX472" fmla="*/ 959715 w 7467600"/>
              <a:gd name="connsiteY472" fmla="*/ 6850185 h 6858000"/>
              <a:gd name="connsiteX473" fmla="*/ 1483788 w 7467600"/>
              <a:gd name="connsiteY473" fmla="*/ 6259174 h 6858000"/>
              <a:gd name="connsiteX474" fmla="*/ 1100671 w 7467600"/>
              <a:gd name="connsiteY474" fmla="*/ 6252137 h 6858000"/>
              <a:gd name="connsiteX475" fmla="*/ 1090144 w 7467600"/>
              <a:gd name="connsiteY475" fmla="*/ 6256748 h 6858000"/>
              <a:gd name="connsiteX476" fmla="*/ 1095872 w 7467600"/>
              <a:gd name="connsiteY476" fmla="*/ 6271892 h 6858000"/>
              <a:gd name="connsiteX477" fmla="*/ 262785 w 7467600"/>
              <a:gd name="connsiteY477" fmla="*/ 6845450 h 6858000"/>
              <a:gd name="connsiteX478" fmla="*/ 209968 w 7467600"/>
              <a:gd name="connsiteY478" fmla="*/ 6770713 h 6858000"/>
              <a:gd name="connsiteX479" fmla="*/ 873460 w 7467600"/>
              <a:gd name="connsiteY479" fmla="*/ 6253768 h 6858000"/>
              <a:gd name="connsiteX480" fmla="*/ 192686 w 7467600"/>
              <a:gd name="connsiteY480" fmla="*/ 5849257 h 6858000"/>
              <a:gd name="connsiteX481" fmla="*/ 4696 w 7467600"/>
              <a:gd name="connsiteY481" fmla="*/ 5697668 h 6858000"/>
              <a:gd name="connsiteX482" fmla="*/ 0 w 7467600"/>
              <a:gd name="connsiteY482" fmla="*/ 5689984 h 6858000"/>
              <a:gd name="connsiteX483" fmla="*/ 0 w 7467600"/>
              <a:gd name="connsiteY483" fmla="*/ 5513472 h 6858000"/>
              <a:gd name="connsiteX484" fmla="*/ 174101 w 7467600"/>
              <a:gd name="connsiteY484" fmla="*/ 5620277 h 6858000"/>
              <a:gd name="connsiteX485" fmla="*/ 891800 w 7467600"/>
              <a:gd name="connsiteY485" fmla="*/ 6036935 h 6858000"/>
              <a:gd name="connsiteX486" fmla="*/ 1072219 w 7467600"/>
              <a:gd name="connsiteY486" fmla="*/ 6169443 h 6858000"/>
              <a:gd name="connsiteX487" fmla="*/ 1074117 w 7467600"/>
              <a:gd name="connsiteY487" fmla="*/ 6170301 h 6858000"/>
              <a:gd name="connsiteX488" fmla="*/ 1083114 w 7467600"/>
              <a:gd name="connsiteY488" fmla="*/ 6174131 h 6858000"/>
              <a:gd name="connsiteX489" fmla="*/ 1543010 w 7467600"/>
              <a:gd name="connsiteY489" fmla="*/ 6191140 h 6858000"/>
              <a:gd name="connsiteX490" fmla="*/ 1551080 w 7467600"/>
              <a:gd name="connsiteY490" fmla="*/ 6195006 h 6858000"/>
              <a:gd name="connsiteX491" fmla="*/ 2345443 w 7467600"/>
              <a:gd name="connsiteY491" fmla="*/ 5549882 h 6858000"/>
              <a:gd name="connsiteX492" fmla="*/ 1721499 w 7467600"/>
              <a:gd name="connsiteY492" fmla="*/ 5599969 h 6858000"/>
              <a:gd name="connsiteX493" fmla="*/ 767716 w 7467600"/>
              <a:gd name="connsiteY493" fmla="*/ 5472768 h 6858000"/>
              <a:gd name="connsiteX494" fmla="*/ 722147 w 7467600"/>
              <a:gd name="connsiteY494" fmla="*/ 5393091 h 6858000"/>
              <a:gd name="connsiteX495" fmla="*/ 1485552 w 7467600"/>
              <a:gd name="connsiteY495" fmla="*/ 5313202 h 6858000"/>
              <a:gd name="connsiteX496" fmla="*/ 2143004 w 7467600"/>
              <a:gd name="connsiteY496" fmla="*/ 5402420 h 6858000"/>
              <a:gd name="connsiteX497" fmla="*/ 1933391 w 7467600"/>
              <a:gd name="connsiteY497" fmla="*/ 5156971 h 6858000"/>
              <a:gd name="connsiteX498" fmla="*/ 1827118 w 7467600"/>
              <a:gd name="connsiteY498" fmla="*/ 4968410 h 6858000"/>
              <a:gd name="connsiteX499" fmla="*/ 1837349 w 7467600"/>
              <a:gd name="connsiteY499" fmla="*/ 4956357 h 6858000"/>
              <a:gd name="connsiteX500" fmla="*/ 2162835 w 7467600"/>
              <a:gd name="connsiteY500" fmla="*/ 5187853 h 6858000"/>
              <a:gd name="connsiteX501" fmla="*/ 2257167 w 7467600"/>
              <a:gd name="connsiteY501" fmla="*/ 5462123 h 6858000"/>
              <a:gd name="connsiteX502" fmla="*/ 2261598 w 7467600"/>
              <a:gd name="connsiteY502" fmla="*/ 5467998 h 6858000"/>
              <a:gd name="connsiteX503" fmla="*/ 2437177 w 7467600"/>
              <a:gd name="connsiteY503" fmla="*/ 5479608 h 6858000"/>
              <a:gd name="connsiteX504" fmla="*/ 2445247 w 7467600"/>
              <a:gd name="connsiteY504" fmla="*/ 5483476 h 6858000"/>
              <a:gd name="connsiteX505" fmla="*/ 2743626 w 7467600"/>
              <a:gd name="connsiteY505" fmla="*/ 5304819 h 6858000"/>
              <a:gd name="connsiteX506" fmla="*/ 3048102 w 7467600"/>
              <a:gd name="connsiteY506" fmla="*/ 5150595 h 6858000"/>
              <a:gd name="connsiteX507" fmla="*/ 1799414 w 7467600"/>
              <a:gd name="connsiteY507" fmla="*/ 4694732 h 6858000"/>
              <a:gd name="connsiteX508" fmla="*/ 1771735 w 7467600"/>
              <a:gd name="connsiteY508" fmla="*/ 4619929 h 6858000"/>
              <a:gd name="connsiteX509" fmla="*/ 3104273 w 7467600"/>
              <a:gd name="connsiteY509" fmla="*/ 5076159 h 6858000"/>
              <a:gd name="connsiteX510" fmla="*/ 3113245 w 7467600"/>
              <a:gd name="connsiteY510" fmla="*/ 5090705 h 6858000"/>
              <a:gd name="connsiteX511" fmla="*/ 3126294 w 7467600"/>
              <a:gd name="connsiteY511" fmla="*/ 5114400 h 6858000"/>
              <a:gd name="connsiteX512" fmla="*/ 3937433 w 7467600"/>
              <a:gd name="connsiteY512" fmla="*/ 4830473 h 6858000"/>
              <a:gd name="connsiteX513" fmla="*/ 3590475 w 7467600"/>
              <a:gd name="connsiteY513" fmla="*/ 4597974 h 6858000"/>
              <a:gd name="connsiteX514" fmla="*/ 3100264 w 7467600"/>
              <a:gd name="connsiteY514" fmla="*/ 4579845 h 6858000"/>
              <a:gd name="connsiteX515" fmla="*/ 2183576 w 7467600"/>
              <a:gd name="connsiteY515" fmla="*/ 4227150 h 6858000"/>
              <a:gd name="connsiteX516" fmla="*/ 2151029 w 7467600"/>
              <a:gd name="connsiteY516" fmla="*/ 4146947 h 6858000"/>
              <a:gd name="connsiteX517" fmla="*/ 3563434 w 7467600"/>
              <a:gd name="connsiteY517" fmla="*/ 4469115 h 6858000"/>
              <a:gd name="connsiteX518" fmla="*/ 3177952 w 7467600"/>
              <a:gd name="connsiteY518" fmla="*/ 3657386 h 6858000"/>
              <a:gd name="connsiteX519" fmla="*/ 3189263 w 7467600"/>
              <a:gd name="connsiteY519" fmla="*/ 3625726 h 6858000"/>
              <a:gd name="connsiteX520" fmla="*/ 3560912 w 7467600"/>
              <a:gd name="connsiteY520" fmla="*/ 4079863 h 6858000"/>
              <a:gd name="connsiteX521" fmla="*/ 3626636 w 7467600"/>
              <a:gd name="connsiteY521" fmla="*/ 4512230 h 6858000"/>
              <a:gd name="connsiteX522" fmla="*/ 3653088 w 7467600"/>
              <a:gd name="connsiteY522" fmla="*/ 4521417 h 6858000"/>
              <a:gd name="connsiteX523" fmla="*/ 3988128 w 7467600"/>
              <a:gd name="connsiteY523" fmla="*/ 4817267 h 6858000"/>
              <a:gd name="connsiteX524" fmla="*/ 4830582 w 7467600"/>
              <a:gd name="connsiteY524" fmla="*/ 4676000 h 6858000"/>
              <a:gd name="connsiteX525" fmla="*/ 4830100 w 7467600"/>
              <a:gd name="connsiteY525" fmla="*/ 4675554 h 6858000"/>
              <a:gd name="connsiteX526" fmla="*/ 4036318 w 7467600"/>
              <a:gd name="connsiteY526" fmla="*/ 4147013 h 6858000"/>
              <a:gd name="connsiteX527" fmla="*/ 3432098 w 7467600"/>
              <a:gd name="connsiteY527" fmla="*/ 3537312 h 6858000"/>
              <a:gd name="connsiteX528" fmla="*/ 3446761 w 7467600"/>
              <a:gd name="connsiteY528" fmla="*/ 3461278 h 6858000"/>
              <a:gd name="connsiteX529" fmla="*/ 4419733 w 7467600"/>
              <a:gd name="connsiteY529" fmla="*/ 3963555 h 6858000"/>
              <a:gd name="connsiteX530" fmla="*/ 4781371 w 7467600"/>
              <a:gd name="connsiteY530" fmla="*/ 4458604 h 6858000"/>
              <a:gd name="connsiteX531" fmla="*/ 4780440 w 7467600"/>
              <a:gd name="connsiteY531" fmla="*/ 4470290 h 6858000"/>
              <a:gd name="connsiteX532" fmla="*/ 4898954 w 7467600"/>
              <a:gd name="connsiteY532" fmla="*/ 4662092 h 6858000"/>
              <a:gd name="connsiteX533" fmla="*/ 4900699 w 7467600"/>
              <a:gd name="connsiteY533" fmla="*/ 4670867 h 6858000"/>
              <a:gd name="connsiteX534" fmla="*/ 5714511 w 7467600"/>
              <a:gd name="connsiteY534" fmla="*/ 4663483 h 6858000"/>
              <a:gd name="connsiteX535" fmla="*/ 5464793 w 7467600"/>
              <a:gd name="connsiteY535" fmla="*/ 4393556 h 6858000"/>
              <a:gd name="connsiteX536" fmla="*/ 5461897 w 7467600"/>
              <a:gd name="connsiteY536" fmla="*/ 4390879 h 6858000"/>
              <a:gd name="connsiteX537" fmla="*/ 4294126 w 7467600"/>
              <a:gd name="connsiteY537" fmla="*/ 3303048 h 6858000"/>
              <a:gd name="connsiteX538" fmla="*/ 4305321 w 7467600"/>
              <a:gd name="connsiteY538" fmla="*/ 3256953 h 6858000"/>
              <a:gd name="connsiteX539" fmla="*/ 4949299 w 7467600"/>
              <a:gd name="connsiteY539" fmla="*/ 3766336 h 6858000"/>
              <a:gd name="connsiteX540" fmla="*/ 5291452 w 7467600"/>
              <a:gd name="connsiteY540" fmla="*/ 4076801 h 6858000"/>
              <a:gd name="connsiteX541" fmla="*/ 5434998 w 7467600"/>
              <a:gd name="connsiteY541" fmla="*/ 4254100 h 6858000"/>
              <a:gd name="connsiteX542" fmla="*/ 5351015 w 7467600"/>
              <a:gd name="connsiteY542" fmla="*/ 3760989 h 6858000"/>
              <a:gd name="connsiteX543" fmla="*/ 5413780 w 7467600"/>
              <a:gd name="connsiteY543" fmla="*/ 2966265 h 6858000"/>
              <a:gd name="connsiteX544" fmla="*/ 5425627 w 7467600"/>
              <a:gd name="connsiteY544" fmla="*/ 2954192 h 6858000"/>
              <a:gd name="connsiteX545" fmla="*/ 6604735 w 7467600"/>
              <a:gd name="connsiteY545" fmla="*/ 2041381 h 6858000"/>
              <a:gd name="connsiteX546" fmla="*/ 7204487 w 7467600"/>
              <a:gd name="connsiteY546" fmla="*/ 2742112 h 6858000"/>
              <a:gd name="connsiteX547" fmla="*/ 7131592 w 7467600"/>
              <a:gd name="connsiteY547" fmla="*/ 2672096 h 6858000"/>
              <a:gd name="connsiteX548" fmla="*/ 6996344 w 7467600"/>
              <a:gd name="connsiteY548" fmla="*/ 2518310 h 6858000"/>
              <a:gd name="connsiteX549" fmla="*/ 6735495 w 7467600"/>
              <a:gd name="connsiteY549" fmla="*/ 2196890 h 6858000"/>
              <a:gd name="connsiteX550" fmla="*/ 6721901 w 7467600"/>
              <a:gd name="connsiteY550" fmla="*/ 2179274 h 6858000"/>
              <a:gd name="connsiteX551" fmla="*/ 6604735 w 7467600"/>
              <a:gd name="connsiteY551" fmla="*/ 2041381 h 6858000"/>
              <a:gd name="connsiteX552" fmla="*/ 6591670 w 7467600"/>
              <a:gd name="connsiteY552" fmla="*/ 1988277 h 6858000"/>
              <a:gd name="connsiteX553" fmla="*/ 6747349 w 7467600"/>
              <a:gd name="connsiteY553" fmla="*/ 2160069 h 6858000"/>
              <a:gd name="connsiteX554" fmla="*/ 6760943 w 7467600"/>
              <a:gd name="connsiteY554" fmla="*/ 2177686 h 6858000"/>
              <a:gd name="connsiteX555" fmla="*/ 7021065 w 7467600"/>
              <a:gd name="connsiteY555" fmla="*/ 2498102 h 6858000"/>
              <a:gd name="connsiteX556" fmla="*/ 7155223 w 7467600"/>
              <a:gd name="connsiteY556" fmla="*/ 2650386 h 6858000"/>
              <a:gd name="connsiteX557" fmla="*/ 7203167 w 7467600"/>
              <a:gd name="connsiteY557" fmla="*/ 2697288 h 6858000"/>
              <a:gd name="connsiteX558" fmla="*/ 6937703 w 7467600"/>
              <a:gd name="connsiteY558" fmla="*/ 2321981 h 6858000"/>
              <a:gd name="connsiteX559" fmla="*/ 6591670 w 7467600"/>
              <a:gd name="connsiteY559" fmla="*/ 1988277 h 6858000"/>
              <a:gd name="connsiteX560" fmla="*/ 5798671 w 7467600"/>
              <a:gd name="connsiteY560" fmla="*/ 1981601 h 6858000"/>
              <a:gd name="connsiteX561" fmla="*/ 5754709 w 7467600"/>
              <a:gd name="connsiteY561" fmla="*/ 2071454 h 6858000"/>
              <a:gd name="connsiteX562" fmla="*/ 5763044 w 7467600"/>
              <a:gd name="connsiteY562" fmla="*/ 2842206 h 6858000"/>
              <a:gd name="connsiteX563" fmla="*/ 5764974 w 7467600"/>
              <a:gd name="connsiteY563" fmla="*/ 2799609 h 6858000"/>
              <a:gd name="connsiteX564" fmla="*/ 5767665 w 7467600"/>
              <a:gd name="connsiteY564" fmla="*/ 2666409 h 6858000"/>
              <a:gd name="connsiteX565" fmla="*/ 5763055 w 7467600"/>
              <a:gd name="connsiteY565" fmla="*/ 2579705 h 6858000"/>
              <a:gd name="connsiteX566" fmla="*/ 5758079 w 7467600"/>
              <a:gd name="connsiteY566" fmla="*/ 2492508 h 6858000"/>
              <a:gd name="connsiteX567" fmla="*/ 5779325 w 7467600"/>
              <a:gd name="connsiteY567" fmla="*/ 2197069 h 6858000"/>
              <a:gd name="connsiteX568" fmla="*/ 5798671 w 7467600"/>
              <a:gd name="connsiteY568" fmla="*/ 1981601 h 6858000"/>
              <a:gd name="connsiteX569" fmla="*/ 5829202 w 7467600"/>
              <a:gd name="connsiteY569" fmla="*/ 1971679 h 6858000"/>
              <a:gd name="connsiteX570" fmla="*/ 5809558 w 7467600"/>
              <a:gd name="connsiteY570" fmla="*/ 2198043 h 6858000"/>
              <a:gd name="connsiteX571" fmla="*/ 5788653 w 7467600"/>
              <a:gd name="connsiteY571" fmla="*/ 2489430 h 6858000"/>
              <a:gd name="connsiteX572" fmla="*/ 5793439 w 7467600"/>
              <a:gd name="connsiteY572" fmla="*/ 2575235 h 6858000"/>
              <a:gd name="connsiteX573" fmla="*/ 5796837 w 7467600"/>
              <a:gd name="connsiteY573" fmla="*/ 2637633 h 6858000"/>
              <a:gd name="connsiteX574" fmla="*/ 5818614 w 7467600"/>
              <a:gd name="connsiteY574" fmla="*/ 2473055 h 6858000"/>
              <a:gd name="connsiteX575" fmla="*/ 5829202 w 7467600"/>
              <a:gd name="connsiteY575" fmla="*/ 1971679 h 6858000"/>
              <a:gd name="connsiteX576" fmla="*/ 5911389 w 7467600"/>
              <a:gd name="connsiteY576" fmla="*/ 1898371 h 6858000"/>
              <a:gd name="connsiteX577" fmla="*/ 6237627 w 7467600"/>
              <a:gd name="connsiteY577" fmla="*/ 2231921 h 6858000"/>
              <a:gd name="connsiteX578" fmla="*/ 5911389 w 7467600"/>
              <a:gd name="connsiteY578" fmla="*/ 1898371 h 6858000"/>
              <a:gd name="connsiteX579" fmla="*/ 6944437 w 7467600"/>
              <a:gd name="connsiteY579" fmla="*/ 1575402 h 6858000"/>
              <a:gd name="connsiteX580" fmla="*/ 6304730 w 7467600"/>
              <a:gd name="connsiteY580" fmla="*/ 1766654 h 6858000"/>
              <a:gd name="connsiteX581" fmla="*/ 6944437 w 7467600"/>
              <a:gd name="connsiteY581" fmla="*/ 1575402 h 6858000"/>
              <a:gd name="connsiteX582" fmla="*/ 7019523 w 7467600"/>
              <a:gd name="connsiteY582" fmla="*/ 1519450 h 6858000"/>
              <a:gd name="connsiteX583" fmla="*/ 6298091 w 7467600"/>
              <a:gd name="connsiteY583" fmla="*/ 1737122 h 6858000"/>
              <a:gd name="connsiteX584" fmla="*/ 7019523 w 7467600"/>
              <a:gd name="connsiteY584" fmla="*/ 1519450 h 6858000"/>
              <a:gd name="connsiteX585" fmla="*/ 2399523 w 7467600"/>
              <a:gd name="connsiteY585" fmla="*/ 1428234 h 6858000"/>
              <a:gd name="connsiteX586" fmla="*/ 2224982 w 7467600"/>
              <a:gd name="connsiteY586" fmla="*/ 1826201 h 6858000"/>
              <a:gd name="connsiteX587" fmla="*/ 2096099 w 7467600"/>
              <a:gd name="connsiteY587" fmla="*/ 2345900 h 6858000"/>
              <a:gd name="connsiteX588" fmla="*/ 2283317 w 7467600"/>
              <a:gd name="connsiteY588" fmla="*/ 1796925 h 6858000"/>
              <a:gd name="connsiteX589" fmla="*/ 2399523 w 7467600"/>
              <a:gd name="connsiteY589" fmla="*/ 1428234 h 6858000"/>
              <a:gd name="connsiteX590" fmla="*/ 2448558 w 7467600"/>
              <a:gd name="connsiteY590" fmla="*/ 1373435 h 6858000"/>
              <a:gd name="connsiteX591" fmla="*/ 2312521 w 7467600"/>
              <a:gd name="connsiteY591" fmla="*/ 1806140 h 6858000"/>
              <a:gd name="connsiteX592" fmla="*/ 2127533 w 7467600"/>
              <a:gd name="connsiteY592" fmla="*/ 2348380 h 6858000"/>
              <a:gd name="connsiteX593" fmla="*/ 2358080 w 7467600"/>
              <a:gd name="connsiteY593" fmla="*/ 1866134 h 6858000"/>
              <a:gd name="connsiteX594" fmla="*/ 2407436 w 7467600"/>
              <a:gd name="connsiteY594" fmla="*/ 1651070 h 6858000"/>
              <a:gd name="connsiteX595" fmla="*/ 2448558 w 7467600"/>
              <a:gd name="connsiteY595" fmla="*/ 1373435 h 6858000"/>
              <a:gd name="connsiteX596" fmla="*/ 278707 w 7467600"/>
              <a:gd name="connsiteY596" fmla="*/ 1352270 h 6858000"/>
              <a:gd name="connsiteX597" fmla="*/ 321570 w 7467600"/>
              <a:gd name="connsiteY597" fmla="*/ 1861610 h 6858000"/>
              <a:gd name="connsiteX598" fmla="*/ 294281 w 7467600"/>
              <a:gd name="connsiteY598" fmla="*/ 1440658 h 6858000"/>
              <a:gd name="connsiteX599" fmla="*/ 278707 w 7467600"/>
              <a:gd name="connsiteY599" fmla="*/ 1352270 h 6858000"/>
              <a:gd name="connsiteX600" fmla="*/ 1423821 w 7467600"/>
              <a:gd name="connsiteY600" fmla="*/ 1351958 h 6858000"/>
              <a:gd name="connsiteX601" fmla="*/ 1638521 w 7467600"/>
              <a:gd name="connsiteY601" fmla="*/ 1908470 h 6858000"/>
              <a:gd name="connsiteX602" fmla="*/ 1754199 w 7467600"/>
              <a:gd name="connsiteY602" fmla="*/ 2149284 h 6858000"/>
              <a:gd name="connsiteX603" fmla="*/ 1908359 w 7467600"/>
              <a:gd name="connsiteY603" fmla="*/ 2364988 h 6858000"/>
              <a:gd name="connsiteX604" fmla="*/ 1647661 w 7467600"/>
              <a:gd name="connsiteY604" fmla="*/ 1825945 h 6858000"/>
              <a:gd name="connsiteX605" fmla="*/ 1423821 w 7467600"/>
              <a:gd name="connsiteY605" fmla="*/ 1351958 h 6858000"/>
              <a:gd name="connsiteX606" fmla="*/ 1431890 w 7467600"/>
              <a:gd name="connsiteY606" fmla="*/ 1306475 h 6858000"/>
              <a:gd name="connsiteX607" fmla="*/ 1507597 w 7467600"/>
              <a:gd name="connsiteY607" fmla="*/ 1446132 h 6858000"/>
              <a:gd name="connsiteX608" fmla="*/ 1674586 w 7467600"/>
              <a:gd name="connsiteY608" fmla="*/ 1813832 h 6858000"/>
              <a:gd name="connsiteX609" fmla="*/ 1815950 w 7467600"/>
              <a:gd name="connsiteY609" fmla="*/ 2128564 h 6858000"/>
              <a:gd name="connsiteX610" fmla="*/ 1984242 w 7467600"/>
              <a:gd name="connsiteY610" fmla="*/ 2430829 h 6858000"/>
              <a:gd name="connsiteX611" fmla="*/ 2014023 w 7467600"/>
              <a:gd name="connsiteY611" fmla="*/ 2450995 h 6858000"/>
              <a:gd name="connsiteX612" fmla="*/ 1747337 w 7467600"/>
              <a:gd name="connsiteY612" fmla="*/ 1855264 h 6858000"/>
              <a:gd name="connsiteX613" fmla="*/ 1533749 w 7467600"/>
              <a:gd name="connsiteY613" fmla="*/ 1478656 h 6858000"/>
              <a:gd name="connsiteX614" fmla="*/ 1431890 w 7467600"/>
              <a:gd name="connsiteY614" fmla="*/ 1306475 h 6858000"/>
              <a:gd name="connsiteX615" fmla="*/ 5052692 w 7467600"/>
              <a:gd name="connsiteY615" fmla="*/ 1292994 h 6858000"/>
              <a:gd name="connsiteX616" fmla="*/ 5200661 w 7467600"/>
              <a:gd name="connsiteY616" fmla="*/ 1635186 h 6858000"/>
              <a:gd name="connsiteX617" fmla="*/ 5297138 w 7467600"/>
              <a:gd name="connsiteY617" fmla="*/ 1906351 h 6858000"/>
              <a:gd name="connsiteX618" fmla="*/ 5052692 w 7467600"/>
              <a:gd name="connsiteY618" fmla="*/ 1292994 h 6858000"/>
              <a:gd name="connsiteX619" fmla="*/ 5009948 w 7467600"/>
              <a:gd name="connsiteY619" fmla="*/ 1273619 h 6858000"/>
              <a:gd name="connsiteX620" fmla="*/ 5121777 w 7467600"/>
              <a:gd name="connsiteY620" fmla="*/ 1654213 h 6858000"/>
              <a:gd name="connsiteX621" fmla="*/ 5293545 w 7467600"/>
              <a:gd name="connsiteY621" fmla="*/ 2072247 h 6858000"/>
              <a:gd name="connsiteX622" fmla="*/ 5294042 w 7467600"/>
              <a:gd name="connsiteY622" fmla="*/ 2065019 h 6858000"/>
              <a:gd name="connsiteX623" fmla="*/ 5171936 w 7467600"/>
              <a:gd name="connsiteY623" fmla="*/ 1647613 h 6858000"/>
              <a:gd name="connsiteX624" fmla="*/ 5009948 w 7467600"/>
              <a:gd name="connsiteY624" fmla="*/ 1273619 h 6858000"/>
              <a:gd name="connsiteX625" fmla="*/ 655236 w 7467600"/>
              <a:gd name="connsiteY625" fmla="*/ 1268632 h 6858000"/>
              <a:gd name="connsiteX626" fmla="*/ 839521 w 7467600"/>
              <a:gd name="connsiteY626" fmla="*/ 1685315 h 6858000"/>
              <a:gd name="connsiteX627" fmla="*/ 1109416 w 7467600"/>
              <a:gd name="connsiteY627" fmla="*/ 2061663 h 6858000"/>
              <a:gd name="connsiteX628" fmla="*/ 1298300 w 7467600"/>
              <a:gd name="connsiteY628" fmla="*/ 2247742 h 6858000"/>
              <a:gd name="connsiteX629" fmla="*/ 1125871 w 7467600"/>
              <a:gd name="connsiteY629" fmla="*/ 1989513 h 6858000"/>
              <a:gd name="connsiteX630" fmla="*/ 981574 w 7467600"/>
              <a:gd name="connsiteY630" fmla="*/ 1783157 h 6858000"/>
              <a:gd name="connsiteX631" fmla="*/ 922198 w 7467600"/>
              <a:gd name="connsiteY631" fmla="*/ 1677437 h 6858000"/>
              <a:gd name="connsiteX632" fmla="*/ 869293 w 7467600"/>
              <a:gd name="connsiteY632" fmla="*/ 1583214 h 6858000"/>
              <a:gd name="connsiteX633" fmla="*/ 751431 w 7467600"/>
              <a:gd name="connsiteY633" fmla="*/ 1405731 h 6858000"/>
              <a:gd name="connsiteX634" fmla="*/ 655236 w 7467600"/>
              <a:gd name="connsiteY634" fmla="*/ 1268632 h 6858000"/>
              <a:gd name="connsiteX635" fmla="*/ 6516292 w 7467600"/>
              <a:gd name="connsiteY635" fmla="*/ 1263064 h 6858000"/>
              <a:gd name="connsiteX636" fmla="*/ 5736320 w 7467600"/>
              <a:gd name="connsiteY636" fmla="*/ 1501803 h 6858000"/>
              <a:gd name="connsiteX637" fmla="*/ 6516292 w 7467600"/>
              <a:gd name="connsiteY637" fmla="*/ 1263064 h 6858000"/>
              <a:gd name="connsiteX638" fmla="*/ 291466 w 7467600"/>
              <a:gd name="connsiteY638" fmla="*/ 1250369 h 6858000"/>
              <a:gd name="connsiteX639" fmla="*/ 323180 w 7467600"/>
              <a:gd name="connsiteY639" fmla="*/ 1435283 h 6858000"/>
              <a:gd name="connsiteX640" fmla="*/ 349381 w 7467600"/>
              <a:gd name="connsiteY640" fmla="*/ 1875041 h 6858000"/>
              <a:gd name="connsiteX641" fmla="*/ 374363 w 7467600"/>
              <a:gd name="connsiteY641" fmla="*/ 1506494 h 6858000"/>
              <a:gd name="connsiteX642" fmla="*/ 302168 w 7467600"/>
              <a:gd name="connsiteY642" fmla="*/ 1274495 h 6858000"/>
              <a:gd name="connsiteX643" fmla="*/ 291466 w 7467600"/>
              <a:gd name="connsiteY643" fmla="*/ 1250369 h 6858000"/>
              <a:gd name="connsiteX644" fmla="*/ 678222 w 7467600"/>
              <a:gd name="connsiteY644" fmla="*/ 1248670 h 6858000"/>
              <a:gd name="connsiteX645" fmla="*/ 775536 w 7467600"/>
              <a:gd name="connsiteY645" fmla="*/ 1388015 h 6858000"/>
              <a:gd name="connsiteX646" fmla="*/ 894529 w 7467600"/>
              <a:gd name="connsiteY646" fmla="*/ 1567739 h 6858000"/>
              <a:gd name="connsiteX647" fmla="*/ 948000 w 7467600"/>
              <a:gd name="connsiteY647" fmla="*/ 1663088 h 6858000"/>
              <a:gd name="connsiteX648" fmla="*/ 1006812 w 7467600"/>
              <a:gd name="connsiteY648" fmla="*/ 1767683 h 6858000"/>
              <a:gd name="connsiteX649" fmla="*/ 1149133 w 7467600"/>
              <a:gd name="connsiteY649" fmla="*/ 1971513 h 6858000"/>
              <a:gd name="connsiteX650" fmla="*/ 1333952 w 7467600"/>
              <a:gd name="connsiteY650" fmla="*/ 2251620 h 6858000"/>
              <a:gd name="connsiteX651" fmla="*/ 1337329 w 7467600"/>
              <a:gd name="connsiteY651" fmla="*/ 2258350 h 6858000"/>
              <a:gd name="connsiteX652" fmla="*/ 1014726 w 7467600"/>
              <a:gd name="connsiteY652" fmla="*/ 1615556 h 6858000"/>
              <a:gd name="connsiteX653" fmla="*/ 678222 w 7467600"/>
              <a:gd name="connsiteY653" fmla="*/ 1248670 h 6858000"/>
              <a:gd name="connsiteX654" fmla="*/ 6691602 w 7467600"/>
              <a:gd name="connsiteY654" fmla="*/ 1140573 h 6858000"/>
              <a:gd name="connsiteX655" fmla="*/ 6571100 w 7467600"/>
              <a:gd name="connsiteY655" fmla="*/ 1183662 h 6858000"/>
              <a:gd name="connsiteX656" fmla="*/ 6241687 w 7467600"/>
              <a:gd name="connsiteY656" fmla="*/ 1257600 h 6858000"/>
              <a:gd name="connsiteX657" fmla="*/ 5693009 w 7467600"/>
              <a:gd name="connsiteY657" fmla="*/ 1478256 h 6858000"/>
              <a:gd name="connsiteX658" fmla="*/ 6548420 w 7467600"/>
              <a:gd name="connsiteY658" fmla="*/ 1214599 h 6858000"/>
              <a:gd name="connsiteX659" fmla="*/ 6605473 w 7467600"/>
              <a:gd name="connsiteY659" fmla="*/ 1184686 h 6858000"/>
              <a:gd name="connsiteX660" fmla="*/ 6691602 w 7467600"/>
              <a:gd name="connsiteY660" fmla="*/ 1140573 h 6858000"/>
              <a:gd name="connsiteX661" fmla="*/ 4002475 w 7467600"/>
              <a:gd name="connsiteY661" fmla="*/ 1037802 h 6858000"/>
              <a:gd name="connsiteX662" fmla="*/ 4000324 w 7467600"/>
              <a:gd name="connsiteY662" fmla="*/ 1039362 h 6858000"/>
              <a:gd name="connsiteX663" fmla="*/ 4002862 w 7467600"/>
              <a:gd name="connsiteY663" fmla="*/ 1042866 h 6858000"/>
              <a:gd name="connsiteX664" fmla="*/ 4002475 w 7467600"/>
              <a:gd name="connsiteY664" fmla="*/ 1037802 h 6858000"/>
              <a:gd name="connsiteX665" fmla="*/ 506322 w 7467600"/>
              <a:gd name="connsiteY665" fmla="*/ 1020997 h 6858000"/>
              <a:gd name="connsiteX666" fmla="*/ 533068 w 7467600"/>
              <a:gd name="connsiteY666" fmla="*/ 1029409 h 6858000"/>
              <a:gd name="connsiteX667" fmla="*/ 1232525 w 7467600"/>
              <a:gd name="connsiteY667" fmla="*/ 1804675 h 6858000"/>
              <a:gd name="connsiteX668" fmla="*/ 1388858 w 7467600"/>
              <a:gd name="connsiteY668" fmla="*/ 2368011 h 6858000"/>
              <a:gd name="connsiteX669" fmla="*/ 1384098 w 7467600"/>
              <a:gd name="connsiteY669" fmla="*/ 2378125 h 6858000"/>
              <a:gd name="connsiteX670" fmla="*/ 1425393 w 7467600"/>
              <a:gd name="connsiteY670" fmla="*/ 2589124 h 6858000"/>
              <a:gd name="connsiteX671" fmla="*/ 1424001 w 7467600"/>
              <a:gd name="connsiteY671" fmla="*/ 2597541 h 6858000"/>
              <a:gd name="connsiteX672" fmla="*/ 2152729 w 7467600"/>
              <a:gd name="connsiteY672" fmla="*/ 2864487 h 6858000"/>
              <a:gd name="connsiteX673" fmla="*/ 2020609 w 7467600"/>
              <a:gd name="connsiteY673" fmla="*/ 2539671 h 6858000"/>
              <a:gd name="connsiteX674" fmla="*/ 2018920 w 7467600"/>
              <a:gd name="connsiteY674" fmla="*/ 2536309 h 6858000"/>
              <a:gd name="connsiteX675" fmla="*/ 1342441 w 7467600"/>
              <a:gd name="connsiteY675" fmla="*/ 1173017 h 6858000"/>
              <a:gd name="connsiteX676" fmla="*/ 1367925 w 7467600"/>
              <a:gd name="connsiteY676" fmla="*/ 1135648 h 6858000"/>
              <a:gd name="connsiteX677" fmla="*/ 1771401 w 7467600"/>
              <a:gd name="connsiteY677" fmla="*/ 1806673 h 6858000"/>
              <a:gd name="connsiteX678" fmla="*/ 1972385 w 7467600"/>
              <a:gd name="connsiteY678" fmla="*/ 2198735 h 6858000"/>
              <a:gd name="connsiteX679" fmla="*/ 2040892 w 7467600"/>
              <a:gd name="connsiteY679" fmla="*/ 2405205 h 6858000"/>
              <a:gd name="connsiteX680" fmla="*/ 2131689 w 7467600"/>
              <a:gd name="connsiteY680" fmla="*/ 1936926 h 6858000"/>
              <a:gd name="connsiteX681" fmla="*/ 2454820 w 7467600"/>
              <a:gd name="connsiteY681" fmla="*/ 1248808 h 6858000"/>
              <a:gd name="connsiteX682" fmla="*/ 2492512 w 7467600"/>
              <a:gd name="connsiteY682" fmla="*/ 1302920 h 6858000"/>
              <a:gd name="connsiteX683" fmla="*/ 2081216 w 7467600"/>
              <a:gd name="connsiteY683" fmla="*/ 2527513 h 6858000"/>
              <a:gd name="connsiteX684" fmla="*/ 2081211 w 7467600"/>
              <a:gd name="connsiteY684" fmla="*/ 2528916 h 6858000"/>
              <a:gd name="connsiteX685" fmla="*/ 2199067 w 7467600"/>
              <a:gd name="connsiteY685" fmla="*/ 2884061 h 6858000"/>
              <a:gd name="connsiteX686" fmla="*/ 3192586 w 7467600"/>
              <a:gd name="connsiteY686" fmla="*/ 3411496 h 6858000"/>
              <a:gd name="connsiteX687" fmla="*/ 3182620 w 7467600"/>
              <a:gd name="connsiteY687" fmla="*/ 3483279 h 6858000"/>
              <a:gd name="connsiteX688" fmla="*/ 2435119 w 7467600"/>
              <a:gd name="connsiteY688" fmla="*/ 3080173 h 6858000"/>
              <a:gd name="connsiteX689" fmla="*/ 2410152 w 7467600"/>
              <a:gd name="connsiteY689" fmla="*/ 3063751 h 6858000"/>
              <a:gd name="connsiteX690" fmla="*/ 2408099 w 7467600"/>
              <a:gd name="connsiteY690" fmla="*/ 3064403 h 6858000"/>
              <a:gd name="connsiteX691" fmla="*/ 2407218 w 7467600"/>
              <a:gd name="connsiteY691" fmla="*/ 3070324 h 6858000"/>
              <a:gd name="connsiteX692" fmla="*/ 2380138 w 7467600"/>
              <a:gd name="connsiteY692" fmla="*/ 3099341 h 6858000"/>
              <a:gd name="connsiteX693" fmla="*/ 1765923 w 7467600"/>
              <a:gd name="connsiteY693" fmla="*/ 3581043 h 6858000"/>
              <a:gd name="connsiteX694" fmla="*/ 1702258 w 7467600"/>
              <a:gd name="connsiteY694" fmla="*/ 3612286 h 6858000"/>
              <a:gd name="connsiteX695" fmla="*/ 1538370 w 7467600"/>
              <a:gd name="connsiteY695" fmla="*/ 3811804 h 6858000"/>
              <a:gd name="connsiteX696" fmla="*/ 542867 w 7467600"/>
              <a:gd name="connsiteY696" fmla="*/ 4944092 h 6858000"/>
              <a:gd name="connsiteX697" fmla="*/ 515800 w 7467600"/>
              <a:gd name="connsiteY697" fmla="*/ 4862180 h 6858000"/>
              <a:gd name="connsiteX698" fmla="*/ 909145 w 7467600"/>
              <a:gd name="connsiteY698" fmla="*/ 4199225 h 6858000"/>
              <a:gd name="connsiteX699" fmla="*/ 1214067 w 7467600"/>
              <a:gd name="connsiteY699" fmla="*/ 3908561 h 6858000"/>
              <a:gd name="connsiteX700" fmla="*/ 640967 w 7467600"/>
              <a:gd name="connsiteY700" fmla="*/ 4105601 h 6858000"/>
              <a:gd name="connsiteX701" fmla="*/ 112563 w 7467600"/>
              <a:gd name="connsiteY701" fmla="*/ 4396952 h 6858000"/>
              <a:gd name="connsiteX702" fmla="*/ 0 w 7467600"/>
              <a:gd name="connsiteY702" fmla="*/ 4466006 h 6858000"/>
              <a:gd name="connsiteX703" fmla="*/ 0 w 7467600"/>
              <a:gd name="connsiteY703" fmla="*/ 4233763 h 6858000"/>
              <a:gd name="connsiteX704" fmla="*/ 36881 w 7467600"/>
              <a:gd name="connsiteY704" fmla="*/ 4200118 h 6858000"/>
              <a:gd name="connsiteX705" fmla="*/ 910534 w 7467600"/>
              <a:gd name="connsiteY705" fmla="*/ 3629753 h 6858000"/>
              <a:gd name="connsiteX706" fmla="*/ 1578717 w 7467600"/>
              <a:gd name="connsiteY706" fmla="*/ 3575982 h 6858000"/>
              <a:gd name="connsiteX707" fmla="*/ 2338780 w 7467600"/>
              <a:gd name="connsiteY707" fmla="*/ 3033725 h 6858000"/>
              <a:gd name="connsiteX708" fmla="*/ 1807991 w 7467600"/>
              <a:gd name="connsiteY708" fmla="*/ 2807184 h 6858000"/>
              <a:gd name="connsiteX709" fmla="*/ 1416358 w 7467600"/>
              <a:gd name="connsiteY709" fmla="*/ 3112571 h 6858000"/>
              <a:gd name="connsiteX710" fmla="*/ 939066 w 7467600"/>
              <a:gd name="connsiteY710" fmla="*/ 3378798 h 6858000"/>
              <a:gd name="connsiteX711" fmla="*/ 115099 w 7467600"/>
              <a:gd name="connsiteY711" fmla="*/ 3607650 h 6858000"/>
              <a:gd name="connsiteX712" fmla="*/ 97284 w 7467600"/>
              <a:gd name="connsiteY712" fmla="*/ 3520393 h 6858000"/>
              <a:gd name="connsiteX713" fmla="*/ 922050 w 7467600"/>
              <a:gd name="connsiteY713" fmla="*/ 3074867 h 6858000"/>
              <a:gd name="connsiteX714" fmla="*/ 1405265 w 7467600"/>
              <a:gd name="connsiteY714" fmla="*/ 3016319 h 6858000"/>
              <a:gd name="connsiteX715" fmla="*/ 1407512 w 7467600"/>
              <a:gd name="connsiteY715" fmla="*/ 3018001 h 6858000"/>
              <a:gd name="connsiteX716" fmla="*/ 1726266 w 7467600"/>
              <a:gd name="connsiteY716" fmla="*/ 2777274 h 6858000"/>
              <a:gd name="connsiteX717" fmla="*/ 625390 w 7467600"/>
              <a:gd name="connsiteY717" fmla="*/ 2514541 h 6858000"/>
              <a:gd name="connsiteX718" fmla="*/ 619799 w 7467600"/>
              <a:gd name="connsiteY718" fmla="*/ 2527180 h 6858000"/>
              <a:gd name="connsiteX719" fmla="*/ 310030 w 7467600"/>
              <a:gd name="connsiteY719" fmla="*/ 2771818 h 6858000"/>
              <a:gd name="connsiteX720" fmla="*/ 173877 w 7467600"/>
              <a:gd name="connsiteY720" fmla="*/ 2937056 h 6858000"/>
              <a:gd name="connsiteX721" fmla="*/ 77889 w 7467600"/>
              <a:gd name="connsiteY721" fmla="*/ 3138440 h 6858000"/>
              <a:gd name="connsiteX722" fmla="*/ 0 w 7467600"/>
              <a:gd name="connsiteY722" fmla="*/ 3271395 h 6858000"/>
              <a:gd name="connsiteX723" fmla="*/ 0 w 7467600"/>
              <a:gd name="connsiteY723" fmla="*/ 3153002 h 6858000"/>
              <a:gd name="connsiteX724" fmla="*/ 2386 w 7467600"/>
              <a:gd name="connsiteY724" fmla="*/ 3149203 h 6858000"/>
              <a:gd name="connsiteX725" fmla="*/ 89753 w 7467600"/>
              <a:gd name="connsiteY725" fmla="*/ 2987702 h 6858000"/>
              <a:gd name="connsiteX726" fmla="*/ 76869 w 7467600"/>
              <a:gd name="connsiteY726" fmla="*/ 3005404 h 6858000"/>
              <a:gd name="connsiteX727" fmla="*/ 32049 w 7467600"/>
              <a:gd name="connsiteY727" fmla="*/ 3065814 h 6858000"/>
              <a:gd name="connsiteX728" fmla="*/ 0 w 7467600"/>
              <a:gd name="connsiteY728" fmla="*/ 3108744 h 6858000"/>
              <a:gd name="connsiteX729" fmla="*/ 0 w 7467600"/>
              <a:gd name="connsiteY729" fmla="*/ 3058059 h 6858000"/>
              <a:gd name="connsiteX730" fmla="*/ 7610 w 7467600"/>
              <a:gd name="connsiteY730" fmla="*/ 3047889 h 6858000"/>
              <a:gd name="connsiteX731" fmla="*/ 52419 w 7467600"/>
              <a:gd name="connsiteY731" fmla="*/ 2987479 h 6858000"/>
              <a:gd name="connsiteX732" fmla="*/ 59142 w 7467600"/>
              <a:gd name="connsiteY732" fmla="*/ 2978488 h 6858000"/>
              <a:gd name="connsiteX733" fmla="*/ 0 w 7467600"/>
              <a:gd name="connsiteY733" fmla="*/ 3015334 h 6858000"/>
              <a:gd name="connsiteX734" fmla="*/ 0 w 7467600"/>
              <a:gd name="connsiteY734" fmla="*/ 2914286 h 6858000"/>
              <a:gd name="connsiteX735" fmla="*/ 36383 w 7467600"/>
              <a:gd name="connsiteY735" fmla="*/ 2901128 h 6858000"/>
              <a:gd name="connsiteX736" fmla="*/ 156329 w 7467600"/>
              <a:gd name="connsiteY736" fmla="*/ 2840533 h 6858000"/>
              <a:gd name="connsiteX737" fmla="*/ 358355 w 7467600"/>
              <a:gd name="connsiteY737" fmla="*/ 2620471 h 6858000"/>
              <a:gd name="connsiteX738" fmla="*/ 510577 w 7467600"/>
              <a:gd name="connsiteY738" fmla="*/ 2501244 h 6858000"/>
              <a:gd name="connsiteX739" fmla="*/ 211967 w 7467600"/>
              <a:gd name="connsiteY739" fmla="*/ 2479171 h 6858000"/>
              <a:gd name="connsiteX740" fmla="*/ 0 w 7467600"/>
              <a:gd name="connsiteY740" fmla="*/ 2476398 h 6858000"/>
              <a:gd name="connsiteX741" fmla="*/ 0 w 7467600"/>
              <a:gd name="connsiteY741" fmla="*/ 2389189 h 6858000"/>
              <a:gd name="connsiteX742" fmla="*/ 103062 w 7467600"/>
              <a:gd name="connsiteY742" fmla="*/ 2389518 h 6858000"/>
              <a:gd name="connsiteX743" fmla="*/ 510734 w 7467600"/>
              <a:gd name="connsiteY743" fmla="*/ 2416201 h 6858000"/>
              <a:gd name="connsiteX744" fmla="*/ 279257 w 7467600"/>
              <a:gd name="connsiteY744" fmla="*/ 2092102 h 6858000"/>
              <a:gd name="connsiteX745" fmla="*/ 65265 w 7467600"/>
              <a:gd name="connsiteY745" fmla="*/ 2006049 h 6858000"/>
              <a:gd name="connsiteX746" fmla="*/ 0 w 7467600"/>
              <a:gd name="connsiteY746" fmla="*/ 1982532 h 6858000"/>
              <a:gd name="connsiteX747" fmla="*/ 0 w 7467600"/>
              <a:gd name="connsiteY747" fmla="*/ 1912789 h 6858000"/>
              <a:gd name="connsiteX748" fmla="*/ 97460 w 7467600"/>
              <a:gd name="connsiteY748" fmla="*/ 1953725 h 6858000"/>
              <a:gd name="connsiteX749" fmla="*/ 221272 w 7467600"/>
              <a:gd name="connsiteY749" fmla="*/ 1980766 h 6858000"/>
              <a:gd name="connsiteX750" fmla="*/ 116765 w 7467600"/>
              <a:gd name="connsiteY750" fmla="*/ 1911033 h 6858000"/>
              <a:gd name="connsiteX751" fmla="*/ 16405 w 7467600"/>
              <a:gd name="connsiteY751" fmla="*/ 1803412 h 6858000"/>
              <a:gd name="connsiteX752" fmla="*/ 0 w 7467600"/>
              <a:gd name="connsiteY752" fmla="*/ 1784777 h 6858000"/>
              <a:gd name="connsiteX753" fmla="*/ 0 w 7467600"/>
              <a:gd name="connsiteY753" fmla="*/ 1740082 h 6858000"/>
              <a:gd name="connsiteX754" fmla="*/ 39394 w 7467600"/>
              <a:gd name="connsiteY754" fmla="*/ 1784856 h 6858000"/>
              <a:gd name="connsiteX755" fmla="*/ 135813 w 7467600"/>
              <a:gd name="connsiteY755" fmla="*/ 1888838 h 6858000"/>
              <a:gd name="connsiteX756" fmla="*/ 242575 w 7467600"/>
              <a:gd name="connsiteY756" fmla="*/ 1958841 h 6858000"/>
              <a:gd name="connsiteX757" fmla="*/ 82197 w 7467600"/>
              <a:gd name="connsiteY757" fmla="*/ 1754826 h 6858000"/>
              <a:gd name="connsiteX758" fmla="*/ 0 w 7467600"/>
              <a:gd name="connsiteY758" fmla="*/ 1679650 h 6858000"/>
              <a:gd name="connsiteX759" fmla="*/ 0 w 7467600"/>
              <a:gd name="connsiteY759" fmla="*/ 1602463 h 6858000"/>
              <a:gd name="connsiteX760" fmla="*/ 84689 w 7467600"/>
              <a:gd name="connsiteY760" fmla="*/ 1677442 h 6858000"/>
              <a:gd name="connsiteX761" fmla="*/ 298437 w 7467600"/>
              <a:gd name="connsiteY761" fmla="*/ 1968019 h 6858000"/>
              <a:gd name="connsiteX762" fmla="*/ 227269 w 7467600"/>
              <a:gd name="connsiteY762" fmla="*/ 1114064 h 6858000"/>
              <a:gd name="connsiteX763" fmla="*/ 248003 w 7467600"/>
              <a:gd name="connsiteY763" fmla="*/ 1089613 h 6858000"/>
              <a:gd name="connsiteX764" fmla="*/ 427020 w 7467600"/>
              <a:gd name="connsiteY764" fmla="*/ 1619803 h 6858000"/>
              <a:gd name="connsiteX765" fmla="*/ 340345 w 7467600"/>
              <a:gd name="connsiteY765" fmla="*/ 2027739 h 6858000"/>
              <a:gd name="connsiteX766" fmla="*/ 360865 w 7467600"/>
              <a:gd name="connsiteY766" fmla="*/ 2044827 h 6858000"/>
              <a:gd name="connsiteX767" fmla="*/ 560414 w 7467600"/>
              <a:gd name="connsiteY767" fmla="*/ 2421457 h 6858000"/>
              <a:gd name="connsiteX768" fmla="*/ 1359703 w 7467600"/>
              <a:gd name="connsiteY768" fmla="*/ 2578554 h 6858000"/>
              <a:gd name="connsiteX769" fmla="*/ 1359422 w 7467600"/>
              <a:gd name="connsiteY769" fmla="*/ 2577994 h 6858000"/>
              <a:gd name="connsiteX770" fmla="*/ 828701 w 7467600"/>
              <a:gd name="connsiteY770" fmla="*/ 1839520 h 6858000"/>
              <a:gd name="connsiteX771" fmla="*/ 494427 w 7467600"/>
              <a:gd name="connsiteY771" fmla="*/ 1092333 h 6858000"/>
              <a:gd name="connsiteX772" fmla="*/ 506322 w 7467600"/>
              <a:gd name="connsiteY772" fmla="*/ 1020997 h 6858000"/>
              <a:gd name="connsiteX773" fmla="*/ 4570198 w 7467600"/>
              <a:gd name="connsiteY773" fmla="*/ 978081 h 6858000"/>
              <a:gd name="connsiteX774" fmla="*/ 4523691 w 7467600"/>
              <a:gd name="connsiteY774" fmla="*/ 1127776 h 6858000"/>
              <a:gd name="connsiteX775" fmla="*/ 4509875 w 7467600"/>
              <a:gd name="connsiteY775" fmla="*/ 1167552 h 6858000"/>
              <a:gd name="connsiteX776" fmla="*/ 4478168 w 7467600"/>
              <a:gd name="connsiteY776" fmla="*/ 1260735 h 6858000"/>
              <a:gd name="connsiteX777" fmla="*/ 4409309 w 7467600"/>
              <a:gd name="connsiteY777" fmla="*/ 1666996 h 6858000"/>
              <a:gd name="connsiteX778" fmla="*/ 4370031 w 7467600"/>
              <a:gd name="connsiteY778" fmla="*/ 1955666 h 6858000"/>
              <a:gd name="connsiteX779" fmla="*/ 4570198 w 7467600"/>
              <a:gd name="connsiteY779" fmla="*/ 978081 h 6858000"/>
              <a:gd name="connsiteX780" fmla="*/ 4557898 w 7467600"/>
              <a:gd name="connsiteY780" fmla="*/ 900011 h 6858000"/>
              <a:gd name="connsiteX781" fmla="*/ 4344840 w 7467600"/>
              <a:gd name="connsiteY781" fmla="*/ 1922038 h 6858000"/>
              <a:gd name="connsiteX782" fmla="*/ 4378710 w 7467600"/>
              <a:gd name="connsiteY782" fmla="*/ 1665516 h 6858000"/>
              <a:gd name="connsiteX783" fmla="*/ 4448798 w 7467600"/>
              <a:gd name="connsiteY783" fmla="*/ 1253024 h 6858000"/>
              <a:gd name="connsiteX784" fmla="*/ 4480315 w 7467600"/>
              <a:gd name="connsiteY784" fmla="*/ 1158454 h 6858000"/>
              <a:gd name="connsiteX785" fmla="*/ 4494133 w 7467600"/>
              <a:gd name="connsiteY785" fmla="*/ 1118676 h 6858000"/>
              <a:gd name="connsiteX786" fmla="*/ 4557898 w 7467600"/>
              <a:gd name="connsiteY786" fmla="*/ 900011 h 6858000"/>
              <a:gd name="connsiteX787" fmla="*/ 5870151 w 7467600"/>
              <a:gd name="connsiteY787" fmla="*/ 898890 h 6858000"/>
              <a:gd name="connsiteX788" fmla="*/ 5861335 w 7467600"/>
              <a:gd name="connsiteY788" fmla="*/ 899177 h 6858000"/>
              <a:gd name="connsiteX789" fmla="*/ 5843702 w 7467600"/>
              <a:gd name="connsiteY789" fmla="*/ 899748 h 6858000"/>
              <a:gd name="connsiteX790" fmla="*/ 5651107 w 7467600"/>
              <a:gd name="connsiteY790" fmla="*/ 920306 h 6858000"/>
              <a:gd name="connsiteX791" fmla="*/ 5459407 w 7467600"/>
              <a:gd name="connsiteY791" fmla="*/ 940975 h 6858000"/>
              <a:gd name="connsiteX792" fmla="*/ 5374846 w 7467600"/>
              <a:gd name="connsiteY792" fmla="*/ 941988 h 6858000"/>
              <a:gd name="connsiteX793" fmla="*/ 5256105 w 7467600"/>
              <a:gd name="connsiteY793" fmla="*/ 945632 h 6858000"/>
              <a:gd name="connsiteX794" fmla="*/ 5107071 w 7467600"/>
              <a:gd name="connsiteY794" fmla="*/ 969720 h 6858000"/>
              <a:gd name="connsiteX795" fmla="*/ 4998681 w 7467600"/>
              <a:gd name="connsiteY795" fmla="*/ 988771 h 6858000"/>
              <a:gd name="connsiteX796" fmla="*/ 5870151 w 7467600"/>
              <a:gd name="connsiteY796" fmla="*/ 898890 h 6858000"/>
              <a:gd name="connsiteX797" fmla="*/ 5504425 w 7467600"/>
              <a:gd name="connsiteY797" fmla="*/ 848067 h 6858000"/>
              <a:gd name="connsiteX798" fmla="*/ 4968849 w 7467600"/>
              <a:gd name="connsiteY798" fmla="*/ 962318 h 6858000"/>
              <a:gd name="connsiteX799" fmla="*/ 5104039 w 7467600"/>
              <a:gd name="connsiteY799" fmla="*/ 940634 h 6858000"/>
              <a:gd name="connsiteX800" fmla="*/ 5256311 w 7467600"/>
              <a:gd name="connsiteY800" fmla="*/ 916490 h 6858000"/>
              <a:gd name="connsiteX801" fmla="*/ 5377381 w 7467600"/>
              <a:gd name="connsiteY801" fmla="*/ 912671 h 6858000"/>
              <a:gd name="connsiteX802" fmla="*/ 5460148 w 7467600"/>
              <a:gd name="connsiteY802" fmla="*/ 911442 h 6858000"/>
              <a:gd name="connsiteX803" fmla="*/ 5648971 w 7467600"/>
              <a:gd name="connsiteY803" fmla="*/ 891331 h 6858000"/>
              <a:gd name="connsiteX804" fmla="*/ 5844807 w 7467600"/>
              <a:gd name="connsiteY804" fmla="*/ 870718 h 6858000"/>
              <a:gd name="connsiteX805" fmla="*/ 5862975 w 7467600"/>
              <a:gd name="connsiteY805" fmla="*/ 869756 h 6858000"/>
              <a:gd name="connsiteX806" fmla="*/ 5920887 w 7467600"/>
              <a:gd name="connsiteY806" fmla="*/ 865929 h 6858000"/>
              <a:gd name="connsiteX807" fmla="*/ 5504425 w 7467600"/>
              <a:gd name="connsiteY807" fmla="*/ 848067 h 6858000"/>
              <a:gd name="connsiteX808" fmla="*/ 3607114 w 7467600"/>
              <a:gd name="connsiteY808" fmla="*/ 467441 h 6858000"/>
              <a:gd name="connsiteX809" fmla="*/ 3296242 w 7467600"/>
              <a:gd name="connsiteY809" fmla="*/ 807991 h 6858000"/>
              <a:gd name="connsiteX810" fmla="*/ 3174674 w 7467600"/>
              <a:gd name="connsiteY810" fmla="*/ 919759 h 6858000"/>
              <a:gd name="connsiteX811" fmla="*/ 3042978 w 7467600"/>
              <a:gd name="connsiteY811" fmla="*/ 1054894 h 6858000"/>
              <a:gd name="connsiteX812" fmla="*/ 2968914 w 7467600"/>
              <a:gd name="connsiteY812" fmla="*/ 1133756 h 6858000"/>
              <a:gd name="connsiteX813" fmla="*/ 3103823 w 7467600"/>
              <a:gd name="connsiteY813" fmla="*/ 1026814 h 6858000"/>
              <a:gd name="connsiteX814" fmla="*/ 3607114 w 7467600"/>
              <a:gd name="connsiteY814" fmla="*/ 467441 h 6858000"/>
              <a:gd name="connsiteX815" fmla="*/ 3744487 w 7467600"/>
              <a:gd name="connsiteY815" fmla="*/ 383136 h 6858000"/>
              <a:gd name="connsiteX816" fmla="*/ 3970213 w 7467600"/>
              <a:gd name="connsiteY816" fmla="*/ 995559 h 6858000"/>
              <a:gd name="connsiteX817" fmla="*/ 3744487 w 7467600"/>
              <a:gd name="connsiteY817" fmla="*/ 383136 h 6858000"/>
              <a:gd name="connsiteX818" fmla="*/ 3624562 w 7467600"/>
              <a:gd name="connsiteY818" fmla="*/ 367041 h 6858000"/>
              <a:gd name="connsiteX819" fmla="*/ 3489712 w 7467600"/>
              <a:gd name="connsiteY819" fmla="*/ 485386 h 6858000"/>
              <a:gd name="connsiteX820" fmla="*/ 3182994 w 7467600"/>
              <a:gd name="connsiteY820" fmla="*/ 828265 h 6858000"/>
              <a:gd name="connsiteX821" fmla="*/ 2892114 w 7467600"/>
              <a:gd name="connsiteY821" fmla="*/ 1172635 h 6858000"/>
              <a:gd name="connsiteX822" fmla="*/ 3021459 w 7467600"/>
              <a:gd name="connsiteY822" fmla="*/ 1035385 h 6858000"/>
              <a:gd name="connsiteX823" fmla="*/ 3153873 w 7467600"/>
              <a:gd name="connsiteY823" fmla="*/ 898971 h 6858000"/>
              <a:gd name="connsiteX824" fmla="*/ 3276511 w 7467600"/>
              <a:gd name="connsiteY824" fmla="*/ 786423 h 6858000"/>
              <a:gd name="connsiteX825" fmla="*/ 3584154 w 7467600"/>
              <a:gd name="connsiteY825" fmla="*/ 448218 h 6858000"/>
              <a:gd name="connsiteX826" fmla="*/ 3624562 w 7467600"/>
              <a:gd name="connsiteY826" fmla="*/ 367041 h 6858000"/>
              <a:gd name="connsiteX827" fmla="*/ 3766672 w 7467600"/>
              <a:gd name="connsiteY827" fmla="*/ 359429 h 6858000"/>
              <a:gd name="connsiteX828" fmla="*/ 3996338 w 7467600"/>
              <a:gd name="connsiteY828" fmla="*/ 968237 h 6858000"/>
              <a:gd name="connsiteX829" fmla="*/ 3766672 w 7467600"/>
              <a:gd name="connsiteY829" fmla="*/ 359429 h 6858000"/>
              <a:gd name="connsiteX830" fmla="*/ 5805386 w 7467600"/>
              <a:gd name="connsiteY830" fmla="*/ 239240 h 6858000"/>
              <a:gd name="connsiteX831" fmla="*/ 5736947 w 7467600"/>
              <a:gd name="connsiteY831" fmla="*/ 261367 h 6858000"/>
              <a:gd name="connsiteX832" fmla="*/ 5427012 w 7467600"/>
              <a:gd name="connsiteY832" fmla="*/ 311272 h 6858000"/>
              <a:gd name="connsiteX833" fmla="*/ 5147818 w 7467600"/>
              <a:gd name="connsiteY833" fmla="*/ 322112 h 6858000"/>
              <a:gd name="connsiteX834" fmla="*/ 5060854 w 7467600"/>
              <a:gd name="connsiteY834" fmla="*/ 311882 h 6858000"/>
              <a:gd name="connsiteX835" fmla="*/ 4945989 w 7467600"/>
              <a:gd name="connsiteY835" fmla="*/ 300516 h 6858000"/>
              <a:gd name="connsiteX836" fmla="*/ 5410479 w 7467600"/>
              <a:gd name="connsiteY836" fmla="*/ 348434 h 6858000"/>
              <a:gd name="connsiteX837" fmla="*/ 5805386 w 7467600"/>
              <a:gd name="connsiteY837" fmla="*/ 239240 h 6858000"/>
              <a:gd name="connsiteX838" fmla="*/ 5905192 w 7467600"/>
              <a:gd name="connsiteY838" fmla="*/ 163079 h 6858000"/>
              <a:gd name="connsiteX839" fmla="*/ 5865655 w 7467600"/>
              <a:gd name="connsiteY839" fmla="*/ 171901 h 6858000"/>
              <a:gd name="connsiteX840" fmla="*/ 5259740 w 7467600"/>
              <a:gd name="connsiteY840" fmla="*/ 257013 h 6858000"/>
              <a:gd name="connsiteX841" fmla="*/ 5208466 w 7467600"/>
              <a:gd name="connsiteY841" fmla="*/ 257550 h 6858000"/>
              <a:gd name="connsiteX842" fmla="*/ 4980204 w 7467600"/>
              <a:gd name="connsiteY842" fmla="*/ 271903 h 6858000"/>
              <a:gd name="connsiteX843" fmla="*/ 5068068 w 7467600"/>
              <a:gd name="connsiteY843" fmla="*/ 282244 h 6858000"/>
              <a:gd name="connsiteX844" fmla="*/ 5153231 w 7467600"/>
              <a:gd name="connsiteY844" fmla="*/ 292240 h 6858000"/>
              <a:gd name="connsiteX845" fmla="*/ 5426491 w 7467600"/>
              <a:gd name="connsiteY845" fmla="*/ 281128 h 6858000"/>
              <a:gd name="connsiteX846" fmla="*/ 5731212 w 7467600"/>
              <a:gd name="connsiteY846" fmla="*/ 231951 h 6858000"/>
              <a:gd name="connsiteX847" fmla="*/ 5905192 w 7467600"/>
              <a:gd name="connsiteY847" fmla="*/ 163079 h 6858000"/>
              <a:gd name="connsiteX848" fmla="*/ 5944437 w 7467600"/>
              <a:gd name="connsiteY848" fmla="*/ 113829 h 6858000"/>
              <a:gd name="connsiteX849" fmla="*/ 5825032 w 7467600"/>
              <a:gd name="connsiteY849" fmla="*/ 146405 h 6858000"/>
              <a:gd name="connsiteX850" fmla="*/ 4955599 w 7467600"/>
              <a:gd name="connsiteY850" fmla="*/ 247008 h 6858000"/>
              <a:gd name="connsiteX851" fmla="*/ 5210104 w 7467600"/>
              <a:gd name="connsiteY851" fmla="*/ 228123 h 6858000"/>
              <a:gd name="connsiteX852" fmla="*/ 5261015 w 7467600"/>
              <a:gd name="connsiteY852" fmla="*/ 227087 h 6858000"/>
              <a:gd name="connsiteX853" fmla="*/ 5861181 w 7467600"/>
              <a:gd name="connsiteY853" fmla="*/ 143093 h 6858000"/>
              <a:gd name="connsiteX854" fmla="*/ 5961252 w 7467600"/>
              <a:gd name="connsiteY854" fmla="*/ 114820 h 6858000"/>
              <a:gd name="connsiteX855" fmla="*/ 5944437 w 7467600"/>
              <a:gd name="connsiteY855" fmla="*/ 113829 h 6858000"/>
              <a:gd name="connsiteX856" fmla="*/ 3882765 w 7467600"/>
              <a:gd name="connsiteY856" fmla="*/ 0 h 6858000"/>
              <a:gd name="connsiteX857" fmla="*/ 3995099 w 7467600"/>
              <a:gd name="connsiteY857" fmla="*/ 0 h 6858000"/>
              <a:gd name="connsiteX858" fmla="*/ 4163818 w 7467600"/>
              <a:gd name="connsiteY858" fmla="*/ 234104 h 6858000"/>
              <a:gd name="connsiteX859" fmla="*/ 4172099 w 7467600"/>
              <a:gd name="connsiteY859" fmla="*/ 234207 h 6858000"/>
              <a:gd name="connsiteX860" fmla="*/ 4784282 w 7467600"/>
              <a:gd name="connsiteY860" fmla="*/ 276561 h 6858000"/>
              <a:gd name="connsiteX861" fmla="*/ 4801687 w 7467600"/>
              <a:gd name="connsiteY861" fmla="*/ 267764 h 6858000"/>
              <a:gd name="connsiteX862" fmla="*/ 6082788 w 7467600"/>
              <a:gd name="connsiteY862" fmla="*/ 64119 h 6858000"/>
              <a:gd name="connsiteX863" fmla="*/ 6099442 w 7467600"/>
              <a:gd name="connsiteY863" fmla="*/ 82568 h 6858000"/>
              <a:gd name="connsiteX864" fmla="*/ 4804137 w 7467600"/>
              <a:gd name="connsiteY864" fmla="*/ 320931 h 6858000"/>
              <a:gd name="connsiteX865" fmla="*/ 4227047 w 7467600"/>
              <a:gd name="connsiteY865" fmla="*/ 313415 h 6858000"/>
              <a:gd name="connsiteX866" fmla="*/ 4346041 w 7467600"/>
              <a:gd name="connsiteY866" fmla="*/ 456086 h 6858000"/>
              <a:gd name="connsiteX867" fmla="*/ 4870967 w 7467600"/>
              <a:gd name="connsiteY867" fmla="*/ 963061 h 6858000"/>
              <a:gd name="connsiteX868" fmla="*/ 4889647 w 7467600"/>
              <a:gd name="connsiteY868" fmla="*/ 957147 h 6858000"/>
              <a:gd name="connsiteX869" fmla="*/ 5422504 w 7467600"/>
              <a:gd name="connsiteY869" fmla="*/ 805191 h 6858000"/>
              <a:gd name="connsiteX870" fmla="*/ 6087656 w 7467600"/>
              <a:gd name="connsiteY870" fmla="*/ 826703 h 6858000"/>
              <a:gd name="connsiteX871" fmla="*/ 6058717 w 7467600"/>
              <a:gd name="connsiteY871" fmla="*/ 865992 h 6858000"/>
              <a:gd name="connsiteX872" fmla="*/ 4974153 w 7467600"/>
              <a:gd name="connsiteY872" fmla="*/ 1045456 h 6858000"/>
              <a:gd name="connsiteX873" fmla="*/ 5627835 w 7467600"/>
              <a:gd name="connsiteY873" fmla="*/ 1472077 h 6858000"/>
              <a:gd name="connsiteX874" fmla="*/ 5629817 w 7467600"/>
              <a:gd name="connsiteY874" fmla="*/ 1471412 h 6858000"/>
              <a:gd name="connsiteX875" fmla="*/ 5634124 w 7467600"/>
              <a:gd name="connsiteY875" fmla="*/ 1470572 h 6858000"/>
              <a:gd name="connsiteX876" fmla="*/ 5755832 w 7467600"/>
              <a:gd name="connsiteY876" fmla="*/ 1383886 h 6858000"/>
              <a:gd name="connsiteX877" fmla="*/ 6014186 w 7467600"/>
              <a:gd name="connsiteY877" fmla="*/ 1279799 h 6858000"/>
              <a:gd name="connsiteX878" fmla="*/ 6901619 w 7467600"/>
              <a:gd name="connsiteY878" fmla="*/ 1047874 h 6858000"/>
              <a:gd name="connsiteX879" fmla="*/ 6931566 w 7467600"/>
              <a:gd name="connsiteY879" fmla="*/ 1062034 h 6858000"/>
              <a:gd name="connsiteX880" fmla="*/ 5790982 w 7467600"/>
              <a:gd name="connsiteY880" fmla="*/ 1561380 h 6858000"/>
              <a:gd name="connsiteX881" fmla="*/ 6188971 w 7467600"/>
              <a:gd name="connsiteY881" fmla="*/ 1755168 h 6858000"/>
              <a:gd name="connsiteX882" fmla="*/ 6202446 w 7467600"/>
              <a:gd name="connsiteY882" fmla="*/ 1752268 h 6858000"/>
              <a:gd name="connsiteX883" fmla="*/ 7179560 w 7467600"/>
              <a:gd name="connsiteY883" fmla="*/ 1467551 h 6858000"/>
              <a:gd name="connsiteX884" fmla="*/ 7158730 w 7467600"/>
              <a:gd name="connsiteY884" fmla="*/ 1507835 h 6858000"/>
              <a:gd name="connsiteX885" fmla="*/ 6326959 w 7467600"/>
              <a:gd name="connsiteY885" fmla="*/ 1817686 h 6858000"/>
              <a:gd name="connsiteX886" fmla="*/ 6537433 w 7467600"/>
              <a:gd name="connsiteY886" fmla="*/ 1907790 h 6858000"/>
              <a:gd name="connsiteX887" fmla="*/ 6550221 w 7467600"/>
              <a:gd name="connsiteY887" fmla="*/ 1910729 h 6858000"/>
              <a:gd name="connsiteX888" fmla="*/ 6964438 w 7467600"/>
              <a:gd name="connsiteY888" fmla="*/ 2209505 h 6858000"/>
              <a:gd name="connsiteX889" fmla="*/ 7367862 w 7467600"/>
              <a:gd name="connsiteY889" fmla="*/ 2806833 h 6858000"/>
              <a:gd name="connsiteX890" fmla="*/ 7364329 w 7467600"/>
              <a:gd name="connsiteY890" fmla="*/ 2826907 h 6858000"/>
              <a:gd name="connsiteX891" fmla="*/ 7290545 w 7467600"/>
              <a:gd name="connsiteY891" fmla="*/ 2850663 h 6858000"/>
              <a:gd name="connsiteX892" fmla="*/ 6472036 w 7467600"/>
              <a:gd name="connsiteY892" fmla="*/ 1959003 h 6858000"/>
              <a:gd name="connsiteX893" fmla="*/ 5792897 w 7467600"/>
              <a:gd name="connsiteY893" fmla="*/ 1647747 h 6858000"/>
              <a:gd name="connsiteX894" fmla="*/ 5842751 w 7467600"/>
              <a:gd name="connsiteY894" fmla="*/ 1816112 h 6858000"/>
              <a:gd name="connsiteX895" fmla="*/ 5847424 w 7467600"/>
              <a:gd name="connsiteY895" fmla="*/ 1815776 h 6858000"/>
              <a:gd name="connsiteX896" fmla="*/ 6399821 w 7467600"/>
              <a:gd name="connsiteY896" fmla="*/ 2344799 h 6858000"/>
              <a:gd name="connsiteX897" fmla="*/ 6323232 w 7467600"/>
              <a:gd name="connsiteY897" fmla="*/ 2389634 h 6858000"/>
              <a:gd name="connsiteX898" fmla="*/ 5942958 w 7467600"/>
              <a:gd name="connsiteY898" fmla="*/ 2077708 h 6858000"/>
              <a:gd name="connsiteX899" fmla="*/ 5921559 w 7467600"/>
              <a:gd name="connsiteY899" fmla="*/ 2378596 h 6858000"/>
              <a:gd name="connsiteX900" fmla="*/ 5817651 w 7467600"/>
              <a:gd name="connsiteY900" fmla="*/ 3023919 h 6858000"/>
              <a:gd name="connsiteX901" fmla="*/ 5729634 w 7467600"/>
              <a:gd name="connsiteY901" fmla="*/ 3051849 h 6858000"/>
              <a:gd name="connsiteX902" fmla="*/ 5611018 w 7467600"/>
              <a:gd name="connsiteY902" fmla="*/ 2316769 h 6858000"/>
              <a:gd name="connsiteX903" fmla="*/ 5687608 w 7467600"/>
              <a:gd name="connsiteY903" fmla="*/ 2039972 h 6858000"/>
              <a:gd name="connsiteX904" fmla="*/ 5657554 w 7467600"/>
              <a:gd name="connsiteY904" fmla="*/ 1576445 h 6858000"/>
              <a:gd name="connsiteX905" fmla="*/ 5150475 w 7467600"/>
              <a:gd name="connsiteY905" fmla="*/ 1274012 h 6858000"/>
              <a:gd name="connsiteX906" fmla="*/ 5349142 w 7467600"/>
              <a:gd name="connsiteY906" fmla="*/ 2204405 h 6858000"/>
              <a:gd name="connsiteX907" fmla="*/ 5262214 w 7467600"/>
              <a:gd name="connsiteY907" fmla="*/ 2233836 h 6858000"/>
              <a:gd name="connsiteX908" fmla="*/ 4981539 w 7467600"/>
              <a:gd name="connsiteY908" fmla="*/ 1542201 h 6858000"/>
              <a:gd name="connsiteX909" fmla="*/ 4958461 w 7467600"/>
              <a:gd name="connsiteY909" fmla="*/ 1136957 h 6858000"/>
              <a:gd name="connsiteX910" fmla="*/ 4655015 w 7467600"/>
              <a:gd name="connsiteY910" fmla="*/ 891426 h 6858000"/>
              <a:gd name="connsiteX911" fmla="*/ 4348002 w 7467600"/>
              <a:gd name="connsiteY911" fmla="*/ 2205895 h 6858000"/>
              <a:gd name="connsiteX912" fmla="*/ 4262250 w 7467600"/>
              <a:gd name="connsiteY912" fmla="*/ 2219972 h 6858000"/>
              <a:gd name="connsiteX913" fmla="*/ 4550611 w 7467600"/>
              <a:gd name="connsiteY913" fmla="*/ 817540 h 6858000"/>
              <a:gd name="connsiteX914" fmla="*/ 4564418 w 7467600"/>
              <a:gd name="connsiteY914" fmla="*/ 808293 h 6858000"/>
              <a:gd name="connsiteX915" fmla="*/ 4266388 w 7467600"/>
              <a:gd name="connsiteY915" fmla="*/ 500083 h 6858000"/>
              <a:gd name="connsiteX916" fmla="*/ 4032842 w 7467600"/>
              <a:gd name="connsiteY916" fmla="*/ 211809 h 6858000"/>
              <a:gd name="connsiteX917" fmla="*/ 3882765 w 7467600"/>
              <a:gd name="connsiteY917" fmla="*/ 0 h 6858000"/>
              <a:gd name="connsiteX918" fmla="*/ 3721337 w 7467600"/>
              <a:gd name="connsiteY918" fmla="*/ 0 h 6858000"/>
              <a:gd name="connsiteX919" fmla="*/ 3797544 w 7467600"/>
              <a:gd name="connsiteY919" fmla="*/ 0 h 6858000"/>
              <a:gd name="connsiteX920" fmla="*/ 3775734 w 7467600"/>
              <a:gd name="connsiteY920" fmla="*/ 95131 h 6858000"/>
              <a:gd name="connsiteX921" fmla="*/ 3724807 w 7467600"/>
              <a:gd name="connsiteY921" fmla="*/ 272257 h 6858000"/>
              <a:gd name="connsiteX922" fmla="*/ 3726844 w 7467600"/>
              <a:gd name="connsiteY922" fmla="*/ 282988 h 6858000"/>
              <a:gd name="connsiteX923" fmla="*/ 3742664 w 7467600"/>
              <a:gd name="connsiteY923" fmla="*/ 279918 h 6858000"/>
              <a:gd name="connsiteX924" fmla="*/ 4103910 w 7467600"/>
              <a:gd name="connsiteY924" fmla="*/ 1161917 h 6858000"/>
              <a:gd name="connsiteX925" fmla="*/ 4020269 w 7467600"/>
              <a:gd name="connsiteY925" fmla="*/ 1200406 h 6858000"/>
              <a:gd name="connsiteX926" fmla="*/ 3674882 w 7467600"/>
              <a:gd name="connsiteY926" fmla="*/ 488524 h 6858000"/>
              <a:gd name="connsiteX927" fmla="*/ 3132682 w 7467600"/>
              <a:gd name="connsiteY927" fmla="*/ 1072284 h 6858000"/>
              <a:gd name="connsiteX928" fmla="*/ 2716346 w 7467600"/>
              <a:gd name="connsiteY928" fmla="*/ 1276376 h 6858000"/>
              <a:gd name="connsiteX929" fmla="*/ 2716772 w 7467600"/>
              <a:gd name="connsiteY929" fmla="*/ 1255462 h 6858000"/>
              <a:gd name="connsiteX930" fmla="*/ 3471096 w 7467600"/>
              <a:gd name="connsiteY930" fmla="*/ 437072 h 6858000"/>
              <a:gd name="connsiteX931" fmla="*/ 3639057 w 7467600"/>
              <a:gd name="connsiteY931" fmla="*/ 286334 h 6858000"/>
              <a:gd name="connsiteX932" fmla="*/ 3640309 w 7467600"/>
              <a:gd name="connsiteY932" fmla="*/ 284664 h 6858000"/>
              <a:gd name="connsiteX933" fmla="*/ 3646022 w 7467600"/>
              <a:gd name="connsiteY933" fmla="*/ 276711 h 6858000"/>
              <a:gd name="connsiteX934" fmla="*/ 3707943 w 7467600"/>
              <a:gd name="connsiteY934" fmla="*/ 65958 h 6858000"/>
              <a:gd name="connsiteX935" fmla="*/ 3721337 w 7467600"/>
              <a:gd name="connsiteY935" fmla="*/ 0 h 6858000"/>
              <a:gd name="connsiteX936" fmla="*/ 2867960 w 7467600"/>
              <a:gd name="connsiteY936" fmla="*/ 0 h 6858000"/>
              <a:gd name="connsiteX937" fmla="*/ 2926351 w 7467600"/>
              <a:gd name="connsiteY937" fmla="*/ 0 h 6858000"/>
              <a:gd name="connsiteX938" fmla="*/ 2902823 w 7467600"/>
              <a:gd name="connsiteY938" fmla="*/ 262929 h 6858000"/>
              <a:gd name="connsiteX939" fmla="*/ 2940663 w 7467600"/>
              <a:gd name="connsiteY939" fmla="*/ 140884 h 6858000"/>
              <a:gd name="connsiteX940" fmla="*/ 2947039 w 7467600"/>
              <a:gd name="connsiteY940" fmla="*/ 122524 h 6858000"/>
              <a:gd name="connsiteX941" fmla="*/ 2984316 w 7467600"/>
              <a:gd name="connsiteY941" fmla="*/ 0 h 6858000"/>
              <a:gd name="connsiteX942" fmla="*/ 3016114 w 7467600"/>
              <a:gd name="connsiteY942" fmla="*/ 0 h 6858000"/>
              <a:gd name="connsiteX943" fmla="*/ 2979949 w 7467600"/>
              <a:gd name="connsiteY943" fmla="*/ 119274 h 6858000"/>
              <a:gd name="connsiteX944" fmla="*/ 3023879 w 7467600"/>
              <a:gd name="connsiteY944" fmla="*/ 0 h 6858000"/>
              <a:gd name="connsiteX945" fmla="*/ 3105400 w 7467600"/>
              <a:gd name="connsiteY945" fmla="*/ 0 h 6858000"/>
              <a:gd name="connsiteX946" fmla="*/ 3094669 w 7467600"/>
              <a:gd name="connsiteY946" fmla="*/ 30308 h 6858000"/>
              <a:gd name="connsiteX947" fmla="*/ 2901945 w 7467600"/>
              <a:gd name="connsiteY947" fmla="*/ 466538 h 6858000"/>
              <a:gd name="connsiteX948" fmla="*/ 2815209 w 7467600"/>
              <a:gd name="connsiteY948" fmla="*/ 497361 h 6858000"/>
              <a:gd name="connsiteX949" fmla="*/ 2844845 w 7467600"/>
              <a:gd name="connsiteY949" fmla="*/ 127638 h 6858000"/>
              <a:gd name="connsiteX950" fmla="*/ 2867960 w 7467600"/>
              <a:gd name="connsiteY950" fmla="*/ 0 h 6858000"/>
              <a:gd name="connsiteX951" fmla="*/ 1057230 w 7467600"/>
              <a:gd name="connsiteY951" fmla="*/ 0 h 6858000"/>
              <a:gd name="connsiteX952" fmla="*/ 1111003 w 7467600"/>
              <a:gd name="connsiteY952" fmla="*/ 0 h 6858000"/>
              <a:gd name="connsiteX953" fmla="*/ 1125553 w 7467600"/>
              <a:gd name="connsiteY953" fmla="*/ 52588 h 6858000"/>
              <a:gd name="connsiteX954" fmla="*/ 1304276 w 7467600"/>
              <a:gd name="connsiteY954" fmla="*/ 476275 h 6858000"/>
              <a:gd name="connsiteX955" fmla="*/ 1492066 w 7467600"/>
              <a:gd name="connsiteY955" fmla="*/ 886333 h 6858000"/>
              <a:gd name="connsiteX956" fmla="*/ 1423698 w 7467600"/>
              <a:gd name="connsiteY956" fmla="*/ 710817 h 6858000"/>
              <a:gd name="connsiteX957" fmla="*/ 1357609 w 7467600"/>
              <a:gd name="connsiteY957" fmla="*/ 532892 h 6858000"/>
              <a:gd name="connsiteX958" fmla="*/ 1309550 w 7467600"/>
              <a:gd name="connsiteY958" fmla="*/ 374031 h 6858000"/>
              <a:gd name="connsiteX959" fmla="*/ 1193673 w 7467600"/>
              <a:gd name="connsiteY959" fmla="*/ 49533 h 6858000"/>
              <a:gd name="connsiteX960" fmla="*/ 1164391 w 7467600"/>
              <a:gd name="connsiteY960" fmla="*/ 0 h 6858000"/>
              <a:gd name="connsiteX961" fmla="*/ 1200666 w 7467600"/>
              <a:gd name="connsiteY961" fmla="*/ 0 h 6858000"/>
              <a:gd name="connsiteX962" fmla="*/ 1223408 w 7467600"/>
              <a:gd name="connsiteY962" fmla="*/ 38996 h 6858000"/>
              <a:gd name="connsiteX963" fmla="*/ 1339635 w 7467600"/>
              <a:gd name="connsiteY963" fmla="*/ 365517 h 6858000"/>
              <a:gd name="connsiteX964" fmla="*/ 1387469 w 7467600"/>
              <a:gd name="connsiteY964" fmla="*/ 523079 h 6858000"/>
              <a:gd name="connsiteX965" fmla="*/ 1452685 w 7467600"/>
              <a:gd name="connsiteY965" fmla="*/ 699806 h 6858000"/>
              <a:gd name="connsiteX966" fmla="*/ 1492092 w 7467600"/>
              <a:gd name="connsiteY966" fmla="*/ 800424 h 6858000"/>
              <a:gd name="connsiteX967" fmla="*/ 1455302 w 7467600"/>
              <a:gd name="connsiteY967" fmla="*/ 632913 h 6858000"/>
              <a:gd name="connsiteX968" fmla="*/ 1222336 w 7467600"/>
              <a:gd name="connsiteY968" fmla="*/ 9480 h 6858000"/>
              <a:gd name="connsiteX969" fmla="*/ 1214634 w 7467600"/>
              <a:gd name="connsiteY969" fmla="*/ 0 h 6858000"/>
              <a:gd name="connsiteX970" fmla="*/ 1289827 w 7467600"/>
              <a:gd name="connsiteY970" fmla="*/ 0 h 6858000"/>
              <a:gd name="connsiteX971" fmla="*/ 1321076 w 7467600"/>
              <a:gd name="connsiteY971" fmla="*/ 59722 h 6858000"/>
              <a:gd name="connsiteX972" fmla="*/ 1512579 w 7467600"/>
              <a:gd name="connsiteY972" fmla="*/ 626441 h 6858000"/>
              <a:gd name="connsiteX973" fmla="*/ 1506076 w 7467600"/>
              <a:gd name="connsiteY973" fmla="*/ 1089289 h 6858000"/>
              <a:gd name="connsiteX974" fmla="*/ 1486346 w 7467600"/>
              <a:gd name="connsiteY974" fmla="*/ 1079919 h 6858000"/>
              <a:gd name="connsiteX975" fmla="*/ 1070511 w 7467600"/>
              <a:gd name="connsiteY975" fmla="*/ 48609 h 6858000"/>
              <a:gd name="connsiteX976" fmla="*/ 1057230 w 7467600"/>
              <a:gd name="connsiteY976" fmla="*/ 0 h 6858000"/>
              <a:gd name="connsiteX977" fmla="*/ 43151 w 7467600"/>
              <a:gd name="connsiteY977" fmla="*/ 0 h 6858000"/>
              <a:gd name="connsiteX978" fmla="*/ 95283 w 7467600"/>
              <a:gd name="connsiteY978" fmla="*/ 0 h 6858000"/>
              <a:gd name="connsiteX979" fmla="*/ 300708 w 7467600"/>
              <a:gd name="connsiteY979" fmla="*/ 154571 h 6858000"/>
              <a:gd name="connsiteX980" fmla="*/ 530414 w 7467600"/>
              <a:gd name="connsiteY980" fmla="*/ 354673 h 6858000"/>
              <a:gd name="connsiteX981" fmla="*/ 333785 w 7467600"/>
              <a:gd name="connsiteY981" fmla="*/ 161564 h 6858000"/>
              <a:gd name="connsiteX982" fmla="*/ 147005 w 7467600"/>
              <a:gd name="connsiteY982" fmla="*/ 0 h 6858000"/>
              <a:gd name="connsiteX983" fmla="*/ 272509 w 7467600"/>
              <a:gd name="connsiteY983" fmla="*/ 0 h 6858000"/>
              <a:gd name="connsiteX984" fmla="*/ 326276 w 7467600"/>
              <a:gd name="connsiteY984" fmla="*/ 45847 h 6858000"/>
              <a:gd name="connsiteX985" fmla="*/ 823759 w 7467600"/>
              <a:gd name="connsiteY985" fmla="*/ 574145 h 6858000"/>
              <a:gd name="connsiteX986" fmla="*/ 811254 w 7467600"/>
              <a:gd name="connsiteY986" fmla="*/ 665546 h 6858000"/>
              <a:gd name="connsiteX987" fmla="*/ 154042 w 7467600"/>
              <a:gd name="connsiteY987" fmla="*/ 261522 h 6858000"/>
              <a:gd name="connsiteX988" fmla="*/ 13550 w 7467600"/>
              <a:gd name="connsiteY988" fmla="*/ 158423 h 6858000"/>
              <a:gd name="connsiteX989" fmla="*/ 0 w 7467600"/>
              <a:gd name="connsiteY989" fmla="*/ 146618 h 6858000"/>
              <a:gd name="connsiteX990" fmla="*/ 0 w 7467600"/>
              <a:gd name="connsiteY990" fmla="*/ 59161 h 6858000"/>
              <a:gd name="connsiteX991" fmla="*/ 45427 w 7467600"/>
              <a:gd name="connsiteY991" fmla="*/ 101078 h 6858000"/>
              <a:gd name="connsiteX992" fmla="*/ 630103 w 7467600"/>
              <a:gd name="connsiteY992" fmla="*/ 485885 h 6858000"/>
              <a:gd name="connsiteX993" fmla="*/ 532040 w 7467600"/>
              <a:gd name="connsiteY993" fmla="*/ 399359 h 6858000"/>
              <a:gd name="connsiteX994" fmla="*/ 517618 w 7467600"/>
              <a:gd name="connsiteY994" fmla="*/ 385726 h 6858000"/>
              <a:gd name="connsiteX995" fmla="*/ 285074 w 7467600"/>
              <a:gd name="connsiteY995" fmla="*/ 182755 h 6858000"/>
              <a:gd name="connsiteX996" fmla="*/ 43151 w 7467600"/>
              <a:gd name="connsiteY99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27465 w 7467600"/>
              <a:gd name="connsiteY127" fmla="*/ 5174181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7327465 w 7467600"/>
              <a:gd name="connsiteY139" fmla="*/ 5174181 h 6858000"/>
              <a:gd name="connsiteX140" fmla="*/ 1903353 w 7467600"/>
              <a:gd name="connsiteY140" fmla="*/ 5044827 h 6858000"/>
              <a:gd name="connsiteX141" fmla="*/ 1936931 w 7467600"/>
              <a:gd name="connsiteY141" fmla="*/ 5093954 h 6858000"/>
              <a:gd name="connsiteX142" fmla="*/ 2195868 w 7467600"/>
              <a:gd name="connsiteY142" fmla="*/ 5396574 h 6858000"/>
              <a:gd name="connsiteX143" fmla="*/ 2088852 w 7467600"/>
              <a:gd name="connsiteY143" fmla="*/ 5166123 h 6858000"/>
              <a:gd name="connsiteX144" fmla="*/ 1958241 w 7467600"/>
              <a:gd name="connsiteY144" fmla="*/ 5067955 h 6858000"/>
              <a:gd name="connsiteX145" fmla="*/ 1903353 w 7467600"/>
              <a:gd name="connsiteY145" fmla="*/ 5044827 h 6858000"/>
              <a:gd name="connsiteX146" fmla="*/ 1979378 w 7467600"/>
              <a:gd name="connsiteY146" fmla="*/ 4769504 h 6858000"/>
              <a:gd name="connsiteX147" fmla="*/ 2882120 w 7467600"/>
              <a:gd name="connsiteY147" fmla="*/ 5064547 h 6858000"/>
              <a:gd name="connsiteX148" fmla="*/ 2793103 w 7467600"/>
              <a:gd name="connsiteY148" fmla="*/ 5039699 h 6858000"/>
              <a:gd name="connsiteX149" fmla="*/ 2770041 w 7467600"/>
              <a:gd name="connsiteY149" fmla="*/ 5033634 h 6858000"/>
              <a:gd name="connsiteX150" fmla="*/ 1979378 w 7467600"/>
              <a:gd name="connsiteY150" fmla="*/ 4769504 h 6858000"/>
              <a:gd name="connsiteX151" fmla="*/ 1927410 w 7467600"/>
              <a:gd name="connsiteY151" fmla="*/ 4716164 h 6858000"/>
              <a:gd name="connsiteX152" fmla="*/ 1959587 w 7467600"/>
              <a:gd name="connsiteY152" fmla="*/ 4728849 h 6858000"/>
              <a:gd name="connsiteX153" fmla="*/ 2777707 w 7467600"/>
              <a:gd name="connsiteY153" fmla="*/ 5003991 h 6858000"/>
              <a:gd name="connsiteX154" fmla="*/ 2800768 w 7467600"/>
              <a:gd name="connsiteY154" fmla="*/ 5010056 h 6858000"/>
              <a:gd name="connsiteX155" fmla="*/ 2879408 w 7467600"/>
              <a:gd name="connsiteY155" fmla="*/ 5031590 h 6858000"/>
              <a:gd name="connsiteX156" fmla="*/ 2862295 w 7467600"/>
              <a:gd name="connsiteY156" fmla="*/ 5022958 h 6858000"/>
              <a:gd name="connsiteX157" fmla="*/ 2813343 w 7467600"/>
              <a:gd name="connsiteY157" fmla="*/ 4998369 h 6858000"/>
              <a:gd name="connsiteX158" fmla="*/ 2646245 w 7467600"/>
              <a:gd name="connsiteY158" fmla="*/ 4930999 h 6858000"/>
              <a:gd name="connsiteX159" fmla="*/ 1999243 w 7467600"/>
              <a:gd name="connsiteY159" fmla="*/ 4730524 h 6858000"/>
              <a:gd name="connsiteX160" fmla="*/ 1979527 w 7467600"/>
              <a:gd name="connsiteY160" fmla="*/ 4726651 h 6858000"/>
              <a:gd name="connsiteX161" fmla="*/ 1927410 w 7467600"/>
              <a:gd name="connsiteY161" fmla="*/ 4716164 h 6858000"/>
              <a:gd name="connsiteX162" fmla="*/ 1997014 w 7467600"/>
              <a:gd name="connsiteY162" fmla="*/ 4698007 h 6858000"/>
              <a:gd name="connsiteX163" fmla="*/ 2005458 w 7467600"/>
              <a:gd name="connsiteY163" fmla="*/ 4699540 h 6858000"/>
              <a:gd name="connsiteX164" fmla="*/ 2657186 w 7467600"/>
              <a:gd name="connsiteY164" fmla="*/ 4901687 h 6858000"/>
              <a:gd name="connsiteX165" fmla="*/ 2826662 w 7467600"/>
              <a:gd name="connsiteY165" fmla="*/ 4970362 h 6858000"/>
              <a:gd name="connsiteX166" fmla="*/ 2876100 w 7467600"/>
              <a:gd name="connsiteY166" fmla="*/ 4995397 h 6858000"/>
              <a:gd name="connsiteX167" fmla="*/ 3042600 w 7467600"/>
              <a:gd name="connsiteY167" fmla="*/ 5059532 h 6858000"/>
              <a:gd name="connsiteX168" fmla="*/ 1997014 w 7467600"/>
              <a:gd name="connsiteY168" fmla="*/ 4698007 h 6858000"/>
              <a:gd name="connsiteX169" fmla="*/ 2305292 w 7467600"/>
              <a:gd name="connsiteY169" fmla="*/ 4219492 h 6858000"/>
              <a:gd name="connsiteX170" fmla="*/ 3360922 w 7467600"/>
              <a:gd name="connsiteY170" fmla="*/ 4529373 h 6858000"/>
              <a:gd name="connsiteX171" fmla="*/ 3492420 w 7467600"/>
              <a:gd name="connsiteY171" fmla="*/ 4510145 h 6858000"/>
              <a:gd name="connsiteX172" fmla="*/ 3364086 w 7467600"/>
              <a:gd name="connsiteY172" fmla="*/ 4480340 h 6858000"/>
              <a:gd name="connsiteX173" fmla="*/ 3225818 w 7467600"/>
              <a:gd name="connsiteY173" fmla="*/ 4411822 h 6858000"/>
              <a:gd name="connsiteX174" fmla="*/ 3129696 w 7467600"/>
              <a:gd name="connsiteY174" fmla="*/ 4360704 h 6858000"/>
              <a:gd name="connsiteX175" fmla="*/ 2814545 w 7467600"/>
              <a:gd name="connsiteY175" fmla="*/ 4282955 h 6858000"/>
              <a:gd name="connsiteX176" fmla="*/ 2305292 w 7467600"/>
              <a:gd name="connsiteY176" fmla="*/ 4219492 h 6858000"/>
              <a:gd name="connsiteX177" fmla="*/ 2626982 w 7467600"/>
              <a:gd name="connsiteY177" fmla="*/ 4206450 h 6858000"/>
              <a:gd name="connsiteX178" fmla="*/ 2490617 w 7467600"/>
              <a:gd name="connsiteY178" fmla="*/ 4206951 h 6858000"/>
              <a:gd name="connsiteX179" fmla="*/ 2819869 w 7467600"/>
              <a:gd name="connsiteY179" fmla="*/ 4252936 h 6858000"/>
              <a:gd name="connsiteX180" fmla="*/ 3143018 w 7467600"/>
              <a:gd name="connsiteY180" fmla="*/ 4332698 h 6858000"/>
              <a:gd name="connsiteX181" fmla="*/ 3241520 w 7467600"/>
              <a:gd name="connsiteY181" fmla="*/ 4385112 h 6858000"/>
              <a:gd name="connsiteX182" fmla="*/ 3374575 w 7467600"/>
              <a:gd name="connsiteY182" fmla="*/ 4451517 h 6858000"/>
              <a:gd name="connsiteX183" fmla="*/ 3505221 w 7467600"/>
              <a:gd name="connsiteY183" fmla="*/ 4480757 h 6858000"/>
              <a:gd name="connsiteX184" fmla="*/ 2626982 w 7467600"/>
              <a:gd name="connsiteY184" fmla="*/ 4206450 h 6858000"/>
              <a:gd name="connsiteX185" fmla="*/ 1310106 w 7467600"/>
              <a:gd name="connsiteY185" fmla="*/ 3943217 h 6858000"/>
              <a:gd name="connsiteX186" fmla="*/ 854994 w 7467600"/>
              <a:gd name="connsiteY186" fmla="*/ 4399136 h 6858000"/>
              <a:gd name="connsiteX187" fmla="*/ 742462 w 7467600"/>
              <a:gd name="connsiteY187" fmla="*/ 4594648 h 6858000"/>
              <a:gd name="connsiteX188" fmla="*/ 820602 w 7467600"/>
              <a:gd name="connsiteY188" fmla="*/ 4485915 h 6858000"/>
              <a:gd name="connsiteX189" fmla="*/ 878295 w 7467600"/>
              <a:gd name="connsiteY189" fmla="*/ 4403594 h 6858000"/>
              <a:gd name="connsiteX190" fmla="*/ 1240607 w 7467600"/>
              <a:gd name="connsiteY190" fmla="*/ 4010401 h 6858000"/>
              <a:gd name="connsiteX191" fmla="*/ 1310106 w 7467600"/>
              <a:gd name="connsiteY191" fmla="*/ 3943217 h 6858000"/>
              <a:gd name="connsiteX192" fmla="*/ 1423113 w 7467600"/>
              <a:gd name="connsiteY192" fmla="*/ 3874565 h 6858000"/>
              <a:gd name="connsiteX193" fmla="*/ 1260565 w 7467600"/>
              <a:gd name="connsiteY193" fmla="*/ 4031982 h 6858000"/>
              <a:gd name="connsiteX194" fmla="*/ 901900 w 7467600"/>
              <a:gd name="connsiteY194" fmla="*/ 4421236 h 6858000"/>
              <a:gd name="connsiteX195" fmla="*/ 845044 w 7467600"/>
              <a:gd name="connsiteY195" fmla="*/ 4502436 h 6858000"/>
              <a:gd name="connsiteX196" fmla="*/ 685926 w 7467600"/>
              <a:gd name="connsiteY196" fmla="*/ 4703069 h 6858000"/>
              <a:gd name="connsiteX197" fmla="*/ 684248 w 7467600"/>
              <a:gd name="connsiteY197" fmla="*/ 4706721 h 6858000"/>
              <a:gd name="connsiteX198" fmla="*/ 1423113 w 7467600"/>
              <a:gd name="connsiteY198" fmla="*/ 3874565 h 6858000"/>
              <a:gd name="connsiteX199" fmla="*/ 3316479 w 7467600"/>
              <a:gd name="connsiteY199" fmla="*/ 3872136 h 6858000"/>
              <a:gd name="connsiteX200" fmla="*/ 3546806 w 7467600"/>
              <a:gd name="connsiteY200" fmla="*/ 4356139 h 6858000"/>
              <a:gd name="connsiteX201" fmla="*/ 3364433 w 7467600"/>
              <a:gd name="connsiteY201" fmla="*/ 3953121 h 6858000"/>
              <a:gd name="connsiteX202" fmla="*/ 3316479 w 7467600"/>
              <a:gd name="connsiteY202" fmla="*/ 3872136 h 6858000"/>
              <a:gd name="connsiteX203" fmla="*/ 3291335 w 7467600"/>
              <a:gd name="connsiteY203" fmla="*/ 3767420 h 6858000"/>
              <a:gd name="connsiteX204" fmla="*/ 3390805 w 7467600"/>
              <a:gd name="connsiteY204" fmla="*/ 3937163 h 6858000"/>
              <a:gd name="connsiteX205" fmla="*/ 3579062 w 7467600"/>
              <a:gd name="connsiteY205" fmla="*/ 4359040 h 6858000"/>
              <a:gd name="connsiteX206" fmla="*/ 3467355 w 7467600"/>
              <a:gd name="connsiteY206" fmla="*/ 3988130 h 6858000"/>
              <a:gd name="connsiteX207" fmla="*/ 3310753 w 7467600"/>
              <a:gd name="connsiteY207" fmla="*/ 3787140 h 6858000"/>
              <a:gd name="connsiteX208" fmla="*/ 3291335 w 7467600"/>
              <a:gd name="connsiteY208" fmla="*/ 3767420 h 6858000"/>
              <a:gd name="connsiteX209" fmla="*/ 1635889 w 7467600"/>
              <a:gd name="connsiteY209" fmla="*/ 3709494 h 6858000"/>
              <a:gd name="connsiteX210" fmla="*/ 1634800 w 7467600"/>
              <a:gd name="connsiteY210" fmla="*/ 3731111 h 6858000"/>
              <a:gd name="connsiteX211" fmla="*/ 1635889 w 7467600"/>
              <a:gd name="connsiteY211" fmla="*/ 3709494 h 6858000"/>
              <a:gd name="connsiteX212" fmla="*/ 1510397 w 7467600"/>
              <a:gd name="connsiteY212" fmla="*/ 3684705 h 6858000"/>
              <a:gd name="connsiteX213" fmla="*/ 1146550 w 7467600"/>
              <a:gd name="connsiteY213" fmla="*/ 3802012 h 6858000"/>
              <a:gd name="connsiteX214" fmla="*/ 698834 w 7467600"/>
              <a:gd name="connsiteY214" fmla="*/ 3952272 h 6858000"/>
              <a:gd name="connsiteX215" fmla="*/ 34256 w 7467600"/>
              <a:gd name="connsiteY215" fmla="*/ 4347603 h 6858000"/>
              <a:gd name="connsiteX216" fmla="*/ 527241 w 7467600"/>
              <a:gd name="connsiteY216" fmla="*/ 4065078 h 6858000"/>
              <a:gd name="connsiteX217" fmla="*/ 1510397 w 7467600"/>
              <a:gd name="connsiteY217" fmla="*/ 3684705 h 6858000"/>
              <a:gd name="connsiteX218" fmla="*/ 1313114 w 7467600"/>
              <a:gd name="connsiteY218" fmla="*/ 3655216 h 6858000"/>
              <a:gd name="connsiteX219" fmla="*/ 1109304 w 7467600"/>
              <a:gd name="connsiteY219" fmla="*/ 3669030 h 6858000"/>
              <a:gd name="connsiteX220" fmla="*/ 8129 w 7467600"/>
              <a:gd name="connsiteY220" fmla="*/ 4330519 h 6858000"/>
              <a:gd name="connsiteX221" fmla="*/ 687572 w 7467600"/>
              <a:gd name="connsiteY221" fmla="*/ 3925629 h 6858000"/>
              <a:gd name="connsiteX222" fmla="*/ 1138365 w 7467600"/>
              <a:gd name="connsiteY222" fmla="*/ 3774515 h 6858000"/>
              <a:gd name="connsiteX223" fmla="*/ 1505579 w 7467600"/>
              <a:gd name="connsiteY223" fmla="*/ 3655526 h 6858000"/>
              <a:gd name="connsiteX224" fmla="*/ 1313114 w 7467600"/>
              <a:gd name="connsiteY224" fmla="*/ 3655216 h 6858000"/>
              <a:gd name="connsiteX225" fmla="*/ 3655073 w 7467600"/>
              <a:gd name="connsiteY225" fmla="*/ 3650884 h 6858000"/>
              <a:gd name="connsiteX226" fmla="*/ 3989938 w 7467600"/>
              <a:gd name="connsiteY226" fmla="*/ 3991685 h 6858000"/>
              <a:gd name="connsiteX227" fmla="*/ 4393907 w 7467600"/>
              <a:gd name="connsiteY227" fmla="*/ 4261258 h 6858000"/>
              <a:gd name="connsiteX228" fmla="*/ 4648051 w 7467600"/>
              <a:gd name="connsiteY228" fmla="*/ 4374051 h 6858000"/>
              <a:gd name="connsiteX229" fmla="*/ 4383389 w 7467600"/>
              <a:gd name="connsiteY229" fmla="*/ 4184369 h 6858000"/>
              <a:gd name="connsiteX230" fmla="*/ 4165508 w 7467600"/>
              <a:gd name="connsiteY230" fmla="*/ 4035196 h 6858000"/>
              <a:gd name="connsiteX231" fmla="*/ 4068162 w 7467600"/>
              <a:gd name="connsiteY231" fmla="*/ 3953394 h 6858000"/>
              <a:gd name="connsiteX232" fmla="*/ 3981416 w 7467600"/>
              <a:gd name="connsiteY232" fmla="*/ 3880482 h 6858000"/>
              <a:gd name="connsiteX233" fmla="*/ 3800147 w 7467600"/>
              <a:gd name="connsiteY233" fmla="*/ 3749872 h 6858000"/>
              <a:gd name="connsiteX234" fmla="*/ 3655073 w 7467600"/>
              <a:gd name="connsiteY234" fmla="*/ 3650884 h 6858000"/>
              <a:gd name="connsiteX235" fmla="*/ 3670252 w 7467600"/>
              <a:gd name="connsiteY235" fmla="*/ 3622798 h 6858000"/>
              <a:gd name="connsiteX236" fmla="*/ 3817258 w 7467600"/>
              <a:gd name="connsiteY236" fmla="*/ 3723577 h 6858000"/>
              <a:gd name="connsiteX237" fmla="*/ 4000461 w 7467600"/>
              <a:gd name="connsiteY237" fmla="*/ 3855966 h 6858000"/>
              <a:gd name="connsiteX238" fmla="*/ 4088180 w 7467600"/>
              <a:gd name="connsiteY238" fmla="*/ 3929774 h 6858000"/>
              <a:gd name="connsiteX239" fmla="*/ 4184555 w 7467600"/>
              <a:gd name="connsiteY239" fmla="*/ 4010683 h 6858000"/>
              <a:gd name="connsiteX240" fmla="*/ 4399563 w 7467600"/>
              <a:gd name="connsiteY240" fmla="*/ 4158106 h 6858000"/>
              <a:gd name="connsiteX241" fmla="*/ 4684469 w 7467600"/>
              <a:gd name="connsiteY241" fmla="*/ 4364680 h 6858000"/>
              <a:gd name="connsiteX242" fmla="*/ 4690271 w 7467600"/>
              <a:gd name="connsiteY242" fmla="*/ 4370034 h 6858000"/>
              <a:gd name="connsiteX243" fmla="*/ 4136093 w 7467600"/>
              <a:gd name="connsiteY243" fmla="*/ 3858466 h 6858000"/>
              <a:gd name="connsiteX244" fmla="*/ 3670252 w 7467600"/>
              <a:gd name="connsiteY244" fmla="*/ 3622798 h 6858000"/>
              <a:gd name="connsiteX245" fmla="*/ 4440129 w 7467600"/>
              <a:gd name="connsiteY245" fmla="*/ 3448571 h 6858000"/>
              <a:gd name="connsiteX246" fmla="*/ 4856525 w 7467600"/>
              <a:gd name="connsiteY246" fmla="*/ 3915351 h 6858000"/>
              <a:gd name="connsiteX247" fmla="*/ 5059055 w 7467600"/>
              <a:gd name="connsiteY247" fmla="*/ 4108918 h 6858000"/>
              <a:gd name="connsiteX248" fmla="*/ 5290070 w 7467600"/>
              <a:gd name="connsiteY248" fmla="*/ 4263619 h 6858000"/>
              <a:gd name="connsiteX249" fmla="*/ 4834991 w 7467600"/>
              <a:gd name="connsiteY249" fmla="*/ 3830985 h 6858000"/>
              <a:gd name="connsiteX250" fmla="*/ 4440129 w 7467600"/>
              <a:gd name="connsiteY250" fmla="*/ 3448571 h 6858000"/>
              <a:gd name="connsiteX251" fmla="*/ 4441737 w 7467600"/>
              <a:gd name="connsiteY251" fmla="*/ 3399734 h 6858000"/>
              <a:gd name="connsiteX252" fmla="*/ 4431236 w 7467600"/>
              <a:gd name="connsiteY252" fmla="*/ 3400954 h 6858000"/>
              <a:gd name="connsiteX253" fmla="*/ 4557150 w 7467600"/>
              <a:gd name="connsiteY253" fmla="*/ 3510023 h 6858000"/>
              <a:gd name="connsiteX254" fmla="*/ 4856936 w 7467600"/>
              <a:gd name="connsiteY254" fmla="*/ 3809146 h 6858000"/>
              <a:gd name="connsiteX255" fmla="*/ 5111996 w 7467600"/>
              <a:gd name="connsiteY255" fmla="*/ 4065759 h 6858000"/>
              <a:gd name="connsiteX256" fmla="*/ 5388878 w 7467600"/>
              <a:gd name="connsiteY256" fmla="*/ 4300185 h 6858000"/>
              <a:gd name="connsiteX257" fmla="*/ 5425556 w 7467600"/>
              <a:gd name="connsiteY257" fmla="*/ 4308967 h 6858000"/>
              <a:gd name="connsiteX258" fmla="*/ 4943646 w 7467600"/>
              <a:gd name="connsiteY258" fmla="*/ 3822916 h 6858000"/>
              <a:gd name="connsiteX259" fmla="*/ 4594837 w 7467600"/>
              <a:gd name="connsiteY259" fmla="*/ 3532274 h 6858000"/>
              <a:gd name="connsiteX260" fmla="*/ 4441737 w 7467600"/>
              <a:gd name="connsiteY260" fmla="*/ 3399734 h 6858000"/>
              <a:gd name="connsiteX261" fmla="*/ 5425834 w 7467600"/>
              <a:gd name="connsiteY261" fmla="*/ 3162785 h 6858000"/>
              <a:gd name="connsiteX262" fmla="*/ 5401644 w 7467600"/>
              <a:gd name="connsiteY262" fmla="*/ 3617847 h 6858000"/>
              <a:gd name="connsiteX263" fmla="*/ 5467256 w 7467600"/>
              <a:gd name="connsiteY263" fmla="*/ 4175494 h 6858000"/>
              <a:gd name="connsiteX264" fmla="*/ 5448069 w 7467600"/>
              <a:gd name="connsiteY264" fmla="*/ 3567554 h 6858000"/>
              <a:gd name="connsiteX265" fmla="*/ 5425834 w 7467600"/>
              <a:gd name="connsiteY265" fmla="*/ 3162785 h 6858000"/>
              <a:gd name="connsiteX266" fmla="*/ 1318687 w 7467600"/>
              <a:gd name="connsiteY266" fmla="*/ 3113840 h 6858000"/>
              <a:gd name="connsiteX267" fmla="*/ 1066793 w 7467600"/>
              <a:gd name="connsiteY267" fmla="*/ 3212171 h 6858000"/>
              <a:gd name="connsiteX268" fmla="*/ 993319 w 7467600"/>
              <a:gd name="connsiteY268" fmla="*/ 3247648 h 6858000"/>
              <a:gd name="connsiteX269" fmla="*/ 853081 w 7467600"/>
              <a:gd name="connsiteY269" fmla="*/ 3312410 h 6858000"/>
              <a:gd name="connsiteX270" fmla="*/ 805957 w 7467600"/>
              <a:gd name="connsiteY270" fmla="*/ 3330443 h 6858000"/>
              <a:gd name="connsiteX271" fmla="*/ 1318687 w 7467600"/>
              <a:gd name="connsiteY271" fmla="*/ 3113840 h 6858000"/>
              <a:gd name="connsiteX272" fmla="*/ 5453702 w 7467600"/>
              <a:gd name="connsiteY272" fmla="*/ 3090882 h 6858000"/>
              <a:gd name="connsiteX273" fmla="*/ 5480135 w 7467600"/>
              <a:gd name="connsiteY273" fmla="*/ 3565802 h 6858000"/>
              <a:gd name="connsiteX274" fmla="*/ 5499023 w 7467600"/>
              <a:gd name="connsiteY274" fmla="*/ 4166310 h 6858000"/>
              <a:gd name="connsiteX275" fmla="*/ 5547022 w 7467600"/>
              <a:gd name="connsiteY275" fmla="*/ 3607838 h 6858000"/>
              <a:gd name="connsiteX276" fmla="*/ 5515964 w 7467600"/>
              <a:gd name="connsiteY276" fmla="*/ 3378541 h 6858000"/>
              <a:gd name="connsiteX277" fmla="*/ 5453702 w 7467600"/>
              <a:gd name="connsiteY277" fmla="*/ 3090882 h 6858000"/>
              <a:gd name="connsiteX278" fmla="*/ 1238695 w 7467600"/>
              <a:gd name="connsiteY278" fmla="*/ 3076820 h 6858000"/>
              <a:gd name="connsiteX279" fmla="*/ 716371 w 7467600"/>
              <a:gd name="connsiteY279" fmla="*/ 3293249 h 6858000"/>
              <a:gd name="connsiteX280" fmla="*/ 579522 w 7467600"/>
              <a:gd name="connsiteY280" fmla="*/ 3371759 h 6858000"/>
              <a:gd name="connsiteX281" fmla="*/ 600288 w 7467600"/>
              <a:gd name="connsiteY281" fmla="*/ 3365555 h 6858000"/>
              <a:gd name="connsiteX282" fmla="*/ 840692 w 7467600"/>
              <a:gd name="connsiteY282" fmla="*/ 3284921 h 6858000"/>
              <a:gd name="connsiteX283" fmla="*/ 979248 w 7467600"/>
              <a:gd name="connsiteY283" fmla="*/ 3221003 h 6858000"/>
              <a:gd name="connsiteX284" fmla="*/ 1053282 w 7467600"/>
              <a:gd name="connsiteY284" fmla="*/ 3185247 h 6858000"/>
              <a:gd name="connsiteX285" fmla="*/ 1320603 w 7467600"/>
              <a:gd name="connsiteY285" fmla="*/ 3081281 h 6858000"/>
              <a:gd name="connsiteX286" fmla="*/ 1238695 w 7467600"/>
              <a:gd name="connsiteY286" fmla="*/ 3076820 h 6858000"/>
              <a:gd name="connsiteX287" fmla="*/ 5425627 w 7467600"/>
              <a:gd name="connsiteY287" fmla="*/ 2954192 h 6858000"/>
              <a:gd name="connsiteX288" fmla="*/ 5470770 w 7467600"/>
              <a:gd name="connsiteY288" fmla="*/ 3005435 h 6858000"/>
              <a:gd name="connsiteX289" fmla="*/ 5519779 w 7467600"/>
              <a:gd name="connsiteY289" fmla="*/ 4359223 h 6858000"/>
              <a:gd name="connsiteX290" fmla="*/ 5520293 w 7467600"/>
              <a:gd name="connsiteY290" fmla="*/ 4360602 h 6858000"/>
              <a:gd name="connsiteX291" fmla="*/ 5767221 w 7467600"/>
              <a:gd name="connsiteY291" fmla="*/ 4665564 h 6858000"/>
              <a:gd name="connsiteX292" fmla="*/ 6937169 w 7467600"/>
              <a:gd name="connsiteY292" fmla="*/ 4815941 h 6858000"/>
              <a:gd name="connsiteX293" fmla="*/ 6953922 w 7467600"/>
              <a:gd name="connsiteY293" fmla="*/ 4890068 h 6858000"/>
              <a:gd name="connsiteX294" fmla="*/ 6071359 w 7467600"/>
              <a:gd name="connsiteY294" fmla="*/ 4770770 h 6858000"/>
              <a:gd name="connsiteX295" fmla="*/ 6038839 w 7467600"/>
              <a:gd name="connsiteY295" fmla="*/ 4764474 h 6858000"/>
              <a:gd name="connsiteX296" fmla="*/ 6038706 w 7467600"/>
              <a:gd name="connsiteY296" fmla="*/ 4763847 h 6858000"/>
              <a:gd name="connsiteX297" fmla="*/ 6037784 w 7467600"/>
              <a:gd name="connsiteY297" fmla="*/ 4764270 h 6858000"/>
              <a:gd name="connsiteX298" fmla="*/ 6038839 w 7467600"/>
              <a:gd name="connsiteY298" fmla="*/ 4764474 h 6858000"/>
              <a:gd name="connsiteX299" fmla="*/ 6040338 w 7467600"/>
              <a:gd name="connsiteY299" fmla="*/ 4771418 h 6858000"/>
              <a:gd name="connsiteX300" fmla="*/ 6024488 w 7467600"/>
              <a:gd name="connsiteY300" fmla="*/ 4809903 h 6858000"/>
              <a:gd name="connsiteX301" fmla="*/ 5599771 w 7467600"/>
              <a:gd name="connsiteY301" fmla="*/ 5509652 h 6858000"/>
              <a:gd name="connsiteX302" fmla="*/ 5548843 w 7467600"/>
              <a:gd name="connsiteY302" fmla="*/ 5563845 h 6858000"/>
              <a:gd name="connsiteX303" fmla="*/ 5940952 w 7467600"/>
              <a:gd name="connsiteY303" fmla="*/ 6250028 h 6858000"/>
              <a:gd name="connsiteX304" fmla="*/ 6043441 w 7467600"/>
              <a:gd name="connsiteY304" fmla="*/ 6665847 h 6858000"/>
              <a:gd name="connsiteX305" fmla="*/ 6093432 w 7467600"/>
              <a:gd name="connsiteY305" fmla="*/ 6858000 h 6858000"/>
              <a:gd name="connsiteX306" fmla="*/ 6034344 w 7467600"/>
              <a:gd name="connsiteY306" fmla="*/ 6858000 h 6858000"/>
              <a:gd name="connsiteX307" fmla="*/ 6026679 w 7467600"/>
              <a:gd name="connsiteY307" fmla="*/ 6836959 h 6858000"/>
              <a:gd name="connsiteX308" fmla="*/ 5800441 w 7467600"/>
              <a:gd name="connsiteY308" fmla="*/ 6335286 h 6858000"/>
              <a:gd name="connsiteX309" fmla="*/ 5526562 w 7467600"/>
              <a:gd name="connsiteY309" fmla="*/ 5705388 h 6858000"/>
              <a:gd name="connsiteX310" fmla="*/ 5519640 w 7467600"/>
              <a:gd name="connsiteY310" fmla="*/ 5683774 h 6858000"/>
              <a:gd name="connsiteX311" fmla="*/ 5844559 w 7467600"/>
              <a:gd name="connsiteY311" fmla="*/ 6553349 h 6858000"/>
              <a:gd name="connsiteX312" fmla="*/ 5975994 w 7467600"/>
              <a:gd name="connsiteY312" fmla="*/ 6858000 h 6858000"/>
              <a:gd name="connsiteX313" fmla="*/ 5898547 w 7467600"/>
              <a:gd name="connsiteY313" fmla="*/ 6858000 h 6858000"/>
              <a:gd name="connsiteX314" fmla="*/ 5682041 w 7467600"/>
              <a:gd name="connsiteY314" fmla="*/ 6355860 h 6858000"/>
              <a:gd name="connsiteX315" fmla="*/ 5461758 w 7467600"/>
              <a:gd name="connsiteY315" fmla="*/ 5820220 h 6858000"/>
              <a:gd name="connsiteX316" fmla="*/ 5237282 w 7467600"/>
              <a:gd name="connsiteY316" fmla="*/ 6579086 h 6858000"/>
              <a:gd name="connsiteX317" fmla="*/ 5115009 w 7467600"/>
              <a:gd name="connsiteY317" fmla="*/ 6858000 h 6858000"/>
              <a:gd name="connsiteX318" fmla="*/ 5028074 w 7467600"/>
              <a:gd name="connsiteY318" fmla="*/ 6858000 h 6858000"/>
              <a:gd name="connsiteX319" fmla="*/ 5079508 w 7467600"/>
              <a:gd name="connsiteY319" fmla="*/ 6749074 h 6858000"/>
              <a:gd name="connsiteX320" fmla="*/ 5371846 w 7467600"/>
              <a:gd name="connsiteY320" fmla="*/ 5924413 h 6858000"/>
              <a:gd name="connsiteX321" fmla="*/ 5270512 w 7467600"/>
              <a:gd name="connsiteY321" fmla="*/ 6138975 h 6858000"/>
              <a:gd name="connsiteX322" fmla="*/ 5062409 w 7467600"/>
              <a:gd name="connsiteY322" fmla="*/ 6653544 h 6858000"/>
              <a:gd name="connsiteX323" fmla="*/ 5036628 w 7467600"/>
              <a:gd name="connsiteY323" fmla="*/ 6754247 h 6858000"/>
              <a:gd name="connsiteX324" fmla="*/ 5009112 w 7467600"/>
              <a:gd name="connsiteY324" fmla="*/ 6858000 h 6858000"/>
              <a:gd name="connsiteX325" fmla="*/ 4976679 w 7467600"/>
              <a:gd name="connsiteY325" fmla="*/ 6858000 h 6858000"/>
              <a:gd name="connsiteX326" fmla="*/ 5006537 w 7467600"/>
              <a:gd name="connsiteY326" fmla="*/ 6747068 h 6858000"/>
              <a:gd name="connsiteX327" fmla="*/ 5032723 w 7467600"/>
              <a:gd name="connsiteY327" fmla="*/ 6644957 h 6858000"/>
              <a:gd name="connsiteX328" fmla="*/ 5242949 w 7467600"/>
              <a:gd name="connsiteY328" fmla="*/ 6125175 h 6858000"/>
              <a:gd name="connsiteX329" fmla="*/ 5286321 w 7467600"/>
              <a:gd name="connsiteY329" fmla="*/ 6033555 h 6858000"/>
              <a:gd name="connsiteX330" fmla="*/ 5008210 w 7467600"/>
              <a:gd name="connsiteY330" fmla="*/ 6649194 h 6858000"/>
              <a:gd name="connsiteX331" fmla="*/ 4986321 w 7467600"/>
              <a:gd name="connsiteY331" fmla="*/ 6765687 h 6858000"/>
              <a:gd name="connsiteX332" fmla="*/ 4973474 w 7467600"/>
              <a:gd name="connsiteY332" fmla="*/ 6858000 h 6858000"/>
              <a:gd name="connsiteX333" fmla="*/ 4907178 w 7467600"/>
              <a:gd name="connsiteY333" fmla="*/ 6858000 h 6858000"/>
              <a:gd name="connsiteX334" fmla="*/ 4910810 w 7467600"/>
              <a:gd name="connsiteY334" fmla="*/ 6829660 h 6858000"/>
              <a:gd name="connsiteX335" fmla="*/ 4987461 w 7467600"/>
              <a:gd name="connsiteY335" fmla="*/ 6432994 h 6858000"/>
              <a:gd name="connsiteX336" fmla="*/ 5179262 w 7467600"/>
              <a:gd name="connsiteY336" fmla="*/ 6035044 h 6858000"/>
              <a:gd name="connsiteX337" fmla="*/ 4689678 w 7467600"/>
              <a:gd name="connsiteY337" fmla="*/ 6440241 h 6858000"/>
              <a:gd name="connsiteX338" fmla="*/ 4477543 w 7467600"/>
              <a:gd name="connsiteY338" fmla="*/ 6674836 h 6858000"/>
              <a:gd name="connsiteX339" fmla="*/ 4329957 w 7467600"/>
              <a:gd name="connsiteY339" fmla="*/ 6858000 h 6858000"/>
              <a:gd name="connsiteX340" fmla="*/ 4218595 w 7467600"/>
              <a:gd name="connsiteY340" fmla="*/ 6858000 h 6858000"/>
              <a:gd name="connsiteX341" fmla="*/ 4368888 w 7467600"/>
              <a:gd name="connsiteY341" fmla="*/ 6668412 h 6858000"/>
              <a:gd name="connsiteX342" fmla="*/ 4563091 w 7467600"/>
              <a:gd name="connsiteY342" fmla="*/ 6442508 h 6858000"/>
              <a:gd name="connsiteX343" fmla="*/ 5387324 w 7467600"/>
              <a:gd name="connsiteY343" fmla="*/ 5705830 h 6858000"/>
              <a:gd name="connsiteX344" fmla="*/ 5073620 w 7467600"/>
              <a:gd name="connsiteY344" fmla="*/ 5955437 h 6858000"/>
              <a:gd name="connsiteX345" fmla="*/ 4689789 w 7467600"/>
              <a:gd name="connsiteY345" fmla="*/ 6268382 h 6858000"/>
              <a:gd name="connsiteX346" fmla="*/ 4418722 w 7467600"/>
              <a:gd name="connsiteY346" fmla="*/ 6570886 h 6858000"/>
              <a:gd name="connsiteX347" fmla="*/ 4214944 w 7467600"/>
              <a:gd name="connsiteY347" fmla="*/ 6858000 h 6858000"/>
              <a:gd name="connsiteX348" fmla="*/ 4177898 w 7467600"/>
              <a:gd name="connsiteY348" fmla="*/ 6858000 h 6858000"/>
              <a:gd name="connsiteX349" fmla="*/ 4391597 w 7467600"/>
              <a:gd name="connsiteY349" fmla="*/ 6556370 h 6858000"/>
              <a:gd name="connsiteX350" fmla="*/ 4668889 w 7467600"/>
              <a:gd name="connsiteY350" fmla="*/ 6246399 h 6858000"/>
              <a:gd name="connsiteX351" fmla="*/ 5055427 w 7467600"/>
              <a:gd name="connsiteY351" fmla="*/ 5931476 h 6858000"/>
              <a:gd name="connsiteX352" fmla="*/ 5371814 w 7467600"/>
              <a:gd name="connsiteY352" fmla="*/ 5678975 h 6858000"/>
              <a:gd name="connsiteX353" fmla="*/ 4987918 w 7467600"/>
              <a:gd name="connsiteY353" fmla="*/ 5838701 h 6858000"/>
              <a:gd name="connsiteX354" fmla="*/ 4317146 w 7467600"/>
              <a:gd name="connsiteY354" fmla="*/ 6587716 h 6858000"/>
              <a:gd name="connsiteX355" fmla="*/ 4171627 w 7467600"/>
              <a:gd name="connsiteY355" fmla="*/ 6858000 h 6858000"/>
              <a:gd name="connsiteX356" fmla="*/ 4081585 w 7467600"/>
              <a:gd name="connsiteY356" fmla="*/ 6858000 h 6858000"/>
              <a:gd name="connsiteX357" fmla="*/ 4238603 w 7467600"/>
              <a:gd name="connsiteY357" fmla="*/ 6559341 h 6858000"/>
              <a:gd name="connsiteX358" fmla="*/ 4778333 w 7467600"/>
              <a:gd name="connsiteY358" fmla="*/ 5873626 h 6858000"/>
              <a:gd name="connsiteX359" fmla="*/ 5414185 w 7467600"/>
              <a:gd name="connsiteY359" fmla="*/ 5573882 h 6858000"/>
              <a:gd name="connsiteX360" fmla="*/ 5959648 w 7467600"/>
              <a:gd name="connsiteY360" fmla="*/ 4760797 h 6858000"/>
              <a:gd name="connsiteX361" fmla="*/ 5355019 w 7467600"/>
              <a:gd name="connsiteY361" fmla="*/ 4734672 h 6858000"/>
              <a:gd name="connsiteX362" fmla="*/ 5083565 w 7467600"/>
              <a:gd name="connsiteY362" fmla="*/ 5179121 h 6858000"/>
              <a:gd name="connsiteX363" fmla="*/ 4713577 w 7467600"/>
              <a:gd name="connsiteY363" fmla="*/ 5616803 h 6858000"/>
              <a:gd name="connsiteX364" fmla="*/ 3989559 w 7467600"/>
              <a:gd name="connsiteY364" fmla="*/ 6145945 h 6858000"/>
              <a:gd name="connsiteX365" fmla="*/ 3939824 w 7467600"/>
              <a:gd name="connsiteY365" fmla="*/ 6066900 h 6858000"/>
              <a:gd name="connsiteX366" fmla="*/ 4584537 w 7467600"/>
              <a:gd name="connsiteY366" fmla="*/ 5324826 h 6858000"/>
              <a:gd name="connsiteX367" fmla="*/ 5037105 w 7467600"/>
              <a:gd name="connsiteY367" fmla="*/ 5088765 h 6858000"/>
              <a:gd name="connsiteX368" fmla="*/ 5039930 w 7467600"/>
              <a:gd name="connsiteY368" fmla="*/ 5089585 h 6858000"/>
              <a:gd name="connsiteX369" fmla="*/ 5263764 w 7467600"/>
              <a:gd name="connsiteY369" fmla="*/ 4735525 h 6858000"/>
              <a:gd name="connsiteX370" fmla="*/ 4086300 w 7467600"/>
              <a:gd name="connsiteY370" fmla="*/ 4884599 h 6858000"/>
              <a:gd name="connsiteX371" fmla="*/ 4085485 w 7467600"/>
              <a:gd name="connsiteY371" fmla="*/ 4899070 h 6858000"/>
              <a:gd name="connsiteX372" fmla="*/ 3871915 w 7467600"/>
              <a:gd name="connsiteY372" fmla="*/ 5253645 h 6858000"/>
              <a:gd name="connsiteX373" fmla="*/ 3799374 w 7467600"/>
              <a:gd name="connsiteY373" fmla="*/ 5466127 h 6858000"/>
              <a:gd name="connsiteX374" fmla="*/ 3498850 w 7467600"/>
              <a:gd name="connsiteY374" fmla="*/ 6661888 h 6858000"/>
              <a:gd name="connsiteX375" fmla="*/ 3399216 w 7467600"/>
              <a:gd name="connsiteY375" fmla="*/ 6858000 h 6858000"/>
              <a:gd name="connsiteX376" fmla="*/ 3303688 w 7467600"/>
              <a:gd name="connsiteY376" fmla="*/ 6858000 h 6858000"/>
              <a:gd name="connsiteX377" fmla="*/ 3391774 w 7467600"/>
              <a:gd name="connsiteY377" fmla="*/ 6697181 h 6858000"/>
              <a:gd name="connsiteX378" fmla="*/ 3735540 w 7467600"/>
              <a:gd name="connsiteY378" fmla="*/ 5546923 h 6858000"/>
              <a:gd name="connsiteX379" fmla="*/ 3729438 w 7467600"/>
              <a:gd name="connsiteY379" fmla="*/ 5569058 h 6858000"/>
              <a:gd name="connsiteX380" fmla="*/ 3707782 w 7467600"/>
              <a:gd name="connsiteY380" fmla="*/ 5644908 h 6858000"/>
              <a:gd name="connsiteX381" fmla="*/ 3583827 w 7467600"/>
              <a:gd name="connsiteY381" fmla="*/ 6039215 h 6858000"/>
              <a:gd name="connsiteX382" fmla="*/ 3547861 w 7467600"/>
              <a:gd name="connsiteY382" fmla="*/ 6129609 h 6858000"/>
              <a:gd name="connsiteX383" fmla="*/ 3490905 w 7467600"/>
              <a:gd name="connsiteY383" fmla="*/ 6277660 h 6858000"/>
              <a:gd name="connsiteX384" fmla="*/ 3455859 w 7467600"/>
              <a:gd name="connsiteY384" fmla="*/ 6391301 h 6858000"/>
              <a:gd name="connsiteX385" fmla="*/ 3429112 w 7467600"/>
              <a:gd name="connsiteY385" fmla="*/ 6479469 h 6858000"/>
              <a:gd name="connsiteX386" fmla="*/ 3304862 w 7467600"/>
              <a:gd name="connsiteY386" fmla="*/ 6796476 h 6858000"/>
              <a:gd name="connsiteX387" fmla="*/ 3276071 w 7467600"/>
              <a:gd name="connsiteY387" fmla="*/ 6858000 h 6858000"/>
              <a:gd name="connsiteX388" fmla="*/ 3240805 w 7467600"/>
              <a:gd name="connsiteY388" fmla="*/ 6858000 h 6858000"/>
              <a:gd name="connsiteX389" fmla="*/ 3275917 w 7467600"/>
              <a:gd name="connsiteY389" fmla="*/ 6783192 h 6858000"/>
              <a:gd name="connsiteX390" fmla="*/ 3399358 w 7467600"/>
              <a:gd name="connsiteY390" fmla="*/ 6469011 h 6858000"/>
              <a:gd name="connsiteX391" fmla="*/ 3425650 w 7467600"/>
              <a:gd name="connsiteY391" fmla="*/ 6381333 h 6858000"/>
              <a:gd name="connsiteX392" fmla="*/ 3460661 w 7467600"/>
              <a:gd name="connsiteY392" fmla="*/ 6266763 h 6858000"/>
              <a:gd name="connsiteX393" fmla="*/ 3518021 w 7467600"/>
              <a:gd name="connsiteY393" fmla="*/ 6117298 h 6858000"/>
              <a:gd name="connsiteX394" fmla="*/ 3554035 w 7467600"/>
              <a:gd name="connsiteY394" fmla="*/ 6027832 h 6858000"/>
              <a:gd name="connsiteX395" fmla="*/ 3677174 w 7467600"/>
              <a:gd name="connsiteY395" fmla="*/ 5636351 h 6858000"/>
              <a:gd name="connsiteX396" fmla="*/ 3698819 w 7467600"/>
              <a:gd name="connsiteY396" fmla="*/ 5560503 h 6858000"/>
              <a:gd name="connsiteX397" fmla="*/ 3702094 w 7467600"/>
              <a:gd name="connsiteY397" fmla="*/ 5549194 h 6858000"/>
              <a:gd name="connsiteX398" fmla="*/ 3398355 w 7467600"/>
              <a:gd name="connsiteY398" fmla="*/ 6094603 h 6858000"/>
              <a:gd name="connsiteX399" fmla="*/ 3193941 w 7467600"/>
              <a:gd name="connsiteY399" fmla="*/ 6798775 h 6858000"/>
              <a:gd name="connsiteX400" fmla="*/ 3184140 w 7467600"/>
              <a:gd name="connsiteY400" fmla="*/ 6858000 h 6858000"/>
              <a:gd name="connsiteX401" fmla="*/ 3099978 w 7467600"/>
              <a:gd name="connsiteY401" fmla="*/ 6858000 h 6858000"/>
              <a:gd name="connsiteX402" fmla="*/ 3101556 w 7467600"/>
              <a:gd name="connsiteY402" fmla="*/ 6843337 h 6858000"/>
              <a:gd name="connsiteX403" fmla="*/ 3370162 w 7467600"/>
              <a:gd name="connsiteY403" fmla="*/ 5785550 h 6858000"/>
              <a:gd name="connsiteX404" fmla="*/ 3746477 w 7467600"/>
              <a:gd name="connsiteY404" fmla="*/ 5377889 h 6858000"/>
              <a:gd name="connsiteX405" fmla="*/ 3863399 w 7467600"/>
              <a:gd name="connsiteY405" fmla="*/ 5087257 h 6858000"/>
              <a:gd name="connsiteX406" fmla="*/ 3968712 w 7467600"/>
              <a:gd name="connsiteY406" fmla="*/ 4913989 h 6858000"/>
              <a:gd name="connsiteX407" fmla="*/ 2792390 w 7467600"/>
              <a:gd name="connsiteY407" fmla="*/ 5382974 h 6858000"/>
              <a:gd name="connsiteX408" fmla="*/ 2714982 w 7467600"/>
              <a:gd name="connsiteY408" fmla="*/ 5427051 h 6858000"/>
              <a:gd name="connsiteX409" fmla="*/ 2813361 w 7467600"/>
              <a:gd name="connsiteY409" fmla="*/ 6023912 h 6858000"/>
              <a:gd name="connsiteX410" fmla="*/ 2688430 w 7467600"/>
              <a:gd name="connsiteY410" fmla="*/ 6801564 h 6858000"/>
              <a:gd name="connsiteX411" fmla="*/ 2629626 w 7467600"/>
              <a:gd name="connsiteY411" fmla="*/ 6763394 h 6858000"/>
              <a:gd name="connsiteX412" fmla="*/ 2565328 w 7467600"/>
              <a:gd name="connsiteY412" fmla="*/ 5516399 h 6858000"/>
              <a:gd name="connsiteX413" fmla="*/ 1922999 w 7467600"/>
              <a:gd name="connsiteY413" fmla="*/ 5980343 h 6858000"/>
              <a:gd name="connsiteX414" fmla="*/ 1950261 w 7467600"/>
              <a:gd name="connsiteY414" fmla="*/ 6405858 h 6858000"/>
              <a:gd name="connsiteX415" fmla="*/ 2365554 w 7467600"/>
              <a:gd name="connsiteY415" fmla="*/ 6759107 h 6858000"/>
              <a:gd name="connsiteX416" fmla="*/ 2424142 w 7467600"/>
              <a:gd name="connsiteY416" fmla="*/ 6858000 h 6858000"/>
              <a:gd name="connsiteX417" fmla="*/ 2395994 w 7467600"/>
              <a:gd name="connsiteY417" fmla="*/ 6858000 h 6858000"/>
              <a:gd name="connsiteX418" fmla="*/ 2392863 w 7467600"/>
              <a:gd name="connsiteY418" fmla="*/ 6852964 h 6858000"/>
              <a:gd name="connsiteX419" fmla="*/ 2017589 w 7467600"/>
              <a:gd name="connsiteY419" fmla="*/ 6493982 h 6858000"/>
              <a:gd name="connsiteX420" fmla="*/ 2147336 w 7467600"/>
              <a:gd name="connsiteY420" fmla="*/ 6594052 h 6858000"/>
              <a:gd name="connsiteX421" fmla="*/ 2207047 w 7467600"/>
              <a:gd name="connsiteY421" fmla="*/ 6654540 h 6858000"/>
              <a:gd name="connsiteX422" fmla="*/ 2299106 w 7467600"/>
              <a:gd name="connsiteY422" fmla="*/ 6778931 h 6858000"/>
              <a:gd name="connsiteX423" fmla="*/ 2314430 w 7467600"/>
              <a:gd name="connsiteY423" fmla="*/ 6801144 h 6858000"/>
              <a:gd name="connsiteX424" fmla="*/ 2352406 w 7467600"/>
              <a:gd name="connsiteY424" fmla="*/ 6858000 h 6858000"/>
              <a:gd name="connsiteX425" fmla="*/ 2314492 w 7467600"/>
              <a:gd name="connsiteY425" fmla="*/ 6858000 h 6858000"/>
              <a:gd name="connsiteX426" fmla="*/ 2288095 w 7467600"/>
              <a:gd name="connsiteY426" fmla="*/ 6818030 h 6858000"/>
              <a:gd name="connsiteX427" fmla="*/ 2272768 w 7467600"/>
              <a:gd name="connsiteY427" fmla="*/ 6795822 h 6858000"/>
              <a:gd name="connsiteX428" fmla="*/ 2182715 w 7467600"/>
              <a:gd name="connsiteY428" fmla="*/ 6675071 h 6858000"/>
              <a:gd name="connsiteX429" fmla="*/ 2032061 w 7467600"/>
              <a:gd name="connsiteY429" fmla="*/ 6541380 h 6858000"/>
              <a:gd name="connsiteX430" fmla="*/ 2257220 w 7467600"/>
              <a:gd name="connsiteY430" fmla="*/ 6826257 h 6858000"/>
              <a:gd name="connsiteX431" fmla="*/ 2281324 w 7467600"/>
              <a:gd name="connsiteY431" fmla="*/ 6858000 h 6858000"/>
              <a:gd name="connsiteX432" fmla="*/ 2242860 w 7467600"/>
              <a:gd name="connsiteY432" fmla="*/ 6858000 h 6858000"/>
              <a:gd name="connsiteX433" fmla="*/ 2232818 w 7467600"/>
              <a:gd name="connsiteY433" fmla="*/ 6844926 h 6858000"/>
              <a:gd name="connsiteX434" fmla="*/ 1990172 w 7467600"/>
              <a:gd name="connsiteY434" fmla="*/ 6542121 h 6858000"/>
              <a:gd name="connsiteX435" fmla="*/ 2124090 w 7467600"/>
              <a:gd name="connsiteY435" fmla="*/ 6761017 h 6858000"/>
              <a:gd name="connsiteX436" fmla="*/ 2200380 w 7467600"/>
              <a:gd name="connsiteY436" fmla="*/ 6858000 h 6858000"/>
              <a:gd name="connsiteX437" fmla="*/ 2147507 w 7467600"/>
              <a:gd name="connsiteY437" fmla="*/ 6858000 h 6858000"/>
              <a:gd name="connsiteX438" fmla="*/ 2070668 w 7467600"/>
              <a:gd name="connsiteY438" fmla="*/ 6761520 h 6858000"/>
              <a:gd name="connsiteX439" fmla="*/ 1975142 w 7467600"/>
              <a:gd name="connsiteY439" fmla="*/ 6585570 h 6858000"/>
              <a:gd name="connsiteX440" fmla="*/ 2050035 w 7467600"/>
              <a:gd name="connsiteY440" fmla="*/ 6813345 h 6858000"/>
              <a:gd name="connsiteX441" fmla="*/ 2063025 w 7467600"/>
              <a:gd name="connsiteY441" fmla="*/ 6858000 h 6858000"/>
              <a:gd name="connsiteX442" fmla="*/ 2021675 w 7467600"/>
              <a:gd name="connsiteY442" fmla="*/ 6858000 h 6858000"/>
              <a:gd name="connsiteX443" fmla="*/ 2019308 w 7467600"/>
              <a:gd name="connsiteY443" fmla="*/ 6847118 h 6858000"/>
              <a:gd name="connsiteX444" fmla="*/ 1938835 w 7467600"/>
              <a:gd name="connsiteY444" fmla="*/ 6551160 h 6858000"/>
              <a:gd name="connsiteX445" fmla="*/ 1953230 w 7467600"/>
              <a:gd name="connsiteY445" fmla="*/ 6759699 h 6858000"/>
              <a:gd name="connsiteX446" fmla="*/ 1956763 w 7467600"/>
              <a:gd name="connsiteY446" fmla="*/ 6778191 h 6858000"/>
              <a:gd name="connsiteX447" fmla="*/ 1967925 w 7467600"/>
              <a:gd name="connsiteY447" fmla="*/ 6858000 h 6858000"/>
              <a:gd name="connsiteX448" fmla="*/ 1936622 w 7467600"/>
              <a:gd name="connsiteY448" fmla="*/ 6858000 h 6858000"/>
              <a:gd name="connsiteX449" fmla="*/ 1926261 w 7467600"/>
              <a:gd name="connsiteY449" fmla="*/ 6784064 h 6858000"/>
              <a:gd name="connsiteX450" fmla="*/ 1922724 w 7467600"/>
              <a:gd name="connsiteY450" fmla="*/ 6765577 h 6858000"/>
              <a:gd name="connsiteX451" fmla="*/ 1904650 w 7467600"/>
              <a:gd name="connsiteY451" fmla="*/ 6639616 h 6858000"/>
              <a:gd name="connsiteX452" fmla="*/ 1885273 w 7467600"/>
              <a:gd name="connsiteY452" fmla="*/ 6858000 h 6858000"/>
              <a:gd name="connsiteX453" fmla="*/ 1854363 w 7467600"/>
              <a:gd name="connsiteY453" fmla="*/ 6858000 h 6858000"/>
              <a:gd name="connsiteX454" fmla="*/ 1880391 w 7467600"/>
              <a:gd name="connsiteY454" fmla="*/ 6603796 h 6858000"/>
              <a:gd name="connsiteX455" fmla="*/ 1818273 w 7467600"/>
              <a:gd name="connsiteY455" fmla="*/ 6715729 h 6858000"/>
              <a:gd name="connsiteX456" fmla="*/ 1794691 w 7467600"/>
              <a:gd name="connsiteY456" fmla="*/ 6843239 h 6858000"/>
              <a:gd name="connsiteX457" fmla="*/ 1794914 w 7467600"/>
              <a:gd name="connsiteY457" fmla="*/ 6858000 h 6858000"/>
              <a:gd name="connsiteX458" fmla="*/ 1746128 w 7467600"/>
              <a:gd name="connsiteY458" fmla="*/ 6858000 h 6858000"/>
              <a:gd name="connsiteX459" fmla="*/ 1753934 w 7467600"/>
              <a:gd name="connsiteY459" fmla="*/ 6724796 h 6858000"/>
              <a:gd name="connsiteX460" fmla="*/ 1792053 w 7467600"/>
              <a:gd name="connsiteY460" fmla="*/ 6572396 h 6858000"/>
              <a:gd name="connsiteX461" fmla="*/ 1862248 w 7467600"/>
              <a:gd name="connsiteY461" fmla="*/ 6266397 h 6858000"/>
              <a:gd name="connsiteX462" fmla="*/ 1862250 w 7467600"/>
              <a:gd name="connsiteY462" fmla="*/ 6033531 h 6858000"/>
              <a:gd name="connsiteX463" fmla="*/ 1211999 w 7467600"/>
              <a:gd name="connsiteY463" fmla="*/ 6683610 h 6858000"/>
              <a:gd name="connsiteX464" fmla="*/ 1213266 w 7467600"/>
              <a:gd name="connsiteY464" fmla="*/ 6691947 h 6858000"/>
              <a:gd name="connsiteX465" fmla="*/ 1203370 w 7467600"/>
              <a:gd name="connsiteY465" fmla="*/ 6850676 h 6858000"/>
              <a:gd name="connsiteX466" fmla="*/ 1203671 w 7467600"/>
              <a:gd name="connsiteY466" fmla="*/ 6858000 h 6858000"/>
              <a:gd name="connsiteX467" fmla="*/ 1143180 w 7467600"/>
              <a:gd name="connsiteY467" fmla="*/ 6858000 h 6858000"/>
              <a:gd name="connsiteX468" fmla="*/ 1142176 w 7467600"/>
              <a:gd name="connsiteY468" fmla="*/ 6766045 h 6858000"/>
              <a:gd name="connsiteX469" fmla="*/ 1067484 w 7467600"/>
              <a:gd name="connsiteY469" fmla="*/ 6858000 h 6858000"/>
              <a:gd name="connsiteX470" fmla="*/ 953928 w 7467600"/>
              <a:gd name="connsiteY470" fmla="*/ 6858000 h 6858000"/>
              <a:gd name="connsiteX471" fmla="*/ 959715 w 7467600"/>
              <a:gd name="connsiteY471" fmla="*/ 6850185 h 6858000"/>
              <a:gd name="connsiteX472" fmla="*/ 1483788 w 7467600"/>
              <a:gd name="connsiteY472" fmla="*/ 6259174 h 6858000"/>
              <a:gd name="connsiteX473" fmla="*/ 1100671 w 7467600"/>
              <a:gd name="connsiteY473" fmla="*/ 6252137 h 6858000"/>
              <a:gd name="connsiteX474" fmla="*/ 1090144 w 7467600"/>
              <a:gd name="connsiteY474" fmla="*/ 6256748 h 6858000"/>
              <a:gd name="connsiteX475" fmla="*/ 1095872 w 7467600"/>
              <a:gd name="connsiteY475" fmla="*/ 6271892 h 6858000"/>
              <a:gd name="connsiteX476" fmla="*/ 262785 w 7467600"/>
              <a:gd name="connsiteY476" fmla="*/ 6845450 h 6858000"/>
              <a:gd name="connsiteX477" fmla="*/ 209968 w 7467600"/>
              <a:gd name="connsiteY477" fmla="*/ 6770713 h 6858000"/>
              <a:gd name="connsiteX478" fmla="*/ 873460 w 7467600"/>
              <a:gd name="connsiteY478" fmla="*/ 6253768 h 6858000"/>
              <a:gd name="connsiteX479" fmla="*/ 192686 w 7467600"/>
              <a:gd name="connsiteY479" fmla="*/ 5849257 h 6858000"/>
              <a:gd name="connsiteX480" fmla="*/ 4696 w 7467600"/>
              <a:gd name="connsiteY480" fmla="*/ 5697668 h 6858000"/>
              <a:gd name="connsiteX481" fmla="*/ 0 w 7467600"/>
              <a:gd name="connsiteY481" fmla="*/ 5689984 h 6858000"/>
              <a:gd name="connsiteX482" fmla="*/ 0 w 7467600"/>
              <a:gd name="connsiteY482" fmla="*/ 5513472 h 6858000"/>
              <a:gd name="connsiteX483" fmla="*/ 174101 w 7467600"/>
              <a:gd name="connsiteY483" fmla="*/ 5620277 h 6858000"/>
              <a:gd name="connsiteX484" fmla="*/ 891800 w 7467600"/>
              <a:gd name="connsiteY484" fmla="*/ 6036935 h 6858000"/>
              <a:gd name="connsiteX485" fmla="*/ 1072219 w 7467600"/>
              <a:gd name="connsiteY485" fmla="*/ 6169443 h 6858000"/>
              <a:gd name="connsiteX486" fmla="*/ 1074117 w 7467600"/>
              <a:gd name="connsiteY486" fmla="*/ 6170301 h 6858000"/>
              <a:gd name="connsiteX487" fmla="*/ 1083114 w 7467600"/>
              <a:gd name="connsiteY487" fmla="*/ 6174131 h 6858000"/>
              <a:gd name="connsiteX488" fmla="*/ 1543010 w 7467600"/>
              <a:gd name="connsiteY488" fmla="*/ 6191140 h 6858000"/>
              <a:gd name="connsiteX489" fmla="*/ 1551080 w 7467600"/>
              <a:gd name="connsiteY489" fmla="*/ 6195006 h 6858000"/>
              <a:gd name="connsiteX490" fmla="*/ 2345443 w 7467600"/>
              <a:gd name="connsiteY490" fmla="*/ 5549882 h 6858000"/>
              <a:gd name="connsiteX491" fmla="*/ 1721499 w 7467600"/>
              <a:gd name="connsiteY491" fmla="*/ 5599969 h 6858000"/>
              <a:gd name="connsiteX492" fmla="*/ 767716 w 7467600"/>
              <a:gd name="connsiteY492" fmla="*/ 5472768 h 6858000"/>
              <a:gd name="connsiteX493" fmla="*/ 722147 w 7467600"/>
              <a:gd name="connsiteY493" fmla="*/ 5393091 h 6858000"/>
              <a:gd name="connsiteX494" fmla="*/ 1485552 w 7467600"/>
              <a:gd name="connsiteY494" fmla="*/ 5313202 h 6858000"/>
              <a:gd name="connsiteX495" fmla="*/ 2143004 w 7467600"/>
              <a:gd name="connsiteY495" fmla="*/ 5402420 h 6858000"/>
              <a:gd name="connsiteX496" fmla="*/ 1933391 w 7467600"/>
              <a:gd name="connsiteY496" fmla="*/ 5156971 h 6858000"/>
              <a:gd name="connsiteX497" fmla="*/ 1827118 w 7467600"/>
              <a:gd name="connsiteY497" fmla="*/ 4968410 h 6858000"/>
              <a:gd name="connsiteX498" fmla="*/ 1837349 w 7467600"/>
              <a:gd name="connsiteY498" fmla="*/ 4956357 h 6858000"/>
              <a:gd name="connsiteX499" fmla="*/ 2162835 w 7467600"/>
              <a:gd name="connsiteY499" fmla="*/ 5187853 h 6858000"/>
              <a:gd name="connsiteX500" fmla="*/ 2257167 w 7467600"/>
              <a:gd name="connsiteY500" fmla="*/ 5462123 h 6858000"/>
              <a:gd name="connsiteX501" fmla="*/ 2261598 w 7467600"/>
              <a:gd name="connsiteY501" fmla="*/ 5467998 h 6858000"/>
              <a:gd name="connsiteX502" fmla="*/ 2437177 w 7467600"/>
              <a:gd name="connsiteY502" fmla="*/ 5479608 h 6858000"/>
              <a:gd name="connsiteX503" fmla="*/ 2445247 w 7467600"/>
              <a:gd name="connsiteY503" fmla="*/ 5483476 h 6858000"/>
              <a:gd name="connsiteX504" fmla="*/ 2743626 w 7467600"/>
              <a:gd name="connsiteY504" fmla="*/ 5304819 h 6858000"/>
              <a:gd name="connsiteX505" fmla="*/ 3048102 w 7467600"/>
              <a:gd name="connsiteY505" fmla="*/ 5150595 h 6858000"/>
              <a:gd name="connsiteX506" fmla="*/ 1799414 w 7467600"/>
              <a:gd name="connsiteY506" fmla="*/ 4694732 h 6858000"/>
              <a:gd name="connsiteX507" fmla="*/ 1771735 w 7467600"/>
              <a:gd name="connsiteY507" fmla="*/ 4619929 h 6858000"/>
              <a:gd name="connsiteX508" fmla="*/ 3104273 w 7467600"/>
              <a:gd name="connsiteY508" fmla="*/ 5076159 h 6858000"/>
              <a:gd name="connsiteX509" fmla="*/ 3113245 w 7467600"/>
              <a:gd name="connsiteY509" fmla="*/ 5090705 h 6858000"/>
              <a:gd name="connsiteX510" fmla="*/ 3126294 w 7467600"/>
              <a:gd name="connsiteY510" fmla="*/ 5114400 h 6858000"/>
              <a:gd name="connsiteX511" fmla="*/ 3937433 w 7467600"/>
              <a:gd name="connsiteY511" fmla="*/ 4830473 h 6858000"/>
              <a:gd name="connsiteX512" fmla="*/ 3590475 w 7467600"/>
              <a:gd name="connsiteY512" fmla="*/ 4597974 h 6858000"/>
              <a:gd name="connsiteX513" fmla="*/ 3100264 w 7467600"/>
              <a:gd name="connsiteY513" fmla="*/ 4579845 h 6858000"/>
              <a:gd name="connsiteX514" fmla="*/ 2183576 w 7467600"/>
              <a:gd name="connsiteY514" fmla="*/ 4227150 h 6858000"/>
              <a:gd name="connsiteX515" fmla="*/ 2151029 w 7467600"/>
              <a:gd name="connsiteY515" fmla="*/ 4146947 h 6858000"/>
              <a:gd name="connsiteX516" fmla="*/ 3563434 w 7467600"/>
              <a:gd name="connsiteY516" fmla="*/ 4469115 h 6858000"/>
              <a:gd name="connsiteX517" fmla="*/ 3177952 w 7467600"/>
              <a:gd name="connsiteY517" fmla="*/ 3657386 h 6858000"/>
              <a:gd name="connsiteX518" fmla="*/ 3189263 w 7467600"/>
              <a:gd name="connsiteY518" fmla="*/ 3625726 h 6858000"/>
              <a:gd name="connsiteX519" fmla="*/ 3560912 w 7467600"/>
              <a:gd name="connsiteY519" fmla="*/ 4079863 h 6858000"/>
              <a:gd name="connsiteX520" fmla="*/ 3626636 w 7467600"/>
              <a:gd name="connsiteY520" fmla="*/ 4512230 h 6858000"/>
              <a:gd name="connsiteX521" fmla="*/ 3653088 w 7467600"/>
              <a:gd name="connsiteY521" fmla="*/ 4521417 h 6858000"/>
              <a:gd name="connsiteX522" fmla="*/ 3988128 w 7467600"/>
              <a:gd name="connsiteY522" fmla="*/ 4817267 h 6858000"/>
              <a:gd name="connsiteX523" fmla="*/ 4830582 w 7467600"/>
              <a:gd name="connsiteY523" fmla="*/ 4676000 h 6858000"/>
              <a:gd name="connsiteX524" fmla="*/ 4830100 w 7467600"/>
              <a:gd name="connsiteY524" fmla="*/ 4675554 h 6858000"/>
              <a:gd name="connsiteX525" fmla="*/ 4036318 w 7467600"/>
              <a:gd name="connsiteY525" fmla="*/ 4147013 h 6858000"/>
              <a:gd name="connsiteX526" fmla="*/ 3432098 w 7467600"/>
              <a:gd name="connsiteY526" fmla="*/ 3537312 h 6858000"/>
              <a:gd name="connsiteX527" fmla="*/ 3446761 w 7467600"/>
              <a:gd name="connsiteY527" fmla="*/ 3461278 h 6858000"/>
              <a:gd name="connsiteX528" fmla="*/ 4419733 w 7467600"/>
              <a:gd name="connsiteY528" fmla="*/ 3963555 h 6858000"/>
              <a:gd name="connsiteX529" fmla="*/ 4781371 w 7467600"/>
              <a:gd name="connsiteY529" fmla="*/ 4458604 h 6858000"/>
              <a:gd name="connsiteX530" fmla="*/ 4780440 w 7467600"/>
              <a:gd name="connsiteY530" fmla="*/ 4470290 h 6858000"/>
              <a:gd name="connsiteX531" fmla="*/ 4898954 w 7467600"/>
              <a:gd name="connsiteY531" fmla="*/ 4662092 h 6858000"/>
              <a:gd name="connsiteX532" fmla="*/ 4900699 w 7467600"/>
              <a:gd name="connsiteY532" fmla="*/ 4670867 h 6858000"/>
              <a:gd name="connsiteX533" fmla="*/ 5714511 w 7467600"/>
              <a:gd name="connsiteY533" fmla="*/ 4663483 h 6858000"/>
              <a:gd name="connsiteX534" fmla="*/ 5464793 w 7467600"/>
              <a:gd name="connsiteY534" fmla="*/ 4393556 h 6858000"/>
              <a:gd name="connsiteX535" fmla="*/ 5461897 w 7467600"/>
              <a:gd name="connsiteY535" fmla="*/ 4390879 h 6858000"/>
              <a:gd name="connsiteX536" fmla="*/ 4294126 w 7467600"/>
              <a:gd name="connsiteY536" fmla="*/ 3303048 h 6858000"/>
              <a:gd name="connsiteX537" fmla="*/ 4305321 w 7467600"/>
              <a:gd name="connsiteY537" fmla="*/ 3256953 h 6858000"/>
              <a:gd name="connsiteX538" fmla="*/ 4949299 w 7467600"/>
              <a:gd name="connsiteY538" fmla="*/ 3766336 h 6858000"/>
              <a:gd name="connsiteX539" fmla="*/ 5291452 w 7467600"/>
              <a:gd name="connsiteY539" fmla="*/ 4076801 h 6858000"/>
              <a:gd name="connsiteX540" fmla="*/ 5434998 w 7467600"/>
              <a:gd name="connsiteY540" fmla="*/ 4254100 h 6858000"/>
              <a:gd name="connsiteX541" fmla="*/ 5351015 w 7467600"/>
              <a:gd name="connsiteY541" fmla="*/ 3760989 h 6858000"/>
              <a:gd name="connsiteX542" fmla="*/ 5413780 w 7467600"/>
              <a:gd name="connsiteY542" fmla="*/ 2966265 h 6858000"/>
              <a:gd name="connsiteX543" fmla="*/ 5425627 w 7467600"/>
              <a:gd name="connsiteY543" fmla="*/ 2954192 h 6858000"/>
              <a:gd name="connsiteX544" fmla="*/ 6604735 w 7467600"/>
              <a:gd name="connsiteY544" fmla="*/ 2041381 h 6858000"/>
              <a:gd name="connsiteX545" fmla="*/ 7204487 w 7467600"/>
              <a:gd name="connsiteY545" fmla="*/ 2742112 h 6858000"/>
              <a:gd name="connsiteX546" fmla="*/ 7131592 w 7467600"/>
              <a:gd name="connsiteY546" fmla="*/ 2672096 h 6858000"/>
              <a:gd name="connsiteX547" fmla="*/ 6996344 w 7467600"/>
              <a:gd name="connsiteY547" fmla="*/ 2518310 h 6858000"/>
              <a:gd name="connsiteX548" fmla="*/ 6735495 w 7467600"/>
              <a:gd name="connsiteY548" fmla="*/ 2196890 h 6858000"/>
              <a:gd name="connsiteX549" fmla="*/ 6721901 w 7467600"/>
              <a:gd name="connsiteY549" fmla="*/ 2179274 h 6858000"/>
              <a:gd name="connsiteX550" fmla="*/ 6604735 w 7467600"/>
              <a:gd name="connsiteY550" fmla="*/ 2041381 h 6858000"/>
              <a:gd name="connsiteX551" fmla="*/ 6591670 w 7467600"/>
              <a:gd name="connsiteY551" fmla="*/ 1988277 h 6858000"/>
              <a:gd name="connsiteX552" fmla="*/ 6747349 w 7467600"/>
              <a:gd name="connsiteY552" fmla="*/ 2160069 h 6858000"/>
              <a:gd name="connsiteX553" fmla="*/ 6760943 w 7467600"/>
              <a:gd name="connsiteY553" fmla="*/ 2177686 h 6858000"/>
              <a:gd name="connsiteX554" fmla="*/ 7021065 w 7467600"/>
              <a:gd name="connsiteY554" fmla="*/ 2498102 h 6858000"/>
              <a:gd name="connsiteX555" fmla="*/ 7155223 w 7467600"/>
              <a:gd name="connsiteY555" fmla="*/ 2650386 h 6858000"/>
              <a:gd name="connsiteX556" fmla="*/ 7203167 w 7467600"/>
              <a:gd name="connsiteY556" fmla="*/ 2697288 h 6858000"/>
              <a:gd name="connsiteX557" fmla="*/ 6937703 w 7467600"/>
              <a:gd name="connsiteY557" fmla="*/ 2321981 h 6858000"/>
              <a:gd name="connsiteX558" fmla="*/ 6591670 w 7467600"/>
              <a:gd name="connsiteY558" fmla="*/ 1988277 h 6858000"/>
              <a:gd name="connsiteX559" fmla="*/ 5798671 w 7467600"/>
              <a:gd name="connsiteY559" fmla="*/ 1981601 h 6858000"/>
              <a:gd name="connsiteX560" fmla="*/ 5754709 w 7467600"/>
              <a:gd name="connsiteY560" fmla="*/ 2071454 h 6858000"/>
              <a:gd name="connsiteX561" fmla="*/ 5763044 w 7467600"/>
              <a:gd name="connsiteY561" fmla="*/ 2842206 h 6858000"/>
              <a:gd name="connsiteX562" fmla="*/ 5764974 w 7467600"/>
              <a:gd name="connsiteY562" fmla="*/ 2799609 h 6858000"/>
              <a:gd name="connsiteX563" fmla="*/ 5767665 w 7467600"/>
              <a:gd name="connsiteY563" fmla="*/ 2666409 h 6858000"/>
              <a:gd name="connsiteX564" fmla="*/ 5763055 w 7467600"/>
              <a:gd name="connsiteY564" fmla="*/ 2579705 h 6858000"/>
              <a:gd name="connsiteX565" fmla="*/ 5758079 w 7467600"/>
              <a:gd name="connsiteY565" fmla="*/ 2492508 h 6858000"/>
              <a:gd name="connsiteX566" fmla="*/ 5779325 w 7467600"/>
              <a:gd name="connsiteY566" fmla="*/ 2197069 h 6858000"/>
              <a:gd name="connsiteX567" fmla="*/ 5798671 w 7467600"/>
              <a:gd name="connsiteY567" fmla="*/ 1981601 h 6858000"/>
              <a:gd name="connsiteX568" fmla="*/ 5829202 w 7467600"/>
              <a:gd name="connsiteY568" fmla="*/ 1971679 h 6858000"/>
              <a:gd name="connsiteX569" fmla="*/ 5809558 w 7467600"/>
              <a:gd name="connsiteY569" fmla="*/ 2198043 h 6858000"/>
              <a:gd name="connsiteX570" fmla="*/ 5788653 w 7467600"/>
              <a:gd name="connsiteY570" fmla="*/ 2489430 h 6858000"/>
              <a:gd name="connsiteX571" fmla="*/ 5793439 w 7467600"/>
              <a:gd name="connsiteY571" fmla="*/ 2575235 h 6858000"/>
              <a:gd name="connsiteX572" fmla="*/ 5796837 w 7467600"/>
              <a:gd name="connsiteY572" fmla="*/ 2637633 h 6858000"/>
              <a:gd name="connsiteX573" fmla="*/ 5818614 w 7467600"/>
              <a:gd name="connsiteY573" fmla="*/ 2473055 h 6858000"/>
              <a:gd name="connsiteX574" fmla="*/ 5829202 w 7467600"/>
              <a:gd name="connsiteY574" fmla="*/ 1971679 h 6858000"/>
              <a:gd name="connsiteX575" fmla="*/ 5911389 w 7467600"/>
              <a:gd name="connsiteY575" fmla="*/ 1898371 h 6858000"/>
              <a:gd name="connsiteX576" fmla="*/ 6237627 w 7467600"/>
              <a:gd name="connsiteY576" fmla="*/ 2231921 h 6858000"/>
              <a:gd name="connsiteX577" fmla="*/ 5911389 w 7467600"/>
              <a:gd name="connsiteY577" fmla="*/ 1898371 h 6858000"/>
              <a:gd name="connsiteX578" fmla="*/ 6944437 w 7467600"/>
              <a:gd name="connsiteY578" fmla="*/ 1575402 h 6858000"/>
              <a:gd name="connsiteX579" fmla="*/ 6304730 w 7467600"/>
              <a:gd name="connsiteY579" fmla="*/ 1766654 h 6858000"/>
              <a:gd name="connsiteX580" fmla="*/ 6944437 w 7467600"/>
              <a:gd name="connsiteY580" fmla="*/ 1575402 h 6858000"/>
              <a:gd name="connsiteX581" fmla="*/ 7019523 w 7467600"/>
              <a:gd name="connsiteY581" fmla="*/ 1519450 h 6858000"/>
              <a:gd name="connsiteX582" fmla="*/ 6298091 w 7467600"/>
              <a:gd name="connsiteY582" fmla="*/ 1737122 h 6858000"/>
              <a:gd name="connsiteX583" fmla="*/ 7019523 w 7467600"/>
              <a:gd name="connsiteY583" fmla="*/ 1519450 h 6858000"/>
              <a:gd name="connsiteX584" fmla="*/ 2399523 w 7467600"/>
              <a:gd name="connsiteY584" fmla="*/ 1428234 h 6858000"/>
              <a:gd name="connsiteX585" fmla="*/ 2224982 w 7467600"/>
              <a:gd name="connsiteY585" fmla="*/ 1826201 h 6858000"/>
              <a:gd name="connsiteX586" fmla="*/ 2096099 w 7467600"/>
              <a:gd name="connsiteY586" fmla="*/ 2345900 h 6858000"/>
              <a:gd name="connsiteX587" fmla="*/ 2283317 w 7467600"/>
              <a:gd name="connsiteY587" fmla="*/ 1796925 h 6858000"/>
              <a:gd name="connsiteX588" fmla="*/ 2399523 w 7467600"/>
              <a:gd name="connsiteY588" fmla="*/ 1428234 h 6858000"/>
              <a:gd name="connsiteX589" fmla="*/ 2448558 w 7467600"/>
              <a:gd name="connsiteY589" fmla="*/ 1373435 h 6858000"/>
              <a:gd name="connsiteX590" fmla="*/ 2312521 w 7467600"/>
              <a:gd name="connsiteY590" fmla="*/ 1806140 h 6858000"/>
              <a:gd name="connsiteX591" fmla="*/ 2127533 w 7467600"/>
              <a:gd name="connsiteY591" fmla="*/ 2348380 h 6858000"/>
              <a:gd name="connsiteX592" fmla="*/ 2358080 w 7467600"/>
              <a:gd name="connsiteY592" fmla="*/ 1866134 h 6858000"/>
              <a:gd name="connsiteX593" fmla="*/ 2407436 w 7467600"/>
              <a:gd name="connsiteY593" fmla="*/ 1651070 h 6858000"/>
              <a:gd name="connsiteX594" fmla="*/ 2448558 w 7467600"/>
              <a:gd name="connsiteY594" fmla="*/ 1373435 h 6858000"/>
              <a:gd name="connsiteX595" fmla="*/ 278707 w 7467600"/>
              <a:gd name="connsiteY595" fmla="*/ 1352270 h 6858000"/>
              <a:gd name="connsiteX596" fmla="*/ 321570 w 7467600"/>
              <a:gd name="connsiteY596" fmla="*/ 1861610 h 6858000"/>
              <a:gd name="connsiteX597" fmla="*/ 294281 w 7467600"/>
              <a:gd name="connsiteY597" fmla="*/ 1440658 h 6858000"/>
              <a:gd name="connsiteX598" fmla="*/ 278707 w 7467600"/>
              <a:gd name="connsiteY598" fmla="*/ 1352270 h 6858000"/>
              <a:gd name="connsiteX599" fmla="*/ 1423821 w 7467600"/>
              <a:gd name="connsiteY599" fmla="*/ 1351958 h 6858000"/>
              <a:gd name="connsiteX600" fmla="*/ 1638521 w 7467600"/>
              <a:gd name="connsiteY600" fmla="*/ 1908470 h 6858000"/>
              <a:gd name="connsiteX601" fmla="*/ 1754199 w 7467600"/>
              <a:gd name="connsiteY601" fmla="*/ 2149284 h 6858000"/>
              <a:gd name="connsiteX602" fmla="*/ 1908359 w 7467600"/>
              <a:gd name="connsiteY602" fmla="*/ 2364988 h 6858000"/>
              <a:gd name="connsiteX603" fmla="*/ 1647661 w 7467600"/>
              <a:gd name="connsiteY603" fmla="*/ 1825945 h 6858000"/>
              <a:gd name="connsiteX604" fmla="*/ 1423821 w 7467600"/>
              <a:gd name="connsiteY604" fmla="*/ 1351958 h 6858000"/>
              <a:gd name="connsiteX605" fmla="*/ 1431890 w 7467600"/>
              <a:gd name="connsiteY605" fmla="*/ 1306475 h 6858000"/>
              <a:gd name="connsiteX606" fmla="*/ 1507597 w 7467600"/>
              <a:gd name="connsiteY606" fmla="*/ 1446132 h 6858000"/>
              <a:gd name="connsiteX607" fmla="*/ 1674586 w 7467600"/>
              <a:gd name="connsiteY607" fmla="*/ 1813832 h 6858000"/>
              <a:gd name="connsiteX608" fmla="*/ 1815950 w 7467600"/>
              <a:gd name="connsiteY608" fmla="*/ 2128564 h 6858000"/>
              <a:gd name="connsiteX609" fmla="*/ 1984242 w 7467600"/>
              <a:gd name="connsiteY609" fmla="*/ 2430829 h 6858000"/>
              <a:gd name="connsiteX610" fmla="*/ 2014023 w 7467600"/>
              <a:gd name="connsiteY610" fmla="*/ 2450995 h 6858000"/>
              <a:gd name="connsiteX611" fmla="*/ 1747337 w 7467600"/>
              <a:gd name="connsiteY611" fmla="*/ 1855264 h 6858000"/>
              <a:gd name="connsiteX612" fmla="*/ 1533749 w 7467600"/>
              <a:gd name="connsiteY612" fmla="*/ 1478656 h 6858000"/>
              <a:gd name="connsiteX613" fmla="*/ 1431890 w 7467600"/>
              <a:gd name="connsiteY613" fmla="*/ 1306475 h 6858000"/>
              <a:gd name="connsiteX614" fmla="*/ 5052692 w 7467600"/>
              <a:gd name="connsiteY614" fmla="*/ 1292994 h 6858000"/>
              <a:gd name="connsiteX615" fmla="*/ 5200661 w 7467600"/>
              <a:gd name="connsiteY615" fmla="*/ 1635186 h 6858000"/>
              <a:gd name="connsiteX616" fmla="*/ 5297138 w 7467600"/>
              <a:gd name="connsiteY616" fmla="*/ 1906351 h 6858000"/>
              <a:gd name="connsiteX617" fmla="*/ 5052692 w 7467600"/>
              <a:gd name="connsiteY617" fmla="*/ 1292994 h 6858000"/>
              <a:gd name="connsiteX618" fmla="*/ 5009948 w 7467600"/>
              <a:gd name="connsiteY618" fmla="*/ 1273619 h 6858000"/>
              <a:gd name="connsiteX619" fmla="*/ 5121777 w 7467600"/>
              <a:gd name="connsiteY619" fmla="*/ 1654213 h 6858000"/>
              <a:gd name="connsiteX620" fmla="*/ 5293545 w 7467600"/>
              <a:gd name="connsiteY620" fmla="*/ 2072247 h 6858000"/>
              <a:gd name="connsiteX621" fmla="*/ 5294042 w 7467600"/>
              <a:gd name="connsiteY621" fmla="*/ 2065019 h 6858000"/>
              <a:gd name="connsiteX622" fmla="*/ 5171936 w 7467600"/>
              <a:gd name="connsiteY622" fmla="*/ 1647613 h 6858000"/>
              <a:gd name="connsiteX623" fmla="*/ 5009948 w 7467600"/>
              <a:gd name="connsiteY623" fmla="*/ 1273619 h 6858000"/>
              <a:gd name="connsiteX624" fmla="*/ 655236 w 7467600"/>
              <a:gd name="connsiteY624" fmla="*/ 1268632 h 6858000"/>
              <a:gd name="connsiteX625" fmla="*/ 839521 w 7467600"/>
              <a:gd name="connsiteY625" fmla="*/ 1685315 h 6858000"/>
              <a:gd name="connsiteX626" fmla="*/ 1109416 w 7467600"/>
              <a:gd name="connsiteY626" fmla="*/ 2061663 h 6858000"/>
              <a:gd name="connsiteX627" fmla="*/ 1298300 w 7467600"/>
              <a:gd name="connsiteY627" fmla="*/ 2247742 h 6858000"/>
              <a:gd name="connsiteX628" fmla="*/ 1125871 w 7467600"/>
              <a:gd name="connsiteY628" fmla="*/ 1989513 h 6858000"/>
              <a:gd name="connsiteX629" fmla="*/ 981574 w 7467600"/>
              <a:gd name="connsiteY629" fmla="*/ 1783157 h 6858000"/>
              <a:gd name="connsiteX630" fmla="*/ 922198 w 7467600"/>
              <a:gd name="connsiteY630" fmla="*/ 1677437 h 6858000"/>
              <a:gd name="connsiteX631" fmla="*/ 869293 w 7467600"/>
              <a:gd name="connsiteY631" fmla="*/ 1583214 h 6858000"/>
              <a:gd name="connsiteX632" fmla="*/ 751431 w 7467600"/>
              <a:gd name="connsiteY632" fmla="*/ 1405731 h 6858000"/>
              <a:gd name="connsiteX633" fmla="*/ 655236 w 7467600"/>
              <a:gd name="connsiteY633" fmla="*/ 1268632 h 6858000"/>
              <a:gd name="connsiteX634" fmla="*/ 6516292 w 7467600"/>
              <a:gd name="connsiteY634" fmla="*/ 1263064 h 6858000"/>
              <a:gd name="connsiteX635" fmla="*/ 5736320 w 7467600"/>
              <a:gd name="connsiteY635" fmla="*/ 1501803 h 6858000"/>
              <a:gd name="connsiteX636" fmla="*/ 6516292 w 7467600"/>
              <a:gd name="connsiteY636" fmla="*/ 1263064 h 6858000"/>
              <a:gd name="connsiteX637" fmla="*/ 291466 w 7467600"/>
              <a:gd name="connsiteY637" fmla="*/ 1250369 h 6858000"/>
              <a:gd name="connsiteX638" fmla="*/ 323180 w 7467600"/>
              <a:gd name="connsiteY638" fmla="*/ 1435283 h 6858000"/>
              <a:gd name="connsiteX639" fmla="*/ 349381 w 7467600"/>
              <a:gd name="connsiteY639" fmla="*/ 1875041 h 6858000"/>
              <a:gd name="connsiteX640" fmla="*/ 374363 w 7467600"/>
              <a:gd name="connsiteY640" fmla="*/ 1506494 h 6858000"/>
              <a:gd name="connsiteX641" fmla="*/ 302168 w 7467600"/>
              <a:gd name="connsiteY641" fmla="*/ 1274495 h 6858000"/>
              <a:gd name="connsiteX642" fmla="*/ 291466 w 7467600"/>
              <a:gd name="connsiteY642" fmla="*/ 1250369 h 6858000"/>
              <a:gd name="connsiteX643" fmla="*/ 678222 w 7467600"/>
              <a:gd name="connsiteY643" fmla="*/ 1248670 h 6858000"/>
              <a:gd name="connsiteX644" fmla="*/ 775536 w 7467600"/>
              <a:gd name="connsiteY644" fmla="*/ 1388015 h 6858000"/>
              <a:gd name="connsiteX645" fmla="*/ 894529 w 7467600"/>
              <a:gd name="connsiteY645" fmla="*/ 1567739 h 6858000"/>
              <a:gd name="connsiteX646" fmla="*/ 948000 w 7467600"/>
              <a:gd name="connsiteY646" fmla="*/ 1663088 h 6858000"/>
              <a:gd name="connsiteX647" fmla="*/ 1006812 w 7467600"/>
              <a:gd name="connsiteY647" fmla="*/ 1767683 h 6858000"/>
              <a:gd name="connsiteX648" fmla="*/ 1149133 w 7467600"/>
              <a:gd name="connsiteY648" fmla="*/ 1971513 h 6858000"/>
              <a:gd name="connsiteX649" fmla="*/ 1333952 w 7467600"/>
              <a:gd name="connsiteY649" fmla="*/ 2251620 h 6858000"/>
              <a:gd name="connsiteX650" fmla="*/ 1337329 w 7467600"/>
              <a:gd name="connsiteY650" fmla="*/ 2258350 h 6858000"/>
              <a:gd name="connsiteX651" fmla="*/ 1014726 w 7467600"/>
              <a:gd name="connsiteY651" fmla="*/ 1615556 h 6858000"/>
              <a:gd name="connsiteX652" fmla="*/ 678222 w 7467600"/>
              <a:gd name="connsiteY652" fmla="*/ 1248670 h 6858000"/>
              <a:gd name="connsiteX653" fmla="*/ 6691602 w 7467600"/>
              <a:gd name="connsiteY653" fmla="*/ 1140573 h 6858000"/>
              <a:gd name="connsiteX654" fmla="*/ 6571100 w 7467600"/>
              <a:gd name="connsiteY654" fmla="*/ 1183662 h 6858000"/>
              <a:gd name="connsiteX655" fmla="*/ 6241687 w 7467600"/>
              <a:gd name="connsiteY655" fmla="*/ 1257600 h 6858000"/>
              <a:gd name="connsiteX656" fmla="*/ 5693009 w 7467600"/>
              <a:gd name="connsiteY656" fmla="*/ 1478256 h 6858000"/>
              <a:gd name="connsiteX657" fmla="*/ 6548420 w 7467600"/>
              <a:gd name="connsiteY657" fmla="*/ 1214599 h 6858000"/>
              <a:gd name="connsiteX658" fmla="*/ 6605473 w 7467600"/>
              <a:gd name="connsiteY658" fmla="*/ 1184686 h 6858000"/>
              <a:gd name="connsiteX659" fmla="*/ 6691602 w 7467600"/>
              <a:gd name="connsiteY659" fmla="*/ 1140573 h 6858000"/>
              <a:gd name="connsiteX660" fmla="*/ 4002475 w 7467600"/>
              <a:gd name="connsiteY660" fmla="*/ 1037802 h 6858000"/>
              <a:gd name="connsiteX661" fmla="*/ 4000324 w 7467600"/>
              <a:gd name="connsiteY661" fmla="*/ 1039362 h 6858000"/>
              <a:gd name="connsiteX662" fmla="*/ 4002862 w 7467600"/>
              <a:gd name="connsiteY662" fmla="*/ 1042866 h 6858000"/>
              <a:gd name="connsiteX663" fmla="*/ 4002475 w 7467600"/>
              <a:gd name="connsiteY663" fmla="*/ 1037802 h 6858000"/>
              <a:gd name="connsiteX664" fmla="*/ 506322 w 7467600"/>
              <a:gd name="connsiteY664" fmla="*/ 1020997 h 6858000"/>
              <a:gd name="connsiteX665" fmla="*/ 533068 w 7467600"/>
              <a:gd name="connsiteY665" fmla="*/ 1029409 h 6858000"/>
              <a:gd name="connsiteX666" fmla="*/ 1232525 w 7467600"/>
              <a:gd name="connsiteY666" fmla="*/ 1804675 h 6858000"/>
              <a:gd name="connsiteX667" fmla="*/ 1388858 w 7467600"/>
              <a:gd name="connsiteY667" fmla="*/ 2368011 h 6858000"/>
              <a:gd name="connsiteX668" fmla="*/ 1384098 w 7467600"/>
              <a:gd name="connsiteY668" fmla="*/ 2378125 h 6858000"/>
              <a:gd name="connsiteX669" fmla="*/ 1425393 w 7467600"/>
              <a:gd name="connsiteY669" fmla="*/ 2589124 h 6858000"/>
              <a:gd name="connsiteX670" fmla="*/ 1424001 w 7467600"/>
              <a:gd name="connsiteY670" fmla="*/ 2597541 h 6858000"/>
              <a:gd name="connsiteX671" fmla="*/ 2152729 w 7467600"/>
              <a:gd name="connsiteY671" fmla="*/ 2864487 h 6858000"/>
              <a:gd name="connsiteX672" fmla="*/ 2020609 w 7467600"/>
              <a:gd name="connsiteY672" fmla="*/ 2539671 h 6858000"/>
              <a:gd name="connsiteX673" fmla="*/ 2018920 w 7467600"/>
              <a:gd name="connsiteY673" fmla="*/ 2536309 h 6858000"/>
              <a:gd name="connsiteX674" fmla="*/ 1342441 w 7467600"/>
              <a:gd name="connsiteY674" fmla="*/ 1173017 h 6858000"/>
              <a:gd name="connsiteX675" fmla="*/ 1367925 w 7467600"/>
              <a:gd name="connsiteY675" fmla="*/ 1135648 h 6858000"/>
              <a:gd name="connsiteX676" fmla="*/ 1771401 w 7467600"/>
              <a:gd name="connsiteY676" fmla="*/ 1806673 h 6858000"/>
              <a:gd name="connsiteX677" fmla="*/ 1972385 w 7467600"/>
              <a:gd name="connsiteY677" fmla="*/ 2198735 h 6858000"/>
              <a:gd name="connsiteX678" fmla="*/ 2040892 w 7467600"/>
              <a:gd name="connsiteY678" fmla="*/ 2405205 h 6858000"/>
              <a:gd name="connsiteX679" fmla="*/ 2131689 w 7467600"/>
              <a:gd name="connsiteY679" fmla="*/ 1936926 h 6858000"/>
              <a:gd name="connsiteX680" fmla="*/ 2454820 w 7467600"/>
              <a:gd name="connsiteY680" fmla="*/ 1248808 h 6858000"/>
              <a:gd name="connsiteX681" fmla="*/ 2492512 w 7467600"/>
              <a:gd name="connsiteY681" fmla="*/ 1302920 h 6858000"/>
              <a:gd name="connsiteX682" fmla="*/ 2081216 w 7467600"/>
              <a:gd name="connsiteY682" fmla="*/ 2527513 h 6858000"/>
              <a:gd name="connsiteX683" fmla="*/ 2081211 w 7467600"/>
              <a:gd name="connsiteY683" fmla="*/ 2528916 h 6858000"/>
              <a:gd name="connsiteX684" fmla="*/ 2199067 w 7467600"/>
              <a:gd name="connsiteY684" fmla="*/ 2884061 h 6858000"/>
              <a:gd name="connsiteX685" fmla="*/ 3192586 w 7467600"/>
              <a:gd name="connsiteY685" fmla="*/ 3411496 h 6858000"/>
              <a:gd name="connsiteX686" fmla="*/ 3182620 w 7467600"/>
              <a:gd name="connsiteY686" fmla="*/ 3483279 h 6858000"/>
              <a:gd name="connsiteX687" fmla="*/ 2435119 w 7467600"/>
              <a:gd name="connsiteY687" fmla="*/ 3080173 h 6858000"/>
              <a:gd name="connsiteX688" fmla="*/ 2410152 w 7467600"/>
              <a:gd name="connsiteY688" fmla="*/ 3063751 h 6858000"/>
              <a:gd name="connsiteX689" fmla="*/ 2408099 w 7467600"/>
              <a:gd name="connsiteY689" fmla="*/ 3064403 h 6858000"/>
              <a:gd name="connsiteX690" fmla="*/ 2407218 w 7467600"/>
              <a:gd name="connsiteY690" fmla="*/ 3070324 h 6858000"/>
              <a:gd name="connsiteX691" fmla="*/ 2380138 w 7467600"/>
              <a:gd name="connsiteY691" fmla="*/ 3099341 h 6858000"/>
              <a:gd name="connsiteX692" fmla="*/ 1765923 w 7467600"/>
              <a:gd name="connsiteY692" fmla="*/ 3581043 h 6858000"/>
              <a:gd name="connsiteX693" fmla="*/ 1702258 w 7467600"/>
              <a:gd name="connsiteY693" fmla="*/ 3612286 h 6858000"/>
              <a:gd name="connsiteX694" fmla="*/ 1538370 w 7467600"/>
              <a:gd name="connsiteY694" fmla="*/ 3811804 h 6858000"/>
              <a:gd name="connsiteX695" fmla="*/ 542867 w 7467600"/>
              <a:gd name="connsiteY695" fmla="*/ 4944092 h 6858000"/>
              <a:gd name="connsiteX696" fmla="*/ 515800 w 7467600"/>
              <a:gd name="connsiteY696" fmla="*/ 4862180 h 6858000"/>
              <a:gd name="connsiteX697" fmla="*/ 909145 w 7467600"/>
              <a:gd name="connsiteY697" fmla="*/ 4199225 h 6858000"/>
              <a:gd name="connsiteX698" fmla="*/ 1214067 w 7467600"/>
              <a:gd name="connsiteY698" fmla="*/ 3908561 h 6858000"/>
              <a:gd name="connsiteX699" fmla="*/ 640967 w 7467600"/>
              <a:gd name="connsiteY699" fmla="*/ 4105601 h 6858000"/>
              <a:gd name="connsiteX700" fmla="*/ 112563 w 7467600"/>
              <a:gd name="connsiteY700" fmla="*/ 4396952 h 6858000"/>
              <a:gd name="connsiteX701" fmla="*/ 0 w 7467600"/>
              <a:gd name="connsiteY701" fmla="*/ 4466006 h 6858000"/>
              <a:gd name="connsiteX702" fmla="*/ 0 w 7467600"/>
              <a:gd name="connsiteY702" fmla="*/ 4233763 h 6858000"/>
              <a:gd name="connsiteX703" fmla="*/ 36881 w 7467600"/>
              <a:gd name="connsiteY703" fmla="*/ 4200118 h 6858000"/>
              <a:gd name="connsiteX704" fmla="*/ 910534 w 7467600"/>
              <a:gd name="connsiteY704" fmla="*/ 3629753 h 6858000"/>
              <a:gd name="connsiteX705" fmla="*/ 1578717 w 7467600"/>
              <a:gd name="connsiteY705" fmla="*/ 3575982 h 6858000"/>
              <a:gd name="connsiteX706" fmla="*/ 2338780 w 7467600"/>
              <a:gd name="connsiteY706" fmla="*/ 3033725 h 6858000"/>
              <a:gd name="connsiteX707" fmla="*/ 1807991 w 7467600"/>
              <a:gd name="connsiteY707" fmla="*/ 2807184 h 6858000"/>
              <a:gd name="connsiteX708" fmla="*/ 1416358 w 7467600"/>
              <a:gd name="connsiteY708" fmla="*/ 3112571 h 6858000"/>
              <a:gd name="connsiteX709" fmla="*/ 939066 w 7467600"/>
              <a:gd name="connsiteY709" fmla="*/ 3378798 h 6858000"/>
              <a:gd name="connsiteX710" fmla="*/ 115099 w 7467600"/>
              <a:gd name="connsiteY710" fmla="*/ 3607650 h 6858000"/>
              <a:gd name="connsiteX711" fmla="*/ 97284 w 7467600"/>
              <a:gd name="connsiteY711" fmla="*/ 3520393 h 6858000"/>
              <a:gd name="connsiteX712" fmla="*/ 922050 w 7467600"/>
              <a:gd name="connsiteY712" fmla="*/ 3074867 h 6858000"/>
              <a:gd name="connsiteX713" fmla="*/ 1405265 w 7467600"/>
              <a:gd name="connsiteY713" fmla="*/ 3016319 h 6858000"/>
              <a:gd name="connsiteX714" fmla="*/ 1407512 w 7467600"/>
              <a:gd name="connsiteY714" fmla="*/ 3018001 h 6858000"/>
              <a:gd name="connsiteX715" fmla="*/ 1726266 w 7467600"/>
              <a:gd name="connsiteY715" fmla="*/ 2777274 h 6858000"/>
              <a:gd name="connsiteX716" fmla="*/ 625390 w 7467600"/>
              <a:gd name="connsiteY716" fmla="*/ 2514541 h 6858000"/>
              <a:gd name="connsiteX717" fmla="*/ 619799 w 7467600"/>
              <a:gd name="connsiteY717" fmla="*/ 2527180 h 6858000"/>
              <a:gd name="connsiteX718" fmla="*/ 310030 w 7467600"/>
              <a:gd name="connsiteY718" fmla="*/ 2771818 h 6858000"/>
              <a:gd name="connsiteX719" fmla="*/ 173877 w 7467600"/>
              <a:gd name="connsiteY719" fmla="*/ 2937056 h 6858000"/>
              <a:gd name="connsiteX720" fmla="*/ 77889 w 7467600"/>
              <a:gd name="connsiteY720" fmla="*/ 3138440 h 6858000"/>
              <a:gd name="connsiteX721" fmla="*/ 0 w 7467600"/>
              <a:gd name="connsiteY721" fmla="*/ 3271395 h 6858000"/>
              <a:gd name="connsiteX722" fmla="*/ 0 w 7467600"/>
              <a:gd name="connsiteY722" fmla="*/ 3153002 h 6858000"/>
              <a:gd name="connsiteX723" fmla="*/ 2386 w 7467600"/>
              <a:gd name="connsiteY723" fmla="*/ 3149203 h 6858000"/>
              <a:gd name="connsiteX724" fmla="*/ 89753 w 7467600"/>
              <a:gd name="connsiteY724" fmla="*/ 2987702 h 6858000"/>
              <a:gd name="connsiteX725" fmla="*/ 76869 w 7467600"/>
              <a:gd name="connsiteY725" fmla="*/ 3005404 h 6858000"/>
              <a:gd name="connsiteX726" fmla="*/ 32049 w 7467600"/>
              <a:gd name="connsiteY726" fmla="*/ 3065814 h 6858000"/>
              <a:gd name="connsiteX727" fmla="*/ 0 w 7467600"/>
              <a:gd name="connsiteY727" fmla="*/ 3108744 h 6858000"/>
              <a:gd name="connsiteX728" fmla="*/ 0 w 7467600"/>
              <a:gd name="connsiteY728" fmla="*/ 3058059 h 6858000"/>
              <a:gd name="connsiteX729" fmla="*/ 7610 w 7467600"/>
              <a:gd name="connsiteY729" fmla="*/ 3047889 h 6858000"/>
              <a:gd name="connsiteX730" fmla="*/ 52419 w 7467600"/>
              <a:gd name="connsiteY730" fmla="*/ 2987479 h 6858000"/>
              <a:gd name="connsiteX731" fmla="*/ 59142 w 7467600"/>
              <a:gd name="connsiteY731" fmla="*/ 2978488 h 6858000"/>
              <a:gd name="connsiteX732" fmla="*/ 0 w 7467600"/>
              <a:gd name="connsiteY732" fmla="*/ 3015334 h 6858000"/>
              <a:gd name="connsiteX733" fmla="*/ 0 w 7467600"/>
              <a:gd name="connsiteY733" fmla="*/ 2914286 h 6858000"/>
              <a:gd name="connsiteX734" fmla="*/ 36383 w 7467600"/>
              <a:gd name="connsiteY734" fmla="*/ 2901128 h 6858000"/>
              <a:gd name="connsiteX735" fmla="*/ 156329 w 7467600"/>
              <a:gd name="connsiteY735" fmla="*/ 2840533 h 6858000"/>
              <a:gd name="connsiteX736" fmla="*/ 358355 w 7467600"/>
              <a:gd name="connsiteY736" fmla="*/ 2620471 h 6858000"/>
              <a:gd name="connsiteX737" fmla="*/ 510577 w 7467600"/>
              <a:gd name="connsiteY737" fmla="*/ 2501244 h 6858000"/>
              <a:gd name="connsiteX738" fmla="*/ 211967 w 7467600"/>
              <a:gd name="connsiteY738" fmla="*/ 2479171 h 6858000"/>
              <a:gd name="connsiteX739" fmla="*/ 0 w 7467600"/>
              <a:gd name="connsiteY739" fmla="*/ 2476398 h 6858000"/>
              <a:gd name="connsiteX740" fmla="*/ 0 w 7467600"/>
              <a:gd name="connsiteY740" fmla="*/ 2389189 h 6858000"/>
              <a:gd name="connsiteX741" fmla="*/ 103062 w 7467600"/>
              <a:gd name="connsiteY741" fmla="*/ 2389518 h 6858000"/>
              <a:gd name="connsiteX742" fmla="*/ 510734 w 7467600"/>
              <a:gd name="connsiteY742" fmla="*/ 2416201 h 6858000"/>
              <a:gd name="connsiteX743" fmla="*/ 279257 w 7467600"/>
              <a:gd name="connsiteY743" fmla="*/ 2092102 h 6858000"/>
              <a:gd name="connsiteX744" fmla="*/ 65265 w 7467600"/>
              <a:gd name="connsiteY744" fmla="*/ 2006049 h 6858000"/>
              <a:gd name="connsiteX745" fmla="*/ 0 w 7467600"/>
              <a:gd name="connsiteY745" fmla="*/ 1982532 h 6858000"/>
              <a:gd name="connsiteX746" fmla="*/ 0 w 7467600"/>
              <a:gd name="connsiteY746" fmla="*/ 1912789 h 6858000"/>
              <a:gd name="connsiteX747" fmla="*/ 97460 w 7467600"/>
              <a:gd name="connsiteY747" fmla="*/ 1953725 h 6858000"/>
              <a:gd name="connsiteX748" fmla="*/ 221272 w 7467600"/>
              <a:gd name="connsiteY748" fmla="*/ 1980766 h 6858000"/>
              <a:gd name="connsiteX749" fmla="*/ 116765 w 7467600"/>
              <a:gd name="connsiteY749" fmla="*/ 1911033 h 6858000"/>
              <a:gd name="connsiteX750" fmla="*/ 16405 w 7467600"/>
              <a:gd name="connsiteY750" fmla="*/ 1803412 h 6858000"/>
              <a:gd name="connsiteX751" fmla="*/ 0 w 7467600"/>
              <a:gd name="connsiteY751" fmla="*/ 1784777 h 6858000"/>
              <a:gd name="connsiteX752" fmla="*/ 0 w 7467600"/>
              <a:gd name="connsiteY752" fmla="*/ 1740082 h 6858000"/>
              <a:gd name="connsiteX753" fmla="*/ 39394 w 7467600"/>
              <a:gd name="connsiteY753" fmla="*/ 1784856 h 6858000"/>
              <a:gd name="connsiteX754" fmla="*/ 135813 w 7467600"/>
              <a:gd name="connsiteY754" fmla="*/ 1888838 h 6858000"/>
              <a:gd name="connsiteX755" fmla="*/ 242575 w 7467600"/>
              <a:gd name="connsiteY755" fmla="*/ 1958841 h 6858000"/>
              <a:gd name="connsiteX756" fmla="*/ 82197 w 7467600"/>
              <a:gd name="connsiteY756" fmla="*/ 1754826 h 6858000"/>
              <a:gd name="connsiteX757" fmla="*/ 0 w 7467600"/>
              <a:gd name="connsiteY757" fmla="*/ 1679650 h 6858000"/>
              <a:gd name="connsiteX758" fmla="*/ 0 w 7467600"/>
              <a:gd name="connsiteY758" fmla="*/ 1602463 h 6858000"/>
              <a:gd name="connsiteX759" fmla="*/ 84689 w 7467600"/>
              <a:gd name="connsiteY759" fmla="*/ 1677442 h 6858000"/>
              <a:gd name="connsiteX760" fmla="*/ 298437 w 7467600"/>
              <a:gd name="connsiteY760" fmla="*/ 1968019 h 6858000"/>
              <a:gd name="connsiteX761" fmla="*/ 227269 w 7467600"/>
              <a:gd name="connsiteY761" fmla="*/ 1114064 h 6858000"/>
              <a:gd name="connsiteX762" fmla="*/ 248003 w 7467600"/>
              <a:gd name="connsiteY762" fmla="*/ 1089613 h 6858000"/>
              <a:gd name="connsiteX763" fmla="*/ 427020 w 7467600"/>
              <a:gd name="connsiteY763" fmla="*/ 1619803 h 6858000"/>
              <a:gd name="connsiteX764" fmla="*/ 340345 w 7467600"/>
              <a:gd name="connsiteY764" fmla="*/ 2027739 h 6858000"/>
              <a:gd name="connsiteX765" fmla="*/ 360865 w 7467600"/>
              <a:gd name="connsiteY765" fmla="*/ 2044827 h 6858000"/>
              <a:gd name="connsiteX766" fmla="*/ 560414 w 7467600"/>
              <a:gd name="connsiteY766" fmla="*/ 2421457 h 6858000"/>
              <a:gd name="connsiteX767" fmla="*/ 1359703 w 7467600"/>
              <a:gd name="connsiteY767" fmla="*/ 2578554 h 6858000"/>
              <a:gd name="connsiteX768" fmla="*/ 1359422 w 7467600"/>
              <a:gd name="connsiteY768" fmla="*/ 2577994 h 6858000"/>
              <a:gd name="connsiteX769" fmla="*/ 828701 w 7467600"/>
              <a:gd name="connsiteY769" fmla="*/ 1839520 h 6858000"/>
              <a:gd name="connsiteX770" fmla="*/ 494427 w 7467600"/>
              <a:gd name="connsiteY770" fmla="*/ 1092333 h 6858000"/>
              <a:gd name="connsiteX771" fmla="*/ 506322 w 7467600"/>
              <a:gd name="connsiteY771" fmla="*/ 1020997 h 6858000"/>
              <a:gd name="connsiteX772" fmla="*/ 4570198 w 7467600"/>
              <a:gd name="connsiteY772" fmla="*/ 978081 h 6858000"/>
              <a:gd name="connsiteX773" fmla="*/ 4523691 w 7467600"/>
              <a:gd name="connsiteY773" fmla="*/ 1127776 h 6858000"/>
              <a:gd name="connsiteX774" fmla="*/ 4509875 w 7467600"/>
              <a:gd name="connsiteY774" fmla="*/ 1167552 h 6858000"/>
              <a:gd name="connsiteX775" fmla="*/ 4478168 w 7467600"/>
              <a:gd name="connsiteY775" fmla="*/ 1260735 h 6858000"/>
              <a:gd name="connsiteX776" fmla="*/ 4409309 w 7467600"/>
              <a:gd name="connsiteY776" fmla="*/ 1666996 h 6858000"/>
              <a:gd name="connsiteX777" fmla="*/ 4370031 w 7467600"/>
              <a:gd name="connsiteY777" fmla="*/ 1955666 h 6858000"/>
              <a:gd name="connsiteX778" fmla="*/ 4570198 w 7467600"/>
              <a:gd name="connsiteY778" fmla="*/ 978081 h 6858000"/>
              <a:gd name="connsiteX779" fmla="*/ 4557898 w 7467600"/>
              <a:gd name="connsiteY779" fmla="*/ 900011 h 6858000"/>
              <a:gd name="connsiteX780" fmla="*/ 4344840 w 7467600"/>
              <a:gd name="connsiteY780" fmla="*/ 1922038 h 6858000"/>
              <a:gd name="connsiteX781" fmla="*/ 4378710 w 7467600"/>
              <a:gd name="connsiteY781" fmla="*/ 1665516 h 6858000"/>
              <a:gd name="connsiteX782" fmla="*/ 4448798 w 7467600"/>
              <a:gd name="connsiteY782" fmla="*/ 1253024 h 6858000"/>
              <a:gd name="connsiteX783" fmla="*/ 4480315 w 7467600"/>
              <a:gd name="connsiteY783" fmla="*/ 1158454 h 6858000"/>
              <a:gd name="connsiteX784" fmla="*/ 4494133 w 7467600"/>
              <a:gd name="connsiteY784" fmla="*/ 1118676 h 6858000"/>
              <a:gd name="connsiteX785" fmla="*/ 4557898 w 7467600"/>
              <a:gd name="connsiteY785" fmla="*/ 900011 h 6858000"/>
              <a:gd name="connsiteX786" fmla="*/ 5870151 w 7467600"/>
              <a:gd name="connsiteY786" fmla="*/ 898890 h 6858000"/>
              <a:gd name="connsiteX787" fmla="*/ 5861335 w 7467600"/>
              <a:gd name="connsiteY787" fmla="*/ 899177 h 6858000"/>
              <a:gd name="connsiteX788" fmla="*/ 5843702 w 7467600"/>
              <a:gd name="connsiteY788" fmla="*/ 899748 h 6858000"/>
              <a:gd name="connsiteX789" fmla="*/ 5651107 w 7467600"/>
              <a:gd name="connsiteY789" fmla="*/ 920306 h 6858000"/>
              <a:gd name="connsiteX790" fmla="*/ 5459407 w 7467600"/>
              <a:gd name="connsiteY790" fmla="*/ 940975 h 6858000"/>
              <a:gd name="connsiteX791" fmla="*/ 5374846 w 7467600"/>
              <a:gd name="connsiteY791" fmla="*/ 941988 h 6858000"/>
              <a:gd name="connsiteX792" fmla="*/ 5256105 w 7467600"/>
              <a:gd name="connsiteY792" fmla="*/ 945632 h 6858000"/>
              <a:gd name="connsiteX793" fmla="*/ 5107071 w 7467600"/>
              <a:gd name="connsiteY793" fmla="*/ 969720 h 6858000"/>
              <a:gd name="connsiteX794" fmla="*/ 4998681 w 7467600"/>
              <a:gd name="connsiteY794" fmla="*/ 988771 h 6858000"/>
              <a:gd name="connsiteX795" fmla="*/ 5870151 w 7467600"/>
              <a:gd name="connsiteY795" fmla="*/ 898890 h 6858000"/>
              <a:gd name="connsiteX796" fmla="*/ 5504425 w 7467600"/>
              <a:gd name="connsiteY796" fmla="*/ 848067 h 6858000"/>
              <a:gd name="connsiteX797" fmla="*/ 4968849 w 7467600"/>
              <a:gd name="connsiteY797" fmla="*/ 962318 h 6858000"/>
              <a:gd name="connsiteX798" fmla="*/ 5104039 w 7467600"/>
              <a:gd name="connsiteY798" fmla="*/ 940634 h 6858000"/>
              <a:gd name="connsiteX799" fmla="*/ 5256311 w 7467600"/>
              <a:gd name="connsiteY799" fmla="*/ 916490 h 6858000"/>
              <a:gd name="connsiteX800" fmla="*/ 5377381 w 7467600"/>
              <a:gd name="connsiteY800" fmla="*/ 912671 h 6858000"/>
              <a:gd name="connsiteX801" fmla="*/ 5460148 w 7467600"/>
              <a:gd name="connsiteY801" fmla="*/ 911442 h 6858000"/>
              <a:gd name="connsiteX802" fmla="*/ 5648971 w 7467600"/>
              <a:gd name="connsiteY802" fmla="*/ 891331 h 6858000"/>
              <a:gd name="connsiteX803" fmla="*/ 5844807 w 7467600"/>
              <a:gd name="connsiteY803" fmla="*/ 870718 h 6858000"/>
              <a:gd name="connsiteX804" fmla="*/ 5862975 w 7467600"/>
              <a:gd name="connsiteY804" fmla="*/ 869756 h 6858000"/>
              <a:gd name="connsiteX805" fmla="*/ 5920887 w 7467600"/>
              <a:gd name="connsiteY805" fmla="*/ 865929 h 6858000"/>
              <a:gd name="connsiteX806" fmla="*/ 5504425 w 7467600"/>
              <a:gd name="connsiteY806" fmla="*/ 848067 h 6858000"/>
              <a:gd name="connsiteX807" fmla="*/ 3607114 w 7467600"/>
              <a:gd name="connsiteY807" fmla="*/ 467441 h 6858000"/>
              <a:gd name="connsiteX808" fmla="*/ 3296242 w 7467600"/>
              <a:gd name="connsiteY808" fmla="*/ 807991 h 6858000"/>
              <a:gd name="connsiteX809" fmla="*/ 3174674 w 7467600"/>
              <a:gd name="connsiteY809" fmla="*/ 919759 h 6858000"/>
              <a:gd name="connsiteX810" fmla="*/ 3042978 w 7467600"/>
              <a:gd name="connsiteY810" fmla="*/ 1054894 h 6858000"/>
              <a:gd name="connsiteX811" fmla="*/ 2968914 w 7467600"/>
              <a:gd name="connsiteY811" fmla="*/ 1133756 h 6858000"/>
              <a:gd name="connsiteX812" fmla="*/ 3103823 w 7467600"/>
              <a:gd name="connsiteY812" fmla="*/ 1026814 h 6858000"/>
              <a:gd name="connsiteX813" fmla="*/ 3607114 w 7467600"/>
              <a:gd name="connsiteY813" fmla="*/ 467441 h 6858000"/>
              <a:gd name="connsiteX814" fmla="*/ 3744487 w 7467600"/>
              <a:gd name="connsiteY814" fmla="*/ 383136 h 6858000"/>
              <a:gd name="connsiteX815" fmla="*/ 3970213 w 7467600"/>
              <a:gd name="connsiteY815" fmla="*/ 995559 h 6858000"/>
              <a:gd name="connsiteX816" fmla="*/ 3744487 w 7467600"/>
              <a:gd name="connsiteY816" fmla="*/ 383136 h 6858000"/>
              <a:gd name="connsiteX817" fmla="*/ 3624562 w 7467600"/>
              <a:gd name="connsiteY817" fmla="*/ 367041 h 6858000"/>
              <a:gd name="connsiteX818" fmla="*/ 3489712 w 7467600"/>
              <a:gd name="connsiteY818" fmla="*/ 485386 h 6858000"/>
              <a:gd name="connsiteX819" fmla="*/ 3182994 w 7467600"/>
              <a:gd name="connsiteY819" fmla="*/ 828265 h 6858000"/>
              <a:gd name="connsiteX820" fmla="*/ 2892114 w 7467600"/>
              <a:gd name="connsiteY820" fmla="*/ 1172635 h 6858000"/>
              <a:gd name="connsiteX821" fmla="*/ 3021459 w 7467600"/>
              <a:gd name="connsiteY821" fmla="*/ 1035385 h 6858000"/>
              <a:gd name="connsiteX822" fmla="*/ 3153873 w 7467600"/>
              <a:gd name="connsiteY822" fmla="*/ 898971 h 6858000"/>
              <a:gd name="connsiteX823" fmla="*/ 3276511 w 7467600"/>
              <a:gd name="connsiteY823" fmla="*/ 786423 h 6858000"/>
              <a:gd name="connsiteX824" fmla="*/ 3584154 w 7467600"/>
              <a:gd name="connsiteY824" fmla="*/ 448218 h 6858000"/>
              <a:gd name="connsiteX825" fmla="*/ 3624562 w 7467600"/>
              <a:gd name="connsiteY825" fmla="*/ 367041 h 6858000"/>
              <a:gd name="connsiteX826" fmla="*/ 3766672 w 7467600"/>
              <a:gd name="connsiteY826" fmla="*/ 359429 h 6858000"/>
              <a:gd name="connsiteX827" fmla="*/ 3996338 w 7467600"/>
              <a:gd name="connsiteY827" fmla="*/ 968237 h 6858000"/>
              <a:gd name="connsiteX828" fmla="*/ 3766672 w 7467600"/>
              <a:gd name="connsiteY828" fmla="*/ 359429 h 6858000"/>
              <a:gd name="connsiteX829" fmla="*/ 5805386 w 7467600"/>
              <a:gd name="connsiteY829" fmla="*/ 239240 h 6858000"/>
              <a:gd name="connsiteX830" fmla="*/ 5736947 w 7467600"/>
              <a:gd name="connsiteY830" fmla="*/ 261367 h 6858000"/>
              <a:gd name="connsiteX831" fmla="*/ 5427012 w 7467600"/>
              <a:gd name="connsiteY831" fmla="*/ 311272 h 6858000"/>
              <a:gd name="connsiteX832" fmla="*/ 5147818 w 7467600"/>
              <a:gd name="connsiteY832" fmla="*/ 322112 h 6858000"/>
              <a:gd name="connsiteX833" fmla="*/ 5060854 w 7467600"/>
              <a:gd name="connsiteY833" fmla="*/ 311882 h 6858000"/>
              <a:gd name="connsiteX834" fmla="*/ 4945989 w 7467600"/>
              <a:gd name="connsiteY834" fmla="*/ 300516 h 6858000"/>
              <a:gd name="connsiteX835" fmla="*/ 5410479 w 7467600"/>
              <a:gd name="connsiteY835" fmla="*/ 348434 h 6858000"/>
              <a:gd name="connsiteX836" fmla="*/ 5805386 w 7467600"/>
              <a:gd name="connsiteY836" fmla="*/ 239240 h 6858000"/>
              <a:gd name="connsiteX837" fmla="*/ 5905192 w 7467600"/>
              <a:gd name="connsiteY837" fmla="*/ 163079 h 6858000"/>
              <a:gd name="connsiteX838" fmla="*/ 5865655 w 7467600"/>
              <a:gd name="connsiteY838" fmla="*/ 171901 h 6858000"/>
              <a:gd name="connsiteX839" fmla="*/ 5259740 w 7467600"/>
              <a:gd name="connsiteY839" fmla="*/ 257013 h 6858000"/>
              <a:gd name="connsiteX840" fmla="*/ 5208466 w 7467600"/>
              <a:gd name="connsiteY840" fmla="*/ 257550 h 6858000"/>
              <a:gd name="connsiteX841" fmla="*/ 4980204 w 7467600"/>
              <a:gd name="connsiteY841" fmla="*/ 271903 h 6858000"/>
              <a:gd name="connsiteX842" fmla="*/ 5068068 w 7467600"/>
              <a:gd name="connsiteY842" fmla="*/ 282244 h 6858000"/>
              <a:gd name="connsiteX843" fmla="*/ 5153231 w 7467600"/>
              <a:gd name="connsiteY843" fmla="*/ 292240 h 6858000"/>
              <a:gd name="connsiteX844" fmla="*/ 5426491 w 7467600"/>
              <a:gd name="connsiteY844" fmla="*/ 281128 h 6858000"/>
              <a:gd name="connsiteX845" fmla="*/ 5731212 w 7467600"/>
              <a:gd name="connsiteY845" fmla="*/ 231951 h 6858000"/>
              <a:gd name="connsiteX846" fmla="*/ 5905192 w 7467600"/>
              <a:gd name="connsiteY846" fmla="*/ 163079 h 6858000"/>
              <a:gd name="connsiteX847" fmla="*/ 5944437 w 7467600"/>
              <a:gd name="connsiteY847" fmla="*/ 113829 h 6858000"/>
              <a:gd name="connsiteX848" fmla="*/ 5825032 w 7467600"/>
              <a:gd name="connsiteY848" fmla="*/ 146405 h 6858000"/>
              <a:gd name="connsiteX849" fmla="*/ 4955599 w 7467600"/>
              <a:gd name="connsiteY849" fmla="*/ 247008 h 6858000"/>
              <a:gd name="connsiteX850" fmla="*/ 5210104 w 7467600"/>
              <a:gd name="connsiteY850" fmla="*/ 228123 h 6858000"/>
              <a:gd name="connsiteX851" fmla="*/ 5261015 w 7467600"/>
              <a:gd name="connsiteY851" fmla="*/ 227087 h 6858000"/>
              <a:gd name="connsiteX852" fmla="*/ 5861181 w 7467600"/>
              <a:gd name="connsiteY852" fmla="*/ 143093 h 6858000"/>
              <a:gd name="connsiteX853" fmla="*/ 5961252 w 7467600"/>
              <a:gd name="connsiteY853" fmla="*/ 114820 h 6858000"/>
              <a:gd name="connsiteX854" fmla="*/ 5944437 w 7467600"/>
              <a:gd name="connsiteY854" fmla="*/ 113829 h 6858000"/>
              <a:gd name="connsiteX855" fmla="*/ 3882765 w 7467600"/>
              <a:gd name="connsiteY855" fmla="*/ 0 h 6858000"/>
              <a:gd name="connsiteX856" fmla="*/ 3995099 w 7467600"/>
              <a:gd name="connsiteY856" fmla="*/ 0 h 6858000"/>
              <a:gd name="connsiteX857" fmla="*/ 4163818 w 7467600"/>
              <a:gd name="connsiteY857" fmla="*/ 234104 h 6858000"/>
              <a:gd name="connsiteX858" fmla="*/ 4172099 w 7467600"/>
              <a:gd name="connsiteY858" fmla="*/ 234207 h 6858000"/>
              <a:gd name="connsiteX859" fmla="*/ 4784282 w 7467600"/>
              <a:gd name="connsiteY859" fmla="*/ 276561 h 6858000"/>
              <a:gd name="connsiteX860" fmla="*/ 4801687 w 7467600"/>
              <a:gd name="connsiteY860" fmla="*/ 267764 h 6858000"/>
              <a:gd name="connsiteX861" fmla="*/ 6082788 w 7467600"/>
              <a:gd name="connsiteY861" fmla="*/ 64119 h 6858000"/>
              <a:gd name="connsiteX862" fmla="*/ 6099442 w 7467600"/>
              <a:gd name="connsiteY862" fmla="*/ 82568 h 6858000"/>
              <a:gd name="connsiteX863" fmla="*/ 4804137 w 7467600"/>
              <a:gd name="connsiteY863" fmla="*/ 320931 h 6858000"/>
              <a:gd name="connsiteX864" fmla="*/ 4227047 w 7467600"/>
              <a:gd name="connsiteY864" fmla="*/ 313415 h 6858000"/>
              <a:gd name="connsiteX865" fmla="*/ 4346041 w 7467600"/>
              <a:gd name="connsiteY865" fmla="*/ 456086 h 6858000"/>
              <a:gd name="connsiteX866" fmla="*/ 4870967 w 7467600"/>
              <a:gd name="connsiteY866" fmla="*/ 963061 h 6858000"/>
              <a:gd name="connsiteX867" fmla="*/ 4889647 w 7467600"/>
              <a:gd name="connsiteY867" fmla="*/ 957147 h 6858000"/>
              <a:gd name="connsiteX868" fmla="*/ 5422504 w 7467600"/>
              <a:gd name="connsiteY868" fmla="*/ 805191 h 6858000"/>
              <a:gd name="connsiteX869" fmla="*/ 6087656 w 7467600"/>
              <a:gd name="connsiteY869" fmla="*/ 826703 h 6858000"/>
              <a:gd name="connsiteX870" fmla="*/ 6058717 w 7467600"/>
              <a:gd name="connsiteY870" fmla="*/ 865992 h 6858000"/>
              <a:gd name="connsiteX871" fmla="*/ 4974153 w 7467600"/>
              <a:gd name="connsiteY871" fmla="*/ 1045456 h 6858000"/>
              <a:gd name="connsiteX872" fmla="*/ 5627835 w 7467600"/>
              <a:gd name="connsiteY872" fmla="*/ 1472077 h 6858000"/>
              <a:gd name="connsiteX873" fmla="*/ 5629817 w 7467600"/>
              <a:gd name="connsiteY873" fmla="*/ 1471412 h 6858000"/>
              <a:gd name="connsiteX874" fmla="*/ 5634124 w 7467600"/>
              <a:gd name="connsiteY874" fmla="*/ 1470572 h 6858000"/>
              <a:gd name="connsiteX875" fmla="*/ 5755832 w 7467600"/>
              <a:gd name="connsiteY875" fmla="*/ 1383886 h 6858000"/>
              <a:gd name="connsiteX876" fmla="*/ 6014186 w 7467600"/>
              <a:gd name="connsiteY876" fmla="*/ 1279799 h 6858000"/>
              <a:gd name="connsiteX877" fmla="*/ 6901619 w 7467600"/>
              <a:gd name="connsiteY877" fmla="*/ 1047874 h 6858000"/>
              <a:gd name="connsiteX878" fmla="*/ 6931566 w 7467600"/>
              <a:gd name="connsiteY878" fmla="*/ 1062034 h 6858000"/>
              <a:gd name="connsiteX879" fmla="*/ 5790982 w 7467600"/>
              <a:gd name="connsiteY879" fmla="*/ 1561380 h 6858000"/>
              <a:gd name="connsiteX880" fmla="*/ 6188971 w 7467600"/>
              <a:gd name="connsiteY880" fmla="*/ 1755168 h 6858000"/>
              <a:gd name="connsiteX881" fmla="*/ 6202446 w 7467600"/>
              <a:gd name="connsiteY881" fmla="*/ 1752268 h 6858000"/>
              <a:gd name="connsiteX882" fmla="*/ 7179560 w 7467600"/>
              <a:gd name="connsiteY882" fmla="*/ 1467551 h 6858000"/>
              <a:gd name="connsiteX883" fmla="*/ 7158730 w 7467600"/>
              <a:gd name="connsiteY883" fmla="*/ 1507835 h 6858000"/>
              <a:gd name="connsiteX884" fmla="*/ 6326959 w 7467600"/>
              <a:gd name="connsiteY884" fmla="*/ 1817686 h 6858000"/>
              <a:gd name="connsiteX885" fmla="*/ 6537433 w 7467600"/>
              <a:gd name="connsiteY885" fmla="*/ 1907790 h 6858000"/>
              <a:gd name="connsiteX886" fmla="*/ 6550221 w 7467600"/>
              <a:gd name="connsiteY886" fmla="*/ 1910729 h 6858000"/>
              <a:gd name="connsiteX887" fmla="*/ 6964438 w 7467600"/>
              <a:gd name="connsiteY887" fmla="*/ 2209505 h 6858000"/>
              <a:gd name="connsiteX888" fmla="*/ 7367862 w 7467600"/>
              <a:gd name="connsiteY888" fmla="*/ 2806833 h 6858000"/>
              <a:gd name="connsiteX889" fmla="*/ 7364329 w 7467600"/>
              <a:gd name="connsiteY889" fmla="*/ 2826907 h 6858000"/>
              <a:gd name="connsiteX890" fmla="*/ 7290545 w 7467600"/>
              <a:gd name="connsiteY890" fmla="*/ 2850663 h 6858000"/>
              <a:gd name="connsiteX891" fmla="*/ 6472036 w 7467600"/>
              <a:gd name="connsiteY891" fmla="*/ 1959003 h 6858000"/>
              <a:gd name="connsiteX892" fmla="*/ 5792897 w 7467600"/>
              <a:gd name="connsiteY892" fmla="*/ 1647747 h 6858000"/>
              <a:gd name="connsiteX893" fmla="*/ 5842751 w 7467600"/>
              <a:gd name="connsiteY893" fmla="*/ 1816112 h 6858000"/>
              <a:gd name="connsiteX894" fmla="*/ 5847424 w 7467600"/>
              <a:gd name="connsiteY894" fmla="*/ 1815776 h 6858000"/>
              <a:gd name="connsiteX895" fmla="*/ 6399821 w 7467600"/>
              <a:gd name="connsiteY895" fmla="*/ 2344799 h 6858000"/>
              <a:gd name="connsiteX896" fmla="*/ 6323232 w 7467600"/>
              <a:gd name="connsiteY896" fmla="*/ 2389634 h 6858000"/>
              <a:gd name="connsiteX897" fmla="*/ 5942958 w 7467600"/>
              <a:gd name="connsiteY897" fmla="*/ 2077708 h 6858000"/>
              <a:gd name="connsiteX898" fmla="*/ 5921559 w 7467600"/>
              <a:gd name="connsiteY898" fmla="*/ 2378596 h 6858000"/>
              <a:gd name="connsiteX899" fmla="*/ 5817651 w 7467600"/>
              <a:gd name="connsiteY899" fmla="*/ 3023919 h 6858000"/>
              <a:gd name="connsiteX900" fmla="*/ 5729634 w 7467600"/>
              <a:gd name="connsiteY900" fmla="*/ 3051849 h 6858000"/>
              <a:gd name="connsiteX901" fmla="*/ 5611018 w 7467600"/>
              <a:gd name="connsiteY901" fmla="*/ 2316769 h 6858000"/>
              <a:gd name="connsiteX902" fmla="*/ 5687608 w 7467600"/>
              <a:gd name="connsiteY902" fmla="*/ 2039972 h 6858000"/>
              <a:gd name="connsiteX903" fmla="*/ 5657554 w 7467600"/>
              <a:gd name="connsiteY903" fmla="*/ 1576445 h 6858000"/>
              <a:gd name="connsiteX904" fmla="*/ 5150475 w 7467600"/>
              <a:gd name="connsiteY904" fmla="*/ 1274012 h 6858000"/>
              <a:gd name="connsiteX905" fmla="*/ 5349142 w 7467600"/>
              <a:gd name="connsiteY905" fmla="*/ 2204405 h 6858000"/>
              <a:gd name="connsiteX906" fmla="*/ 5262214 w 7467600"/>
              <a:gd name="connsiteY906" fmla="*/ 2233836 h 6858000"/>
              <a:gd name="connsiteX907" fmla="*/ 4981539 w 7467600"/>
              <a:gd name="connsiteY907" fmla="*/ 1542201 h 6858000"/>
              <a:gd name="connsiteX908" fmla="*/ 4958461 w 7467600"/>
              <a:gd name="connsiteY908" fmla="*/ 1136957 h 6858000"/>
              <a:gd name="connsiteX909" fmla="*/ 4655015 w 7467600"/>
              <a:gd name="connsiteY909" fmla="*/ 891426 h 6858000"/>
              <a:gd name="connsiteX910" fmla="*/ 4348002 w 7467600"/>
              <a:gd name="connsiteY910" fmla="*/ 2205895 h 6858000"/>
              <a:gd name="connsiteX911" fmla="*/ 4262250 w 7467600"/>
              <a:gd name="connsiteY911" fmla="*/ 2219972 h 6858000"/>
              <a:gd name="connsiteX912" fmla="*/ 4550611 w 7467600"/>
              <a:gd name="connsiteY912" fmla="*/ 817540 h 6858000"/>
              <a:gd name="connsiteX913" fmla="*/ 4564418 w 7467600"/>
              <a:gd name="connsiteY913" fmla="*/ 808293 h 6858000"/>
              <a:gd name="connsiteX914" fmla="*/ 4266388 w 7467600"/>
              <a:gd name="connsiteY914" fmla="*/ 500083 h 6858000"/>
              <a:gd name="connsiteX915" fmla="*/ 4032842 w 7467600"/>
              <a:gd name="connsiteY915" fmla="*/ 211809 h 6858000"/>
              <a:gd name="connsiteX916" fmla="*/ 3882765 w 7467600"/>
              <a:gd name="connsiteY916" fmla="*/ 0 h 6858000"/>
              <a:gd name="connsiteX917" fmla="*/ 3721337 w 7467600"/>
              <a:gd name="connsiteY917" fmla="*/ 0 h 6858000"/>
              <a:gd name="connsiteX918" fmla="*/ 3797544 w 7467600"/>
              <a:gd name="connsiteY918" fmla="*/ 0 h 6858000"/>
              <a:gd name="connsiteX919" fmla="*/ 3775734 w 7467600"/>
              <a:gd name="connsiteY919" fmla="*/ 95131 h 6858000"/>
              <a:gd name="connsiteX920" fmla="*/ 3724807 w 7467600"/>
              <a:gd name="connsiteY920" fmla="*/ 272257 h 6858000"/>
              <a:gd name="connsiteX921" fmla="*/ 3726844 w 7467600"/>
              <a:gd name="connsiteY921" fmla="*/ 282988 h 6858000"/>
              <a:gd name="connsiteX922" fmla="*/ 3742664 w 7467600"/>
              <a:gd name="connsiteY922" fmla="*/ 279918 h 6858000"/>
              <a:gd name="connsiteX923" fmla="*/ 4103910 w 7467600"/>
              <a:gd name="connsiteY923" fmla="*/ 1161917 h 6858000"/>
              <a:gd name="connsiteX924" fmla="*/ 4020269 w 7467600"/>
              <a:gd name="connsiteY924" fmla="*/ 1200406 h 6858000"/>
              <a:gd name="connsiteX925" fmla="*/ 3674882 w 7467600"/>
              <a:gd name="connsiteY925" fmla="*/ 488524 h 6858000"/>
              <a:gd name="connsiteX926" fmla="*/ 3132682 w 7467600"/>
              <a:gd name="connsiteY926" fmla="*/ 1072284 h 6858000"/>
              <a:gd name="connsiteX927" fmla="*/ 2716346 w 7467600"/>
              <a:gd name="connsiteY927" fmla="*/ 1276376 h 6858000"/>
              <a:gd name="connsiteX928" fmla="*/ 2716772 w 7467600"/>
              <a:gd name="connsiteY928" fmla="*/ 1255462 h 6858000"/>
              <a:gd name="connsiteX929" fmla="*/ 3471096 w 7467600"/>
              <a:gd name="connsiteY929" fmla="*/ 437072 h 6858000"/>
              <a:gd name="connsiteX930" fmla="*/ 3639057 w 7467600"/>
              <a:gd name="connsiteY930" fmla="*/ 286334 h 6858000"/>
              <a:gd name="connsiteX931" fmla="*/ 3640309 w 7467600"/>
              <a:gd name="connsiteY931" fmla="*/ 284664 h 6858000"/>
              <a:gd name="connsiteX932" fmla="*/ 3646022 w 7467600"/>
              <a:gd name="connsiteY932" fmla="*/ 276711 h 6858000"/>
              <a:gd name="connsiteX933" fmla="*/ 3707943 w 7467600"/>
              <a:gd name="connsiteY933" fmla="*/ 65958 h 6858000"/>
              <a:gd name="connsiteX934" fmla="*/ 3721337 w 7467600"/>
              <a:gd name="connsiteY934" fmla="*/ 0 h 6858000"/>
              <a:gd name="connsiteX935" fmla="*/ 2867960 w 7467600"/>
              <a:gd name="connsiteY935" fmla="*/ 0 h 6858000"/>
              <a:gd name="connsiteX936" fmla="*/ 2926351 w 7467600"/>
              <a:gd name="connsiteY936" fmla="*/ 0 h 6858000"/>
              <a:gd name="connsiteX937" fmla="*/ 2902823 w 7467600"/>
              <a:gd name="connsiteY937" fmla="*/ 262929 h 6858000"/>
              <a:gd name="connsiteX938" fmla="*/ 2940663 w 7467600"/>
              <a:gd name="connsiteY938" fmla="*/ 140884 h 6858000"/>
              <a:gd name="connsiteX939" fmla="*/ 2947039 w 7467600"/>
              <a:gd name="connsiteY939" fmla="*/ 122524 h 6858000"/>
              <a:gd name="connsiteX940" fmla="*/ 2984316 w 7467600"/>
              <a:gd name="connsiteY940" fmla="*/ 0 h 6858000"/>
              <a:gd name="connsiteX941" fmla="*/ 3016114 w 7467600"/>
              <a:gd name="connsiteY941" fmla="*/ 0 h 6858000"/>
              <a:gd name="connsiteX942" fmla="*/ 2979949 w 7467600"/>
              <a:gd name="connsiteY942" fmla="*/ 119274 h 6858000"/>
              <a:gd name="connsiteX943" fmla="*/ 3023879 w 7467600"/>
              <a:gd name="connsiteY943" fmla="*/ 0 h 6858000"/>
              <a:gd name="connsiteX944" fmla="*/ 3105400 w 7467600"/>
              <a:gd name="connsiteY944" fmla="*/ 0 h 6858000"/>
              <a:gd name="connsiteX945" fmla="*/ 3094669 w 7467600"/>
              <a:gd name="connsiteY945" fmla="*/ 30308 h 6858000"/>
              <a:gd name="connsiteX946" fmla="*/ 2901945 w 7467600"/>
              <a:gd name="connsiteY946" fmla="*/ 466538 h 6858000"/>
              <a:gd name="connsiteX947" fmla="*/ 2815209 w 7467600"/>
              <a:gd name="connsiteY947" fmla="*/ 497361 h 6858000"/>
              <a:gd name="connsiteX948" fmla="*/ 2844845 w 7467600"/>
              <a:gd name="connsiteY948" fmla="*/ 127638 h 6858000"/>
              <a:gd name="connsiteX949" fmla="*/ 2867960 w 7467600"/>
              <a:gd name="connsiteY949" fmla="*/ 0 h 6858000"/>
              <a:gd name="connsiteX950" fmla="*/ 1057230 w 7467600"/>
              <a:gd name="connsiteY950" fmla="*/ 0 h 6858000"/>
              <a:gd name="connsiteX951" fmla="*/ 1111003 w 7467600"/>
              <a:gd name="connsiteY951" fmla="*/ 0 h 6858000"/>
              <a:gd name="connsiteX952" fmla="*/ 1125553 w 7467600"/>
              <a:gd name="connsiteY952" fmla="*/ 52588 h 6858000"/>
              <a:gd name="connsiteX953" fmla="*/ 1304276 w 7467600"/>
              <a:gd name="connsiteY953" fmla="*/ 476275 h 6858000"/>
              <a:gd name="connsiteX954" fmla="*/ 1492066 w 7467600"/>
              <a:gd name="connsiteY954" fmla="*/ 886333 h 6858000"/>
              <a:gd name="connsiteX955" fmla="*/ 1423698 w 7467600"/>
              <a:gd name="connsiteY955" fmla="*/ 710817 h 6858000"/>
              <a:gd name="connsiteX956" fmla="*/ 1357609 w 7467600"/>
              <a:gd name="connsiteY956" fmla="*/ 532892 h 6858000"/>
              <a:gd name="connsiteX957" fmla="*/ 1309550 w 7467600"/>
              <a:gd name="connsiteY957" fmla="*/ 374031 h 6858000"/>
              <a:gd name="connsiteX958" fmla="*/ 1193673 w 7467600"/>
              <a:gd name="connsiteY958" fmla="*/ 49533 h 6858000"/>
              <a:gd name="connsiteX959" fmla="*/ 1164391 w 7467600"/>
              <a:gd name="connsiteY959" fmla="*/ 0 h 6858000"/>
              <a:gd name="connsiteX960" fmla="*/ 1200666 w 7467600"/>
              <a:gd name="connsiteY960" fmla="*/ 0 h 6858000"/>
              <a:gd name="connsiteX961" fmla="*/ 1223408 w 7467600"/>
              <a:gd name="connsiteY961" fmla="*/ 38996 h 6858000"/>
              <a:gd name="connsiteX962" fmla="*/ 1339635 w 7467600"/>
              <a:gd name="connsiteY962" fmla="*/ 365517 h 6858000"/>
              <a:gd name="connsiteX963" fmla="*/ 1387469 w 7467600"/>
              <a:gd name="connsiteY963" fmla="*/ 523079 h 6858000"/>
              <a:gd name="connsiteX964" fmla="*/ 1452685 w 7467600"/>
              <a:gd name="connsiteY964" fmla="*/ 699806 h 6858000"/>
              <a:gd name="connsiteX965" fmla="*/ 1492092 w 7467600"/>
              <a:gd name="connsiteY965" fmla="*/ 800424 h 6858000"/>
              <a:gd name="connsiteX966" fmla="*/ 1455302 w 7467600"/>
              <a:gd name="connsiteY966" fmla="*/ 632913 h 6858000"/>
              <a:gd name="connsiteX967" fmla="*/ 1222336 w 7467600"/>
              <a:gd name="connsiteY967" fmla="*/ 9480 h 6858000"/>
              <a:gd name="connsiteX968" fmla="*/ 1214634 w 7467600"/>
              <a:gd name="connsiteY968" fmla="*/ 0 h 6858000"/>
              <a:gd name="connsiteX969" fmla="*/ 1289827 w 7467600"/>
              <a:gd name="connsiteY969" fmla="*/ 0 h 6858000"/>
              <a:gd name="connsiteX970" fmla="*/ 1321076 w 7467600"/>
              <a:gd name="connsiteY970" fmla="*/ 59722 h 6858000"/>
              <a:gd name="connsiteX971" fmla="*/ 1512579 w 7467600"/>
              <a:gd name="connsiteY971" fmla="*/ 626441 h 6858000"/>
              <a:gd name="connsiteX972" fmla="*/ 1506076 w 7467600"/>
              <a:gd name="connsiteY972" fmla="*/ 1089289 h 6858000"/>
              <a:gd name="connsiteX973" fmla="*/ 1486346 w 7467600"/>
              <a:gd name="connsiteY973" fmla="*/ 1079919 h 6858000"/>
              <a:gd name="connsiteX974" fmla="*/ 1070511 w 7467600"/>
              <a:gd name="connsiteY974" fmla="*/ 48609 h 6858000"/>
              <a:gd name="connsiteX975" fmla="*/ 1057230 w 7467600"/>
              <a:gd name="connsiteY975" fmla="*/ 0 h 6858000"/>
              <a:gd name="connsiteX976" fmla="*/ 43151 w 7467600"/>
              <a:gd name="connsiteY976" fmla="*/ 0 h 6858000"/>
              <a:gd name="connsiteX977" fmla="*/ 95283 w 7467600"/>
              <a:gd name="connsiteY977" fmla="*/ 0 h 6858000"/>
              <a:gd name="connsiteX978" fmla="*/ 300708 w 7467600"/>
              <a:gd name="connsiteY978" fmla="*/ 154571 h 6858000"/>
              <a:gd name="connsiteX979" fmla="*/ 530414 w 7467600"/>
              <a:gd name="connsiteY979" fmla="*/ 354673 h 6858000"/>
              <a:gd name="connsiteX980" fmla="*/ 333785 w 7467600"/>
              <a:gd name="connsiteY980" fmla="*/ 161564 h 6858000"/>
              <a:gd name="connsiteX981" fmla="*/ 147005 w 7467600"/>
              <a:gd name="connsiteY981" fmla="*/ 0 h 6858000"/>
              <a:gd name="connsiteX982" fmla="*/ 272509 w 7467600"/>
              <a:gd name="connsiteY982" fmla="*/ 0 h 6858000"/>
              <a:gd name="connsiteX983" fmla="*/ 326276 w 7467600"/>
              <a:gd name="connsiteY983" fmla="*/ 45847 h 6858000"/>
              <a:gd name="connsiteX984" fmla="*/ 823759 w 7467600"/>
              <a:gd name="connsiteY984" fmla="*/ 574145 h 6858000"/>
              <a:gd name="connsiteX985" fmla="*/ 811254 w 7467600"/>
              <a:gd name="connsiteY985" fmla="*/ 665546 h 6858000"/>
              <a:gd name="connsiteX986" fmla="*/ 154042 w 7467600"/>
              <a:gd name="connsiteY986" fmla="*/ 261522 h 6858000"/>
              <a:gd name="connsiteX987" fmla="*/ 13550 w 7467600"/>
              <a:gd name="connsiteY987" fmla="*/ 158423 h 6858000"/>
              <a:gd name="connsiteX988" fmla="*/ 0 w 7467600"/>
              <a:gd name="connsiteY988" fmla="*/ 146618 h 6858000"/>
              <a:gd name="connsiteX989" fmla="*/ 0 w 7467600"/>
              <a:gd name="connsiteY989" fmla="*/ 59161 h 6858000"/>
              <a:gd name="connsiteX990" fmla="*/ 45427 w 7467600"/>
              <a:gd name="connsiteY990" fmla="*/ 101078 h 6858000"/>
              <a:gd name="connsiteX991" fmla="*/ 630103 w 7467600"/>
              <a:gd name="connsiteY991" fmla="*/ 485885 h 6858000"/>
              <a:gd name="connsiteX992" fmla="*/ 532040 w 7467600"/>
              <a:gd name="connsiteY992" fmla="*/ 399359 h 6858000"/>
              <a:gd name="connsiteX993" fmla="*/ 517618 w 7467600"/>
              <a:gd name="connsiteY993" fmla="*/ 385726 h 6858000"/>
              <a:gd name="connsiteX994" fmla="*/ 285074 w 7467600"/>
              <a:gd name="connsiteY994" fmla="*/ 182755 h 6858000"/>
              <a:gd name="connsiteX995" fmla="*/ 43151 w 7467600"/>
              <a:gd name="connsiteY99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41225 h 6858000"/>
              <a:gd name="connsiteX138" fmla="*/ 7467600 w 7467600"/>
              <a:gd name="connsiteY138" fmla="*/ 5277736 h 6858000"/>
              <a:gd name="connsiteX139" fmla="*/ 1903353 w 7467600"/>
              <a:gd name="connsiteY139" fmla="*/ 5044827 h 6858000"/>
              <a:gd name="connsiteX140" fmla="*/ 1936931 w 7467600"/>
              <a:gd name="connsiteY140" fmla="*/ 5093954 h 6858000"/>
              <a:gd name="connsiteX141" fmla="*/ 2195868 w 7467600"/>
              <a:gd name="connsiteY141" fmla="*/ 5396574 h 6858000"/>
              <a:gd name="connsiteX142" fmla="*/ 2088852 w 7467600"/>
              <a:gd name="connsiteY142" fmla="*/ 5166123 h 6858000"/>
              <a:gd name="connsiteX143" fmla="*/ 1958241 w 7467600"/>
              <a:gd name="connsiteY143" fmla="*/ 5067955 h 6858000"/>
              <a:gd name="connsiteX144" fmla="*/ 1903353 w 7467600"/>
              <a:gd name="connsiteY144" fmla="*/ 5044827 h 6858000"/>
              <a:gd name="connsiteX145" fmla="*/ 1979378 w 7467600"/>
              <a:gd name="connsiteY145" fmla="*/ 4769504 h 6858000"/>
              <a:gd name="connsiteX146" fmla="*/ 2882120 w 7467600"/>
              <a:gd name="connsiteY146" fmla="*/ 5064547 h 6858000"/>
              <a:gd name="connsiteX147" fmla="*/ 2793103 w 7467600"/>
              <a:gd name="connsiteY147" fmla="*/ 5039699 h 6858000"/>
              <a:gd name="connsiteX148" fmla="*/ 2770041 w 7467600"/>
              <a:gd name="connsiteY148" fmla="*/ 5033634 h 6858000"/>
              <a:gd name="connsiteX149" fmla="*/ 1979378 w 7467600"/>
              <a:gd name="connsiteY149" fmla="*/ 4769504 h 6858000"/>
              <a:gd name="connsiteX150" fmla="*/ 1927410 w 7467600"/>
              <a:gd name="connsiteY150" fmla="*/ 4716164 h 6858000"/>
              <a:gd name="connsiteX151" fmla="*/ 1959587 w 7467600"/>
              <a:gd name="connsiteY151" fmla="*/ 4728849 h 6858000"/>
              <a:gd name="connsiteX152" fmla="*/ 2777707 w 7467600"/>
              <a:gd name="connsiteY152" fmla="*/ 5003991 h 6858000"/>
              <a:gd name="connsiteX153" fmla="*/ 2800768 w 7467600"/>
              <a:gd name="connsiteY153" fmla="*/ 5010056 h 6858000"/>
              <a:gd name="connsiteX154" fmla="*/ 2879408 w 7467600"/>
              <a:gd name="connsiteY154" fmla="*/ 5031590 h 6858000"/>
              <a:gd name="connsiteX155" fmla="*/ 2862295 w 7467600"/>
              <a:gd name="connsiteY155" fmla="*/ 5022958 h 6858000"/>
              <a:gd name="connsiteX156" fmla="*/ 2813343 w 7467600"/>
              <a:gd name="connsiteY156" fmla="*/ 4998369 h 6858000"/>
              <a:gd name="connsiteX157" fmla="*/ 2646245 w 7467600"/>
              <a:gd name="connsiteY157" fmla="*/ 4930999 h 6858000"/>
              <a:gd name="connsiteX158" fmla="*/ 1999243 w 7467600"/>
              <a:gd name="connsiteY158" fmla="*/ 4730524 h 6858000"/>
              <a:gd name="connsiteX159" fmla="*/ 1979527 w 7467600"/>
              <a:gd name="connsiteY159" fmla="*/ 4726651 h 6858000"/>
              <a:gd name="connsiteX160" fmla="*/ 1927410 w 7467600"/>
              <a:gd name="connsiteY160" fmla="*/ 4716164 h 6858000"/>
              <a:gd name="connsiteX161" fmla="*/ 1997014 w 7467600"/>
              <a:gd name="connsiteY161" fmla="*/ 4698007 h 6858000"/>
              <a:gd name="connsiteX162" fmla="*/ 2005458 w 7467600"/>
              <a:gd name="connsiteY162" fmla="*/ 4699540 h 6858000"/>
              <a:gd name="connsiteX163" fmla="*/ 2657186 w 7467600"/>
              <a:gd name="connsiteY163" fmla="*/ 4901687 h 6858000"/>
              <a:gd name="connsiteX164" fmla="*/ 2826662 w 7467600"/>
              <a:gd name="connsiteY164" fmla="*/ 4970362 h 6858000"/>
              <a:gd name="connsiteX165" fmla="*/ 2876100 w 7467600"/>
              <a:gd name="connsiteY165" fmla="*/ 4995397 h 6858000"/>
              <a:gd name="connsiteX166" fmla="*/ 3042600 w 7467600"/>
              <a:gd name="connsiteY166" fmla="*/ 5059532 h 6858000"/>
              <a:gd name="connsiteX167" fmla="*/ 1997014 w 7467600"/>
              <a:gd name="connsiteY167" fmla="*/ 4698007 h 6858000"/>
              <a:gd name="connsiteX168" fmla="*/ 2305292 w 7467600"/>
              <a:gd name="connsiteY168" fmla="*/ 4219492 h 6858000"/>
              <a:gd name="connsiteX169" fmla="*/ 3360922 w 7467600"/>
              <a:gd name="connsiteY169" fmla="*/ 4529373 h 6858000"/>
              <a:gd name="connsiteX170" fmla="*/ 3492420 w 7467600"/>
              <a:gd name="connsiteY170" fmla="*/ 4510145 h 6858000"/>
              <a:gd name="connsiteX171" fmla="*/ 3364086 w 7467600"/>
              <a:gd name="connsiteY171" fmla="*/ 4480340 h 6858000"/>
              <a:gd name="connsiteX172" fmla="*/ 3225818 w 7467600"/>
              <a:gd name="connsiteY172" fmla="*/ 4411822 h 6858000"/>
              <a:gd name="connsiteX173" fmla="*/ 3129696 w 7467600"/>
              <a:gd name="connsiteY173" fmla="*/ 4360704 h 6858000"/>
              <a:gd name="connsiteX174" fmla="*/ 2814545 w 7467600"/>
              <a:gd name="connsiteY174" fmla="*/ 4282955 h 6858000"/>
              <a:gd name="connsiteX175" fmla="*/ 2305292 w 7467600"/>
              <a:gd name="connsiteY175" fmla="*/ 4219492 h 6858000"/>
              <a:gd name="connsiteX176" fmla="*/ 2626982 w 7467600"/>
              <a:gd name="connsiteY176" fmla="*/ 4206450 h 6858000"/>
              <a:gd name="connsiteX177" fmla="*/ 2490617 w 7467600"/>
              <a:gd name="connsiteY177" fmla="*/ 4206951 h 6858000"/>
              <a:gd name="connsiteX178" fmla="*/ 2819869 w 7467600"/>
              <a:gd name="connsiteY178" fmla="*/ 4252936 h 6858000"/>
              <a:gd name="connsiteX179" fmla="*/ 3143018 w 7467600"/>
              <a:gd name="connsiteY179" fmla="*/ 4332698 h 6858000"/>
              <a:gd name="connsiteX180" fmla="*/ 3241520 w 7467600"/>
              <a:gd name="connsiteY180" fmla="*/ 4385112 h 6858000"/>
              <a:gd name="connsiteX181" fmla="*/ 3374575 w 7467600"/>
              <a:gd name="connsiteY181" fmla="*/ 4451517 h 6858000"/>
              <a:gd name="connsiteX182" fmla="*/ 3505221 w 7467600"/>
              <a:gd name="connsiteY182" fmla="*/ 4480757 h 6858000"/>
              <a:gd name="connsiteX183" fmla="*/ 2626982 w 7467600"/>
              <a:gd name="connsiteY183" fmla="*/ 4206450 h 6858000"/>
              <a:gd name="connsiteX184" fmla="*/ 1310106 w 7467600"/>
              <a:gd name="connsiteY184" fmla="*/ 3943217 h 6858000"/>
              <a:gd name="connsiteX185" fmla="*/ 854994 w 7467600"/>
              <a:gd name="connsiteY185" fmla="*/ 4399136 h 6858000"/>
              <a:gd name="connsiteX186" fmla="*/ 742462 w 7467600"/>
              <a:gd name="connsiteY186" fmla="*/ 4594648 h 6858000"/>
              <a:gd name="connsiteX187" fmla="*/ 820602 w 7467600"/>
              <a:gd name="connsiteY187" fmla="*/ 4485915 h 6858000"/>
              <a:gd name="connsiteX188" fmla="*/ 878295 w 7467600"/>
              <a:gd name="connsiteY188" fmla="*/ 4403594 h 6858000"/>
              <a:gd name="connsiteX189" fmla="*/ 1240607 w 7467600"/>
              <a:gd name="connsiteY189" fmla="*/ 4010401 h 6858000"/>
              <a:gd name="connsiteX190" fmla="*/ 1310106 w 7467600"/>
              <a:gd name="connsiteY190" fmla="*/ 3943217 h 6858000"/>
              <a:gd name="connsiteX191" fmla="*/ 1423113 w 7467600"/>
              <a:gd name="connsiteY191" fmla="*/ 3874565 h 6858000"/>
              <a:gd name="connsiteX192" fmla="*/ 1260565 w 7467600"/>
              <a:gd name="connsiteY192" fmla="*/ 4031982 h 6858000"/>
              <a:gd name="connsiteX193" fmla="*/ 901900 w 7467600"/>
              <a:gd name="connsiteY193" fmla="*/ 4421236 h 6858000"/>
              <a:gd name="connsiteX194" fmla="*/ 845044 w 7467600"/>
              <a:gd name="connsiteY194" fmla="*/ 4502436 h 6858000"/>
              <a:gd name="connsiteX195" fmla="*/ 685926 w 7467600"/>
              <a:gd name="connsiteY195" fmla="*/ 4703069 h 6858000"/>
              <a:gd name="connsiteX196" fmla="*/ 684248 w 7467600"/>
              <a:gd name="connsiteY196" fmla="*/ 4706721 h 6858000"/>
              <a:gd name="connsiteX197" fmla="*/ 1423113 w 7467600"/>
              <a:gd name="connsiteY197" fmla="*/ 3874565 h 6858000"/>
              <a:gd name="connsiteX198" fmla="*/ 3316479 w 7467600"/>
              <a:gd name="connsiteY198" fmla="*/ 3872136 h 6858000"/>
              <a:gd name="connsiteX199" fmla="*/ 3546806 w 7467600"/>
              <a:gd name="connsiteY199" fmla="*/ 4356139 h 6858000"/>
              <a:gd name="connsiteX200" fmla="*/ 3364433 w 7467600"/>
              <a:gd name="connsiteY200" fmla="*/ 3953121 h 6858000"/>
              <a:gd name="connsiteX201" fmla="*/ 3316479 w 7467600"/>
              <a:gd name="connsiteY201" fmla="*/ 3872136 h 6858000"/>
              <a:gd name="connsiteX202" fmla="*/ 3291335 w 7467600"/>
              <a:gd name="connsiteY202" fmla="*/ 3767420 h 6858000"/>
              <a:gd name="connsiteX203" fmla="*/ 3390805 w 7467600"/>
              <a:gd name="connsiteY203" fmla="*/ 3937163 h 6858000"/>
              <a:gd name="connsiteX204" fmla="*/ 3579062 w 7467600"/>
              <a:gd name="connsiteY204" fmla="*/ 4359040 h 6858000"/>
              <a:gd name="connsiteX205" fmla="*/ 3467355 w 7467600"/>
              <a:gd name="connsiteY205" fmla="*/ 3988130 h 6858000"/>
              <a:gd name="connsiteX206" fmla="*/ 3310753 w 7467600"/>
              <a:gd name="connsiteY206" fmla="*/ 3787140 h 6858000"/>
              <a:gd name="connsiteX207" fmla="*/ 3291335 w 7467600"/>
              <a:gd name="connsiteY207" fmla="*/ 3767420 h 6858000"/>
              <a:gd name="connsiteX208" fmla="*/ 1635889 w 7467600"/>
              <a:gd name="connsiteY208" fmla="*/ 3709494 h 6858000"/>
              <a:gd name="connsiteX209" fmla="*/ 1634800 w 7467600"/>
              <a:gd name="connsiteY209" fmla="*/ 3731111 h 6858000"/>
              <a:gd name="connsiteX210" fmla="*/ 1635889 w 7467600"/>
              <a:gd name="connsiteY210" fmla="*/ 3709494 h 6858000"/>
              <a:gd name="connsiteX211" fmla="*/ 1510397 w 7467600"/>
              <a:gd name="connsiteY211" fmla="*/ 3684705 h 6858000"/>
              <a:gd name="connsiteX212" fmla="*/ 1146550 w 7467600"/>
              <a:gd name="connsiteY212" fmla="*/ 3802012 h 6858000"/>
              <a:gd name="connsiteX213" fmla="*/ 698834 w 7467600"/>
              <a:gd name="connsiteY213" fmla="*/ 3952272 h 6858000"/>
              <a:gd name="connsiteX214" fmla="*/ 34256 w 7467600"/>
              <a:gd name="connsiteY214" fmla="*/ 4347603 h 6858000"/>
              <a:gd name="connsiteX215" fmla="*/ 527241 w 7467600"/>
              <a:gd name="connsiteY215" fmla="*/ 4065078 h 6858000"/>
              <a:gd name="connsiteX216" fmla="*/ 1510397 w 7467600"/>
              <a:gd name="connsiteY216" fmla="*/ 3684705 h 6858000"/>
              <a:gd name="connsiteX217" fmla="*/ 1313114 w 7467600"/>
              <a:gd name="connsiteY217" fmla="*/ 3655216 h 6858000"/>
              <a:gd name="connsiteX218" fmla="*/ 1109304 w 7467600"/>
              <a:gd name="connsiteY218" fmla="*/ 3669030 h 6858000"/>
              <a:gd name="connsiteX219" fmla="*/ 8129 w 7467600"/>
              <a:gd name="connsiteY219" fmla="*/ 4330519 h 6858000"/>
              <a:gd name="connsiteX220" fmla="*/ 687572 w 7467600"/>
              <a:gd name="connsiteY220" fmla="*/ 3925629 h 6858000"/>
              <a:gd name="connsiteX221" fmla="*/ 1138365 w 7467600"/>
              <a:gd name="connsiteY221" fmla="*/ 3774515 h 6858000"/>
              <a:gd name="connsiteX222" fmla="*/ 1505579 w 7467600"/>
              <a:gd name="connsiteY222" fmla="*/ 3655526 h 6858000"/>
              <a:gd name="connsiteX223" fmla="*/ 1313114 w 7467600"/>
              <a:gd name="connsiteY223" fmla="*/ 3655216 h 6858000"/>
              <a:gd name="connsiteX224" fmla="*/ 3655073 w 7467600"/>
              <a:gd name="connsiteY224" fmla="*/ 3650884 h 6858000"/>
              <a:gd name="connsiteX225" fmla="*/ 3989938 w 7467600"/>
              <a:gd name="connsiteY225" fmla="*/ 3991685 h 6858000"/>
              <a:gd name="connsiteX226" fmla="*/ 4393907 w 7467600"/>
              <a:gd name="connsiteY226" fmla="*/ 4261258 h 6858000"/>
              <a:gd name="connsiteX227" fmla="*/ 4648051 w 7467600"/>
              <a:gd name="connsiteY227" fmla="*/ 4374051 h 6858000"/>
              <a:gd name="connsiteX228" fmla="*/ 4383389 w 7467600"/>
              <a:gd name="connsiteY228" fmla="*/ 4184369 h 6858000"/>
              <a:gd name="connsiteX229" fmla="*/ 4165508 w 7467600"/>
              <a:gd name="connsiteY229" fmla="*/ 4035196 h 6858000"/>
              <a:gd name="connsiteX230" fmla="*/ 4068162 w 7467600"/>
              <a:gd name="connsiteY230" fmla="*/ 3953394 h 6858000"/>
              <a:gd name="connsiteX231" fmla="*/ 3981416 w 7467600"/>
              <a:gd name="connsiteY231" fmla="*/ 3880482 h 6858000"/>
              <a:gd name="connsiteX232" fmla="*/ 3800147 w 7467600"/>
              <a:gd name="connsiteY232" fmla="*/ 3749872 h 6858000"/>
              <a:gd name="connsiteX233" fmla="*/ 3655073 w 7467600"/>
              <a:gd name="connsiteY233" fmla="*/ 3650884 h 6858000"/>
              <a:gd name="connsiteX234" fmla="*/ 3670252 w 7467600"/>
              <a:gd name="connsiteY234" fmla="*/ 3622798 h 6858000"/>
              <a:gd name="connsiteX235" fmla="*/ 3817258 w 7467600"/>
              <a:gd name="connsiteY235" fmla="*/ 3723577 h 6858000"/>
              <a:gd name="connsiteX236" fmla="*/ 4000461 w 7467600"/>
              <a:gd name="connsiteY236" fmla="*/ 3855966 h 6858000"/>
              <a:gd name="connsiteX237" fmla="*/ 4088180 w 7467600"/>
              <a:gd name="connsiteY237" fmla="*/ 3929774 h 6858000"/>
              <a:gd name="connsiteX238" fmla="*/ 4184555 w 7467600"/>
              <a:gd name="connsiteY238" fmla="*/ 4010683 h 6858000"/>
              <a:gd name="connsiteX239" fmla="*/ 4399563 w 7467600"/>
              <a:gd name="connsiteY239" fmla="*/ 4158106 h 6858000"/>
              <a:gd name="connsiteX240" fmla="*/ 4684469 w 7467600"/>
              <a:gd name="connsiteY240" fmla="*/ 4364680 h 6858000"/>
              <a:gd name="connsiteX241" fmla="*/ 4690271 w 7467600"/>
              <a:gd name="connsiteY241" fmla="*/ 4370034 h 6858000"/>
              <a:gd name="connsiteX242" fmla="*/ 4136093 w 7467600"/>
              <a:gd name="connsiteY242" fmla="*/ 3858466 h 6858000"/>
              <a:gd name="connsiteX243" fmla="*/ 3670252 w 7467600"/>
              <a:gd name="connsiteY243" fmla="*/ 3622798 h 6858000"/>
              <a:gd name="connsiteX244" fmla="*/ 4440129 w 7467600"/>
              <a:gd name="connsiteY244" fmla="*/ 3448571 h 6858000"/>
              <a:gd name="connsiteX245" fmla="*/ 4856525 w 7467600"/>
              <a:gd name="connsiteY245" fmla="*/ 3915351 h 6858000"/>
              <a:gd name="connsiteX246" fmla="*/ 5059055 w 7467600"/>
              <a:gd name="connsiteY246" fmla="*/ 4108918 h 6858000"/>
              <a:gd name="connsiteX247" fmla="*/ 5290070 w 7467600"/>
              <a:gd name="connsiteY247" fmla="*/ 4263619 h 6858000"/>
              <a:gd name="connsiteX248" fmla="*/ 4834991 w 7467600"/>
              <a:gd name="connsiteY248" fmla="*/ 3830985 h 6858000"/>
              <a:gd name="connsiteX249" fmla="*/ 4440129 w 7467600"/>
              <a:gd name="connsiteY249" fmla="*/ 3448571 h 6858000"/>
              <a:gd name="connsiteX250" fmla="*/ 4441737 w 7467600"/>
              <a:gd name="connsiteY250" fmla="*/ 3399734 h 6858000"/>
              <a:gd name="connsiteX251" fmla="*/ 4431236 w 7467600"/>
              <a:gd name="connsiteY251" fmla="*/ 3400954 h 6858000"/>
              <a:gd name="connsiteX252" fmla="*/ 4557150 w 7467600"/>
              <a:gd name="connsiteY252" fmla="*/ 3510023 h 6858000"/>
              <a:gd name="connsiteX253" fmla="*/ 4856936 w 7467600"/>
              <a:gd name="connsiteY253" fmla="*/ 3809146 h 6858000"/>
              <a:gd name="connsiteX254" fmla="*/ 5111996 w 7467600"/>
              <a:gd name="connsiteY254" fmla="*/ 4065759 h 6858000"/>
              <a:gd name="connsiteX255" fmla="*/ 5388878 w 7467600"/>
              <a:gd name="connsiteY255" fmla="*/ 4300185 h 6858000"/>
              <a:gd name="connsiteX256" fmla="*/ 5425556 w 7467600"/>
              <a:gd name="connsiteY256" fmla="*/ 4308967 h 6858000"/>
              <a:gd name="connsiteX257" fmla="*/ 4943646 w 7467600"/>
              <a:gd name="connsiteY257" fmla="*/ 3822916 h 6858000"/>
              <a:gd name="connsiteX258" fmla="*/ 4594837 w 7467600"/>
              <a:gd name="connsiteY258" fmla="*/ 3532274 h 6858000"/>
              <a:gd name="connsiteX259" fmla="*/ 4441737 w 7467600"/>
              <a:gd name="connsiteY259" fmla="*/ 3399734 h 6858000"/>
              <a:gd name="connsiteX260" fmla="*/ 5425834 w 7467600"/>
              <a:gd name="connsiteY260" fmla="*/ 3162785 h 6858000"/>
              <a:gd name="connsiteX261" fmla="*/ 5401644 w 7467600"/>
              <a:gd name="connsiteY261" fmla="*/ 3617847 h 6858000"/>
              <a:gd name="connsiteX262" fmla="*/ 5467256 w 7467600"/>
              <a:gd name="connsiteY262" fmla="*/ 4175494 h 6858000"/>
              <a:gd name="connsiteX263" fmla="*/ 5448069 w 7467600"/>
              <a:gd name="connsiteY263" fmla="*/ 3567554 h 6858000"/>
              <a:gd name="connsiteX264" fmla="*/ 5425834 w 7467600"/>
              <a:gd name="connsiteY264" fmla="*/ 3162785 h 6858000"/>
              <a:gd name="connsiteX265" fmla="*/ 1318687 w 7467600"/>
              <a:gd name="connsiteY265" fmla="*/ 3113840 h 6858000"/>
              <a:gd name="connsiteX266" fmla="*/ 1066793 w 7467600"/>
              <a:gd name="connsiteY266" fmla="*/ 3212171 h 6858000"/>
              <a:gd name="connsiteX267" fmla="*/ 993319 w 7467600"/>
              <a:gd name="connsiteY267" fmla="*/ 3247648 h 6858000"/>
              <a:gd name="connsiteX268" fmla="*/ 853081 w 7467600"/>
              <a:gd name="connsiteY268" fmla="*/ 3312410 h 6858000"/>
              <a:gd name="connsiteX269" fmla="*/ 805957 w 7467600"/>
              <a:gd name="connsiteY269" fmla="*/ 3330443 h 6858000"/>
              <a:gd name="connsiteX270" fmla="*/ 1318687 w 7467600"/>
              <a:gd name="connsiteY270" fmla="*/ 3113840 h 6858000"/>
              <a:gd name="connsiteX271" fmla="*/ 5453702 w 7467600"/>
              <a:gd name="connsiteY271" fmla="*/ 3090882 h 6858000"/>
              <a:gd name="connsiteX272" fmla="*/ 5480135 w 7467600"/>
              <a:gd name="connsiteY272" fmla="*/ 3565802 h 6858000"/>
              <a:gd name="connsiteX273" fmla="*/ 5499023 w 7467600"/>
              <a:gd name="connsiteY273" fmla="*/ 4166310 h 6858000"/>
              <a:gd name="connsiteX274" fmla="*/ 5547022 w 7467600"/>
              <a:gd name="connsiteY274" fmla="*/ 3607838 h 6858000"/>
              <a:gd name="connsiteX275" fmla="*/ 5515964 w 7467600"/>
              <a:gd name="connsiteY275" fmla="*/ 3378541 h 6858000"/>
              <a:gd name="connsiteX276" fmla="*/ 5453702 w 7467600"/>
              <a:gd name="connsiteY276" fmla="*/ 3090882 h 6858000"/>
              <a:gd name="connsiteX277" fmla="*/ 1238695 w 7467600"/>
              <a:gd name="connsiteY277" fmla="*/ 3076820 h 6858000"/>
              <a:gd name="connsiteX278" fmla="*/ 716371 w 7467600"/>
              <a:gd name="connsiteY278" fmla="*/ 3293249 h 6858000"/>
              <a:gd name="connsiteX279" fmla="*/ 579522 w 7467600"/>
              <a:gd name="connsiteY279" fmla="*/ 3371759 h 6858000"/>
              <a:gd name="connsiteX280" fmla="*/ 600288 w 7467600"/>
              <a:gd name="connsiteY280" fmla="*/ 3365555 h 6858000"/>
              <a:gd name="connsiteX281" fmla="*/ 840692 w 7467600"/>
              <a:gd name="connsiteY281" fmla="*/ 3284921 h 6858000"/>
              <a:gd name="connsiteX282" fmla="*/ 979248 w 7467600"/>
              <a:gd name="connsiteY282" fmla="*/ 3221003 h 6858000"/>
              <a:gd name="connsiteX283" fmla="*/ 1053282 w 7467600"/>
              <a:gd name="connsiteY283" fmla="*/ 3185247 h 6858000"/>
              <a:gd name="connsiteX284" fmla="*/ 1320603 w 7467600"/>
              <a:gd name="connsiteY284" fmla="*/ 3081281 h 6858000"/>
              <a:gd name="connsiteX285" fmla="*/ 1238695 w 7467600"/>
              <a:gd name="connsiteY285" fmla="*/ 3076820 h 6858000"/>
              <a:gd name="connsiteX286" fmla="*/ 5425627 w 7467600"/>
              <a:gd name="connsiteY286" fmla="*/ 2954192 h 6858000"/>
              <a:gd name="connsiteX287" fmla="*/ 5470770 w 7467600"/>
              <a:gd name="connsiteY287" fmla="*/ 3005435 h 6858000"/>
              <a:gd name="connsiteX288" fmla="*/ 5519779 w 7467600"/>
              <a:gd name="connsiteY288" fmla="*/ 4359223 h 6858000"/>
              <a:gd name="connsiteX289" fmla="*/ 5520293 w 7467600"/>
              <a:gd name="connsiteY289" fmla="*/ 4360602 h 6858000"/>
              <a:gd name="connsiteX290" fmla="*/ 5767221 w 7467600"/>
              <a:gd name="connsiteY290" fmla="*/ 4665564 h 6858000"/>
              <a:gd name="connsiteX291" fmla="*/ 6937169 w 7467600"/>
              <a:gd name="connsiteY291" fmla="*/ 4815941 h 6858000"/>
              <a:gd name="connsiteX292" fmla="*/ 6953922 w 7467600"/>
              <a:gd name="connsiteY292" fmla="*/ 4890068 h 6858000"/>
              <a:gd name="connsiteX293" fmla="*/ 6071359 w 7467600"/>
              <a:gd name="connsiteY293" fmla="*/ 4770770 h 6858000"/>
              <a:gd name="connsiteX294" fmla="*/ 6038839 w 7467600"/>
              <a:gd name="connsiteY294" fmla="*/ 4764474 h 6858000"/>
              <a:gd name="connsiteX295" fmla="*/ 6038706 w 7467600"/>
              <a:gd name="connsiteY295" fmla="*/ 4763847 h 6858000"/>
              <a:gd name="connsiteX296" fmla="*/ 6037784 w 7467600"/>
              <a:gd name="connsiteY296" fmla="*/ 4764270 h 6858000"/>
              <a:gd name="connsiteX297" fmla="*/ 6038839 w 7467600"/>
              <a:gd name="connsiteY297" fmla="*/ 4764474 h 6858000"/>
              <a:gd name="connsiteX298" fmla="*/ 6040338 w 7467600"/>
              <a:gd name="connsiteY298" fmla="*/ 4771418 h 6858000"/>
              <a:gd name="connsiteX299" fmla="*/ 6024488 w 7467600"/>
              <a:gd name="connsiteY299" fmla="*/ 4809903 h 6858000"/>
              <a:gd name="connsiteX300" fmla="*/ 5599771 w 7467600"/>
              <a:gd name="connsiteY300" fmla="*/ 5509652 h 6858000"/>
              <a:gd name="connsiteX301" fmla="*/ 5548843 w 7467600"/>
              <a:gd name="connsiteY301" fmla="*/ 5563845 h 6858000"/>
              <a:gd name="connsiteX302" fmla="*/ 5940952 w 7467600"/>
              <a:gd name="connsiteY302" fmla="*/ 6250028 h 6858000"/>
              <a:gd name="connsiteX303" fmla="*/ 6043441 w 7467600"/>
              <a:gd name="connsiteY303" fmla="*/ 6665847 h 6858000"/>
              <a:gd name="connsiteX304" fmla="*/ 6093432 w 7467600"/>
              <a:gd name="connsiteY304" fmla="*/ 6858000 h 6858000"/>
              <a:gd name="connsiteX305" fmla="*/ 6034344 w 7467600"/>
              <a:gd name="connsiteY305" fmla="*/ 6858000 h 6858000"/>
              <a:gd name="connsiteX306" fmla="*/ 6026679 w 7467600"/>
              <a:gd name="connsiteY306" fmla="*/ 6836959 h 6858000"/>
              <a:gd name="connsiteX307" fmla="*/ 5800441 w 7467600"/>
              <a:gd name="connsiteY307" fmla="*/ 6335286 h 6858000"/>
              <a:gd name="connsiteX308" fmla="*/ 5526562 w 7467600"/>
              <a:gd name="connsiteY308" fmla="*/ 5705388 h 6858000"/>
              <a:gd name="connsiteX309" fmla="*/ 5519640 w 7467600"/>
              <a:gd name="connsiteY309" fmla="*/ 5683774 h 6858000"/>
              <a:gd name="connsiteX310" fmla="*/ 5844559 w 7467600"/>
              <a:gd name="connsiteY310" fmla="*/ 6553349 h 6858000"/>
              <a:gd name="connsiteX311" fmla="*/ 5975994 w 7467600"/>
              <a:gd name="connsiteY311" fmla="*/ 6858000 h 6858000"/>
              <a:gd name="connsiteX312" fmla="*/ 5898547 w 7467600"/>
              <a:gd name="connsiteY312" fmla="*/ 6858000 h 6858000"/>
              <a:gd name="connsiteX313" fmla="*/ 5682041 w 7467600"/>
              <a:gd name="connsiteY313" fmla="*/ 6355860 h 6858000"/>
              <a:gd name="connsiteX314" fmla="*/ 5461758 w 7467600"/>
              <a:gd name="connsiteY314" fmla="*/ 5820220 h 6858000"/>
              <a:gd name="connsiteX315" fmla="*/ 5237282 w 7467600"/>
              <a:gd name="connsiteY315" fmla="*/ 6579086 h 6858000"/>
              <a:gd name="connsiteX316" fmla="*/ 5115009 w 7467600"/>
              <a:gd name="connsiteY316" fmla="*/ 6858000 h 6858000"/>
              <a:gd name="connsiteX317" fmla="*/ 5028074 w 7467600"/>
              <a:gd name="connsiteY317" fmla="*/ 6858000 h 6858000"/>
              <a:gd name="connsiteX318" fmla="*/ 5079508 w 7467600"/>
              <a:gd name="connsiteY318" fmla="*/ 6749074 h 6858000"/>
              <a:gd name="connsiteX319" fmla="*/ 5371846 w 7467600"/>
              <a:gd name="connsiteY319" fmla="*/ 5924413 h 6858000"/>
              <a:gd name="connsiteX320" fmla="*/ 5270512 w 7467600"/>
              <a:gd name="connsiteY320" fmla="*/ 6138975 h 6858000"/>
              <a:gd name="connsiteX321" fmla="*/ 5062409 w 7467600"/>
              <a:gd name="connsiteY321" fmla="*/ 6653544 h 6858000"/>
              <a:gd name="connsiteX322" fmla="*/ 5036628 w 7467600"/>
              <a:gd name="connsiteY322" fmla="*/ 6754247 h 6858000"/>
              <a:gd name="connsiteX323" fmla="*/ 5009112 w 7467600"/>
              <a:gd name="connsiteY323" fmla="*/ 6858000 h 6858000"/>
              <a:gd name="connsiteX324" fmla="*/ 4976679 w 7467600"/>
              <a:gd name="connsiteY324" fmla="*/ 6858000 h 6858000"/>
              <a:gd name="connsiteX325" fmla="*/ 5006537 w 7467600"/>
              <a:gd name="connsiteY325" fmla="*/ 6747068 h 6858000"/>
              <a:gd name="connsiteX326" fmla="*/ 5032723 w 7467600"/>
              <a:gd name="connsiteY326" fmla="*/ 6644957 h 6858000"/>
              <a:gd name="connsiteX327" fmla="*/ 5242949 w 7467600"/>
              <a:gd name="connsiteY327" fmla="*/ 6125175 h 6858000"/>
              <a:gd name="connsiteX328" fmla="*/ 5286321 w 7467600"/>
              <a:gd name="connsiteY328" fmla="*/ 6033555 h 6858000"/>
              <a:gd name="connsiteX329" fmla="*/ 5008210 w 7467600"/>
              <a:gd name="connsiteY329" fmla="*/ 6649194 h 6858000"/>
              <a:gd name="connsiteX330" fmla="*/ 4986321 w 7467600"/>
              <a:gd name="connsiteY330" fmla="*/ 6765687 h 6858000"/>
              <a:gd name="connsiteX331" fmla="*/ 4973474 w 7467600"/>
              <a:gd name="connsiteY331" fmla="*/ 6858000 h 6858000"/>
              <a:gd name="connsiteX332" fmla="*/ 4907178 w 7467600"/>
              <a:gd name="connsiteY332" fmla="*/ 6858000 h 6858000"/>
              <a:gd name="connsiteX333" fmla="*/ 4910810 w 7467600"/>
              <a:gd name="connsiteY333" fmla="*/ 6829660 h 6858000"/>
              <a:gd name="connsiteX334" fmla="*/ 4987461 w 7467600"/>
              <a:gd name="connsiteY334" fmla="*/ 6432994 h 6858000"/>
              <a:gd name="connsiteX335" fmla="*/ 5179262 w 7467600"/>
              <a:gd name="connsiteY335" fmla="*/ 6035044 h 6858000"/>
              <a:gd name="connsiteX336" fmla="*/ 4689678 w 7467600"/>
              <a:gd name="connsiteY336" fmla="*/ 6440241 h 6858000"/>
              <a:gd name="connsiteX337" fmla="*/ 4477543 w 7467600"/>
              <a:gd name="connsiteY337" fmla="*/ 6674836 h 6858000"/>
              <a:gd name="connsiteX338" fmla="*/ 4329957 w 7467600"/>
              <a:gd name="connsiteY338" fmla="*/ 6858000 h 6858000"/>
              <a:gd name="connsiteX339" fmla="*/ 4218595 w 7467600"/>
              <a:gd name="connsiteY339" fmla="*/ 6858000 h 6858000"/>
              <a:gd name="connsiteX340" fmla="*/ 4368888 w 7467600"/>
              <a:gd name="connsiteY340" fmla="*/ 6668412 h 6858000"/>
              <a:gd name="connsiteX341" fmla="*/ 4563091 w 7467600"/>
              <a:gd name="connsiteY341" fmla="*/ 6442508 h 6858000"/>
              <a:gd name="connsiteX342" fmla="*/ 5387324 w 7467600"/>
              <a:gd name="connsiteY342" fmla="*/ 5705830 h 6858000"/>
              <a:gd name="connsiteX343" fmla="*/ 5073620 w 7467600"/>
              <a:gd name="connsiteY343" fmla="*/ 5955437 h 6858000"/>
              <a:gd name="connsiteX344" fmla="*/ 4689789 w 7467600"/>
              <a:gd name="connsiteY344" fmla="*/ 6268382 h 6858000"/>
              <a:gd name="connsiteX345" fmla="*/ 4418722 w 7467600"/>
              <a:gd name="connsiteY345" fmla="*/ 6570886 h 6858000"/>
              <a:gd name="connsiteX346" fmla="*/ 4214944 w 7467600"/>
              <a:gd name="connsiteY346" fmla="*/ 6858000 h 6858000"/>
              <a:gd name="connsiteX347" fmla="*/ 4177898 w 7467600"/>
              <a:gd name="connsiteY347" fmla="*/ 6858000 h 6858000"/>
              <a:gd name="connsiteX348" fmla="*/ 4391597 w 7467600"/>
              <a:gd name="connsiteY348" fmla="*/ 6556370 h 6858000"/>
              <a:gd name="connsiteX349" fmla="*/ 4668889 w 7467600"/>
              <a:gd name="connsiteY349" fmla="*/ 6246399 h 6858000"/>
              <a:gd name="connsiteX350" fmla="*/ 5055427 w 7467600"/>
              <a:gd name="connsiteY350" fmla="*/ 5931476 h 6858000"/>
              <a:gd name="connsiteX351" fmla="*/ 5371814 w 7467600"/>
              <a:gd name="connsiteY351" fmla="*/ 5678975 h 6858000"/>
              <a:gd name="connsiteX352" fmla="*/ 4987918 w 7467600"/>
              <a:gd name="connsiteY352" fmla="*/ 5838701 h 6858000"/>
              <a:gd name="connsiteX353" fmla="*/ 4317146 w 7467600"/>
              <a:gd name="connsiteY353" fmla="*/ 6587716 h 6858000"/>
              <a:gd name="connsiteX354" fmla="*/ 4171627 w 7467600"/>
              <a:gd name="connsiteY354" fmla="*/ 6858000 h 6858000"/>
              <a:gd name="connsiteX355" fmla="*/ 4081585 w 7467600"/>
              <a:gd name="connsiteY355" fmla="*/ 6858000 h 6858000"/>
              <a:gd name="connsiteX356" fmla="*/ 4238603 w 7467600"/>
              <a:gd name="connsiteY356" fmla="*/ 6559341 h 6858000"/>
              <a:gd name="connsiteX357" fmla="*/ 4778333 w 7467600"/>
              <a:gd name="connsiteY357" fmla="*/ 5873626 h 6858000"/>
              <a:gd name="connsiteX358" fmla="*/ 5414185 w 7467600"/>
              <a:gd name="connsiteY358" fmla="*/ 5573882 h 6858000"/>
              <a:gd name="connsiteX359" fmla="*/ 5959648 w 7467600"/>
              <a:gd name="connsiteY359" fmla="*/ 4760797 h 6858000"/>
              <a:gd name="connsiteX360" fmla="*/ 5355019 w 7467600"/>
              <a:gd name="connsiteY360" fmla="*/ 4734672 h 6858000"/>
              <a:gd name="connsiteX361" fmla="*/ 5083565 w 7467600"/>
              <a:gd name="connsiteY361" fmla="*/ 5179121 h 6858000"/>
              <a:gd name="connsiteX362" fmla="*/ 4713577 w 7467600"/>
              <a:gd name="connsiteY362" fmla="*/ 5616803 h 6858000"/>
              <a:gd name="connsiteX363" fmla="*/ 3989559 w 7467600"/>
              <a:gd name="connsiteY363" fmla="*/ 6145945 h 6858000"/>
              <a:gd name="connsiteX364" fmla="*/ 3939824 w 7467600"/>
              <a:gd name="connsiteY364" fmla="*/ 6066900 h 6858000"/>
              <a:gd name="connsiteX365" fmla="*/ 4584537 w 7467600"/>
              <a:gd name="connsiteY365" fmla="*/ 5324826 h 6858000"/>
              <a:gd name="connsiteX366" fmla="*/ 5037105 w 7467600"/>
              <a:gd name="connsiteY366" fmla="*/ 5088765 h 6858000"/>
              <a:gd name="connsiteX367" fmla="*/ 5039930 w 7467600"/>
              <a:gd name="connsiteY367" fmla="*/ 5089585 h 6858000"/>
              <a:gd name="connsiteX368" fmla="*/ 5263764 w 7467600"/>
              <a:gd name="connsiteY368" fmla="*/ 4735525 h 6858000"/>
              <a:gd name="connsiteX369" fmla="*/ 4086300 w 7467600"/>
              <a:gd name="connsiteY369" fmla="*/ 4884599 h 6858000"/>
              <a:gd name="connsiteX370" fmla="*/ 4085485 w 7467600"/>
              <a:gd name="connsiteY370" fmla="*/ 4899070 h 6858000"/>
              <a:gd name="connsiteX371" fmla="*/ 3871915 w 7467600"/>
              <a:gd name="connsiteY371" fmla="*/ 5253645 h 6858000"/>
              <a:gd name="connsiteX372" fmla="*/ 3799374 w 7467600"/>
              <a:gd name="connsiteY372" fmla="*/ 5466127 h 6858000"/>
              <a:gd name="connsiteX373" fmla="*/ 3498850 w 7467600"/>
              <a:gd name="connsiteY373" fmla="*/ 6661888 h 6858000"/>
              <a:gd name="connsiteX374" fmla="*/ 3399216 w 7467600"/>
              <a:gd name="connsiteY374" fmla="*/ 6858000 h 6858000"/>
              <a:gd name="connsiteX375" fmla="*/ 3303688 w 7467600"/>
              <a:gd name="connsiteY375" fmla="*/ 6858000 h 6858000"/>
              <a:gd name="connsiteX376" fmla="*/ 3391774 w 7467600"/>
              <a:gd name="connsiteY376" fmla="*/ 6697181 h 6858000"/>
              <a:gd name="connsiteX377" fmla="*/ 3735540 w 7467600"/>
              <a:gd name="connsiteY377" fmla="*/ 5546923 h 6858000"/>
              <a:gd name="connsiteX378" fmla="*/ 3729438 w 7467600"/>
              <a:gd name="connsiteY378" fmla="*/ 5569058 h 6858000"/>
              <a:gd name="connsiteX379" fmla="*/ 3707782 w 7467600"/>
              <a:gd name="connsiteY379" fmla="*/ 5644908 h 6858000"/>
              <a:gd name="connsiteX380" fmla="*/ 3583827 w 7467600"/>
              <a:gd name="connsiteY380" fmla="*/ 6039215 h 6858000"/>
              <a:gd name="connsiteX381" fmla="*/ 3547861 w 7467600"/>
              <a:gd name="connsiteY381" fmla="*/ 6129609 h 6858000"/>
              <a:gd name="connsiteX382" fmla="*/ 3490905 w 7467600"/>
              <a:gd name="connsiteY382" fmla="*/ 6277660 h 6858000"/>
              <a:gd name="connsiteX383" fmla="*/ 3455859 w 7467600"/>
              <a:gd name="connsiteY383" fmla="*/ 6391301 h 6858000"/>
              <a:gd name="connsiteX384" fmla="*/ 3429112 w 7467600"/>
              <a:gd name="connsiteY384" fmla="*/ 6479469 h 6858000"/>
              <a:gd name="connsiteX385" fmla="*/ 3304862 w 7467600"/>
              <a:gd name="connsiteY385" fmla="*/ 6796476 h 6858000"/>
              <a:gd name="connsiteX386" fmla="*/ 3276071 w 7467600"/>
              <a:gd name="connsiteY386" fmla="*/ 6858000 h 6858000"/>
              <a:gd name="connsiteX387" fmla="*/ 3240805 w 7467600"/>
              <a:gd name="connsiteY387" fmla="*/ 6858000 h 6858000"/>
              <a:gd name="connsiteX388" fmla="*/ 3275917 w 7467600"/>
              <a:gd name="connsiteY388" fmla="*/ 6783192 h 6858000"/>
              <a:gd name="connsiteX389" fmla="*/ 3399358 w 7467600"/>
              <a:gd name="connsiteY389" fmla="*/ 6469011 h 6858000"/>
              <a:gd name="connsiteX390" fmla="*/ 3425650 w 7467600"/>
              <a:gd name="connsiteY390" fmla="*/ 6381333 h 6858000"/>
              <a:gd name="connsiteX391" fmla="*/ 3460661 w 7467600"/>
              <a:gd name="connsiteY391" fmla="*/ 6266763 h 6858000"/>
              <a:gd name="connsiteX392" fmla="*/ 3518021 w 7467600"/>
              <a:gd name="connsiteY392" fmla="*/ 6117298 h 6858000"/>
              <a:gd name="connsiteX393" fmla="*/ 3554035 w 7467600"/>
              <a:gd name="connsiteY393" fmla="*/ 6027832 h 6858000"/>
              <a:gd name="connsiteX394" fmla="*/ 3677174 w 7467600"/>
              <a:gd name="connsiteY394" fmla="*/ 5636351 h 6858000"/>
              <a:gd name="connsiteX395" fmla="*/ 3698819 w 7467600"/>
              <a:gd name="connsiteY395" fmla="*/ 5560503 h 6858000"/>
              <a:gd name="connsiteX396" fmla="*/ 3702094 w 7467600"/>
              <a:gd name="connsiteY396" fmla="*/ 5549194 h 6858000"/>
              <a:gd name="connsiteX397" fmla="*/ 3398355 w 7467600"/>
              <a:gd name="connsiteY397" fmla="*/ 6094603 h 6858000"/>
              <a:gd name="connsiteX398" fmla="*/ 3193941 w 7467600"/>
              <a:gd name="connsiteY398" fmla="*/ 6798775 h 6858000"/>
              <a:gd name="connsiteX399" fmla="*/ 3184140 w 7467600"/>
              <a:gd name="connsiteY399" fmla="*/ 6858000 h 6858000"/>
              <a:gd name="connsiteX400" fmla="*/ 3099978 w 7467600"/>
              <a:gd name="connsiteY400" fmla="*/ 6858000 h 6858000"/>
              <a:gd name="connsiteX401" fmla="*/ 3101556 w 7467600"/>
              <a:gd name="connsiteY401" fmla="*/ 6843337 h 6858000"/>
              <a:gd name="connsiteX402" fmla="*/ 3370162 w 7467600"/>
              <a:gd name="connsiteY402" fmla="*/ 5785550 h 6858000"/>
              <a:gd name="connsiteX403" fmla="*/ 3746477 w 7467600"/>
              <a:gd name="connsiteY403" fmla="*/ 5377889 h 6858000"/>
              <a:gd name="connsiteX404" fmla="*/ 3863399 w 7467600"/>
              <a:gd name="connsiteY404" fmla="*/ 5087257 h 6858000"/>
              <a:gd name="connsiteX405" fmla="*/ 3968712 w 7467600"/>
              <a:gd name="connsiteY405" fmla="*/ 4913989 h 6858000"/>
              <a:gd name="connsiteX406" fmla="*/ 2792390 w 7467600"/>
              <a:gd name="connsiteY406" fmla="*/ 5382974 h 6858000"/>
              <a:gd name="connsiteX407" fmla="*/ 2714982 w 7467600"/>
              <a:gd name="connsiteY407" fmla="*/ 5427051 h 6858000"/>
              <a:gd name="connsiteX408" fmla="*/ 2813361 w 7467600"/>
              <a:gd name="connsiteY408" fmla="*/ 6023912 h 6858000"/>
              <a:gd name="connsiteX409" fmla="*/ 2688430 w 7467600"/>
              <a:gd name="connsiteY409" fmla="*/ 6801564 h 6858000"/>
              <a:gd name="connsiteX410" fmla="*/ 2629626 w 7467600"/>
              <a:gd name="connsiteY410" fmla="*/ 6763394 h 6858000"/>
              <a:gd name="connsiteX411" fmla="*/ 2565328 w 7467600"/>
              <a:gd name="connsiteY411" fmla="*/ 5516399 h 6858000"/>
              <a:gd name="connsiteX412" fmla="*/ 1922999 w 7467600"/>
              <a:gd name="connsiteY412" fmla="*/ 5980343 h 6858000"/>
              <a:gd name="connsiteX413" fmla="*/ 1950261 w 7467600"/>
              <a:gd name="connsiteY413" fmla="*/ 6405858 h 6858000"/>
              <a:gd name="connsiteX414" fmla="*/ 2365554 w 7467600"/>
              <a:gd name="connsiteY414" fmla="*/ 6759107 h 6858000"/>
              <a:gd name="connsiteX415" fmla="*/ 2424142 w 7467600"/>
              <a:gd name="connsiteY415" fmla="*/ 6858000 h 6858000"/>
              <a:gd name="connsiteX416" fmla="*/ 2395994 w 7467600"/>
              <a:gd name="connsiteY416" fmla="*/ 6858000 h 6858000"/>
              <a:gd name="connsiteX417" fmla="*/ 2392863 w 7467600"/>
              <a:gd name="connsiteY417" fmla="*/ 6852964 h 6858000"/>
              <a:gd name="connsiteX418" fmla="*/ 2017589 w 7467600"/>
              <a:gd name="connsiteY418" fmla="*/ 6493982 h 6858000"/>
              <a:gd name="connsiteX419" fmla="*/ 2147336 w 7467600"/>
              <a:gd name="connsiteY419" fmla="*/ 6594052 h 6858000"/>
              <a:gd name="connsiteX420" fmla="*/ 2207047 w 7467600"/>
              <a:gd name="connsiteY420" fmla="*/ 6654540 h 6858000"/>
              <a:gd name="connsiteX421" fmla="*/ 2299106 w 7467600"/>
              <a:gd name="connsiteY421" fmla="*/ 6778931 h 6858000"/>
              <a:gd name="connsiteX422" fmla="*/ 2314430 w 7467600"/>
              <a:gd name="connsiteY422" fmla="*/ 6801144 h 6858000"/>
              <a:gd name="connsiteX423" fmla="*/ 2352406 w 7467600"/>
              <a:gd name="connsiteY423" fmla="*/ 6858000 h 6858000"/>
              <a:gd name="connsiteX424" fmla="*/ 2314492 w 7467600"/>
              <a:gd name="connsiteY424" fmla="*/ 6858000 h 6858000"/>
              <a:gd name="connsiteX425" fmla="*/ 2288095 w 7467600"/>
              <a:gd name="connsiteY425" fmla="*/ 6818030 h 6858000"/>
              <a:gd name="connsiteX426" fmla="*/ 2272768 w 7467600"/>
              <a:gd name="connsiteY426" fmla="*/ 6795822 h 6858000"/>
              <a:gd name="connsiteX427" fmla="*/ 2182715 w 7467600"/>
              <a:gd name="connsiteY427" fmla="*/ 6675071 h 6858000"/>
              <a:gd name="connsiteX428" fmla="*/ 2032061 w 7467600"/>
              <a:gd name="connsiteY428" fmla="*/ 6541380 h 6858000"/>
              <a:gd name="connsiteX429" fmla="*/ 2257220 w 7467600"/>
              <a:gd name="connsiteY429" fmla="*/ 6826257 h 6858000"/>
              <a:gd name="connsiteX430" fmla="*/ 2281324 w 7467600"/>
              <a:gd name="connsiteY430" fmla="*/ 6858000 h 6858000"/>
              <a:gd name="connsiteX431" fmla="*/ 2242860 w 7467600"/>
              <a:gd name="connsiteY431" fmla="*/ 6858000 h 6858000"/>
              <a:gd name="connsiteX432" fmla="*/ 2232818 w 7467600"/>
              <a:gd name="connsiteY432" fmla="*/ 6844926 h 6858000"/>
              <a:gd name="connsiteX433" fmla="*/ 1990172 w 7467600"/>
              <a:gd name="connsiteY433" fmla="*/ 6542121 h 6858000"/>
              <a:gd name="connsiteX434" fmla="*/ 2124090 w 7467600"/>
              <a:gd name="connsiteY434" fmla="*/ 6761017 h 6858000"/>
              <a:gd name="connsiteX435" fmla="*/ 2200380 w 7467600"/>
              <a:gd name="connsiteY435" fmla="*/ 6858000 h 6858000"/>
              <a:gd name="connsiteX436" fmla="*/ 2147507 w 7467600"/>
              <a:gd name="connsiteY436" fmla="*/ 6858000 h 6858000"/>
              <a:gd name="connsiteX437" fmla="*/ 2070668 w 7467600"/>
              <a:gd name="connsiteY437" fmla="*/ 6761520 h 6858000"/>
              <a:gd name="connsiteX438" fmla="*/ 1975142 w 7467600"/>
              <a:gd name="connsiteY438" fmla="*/ 6585570 h 6858000"/>
              <a:gd name="connsiteX439" fmla="*/ 2050035 w 7467600"/>
              <a:gd name="connsiteY439" fmla="*/ 6813345 h 6858000"/>
              <a:gd name="connsiteX440" fmla="*/ 2063025 w 7467600"/>
              <a:gd name="connsiteY440" fmla="*/ 6858000 h 6858000"/>
              <a:gd name="connsiteX441" fmla="*/ 2021675 w 7467600"/>
              <a:gd name="connsiteY441" fmla="*/ 6858000 h 6858000"/>
              <a:gd name="connsiteX442" fmla="*/ 2019308 w 7467600"/>
              <a:gd name="connsiteY442" fmla="*/ 6847118 h 6858000"/>
              <a:gd name="connsiteX443" fmla="*/ 1938835 w 7467600"/>
              <a:gd name="connsiteY443" fmla="*/ 6551160 h 6858000"/>
              <a:gd name="connsiteX444" fmla="*/ 1953230 w 7467600"/>
              <a:gd name="connsiteY444" fmla="*/ 6759699 h 6858000"/>
              <a:gd name="connsiteX445" fmla="*/ 1956763 w 7467600"/>
              <a:gd name="connsiteY445" fmla="*/ 6778191 h 6858000"/>
              <a:gd name="connsiteX446" fmla="*/ 1967925 w 7467600"/>
              <a:gd name="connsiteY446" fmla="*/ 6858000 h 6858000"/>
              <a:gd name="connsiteX447" fmla="*/ 1936622 w 7467600"/>
              <a:gd name="connsiteY447" fmla="*/ 6858000 h 6858000"/>
              <a:gd name="connsiteX448" fmla="*/ 1926261 w 7467600"/>
              <a:gd name="connsiteY448" fmla="*/ 6784064 h 6858000"/>
              <a:gd name="connsiteX449" fmla="*/ 1922724 w 7467600"/>
              <a:gd name="connsiteY449" fmla="*/ 6765577 h 6858000"/>
              <a:gd name="connsiteX450" fmla="*/ 1904650 w 7467600"/>
              <a:gd name="connsiteY450" fmla="*/ 6639616 h 6858000"/>
              <a:gd name="connsiteX451" fmla="*/ 1885273 w 7467600"/>
              <a:gd name="connsiteY451" fmla="*/ 6858000 h 6858000"/>
              <a:gd name="connsiteX452" fmla="*/ 1854363 w 7467600"/>
              <a:gd name="connsiteY452" fmla="*/ 6858000 h 6858000"/>
              <a:gd name="connsiteX453" fmla="*/ 1880391 w 7467600"/>
              <a:gd name="connsiteY453" fmla="*/ 6603796 h 6858000"/>
              <a:gd name="connsiteX454" fmla="*/ 1818273 w 7467600"/>
              <a:gd name="connsiteY454" fmla="*/ 6715729 h 6858000"/>
              <a:gd name="connsiteX455" fmla="*/ 1794691 w 7467600"/>
              <a:gd name="connsiteY455" fmla="*/ 6843239 h 6858000"/>
              <a:gd name="connsiteX456" fmla="*/ 1794914 w 7467600"/>
              <a:gd name="connsiteY456" fmla="*/ 6858000 h 6858000"/>
              <a:gd name="connsiteX457" fmla="*/ 1746128 w 7467600"/>
              <a:gd name="connsiteY457" fmla="*/ 6858000 h 6858000"/>
              <a:gd name="connsiteX458" fmla="*/ 1753934 w 7467600"/>
              <a:gd name="connsiteY458" fmla="*/ 6724796 h 6858000"/>
              <a:gd name="connsiteX459" fmla="*/ 1792053 w 7467600"/>
              <a:gd name="connsiteY459" fmla="*/ 6572396 h 6858000"/>
              <a:gd name="connsiteX460" fmla="*/ 1862248 w 7467600"/>
              <a:gd name="connsiteY460" fmla="*/ 6266397 h 6858000"/>
              <a:gd name="connsiteX461" fmla="*/ 1862250 w 7467600"/>
              <a:gd name="connsiteY461" fmla="*/ 6033531 h 6858000"/>
              <a:gd name="connsiteX462" fmla="*/ 1211999 w 7467600"/>
              <a:gd name="connsiteY462" fmla="*/ 6683610 h 6858000"/>
              <a:gd name="connsiteX463" fmla="*/ 1213266 w 7467600"/>
              <a:gd name="connsiteY463" fmla="*/ 6691947 h 6858000"/>
              <a:gd name="connsiteX464" fmla="*/ 1203370 w 7467600"/>
              <a:gd name="connsiteY464" fmla="*/ 6850676 h 6858000"/>
              <a:gd name="connsiteX465" fmla="*/ 1203671 w 7467600"/>
              <a:gd name="connsiteY465" fmla="*/ 6858000 h 6858000"/>
              <a:gd name="connsiteX466" fmla="*/ 1143180 w 7467600"/>
              <a:gd name="connsiteY466" fmla="*/ 6858000 h 6858000"/>
              <a:gd name="connsiteX467" fmla="*/ 1142176 w 7467600"/>
              <a:gd name="connsiteY467" fmla="*/ 6766045 h 6858000"/>
              <a:gd name="connsiteX468" fmla="*/ 1067484 w 7467600"/>
              <a:gd name="connsiteY468" fmla="*/ 6858000 h 6858000"/>
              <a:gd name="connsiteX469" fmla="*/ 953928 w 7467600"/>
              <a:gd name="connsiteY469" fmla="*/ 6858000 h 6858000"/>
              <a:gd name="connsiteX470" fmla="*/ 959715 w 7467600"/>
              <a:gd name="connsiteY470" fmla="*/ 6850185 h 6858000"/>
              <a:gd name="connsiteX471" fmla="*/ 1483788 w 7467600"/>
              <a:gd name="connsiteY471" fmla="*/ 6259174 h 6858000"/>
              <a:gd name="connsiteX472" fmla="*/ 1100671 w 7467600"/>
              <a:gd name="connsiteY472" fmla="*/ 6252137 h 6858000"/>
              <a:gd name="connsiteX473" fmla="*/ 1090144 w 7467600"/>
              <a:gd name="connsiteY473" fmla="*/ 6256748 h 6858000"/>
              <a:gd name="connsiteX474" fmla="*/ 1095872 w 7467600"/>
              <a:gd name="connsiteY474" fmla="*/ 6271892 h 6858000"/>
              <a:gd name="connsiteX475" fmla="*/ 262785 w 7467600"/>
              <a:gd name="connsiteY475" fmla="*/ 6845450 h 6858000"/>
              <a:gd name="connsiteX476" fmla="*/ 209968 w 7467600"/>
              <a:gd name="connsiteY476" fmla="*/ 6770713 h 6858000"/>
              <a:gd name="connsiteX477" fmla="*/ 873460 w 7467600"/>
              <a:gd name="connsiteY477" fmla="*/ 6253768 h 6858000"/>
              <a:gd name="connsiteX478" fmla="*/ 192686 w 7467600"/>
              <a:gd name="connsiteY478" fmla="*/ 5849257 h 6858000"/>
              <a:gd name="connsiteX479" fmla="*/ 4696 w 7467600"/>
              <a:gd name="connsiteY479" fmla="*/ 5697668 h 6858000"/>
              <a:gd name="connsiteX480" fmla="*/ 0 w 7467600"/>
              <a:gd name="connsiteY480" fmla="*/ 5689984 h 6858000"/>
              <a:gd name="connsiteX481" fmla="*/ 0 w 7467600"/>
              <a:gd name="connsiteY481" fmla="*/ 5513472 h 6858000"/>
              <a:gd name="connsiteX482" fmla="*/ 174101 w 7467600"/>
              <a:gd name="connsiteY482" fmla="*/ 5620277 h 6858000"/>
              <a:gd name="connsiteX483" fmla="*/ 891800 w 7467600"/>
              <a:gd name="connsiteY483" fmla="*/ 6036935 h 6858000"/>
              <a:gd name="connsiteX484" fmla="*/ 1072219 w 7467600"/>
              <a:gd name="connsiteY484" fmla="*/ 6169443 h 6858000"/>
              <a:gd name="connsiteX485" fmla="*/ 1074117 w 7467600"/>
              <a:gd name="connsiteY485" fmla="*/ 6170301 h 6858000"/>
              <a:gd name="connsiteX486" fmla="*/ 1083114 w 7467600"/>
              <a:gd name="connsiteY486" fmla="*/ 6174131 h 6858000"/>
              <a:gd name="connsiteX487" fmla="*/ 1543010 w 7467600"/>
              <a:gd name="connsiteY487" fmla="*/ 6191140 h 6858000"/>
              <a:gd name="connsiteX488" fmla="*/ 1551080 w 7467600"/>
              <a:gd name="connsiteY488" fmla="*/ 6195006 h 6858000"/>
              <a:gd name="connsiteX489" fmla="*/ 2345443 w 7467600"/>
              <a:gd name="connsiteY489" fmla="*/ 5549882 h 6858000"/>
              <a:gd name="connsiteX490" fmla="*/ 1721499 w 7467600"/>
              <a:gd name="connsiteY490" fmla="*/ 5599969 h 6858000"/>
              <a:gd name="connsiteX491" fmla="*/ 767716 w 7467600"/>
              <a:gd name="connsiteY491" fmla="*/ 5472768 h 6858000"/>
              <a:gd name="connsiteX492" fmla="*/ 722147 w 7467600"/>
              <a:gd name="connsiteY492" fmla="*/ 5393091 h 6858000"/>
              <a:gd name="connsiteX493" fmla="*/ 1485552 w 7467600"/>
              <a:gd name="connsiteY493" fmla="*/ 5313202 h 6858000"/>
              <a:gd name="connsiteX494" fmla="*/ 2143004 w 7467600"/>
              <a:gd name="connsiteY494" fmla="*/ 5402420 h 6858000"/>
              <a:gd name="connsiteX495" fmla="*/ 1933391 w 7467600"/>
              <a:gd name="connsiteY495" fmla="*/ 5156971 h 6858000"/>
              <a:gd name="connsiteX496" fmla="*/ 1827118 w 7467600"/>
              <a:gd name="connsiteY496" fmla="*/ 4968410 h 6858000"/>
              <a:gd name="connsiteX497" fmla="*/ 1837349 w 7467600"/>
              <a:gd name="connsiteY497" fmla="*/ 4956357 h 6858000"/>
              <a:gd name="connsiteX498" fmla="*/ 2162835 w 7467600"/>
              <a:gd name="connsiteY498" fmla="*/ 5187853 h 6858000"/>
              <a:gd name="connsiteX499" fmla="*/ 2257167 w 7467600"/>
              <a:gd name="connsiteY499" fmla="*/ 5462123 h 6858000"/>
              <a:gd name="connsiteX500" fmla="*/ 2261598 w 7467600"/>
              <a:gd name="connsiteY500" fmla="*/ 5467998 h 6858000"/>
              <a:gd name="connsiteX501" fmla="*/ 2437177 w 7467600"/>
              <a:gd name="connsiteY501" fmla="*/ 5479608 h 6858000"/>
              <a:gd name="connsiteX502" fmla="*/ 2445247 w 7467600"/>
              <a:gd name="connsiteY502" fmla="*/ 5483476 h 6858000"/>
              <a:gd name="connsiteX503" fmla="*/ 2743626 w 7467600"/>
              <a:gd name="connsiteY503" fmla="*/ 5304819 h 6858000"/>
              <a:gd name="connsiteX504" fmla="*/ 3048102 w 7467600"/>
              <a:gd name="connsiteY504" fmla="*/ 5150595 h 6858000"/>
              <a:gd name="connsiteX505" fmla="*/ 1799414 w 7467600"/>
              <a:gd name="connsiteY505" fmla="*/ 4694732 h 6858000"/>
              <a:gd name="connsiteX506" fmla="*/ 1771735 w 7467600"/>
              <a:gd name="connsiteY506" fmla="*/ 4619929 h 6858000"/>
              <a:gd name="connsiteX507" fmla="*/ 3104273 w 7467600"/>
              <a:gd name="connsiteY507" fmla="*/ 5076159 h 6858000"/>
              <a:gd name="connsiteX508" fmla="*/ 3113245 w 7467600"/>
              <a:gd name="connsiteY508" fmla="*/ 5090705 h 6858000"/>
              <a:gd name="connsiteX509" fmla="*/ 3126294 w 7467600"/>
              <a:gd name="connsiteY509" fmla="*/ 5114400 h 6858000"/>
              <a:gd name="connsiteX510" fmla="*/ 3937433 w 7467600"/>
              <a:gd name="connsiteY510" fmla="*/ 4830473 h 6858000"/>
              <a:gd name="connsiteX511" fmla="*/ 3590475 w 7467600"/>
              <a:gd name="connsiteY511" fmla="*/ 4597974 h 6858000"/>
              <a:gd name="connsiteX512" fmla="*/ 3100264 w 7467600"/>
              <a:gd name="connsiteY512" fmla="*/ 4579845 h 6858000"/>
              <a:gd name="connsiteX513" fmla="*/ 2183576 w 7467600"/>
              <a:gd name="connsiteY513" fmla="*/ 4227150 h 6858000"/>
              <a:gd name="connsiteX514" fmla="*/ 2151029 w 7467600"/>
              <a:gd name="connsiteY514" fmla="*/ 4146947 h 6858000"/>
              <a:gd name="connsiteX515" fmla="*/ 3563434 w 7467600"/>
              <a:gd name="connsiteY515" fmla="*/ 4469115 h 6858000"/>
              <a:gd name="connsiteX516" fmla="*/ 3177952 w 7467600"/>
              <a:gd name="connsiteY516" fmla="*/ 3657386 h 6858000"/>
              <a:gd name="connsiteX517" fmla="*/ 3189263 w 7467600"/>
              <a:gd name="connsiteY517" fmla="*/ 3625726 h 6858000"/>
              <a:gd name="connsiteX518" fmla="*/ 3560912 w 7467600"/>
              <a:gd name="connsiteY518" fmla="*/ 4079863 h 6858000"/>
              <a:gd name="connsiteX519" fmla="*/ 3626636 w 7467600"/>
              <a:gd name="connsiteY519" fmla="*/ 4512230 h 6858000"/>
              <a:gd name="connsiteX520" fmla="*/ 3653088 w 7467600"/>
              <a:gd name="connsiteY520" fmla="*/ 4521417 h 6858000"/>
              <a:gd name="connsiteX521" fmla="*/ 3988128 w 7467600"/>
              <a:gd name="connsiteY521" fmla="*/ 4817267 h 6858000"/>
              <a:gd name="connsiteX522" fmla="*/ 4830582 w 7467600"/>
              <a:gd name="connsiteY522" fmla="*/ 4676000 h 6858000"/>
              <a:gd name="connsiteX523" fmla="*/ 4830100 w 7467600"/>
              <a:gd name="connsiteY523" fmla="*/ 4675554 h 6858000"/>
              <a:gd name="connsiteX524" fmla="*/ 4036318 w 7467600"/>
              <a:gd name="connsiteY524" fmla="*/ 4147013 h 6858000"/>
              <a:gd name="connsiteX525" fmla="*/ 3432098 w 7467600"/>
              <a:gd name="connsiteY525" fmla="*/ 3537312 h 6858000"/>
              <a:gd name="connsiteX526" fmla="*/ 3446761 w 7467600"/>
              <a:gd name="connsiteY526" fmla="*/ 3461278 h 6858000"/>
              <a:gd name="connsiteX527" fmla="*/ 4419733 w 7467600"/>
              <a:gd name="connsiteY527" fmla="*/ 3963555 h 6858000"/>
              <a:gd name="connsiteX528" fmla="*/ 4781371 w 7467600"/>
              <a:gd name="connsiteY528" fmla="*/ 4458604 h 6858000"/>
              <a:gd name="connsiteX529" fmla="*/ 4780440 w 7467600"/>
              <a:gd name="connsiteY529" fmla="*/ 4470290 h 6858000"/>
              <a:gd name="connsiteX530" fmla="*/ 4898954 w 7467600"/>
              <a:gd name="connsiteY530" fmla="*/ 4662092 h 6858000"/>
              <a:gd name="connsiteX531" fmla="*/ 4900699 w 7467600"/>
              <a:gd name="connsiteY531" fmla="*/ 4670867 h 6858000"/>
              <a:gd name="connsiteX532" fmla="*/ 5714511 w 7467600"/>
              <a:gd name="connsiteY532" fmla="*/ 4663483 h 6858000"/>
              <a:gd name="connsiteX533" fmla="*/ 5464793 w 7467600"/>
              <a:gd name="connsiteY533" fmla="*/ 4393556 h 6858000"/>
              <a:gd name="connsiteX534" fmla="*/ 5461897 w 7467600"/>
              <a:gd name="connsiteY534" fmla="*/ 4390879 h 6858000"/>
              <a:gd name="connsiteX535" fmla="*/ 4294126 w 7467600"/>
              <a:gd name="connsiteY535" fmla="*/ 3303048 h 6858000"/>
              <a:gd name="connsiteX536" fmla="*/ 4305321 w 7467600"/>
              <a:gd name="connsiteY536" fmla="*/ 3256953 h 6858000"/>
              <a:gd name="connsiteX537" fmla="*/ 4949299 w 7467600"/>
              <a:gd name="connsiteY537" fmla="*/ 3766336 h 6858000"/>
              <a:gd name="connsiteX538" fmla="*/ 5291452 w 7467600"/>
              <a:gd name="connsiteY538" fmla="*/ 4076801 h 6858000"/>
              <a:gd name="connsiteX539" fmla="*/ 5434998 w 7467600"/>
              <a:gd name="connsiteY539" fmla="*/ 4254100 h 6858000"/>
              <a:gd name="connsiteX540" fmla="*/ 5351015 w 7467600"/>
              <a:gd name="connsiteY540" fmla="*/ 3760989 h 6858000"/>
              <a:gd name="connsiteX541" fmla="*/ 5413780 w 7467600"/>
              <a:gd name="connsiteY541" fmla="*/ 2966265 h 6858000"/>
              <a:gd name="connsiteX542" fmla="*/ 5425627 w 7467600"/>
              <a:gd name="connsiteY542" fmla="*/ 2954192 h 6858000"/>
              <a:gd name="connsiteX543" fmla="*/ 6604735 w 7467600"/>
              <a:gd name="connsiteY543" fmla="*/ 2041381 h 6858000"/>
              <a:gd name="connsiteX544" fmla="*/ 7204487 w 7467600"/>
              <a:gd name="connsiteY544" fmla="*/ 2742112 h 6858000"/>
              <a:gd name="connsiteX545" fmla="*/ 7131592 w 7467600"/>
              <a:gd name="connsiteY545" fmla="*/ 2672096 h 6858000"/>
              <a:gd name="connsiteX546" fmla="*/ 6996344 w 7467600"/>
              <a:gd name="connsiteY546" fmla="*/ 2518310 h 6858000"/>
              <a:gd name="connsiteX547" fmla="*/ 6735495 w 7467600"/>
              <a:gd name="connsiteY547" fmla="*/ 2196890 h 6858000"/>
              <a:gd name="connsiteX548" fmla="*/ 6721901 w 7467600"/>
              <a:gd name="connsiteY548" fmla="*/ 2179274 h 6858000"/>
              <a:gd name="connsiteX549" fmla="*/ 6604735 w 7467600"/>
              <a:gd name="connsiteY549" fmla="*/ 2041381 h 6858000"/>
              <a:gd name="connsiteX550" fmla="*/ 6591670 w 7467600"/>
              <a:gd name="connsiteY550" fmla="*/ 1988277 h 6858000"/>
              <a:gd name="connsiteX551" fmla="*/ 6747349 w 7467600"/>
              <a:gd name="connsiteY551" fmla="*/ 2160069 h 6858000"/>
              <a:gd name="connsiteX552" fmla="*/ 6760943 w 7467600"/>
              <a:gd name="connsiteY552" fmla="*/ 2177686 h 6858000"/>
              <a:gd name="connsiteX553" fmla="*/ 7021065 w 7467600"/>
              <a:gd name="connsiteY553" fmla="*/ 2498102 h 6858000"/>
              <a:gd name="connsiteX554" fmla="*/ 7155223 w 7467600"/>
              <a:gd name="connsiteY554" fmla="*/ 2650386 h 6858000"/>
              <a:gd name="connsiteX555" fmla="*/ 7203167 w 7467600"/>
              <a:gd name="connsiteY555" fmla="*/ 2697288 h 6858000"/>
              <a:gd name="connsiteX556" fmla="*/ 6937703 w 7467600"/>
              <a:gd name="connsiteY556" fmla="*/ 2321981 h 6858000"/>
              <a:gd name="connsiteX557" fmla="*/ 6591670 w 7467600"/>
              <a:gd name="connsiteY557" fmla="*/ 1988277 h 6858000"/>
              <a:gd name="connsiteX558" fmla="*/ 5798671 w 7467600"/>
              <a:gd name="connsiteY558" fmla="*/ 1981601 h 6858000"/>
              <a:gd name="connsiteX559" fmla="*/ 5754709 w 7467600"/>
              <a:gd name="connsiteY559" fmla="*/ 2071454 h 6858000"/>
              <a:gd name="connsiteX560" fmla="*/ 5763044 w 7467600"/>
              <a:gd name="connsiteY560" fmla="*/ 2842206 h 6858000"/>
              <a:gd name="connsiteX561" fmla="*/ 5764974 w 7467600"/>
              <a:gd name="connsiteY561" fmla="*/ 2799609 h 6858000"/>
              <a:gd name="connsiteX562" fmla="*/ 5767665 w 7467600"/>
              <a:gd name="connsiteY562" fmla="*/ 2666409 h 6858000"/>
              <a:gd name="connsiteX563" fmla="*/ 5763055 w 7467600"/>
              <a:gd name="connsiteY563" fmla="*/ 2579705 h 6858000"/>
              <a:gd name="connsiteX564" fmla="*/ 5758079 w 7467600"/>
              <a:gd name="connsiteY564" fmla="*/ 2492508 h 6858000"/>
              <a:gd name="connsiteX565" fmla="*/ 5779325 w 7467600"/>
              <a:gd name="connsiteY565" fmla="*/ 2197069 h 6858000"/>
              <a:gd name="connsiteX566" fmla="*/ 5798671 w 7467600"/>
              <a:gd name="connsiteY566" fmla="*/ 1981601 h 6858000"/>
              <a:gd name="connsiteX567" fmla="*/ 5829202 w 7467600"/>
              <a:gd name="connsiteY567" fmla="*/ 1971679 h 6858000"/>
              <a:gd name="connsiteX568" fmla="*/ 5809558 w 7467600"/>
              <a:gd name="connsiteY568" fmla="*/ 2198043 h 6858000"/>
              <a:gd name="connsiteX569" fmla="*/ 5788653 w 7467600"/>
              <a:gd name="connsiteY569" fmla="*/ 2489430 h 6858000"/>
              <a:gd name="connsiteX570" fmla="*/ 5793439 w 7467600"/>
              <a:gd name="connsiteY570" fmla="*/ 2575235 h 6858000"/>
              <a:gd name="connsiteX571" fmla="*/ 5796837 w 7467600"/>
              <a:gd name="connsiteY571" fmla="*/ 2637633 h 6858000"/>
              <a:gd name="connsiteX572" fmla="*/ 5818614 w 7467600"/>
              <a:gd name="connsiteY572" fmla="*/ 2473055 h 6858000"/>
              <a:gd name="connsiteX573" fmla="*/ 5829202 w 7467600"/>
              <a:gd name="connsiteY573" fmla="*/ 1971679 h 6858000"/>
              <a:gd name="connsiteX574" fmla="*/ 5911389 w 7467600"/>
              <a:gd name="connsiteY574" fmla="*/ 1898371 h 6858000"/>
              <a:gd name="connsiteX575" fmla="*/ 6237627 w 7467600"/>
              <a:gd name="connsiteY575" fmla="*/ 2231921 h 6858000"/>
              <a:gd name="connsiteX576" fmla="*/ 5911389 w 7467600"/>
              <a:gd name="connsiteY576" fmla="*/ 1898371 h 6858000"/>
              <a:gd name="connsiteX577" fmla="*/ 6944437 w 7467600"/>
              <a:gd name="connsiteY577" fmla="*/ 1575402 h 6858000"/>
              <a:gd name="connsiteX578" fmla="*/ 6304730 w 7467600"/>
              <a:gd name="connsiteY578" fmla="*/ 1766654 h 6858000"/>
              <a:gd name="connsiteX579" fmla="*/ 6944437 w 7467600"/>
              <a:gd name="connsiteY579" fmla="*/ 1575402 h 6858000"/>
              <a:gd name="connsiteX580" fmla="*/ 7019523 w 7467600"/>
              <a:gd name="connsiteY580" fmla="*/ 1519450 h 6858000"/>
              <a:gd name="connsiteX581" fmla="*/ 6298091 w 7467600"/>
              <a:gd name="connsiteY581" fmla="*/ 1737122 h 6858000"/>
              <a:gd name="connsiteX582" fmla="*/ 7019523 w 7467600"/>
              <a:gd name="connsiteY582" fmla="*/ 1519450 h 6858000"/>
              <a:gd name="connsiteX583" fmla="*/ 2399523 w 7467600"/>
              <a:gd name="connsiteY583" fmla="*/ 1428234 h 6858000"/>
              <a:gd name="connsiteX584" fmla="*/ 2224982 w 7467600"/>
              <a:gd name="connsiteY584" fmla="*/ 1826201 h 6858000"/>
              <a:gd name="connsiteX585" fmla="*/ 2096099 w 7467600"/>
              <a:gd name="connsiteY585" fmla="*/ 2345900 h 6858000"/>
              <a:gd name="connsiteX586" fmla="*/ 2283317 w 7467600"/>
              <a:gd name="connsiteY586" fmla="*/ 1796925 h 6858000"/>
              <a:gd name="connsiteX587" fmla="*/ 2399523 w 7467600"/>
              <a:gd name="connsiteY587" fmla="*/ 1428234 h 6858000"/>
              <a:gd name="connsiteX588" fmla="*/ 2448558 w 7467600"/>
              <a:gd name="connsiteY588" fmla="*/ 1373435 h 6858000"/>
              <a:gd name="connsiteX589" fmla="*/ 2312521 w 7467600"/>
              <a:gd name="connsiteY589" fmla="*/ 1806140 h 6858000"/>
              <a:gd name="connsiteX590" fmla="*/ 2127533 w 7467600"/>
              <a:gd name="connsiteY590" fmla="*/ 2348380 h 6858000"/>
              <a:gd name="connsiteX591" fmla="*/ 2358080 w 7467600"/>
              <a:gd name="connsiteY591" fmla="*/ 1866134 h 6858000"/>
              <a:gd name="connsiteX592" fmla="*/ 2407436 w 7467600"/>
              <a:gd name="connsiteY592" fmla="*/ 1651070 h 6858000"/>
              <a:gd name="connsiteX593" fmla="*/ 2448558 w 7467600"/>
              <a:gd name="connsiteY593" fmla="*/ 1373435 h 6858000"/>
              <a:gd name="connsiteX594" fmla="*/ 278707 w 7467600"/>
              <a:gd name="connsiteY594" fmla="*/ 1352270 h 6858000"/>
              <a:gd name="connsiteX595" fmla="*/ 321570 w 7467600"/>
              <a:gd name="connsiteY595" fmla="*/ 1861610 h 6858000"/>
              <a:gd name="connsiteX596" fmla="*/ 294281 w 7467600"/>
              <a:gd name="connsiteY596" fmla="*/ 1440658 h 6858000"/>
              <a:gd name="connsiteX597" fmla="*/ 278707 w 7467600"/>
              <a:gd name="connsiteY597" fmla="*/ 1352270 h 6858000"/>
              <a:gd name="connsiteX598" fmla="*/ 1423821 w 7467600"/>
              <a:gd name="connsiteY598" fmla="*/ 1351958 h 6858000"/>
              <a:gd name="connsiteX599" fmla="*/ 1638521 w 7467600"/>
              <a:gd name="connsiteY599" fmla="*/ 1908470 h 6858000"/>
              <a:gd name="connsiteX600" fmla="*/ 1754199 w 7467600"/>
              <a:gd name="connsiteY600" fmla="*/ 2149284 h 6858000"/>
              <a:gd name="connsiteX601" fmla="*/ 1908359 w 7467600"/>
              <a:gd name="connsiteY601" fmla="*/ 2364988 h 6858000"/>
              <a:gd name="connsiteX602" fmla="*/ 1647661 w 7467600"/>
              <a:gd name="connsiteY602" fmla="*/ 1825945 h 6858000"/>
              <a:gd name="connsiteX603" fmla="*/ 1423821 w 7467600"/>
              <a:gd name="connsiteY603" fmla="*/ 1351958 h 6858000"/>
              <a:gd name="connsiteX604" fmla="*/ 1431890 w 7467600"/>
              <a:gd name="connsiteY604" fmla="*/ 1306475 h 6858000"/>
              <a:gd name="connsiteX605" fmla="*/ 1507597 w 7467600"/>
              <a:gd name="connsiteY605" fmla="*/ 1446132 h 6858000"/>
              <a:gd name="connsiteX606" fmla="*/ 1674586 w 7467600"/>
              <a:gd name="connsiteY606" fmla="*/ 1813832 h 6858000"/>
              <a:gd name="connsiteX607" fmla="*/ 1815950 w 7467600"/>
              <a:gd name="connsiteY607" fmla="*/ 2128564 h 6858000"/>
              <a:gd name="connsiteX608" fmla="*/ 1984242 w 7467600"/>
              <a:gd name="connsiteY608" fmla="*/ 2430829 h 6858000"/>
              <a:gd name="connsiteX609" fmla="*/ 2014023 w 7467600"/>
              <a:gd name="connsiteY609" fmla="*/ 2450995 h 6858000"/>
              <a:gd name="connsiteX610" fmla="*/ 1747337 w 7467600"/>
              <a:gd name="connsiteY610" fmla="*/ 1855264 h 6858000"/>
              <a:gd name="connsiteX611" fmla="*/ 1533749 w 7467600"/>
              <a:gd name="connsiteY611" fmla="*/ 1478656 h 6858000"/>
              <a:gd name="connsiteX612" fmla="*/ 1431890 w 7467600"/>
              <a:gd name="connsiteY612" fmla="*/ 1306475 h 6858000"/>
              <a:gd name="connsiteX613" fmla="*/ 5052692 w 7467600"/>
              <a:gd name="connsiteY613" fmla="*/ 1292994 h 6858000"/>
              <a:gd name="connsiteX614" fmla="*/ 5200661 w 7467600"/>
              <a:gd name="connsiteY614" fmla="*/ 1635186 h 6858000"/>
              <a:gd name="connsiteX615" fmla="*/ 5297138 w 7467600"/>
              <a:gd name="connsiteY615" fmla="*/ 1906351 h 6858000"/>
              <a:gd name="connsiteX616" fmla="*/ 5052692 w 7467600"/>
              <a:gd name="connsiteY616" fmla="*/ 1292994 h 6858000"/>
              <a:gd name="connsiteX617" fmla="*/ 5009948 w 7467600"/>
              <a:gd name="connsiteY617" fmla="*/ 1273619 h 6858000"/>
              <a:gd name="connsiteX618" fmla="*/ 5121777 w 7467600"/>
              <a:gd name="connsiteY618" fmla="*/ 1654213 h 6858000"/>
              <a:gd name="connsiteX619" fmla="*/ 5293545 w 7467600"/>
              <a:gd name="connsiteY619" fmla="*/ 2072247 h 6858000"/>
              <a:gd name="connsiteX620" fmla="*/ 5294042 w 7467600"/>
              <a:gd name="connsiteY620" fmla="*/ 2065019 h 6858000"/>
              <a:gd name="connsiteX621" fmla="*/ 5171936 w 7467600"/>
              <a:gd name="connsiteY621" fmla="*/ 1647613 h 6858000"/>
              <a:gd name="connsiteX622" fmla="*/ 5009948 w 7467600"/>
              <a:gd name="connsiteY622" fmla="*/ 1273619 h 6858000"/>
              <a:gd name="connsiteX623" fmla="*/ 655236 w 7467600"/>
              <a:gd name="connsiteY623" fmla="*/ 1268632 h 6858000"/>
              <a:gd name="connsiteX624" fmla="*/ 839521 w 7467600"/>
              <a:gd name="connsiteY624" fmla="*/ 1685315 h 6858000"/>
              <a:gd name="connsiteX625" fmla="*/ 1109416 w 7467600"/>
              <a:gd name="connsiteY625" fmla="*/ 2061663 h 6858000"/>
              <a:gd name="connsiteX626" fmla="*/ 1298300 w 7467600"/>
              <a:gd name="connsiteY626" fmla="*/ 2247742 h 6858000"/>
              <a:gd name="connsiteX627" fmla="*/ 1125871 w 7467600"/>
              <a:gd name="connsiteY627" fmla="*/ 1989513 h 6858000"/>
              <a:gd name="connsiteX628" fmla="*/ 981574 w 7467600"/>
              <a:gd name="connsiteY628" fmla="*/ 1783157 h 6858000"/>
              <a:gd name="connsiteX629" fmla="*/ 922198 w 7467600"/>
              <a:gd name="connsiteY629" fmla="*/ 1677437 h 6858000"/>
              <a:gd name="connsiteX630" fmla="*/ 869293 w 7467600"/>
              <a:gd name="connsiteY630" fmla="*/ 1583214 h 6858000"/>
              <a:gd name="connsiteX631" fmla="*/ 751431 w 7467600"/>
              <a:gd name="connsiteY631" fmla="*/ 1405731 h 6858000"/>
              <a:gd name="connsiteX632" fmla="*/ 655236 w 7467600"/>
              <a:gd name="connsiteY632" fmla="*/ 1268632 h 6858000"/>
              <a:gd name="connsiteX633" fmla="*/ 6516292 w 7467600"/>
              <a:gd name="connsiteY633" fmla="*/ 1263064 h 6858000"/>
              <a:gd name="connsiteX634" fmla="*/ 5736320 w 7467600"/>
              <a:gd name="connsiteY634" fmla="*/ 1501803 h 6858000"/>
              <a:gd name="connsiteX635" fmla="*/ 6516292 w 7467600"/>
              <a:gd name="connsiteY635" fmla="*/ 1263064 h 6858000"/>
              <a:gd name="connsiteX636" fmla="*/ 291466 w 7467600"/>
              <a:gd name="connsiteY636" fmla="*/ 1250369 h 6858000"/>
              <a:gd name="connsiteX637" fmla="*/ 323180 w 7467600"/>
              <a:gd name="connsiteY637" fmla="*/ 1435283 h 6858000"/>
              <a:gd name="connsiteX638" fmla="*/ 349381 w 7467600"/>
              <a:gd name="connsiteY638" fmla="*/ 1875041 h 6858000"/>
              <a:gd name="connsiteX639" fmla="*/ 374363 w 7467600"/>
              <a:gd name="connsiteY639" fmla="*/ 1506494 h 6858000"/>
              <a:gd name="connsiteX640" fmla="*/ 302168 w 7467600"/>
              <a:gd name="connsiteY640" fmla="*/ 1274495 h 6858000"/>
              <a:gd name="connsiteX641" fmla="*/ 291466 w 7467600"/>
              <a:gd name="connsiteY641" fmla="*/ 1250369 h 6858000"/>
              <a:gd name="connsiteX642" fmla="*/ 678222 w 7467600"/>
              <a:gd name="connsiteY642" fmla="*/ 1248670 h 6858000"/>
              <a:gd name="connsiteX643" fmla="*/ 775536 w 7467600"/>
              <a:gd name="connsiteY643" fmla="*/ 1388015 h 6858000"/>
              <a:gd name="connsiteX644" fmla="*/ 894529 w 7467600"/>
              <a:gd name="connsiteY644" fmla="*/ 1567739 h 6858000"/>
              <a:gd name="connsiteX645" fmla="*/ 948000 w 7467600"/>
              <a:gd name="connsiteY645" fmla="*/ 1663088 h 6858000"/>
              <a:gd name="connsiteX646" fmla="*/ 1006812 w 7467600"/>
              <a:gd name="connsiteY646" fmla="*/ 1767683 h 6858000"/>
              <a:gd name="connsiteX647" fmla="*/ 1149133 w 7467600"/>
              <a:gd name="connsiteY647" fmla="*/ 1971513 h 6858000"/>
              <a:gd name="connsiteX648" fmla="*/ 1333952 w 7467600"/>
              <a:gd name="connsiteY648" fmla="*/ 2251620 h 6858000"/>
              <a:gd name="connsiteX649" fmla="*/ 1337329 w 7467600"/>
              <a:gd name="connsiteY649" fmla="*/ 2258350 h 6858000"/>
              <a:gd name="connsiteX650" fmla="*/ 1014726 w 7467600"/>
              <a:gd name="connsiteY650" fmla="*/ 1615556 h 6858000"/>
              <a:gd name="connsiteX651" fmla="*/ 678222 w 7467600"/>
              <a:gd name="connsiteY651" fmla="*/ 1248670 h 6858000"/>
              <a:gd name="connsiteX652" fmla="*/ 6691602 w 7467600"/>
              <a:gd name="connsiteY652" fmla="*/ 1140573 h 6858000"/>
              <a:gd name="connsiteX653" fmla="*/ 6571100 w 7467600"/>
              <a:gd name="connsiteY653" fmla="*/ 1183662 h 6858000"/>
              <a:gd name="connsiteX654" fmla="*/ 6241687 w 7467600"/>
              <a:gd name="connsiteY654" fmla="*/ 1257600 h 6858000"/>
              <a:gd name="connsiteX655" fmla="*/ 5693009 w 7467600"/>
              <a:gd name="connsiteY655" fmla="*/ 1478256 h 6858000"/>
              <a:gd name="connsiteX656" fmla="*/ 6548420 w 7467600"/>
              <a:gd name="connsiteY656" fmla="*/ 1214599 h 6858000"/>
              <a:gd name="connsiteX657" fmla="*/ 6605473 w 7467600"/>
              <a:gd name="connsiteY657" fmla="*/ 1184686 h 6858000"/>
              <a:gd name="connsiteX658" fmla="*/ 6691602 w 7467600"/>
              <a:gd name="connsiteY658" fmla="*/ 1140573 h 6858000"/>
              <a:gd name="connsiteX659" fmla="*/ 4002475 w 7467600"/>
              <a:gd name="connsiteY659" fmla="*/ 1037802 h 6858000"/>
              <a:gd name="connsiteX660" fmla="*/ 4000324 w 7467600"/>
              <a:gd name="connsiteY660" fmla="*/ 1039362 h 6858000"/>
              <a:gd name="connsiteX661" fmla="*/ 4002862 w 7467600"/>
              <a:gd name="connsiteY661" fmla="*/ 1042866 h 6858000"/>
              <a:gd name="connsiteX662" fmla="*/ 4002475 w 7467600"/>
              <a:gd name="connsiteY662" fmla="*/ 1037802 h 6858000"/>
              <a:gd name="connsiteX663" fmla="*/ 506322 w 7467600"/>
              <a:gd name="connsiteY663" fmla="*/ 1020997 h 6858000"/>
              <a:gd name="connsiteX664" fmla="*/ 533068 w 7467600"/>
              <a:gd name="connsiteY664" fmla="*/ 1029409 h 6858000"/>
              <a:gd name="connsiteX665" fmla="*/ 1232525 w 7467600"/>
              <a:gd name="connsiteY665" fmla="*/ 1804675 h 6858000"/>
              <a:gd name="connsiteX666" fmla="*/ 1388858 w 7467600"/>
              <a:gd name="connsiteY666" fmla="*/ 2368011 h 6858000"/>
              <a:gd name="connsiteX667" fmla="*/ 1384098 w 7467600"/>
              <a:gd name="connsiteY667" fmla="*/ 2378125 h 6858000"/>
              <a:gd name="connsiteX668" fmla="*/ 1425393 w 7467600"/>
              <a:gd name="connsiteY668" fmla="*/ 2589124 h 6858000"/>
              <a:gd name="connsiteX669" fmla="*/ 1424001 w 7467600"/>
              <a:gd name="connsiteY669" fmla="*/ 2597541 h 6858000"/>
              <a:gd name="connsiteX670" fmla="*/ 2152729 w 7467600"/>
              <a:gd name="connsiteY670" fmla="*/ 2864487 h 6858000"/>
              <a:gd name="connsiteX671" fmla="*/ 2020609 w 7467600"/>
              <a:gd name="connsiteY671" fmla="*/ 2539671 h 6858000"/>
              <a:gd name="connsiteX672" fmla="*/ 2018920 w 7467600"/>
              <a:gd name="connsiteY672" fmla="*/ 2536309 h 6858000"/>
              <a:gd name="connsiteX673" fmla="*/ 1342441 w 7467600"/>
              <a:gd name="connsiteY673" fmla="*/ 1173017 h 6858000"/>
              <a:gd name="connsiteX674" fmla="*/ 1367925 w 7467600"/>
              <a:gd name="connsiteY674" fmla="*/ 1135648 h 6858000"/>
              <a:gd name="connsiteX675" fmla="*/ 1771401 w 7467600"/>
              <a:gd name="connsiteY675" fmla="*/ 1806673 h 6858000"/>
              <a:gd name="connsiteX676" fmla="*/ 1972385 w 7467600"/>
              <a:gd name="connsiteY676" fmla="*/ 2198735 h 6858000"/>
              <a:gd name="connsiteX677" fmla="*/ 2040892 w 7467600"/>
              <a:gd name="connsiteY677" fmla="*/ 2405205 h 6858000"/>
              <a:gd name="connsiteX678" fmla="*/ 2131689 w 7467600"/>
              <a:gd name="connsiteY678" fmla="*/ 1936926 h 6858000"/>
              <a:gd name="connsiteX679" fmla="*/ 2454820 w 7467600"/>
              <a:gd name="connsiteY679" fmla="*/ 1248808 h 6858000"/>
              <a:gd name="connsiteX680" fmla="*/ 2492512 w 7467600"/>
              <a:gd name="connsiteY680" fmla="*/ 1302920 h 6858000"/>
              <a:gd name="connsiteX681" fmla="*/ 2081216 w 7467600"/>
              <a:gd name="connsiteY681" fmla="*/ 2527513 h 6858000"/>
              <a:gd name="connsiteX682" fmla="*/ 2081211 w 7467600"/>
              <a:gd name="connsiteY682" fmla="*/ 2528916 h 6858000"/>
              <a:gd name="connsiteX683" fmla="*/ 2199067 w 7467600"/>
              <a:gd name="connsiteY683" fmla="*/ 2884061 h 6858000"/>
              <a:gd name="connsiteX684" fmla="*/ 3192586 w 7467600"/>
              <a:gd name="connsiteY684" fmla="*/ 3411496 h 6858000"/>
              <a:gd name="connsiteX685" fmla="*/ 3182620 w 7467600"/>
              <a:gd name="connsiteY685" fmla="*/ 3483279 h 6858000"/>
              <a:gd name="connsiteX686" fmla="*/ 2435119 w 7467600"/>
              <a:gd name="connsiteY686" fmla="*/ 3080173 h 6858000"/>
              <a:gd name="connsiteX687" fmla="*/ 2410152 w 7467600"/>
              <a:gd name="connsiteY687" fmla="*/ 3063751 h 6858000"/>
              <a:gd name="connsiteX688" fmla="*/ 2408099 w 7467600"/>
              <a:gd name="connsiteY688" fmla="*/ 3064403 h 6858000"/>
              <a:gd name="connsiteX689" fmla="*/ 2407218 w 7467600"/>
              <a:gd name="connsiteY689" fmla="*/ 3070324 h 6858000"/>
              <a:gd name="connsiteX690" fmla="*/ 2380138 w 7467600"/>
              <a:gd name="connsiteY690" fmla="*/ 3099341 h 6858000"/>
              <a:gd name="connsiteX691" fmla="*/ 1765923 w 7467600"/>
              <a:gd name="connsiteY691" fmla="*/ 3581043 h 6858000"/>
              <a:gd name="connsiteX692" fmla="*/ 1702258 w 7467600"/>
              <a:gd name="connsiteY692" fmla="*/ 3612286 h 6858000"/>
              <a:gd name="connsiteX693" fmla="*/ 1538370 w 7467600"/>
              <a:gd name="connsiteY693" fmla="*/ 3811804 h 6858000"/>
              <a:gd name="connsiteX694" fmla="*/ 542867 w 7467600"/>
              <a:gd name="connsiteY694" fmla="*/ 4944092 h 6858000"/>
              <a:gd name="connsiteX695" fmla="*/ 515800 w 7467600"/>
              <a:gd name="connsiteY695" fmla="*/ 4862180 h 6858000"/>
              <a:gd name="connsiteX696" fmla="*/ 909145 w 7467600"/>
              <a:gd name="connsiteY696" fmla="*/ 4199225 h 6858000"/>
              <a:gd name="connsiteX697" fmla="*/ 1214067 w 7467600"/>
              <a:gd name="connsiteY697" fmla="*/ 3908561 h 6858000"/>
              <a:gd name="connsiteX698" fmla="*/ 640967 w 7467600"/>
              <a:gd name="connsiteY698" fmla="*/ 4105601 h 6858000"/>
              <a:gd name="connsiteX699" fmla="*/ 112563 w 7467600"/>
              <a:gd name="connsiteY699" fmla="*/ 4396952 h 6858000"/>
              <a:gd name="connsiteX700" fmla="*/ 0 w 7467600"/>
              <a:gd name="connsiteY700" fmla="*/ 4466006 h 6858000"/>
              <a:gd name="connsiteX701" fmla="*/ 0 w 7467600"/>
              <a:gd name="connsiteY701" fmla="*/ 4233763 h 6858000"/>
              <a:gd name="connsiteX702" fmla="*/ 36881 w 7467600"/>
              <a:gd name="connsiteY702" fmla="*/ 4200118 h 6858000"/>
              <a:gd name="connsiteX703" fmla="*/ 910534 w 7467600"/>
              <a:gd name="connsiteY703" fmla="*/ 3629753 h 6858000"/>
              <a:gd name="connsiteX704" fmla="*/ 1578717 w 7467600"/>
              <a:gd name="connsiteY704" fmla="*/ 3575982 h 6858000"/>
              <a:gd name="connsiteX705" fmla="*/ 2338780 w 7467600"/>
              <a:gd name="connsiteY705" fmla="*/ 3033725 h 6858000"/>
              <a:gd name="connsiteX706" fmla="*/ 1807991 w 7467600"/>
              <a:gd name="connsiteY706" fmla="*/ 2807184 h 6858000"/>
              <a:gd name="connsiteX707" fmla="*/ 1416358 w 7467600"/>
              <a:gd name="connsiteY707" fmla="*/ 3112571 h 6858000"/>
              <a:gd name="connsiteX708" fmla="*/ 939066 w 7467600"/>
              <a:gd name="connsiteY708" fmla="*/ 3378798 h 6858000"/>
              <a:gd name="connsiteX709" fmla="*/ 115099 w 7467600"/>
              <a:gd name="connsiteY709" fmla="*/ 3607650 h 6858000"/>
              <a:gd name="connsiteX710" fmla="*/ 97284 w 7467600"/>
              <a:gd name="connsiteY710" fmla="*/ 3520393 h 6858000"/>
              <a:gd name="connsiteX711" fmla="*/ 922050 w 7467600"/>
              <a:gd name="connsiteY711" fmla="*/ 3074867 h 6858000"/>
              <a:gd name="connsiteX712" fmla="*/ 1405265 w 7467600"/>
              <a:gd name="connsiteY712" fmla="*/ 3016319 h 6858000"/>
              <a:gd name="connsiteX713" fmla="*/ 1407512 w 7467600"/>
              <a:gd name="connsiteY713" fmla="*/ 3018001 h 6858000"/>
              <a:gd name="connsiteX714" fmla="*/ 1726266 w 7467600"/>
              <a:gd name="connsiteY714" fmla="*/ 2777274 h 6858000"/>
              <a:gd name="connsiteX715" fmla="*/ 625390 w 7467600"/>
              <a:gd name="connsiteY715" fmla="*/ 2514541 h 6858000"/>
              <a:gd name="connsiteX716" fmla="*/ 619799 w 7467600"/>
              <a:gd name="connsiteY716" fmla="*/ 2527180 h 6858000"/>
              <a:gd name="connsiteX717" fmla="*/ 310030 w 7467600"/>
              <a:gd name="connsiteY717" fmla="*/ 2771818 h 6858000"/>
              <a:gd name="connsiteX718" fmla="*/ 173877 w 7467600"/>
              <a:gd name="connsiteY718" fmla="*/ 2937056 h 6858000"/>
              <a:gd name="connsiteX719" fmla="*/ 77889 w 7467600"/>
              <a:gd name="connsiteY719" fmla="*/ 3138440 h 6858000"/>
              <a:gd name="connsiteX720" fmla="*/ 0 w 7467600"/>
              <a:gd name="connsiteY720" fmla="*/ 3271395 h 6858000"/>
              <a:gd name="connsiteX721" fmla="*/ 0 w 7467600"/>
              <a:gd name="connsiteY721" fmla="*/ 3153002 h 6858000"/>
              <a:gd name="connsiteX722" fmla="*/ 2386 w 7467600"/>
              <a:gd name="connsiteY722" fmla="*/ 3149203 h 6858000"/>
              <a:gd name="connsiteX723" fmla="*/ 89753 w 7467600"/>
              <a:gd name="connsiteY723" fmla="*/ 2987702 h 6858000"/>
              <a:gd name="connsiteX724" fmla="*/ 76869 w 7467600"/>
              <a:gd name="connsiteY724" fmla="*/ 3005404 h 6858000"/>
              <a:gd name="connsiteX725" fmla="*/ 32049 w 7467600"/>
              <a:gd name="connsiteY725" fmla="*/ 3065814 h 6858000"/>
              <a:gd name="connsiteX726" fmla="*/ 0 w 7467600"/>
              <a:gd name="connsiteY726" fmla="*/ 3108744 h 6858000"/>
              <a:gd name="connsiteX727" fmla="*/ 0 w 7467600"/>
              <a:gd name="connsiteY727" fmla="*/ 3058059 h 6858000"/>
              <a:gd name="connsiteX728" fmla="*/ 7610 w 7467600"/>
              <a:gd name="connsiteY728" fmla="*/ 3047889 h 6858000"/>
              <a:gd name="connsiteX729" fmla="*/ 52419 w 7467600"/>
              <a:gd name="connsiteY729" fmla="*/ 2987479 h 6858000"/>
              <a:gd name="connsiteX730" fmla="*/ 59142 w 7467600"/>
              <a:gd name="connsiteY730" fmla="*/ 2978488 h 6858000"/>
              <a:gd name="connsiteX731" fmla="*/ 0 w 7467600"/>
              <a:gd name="connsiteY731" fmla="*/ 3015334 h 6858000"/>
              <a:gd name="connsiteX732" fmla="*/ 0 w 7467600"/>
              <a:gd name="connsiteY732" fmla="*/ 2914286 h 6858000"/>
              <a:gd name="connsiteX733" fmla="*/ 36383 w 7467600"/>
              <a:gd name="connsiteY733" fmla="*/ 2901128 h 6858000"/>
              <a:gd name="connsiteX734" fmla="*/ 156329 w 7467600"/>
              <a:gd name="connsiteY734" fmla="*/ 2840533 h 6858000"/>
              <a:gd name="connsiteX735" fmla="*/ 358355 w 7467600"/>
              <a:gd name="connsiteY735" fmla="*/ 2620471 h 6858000"/>
              <a:gd name="connsiteX736" fmla="*/ 510577 w 7467600"/>
              <a:gd name="connsiteY736" fmla="*/ 2501244 h 6858000"/>
              <a:gd name="connsiteX737" fmla="*/ 211967 w 7467600"/>
              <a:gd name="connsiteY737" fmla="*/ 2479171 h 6858000"/>
              <a:gd name="connsiteX738" fmla="*/ 0 w 7467600"/>
              <a:gd name="connsiteY738" fmla="*/ 2476398 h 6858000"/>
              <a:gd name="connsiteX739" fmla="*/ 0 w 7467600"/>
              <a:gd name="connsiteY739" fmla="*/ 2389189 h 6858000"/>
              <a:gd name="connsiteX740" fmla="*/ 103062 w 7467600"/>
              <a:gd name="connsiteY740" fmla="*/ 2389518 h 6858000"/>
              <a:gd name="connsiteX741" fmla="*/ 510734 w 7467600"/>
              <a:gd name="connsiteY741" fmla="*/ 2416201 h 6858000"/>
              <a:gd name="connsiteX742" fmla="*/ 279257 w 7467600"/>
              <a:gd name="connsiteY742" fmla="*/ 2092102 h 6858000"/>
              <a:gd name="connsiteX743" fmla="*/ 65265 w 7467600"/>
              <a:gd name="connsiteY743" fmla="*/ 2006049 h 6858000"/>
              <a:gd name="connsiteX744" fmla="*/ 0 w 7467600"/>
              <a:gd name="connsiteY744" fmla="*/ 1982532 h 6858000"/>
              <a:gd name="connsiteX745" fmla="*/ 0 w 7467600"/>
              <a:gd name="connsiteY745" fmla="*/ 1912789 h 6858000"/>
              <a:gd name="connsiteX746" fmla="*/ 97460 w 7467600"/>
              <a:gd name="connsiteY746" fmla="*/ 1953725 h 6858000"/>
              <a:gd name="connsiteX747" fmla="*/ 221272 w 7467600"/>
              <a:gd name="connsiteY747" fmla="*/ 1980766 h 6858000"/>
              <a:gd name="connsiteX748" fmla="*/ 116765 w 7467600"/>
              <a:gd name="connsiteY748" fmla="*/ 1911033 h 6858000"/>
              <a:gd name="connsiteX749" fmla="*/ 16405 w 7467600"/>
              <a:gd name="connsiteY749" fmla="*/ 1803412 h 6858000"/>
              <a:gd name="connsiteX750" fmla="*/ 0 w 7467600"/>
              <a:gd name="connsiteY750" fmla="*/ 1784777 h 6858000"/>
              <a:gd name="connsiteX751" fmla="*/ 0 w 7467600"/>
              <a:gd name="connsiteY751" fmla="*/ 1740082 h 6858000"/>
              <a:gd name="connsiteX752" fmla="*/ 39394 w 7467600"/>
              <a:gd name="connsiteY752" fmla="*/ 1784856 h 6858000"/>
              <a:gd name="connsiteX753" fmla="*/ 135813 w 7467600"/>
              <a:gd name="connsiteY753" fmla="*/ 1888838 h 6858000"/>
              <a:gd name="connsiteX754" fmla="*/ 242575 w 7467600"/>
              <a:gd name="connsiteY754" fmla="*/ 1958841 h 6858000"/>
              <a:gd name="connsiteX755" fmla="*/ 82197 w 7467600"/>
              <a:gd name="connsiteY755" fmla="*/ 1754826 h 6858000"/>
              <a:gd name="connsiteX756" fmla="*/ 0 w 7467600"/>
              <a:gd name="connsiteY756" fmla="*/ 1679650 h 6858000"/>
              <a:gd name="connsiteX757" fmla="*/ 0 w 7467600"/>
              <a:gd name="connsiteY757" fmla="*/ 1602463 h 6858000"/>
              <a:gd name="connsiteX758" fmla="*/ 84689 w 7467600"/>
              <a:gd name="connsiteY758" fmla="*/ 1677442 h 6858000"/>
              <a:gd name="connsiteX759" fmla="*/ 298437 w 7467600"/>
              <a:gd name="connsiteY759" fmla="*/ 1968019 h 6858000"/>
              <a:gd name="connsiteX760" fmla="*/ 227269 w 7467600"/>
              <a:gd name="connsiteY760" fmla="*/ 1114064 h 6858000"/>
              <a:gd name="connsiteX761" fmla="*/ 248003 w 7467600"/>
              <a:gd name="connsiteY761" fmla="*/ 1089613 h 6858000"/>
              <a:gd name="connsiteX762" fmla="*/ 427020 w 7467600"/>
              <a:gd name="connsiteY762" fmla="*/ 1619803 h 6858000"/>
              <a:gd name="connsiteX763" fmla="*/ 340345 w 7467600"/>
              <a:gd name="connsiteY763" fmla="*/ 2027739 h 6858000"/>
              <a:gd name="connsiteX764" fmla="*/ 360865 w 7467600"/>
              <a:gd name="connsiteY764" fmla="*/ 2044827 h 6858000"/>
              <a:gd name="connsiteX765" fmla="*/ 560414 w 7467600"/>
              <a:gd name="connsiteY765" fmla="*/ 2421457 h 6858000"/>
              <a:gd name="connsiteX766" fmla="*/ 1359703 w 7467600"/>
              <a:gd name="connsiteY766" fmla="*/ 2578554 h 6858000"/>
              <a:gd name="connsiteX767" fmla="*/ 1359422 w 7467600"/>
              <a:gd name="connsiteY767" fmla="*/ 2577994 h 6858000"/>
              <a:gd name="connsiteX768" fmla="*/ 828701 w 7467600"/>
              <a:gd name="connsiteY768" fmla="*/ 1839520 h 6858000"/>
              <a:gd name="connsiteX769" fmla="*/ 494427 w 7467600"/>
              <a:gd name="connsiteY769" fmla="*/ 1092333 h 6858000"/>
              <a:gd name="connsiteX770" fmla="*/ 506322 w 7467600"/>
              <a:gd name="connsiteY770" fmla="*/ 1020997 h 6858000"/>
              <a:gd name="connsiteX771" fmla="*/ 4570198 w 7467600"/>
              <a:gd name="connsiteY771" fmla="*/ 978081 h 6858000"/>
              <a:gd name="connsiteX772" fmla="*/ 4523691 w 7467600"/>
              <a:gd name="connsiteY772" fmla="*/ 1127776 h 6858000"/>
              <a:gd name="connsiteX773" fmla="*/ 4509875 w 7467600"/>
              <a:gd name="connsiteY773" fmla="*/ 1167552 h 6858000"/>
              <a:gd name="connsiteX774" fmla="*/ 4478168 w 7467600"/>
              <a:gd name="connsiteY774" fmla="*/ 1260735 h 6858000"/>
              <a:gd name="connsiteX775" fmla="*/ 4409309 w 7467600"/>
              <a:gd name="connsiteY775" fmla="*/ 1666996 h 6858000"/>
              <a:gd name="connsiteX776" fmla="*/ 4370031 w 7467600"/>
              <a:gd name="connsiteY776" fmla="*/ 1955666 h 6858000"/>
              <a:gd name="connsiteX777" fmla="*/ 4570198 w 7467600"/>
              <a:gd name="connsiteY777" fmla="*/ 978081 h 6858000"/>
              <a:gd name="connsiteX778" fmla="*/ 4557898 w 7467600"/>
              <a:gd name="connsiteY778" fmla="*/ 900011 h 6858000"/>
              <a:gd name="connsiteX779" fmla="*/ 4344840 w 7467600"/>
              <a:gd name="connsiteY779" fmla="*/ 1922038 h 6858000"/>
              <a:gd name="connsiteX780" fmla="*/ 4378710 w 7467600"/>
              <a:gd name="connsiteY780" fmla="*/ 1665516 h 6858000"/>
              <a:gd name="connsiteX781" fmla="*/ 4448798 w 7467600"/>
              <a:gd name="connsiteY781" fmla="*/ 1253024 h 6858000"/>
              <a:gd name="connsiteX782" fmla="*/ 4480315 w 7467600"/>
              <a:gd name="connsiteY782" fmla="*/ 1158454 h 6858000"/>
              <a:gd name="connsiteX783" fmla="*/ 4494133 w 7467600"/>
              <a:gd name="connsiteY783" fmla="*/ 1118676 h 6858000"/>
              <a:gd name="connsiteX784" fmla="*/ 4557898 w 7467600"/>
              <a:gd name="connsiteY784" fmla="*/ 900011 h 6858000"/>
              <a:gd name="connsiteX785" fmla="*/ 5870151 w 7467600"/>
              <a:gd name="connsiteY785" fmla="*/ 898890 h 6858000"/>
              <a:gd name="connsiteX786" fmla="*/ 5861335 w 7467600"/>
              <a:gd name="connsiteY786" fmla="*/ 899177 h 6858000"/>
              <a:gd name="connsiteX787" fmla="*/ 5843702 w 7467600"/>
              <a:gd name="connsiteY787" fmla="*/ 899748 h 6858000"/>
              <a:gd name="connsiteX788" fmla="*/ 5651107 w 7467600"/>
              <a:gd name="connsiteY788" fmla="*/ 920306 h 6858000"/>
              <a:gd name="connsiteX789" fmla="*/ 5459407 w 7467600"/>
              <a:gd name="connsiteY789" fmla="*/ 940975 h 6858000"/>
              <a:gd name="connsiteX790" fmla="*/ 5374846 w 7467600"/>
              <a:gd name="connsiteY790" fmla="*/ 941988 h 6858000"/>
              <a:gd name="connsiteX791" fmla="*/ 5256105 w 7467600"/>
              <a:gd name="connsiteY791" fmla="*/ 945632 h 6858000"/>
              <a:gd name="connsiteX792" fmla="*/ 5107071 w 7467600"/>
              <a:gd name="connsiteY792" fmla="*/ 969720 h 6858000"/>
              <a:gd name="connsiteX793" fmla="*/ 4998681 w 7467600"/>
              <a:gd name="connsiteY793" fmla="*/ 988771 h 6858000"/>
              <a:gd name="connsiteX794" fmla="*/ 5870151 w 7467600"/>
              <a:gd name="connsiteY794" fmla="*/ 898890 h 6858000"/>
              <a:gd name="connsiteX795" fmla="*/ 5504425 w 7467600"/>
              <a:gd name="connsiteY795" fmla="*/ 848067 h 6858000"/>
              <a:gd name="connsiteX796" fmla="*/ 4968849 w 7467600"/>
              <a:gd name="connsiteY796" fmla="*/ 962318 h 6858000"/>
              <a:gd name="connsiteX797" fmla="*/ 5104039 w 7467600"/>
              <a:gd name="connsiteY797" fmla="*/ 940634 h 6858000"/>
              <a:gd name="connsiteX798" fmla="*/ 5256311 w 7467600"/>
              <a:gd name="connsiteY798" fmla="*/ 916490 h 6858000"/>
              <a:gd name="connsiteX799" fmla="*/ 5377381 w 7467600"/>
              <a:gd name="connsiteY799" fmla="*/ 912671 h 6858000"/>
              <a:gd name="connsiteX800" fmla="*/ 5460148 w 7467600"/>
              <a:gd name="connsiteY800" fmla="*/ 911442 h 6858000"/>
              <a:gd name="connsiteX801" fmla="*/ 5648971 w 7467600"/>
              <a:gd name="connsiteY801" fmla="*/ 891331 h 6858000"/>
              <a:gd name="connsiteX802" fmla="*/ 5844807 w 7467600"/>
              <a:gd name="connsiteY802" fmla="*/ 870718 h 6858000"/>
              <a:gd name="connsiteX803" fmla="*/ 5862975 w 7467600"/>
              <a:gd name="connsiteY803" fmla="*/ 869756 h 6858000"/>
              <a:gd name="connsiteX804" fmla="*/ 5920887 w 7467600"/>
              <a:gd name="connsiteY804" fmla="*/ 865929 h 6858000"/>
              <a:gd name="connsiteX805" fmla="*/ 5504425 w 7467600"/>
              <a:gd name="connsiteY805" fmla="*/ 848067 h 6858000"/>
              <a:gd name="connsiteX806" fmla="*/ 3607114 w 7467600"/>
              <a:gd name="connsiteY806" fmla="*/ 467441 h 6858000"/>
              <a:gd name="connsiteX807" fmla="*/ 3296242 w 7467600"/>
              <a:gd name="connsiteY807" fmla="*/ 807991 h 6858000"/>
              <a:gd name="connsiteX808" fmla="*/ 3174674 w 7467600"/>
              <a:gd name="connsiteY808" fmla="*/ 919759 h 6858000"/>
              <a:gd name="connsiteX809" fmla="*/ 3042978 w 7467600"/>
              <a:gd name="connsiteY809" fmla="*/ 1054894 h 6858000"/>
              <a:gd name="connsiteX810" fmla="*/ 2968914 w 7467600"/>
              <a:gd name="connsiteY810" fmla="*/ 1133756 h 6858000"/>
              <a:gd name="connsiteX811" fmla="*/ 3103823 w 7467600"/>
              <a:gd name="connsiteY811" fmla="*/ 1026814 h 6858000"/>
              <a:gd name="connsiteX812" fmla="*/ 3607114 w 7467600"/>
              <a:gd name="connsiteY812" fmla="*/ 467441 h 6858000"/>
              <a:gd name="connsiteX813" fmla="*/ 3744487 w 7467600"/>
              <a:gd name="connsiteY813" fmla="*/ 383136 h 6858000"/>
              <a:gd name="connsiteX814" fmla="*/ 3970213 w 7467600"/>
              <a:gd name="connsiteY814" fmla="*/ 995559 h 6858000"/>
              <a:gd name="connsiteX815" fmla="*/ 3744487 w 7467600"/>
              <a:gd name="connsiteY815" fmla="*/ 383136 h 6858000"/>
              <a:gd name="connsiteX816" fmla="*/ 3624562 w 7467600"/>
              <a:gd name="connsiteY816" fmla="*/ 367041 h 6858000"/>
              <a:gd name="connsiteX817" fmla="*/ 3489712 w 7467600"/>
              <a:gd name="connsiteY817" fmla="*/ 485386 h 6858000"/>
              <a:gd name="connsiteX818" fmla="*/ 3182994 w 7467600"/>
              <a:gd name="connsiteY818" fmla="*/ 828265 h 6858000"/>
              <a:gd name="connsiteX819" fmla="*/ 2892114 w 7467600"/>
              <a:gd name="connsiteY819" fmla="*/ 1172635 h 6858000"/>
              <a:gd name="connsiteX820" fmla="*/ 3021459 w 7467600"/>
              <a:gd name="connsiteY820" fmla="*/ 1035385 h 6858000"/>
              <a:gd name="connsiteX821" fmla="*/ 3153873 w 7467600"/>
              <a:gd name="connsiteY821" fmla="*/ 898971 h 6858000"/>
              <a:gd name="connsiteX822" fmla="*/ 3276511 w 7467600"/>
              <a:gd name="connsiteY822" fmla="*/ 786423 h 6858000"/>
              <a:gd name="connsiteX823" fmla="*/ 3584154 w 7467600"/>
              <a:gd name="connsiteY823" fmla="*/ 448218 h 6858000"/>
              <a:gd name="connsiteX824" fmla="*/ 3624562 w 7467600"/>
              <a:gd name="connsiteY824" fmla="*/ 367041 h 6858000"/>
              <a:gd name="connsiteX825" fmla="*/ 3766672 w 7467600"/>
              <a:gd name="connsiteY825" fmla="*/ 359429 h 6858000"/>
              <a:gd name="connsiteX826" fmla="*/ 3996338 w 7467600"/>
              <a:gd name="connsiteY826" fmla="*/ 968237 h 6858000"/>
              <a:gd name="connsiteX827" fmla="*/ 3766672 w 7467600"/>
              <a:gd name="connsiteY827" fmla="*/ 359429 h 6858000"/>
              <a:gd name="connsiteX828" fmla="*/ 5805386 w 7467600"/>
              <a:gd name="connsiteY828" fmla="*/ 239240 h 6858000"/>
              <a:gd name="connsiteX829" fmla="*/ 5736947 w 7467600"/>
              <a:gd name="connsiteY829" fmla="*/ 261367 h 6858000"/>
              <a:gd name="connsiteX830" fmla="*/ 5427012 w 7467600"/>
              <a:gd name="connsiteY830" fmla="*/ 311272 h 6858000"/>
              <a:gd name="connsiteX831" fmla="*/ 5147818 w 7467600"/>
              <a:gd name="connsiteY831" fmla="*/ 322112 h 6858000"/>
              <a:gd name="connsiteX832" fmla="*/ 5060854 w 7467600"/>
              <a:gd name="connsiteY832" fmla="*/ 311882 h 6858000"/>
              <a:gd name="connsiteX833" fmla="*/ 4945989 w 7467600"/>
              <a:gd name="connsiteY833" fmla="*/ 300516 h 6858000"/>
              <a:gd name="connsiteX834" fmla="*/ 5410479 w 7467600"/>
              <a:gd name="connsiteY834" fmla="*/ 348434 h 6858000"/>
              <a:gd name="connsiteX835" fmla="*/ 5805386 w 7467600"/>
              <a:gd name="connsiteY835" fmla="*/ 239240 h 6858000"/>
              <a:gd name="connsiteX836" fmla="*/ 5905192 w 7467600"/>
              <a:gd name="connsiteY836" fmla="*/ 163079 h 6858000"/>
              <a:gd name="connsiteX837" fmla="*/ 5865655 w 7467600"/>
              <a:gd name="connsiteY837" fmla="*/ 171901 h 6858000"/>
              <a:gd name="connsiteX838" fmla="*/ 5259740 w 7467600"/>
              <a:gd name="connsiteY838" fmla="*/ 257013 h 6858000"/>
              <a:gd name="connsiteX839" fmla="*/ 5208466 w 7467600"/>
              <a:gd name="connsiteY839" fmla="*/ 257550 h 6858000"/>
              <a:gd name="connsiteX840" fmla="*/ 4980204 w 7467600"/>
              <a:gd name="connsiteY840" fmla="*/ 271903 h 6858000"/>
              <a:gd name="connsiteX841" fmla="*/ 5068068 w 7467600"/>
              <a:gd name="connsiteY841" fmla="*/ 282244 h 6858000"/>
              <a:gd name="connsiteX842" fmla="*/ 5153231 w 7467600"/>
              <a:gd name="connsiteY842" fmla="*/ 292240 h 6858000"/>
              <a:gd name="connsiteX843" fmla="*/ 5426491 w 7467600"/>
              <a:gd name="connsiteY843" fmla="*/ 281128 h 6858000"/>
              <a:gd name="connsiteX844" fmla="*/ 5731212 w 7467600"/>
              <a:gd name="connsiteY844" fmla="*/ 231951 h 6858000"/>
              <a:gd name="connsiteX845" fmla="*/ 5905192 w 7467600"/>
              <a:gd name="connsiteY845" fmla="*/ 163079 h 6858000"/>
              <a:gd name="connsiteX846" fmla="*/ 5944437 w 7467600"/>
              <a:gd name="connsiteY846" fmla="*/ 113829 h 6858000"/>
              <a:gd name="connsiteX847" fmla="*/ 5825032 w 7467600"/>
              <a:gd name="connsiteY847" fmla="*/ 146405 h 6858000"/>
              <a:gd name="connsiteX848" fmla="*/ 4955599 w 7467600"/>
              <a:gd name="connsiteY848" fmla="*/ 247008 h 6858000"/>
              <a:gd name="connsiteX849" fmla="*/ 5210104 w 7467600"/>
              <a:gd name="connsiteY849" fmla="*/ 228123 h 6858000"/>
              <a:gd name="connsiteX850" fmla="*/ 5261015 w 7467600"/>
              <a:gd name="connsiteY850" fmla="*/ 227087 h 6858000"/>
              <a:gd name="connsiteX851" fmla="*/ 5861181 w 7467600"/>
              <a:gd name="connsiteY851" fmla="*/ 143093 h 6858000"/>
              <a:gd name="connsiteX852" fmla="*/ 5961252 w 7467600"/>
              <a:gd name="connsiteY852" fmla="*/ 114820 h 6858000"/>
              <a:gd name="connsiteX853" fmla="*/ 5944437 w 7467600"/>
              <a:gd name="connsiteY853" fmla="*/ 113829 h 6858000"/>
              <a:gd name="connsiteX854" fmla="*/ 3882765 w 7467600"/>
              <a:gd name="connsiteY854" fmla="*/ 0 h 6858000"/>
              <a:gd name="connsiteX855" fmla="*/ 3995099 w 7467600"/>
              <a:gd name="connsiteY855" fmla="*/ 0 h 6858000"/>
              <a:gd name="connsiteX856" fmla="*/ 4163818 w 7467600"/>
              <a:gd name="connsiteY856" fmla="*/ 234104 h 6858000"/>
              <a:gd name="connsiteX857" fmla="*/ 4172099 w 7467600"/>
              <a:gd name="connsiteY857" fmla="*/ 234207 h 6858000"/>
              <a:gd name="connsiteX858" fmla="*/ 4784282 w 7467600"/>
              <a:gd name="connsiteY858" fmla="*/ 276561 h 6858000"/>
              <a:gd name="connsiteX859" fmla="*/ 4801687 w 7467600"/>
              <a:gd name="connsiteY859" fmla="*/ 267764 h 6858000"/>
              <a:gd name="connsiteX860" fmla="*/ 6082788 w 7467600"/>
              <a:gd name="connsiteY860" fmla="*/ 64119 h 6858000"/>
              <a:gd name="connsiteX861" fmla="*/ 6099442 w 7467600"/>
              <a:gd name="connsiteY861" fmla="*/ 82568 h 6858000"/>
              <a:gd name="connsiteX862" fmla="*/ 4804137 w 7467600"/>
              <a:gd name="connsiteY862" fmla="*/ 320931 h 6858000"/>
              <a:gd name="connsiteX863" fmla="*/ 4227047 w 7467600"/>
              <a:gd name="connsiteY863" fmla="*/ 313415 h 6858000"/>
              <a:gd name="connsiteX864" fmla="*/ 4346041 w 7467600"/>
              <a:gd name="connsiteY864" fmla="*/ 456086 h 6858000"/>
              <a:gd name="connsiteX865" fmla="*/ 4870967 w 7467600"/>
              <a:gd name="connsiteY865" fmla="*/ 963061 h 6858000"/>
              <a:gd name="connsiteX866" fmla="*/ 4889647 w 7467600"/>
              <a:gd name="connsiteY866" fmla="*/ 957147 h 6858000"/>
              <a:gd name="connsiteX867" fmla="*/ 5422504 w 7467600"/>
              <a:gd name="connsiteY867" fmla="*/ 805191 h 6858000"/>
              <a:gd name="connsiteX868" fmla="*/ 6087656 w 7467600"/>
              <a:gd name="connsiteY868" fmla="*/ 826703 h 6858000"/>
              <a:gd name="connsiteX869" fmla="*/ 6058717 w 7467600"/>
              <a:gd name="connsiteY869" fmla="*/ 865992 h 6858000"/>
              <a:gd name="connsiteX870" fmla="*/ 4974153 w 7467600"/>
              <a:gd name="connsiteY870" fmla="*/ 1045456 h 6858000"/>
              <a:gd name="connsiteX871" fmla="*/ 5627835 w 7467600"/>
              <a:gd name="connsiteY871" fmla="*/ 1472077 h 6858000"/>
              <a:gd name="connsiteX872" fmla="*/ 5629817 w 7467600"/>
              <a:gd name="connsiteY872" fmla="*/ 1471412 h 6858000"/>
              <a:gd name="connsiteX873" fmla="*/ 5634124 w 7467600"/>
              <a:gd name="connsiteY873" fmla="*/ 1470572 h 6858000"/>
              <a:gd name="connsiteX874" fmla="*/ 5755832 w 7467600"/>
              <a:gd name="connsiteY874" fmla="*/ 1383886 h 6858000"/>
              <a:gd name="connsiteX875" fmla="*/ 6014186 w 7467600"/>
              <a:gd name="connsiteY875" fmla="*/ 1279799 h 6858000"/>
              <a:gd name="connsiteX876" fmla="*/ 6901619 w 7467600"/>
              <a:gd name="connsiteY876" fmla="*/ 1047874 h 6858000"/>
              <a:gd name="connsiteX877" fmla="*/ 6931566 w 7467600"/>
              <a:gd name="connsiteY877" fmla="*/ 1062034 h 6858000"/>
              <a:gd name="connsiteX878" fmla="*/ 5790982 w 7467600"/>
              <a:gd name="connsiteY878" fmla="*/ 1561380 h 6858000"/>
              <a:gd name="connsiteX879" fmla="*/ 6188971 w 7467600"/>
              <a:gd name="connsiteY879" fmla="*/ 1755168 h 6858000"/>
              <a:gd name="connsiteX880" fmla="*/ 6202446 w 7467600"/>
              <a:gd name="connsiteY880" fmla="*/ 1752268 h 6858000"/>
              <a:gd name="connsiteX881" fmla="*/ 7179560 w 7467600"/>
              <a:gd name="connsiteY881" fmla="*/ 1467551 h 6858000"/>
              <a:gd name="connsiteX882" fmla="*/ 7158730 w 7467600"/>
              <a:gd name="connsiteY882" fmla="*/ 1507835 h 6858000"/>
              <a:gd name="connsiteX883" fmla="*/ 6326959 w 7467600"/>
              <a:gd name="connsiteY883" fmla="*/ 1817686 h 6858000"/>
              <a:gd name="connsiteX884" fmla="*/ 6537433 w 7467600"/>
              <a:gd name="connsiteY884" fmla="*/ 1907790 h 6858000"/>
              <a:gd name="connsiteX885" fmla="*/ 6550221 w 7467600"/>
              <a:gd name="connsiteY885" fmla="*/ 1910729 h 6858000"/>
              <a:gd name="connsiteX886" fmla="*/ 6964438 w 7467600"/>
              <a:gd name="connsiteY886" fmla="*/ 2209505 h 6858000"/>
              <a:gd name="connsiteX887" fmla="*/ 7367862 w 7467600"/>
              <a:gd name="connsiteY887" fmla="*/ 2806833 h 6858000"/>
              <a:gd name="connsiteX888" fmla="*/ 7364329 w 7467600"/>
              <a:gd name="connsiteY888" fmla="*/ 2826907 h 6858000"/>
              <a:gd name="connsiteX889" fmla="*/ 7290545 w 7467600"/>
              <a:gd name="connsiteY889" fmla="*/ 2850663 h 6858000"/>
              <a:gd name="connsiteX890" fmla="*/ 6472036 w 7467600"/>
              <a:gd name="connsiteY890" fmla="*/ 1959003 h 6858000"/>
              <a:gd name="connsiteX891" fmla="*/ 5792897 w 7467600"/>
              <a:gd name="connsiteY891" fmla="*/ 1647747 h 6858000"/>
              <a:gd name="connsiteX892" fmla="*/ 5842751 w 7467600"/>
              <a:gd name="connsiteY892" fmla="*/ 1816112 h 6858000"/>
              <a:gd name="connsiteX893" fmla="*/ 5847424 w 7467600"/>
              <a:gd name="connsiteY893" fmla="*/ 1815776 h 6858000"/>
              <a:gd name="connsiteX894" fmla="*/ 6399821 w 7467600"/>
              <a:gd name="connsiteY894" fmla="*/ 2344799 h 6858000"/>
              <a:gd name="connsiteX895" fmla="*/ 6323232 w 7467600"/>
              <a:gd name="connsiteY895" fmla="*/ 2389634 h 6858000"/>
              <a:gd name="connsiteX896" fmla="*/ 5942958 w 7467600"/>
              <a:gd name="connsiteY896" fmla="*/ 2077708 h 6858000"/>
              <a:gd name="connsiteX897" fmla="*/ 5921559 w 7467600"/>
              <a:gd name="connsiteY897" fmla="*/ 2378596 h 6858000"/>
              <a:gd name="connsiteX898" fmla="*/ 5817651 w 7467600"/>
              <a:gd name="connsiteY898" fmla="*/ 3023919 h 6858000"/>
              <a:gd name="connsiteX899" fmla="*/ 5729634 w 7467600"/>
              <a:gd name="connsiteY899" fmla="*/ 3051849 h 6858000"/>
              <a:gd name="connsiteX900" fmla="*/ 5611018 w 7467600"/>
              <a:gd name="connsiteY900" fmla="*/ 2316769 h 6858000"/>
              <a:gd name="connsiteX901" fmla="*/ 5687608 w 7467600"/>
              <a:gd name="connsiteY901" fmla="*/ 2039972 h 6858000"/>
              <a:gd name="connsiteX902" fmla="*/ 5657554 w 7467600"/>
              <a:gd name="connsiteY902" fmla="*/ 1576445 h 6858000"/>
              <a:gd name="connsiteX903" fmla="*/ 5150475 w 7467600"/>
              <a:gd name="connsiteY903" fmla="*/ 1274012 h 6858000"/>
              <a:gd name="connsiteX904" fmla="*/ 5349142 w 7467600"/>
              <a:gd name="connsiteY904" fmla="*/ 2204405 h 6858000"/>
              <a:gd name="connsiteX905" fmla="*/ 5262214 w 7467600"/>
              <a:gd name="connsiteY905" fmla="*/ 2233836 h 6858000"/>
              <a:gd name="connsiteX906" fmla="*/ 4981539 w 7467600"/>
              <a:gd name="connsiteY906" fmla="*/ 1542201 h 6858000"/>
              <a:gd name="connsiteX907" fmla="*/ 4958461 w 7467600"/>
              <a:gd name="connsiteY907" fmla="*/ 1136957 h 6858000"/>
              <a:gd name="connsiteX908" fmla="*/ 4655015 w 7467600"/>
              <a:gd name="connsiteY908" fmla="*/ 891426 h 6858000"/>
              <a:gd name="connsiteX909" fmla="*/ 4348002 w 7467600"/>
              <a:gd name="connsiteY909" fmla="*/ 2205895 h 6858000"/>
              <a:gd name="connsiteX910" fmla="*/ 4262250 w 7467600"/>
              <a:gd name="connsiteY910" fmla="*/ 2219972 h 6858000"/>
              <a:gd name="connsiteX911" fmla="*/ 4550611 w 7467600"/>
              <a:gd name="connsiteY911" fmla="*/ 817540 h 6858000"/>
              <a:gd name="connsiteX912" fmla="*/ 4564418 w 7467600"/>
              <a:gd name="connsiteY912" fmla="*/ 808293 h 6858000"/>
              <a:gd name="connsiteX913" fmla="*/ 4266388 w 7467600"/>
              <a:gd name="connsiteY913" fmla="*/ 500083 h 6858000"/>
              <a:gd name="connsiteX914" fmla="*/ 4032842 w 7467600"/>
              <a:gd name="connsiteY914" fmla="*/ 211809 h 6858000"/>
              <a:gd name="connsiteX915" fmla="*/ 3882765 w 7467600"/>
              <a:gd name="connsiteY915" fmla="*/ 0 h 6858000"/>
              <a:gd name="connsiteX916" fmla="*/ 3721337 w 7467600"/>
              <a:gd name="connsiteY916" fmla="*/ 0 h 6858000"/>
              <a:gd name="connsiteX917" fmla="*/ 3797544 w 7467600"/>
              <a:gd name="connsiteY917" fmla="*/ 0 h 6858000"/>
              <a:gd name="connsiteX918" fmla="*/ 3775734 w 7467600"/>
              <a:gd name="connsiteY918" fmla="*/ 95131 h 6858000"/>
              <a:gd name="connsiteX919" fmla="*/ 3724807 w 7467600"/>
              <a:gd name="connsiteY919" fmla="*/ 272257 h 6858000"/>
              <a:gd name="connsiteX920" fmla="*/ 3726844 w 7467600"/>
              <a:gd name="connsiteY920" fmla="*/ 282988 h 6858000"/>
              <a:gd name="connsiteX921" fmla="*/ 3742664 w 7467600"/>
              <a:gd name="connsiteY921" fmla="*/ 279918 h 6858000"/>
              <a:gd name="connsiteX922" fmla="*/ 4103910 w 7467600"/>
              <a:gd name="connsiteY922" fmla="*/ 1161917 h 6858000"/>
              <a:gd name="connsiteX923" fmla="*/ 4020269 w 7467600"/>
              <a:gd name="connsiteY923" fmla="*/ 1200406 h 6858000"/>
              <a:gd name="connsiteX924" fmla="*/ 3674882 w 7467600"/>
              <a:gd name="connsiteY924" fmla="*/ 488524 h 6858000"/>
              <a:gd name="connsiteX925" fmla="*/ 3132682 w 7467600"/>
              <a:gd name="connsiteY925" fmla="*/ 1072284 h 6858000"/>
              <a:gd name="connsiteX926" fmla="*/ 2716346 w 7467600"/>
              <a:gd name="connsiteY926" fmla="*/ 1276376 h 6858000"/>
              <a:gd name="connsiteX927" fmla="*/ 2716772 w 7467600"/>
              <a:gd name="connsiteY927" fmla="*/ 1255462 h 6858000"/>
              <a:gd name="connsiteX928" fmla="*/ 3471096 w 7467600"/>
              <a:gd name="connsiteY928" fmla="*/ 437072 h 6858000"/>
              <a:gd name="connsiteX929" fmla="*/ 3639057 w 7467600"/>
              <a:gd name="connsiteY929" fmla="*/ 286334 h 6858000"/>
              <a:gd name="connsiteX930" fmla="*/ 3640309 w 7467600"/>
              <a:gd name="connsiteY930" fmla="*/ 284664 h 6858000"/>
              <a:gd name="connsiteX931" fmla="*/ 3646022 w 7467600"/>
              <a:gd name="connsiteY931" fmla="*/ 276711 h 6858000"/>
              <a:gd name="connsiteX932" fmla="*/ 3707943 w 7467600"/>
              <a:gd name="connsiteY932" fmla="*/ 65958 h 6858000"/>
              <a:gd name="connsiteX933" fmla="*/ 3721337 w 7467600"/>
              <a:gd name="connsiteY933" fmla="*/ 0 h 6858000"/>
              <a:gd name="connsiteX934" fmla="*/ 2867960 w 7467600"/>
              <a:gd name="connsiteY934" fmla="*/ 0 h 6858000"/>
              <a:gd name="connsiteX935" fmla="*/ 2926351 w 7467600"/>
              <a:gd name="connsiteY935" fmla="*/ 0 h 6858000"/>
              <a:gd name="connsiteX936" fmla="*/ 2902823 w 7467600"/>
              <a:gd name="connsiteY936" fmla="*/ 262929 h 6858000"/>
              <a:gd name="connsiteX937" fmla="*/ 2940663 w 7467600"/>
              <a:gd name="connsiteY937" fmla="*/ 140884 h 6858000"/>
              <a:gd name="connsiteX938" fmla="*/ 2947039 w 7467600"/>
              <a:gd name="connsiteY938" fmla="*/ 122524 h 6858000"/>
              <a:gd name="connsiteX939" fmla="*/ 2984316 w 7467600"/>
              <a:gd name="connsiteY939" fmla="*/ 0 h 6858000"/>
              <a:gd name="connsiteX940" fmla="*/ 3016114 w 7467600"/>
              <a:gd name="connsiteY940" fmla="*/ 0 h 6858000"/>
              <a:gd name="connsiteX941" fmla="*/ 2979949 w 7467600"/>
              <a:gd name="connsiteY941" fmla="*/ 119274 h 6858000"/>
              <a:gd name="connsiteX942" fmla="*/ 3023879 w 7467600"/>
              <a:gd name="connsiteY942" fmla="*/ 0 h 6858000"/>
              <a:gd name="connsiteX943" fmla="*/ 3105400 w 7467600"/>
              <a:gd name="connsiteY943" fmla="*/ 0 h 6858000"/>
              <a:gd name="connsiteX944" fmla="*/ 3094669 w 7467600"/>
              <a:gd name="connsiteY944" fmla="*/ 30308 h 6858000"/>
              <a:gd name="connsiteX945" fmla="*/ 2901945 w 7467600"/>
              <a:gd name="connsiteY945" fmla="*/ 466538 h 6858000"/>
              <a:gd name="connsiteX946" fmla="*/ 2815209 w 7467600"/>
              <a:gd name="connsiteY946" fmla="*/ 497361 h 6858000"/>
              <a:gd name="connsiteX947" fmla="*/ 2844845 w 7467600"/>
              <a:gd name="connsiteY947" fmla="*/ 127638 h 6858000"/>
              <a:gd name="connsiteX948" fmla="*/ 2867960 w 7467600"/>
              <a:gd name="connsiteY948" fmla="*/ 0 h 6858000"/>
              <a:gd name="connsiteX949" fmla="*/ 1057230 w 7467600"/>
              <a:gd name="connsiteY949" fmla="*/ 0 h 6858000"/>
              <a:gd name="connsiteX950" fmla="*/ 1111003 w 7467600"/>
              <a:gd name="connsiteY950" fmla="*/ 0 h 6858000"/>
              <a:gd name="connsiteX951" fmla="*/ 1125553 w 7467600"/>
              <a:gd name="connsiteY951" fmla="*/ 52588 h 6858000"/>
              <a:gd name="connsiteX952" fmla="*/ 1304276 w 7467600"/>
              <a:gd name="connsiteY952" fmla="*/ 476275 h 6858000"/>
              <a:gd name="connsiteX953" fmla="*/ 1492066 w 7467600"/>
              <a:gd name="connsiteY953" fmla="*/ 886333 h 6858000"/>
              <a:gd name="connsiteX954" fmla="*/ 1423698 w 7467600"/>
              <a:gd name="connsiteY954" fmla="*/ 710817 h 6858000"/>
              <a:gd name="connsiteX955" fmla="*/ 1357609 w 7467600"/>
              <a:gd name="connsiteY955" fmla="*/ 532892 h 6858000"/>
              <a:gd name="connsiteX956" fmla="*/ 1309550 w 7467600"/>
              <a:gd name="connsiteY956" fmla="*/ 374031 h 6858000"/>
              <a:gd name="connsiteX957" fmla="*/ 1193673 w 7467600"/>
              <a:gd name="connsiteY957" fmla="*/ 49533 h 6858000"/>
              <a:gd name="connsiteX958" fmla="*/ 1164391 w 7467600"/>
              <a:gd name="connsiteY958" fmla="*/ 0 h 6858000"/>
              <a:gd name="connsiteX959" fmla="*/ 1200666 w 7467600"/>
              <a:gd name="connsiteY959" fmla="*/ 0 h 6858000"/>
              <a:gd name="connsiteX960" fmla="*/ 1223408 w 7467600"/>
              <a:gd name="connsiteY960" fmla="*/ 38996 h 6858000"/>
              <a:gd name="connsiteX961" fmla="*/ 1339635 w 7467600"/>
              <a:gd name="connsiteY961" fmla="*/ 365517 h 6858000"/>
              <a:gd name="connsiteX962" fmla="*/ 1387469 w 7467600"/>
              <a:gd name="connsiteY962" fmla="*/ 523079 h 6858000"/>
              <a:gd name="connsiteX963" fmla="*/ 1452685 w 7467600"/>
              <a:gd name="connsiteY963" fmla="*/ 699806 h 6858000"/>
              <a:gd name="connsiteX964" fmla="*/ 1492092 w 7467600"/>
              <a:gd name="connsiteY964" fmla="*/ 800424 h 6858000"/>
              <a:gd name="connsiteX965" fmla="*/ 1455302 w 7467600"/>
              <a:gd name="connsiteY965" fmla="*/ 632913 h 6858000"/>
              <a:gd name="connsiteX966" fmla="*/ 1222336 w 7467600"/>
              <a:gd name="connsiteY966" fmla="*/ 9480 h 6858000"/>
              <a:gd name="connsiteX967" fmla="*/ 1214634 w 7467600"/>
              <a:gd name="connsiteY967" fmla="*/ 0 h 6858000"/>
              <a:gd name="connsiteX968" fmla="*/ 1289827 w 7467600"/>
              <a:gd name="connsiteY968" fmla="*/ 0 h 6858000"/>
              <a:gd name="connsiteX969" fmla="*/ 1321076 w 7467600"/>
              <a:gd name="connsiteY969" fmla="*/ 59722 h 6858000"/>
              <a:gd name="connsiteX970" fmla="*/ 1512579 w 7467600"/>
              <a:gd name="connsiteY970" fmla="*/ 626441 h 6858000"/>
              <a:gd name="connsiteX971" fmla="*/ 1506076 w 7467600"/>
              <a:gd name="connsiteY971" fmla="*/ 1089289 h 6858000"/>
              <a:gd name="connsiteX972" fmla="*/ 1486346 w 7467600"/>
              <a:gd name="connsiteY972" fmla="*/ 1079919 h 6858000"/>
              <a:gd name="connsiteX973" fmla="*/ 1070511 w 7467600"/>
              <a:gd name="connsiteY973" fmla="*/ 48609 h 6858000"/>
              <a:gd name="connsiteX974" fmla="*/ 1057230 w 7467600"/>
              <a:gd name="connsiteY974" fmla="*/ 0 h 6858000"/>
              <a:gd name="connsiteX975" fmla="*/ 43151 w 7467600"/>
              <a:gd name="connsiteY975" fmla="*/ 0 h 6858000"/>
              <a:gd name="connsiteX976" fmla="*/ 95283 w 7467600"/>
              <a:gd name="connsiteY976" fmla="*/ 0 h 6858000"/>
              <a:gd name="connsiteX977" fmla="*/ 300708 w 7467600"/>
              <a:gd name="connsiteY977" fmla="*/ 154571 h 6858000"/>
              <a:gd name="connsiteX978" fmla="*/ 530414 w 7467600"/>
              <a:gd name="connsiteY978" fmla="*/ 354673 h 6858000"/>
              <a:gd name="connsiteX979" fmla="*/ 333785 w 7467600"/>
              <a:gd name="connsiteY979" fmla="*/ 161564 h 6858000"/>
              <a:gd name="connsiteX980" fmla="*/ 147005 w 7467600"/>
              <a:gd name="connsiteY980" fmla="*/ 0 h 6858000"/>
              <a:gd name="connsiteX981" fmla="*/ 272509 w 7467600"/>
              <a:gd name="connsiteY981" fmla="*/ 0 h 6858000"/>
              <a:gd name="connsiteX982" fmla="*/ 326276 w 7467600"/>
              <a:gd name="connsiteY982" fmla="*/ 45847 h 6858000"/>
              <a:gd name="connsiteX983" fmla="*/ 823759 w 7467600"/>
              <a:gd name="connsiteY983" fmla="*/ 574145 h 6858000"/>
              <a:gd name="connsiteX984" fmla="*/ 811254 w 7467600"/>
              <a:gd name="connsiteY984" fmla="*/ 665546 h 6858000"/>
              <a:gd name="connsiteX985" fmla="*/ 154042 w 7467600"/>
              <a:gd name="connsiteY985" fmla="*/ 261522 h 6858000"/>
              <a:gd name="connsiteX986" fmla="*/ 13550 w 7467600"/>
              <a:gd name="connsiteY986" fmla="*/ 158423 h 6858000"/>
              <a:gd name="connsiteX987" fmla="*/ 0 w 7467600"/>
              <a:gd name="connsiteY987" fmla="*/ 146618 h 6858000"/>
              <a:gd name="connsiteX988" fmla="*/ 0 w 7467600"/>
              <a:gd name="connsiteY988" fmla="*/ 59161 h 6858000"/>
              <a:gd name="connsiteX989" fmla="*/ 45427 w 7467600"/>
              <a:gd name="connsiteY989" fmla="*/ 101078 h 6858000"/>
              <a:gd name="connsiteX990" fmla="*/ 630103 w 7467600"/>
              <a:gd name="connsiteY990" fmla="*/ 485885 h 6858000"/>
              <a:gd name="connsiteX991" fmla="*/ 532040 w 7467600"/>
              <a:gd name="connsiteY991" fmla="*/ 399359 h 6858000"/>
              <a:gd name="connsiteX992" fmla="*/ 517618 w 7467600"/>
              <a:gd name="connsiteY992" fmla="*/ 385726 h 6858000"/>
              <a:gd name="connsiteX993" fmla="*/ 285074 w 7467600"/>
              <a:gd name="connsiteY993" fmla="*/ 182755 h 6858000"/>
              <a:gd name="connsiteX994" fmla="*/ 43151 w 7467600"/>
              <a:gd name="connsiteY99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467600 w 7467600"/>
              <a:gd name="connsiteY127" fmla="*/ 527773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7467600 w 7467600"/>
              <a:gd name="connsiteY137" fmla="*/ 5277736 h 6858000"/>
              <a:gd name="connsiteX138" fmla="*/ 1903353 w 7467600"/>
              <a:gd name="connsiteY138" fmla="*/ 5044827 h 6858000"/>
              <a:gd name="connsiteX139" fmla="*/ 1936931 w 7467600"/>
              <a:gd name="connsiteY139" fmla="*/ 5093954 h 6858000"/>
              <a:gd name="connsiteX140" fmla="*/ 2195868 w 7467600"/>
              <a:gd name="connsiteY140" fmla="*/ 5396574 h 6858000"/>
              <a:gd name="connsiteX141" fmla="*/ 2088852 w 7467600"/>
              <a:gd name="connsiteY141" fmla="*/ 5166123 h 6858000"/>
              <a:gd name="connsiteX142" fmla="*/ 1958241 w 7467600"/>
              <a:gd name="connsiteY142" fmla="*/ 5067955 h 6858000"/>
              <a:gd name="connsiteX143" fmla="*/ 1903353 w 7467600"/>
              <a:gd name="connsiteY143" fmla="*/ 5044827 h 6858000"/>
              <a:gd name="connsiteX144" fmla="*/ 1979378 w 7467600"/>
              <a:gd name="connsiteY144" fmla="*/ 4769504 h 6858000"/>
              <a:gd name="connsiteX145" fmla="*/ 2882120 w 7467600"/>
              <a:gd name="connsiteY145" fmla="*/ 5064547 h 6858000"/>
              <a:gd name="connsiteX146" fmla="*/ 2793103 w 7467600"/>
              <a:gd name="connsiteY146" fmla="*/ 5039699 h 6858000"/>
              <a:gd name="connsiteX147" fmla="*/ 2770041 w 7467600"/>
              <a:gd name="connsiteY147" fmla="*/ 5033634 h 6858000"/>
              <a:gd name="connsiteX148" fmla="*/ 1979378 w 7467600"/>
              <a:gd name="connsiteY148" fmla="*/ 4769504 h 6858000"/>
              <a:gd name="connsiteX149" fmla="*/ 1927410 w 7467600"/>
              <a:gd name="connsiteY149" fmla="*/ 4716164 h 6858000"/>
              <a:gd name="connsiteX150" fmla="*/ 1959587 w 7467600"/>
              <a:gd name="connsiteY150" fmla="*/ 4728849 h 6858000"/>
              <a:gd name="connsiteX151" fmla="*/ 2777707 w 7467600"/>
              <a:gd name="connsiteY151" fmla="*/ 5003991 h 6858000"/>
              <a:gd name="connsiteX152" fmla="*/ 2800768 w 7467600"/>
              <a:gd name="connsiteY152" fmla="*/ 5010056 h 6858000"/>
              <a:gd name="connsiteX153" fmla="*/ 2879408 w 7467600"/>
              <a:gd name="connsiteY153" fmla="*/ 5031590 h 6858000"/>
              <a:gd name="connsiteX154" fmla="*/ 2862295 w 7467600"/>
              <a:gd name="connsiteY154" fmla="*/ 5022958 h 6858000"/>
              <a:gd name="connsiteX155" fmla="*/ 2813343 w 7467600"/>
              <a:gd name="connsiteY155" fmla="*/ 4998369 h 6858000"/>
              <a:gd name="connsiteX156" fmla="*/ 2646245 w 7467600"/>
              <a:gd name="connsiteY156" fmla="*/ 4930999 h 6858000"/>
              <a:gd name="connsiteX157" fmla="*/ 1999243 w 7467600"/>
              <a:gd name="connsiteY157" fmla="*/ 4730524 h 6858000"/>
              <a:gd name="connsiteX158" fmla="*/ 1979527 w 7467600"/>
              <a:gd name="connsiteY158" fmla="*/ 4726651 h 6858000"/>
              <a:gd name="connsiteX159" fmla="*/ 1927410 w 7467600"/>
              <a:gd name="connsiteY159" fmla="*/ 4716164 h 6858000"/>
              <a:gd name="connsiteX160" fmla="*/ 1997014 w 7467600"/>
              <a:gd name="connsiteY160" fmla="*/ 4698007 h 6858000"/>
              <a:gd name="connsiteX161" fmla="*/ 2005458 w 7467600"/>
              <a:gd name="connsiteY161" fmla="*/ 4699540 h 6858000"/>
              <a:gd name="connsiteX162" fmla="*/ 2657186 w 7467600"/>
              <a:gd name="connsiteY162" fmla="*/ 4901687 h 6858000"/>
              <a:gd name="connsiteX163" fmla="*/ 2826662 w 7467600"/>
              <a:gd name="connsiteY163" fmla="*/ 4970362 h 6858000"/>
              <a:gd name="connsiteX164" fmla="*/ 2876100 w 7467600"/>
              <a:gd name="connsiteY164" fmla="*/ 4995397 h 6858000"/>
              <a:gd name="connsiteX165" fmla="*/ 3042600 w 7467600"/>
              <a:gd name="connsiteY165" fmla="*/ 5059532 h 6858000"/>
              <a:gd name="connsiteX166" fmla="*/ 1997014 w 7467600"/>
              <a:gd name="connsiteY166" fmla="*/ 4698007 h 6858000"/>
              <a:gd name="connsiteX167" fmla="*/ 2305292 w 7467600"/>
              <a:gd name="connsiteY167" fmla="*/ 4219492 h 6858000"/>
              <a:gd name="connsiteX168" fmla="*/ 3360922 w 7467600"/>
              <a:gd name="connsiteY168" fmla="*/ 4529373 h 6858000"/>
              <a:gd name="connsiteX169" fmla="*/ 3492420 w 7467600"/>
              <a:gd name="connsiteY169" fmla="*/ 4510145 h 6858000"/>
              <a:gd name="connsiteX170" fmla="*/ 3364086 w 7467600"/>
              <a:gd name="connsiteY170" fmla="*/ 4480340 h 6858000"/>
              <a:gd name="connsiteX171" fmla="*/ 3225818 w 7467600"/>
              <a:gd name="connsiteY171" fmla="*/ 4411822 h 6858000"/>
              <a:gd name="connsiteX172" fmla="*/ 3129696 w 7467600"/>
              <a:gd name="connsiteY172" fmla="*/ 4360704 h 6858000"/>
              <a:gd name="connsiteX173" fmla="*/ 2814545 w 7467600"/>
              <a:gd name="connsiteY173" fmla="*/ 4282955 h 6858000"/>
              <a:gd name="connsiteX174" fmla="*/ 2305292 w 7467600"/>
              <a:gd name="connsiteY174" fmla="*/ 4219492 h 6858000"/>
              <a:gd name="connsiteX175" fmla="*/ 2626982 w 7467600"/>
              <a:gd name="connsiteY175" fmla="*/ 4206450 h 6858000"/>
              <a:gd name="connsiteX176" fmla="*/ 2490617 w 7467600"/>
              <a:gd name="connsiteY176" fmla="*/ 4206951 h 6858000"/>
              <a:gd name="connsiteX177" fmla="*/ 2819869 w 7467600"/>
              <a:gd name="connsiteY177" fmla="*/ 4252936 h 6858000"/>
              <a:gd name="connsiteX178" fmla="*/ 3143018 w 7467600"/>
              <a:gd name="connsiteY178" fmla="*/ 4332698 h 6858000"/>
              <a:gd name="connsiteX179" fmla="*/ 3241520 w 7467600"/>
              <a:gd name="connsiteY179" fmla="*/ 4385112 h 6858000"/>
              <a:gd name="connsiteX180" fmla="*/ 3374575 w 7467600"/>
              <a:gd name="connsiteY180" fmla="*/ 4451517 h 6858000"/>
              <a:gd name="connsiteX181" fmla="*/ 3505221 w 7467600"/>
              <a:gd name="connsiteY181" fmla="*/ 4480757 h 6858000"/>
              <a:gd name="connsiteX182" fmla="*/ 2626982 w 7467600"/>
              <a:gd name="connsiteY182" fmla="*/ 4206450 h 6858000"/>
              <a:gd name="connsiteX183" fmla="*/ 1310106 w 7467600"/>
              <a:gd name="connsiteY183" fmla="*/ 3943217 h 6858000"/>
              <a:gd name="connsiteX184" fmla="*/ 854994 w 7467600"/>
              <a:gd name="connsiteY184" fmla="*/ 4399136 h 6858000"/>
              <a:gd name="connsiteX185" fmla="*/ 742462 w 7467600"/>
              <a:gd name="connsiteY185" fmla="*/ 4594648 h 6858000"/>
              <a:gd name="connsiteX186" fmla="*/ 820602 w 7467600"/>
              <a:gd name="connsiteY186" fmla="*/ 4485915 h 6858000"/>
              <a:gd name="connsiteX187" fmla="*/ 878295 w 7467600"/>
              <a:gd name="connsiteY187" fmla="*/ 4403594 h 6858000"/>
              <a:gd name="connsiteX188" fmla="*/ 1240607 w 7467600"/>
              <a:gd name="connsiteY188" fmla="*/ 4010401 h 6858000"/>
              <a:gd name="connsiteX189" fmla="*/ 1310106 w 7467600"/>
              <a:gd name="connsiteY189" fmla="*/ 3943217 h 6858000"/>
              <a:gd name="connsiteX190" fmla="*/ 1423113 w 7467600"/>
              <a:gd name="connsiteY190" fmla="*/ 3874565 h 6858000"/>
              <a:gd name="connsiteX191" fmla="*/ 1260565 w 7467600"/>
              <a:gd name="connsiteY191" fmla="*/ 4031982 h 6858000"/>
              <a:gd name="connsiteX192" fmla="*/ 901900 w 7467600"/>
              <a:gd name="connsiteY192" fmla="*/ 4421236 h 6858000"/>
              <a:gd name="connsiteX193" fmla="*/ 845044 w 7467600"/>
              <a:gd name="connsiteY193" fmla="*/ 4502436 h 6858000"/>
              <a:gd name="connsiteX194" fmla="*/ 685926 w 7467600"/>
              <a:gd name="connsiteY194" fmla="*/ 4703069 h 6858000"/>
              <a:gd name="connsiteX195" fmla="*/ 684248 w 7467600"/>
              <a:gd name="connsiteY195" fmla="*/ 4706721 h 6858000"/>
              <a:gd name="connsiteX196" fmla="*/ 1423113 w 7467600"/>
              <a:gd name="connsiteY196" fmla="*/ 3874565 h 6858000"/>
              <a:gd name="connsiteX197" fmla="*/ 3316479 w 7467600"/>
              <a:gd name="connsiteY197" fmla="*/ 3872136 h 6858000"/>
              <a:gd name="connsiteX198" fmla="*/ 3546806 w 7467600"/>
              <a:gd name="connsiteY198" fmla="*/ 4356139 h 6858000"/>
              <a:gd name="connsiteX199" fmla="*/ 3364433 w 7467600"/>
              <a:gd name="connsiteY199" fmla="*/ 3953121 h 6858000"/>
              <a:gd name="connsiteX200" fmla="*/ 3316479 w 7467600"/>
              <a:gd name="connsiteY200" fmla="*/ 3872136 h 6858000"/>
              <a:gd name="connsiteX201" fmla="*/ 3291335 w 7467600"/>
              <a:gd name="connsiteY201" fmla="*/ 3767420 h 6858000"/>
              <a:gd name="connsiteX202" fmla="*/ 3390805 w 7467600"/>
              <a:gd name="connsiteY202" fmla="*/ 3937163 h 6858000"/>
              <a:gd name="connsiteX203" fmla="*/ 3579062 w 7467600"/>
              <a:gd name="connsiteY203" fmla="*/ 4359040 h 6858000"/>
              <a:gd name="connsiteX204" fmla="*/ 3467355 w 7467600"/>
              <a:gd name="connsiteY204" fmla="*/ 3988130 h 6858000"/>
              <a:gd name="connsiteX205" fmla="*/ 3310753 w 7467600"/>
              <a:gd name="connsiteY205" fmla="*/ 3787140 h 6858000"/>
              <a:gd name="connsiteX206" fmla="*/ 3291335 w 7467600"/>
              <a:gd name="connsiteY206" fmla="*/ 3767420 h 6858000"/>
              <a:gd name="connsiteX207" fmla="*/ 1635889 w 7467600"/>
              <a:gd name="connsiteY207" fmla="*/ 3709494 h 6858000"/>
              <a:gd name="connsiteX208" fmla="*/ 1634800 w 7467600"/>
              <a:gd name="connsiteY208" fmla="*/ 3731111 h 6858000"/>
              <a:gd name="connsiteX209" fmla="*/ 1635889 w 7467600"/>
              <a:gd name="connsiteY209" fmla="*/ 3709494 h 6858000"/>
              <a:gd name="connsiteX210" fmla="*/ 1510397 w 7467600"/>
              <a:gd name="connsiteY210" fmla="*/ 3684705 h 6858000"/>
              <a:gd name="connsiteX211" fmla="*/ 1146550 w 7467600"/>
              <a:gd name="connsiteY211" fmla="*/ 3802012 h 6858000"/>
              <a:gd name="connsiteX212" fmla="*/ 698834 w 7467600"/>
              <a:gd name="connsiteY212" fmla="*/ 3952272 h 6858000"/>
              <a:gd name="connsiteX213" fmla="*/ 34256 w 7467600"/>
              <a:gd name="connsiteY213" fmla="*/ 4347603 h 6858000"/>
              <a:gd name="connsiteX214" fmla="*/ 527241 w 7467600"/>
              <a:gd name="connsiteY214" fmla="*/ 4065078 h 6858000"/>
              <a:gd name="connsiteX215" fmla="*/ 1510397 w 7467600"/>
              <a:gd name="connsiteY215" fmla="*/ 3684705 h 6858000"/>
              <a:gd name="connsiteX216" fmla="*/ 1313114 w 7467600"/>
              <a:gd name="connsiteY216" fmla="*/ 3655216 h 6858000"/>
              <a:gd name="connsiteX217" fmla="*/ 1109304 w 7467600"/>
              <a:gd name="connsiteY217" fmla="*/ 3669030 h 6858000"/>
              <a:gd name="connsiteX218" fmla="*/ 8129 w 7467600"/>
              <a:gd name="connsiteY218" fmla="*/ 4330519 h 6858000"/>
              <a:gd name="connsiteX219" fmla="*/ 687572 w 7467600"/>
              <a:gd name="connsiteY219" fmla="*/ 3925629 h 6858000"/>
              <a:gd name="connsiteX220" fmla="*/ 1138365 w 7467600"/>
              <a:gd name="connsiteY220" fmla="*/ 3774515 h 6858000"/>
              <a:gd name="connsiteX221" fmla="*/ 1505579 w 7467600"/>
              <a:gd name="connsiteY221" fmla="*/ 3655526 h 6858000"/>
              <a:gd name="connsiteX222" fmla="*/ 1313114 w 7467600"/>
              <a:gd name="connsiteY222" fmla="*/ 3655216 h 6858000"/>
              <a:gd name="connsiteX223" fmla="*/ 3655073 w 7467600"/>
              <a:gd name="connsiteY223" fmla="*/ 3650884 h 6858000"/>
              <a:gd name="connsiteX224" fmla="*/ 3989938 w 7467600"/>
              <a:gd name="connsiteY224" fmla="*/ 3991685 h 6858000"/>
              <a:gd name="connsiteX225" fmla="*/ 4393907 w 7467600"/>
              <a:gd name="connsiteY225" fmla="*/ 4261258 h 6858000"/>
              <a:gd name="connsiteX226" fmla="*/ 4648051 w 7467600"/>
              <a:gd name="connsiteY226" fmla="*/ 4374051 h 6858000"/>
              <a:gd name="connsiteX227" fmla="*/ 4383389 w 7467600"/>
              <a:gd name="connsiteY227" fmla="*/ 4184369 h 6858000"/>
              <a:gd name="connsiteX228" fmla="*/ 4165508 w 7467600"/>
              <a:gd name="connsiteY228" fmla="*/ 4035196 h 6858000"/>
              <a:gd name="connsiteX229" fmla="*/ 4068162 w 7467600"/>
              <a:gd name="connsiteY229" fmla="*/ 3953394 h 6858000"/>
              <a:gd name="connsiteX230" fmla="*/ 3981416 w 7467600"/>
              <a:gd name="connsiteY230" fmla="*/ 3880482 h 6858000"/>
              <a:gd name="connsiteX231" fmla="*/ 3800147 w 7467600"/>
              <a:gd name="connsiteY231" fmla="*/ 3749872 h 6858000"/>
              <a:gd name="connsiteX232" fmla="*/ 3655073 w 7467600"/>
              <a:gd name="connsiteY232" fmla="*/ 3650884 h 6858000"/>
              <a:gd name="connsiteX233" fmla="*/ 3670252 w 7467600"/>
              <a:gd name="connsiteY233" fmla="*/ 3622798 h 6858000"/>
              <a:gd name="connsiteX234" fmla="*/ 3817258 w 7467600"/>
              <a:gd name="connsiteY234" fmla="*/ 3723577 h 6858000"/>
              <a:gd name="connsiteX235" fmla="*/ 4000461 w 7467600"/>
              <a:gd name="connsiteY235" fmla="*/ 3855966 h 6858000"/>
              <a:gd name="connsiteX236" fmla="*/ 4088180 w 7467600"/>
              <a:gd name="connsiteY236" fmla="*/ 3929774 h 6858000"/>
              <a:gd name="connsiteX237" fmla="*/ 4184555 w 7467600"/>
              <a:gd name="connsiteY237" fmla="*/ 4010683 h 6858000"/>
              <a:gd name="connsiteX238" fmla="*/ 4399563 w 7467600"/>
              <a:gd name="connsiteY238" fmla="*/ 4158106 h 6858000"/>
              <a:gd name="connsiteX239" fmla="*/ 4684469 w 7467600"/>
              <a:gd name="connsiteY239" fmla="*/ 4364680 h 6858000"/>
              <a:gd name="connsiteX240" fmla="*/ 4690271 w 7467600"/>
              <a:gd name="connsiteY240" fmla="*/ 4370034 h 6858000"/>
              <a:gd name="connsiteX241" fmla="*/ 4136093 w 7467600"/>
              <a:gd name="connsiteY241" fmla="*/ 3858466 h 6858000"/>
              <a:gd name="connsiteX242" fmla="*/ 3670252 w 7467600"/>
              <a:gd name="connsiteY242" fmla="*/ 3622798 h 6858000"/>
              <a:gd name="connsiteX243" fmla="*/ 4440129 w 7467600"/>
              <a:gd name="connsiteY243" fmla="*/ 3448571 h 6858000"/>
              <a:gd name="connsiteX244" fmla="*/ 4856525 w 7467600"/>
              <a:gd name="connsiteY244" fmla="*/ 3915351 h 6858000"/>
              <a:gd name="connsiteX245" fmla="*/ 5059055 w 7467600"/>
              <a:gd name="connsiteY245" fmla="*/ 4108918 h 6858000"/>
              <a:gd name="connsiteX246" fmla="*/ 5290070 w 7467600"/>
              <a:gd name="connsiteY246" fmla="*/ 4263619 h 6858000"/>
              <a:gd name="connsiteX247" fmla="*/ 4834991 w 7467600"/>
              <a:gd name="connsiteY247" fmla="*/ 3830985 h 6858000"/>
              <a:gd name="connsiteX248" fmla="*/ 4440129 w 7467600"/>
              <a:gd name="connsiteY248" fmla="*/ 3448571 h 6858000"/>
              <a:gd name="connsiteX249" fmla="*/ 4441737 w 7467600"/>
              <a:gd name="connsiteY249" fmla="*/ 3399734 h 6858000"/>
              <a:gd name="connsiteX250" fmla="*/ 4431236 w 7467600"/>
              <a:gd name="connsiteY250" fmla="*/ 3400954 h 6858000"/>
              <a:gd name="connsiteX251" fmla="*/ 4557150 w 7467600"/>
              <a:gd name="connsiteY251" fmla="*/ 3510023 h 6858000"/>
              <a:gd name="connsiteX252" fmla="*/ 4856936 w 7467600"/>
              <a:gd name="connsiteY252" fmla="*/ 3809146 h 6858000"/>
              <a:gd name="connsiteX253" fmla="*/ 5111996 w 7467600"/>
              <a:gd name="connsiteY253" fmla="*/ 4065759 h 6858000"/>
              <a:gd name="connsiteX254" fmla="*/ 5388878 w 7467600"/>
              <a:gd name="connsiteY254" fmla="*/ 4300185 h 6858000"/>
              <a:gd name="connsiteX255" fmla="*/ 5425556 w 7467600"/>
              <a:gd name="connsiteY255" fmla="*/ 4308967 h 6858000"/>
              <a:gd name="connsiteX256" fmla="*/ 4943646 w 7467600"/>
              <a:gd name="connsiteY256" fmla="*/ 3822916 h 6858000"/>
              <a:gd name="connsiteX257" fmla="*/ 4594837 w 7467600"/>
              <a:gd name="connsiteY257" fmla="*/ 3532274 h 6858000"/>
              <a:gd name="connsiteX258" fmla="*/ 4441737 w 7467600"/>
              <a:gd name="connsiteY258" fmla="*/ 3399734 h 6858000"/>
              <a:gd name="connsiteX259" fmla="*/ 5425834 w 7467600"/>
              <a:gd name="connsiteY259" fmla="*/ 3162785 h 6858000"/>
              <a:gd name="connsiteX260" fmla="*/ 5401644 w 7467600"/>
              <a:gd name="connsiteY260" fmla="*/ 3617847 h 6858000"/>
              <a:gd name="connsiteX261" fmla="*/ 5467256 w 7467600"/>
              <a:gd name="connsiteY261" fmla="*/ 4175494 h 6858000"/>
              <a:gd name="connsiteX262" fmla="*/ 5448069 w 7467600"/>
              <a:gd name="connsiteY262" fmla="*/ 3567554 h 6858000"/>
              <a:gd name="connsiteX263" fmla="*/ 5425834 w 7467600"/>
              <a:gd name="connsiteY263" fmla="*/ 3162785 h 6858000"/>
              <a:gd name="connsiteX264" fmla="*/ 1318687 w 7467600"/>
              <a:gd name="connsiteY264" fmla="*/ 3113840 h 6858000"/>
              <a:gd name="connsiteX265" fmla="*/ 1066793 w 7467600"/>
              <a:gd name="connsiteY265" fmla="*/ 3212171 h 6858000"/>
              <a:gd name="connsiteX266" fmla="*/ 993319 w 7467600"/>
              <a:gd name="connsiteY266" fmla="*/ 3247648 h 6858000"/>
              <a:gd name="connsiteX267" fmla="*/ 853081 w 7467600"/>
              <a:gd name="connsiteY267" fmla="*/ 3312410 h 6858000"/>
              <a:gd name="connsiteX268" fmla="*/ 805957 w 7467600"/>
              <a:gd name="connsiteY268" fmla="*/ 3330443 h 6858000"/>
              <a:gd name="connsiteX269" fmla="*/ 1318687 w 7467600"/>
              <a:gd name="connsiteY269" fmla="*/ 3113840 h 6858000"/>
              <a:gd name="connsiteX270" fmla="*/ 5453702 w 7467600"/>
              <a:gd name="connsiteY270" fmla="*/ 3090882 h 6858000"/>
              <a:gd name="connsiteX271" fmla="*/ 5480135 w 7467600"/>
              <a:gd name="connsiteY271" fmla="*/ 3565802 h 6858000"/>
              <a:gd name="connsiteX272" fmla="*/ 5499023 w 7467600"/>
              <a:gd name="connsiteY272" fmla="*/ 4166310 h 6858000"/>
              <a:gd name="connsiteX273" fmla="*/ 5547022 w 7467600"/>
              <a:gd name="connsiteY273" fmla="*/ 3607838 h 6858000"/>
              <a:gd name="connsiteX274" fmla="*/ 5515964 w 7467600"/>
              <a:gd name="connsiteY274" fmla="*/ 3378541 h 6858000"/>
              <a:gd name="connsiteX275" fmla="*/ 5453702 w 7467600"/>
              <a:gd name="connsiteY275" fmla="*/ 3090882 h 6858000"/>
              <a:gd name="connsiteX276" fmla="*/ 1238695 w 7467600"/>
              <a:gd name="connsiteY276" fmla="*/ 3076820 h 6858000"/>
              <a:gd name="connsiteX277" fmla="*/ 716371 w 7467600"/>
              <a:gd name="connsiteY277" fmla="*/ 3293249 h 6858000"/>
              <a:gd name="connsiteX278" fmla="*/ 579522 w 7467600"/>
              <a:gd name="connsiteY278" fmla="*/ 3371759 h 6858000"/>
              <a:gd name="connsiteX279" fmla="*/ 600288 w 7467600"/>
              <a:gd name="connsiteY279" fmla="*/ 3365555 h 6858000"/>
              <a:gd name="connsiteX280" fmla="*/ 840692 w 7467600"/>
              <a:gd name="connsiteY280" fmla="*/ 3284921 h 6858000"/>
              <a:gd name="connsiteX281" fmla="*/ 979248 w 7467600"/>
              <a:gd name="connsiteY281" fmla="*/ 3221003 h 6858000"/>
              <a:gd name="connsiteX282" fmla="*/ 1053282 w 7467600"/>
              <a:gd name="connsiteY282" fmla="*/ 3185247 h 6858000"/>
              <a:gd name="connsiteX283" fmla="*/ 1320603 w 7467600"/>
              <a:gd name="connsiteY283" fmla="*/ 3081281 h 6858000"/>
              <a:gd name="connsiteX284" fmla="*/ 1238695 w 7467600"/>
              <a:gd name="connsiteY284" fmla="*/ 3076820 h 6858000"/>
              <a:gd name="connsiteX285" fmla="*/ 5425627 w 7467600"/>
              <a:gd name="connsiteY285" fmla="*/ 2954192 h 6858000"/>
              <a:gd name="connsiteX286" fmla="*/ 5470770 w 7467600"/>
              <a:gd name="connsiteY286" fmla="*/ 3005435 h 6858000"/>
              <a:gd name="connsiteX287" fmla="*/ 5519779 w 7467600"/>
              <a:gd name="connsiteY287" fmla="*/ 4359223 h 6858000"/>
              <a:gd name="connsiteX288" fmla="*/ 5520293 w 7467600"/>
              <a:gd name="connsiteY288" fmla="*/ 4360602 h 6858000"/>
              <a:gd name="connsiteX289" fmla="*/ 5767221 w 7467600"/>
              <a:gd name="connsiteY289" fmla="*/ 4665564 h 6858000"/>
              <a:gd name="connsiteX290" fmla="*/ 6937169 w 7467600"/>
              <a:gd name="connsiteY290" fmla="*/ 4815941 h 6858000"/>
              <a:gd name="connsiteX291" fmla="*/ 6953922 w 7467600"/>
              <a:gd name="connsiteY291" fmla="*/ 4890068 h 6858000"/>
              <a:gd name="connsiteX292" fmla="*/ 6071359 w 7467600"/>
              <a:gd name="connsiteY292" fmla="*/ 4770770 h 6858000"/>
              <a:gd name="connsiteX293" fmla="*/ 6038839 w 7467600"/>
              <a:gd name="connsiteY293" fmla="*/ 4764474 h 6858000"/>
              <a:gd name="connsiteX294" fmla="*/ 6038706 w 7467600"/>
              <a:gd name="connsiteY294" fmla="*/ 4763847 h 6858000"/>
              <a:gd name="connsiteX295" fmla="*/ 6037784 w 7467600"/>
              <a:gd name="connsiteY295" fmla="*/ 4764270 h 6858000"/>
              <a:gd name="connsiteX296" fmla="*/ 6038839 w 7467600"/>
              <a:gd name="connsiteY296" fmla="*/ 4764474 h 6858000"/>
              <a:gd name="connsiteX297" fmla="*/ 6040338 w 7467600"/>
              <a:gd name="connsiteY297" fmla="*/ 4771418 h 6858000"/>
              <a:gd name="connsiteX298" fmla="*/ 6024488 w 7467600"/>
              <a:gd name="connsiteY298" fmla="*/ 4809903 h 6858000"/>
              <a:gd name="connsiteX299" fmla="*/ 5599771 w 7467600"/>
              <a:gd name="connsiteY299" fmla="*/ 5509652 h 6858000"/>
              <a:gd name="connsiteX300" fmla="*/ 5548843 w 7467600"/>
              <a:gd name="connsiteY300" fmla="*/ 5563845 h 6858000"/>
              <a:gd name="connsiteX301" fmla="*/ 5940952 w 7467600"/>
              <a:gd name="connsiteY301" fmla="*/ 6250028 h 6858000"/>
              <a:gd name="connsiteX302" fmla="*/ 6043441 w 7467600"/>
              <a:gd name="connsiteY302" fmla="*/ 6665847 h 6858000"/>
              <a:gd name="connsiteX303" fmla="*/ 6093432 w 7467600"/>
              <a:gd name="connsiteY303" fmla="*/ 6858000 h 6858000"/>
              <a:gd name="connsiteX304" fmla="*/ 6034344 w 7467600"/>
              <a:gd name="connsiteY304" fmla="*/ 6858000 h 6858000"/>
              <a:gd name="connsiteX305" fmla="*/ 6026679 w 7467600"/>
              <a:gd name="connsiteY305" fmla="*/ 6836959 h 6858000"/>
              <a:gd name="connsiteX306" fmla="*/ 5800441 w 7467600"/>
              <a:gd name="connsiteY306" fmla="*/ 6335286 h 6858000"/>
              <a:gd name="connsiteX307" fmla="*/ 5526562 w 7467600"/>
              <a:gd name="connsiteY307" fmla="*/ 5705388 h 6858000"/>
              <a:gd name="connsiteX308" fmla="*/ 5519640 w 7467600"/>
              <a:gd name="connsiteY308" fmla="*/ 5683774 h 6858000"/>
              <a:gd name="connsiteX309" fmla="*/ 5844559 w 7467600"/>
              <a:gd name="connsiteY309" fmla="*/ 6553349 h 6858000"/>
              <a:gd name="connsiteX310" fmla="*/ 5975994 w 7467600"/>
              <a:gd name="connsiteY310" fmla="*/ 6858000 h 6858000"/>
              <a:gd name="connsiteX311" fmla="*/ 5898547 w 7467600"/>
              <a:gd name="connsiteY311" fmla="*/ 6858000 h 6858000"/>
              <a:gd name="connsiteX312" fmla="*/ 5682041 w 7467600"/>
              <a:gd name="connsiteY312" fmla="*/ 6355860 h 6858000"/>
              <a:gd name="connsiteX313" fmla="*/ 5461758 w 7467600"/>
              <a:gd name="connsiteY313" fmla="*/ 5820220 h 6858000"/>
              <a:gd name="connsiteX314" fmla="*/ 5237282 w 7467600"/>
              <a:gd name="connsiteY314" fmla="*/ 6579086 h 6858000"/>
              <a:gd name="connsiteX315" fmla="*/ 5115009 w 7467600"/>
              <a:gd name="connsiteY315" fmla="*/ 6858000 h 6858000"/>
              <a:gd name="connsiteX316" fmla="*/ 5028074 w 7467600"/>
              <a:gd name="connsiteY316" fmla="*/ 6858000 h 6858000"/>
              <a:gd name="connsiteX317" fmla="*/ 5079508 w 7467600"/>
              <a:gd name="connsiteY317" fmla="*/ 6749074 h 6858000"/>
              <a:gd name="connsiteX318" fmla="*/ 5371846 w 7467600"/>
              <a:gd name="connsiteY318" fmla="*/ 5924413 h 6858000"/>
              <a:gd name="connsiteX319" fmla="*/ 5270512 w 7467600"/>
              <a:gd name="connsiteY319" fmla="*/ 6138975 h 6858000"/>
              <a:gd name="connsiteX320" fmla="*/ 5062409 w 7467600"/>
              <a:gd name="connsiteY320" fmla="*/ 6653544 h 6858000"/>
              <a:gd name="connsiteX321" fmla="*/ 5036628 w 7467600"/>
              <a:gd name="connsiteY321" fmla="*/ 6754247 h 6858000"/>
              <a:gd name="connsiteX322" fmla="*/ 5009112 w 7467600"/>
              <a:gd name="connsiteY322" fmla="*/ 6858000 h 6858000"/>
              <a:gd name="connsiteX323" fmla="*/ 4976679 w 7467600"/>
              <a:gd name="connsiteY323" fmla="*/ 6858000 h 6858000"/>
              <a:gd name="connsiteX324" fmla="*/ 5006537 w 7467600"/>
              <a:gd name="connsiteY324" fmla="*/ 6747068 h 6858000"/>
              <a:gd name="connsiteX325" fmla="*/ 5032723 w 7467600"/>
              <a:gd name="connsiteY325" fmla="*/ 6644957 h 6858000"/>
              <a:gd name="connsiteX326" fmla="*/ 5242949 w 7467600"/>
              <a:gd name="connsiteY326" fmla="*/ 6125175 h 6858000"/>
              <a:gd name="connsiteX327" fmla="*/ 5286321 w 7467600"/>
              <a:gd name="connsiteY327" fmla="*/ 6033555 h 6858000"/>
              <a:gd name="connsiteX328" fmla="*/ 5008210 w 7467600"/>
              <a:gd name="connsiteY328" fmla="*/ 6649194 h 6858000"/>
              <a:gd name="connsiteX329" fmla="*/ 4986321 w 7467600"/>
              <a:gd name="connsiteY329" fmla="*/ 6765687 h 6858000"/>
              <a:gd name="connsiteX330" fmla="*/ 4973474 w 7467600"/>
              <a:gd name="connsiteY330" fmla="*/ 6858000 h 6858000"/>
              <a:gd name="connsiteX331" fmla="*/ 4907178 w 7467600"/>
              <a:gd name="connsiteY331" fmla="*/ 6858000 h 6858000"/>
              <a:gd name="connsiteX332" fmla="*/ 4910810 w 7467600"/>
              <a:gd name="connsiteY332" fmla="*/ 6829660 h 6858000"/>
              <a:gd name="connsiteX333" fmla="*/ 4987461 w 7467600"/>
              <a:gd name="connsiteY333" fmla="*/ 6432994 h 6858000"/>
              <a:gd name="connsiteX334" fmla="*/ 5179262 w 7467600"/>
              <a:gd name="connsiteY334" fmla="*/ 6035044 h 6858000"/>
              <a:gd name="connsiteX335" fmla="*/ 4689678 w 7467600"/>
              <a:gd name="connsiteY335" fmla="*/ 6440241 h 6858000"/>
              <a:gd name="connsiteX336" fmla="*/ 4477543 w 7467600"/>
              <a:gd name="connsiteY336" fmla="*/ 6674836 h 6858000"/>
              <a:gd name="connsiteX337" fmla="*/ 4329957 w 7467600"/>
              <a:gd name="connsiteY337" fmla="*/ 6858000 h 6858000"/>
              <a:gd name="connsiteX338" fmla="*/ 4218595 w 7467600"/>
              <a:gd name="connsiteY338" fmla="*/ 6858000 h 6858000"/>
              <a:gd name="connsiteX339" fmla="*/ 4368888 w 7467600"/>
              <a:gd name="connsiteY339" fmla="*/ 6668412 h 6858000"/>
              <a:gd name="connsiteX340" fmla="*/ 4563091 w 7467600"/>
              <a:gd name="connsiteY340" fmla="*/ 6442508 h 6858000"/>
              <a:gd name="connsiteX341" fmla="*/ 5387324 w 7467600"/>
              <a:gd name="connsiteY341" fmla="*/ 5705830 h 6858000"/>
              <a:gd name="connsiteX342" fmla="*/ 5073620 w 7467600"/>
              <a:gd name="connsiteY342" fmla="*/ 5955437 h 6858000"/>
              <a:gd name="connsiteX343" fmla="*/ 4689789 w 7467600"/>
              <a:gd name="connsiteY343" fmla="*/ 6268382 h 6858000"/>
              <a:gd name="connsiteX344" fmla="*/ 4418722 w 7467600"/>
              <a:gd name="connsiteY344" fmla="*/ 6570886 h 6858000"/>
              <a:gd name="connsiteX345" fmla="*/ 4214944 w 7467600"/>
              <a:gd name="connsiteY345" fmla="*/ 6858000 h 6858000"/>
              <a:gd name="connsiteX346" fmla="*/ 4177898 w 7467600"/>
              <a:gd name="connsiteY346" fmla="*/ 6858000 h 6858000"/>
              <a:gd name="connsiteX347" fmla="*/ 4391597 w 7467600"/>
              <a:gd name="connsiteY347" fmla="*/ 6556370 h 6858000"/>
              <a:gd name="connsiteX348" fmla="*/ 4668889 w 7467600"/>
              <a:gd name="connsiteY348" fmla="*/ 6246399 h 6858000"/>
              <a:gd name="connsiteX349" fmla="*/ 5055427 w 7467600"/>
              <a:gd name="connsiteY349" fmla="*/ 5931476 h 6858000"/>
              <a:gd name="connsiteX350" fmla="*/ 5371814 w 7467600"/>
              <a:gd name="connsiteY350" fmla="*/ 5678975 h 6858000"/>
              <a:gd name="connsiteX351" fmla="*/ 4987918 w 7467600"/>
              <a:gd name="connsiteY351" fmla="*/ 5838701 h 6858000"/>
              <a:gd name="connsiteX352" fmla="*/ 4317146 w 7467600"/>
              <a:gd name="connsiteY352" fmla="*/ 6587716 h 6858000"/>
              <a:gd name="connsiteX353" fmla="*/ 4171627 w 7467600"/>
              <a:gd name="connsiteY353" fmla="*/ 6858000 h 6858000"/>
              <a:gd name="connsiteX354" fmla="*/ 4081585 w 7467600"/>
              <a:gd name="connsiteY354" fmla="*/ 6858000 h 6858000"/>
              <a:gd name="connsiteX355" fmla="*/ 4238603 w 7467600"/>
              <a:gd name="connsiteY355" fmla="*/ 6559341 h 6858000"/>
              <a:gd name="connsiteX356" fmla="*/ 4778333 w 7467600"/>
              <a:gd name="connsiteY356" fmla="*/ 5873626 h 6858000"/>
              <a:gd name="connsiteX357" fmla="*/ 5414185 w 7467600"/>
              <a:gd name="connsiteY357" fmla="*/ 5573882 h 6858000"/>
              <a:gd name="connsiteX358" fmla="*/ 5959648 w 7467600"/>
              <a:gd name="connsiteY358" fmla="*/ 4760797 h 6858000"/>
              <a:gd name="connsiteX359" fmla="*/ 5355019 w 7467600"/>
              <a:gd name="connsiteY359" fmla="*/ 4734672 h 6858000"/>
              <a:gd name="connsiteX360" fmla="*/ 5083565 w 7467600"/>
              <a:gd name="connsiteY360" fmla="*/ 5179121 h 6858000"/>
              <a:gd name="connsiteX361" fmla="*/ 4713577 w 7467600"/>
              <a:gd name="connsiteY361" fmla="*/ 5616803 h 6858000"/>
              <a:gd name="connsiteX362" fmla="*/ 3989559 w 7467600"/>
              <a:gd name="connsiteY362" fmla="*/ 6145945 h 6858000"/>
              <a:gd name="connsiteX363" fmla="*/ 3939824 w 7467600"/>
              <a:gd name="connsiteY363" fmla="*/ 6066900 h 6858000"/>
              <a:gd name="connsiteX364" fmla="*/ 4584537 w 7467600"/>
              <a:gd name="connsiteY364" fmla="*/ 5324826 h 6858000"/>
              <a:gd name="connsiteX365" fmla="*/ 5037105 w 7467600"/>
              <a:gd name="connsiteY365" fmla="*/ 5088765 h 6858000"/>
              <a:gd name="connsiteX366" fmla="*/ 5039930 w 7467600"/>
              <a:gd name="connsiteY366" fmla="*/ 5089585 h 6858000"/>
              <a:gd name="connsiteX367" fmla="*/ 5263764 w 7467600"/>
              <a:gd name="connsiteY367" fmla="*/ 4735525 h 6858000"/>
              <a:gd name="connsiteX368" fmla="*/ 4086300 w 7467600"/>
              <a:gd name="connsiteY368" fmla="*/ 4884599 h 6858000"/>
              <a:gd name="connsiteX369" fmla="*/ 4085485 w 7467600"/>
              <a:gd name="connsiteY369" fmla="*/ 4899070 h 6858000"/>
              <a:gd name="connsiteX370" fmla="*/ 3871915 w 7467600"/>
              <a:gd name="connsiteY370" fmla="*/ 5253645 h 6858000"/>
              <a:gd name="connsiteX371" fmla="*/ 3799374 w 7467600"/>
              <a:gd name="connsiteY371" fmla="*/ 5466127 h 6858000"/>
              <a:gd name="connsiteX372" fmla="*/ 3498850 w 7467600"/>
              <a:gd name="connsiteY372" fmla="*/ 6661888 h 6858000"/>
              <a:gd name="connsiteX373" fmla="*/ 3399216 w 7467600"/>
              <a:gd name="connsiteY373" fmla="*/ 6858000 h 6858000"/>
              <a:gd name="connsiteX374" fmla="*/ 3303688 w 7467600"/>
              <a:gd name="connsiteY374" fmla="*/ 6858000 h 6858000"/>
              <a:gd name="connsiteX375" fmla="*/ 3391774 w 7467600"/>
              <a:gd name="connsiteY375" fmla="*/ 6697181 h 6858000"/>
              <a:gd name="connsiteX376" fmla="*/ 3735540 w 7467600"/>
              <a:gd name="connsiteY376" fmla="*/ 5546923 h 6858000"/>
              <a:gd name="connsiteX377" fmla="*/ 3729438 w 7467600"/>
              <a:gd name="connsiteY377" fmla="*/ 5569058 h 6858000"/>
              <a:gd name="connsiteX378" fmla="*/ 3707782 w 7467600"/>
              <a:gd name="connsiteY378" fmla="*/ 5644908 h 6858000"/>
              <a:gd name="connsiteX379" fmla="*/ 3583827 w 7467600"/>
              <a:gd name="connsiteY379" fmla="*/ 6039215 h 6858000"/>
              <a:gd name="connsiteX380" fmla="*/ 3547861 w 7467600"/>
              <a:gd name="connsiteY380" fmla="*/ 6129609 h 6858000"/>
              <a:gd name="connsiteX381" fmla="*/ 3490905 w 7467600"/>
              <a:gd name="connsiteY381" fmla="*/ 6277660 h 6858000"/>
              <a:gd name="connsiteX382" fmla="*/ 3455859 w 7467600"/>
              <a:gd name="connsiteY382" fmla="*/ 6391301 h 6858000"/>
              <a:gd name="connsiteX383" fmla="*/ 3429112 w 7467600"/>
              <a:gd name="connsiteY383" fmla="*/ 6479469 h 6858000"/>
              <a:gd name="connsiteX384" fmla="*/ 3304862 w 7467600"/>
              <a:gd name="connsiteY384" fmla="*/ 6796476 h 6858000"/>
              <a:gd name="connsiteX385" fmla="*/ 3276071 w 7467600"/>
              <a:gd name="connsiteY385" fmla="*/ 6858000 h 6858000"/>
              <a:gd name="connsiteX386" fmla="*/ 3240805 w 7467600"/>
              <a:gd name="connsiteY386" fmla="*/ 6858000 h 6858000"/>
              <a:gd name="connsiteX387" fmla="*/ 3275917 w 7467600"/>
              <a:gd name="connsiteY387" fmla="*/ 6783192 h 6858000"/>
              <a:gd name="connsiteX388" fmla="*/ 3399358 w 7467600"/>
              <a:gd name="connsiteY388" fmla="*/ 6469011 h 6858000"/>
              <a:gd name="connsiteX389" fmla="*/ 3425650 w 7467600"/>
              <a:gd name="connsiteY389" fmla="*/ 6381333 h 6858000"/>
              <a:gd name="connsiteX390" fmla="*/ 3460661 w 7467600"/>
              <a:gd name="connsiteY390" fmla="*/ 6266763 h 6858000"/>
              <a:gd name="connsiteX391" fmla="*/ 3518021 w 7467600"/>
              <a:gd name="connsiteY391" fmla="*/ 6117298 h 6858000"/>
              <a:gd name="connsiteX392" fmla="*/ 3554035 w 7467600"/>
              <a:gd name="connsiteY392" fmla="*/ 6027832 h 6858000"/>
              <a:gd name="connsiteX393" fmla="*/ 3677174 w 7467600"/>
              <a:gd name="connsiteY393" fmla="*/ 5636351 h 6858000"/>
              <a:gd name="connsiteX394" fmla="*/ 3698819 w 7467600"/>
              <a:gd name="connsiteY394" fmla="*/ 5560503 h 6858000"/>
              <a:gd name="connsiteX395" fmla="*/ 3702094 w 7467600"/>
              <a:gd name="connsiteY395" fmla="*/ 5549194 h 6858000"/>
              <a:gd name="connsiteX396" fmla="*/ 3398355 w 7467600"/>
              <a:gd name="connsiteY396" fmla="*/ 6094603 h 6858000"/>
              <a:gd name="connsiteX397" fmla="*/ 3193941 w 7467600"/>
              <a:gd name="connsiteY397" fmla="*/ 6798775 h 6858000"/>
              <a:gd name="connsiteX398" fmla="*/ 3184140 w 7467600"/>
              <a:gd name="connsiteY398" fmla="*/ 6858000 h 6858000"/>
              <a:gd name="connsiteX399" fmla="*/ 3099978 w 7467600"/>
              <a:gd name="connsiteY399" fmla="*/ 6858000 h 6858000"/>
              <a:gd name="connsiteX400" fmla="*/ 3101556 w 7467600"/>
              <a:gd name="connsiteY400" fmla="*/ 6843337 h 6858000"/>
              <a:gd name="connsiteX401" fmla="*/ 3370162 w 7467600"/>
              <a:gd name="connsiteY401" fmla="*/ 5785550 h 6858000"/>
              <a:gd name="connsiteX402" fmla="*/ 3746477 w 7467600"/>
              <a:gd name="connsiteY402" fmla="*/ 5377889 h 6858000"/>
              <a:gd name="connsiteX403" fmla="*/ 3863399 w 7467600"/>
              <a:gd name="connsiteY403" fmla="*/ 5087257 h 6858000"/>
              <a:gd name="connsiteX404" fmla="*/ 3968712 w 7467600"/>
              <a:gd name="connsiteY404" fmla="*/ 4913989 h 6858000"/>
              <a:gd name="connsiteX405" fmla="*/ 2792390 w 7467600"/>
              <a:gd name="connsiteY405" fmla="*/ 5382974 h 6858000"/>
              <a:gd name="connsiteX406" fmla="*/ 2714982 w 7467600"/>
              <a:gd name="connsiteY406" fmla="*/ 5427051 h 6858000"/>
              <a:gd name="connsiteX407" fmla="*/ 2813361 w 7467600"/>
              <a:gd name="connsiteY407" fmla="*/ 6023912 h 6858000"/>
              <a:gd name="connsiteX408" fmla="*/ 2688430 w 7467600"/>
              <a:gd name="connsiteY408" fmla="*/ 6801564 h 6858000"/>
              <a:gd name="connsiteX409" fmla="*/ 2629626 w 7467600"/>
              <a:gd name="connsiteY409" fmla="*/ 6763394 h 6858000"/>
              <a:gd name="connsiteX410" fmla="*/ 2565328 w 7467600"/>
              <a:gd name="connsiteY410" fmla="*/ 5516399 h 6858000"/>
              <a:gd name="connsiteX411" fmla="*/ 1922999 w 7467600"/>
              <a:gd name="connsiteY411" fmla="*/ 5980343 h 6858000"/>
              <a:gd name="connsiteX412" fmla="*/ 1950261 w 7467600"/>
              <a:gd name="connsiteY412" fmla="*/ 6405858 h 6858000"/>
              <a:gd name="connsiteX413" fmla="*/ 2365554 w 7467600"/>
              <a:gd name="connsiteY413" fmla="*/ 6759107 h 6858000"/>
              <a:gd name="connsiteX414" fmla="*/ 2424142 w 7467600"/>
              <a:gd name="connsiteY414" fmla="*/ 6858000 h 6858000"/>
              <a:gd name="connsiteX415" fmla="*/ 2395994 w 7467600"/>
              <a:gd name="connsiteY415" fmla="*/ 6858000 h 6858000"/>
              <a:gd name="connsiteX416" fmla="*/ 2392863 w 7467600"/>
              <a:gd name="connsiteY416" fmla="*/ 6852964 h 6858000"/>
              <a:gd name="connsiteX417" fmla="*/ 2017589 w 7467600"/>
              <a:gd name="connsiteY417" fmla="*/ 6493982 h 6858000"/>
              <a:gd name="connsiteX418" fmla="*/ 2147336 w 7467600"/>
              <a:gd name="connsiteY418" fmla="*/ 6594052 h 6858000"/>
              <a:gd name="connsiteX419" fmla="*/ 2207047 w 7467600"/>
              <a:gd name="connsiteY419" fmla="*/ 6654540 h 6858000"/>
              <a:gd name="connsiteX420" fmla="*/ 2299106 w 7467600"/>
              <a:gd name="connsiteY420" fmla="*/ 6778931 h 6858000"/>
              <a:gd name="connsiteX421" fmla="*/ 2314430 w 7467600"/>
              <a:gd name="connsiteY421" fmla="*/ 6801144 h 6858000"/>
              <a:gd name="connsiteX422" fmla="*/ 2352406 w 7467600"/>
              <a:gd name="connsiteY422" fmla="*/ 6858000 h 6858000"/>
              <a:gd name="connsiteX423" fmla="*/ 2314492 w 7467600"/>
              <a:gd name="connsiteY423" fmla="*/ 6858000 h 6858000"/>
              <a:gd name="connsiteX424" fmla="*/ 2288095 w 7467600"/>
              <a:gd name="connsiteY424" fmla="*/ 6818030 h 6858000"/>
              <a:gd name="connsiteX425" fmla="*/ 2272768 w 7467600"/>
              <a:gd name="connsiteY425" fmla="*/ 6795822 h 6858000"/>
              <a:gd name="connsiteX426" fmla="*/ 2182715 w 7467600"/>
              <a:gd name="connsiteY426" fmla="*/ 6675071 h 6858000"/>
              <a:gd name="connsiteX427" fmla="*/ 2032061 w 7467600"/>
              <a:gd name="connsiteY427" fmla="*/ 6541380 h 6858000"/>
              <a:gd name="connsiteX428" fmla="*/ 2257220 w 7467600"/>
              <a:gd name="connsiteY428" fmla="*/ 6826257 h 6858000"/>
              <a:gd name="connsiteX429" fmla="*/ 2281324 w 7467600"/>
              <a:gd name="connsiteY429" fmla="*/ 6858000 h 6858000"/>
              <a:gd name="connsiteX430" fmla="*/ 2242860 w 7467600"/>
              <a:gd name="connsiteY430" fmla="*/ 6858000 h 6858000"/>
              <a:gd name="connsiteX431" fmla="*/ 2232818 w 7467600"/>
              <a:gd name="connsiteY431" fmla="*/ 6844926 h 6858000"/>
              <a:gd name="connsiteX432" fmla="*/ 1990172 w 7467600"/>
              <a:gd name="connsiteY432" fmla="*/ 6542121 h 6858000"/>
              <a:gd name="connsiteX433" fmla="*/ 2124090 w 7467600"/>
              <a:gd name="connsiteY433" fmla="*/ 6761017 h 6858000"/>
              <a:gd name="connsiteX434" fmla="*/ 2200380 w 7467600"/>
              <a:gd name="connsiteY434" fmla="*/ 6858000 h 6858000"/>
              <a:gd name="connsiteX435" fmla="*/ 2147507 w 7467600"/>
              <a:gd name="connsiteY435" fmla="*/ 6858000 h 6858000"/>
              <a:gd name="connsiteX436" fmla="*/ 2070668 w 7467600"/>
              <a:gd name="connsiteY436" fmla="*/ 6761520 h 6858000"/>
              <a:gd name="connsiteX437" fmla="*/ 1975142 w 7467600"/>
              <a:gd name="connsiteY437" fmla="*/ 6585570 h 6858000"/>
              <a:gd name="connsiteX438" fmla="*/ 2050035 w 7467600"/>
              <a:gd name="connsiteY438" fmla="*/ 6813345 h 6858000"/>
              <a:gd name="connsiteX439" fmla="*/ 2063025 w 7467600"/>
              <a:gd name="connsiteY439" fmla="*/ 6858000 h 6858000"/>
              <a:gd name="connsiteX440" fmla="*/ 2021675 w 7467600"/>
              <a:gd name="connsiteY440" fmla="*/ 6858000 h 6858000"/>
              <a:gd name="connsiteX441" fmla="*/ 2019308 w 7467600"/>
              <a:gd name="connsiteY441" fmla="*/ 6847118 h 6858000"/>
              <a:gd name="connsiteX442" fmla="*/ 1938835 w 7467600"/>
              <a:gd name="connsiteY442" fmla="*/ 6551160 h 6858000"/>
              <a:gd name="connsiteX443" fmla="*/ 1953230 w 7467600"/>
              <a:gd name="connsiteY443" fmla="*/ 6759699 h 6858000"/>
              <a:gd name="connsiteX444" fmla="*/ 1956763 w 7467600"/>
              <a:gd name="connsiteY444" fmla="*/ 6778191 h 6858000"/>
              <a:gd name="connsiteX445" fmla="*/ 1967925 w 7467600"/>
              <a:gd name="connsiteY445" fmla="*/ 6858000 h 6858000"/>
              <a:gd name="connsiteX446" fmla="*/ 1936622 w 7467600"/>
              <a:gd name="connsiteY446" fmla="*/ 6858000 h 6858000"/>
              <a:gd name="connsiteX447" fmla="*/ 1926261 w 7467600"/>
              <a:gd name="connsiteY447" fmla="*/ 6784064 h 6858000"/>
              <a:gd name="connsiteX448" fmla="*/ 1922724 w 7467600"/>
              <a:gd name="connsiteY448" fmla="*/ 6765577 h 6858000"/>
              <a:gd name="connsiteX449" fmla="*/ 1904650 w 7467600"/>
              <a:gd name="connsiteY449" fmla="*/ 6639616 h 6858000"/>
              <a:gd name="connsiteX450" fmla="*/ 1885273 w 7467600"/>
              <a:gd name="connsiteY450" fmla="*/ 6858000 h 6858000"/>
              <a:gd name="connsiteX451" fmla="*/ 1854363 w 7467600"/>
              <a:gd name="connsiteY451" fmla="*/ 6858000 h 6858000"/>
              <a:gd name="connsiteX452" fmla="*/ 1880391 w 7467600"/>
              <a:gd name="connsiteY452" fmla="*/ 6603796 h 6858000"/>
              <a:gd name="connsiteX453" fmla="*/ 1818273 w 7467600"/>
              <a:gd name="connsiteY453" fmla="*/ 6715729 h 6858000"/>
              <a:gd name="connsiteX454" fmla="*/ 1794691 w 7467600"/>
              <a:gd name="connsiteY454" fmla="*/ 6843239 h 6858000"/>
              <a:gd name="connsiteX455" fmla="*/ 1794914 w 7467600"/>
              <a:gd name="connsiteY455" fmla="*/ 6858000 h 6858000"/>
              <a:gd name="connsiteX456" fmla="*/ 1746128 w 7467600"/>
              <a:gd name="connsiteY456" fmla="*/ 6858000 h 6858000"/>
              <a:gd name="connsiteX457" fmla="*/ 1753934 w 7467600"/>
              <a:gd name="connsiteY457" fmla="*/ 6724796 h 6858000"/>
              <a:gd name="connsiteX458" fmla="*/ 1792053 w 7467600"/>
              <a:gd name="connsiteY458" fmla="*/ 6572396 h 6858000"/>
              <a:gd name="connsiteX459" fmla="*/ 1862248 w 7467600"/>
              <a:gd name="connsiteY459" fmla="*/ 6266397 h 6858000"/>
              <a:gd name="connsiteX460" fmla="*/ 1862250 w 7467600"/>
              <a:gd name="connsiteY460" fmla="*/ 6033531 h 6858000"/>
              <a:gd name="connsiteX461" fmla="*/ 1211999 w 7467600"/>
              <a:gd name="connsiteY461" fmla="*/ 6683610 h 6858000"/>
              <a:gd name="connsiteX462" fmla="*/ 1213266 w 7467600"/>
              <a:gd name="connsiteY462" fmla="*/ 6691947 h 6858000"/>
              <a:gd name="connsiteX463" fmla="*/ 1203370 w 7467600"/>
              <a:gd name="connsiteY463" fmla="*/ 6850676 h 6858000"/>
              <a:gd name="connsiteX464" fmla="*/ 1203671 w 7467600"/>
              <a:gd name="connsiteY464" fmla="*/ 6858000 h 6858000"/>
              <a:gd name="connsiteX465" fmla="*/ 1143180 w 7467600"/>
              <a:gd name="connsiteY465" fmla="*/ 6858000 h 6858000"/>
              <a:gd name="connsiteX466" fmla="*/ 1142176 w 7467600"/>
              <a:gd name="connsiteY466" fmla="*/ 6766045 h 6858000"/>
              <a:gd name="connsiteX467" fmla="*/ 1067484 w 7467600"/>
              <a:gd name="connsiteY467" fmla="*/ 6858000 h 6858000"/>
              <a:gd name="connsiteX468" fmla="*/ 953928 w 7467600"/>
              <a:gd name="connsiteY468" fmla="*/ 6858000 h 6858000"/>
              <a:gd name="connsiteX469" fmla="*/ 959715 w 7467600"/>
              <a:gd name="connsiteY469" fmla="*/ 6850185 h 6858000"/>
              <a:gd name="connsiteX470" fmla="*/ 1483788 w 7467600"/>
              <a:gd name="connsiteY470" fmla="*/ 6259174 h 6858000"/>
              <a:gd name="connsiteX471" fmla="*/ 1100671 w 7467600"/>
              <a:gd name="connsiteY471" fmla="*/ 6252137 h 6858000"/>
              <a:gd name="connsiteX472" fmla="*/ 1090144 w 7467600"/>
              <a:gd name="connsiteY472" fmla="*/ 6256748 h 6858000"/>
              <a:gd name="connsiteX473" fmla="*/ 1095872 w 7467600"/>
              <a:gd name="connsiteY473" fmla="*/ 6271892 h 6858000"/>
              <a:gd name="connsiteX474" fmla="*/ 262785 w 7467600"/>
              <a:gd name="connsiteY474" fmla="*/ 6845450 h 6858000"/>
              <a:gd name="connsiteX475" fmla="*/ 209968 w 7467600"/>
              <a:gd name="connsiteY475" fmla="*/ 6770713 h 6858000"/>
              <a:gd name="connsiteX476" fmla="*/ 873460 w 7467600"/>
              <a:gd name="connsiteY476" fmla="*/ 6253768 h 6858000"/>
              <a:gd name="connsiteX477" fmla="*/ 192686 w 7467600"/>
              <a:gd name="connsiteY477" fmla="*/ 5849257 h 6858000"/>
              <a:gd name="connsiteX478" fmla="*/ 4696 w 7467600"/>
              <a:gd name="connsiteY478" fmla="*/ 5697668 h 6858000"/>
              <a:gd name="connsiteX479" fmla="*/ 0 w 7467600"/>
              <a:gd name="connsiteY479" fmla="*/ 5689984 h 6858000"/>
              <a:gd name="connsiteX480" fmla="*/ 0 w 7467600"/>
              <a:gd name="connsiteY480" fmla="*/ 5513472 h 6858000"/>
              <a:gd name="connsiteX481" fmla="*/ 174101 w 7467600"/>
              <a:gd name="connsiteY481" fmla="*/ 5620277 h 6858000"/>
              <a:gd name="connsiteX482" fmla="*/ 891800 w 7467600"/>
              <a:gd name="connsiteY482" fmla="*/ 6036935 h 6858000"/>
              <a:gd name="connsiteX483" fmla="*/ 1072219 w 7467600"/>
              <a:gd name="connsiteY483" fmla="*/ 6169443 h 6858000"/>
              <a:gd name="connsiteX484" fmla="*/ 1074117 w 7467600"/>
              <a:gd name="connsiteY484" fmla="*/ 6170301 h 6858000"/>
              <a:gd name="connsiteX485" fmla="*/ 1083114 w 7467600"/>
              <a:gd name="connsiteY485" fmla="*/ 6174131 h 6858000"/>
              <a:gd name="connsiteX486" fmla="*/ 1543010 w 7467600"/>
              <a:gd name="connsiteY486" fmla="*/ 6191140 h 6858000"/>
              <a:gd name="connsiteX487" fmla="*/ 1551080 w 7467600"/>
              <a:gd name="connsiteY487" fmla="*/ 6195006 h 6858000"/>
              <a:gd name="connsiteX488" fmla="*/ 2345443 w 7467600"/>
              <a:gd name="connsiteY488" fmla="*/ 5549882 h 6858000"/>
              <a:gd name="connsiteX489" fmla="*/ 1721499 w 7467600"/>
              <a:gd name="connsiteY489" fmla="*/ 5599969 h 6858000"/>
              <a:gd name="connsiteX490" fmla="*/ 767716 w 7467600"/>
              <a:gd name="connsiteY490" fmla="*/ 5472768 h 6858000"/>
              <a:gd name="connsiteX491" fmla="*/ 722147 w 7467600"/>
              <a:gd name="connsiteY491" fmla="*/ 5393091 h 6858000"/>
              <a:gd name="connsiteX492" fmla="*/ 1485552 w 7467600"/>
              <a:gd name="connsiteY492" fmla="*/ 5313202 h 6858000"/>
              <a:gd name="connsiteX493" fmla="*/ 2143004 w 7467600"/>
              <a:gd name="connsiteY493" fmla="*/ 5402420 h 6858000"/>
              <a:gd name="connsiteX494" fmla="*/ 1933391 w 7467600"/>
              <a:gd name="connsiteY494" fmla="*/ 5156971 h 6858000"/>
              <a:gd name="connsiteX495" fmla="*/ 1827118 w 7467600"/>
              <a:gd name="connsiteY495" fmla="*/ 4968410 h 6858000"/>
              <a:gd name="connsiteX496" fmla="*/ 1837349 w 7467600"/>
              <a:gd name="connsiteY496" fmla="*/ 4956357 h 6858000"/>
              <a:gd name="connsiteX497" fmla="*/ 2162835 w 7467600"/>
              <a:gd name="connsiteY497" fmla="*/ 5187853 h 6858000"/>
              <a:gd name="connsiteX498" fmla="*/ 2257167 w 7467600"/>
              <a:gd name="connsiteY498" fmla="*/ 5462123 h 6858000"/>
              <a:gd name="connsiteX499" fmla="*/ 2261598 w 7467600"/>
              <a:gd name="connsiteY499" fmla="*/ 5467998 h 6858000"/>
              <a:gd name="connsiteX500" fmla="*/ 2437177 w 7467600"/>
              <a:gd name="connsiteY500" fmla="*/ 5479608 h 6858000"/>
              <a:gd name="connsiteX501" fmla="*/ 2445247 w 7467600"/>
              <a:gd name="connsiteY501" fmla="*/ 5483476 h 6858000"/>
              <a:gd name="connsiteX502" fmla="*/ 2743626 w 7467600"/>
              <a:gd name="connsiteY502" fmla="*/ 5304819 h 6858000"/>
              <a:gd name="connsiteX503" fmla="*/ 3048102 w 7467600"/>
              <a:gd name="connsiteY503" fmla="*/ 5150595 h 6858000"/>
              <a:gd name="connsiteX504" fmla="*/ 1799414 w 7467600"/>
              <a:gd name="connsiteY504" fmla="*/ 4694732 h 6858000"/>
              <a:gd name="connsiteX505" fmla="*/ 1771735 w 7467600"/>
              <a:gd name="connsiteY505" fmla="*/ 4619929 h 6858000"/>
              <a:gd name="connsiteX506" fmla="*/ 3104273 w 7467600"/>
              <a:gd name="connsiteY506" fmla="*/ 5076159 h 6858000"/>
              <a:gd name="connsiteX507" fmla="*/ 3113245 w 7467600"/>
              <a:gd name="connsiteY507" fmla="*/ 5090705 h 6858000"/>
              <a:gd name="connsiteX508" fmla="*/ 3126294 w 7467600"/>
              <a:gd name="connsiteY508" fmla="*/ 5114400 h 6858000"/>
              <a:gd name="connsiteX509" fmla="*/ 3937433 w 7467600"/>
              <a:gd name="connsiteY509" fmla="*/ 4830473 h 6858000"/>
              <a:gd name="connsiteX510" fmla="*/ 3590475 w 7467600"/>
              <a:gd name="connsiteY510" fmla="*/ 4597974 h 6858000"/>
              <a:gd name="connsiteX511" fmla="*/ 3100264 w 7467600"/>
              <a:gd name="connsiteY511" fmla="*/ 4579845 h 6858000"/>
              <a:gd name="connsiteX512" fmla="*/ 2183576 w 7467600"/>
              <a:gd name="connsiteY512" fmla="*/ 4227150 h 6858000"/>
              <a:gd name="connsiteX513" fmla="*/ 2151029 w 7467600"/>
              <a:gd name="connsiteY513" fmla="*/ 4146947 h 6858000"/>
              <a:gd name="connsiteX514" fmla="*/ 3563434 w 7467600"/>
              <a:gd name="connsiteY514" fmla="*/ 4469115 h 6858000"/>
              <a:gd name="connsiteX515" fmla="*/ 3177952 w 7467600"/>
              <a:gd name="connsiteY515" fmla="*/ 3657386 h 6858000"/>
              <a:gd name="connsiteX516" fmla="*/ 3189263 w 7467600"/>
              <a:gd name="connsiteY516" fmla="*/ 3625726 h 6858000"/>
              <a:gd name="connsiteX517" fmla="*/ 3560912 w 7467600"/>
              <a:gd name="connsiteY517" fmla="*/ 4079863 h 6858000"/>
              <a:gd name="connsiteX518" fmla="*/ 3626636 w 7467600"/>
              <a:gd name="connsiteY518" fmla="*/ 4512230 h 6858000"/>
              <a:gd name="connsiteX519" fmla="*/ 3653088 w 7467600"/>
              <a:gd name="connsiteY519" fmla="*/ 4521417 h 6858000"/>
              <a:gd name="connsiteX520" fmla="*/ 3988128 w 7467600"/>
              <a:gd name="connsiteY520" fmla="*/ 4817267 h 6858000"/>
              <a:gd name="connsiteX521" fmla="*/ 4830582 w 7467600"/>
              <a:gd name="connsiteY521" fmla="*/ 4676000 h 6858000"/>
              <a:gd name="connsiteX522" fmla="*/ 4830100 w 7467600"/>
              <a:gd name="connsiteY522" fmla="*/ 4675554 h 6858000"/>
              <a:gd name="connsiteX523" fmla="*/ 4036318 w 7467600"/>
              <a:gd name="connsiteY523" fmla="*/ 4147013 h 6858000"/>
              <a:gd name="connsiteX524" fmla="*/ 3432098 w 7467600"/>
              <a:gd name="connsiteY524" fmla="*/ 3537312 h 6858000"/>
              <a:gd name="connsiteX525" fmla="*/ 3446761 w 7467600"/>
              <a:gd name="connsiteY525" fmla="*/ 3461278 h 6858000"/>
              <a:gd name="connsiteX526" fmla="*/ 4419733 w 7467600"/>
              <a:gd name="connsiteY526" fmla="*/ 3963555 h 6858000"/>
              <a:gd name="connsiteX527" fmla="*/ 4781371 w 7467600"/>
              <a:gd name="connsiteY527" fmla="*/ 4458604 h 6858000"/>
              <a:gd name="connsiteX528" fmla="*/ 4780440 w 7467600"/>
              <a:gd name="connsiteY528" fmla="*/ 4470290 h 6858000"/>
              <a:gd name="connsiteX529" fmla="*/ 4898954 w 7467600"/>
              <a:gd name="connsiteY529" fmla="*/ 4662092 h 6858000"/>
              <a:gd name="connsiteX530" fmla="*/ 4900699 w 7467600"/>
              <a:gd name="connsiteY530" fmla="*/ 4670867 h 6858000"/>
              <a:gd name="connsiteX531" fmla="*/ 5714511 w 7467600"/>
              <a:gd name="connsiteY531" fmla="*/ 4663483 h 6858000"/>
              <a:gd name="connsiteX532" fmla="*/ 5464793 w 7467600"/>
              <a:gd name="connsiteY532" fmla="*/ 4393556 h 6858000"/>
              <a:gd name="connsiteX533" fmla="*/ 5461897 w 7467600"/>
              <a:gd name="connsiteY533" fmla="*/ 4390879 h 6858000"/>
              <a:gd name="connsiteX534" fmla="*/ 4294126 w 7467600"/>
              <a:gd name="connsiteY534" fmla="*/ 3303048 h 6858000"/>
              <a:gd name="connsiteX535" fmla="*/ 4305321 w 7467600"/>
              <a:gd name="connsiteY535" fmla="*/ 3256953 h 6858000"/>
              <a:gd name="connsiteX536" fmla="*/ 4949299 w 7467600"/>
              <a:gd name="connsiteY536" fmla="*/ 3766336 h 6858000"/>
              <a:gd name="connsiteX537" fmla="*/ 5291452 w 7467600"/>
              <a:gd name="connsiteY537" fmla="*/ 4076801 h 6858000"/>
              <a:gd name="connsiteX538" fmla="*/ 5434998 w 7467600"/>
              <a:gd name="connsiteY538" fmla="*/ 4254100 h 6858000"/>
              <a:gd name="connsiteX539" fmla="*/ 5351015 w 7467600"/>
              <a:gd name="connsiteY539" fmla="*/ 3760989 h 6858000"/>
              <a:gd name="connsiteX540" fmla="*/ 5413780 w 7467600"/>
              <a:gd name="connsiteY540" fmla="*/ 2966265 h 6858000"/>
              <a:gd name="connsiteX541" fmla="*/ 5425627 w 7467600"/>
              <a:gd name="connsiteY541" fmla="*/ 2954192 h 6858000"/>
              <a:gd name="connsiteX542" fmla="*/ 6604735 w 7467600"/>
              <a:gd name="connsiteY542" fmla="*/ 2041381 h 6858000"/>
              <a:gd name="connsiteX543" fmla="*/ 7204487 w 7467600"/>
              <a:gd name="connsiteY543" fmla="*/ 2742112 h 6858000"/>
              <a:gd name="connsiteX544" fmla="*/ 7131592 w 7467600"/>
              <a:gd name="connsiteY544" fmla="*/ 2672096 h 6858000"/>
              <a:gd name="connsiteX545" fmla="*/ 6996344 w 7467600"/>
              <a:gd name="connsiteY545" fmla="*/ 2518310 h 6858000"/>
              <a:gd name="connsiteX546" fmla="*/ 6735495 w 7467600"/>
              <a:gd name="connsiteY546" fmla="*/ 2196890 h 6858000"/>
              <a:gd name="connsiteX547" fmla="*/ 6721901 w 7467600"/>
              <a:gd name="connsiteY547" fmla="*/ 2179274 h 6858000"/>
              <a:gd name="connsiteX548" fmla="*/ 6604735 w 7467600"/>
              <a:gd name="connsiteY548" fmla="*/ 2041381 h 6858000"/>
              <a:gd name="connsiteX549" fmla="*/ 6591670 w 7467600"/>
              <a:gd name="connsiteY549" fmla="*/ 1988277 h 6858000"/>
              <a:gd name="connsiteX550" fmla="*/ 6747349 w 7467600"/>
              <a:gd name="connsiteY550" fmla="*/ 2160069 h 6858000"/>
              <a:gd name="connsiteX551" fmla="*/ 6760943 w 7467600"/>
              <a:gd name="connsiteY551" fmla="*/ 2177686 h 6858000"/>
              <a:gd name="connsiteX552" fmla="*/ 7021065 w 7467600"/>
              <a:gd name="connsiteY552" fmla="*/ 2498102 h 6858000"/>
              <a:gd name="connsiteX553" fmla="*/ 7155223 w 7467600"/>
              <a:gd name="connsiteY553" fmla="*/ 2650386 h 6858000"/>
              <a:gd name="connsiteX554" fmla="*/ 7203167 w 7467600"/>
              <a:gd name="connsiteY554" fmla="*/ 2697288 h 6858000"/>
              <a:gd name="connsiteX555" fmla="*/ 6937703 w 7467600"/>
              <a:gd name="connsiteY555" fmla="*/ 2321981 h 6858000"/>
              <a:gd name="connsiteX556" fmla="*/ 6591670 w 7467600"/>
              <a:gd name="connsiteY556" fmla="*/ 1988277 h 6858000"/>
              <a:gd name="connsiteX557" fmla="*/ 5798671 w 7467600"/>
              <a:gd name="connsiteY557" fmla="*/ 1981601 h 6858000"/>
              <a:gd name="connsiteX558" fmla="*/ 5754709 w 7467600"/>
              <a:gd name="connsiteY558" fmla="*/ 2071454 h 6858000"/>
              <a:gd name="connsiteX559" fmla="*/ 5763044 w 7467600"/>
              <a:gd name="connsiteY559" fmla="*/ 2842206 h 6858000"/>
              <a:gd name="connsiteX560" fmla="*/ 5764974 w 7467600"/>
              <a:gd name="connsiteY560" fmla="*/ 2799609 h 6858000"/>
              <a:gd name="connsiteX561" fmla="*/ 5767665 w 7467600"/>
              <a:gd name="connsiteY561" fmla="*/ 2666409 h 6858000"/>
              <a:gd name="connsiteX562" fmla="*/ 5763055 w 7467600"/>
              <a:gd name="connsiteY562" fmla="*/ 2579705 h 6858000"/>
              <a:gd name="connsiteX563" fmla="*/ 5758079 w 7467600"/>
              <a:gd name="connsiteY563" fmla="*/ 2492508 h 6858000"/>
              <a:gd name="connsiteX564" fmla="*/ 5779325 w 7467600"/>
              <a:gd name="connsiteY564" fmla="*/ 2197069 h 6858000"/>
              <a:gd name="connsiteX565" fmla="*/ 5798671 w 7467600"/>
              <a:gd name="connsiteY565" fmla="*/ 1981601 h 6858000"/>
              <a:gd name="connsiteX566" fmla="*/ 5829202 w 7467600"/>
              <a:gd name="connsiteY566" fmla="*/ 1971679 h 6858000"/>
              <a:gd name="connsiteX567" fmla="*/ 5809558 w 7467600"/>
              <a:gd name="connsiteY567" fmla="*/ 2198043 h 6858000"/>
              <a:gd name="connsiteX568" fmla="*/ 5788653 w 7467600"/>
              <a:gd name="connsiteY568" fmla="*/ 2489430 h 6858000"/>
              <a:gd name="connsiteX569" fmla="*/ 5793439 w 7467600"/>
              <a:gd name="connsiteY569" fmla="*/ 2575235 h 6858000"/>
              <a:gd name="connsiteX570" fmla="*/ 5796837 w 7467600"/>
              <a:gd name="connsiteY570" fmla="*/ 2637633 h 6858000"/>
              <a:gd name="connsiteX571" fmla="*/ 5818614 w 7467600"/>
              <a:gd name="connsiteY571" fmla="*/ 2473055 h 6858000"/>
              <a:gd name="connsiteX572" fmla="*/ 5829202 w 7467600"/>
              <a:gd name="connsiteY572" fmla="*/ 1971679 h 6858000"/>
              <a:gd name="connsiteX573" fmla="*/ 5911389 w 7467600"/>
              <a:gd name="connsiteY573" fmla="*/ 1898371 h 6858000"/>
              <a:gd name="connsiteX574" fmla="*/ 6237627 w 7467600"/>
              <a:gd name="connsiteY574" fmla="*/ 2231921 h 6858000"/>
              <a:gd name="connsiteX575" fmla="*/ 5911389 w 7467600"/>
              <a:gd name="connsiteY575" fmla="*/ 1898371 h 6858000"/>
              <a:gd name="connsiteX576" fmla="*/ 6944437 w 7467600"/>
              <a:gd name="connsiteY576" fmla="*/ 1575402 h 6858000"/>
              <a:gd name="connsiteX577" fmla="*/ 6304730 w 7467600"/>
              <a:gd name="connsiteY577" fmla="*/ 1766654 h 6858000"/>
              <a:gd name="connsiteX578" fmla="*/ 6944437 w 7467600"/>
              <a:gd name="connsiteY578" fmla="*/ 1575402 h 6858000"/>
              <a:gd name="connsiteX579" fmla="*/ 7019523 w 7467600"/>
              <a:gd name="connsiteY579" fmla="*/ 1519450 h 6858000"/>
              <a:gd name="connsiteX580" fmla="*/ 6298091 w 7467600"/>
              <a:gd name="connsiteY580" fmla="*/ 1737122 h 6858000"/>
              <a:gd name="connsiteX581" fmla="*/ 7019523 w 7467600"/>
              <a:gd name="connsiteY581" fmla="*/ 1519450 h 6858000"/>
              <a:gd name="connsiteX582" fmla="*/ 2399523 w 7467600"/>
              <a:gd name="connsiteY582" fmla="*/ 1428234 h 6858000"/>
              <a:gd name="connsiteX583" fmla="*/ 2224982 w 7467600"/>
              <a:gd name="connsiteY583" fmla="*/ 1826201 h 6858000"/>
              <a:gd name="connsiteX584" fmla="*/ 2096099 w 7467600"/>
              <a:gd name="connsiteY584" fmla="*/ 2345900 h 6858000"/>
              <a:gd name="connsiteX585" fmla="*/ 2283317 w 7467600"/>
              <a:gd name="connsiteY585" fmla="*/ 1796925 h 6858000"/>
              <a:gd name="connsiteX586" fmla="*/ 2399523 w 7467600"/>
              <a:gd name="connsiteY586" fmla="*/ 1428234 h 6858000"/>
              <a:gd name="connsiteX587" fmla="*/ 2448558 w 7467600"/>
              <a:gd name="connsiteY587" fmla="*/ 1373435 h 6858000"/>
              <a:gd name="connsiteX588" fmla="*/ 2312521 w 7467600"/>
              <a:gd name="connsiteY588" fmla="*/ 1806140 h 6858000"/>
              <a:gd name="connsiteX589" fmla="*/ 2127533 w 7467600"/>
              <a:gd name="connsiteY589" fmla="*/ 2348380 h 6858000"/>
              <a:gd name="connsiteX590" fmla="*/ 2358080 w 7467600"/>
              <a:gd name="connsiteY590" fmla="*/ 1866134 h 6858000"/>
              <a:gd name="connsiteX591" fmla="*/ 2407436 w 7467600"/>
              <a:gd name="connsiteY591" fmla="*/ 1651070 h 6858000"/>
              <a:gd name="connsiteX592" fmla="*/ 2448558 w 7467600"/>
              <a:gd name="connsiteY592" fmla="*/ 1373435 h 6858000"/>
              <a:gd name="connsiteX593" fmla="*/ 278707 w 7467600"/>
              <a:gd name="connsiteY593" fmla="*/ 1352270 h 6858000"/>
              <a:gd name="connsiteX594" fmla="*/ 321570 w 7467600"/>
              <a:gd name="connsiteY594" fmla="*/ 1861610 h 6858000"/>
              <a:gd name="connsiteX595" fmla="*/ 294281 w 7467600"/>
              <a:gd name="connsiteY595" fmla="*/ 1440658 h 6858000"/>
              <a:gd name="connsiteX596" fmla="*/ 278707 w 7467600"/>
              <a:gd name="connsiteY596" fmla="*/ 1352270 h 6858000"/>
              <a:gd name="connsiteX597" fmla="*/ 1423821 w 7467600"/>
              <a:gd name="connsiteY597" fmla="*/ 1351958 h 6858000"/>
              <a:gd name="connsiteX598" fmla="*/ 1638521 w 7467600"/>
              <a:gd name="connsiteY598" fmla="*/ 1908470 h 6858000"/>
              <a:gd name="connsiteX599" fmla="*/ 1754199 w 7467600"/>
              <a:gd name="connsiteY599" fmla="*/ 2149284 h 6858000"/>
              <a:gd name="connsiteX600" fmla="*/ 1908359 w 7467600"/>
              <a:gd name="connsiteY600" fmla="*/ 2364988 h 6858000"/>
              <a:gd name="connsiteX601" fmla="*/ 1647661 w 7467600"/>
              <a:gd name="connsiteY601" fmla="*/ 1825945 h 6858000"/>
              <a:gd name="connsiteX602" fmla="*/ 1423821 w 7467600"/>
              <a:gd name="connsiteY602" fmla="*/ 1351958 h 6858000"/>
              <a:gd name="connsiteX603" fmla="*/ 1431890 w 7467600"/>
              <a:gd name="connsiteY603" fmla="*/ 1306475 h 6858000"/>
              <a:gd name="connsiteX604" fmla="*/ 1507597 w 7467600"/>
              <a:gd name="connsiteY604" fmla="*/ 1446132 h 6858000"/>
              <a:gd name="connsiteX605" fmla="*/ 1674586 w 7467600"/>
              <a:gd name="connsiteY605" fmla="*/ 1813832 h 6858000"/>
              <a:gd name="connsiteX606" fmla="*/ 1815950 w 7467600"/>
              <a:gd name="connsiteY606" fmla="*/ 2128564 h 6858000"/>
              <a:gd name="connsiteX607" fmla="*/ 1984242 w 7467600"/>
              <a:gd name="connsiteY607" fmla="*/ 2430829 h 6858000"/>
              <a:gd name="connsiteX608" fmla="*/ 2014023 w 7467600"/>
              <a:gd name="connsiteY608" fmla="*/ 2450995 h 6858000"/>
              <a:gd name="connsiteX609" fmla="*/ 1747337 w 7467600"/>
              <a:gd name="connsiteY609" fmla="*/ 1855264 h 6858000"/>
              <a:gd name="connsiteX610" fmla="*/ 1533749 w 7467600"/>
              <a:gd name="connsiteY610" fmla="*/ 1478656 h 6858000"/>
              <a:gd name="connsiteX611" fmla="*/ 1431890 w 7467600"/>
              <a:gd name="connsiteY611" fmla="*/ 1306475 h 6858000"/>
              <a:gd name="connsiteX612" fmla="*/ 5052692 w 7467600"/>
              <a:gd name="connsiteY612" fmla="*/ 1292994 h 6858000"/>
              <a:gd name="connsiteX613" fmla="*/ 5200661 w 7467600"/>
              <a:gd name="connsiteY613" fmla="*/ 1635186 h 6858000"/>
              <a:gd name="connsiteX614" fmla="*/ 5297138 w 7467600"/>
              <a:gd name="connsiteY614" fmla="*/ 1906351 h 6858000"/>
              <a:gd name="connsiteX615" fmla="*/ 5052692 w 7467600"/>
              <a:gd name="connsiteY615" fmla="*/ 1292994 h 6858000"/>
              <a:gd name="connsiteX616" fmla="*/ 5009948 w 7467600"/>
              <a:gd name="connsiteY616" fmla="*/ 1273619 h 6858000"/>
              <a:gd name="connsiteX617" fmla="*/ 5121777 w 7467600"/>
              <a:gd name="connsiteY617" fmla="*/ 1654213 h 6858000"/>
              <a:gd name="connsiteX618" fmla="*/ 5293545 w 7467600"/>
              <a:gd name="connsiteY618" fmla="*/ 2072247 h 6858000"/>
              <a:gd name="connsiteX619" fmla="*/ 5294042 w 7467600"/>
              <a:gd name="connsiteY619" fmla="*/ 2065019 h 6858000"/>
              <a:gd name="connsiteX620" fmla="*/ 5171936 w 7467600"/>
              <a:gd name="connsiteY620" fmla="*/ 1647613 h 6858000"/>
              <a:gd name="connsiteX621" fmla="*/ 5009948 w 7467600"/>
              <a:gd name="connsiteY621" fmla="*/ 1273619 h 6858000"/>
              <a:gd name="connsiteX622" fmla="*/ 655236 w 7467600"/>
              <a:gd name="connsiteY622" fmla="*/ 1268632 h 6858000"/>
              <a:gd name="connsiteX623" fmla="*/ 839521 w 7467600"/>
              <a:gd name="connsiteY623" fmla="*/ 1685315 h 6858000"/>
              <a:gd name="connsiteX624" fmla="*/ 1109416 w 7467600"/>
              <a:gd name="connsiteY624" fmla="*/ 2061663 h 6858000"/>
              <a:gd name="connsiteX625" fmla="*/ 1298300 w 7467600"/>
              <a:gd name="connsiteY625" fmla="*/ 2247742 h 6858000"/>
              <a:gd name="connsiteX626" fmla="*/ 1125871 w 7467600"/>
              <a:gd name="connsiteY626" fmla="*/ 1989513 h 6858000"/>
              <a:gd name="connsiteX627" fmla="*/ 981574 w 7467600"/>
              <a:gd name="connsiteY627" fmla="*/ 1783157 h 6858000"/>
              <a:gd name="connsiteX628" fmla="*/ 922198 w 7467600"/>
              <a:gd name="connsiteY628" fmla="*/ 1677437 h 6858000"/>
              <a:gd name="connsiteX629" fmla="*/ 869293 w 7467600"/>
              <a:gd name="connsiteY629" fmla="*/ 1583214 h 6858000"/>
              <a:gd name="connsiteX630" fmla="*/ 751431 w 7467600"/>
              <a:gd name="connsiteY630" fmla="*/ 1405731 h 6858000"/>
              <a:gd name="connsiteX631" fmla="*/ 655236 w 7467600"/>
              <a:gd name="connsiteY631" fmla="*/ 1268632 h 6858000"/>
              <a:gd name="connsiteX632" fmla="*/ 6516292 w 7467600"/>
              <a:gd name="connsiteY632" fmla="*/ 1263064 h 6858000"/>
              <a:gd name="connsiteX633" fmla="*/ 5736320 w 7467600"/>
              <a:gd name="connsiteY633" fmla="*/ 1501803 h 6858000"/>
              <a:gd name="connsiteX634" fmla="*/ 6516292 w 7467600"/>
              <a:gd name="connsiteY634" fmla="*/ 1263064 h 6858000"/>
              <a:gd name="connsiteX635" fmla="*/ 291466 w 7467600"/>
              <a:gd name="connsiteY635" fmla="*/ 1250369 h 6858000"/>
              <a:gd name="connsiteX636" fmla="*/ 323180 w 7467600"/>
              <a:gd name="connsiteY636" fmla="*/ 1435283 h 6858000"/>
              <a:gd name="connsiteX637" fmla="*/ 349381 w 7467600"/>
              <a:gd name="connsiteY637" fmla="*/ 1875041 h 6858000"/>
              <a:gd name="connsiteX638" fmla="*/ 374363 w 7467600"/>
              <a:gd name="connsiteY638" fmla="*/ 1506494 h 6858000"/>
              <a:gd name="connsiteX639" fmla="*/ 302168 w 7467600"/>
              <a:gd name="connsiteY639" fmla="*/ 1274495 h 6858000"/>
              <a:gd name="connsiteX640" fmla="*/ 291466 w 7467600"/>
              <a:gd name="connsiteY640" fmla="*/ 1250369 h 6858000"/>
              <a:gd name="connsiteX641" fmla="*/ 678222 w 7467600"/>
              <a:gd name="connsiteY641" fmla="*/ 1248670 h 6858000"/>
              <a:gd name="connsiteX642" fmla="*/ 775536 w 7467600"/>
              <a:gd name="connsiteY642" fmla="*/ 1388015 h 6858000"/>
              <a:gd name="connsiteX643" fmla="*/ 894529 w 7467600"/>
              <a:gd name="connsiteY643" fmla="*/ 1567739 h 6858000"/>
              <a:gd name="connsiteX644" fmla="*/ 948000 w 7467600"/>
              <a:gd name="connsiteY644" fmla="*/ 1663088 h 6858000"/>
              <a:gd name="connsiteX645" fmla="*/ 1006812 w 7467600"/>
              <a:gd name="connsiteY645" fmla="*/ 1767683 h 6858000"/>
              <a:gd name="connsiteX646" fmla="*/ 1149133 w 7467600"/>
              <a:gd name="connsiteY646" fmla="*/ 1971513 h 6858000"/>
              <a:gd name="connsiteX647" fmla="*/ 1333952 w 7467600"/>
              <a:gd name="connsiteY647" fmla="*/ 2251620 h 6858000"/>
              <a:gd name="connsiteX648" fmla="*/ 1337329 w 7467600"/>
              <a:gd name="connsiteY648" fmla="*/ 2258350 h 6858000"/>
              <a:gd name="connsiteX649" fmla="*/ 1014726 w 7467600"/>
              <a:gd name="connsiteY649" fmla="*/ 1615556 h 6858000"/>
              <a:gd name="connsiteX650" fmla="*/ 678222 w 7467600"/>
              <a:gd name="connsiteY650" fmla="*/ 1248670 h 6858000"/>
              <a:gd name="connsiteX651" fmla="*/ 6691602 w 7467600"/>
              <a:gd name="connsiteY651" fmla="*/ 1140573 h 6858000"/>
              <a:gd name="connsiteX652" fmla="*/ 6571100 w 7467600"/>
              <a:gd name="connsiteY652" fmla="*/ 1183662 h 6858000"/>
              <a:gd name="connsiteX653" fmla="*/ 6241687 w 7467600"/>
              <a:gd name="connsiteY653" fmla="*/ 1257600 h 6858000"/>
              <a:gd name="connsiteX654" fmla="*/ 5693009 w 7467600"/>
              <a:gd name="connsiteY654" fmla="*/ 1478256 h 6858000"/>
              <a:gd name="connsiteX655" fmla="*/ 6548420 w 7467600"/>
              <a:gd name="connsiteY655" fmla="*/ 1214599 h 6858000"/>
              <a:gd name="connsiteX656" fmla="*/ 6605473 w 7467600"/>
              <a:gd name="connsiteY656" fmla="*/ 1184686 h 6858000"/>
              <a:gd name="connsiteX657" fmla="*/ 6691602 w 7467600"/>
              <a:gd name="connsiteY657" fmla="*/ 1140573 h 6858000"/>
              <a:gd name="connsiteX658" fmla="*/ 4002475 w 7467600"/>
              <a:gd name="connsiteY658" fmla="*/ 1037802 h 6858000"/>
              <a:gd name="connsiteX659" fmla="*/ 4000324 w 7467600"/>
              <a:gd name="connsiteY659" fmla="*/ 1039362 h 6858000"/>
              <a:gd name="connsiteX660" fmla="*/ 4002862 w 7467600"/>
              <a:gd name="connsiteY660" fmla="*/ 1042866 h 6858000"/>
              <a:gd name="connsiteX661" fmla="*/ 4002475 w 7467600"/>
              <a:gd name="connsiteY661" fmla="*/ 1037802 h 6858000"/>
              <a:gd name="connsiteX662" fmla="*/ 506322 w 7467600"/>
              <a:gd name="connsiteY662" fmla="*/ 1020997 h 6858000"/>
              <a:gd name="connsiteX663" fmla="*/ 533068 w 7467600"/>
              <a:gd name="connsiteY663" fmla="*/ 1029409 h 6858000"/>
              <a:gd name="connsiteX664" fmla="*/ 1232525 w 7467600"/>
              <a:gd name="connsiteY664" fmla="*/ 1804675 h 6858000"/>
              <a:gd name="connsiteX665" fmla="*/ 1388858 w 7467600"/>
              <a:gd name="connsiteY665" fmla="*/ 2368011 h 6858000"/>
              <a:gd name="connsiteX666" fmla="*/ 1384098 w 7467600"/>
              <a:gd name="connsiteY666" fmla="*/ 2378125 h 6858000"/>
              <a:gd name="connsiteX667" fmla="*/ 1425393 w 7467600"/>
              <a:gd name="connsiteY667" fmla="*/ 2589124 h 6858000"/>
              <a:gd name="connsiteX668" fmla="*/ 1424001 w 7467600"/>
              <a:gd name="connsiteY668" fmla="*/ 2597541 h 6858000"/>
              <a:gd name="connsiteX669" fmla="*/ 2152729 w 7467600"/>
              <a:gd name="connsiteY669" fmla="*/ 2864487 h 6858000"/>
              <a:gd name="connsiteX670" fmla="*/ 2020609 w 7467600"/>
              <a:gd name="connsiteY670" fmla="*/ 2539671 h 6858000"/>
              <a:gd name="connsiteX671" fmla="*/ 2018920 w 7467600"/>
              <a:gd name="connsiteY671" fmla="*/ 2536309 h 6858000"/>
              <a:gd name="connsiteX672" fmla="*/ 1342441 w 7467600"/>
              <a:gd name="connsiteY672" fmla="*/ 1173017 h 6858000"/>
              <a:gd name="connsiteX673" fmla="*/ 1367925 w 7467600"/>
              <a:gd name="connsiteY673" fmla="*/ 1135648 h 6858000"/>
              <a:gd name="connsiteX674" fmla="*/ 1771401 w 7467600"/>
              <a:gd name="connsiteY674" fmla="*/ 1806673 h 6858000"/>
              <a:gd name="connsiteX675" fmla="*/ 1972385 w 7467600"/>
              <a:gd name="connsiteY675" fmla="*/ 2198735 h 6858000"/>
              <a:gd name="connsiteX676" fmla="*/ 2040892 w 7467600"/>
              <a:gd name="connsiteY676" fmla="*/ 2405205 h 6858000"/>
              <a:gd name="connsiteX677" fmla="*/ 2131689 w 7467600"/>
              <a:gd name="connsiteY677" fmla="*/ 1936926 h 6858000"/>
              <a:gd name="connsiteX678" fmla="*/ 2454820 w 7467600"/>
              <a:gd name="connsiteY678" fmla="*/ 1248808 h 6858000"/>
              <a:gd name="connsiteX679" fmla="*/ 2492512 w 7467600"/>
              <a:gd name="connsiteY679" fmla="*/ 1302920 h 6858000"/>
              <a:gd name="connsiteX680" fmla="*/ 2081216 w 7467600"/>
              <a:gd name="connsiteY680" fmla="*/ 2527513 h 6858000"/>
              <a:gd name="connsiteX681" fmla="*/ 2081211 w 7467600"/>
              <a:gd name="connsiteY681" fmla="*/ 2528916 h 6858000"/>
              <a:gd name="connsiteX682" fmla="*/ 2199067 w 7467600"/>
              <a:gd name="connsiteY682" fmla="*/ 2884061 h 6858000"/>
              <a:gd name="connsiteX683" fmla="*/ 3192586 w 7467600"/>
              <a:gd name="connsiteY683" fmla="*/ 3411496 h 6858000"/>
              <a:gd name="connsiteX684" fmla="*/ 3182620 w 7467600"/>
              <a:gd name="connsiteY684" fmla="*/ 3483279 h 6858000"/>
              <a:gd name="connsiteX685" fmla="*/ 2435119 w 7467600"/>
              <a:gd name="connsiteY685" fmla="*/ 3080173 h 6858000"/>
              <a:gd name="connsiteX686" fmla="*/ 2410152 w 7467600"/>
              <a:gd name="connsiteY686" fmla="*/ 3063751 h 6858000"/>
              <a:gd name="connsiteX687" fmla="*/ 2408099 w 7467600"/>
              <a:gd name="connsiteY687" fmla="*/ 3064403 h 6858000"/>
              <a:gd name="connsiteX688" fmla="*/ 2407218 w 7467600"/>
              <a:gd name="connsiteY688" fmla="*/ 3070324 h 6858000"/>
              <a:gd name="connsiteX689" fmla="*/ 2380138 w 7467600"/>
              <a:gd name="connsiteY689" fmla="*/ 3099341 h 6858000"/>
              <a:gd name="connsiteX690" fmla="*/ 1765923 w 7467600"/>
              <a:gd name="connsiteY690" fmla="*/ 3581043 h 6858000"/>
              <a:gd name="connsiteX691" fmla="*/ 1702258 w 7467600"/>
              <a:gd name="connsiteY691" fmla="*/ 3612286 h 6858000"/>
              <a:gd name="connsiteX692" fmla="*/ 1538370 w 7467600"/>
              <a:gd name="connsiteY692" fmla="*/ 3811804 h 6858000"/>
              <a:gd name="connsiteX693" fmla="*/ 542867 w 7467600"/>
              <a:gd name="connsiteY693" fmla="*/ 4944092 h 6858000"/>
              <a:gd name="connsiteX694" fmla="*/ 515800 w 7467600"/>
              <a:gd name="connsiteY694" fmla="*/ 4862180 h 6858000"/>
              <a:gd name="connsiteX695" fmla="*/ 909145 w 7467600"/>
              <a:gd name="connsiteY695" fmla="*/ 4199225 h 6858000"/>
              <a:gd name="connsiteX696" fmla="*/ 1214067 w 7467600"/>
              <a:gd name="connsiteY696" fmla="*/ 3908561 h 6858000"/>
              <a:gd name="connsiteX697" fmla="*/ 640967 w 7467600"/>
              <a:gd name="connsiteY697" fmla="*/ 4105601 h 6858000"/>
              <a:gd name="connsiteX698" fmla="*/ 112563 w 7467600"/>
              <a:gd name="connsiteY698" fmla="*/ 4396952 h 6858000"/>
              <a:gd name="connsiteX699" fmla="*/ 0 w 7467600"/>
              <a:gd name="connsiteY699" fmla="*/ 4466006 h 6858000"/>
              <a:gd name="connsiteX700" fmla="*/ 0 w 7467600"/>
              <a:gd name="connsiteY700" fmla="*/ 4233763 h 6858000"/>
              <a:gd name="connsiteX701" fmla="*/ 36881 w 7467600"/>
              <a:gd name="connsiteY701" fmla="*/ 4200118 h 6858000"/>
              <a:gd name="connsiteX702" fmla="*/ 910534 w 7467600"/>
              <a:gd name="connsiteY702" fmla="*/ 3629753 h 6858000"/>
              <a:gd name="connsiteX703" fmla="*/ 1578717 w 7467600"/>
              <a:gd name="connsiteY703" fmla="*/ 3575982 h 6858000"/>
              <a:gd name="connsiteX704" fmla="*/ 2338780 w 7467600"/>
              <a:gd name="connsiteY704" fmla="*/ 3033725 h 6858000"/>
              <a:gd name="connsiteX705" fmla="*/ 1807991 w 7467600"/>
              <a:gd name="connsiteY705" fmla="*/ 2807184 h 6858000"/>
              <a:gd name="connsiteX706" fmla="*/ 1416358 w 7467600"/>
              <a:gd name="connsiteY706" fmla="*/ 3112571 h 6858000"/>
              <a:gd name="connsiteX707" fmla="*/ 939066 w 7467600"/>
              <a:gd name="connsiteY707" fmla="*/ 3378798 h 6858000"/>
              <a:gd name="connsiteX708" fmla="*/ 115099 w 7467600"/>
              <a:gd name="connsiteY708" fmla="*/ 3607650 h 6858000"/>
              <a:gd name="connsiteX709" fmla="*/ 97284 w 7467600"/>
              <a:gd name="connsiteY709" fmla="*/ 3520393 h 6858000"/>
              <a:gd name="connsiteX710" fmla="*/ 922050 w 7467600"/>
              <a:gd name="connsiteY710" fmla="*/ 3074867 h 6858000"/>
              <a:gd name="connsiteX711" fmla="*/ 1405265 w 7467600"/>
              <a:gd name="connsiteY711" fmla="*/ 3016319 h 6858000"/>
              <a:gd name="connsiteX712" fmla="*/ 1407512 w 7467600"/>
              <a:gd name="connsiteY712" fmla="*/ 3018001 h 6858000"/>
              <a:gd name="connsiteX713" fmla="*/ 1726266 w 7467600"/>
              <a:gd name="connsiteY713" fmla="*/ 2777274 h 6858000"/>
              <a:gd name="connsiteX714" fmla="*/ 625390 w 7467600"/>
              <a:gd name="connsiteY714" fmla="*/ 2514541 h 6858000"/>
              <a:gd name="connsiteX715" fmla="*/ 619799 w 7467600"/>
              <a:gd name="connsiteY715" fmla="*/ 2527180 h 6858000"/>
              <a:gd name="connsiteX716" fmla="*/ 310030 w 7467600"/>
              <a:gd name="connsiteY716" fmla="*/ 2771818 h 6858000"/>
              <a:gd name="connsiteX717" fmla="*/ 173877 w 7467600"/>
              <a:gd name="connsiteY717" fmla="*/ 2937056 h 6858000"/>
              <a:gd name="connsiteX718" fmla="*/ 77889 w 7467600"/>
              <a:gd name="connsiteY718" fmla="*/ 3138440 h 6858000"/>
              <a:gd name="connsiteX719" fmla="*/ 0 w 7467600"/>
              <a:gd name="connsiteY719" fmla="*/ 3271395 h 6858000"/>
              <a:gd name="connsiteX720" fmla="*/ 0 w 7467600"/>
              <a:gd name="connsiteY720" fmla="*/ 3153002 h 6858000"/>
              <a:gd name="connsiteX721" fmla="*/ 2386 w 7467600"/>
              <a:gd name="connsiteY721" fmla="*/ 3149203 h 6858000"/>
              <a:gd name="connsiteX722" fmla="*/ 89753 w 7467600"/>
              <a:gd name="connsiteY722" fmla="*/ 2987702 h 6858000"/>
              <a:gd name="connsiteX723" fmla="*/ 76869 w 7467600"/>
              <a:gd name="connsiteY723" fmla="*/ 3005404 h 6858000"/>
              <a:gd name="connsiteX724" fmla="*/ 32049 w 7467600"/>
              <a:gd name="connsiteY724" fmla="*/ 3065814 h 6858000"/>
              <a:gd name="connsiteX725" fmla="*/ 0 w 7467600"/>
              <a:gd name="connsiteY725" fmla="*/ 3108744 h 6858000"/>
              <a:gd name="connsiteX726" fmla="*/ 0 w 7467600"/>
              <a:gd name="connsiteY726" fmla="*/ 3058059 h 6858000"/>
              <a:gd name="connsiteX727" fmla="*/ 7610 w 7467600"/>
              <a:gd name="connsiteY727" fmla="*/ 3047889 h 6858000"/>
              <a:gd name="connsiteX728" fmla="*/ 52419 w 7467600"/>
              <a:gd name="connsiteY728" fmla="*/ 2987479 h 6858000"/>
              <a:gd name="connsiteX729" fmla="*/ 59142 w 7467600"/>
              <a:gd name="connsiteY729" fmla="*/ 2978488 h 6858000"/>
              <a:gd name="connsiteX730" fmla="*/ 0 w 7467600"/>
              <a:gd name="connsiteY730" fmla="*/ 3015334 h 6858000"/>
              <a:gd name="connsiteX731" fmla="*/ 0 w 7467600"/>
              <a:gd name="connsiteY731" fmla="*/ 2914286 h 6858000"/>
              <a:gd name="connsiteX732" fmla="*/ 36383 w 7467600"/>
              <a:gd name="connsiteY732" fmla="*/ 2901128 h 6858000"/>
              <a:gd name="connsiteX733" fmla="*/ 156329 w 7467600"/>
              <a:gd name="connsiteY733" fmla="*/ 2840533 h 6858000"/>
              <a:gd name="connsiteX734" fmla="*/ 358355 w 7467600"/>
              <a:gd name="connsiteY734" fmla="*/ 2620471 h 6858000"/>
              <a:gd name="connsiteX735" fmla="*/ 510577 w 7467600"/>
              <a:gd name="connsiteY735" fmla="*/ 2501244 h 6858000"/>
              <a:gd name="connsiteX736" fmla="*/ 211967 w 7467600"/>
              <a:gd name="connsiteY736" fmla="*/ 2479171 h 6858000"/>
              <a:gd name="connsiteX737" fmla="*/ 0 w 7467600"/>
              <a:gd name="connsiteY737" fmla="*/ 2476398 h 6858000"/>
              <a:gd name="connsiteX738" fmla="*/ 0 w 7467600"/>
              <a:gd name="connsiteY738" fmla="*/ 2389189 h 6858000"/>
              <a:gd name="connsiteX739" fmla="*/ 103062 w 7467600"/>
              <a:gd name="connsiteY739" fmla="*/ 2389518 h 6858000"/>
              <a:gd name="connsiteX740" fmla="*/ 510734 w 7467600"/>
              <a:gd name="connsiteY740" fmla="*/ 2416201 h 6858000"/>
              <a:gd name="connsiteX741" fmla="*/ 279257 w 7467600"/>
              <a:gd name="connsiteY741" fmla="*/ 2092102 h 6858000"/>
              <a:gd name="connsiteX742" fmla="*/ 65265 w 7467600"/>
              <a:gd name="connsiteY742" fmla="*/ 2006049 h 6858000"/>
              <a:gd name="connsiteX743" fmla="*/ 0 w 7467600"/>
              <a:gd name="connsiteY743" fmla="*/ 1982532 h 6858000"/>
              <a:gd name="connsiteX744" fmla="*/ 0 w 7467600"/>
              <a:gd name="connsiteY744" fmla="*/ 1912789 h 6858000"/>
              <a:gd name="connsiteX745" fmla="*/ 97460 w 7467600"/>
              <a:gd name="connsiteY745" fmla="*/ 1953725 h 6858000"/>
              <a:gd name="connsiteX746" fmla="*/ 221272 w 7467600"/>
              <a:gd name="connsiteY746" fmla="*/ 1980766 h 6858000"/>
              <a:gd name="connsiteX747" fmla="*/ 116765 w 7467600"/>
              <a:gd name="connsiteY747" fmla="*/ 1911033 h 6858000"/>
              <a:gd name="connsiteX748" fmla="*/ 16405 w 7467600"/>
              <a:gd name="connsiteY748" fmla="*/ 1803412 h 6858000"/>
              <a:gd name="connsiteX749" fmla="*/ 0 w 7467600"/>
              <a:gd name="connsiteY749" fmla="*/ 1784777 h 6858000"/>
              <a:gd name="connsiteX750" fmla="*/ 0 w 7467600"/>
              <a:gd name="connsiteY750" fmla="*/ 1740082 h 6858000"/>
              <a:gd name="connsiteX751" fmla="*/ 39394 w 7467600"/>
              <a:gd name="connsiteY751" fmla="*/ 1784856 h 6858000"/>
              <a:gd name="connsiteX752" fmla="*/ 135813 w 7467600"/>
              <a:gd name="connsiteY752" fmla="*/ 1888838 h 6858000"/>
              <a:gd name="connsiteX753" fmla="*/ 242575 w 7467600"/>
              <a:gd name="connsiteY753" fmla="*/ 1958841 h 6858000"/>
              <a:gd name="connsiteX754" fmla="*/ 82197 w 7467600"/>
              <a:gd name="connsiteY754" fmla="*/ 1754826 h 6858000"/>
              <a:gd name="connsiteX755" fmla="*/ 0 w 7467600"/>
              <a:gd name="connsiteY755" fmla="*/ 1679650 h 6858000"/>
              <a:gd name="connsiteX756" fmla="*/ 0 w 7467600"/>
              <a:gd name="connsiteY756" fmla="*/ 1602463 h 6858000"/>
              <a:gd name="connsiteX757" fmla="*/ 84689 w 7467600"/>
              <a:gd name="connsiteY757" fmla="*/ 1677442 h 6858000"/>
              <a:gd name="connsiteX758" fmla="*/ 298437 w 7467600"/>
              <a:gd name="connsiteY758" fmla="*/ 1968019 h 6858000"/>
              <a:gd name="connsiteX759" fmla="*/ 227269 w 7467600"/>
              <a:gd name="connsiteY759" fmla="*/ 1114064 h 6858000"/>
              <a:gd name="connsiteX760" fmla="*/ 248003 w 7467600"/>
              <a:gd name="connsiteY760" fmla="*/ 1089613 h 6858000"/>
              <a:gd name="connsiteX761" fmla="*/ 427020 w 7467600"/>
              <a:gd name="connsiteY761" fmla="*/ 1619803 h 6858000"/>
              <a:gd name="connsiteX762" fmla="*/ 340345 w 7467600"/>
              <a:gd name="connsiteY762" fmla="*/ 2027739 h 6858000"/>
              <a:gd name="connsiteX763" fmla="*/ 360865 w 7467600"/>
              <a:gd name="connsiteY763" fmla="*/ 2044827 h 6858000"/>
              <a:gd name="connsiteX764" fmla="*/ 560414 w 7467600"/>
              <a:gd name="connsiteY764" fmla="*/ 2421457 h 6858000"/>
              <a:gd name="connsiteX765" fmla="*/ 1359703 w 7467600"/>
              <a:gd name="connsiteY765" fmla="*/ 2578554 h 6858000"/>
              <a:gd name="connsiteX766" fmla="*/ 1359422 w 7467600"/>
              <a:gd name="connsiteY766" fmla="*/ 2577994 h 6858000"/>
              <a:gd name="connsiteX767" fmla="*/ 828701 w 7467600"/>
              <a:gd name="connsiteY767" fmla="*/ 1839520 h 6858000"/>
              <a:gd name="connsiteX768" fmla="*/ 494427 w 7467600"/>
              <a:gd name="connsiteY768" fmla="*/ 1092333 h 6858000"/>
              <a:gd name="connsiteX769" fmla="*/ 506322 w 7467600"/>
              <a:gd name="connsiteY769" fmla="*/ 1020997 h 6858000"/>
              <a:gd name="connsiteX770" fmla="*/ 4570198 w 7467600"/>
              <a:gd name="connsiteY770" fmla="*/ 978081 h 6858000"/>
              <a:gd name="connsiteX771" fmla="*/ 4523691 w 7467600"/>
              <a:gd name="connsiteY771" fmla="*/ 1127776 h 6858000"/>
              <a:gd name="connsiteX772" fmla="*/ 4509875 w 7467600"/>
              <a:gd name="connsiteY772" fmla="*/ 1167552 h 6858000"/>
              <a:gd name="connsiteX773" fmla="*/ 4478168 w 7467600"/>
              <a:gd name="connsiteY773" fmla="*/ 1260735 h 6858000"/>
              <a:gd name="connsiteX774" fmla="*/ 4409309 w 7467600"/>
              <a:gd name="connsiteY774" fmla="*/ 1666996 h 6858000"/>
              <a:gd name="connsiteX775" fmla="*/ 4370031 w 7467600"/>
              <a:gd name="connsiteY775" fmla="*/ 1955666 h 6858000"/>
              <a:gd name="connsiteX776" fmla="*/ 4570198 w 7467600"/>
              <a:gd name="connsiteY776" fmla="*/ 978081 h 6858000"/>
              <a:gd name="connsiteX777" fmla="*/ 4557898 w 7467600"/>
              <a:gd name="connsiteY777" fmla="*/ 900011 h 6858000"/>
              <a:gd name="connsiteX778" fmla="*/ 4344840 w 7467600"/>
              <a:gd name="connsiteY778" fmla="*/ 1922038 h 6858000"/>
              <a:gd name="connsiteX779" fmla="*/ 4378710 w 7467600"/>
              <a:gd name="connsiteY779" fmla="*/ 1665516 h 6858000"/>
              <a:gd name="connsiteX780" fmla="*/ 4448798 w 7467600"/>
              <a:gd name="connsiteY780" fmla="*/ 1253024 h 6858000"/>
              <a:gd name="connsiteX781" fmla="*/ 4480315 w 7467600"/>
              <a:gd name="connsiteY781" fmla="*/ 1158454 h 6858000"/>
              <a:gd name="connsiteX782" fmla="*/ 4494133 w 7467600"/>
              <a:gd name="connsiteY782" fmla="*/ 1118676 h 6858000"/>
              <a:gd name="connsiteX783" fmla="*/ 4557898 w 7467600"/>
              <a:gd name="connsiteY783" fmla="*/ 900011 h 6858000"/>
              <a:gd name="connsiteX784" fmla="*/ 5870151 w 7467600"/>
              <a:gd name="connsiteY784" fmla="*/ 898890 h 6858000"/>
              <a:gd name="connsiteX785" fmla="*/ 5861335 w 7467600"/>
              <a:gd name="connsiteY785" fmla="*/ 899177 h 6858000"/>
              <a:gd name="connsiteX786" fmla="*/ 5843702 w 7467600"/>
              <a:gd name="connsiteY786" fmla="*/ 899748 h 6858000"/>
              <a:gd name="connsiteX787" fmla="*/ 5651107 w 7467600"/>
              <a:gd name="connsiteY787" fmla="*/ 920306 h 6858000"/>
              <a:gd name="connsiteX788" fmla="*/ 5459407 w 7467600"/>
              <a:gd name="connsiteY788" fmla="*/ 940975 h 6858000"/>
              <a:gd name="connsiteX789" fmla="*/ 5374846 w 7467600"/>
              <a:gd name="connsiteY789" fmla="*/ 941988 h 6858000"/>
              <a:gd name="connsiteX790" fmla="*/ 5256105 w 7467600"/>
              <a:gd name="connsiteY790" fmla="*/ 945632 h 6858000"/>
              <a:gd name="connsiteX791" fmla="*/ 5107071 w 7467600"/>
              <a:gd name="connsiteY791" fmla="*/ 969720 h 6858000"/>
              <a:gd name="connsiteX792" fmla="*/ 4998681 w 7467600"/>
              <a:gd name="connsiteY792" fmla="*/ 988771 h 6858000"/>
              <a:gd name="connsiteX793" fmla="*/ 5870151 w 7467600"/>
              <a:gd name="connsiteY793" fmla="*/ 898890 h 6858000"/>
              <a:gd name="connsiteX794" fmla="*/ 5504425 w 7467600"/>
              <a:gd name="connsiteY794" fmla="*/ 848067 h 6858000"/>
              <a:gd name="connsiteX795" fmla="*/ 4968849 w 7467600"/>
              <a:gd name="connsiteY795" fmla="*/ 962318 h 6858000"/>
              <a:gd name="connsiteX796" fmla="*/ 5104039 w 7467600"/>
              <a:gd name="connsiteY796" fmla="*/ 940634 h 6858000"/>
              <a:gd name="connsiteX797" fmla="*/ 5256311 w 7467600"/>
              <a:gd name="connsiteY797" fmla="*/ 916490 h 6858000"/>
              <a:gd name="connsiteX798" fmla="*/ 5377381 w 7467600"/>
              <a:gd name="connsiteY798" fmla="*/ 912671 h 6858000"/>
              <a:gd name="connsiteX799" fmla="*/ 5460148 w 7467600"/>
              <a:gd name="connsiteY799" fmla="*/ 911442 h 6858000"/>
              <a:gd name="connsiteX800" fmla="*/ 5648971 w 7467600"/>
              <a:gd name="connsiteY800" fmla="*/ 891331 h 6858000"/>
              <a:gd name="connsiteX801" fmla="*/ 5844807 w 7467600"/>
              <a:gd name="connsiteY801" fmla="*/ 870718 h 6858000"/>
              <a:gd name="connsiteX802" fmla="*/ 5862975 w 7467600"/>
              <a:gd name="connsiteY802" fmla="*/ 869756 h 6858000"/>
              <a:gd name="connsiteX803" fmla="*/ 5920887 w 7467600"/>
              <a:gd name="connsiteY803" fmla="*/ 865929 h 6858000"/>
              <a:gd name="connsiteX804" fmla="*/ 5504425 w 7467600"/>
              <a:gd name="connsiteY804" fmla="*/ 848067 h 6858000"/>
              <a:gd name="connsiteX805" fmla="*/ 3607114 w 7467600"/>
              <a:gd name="connsiteY805" fmla="*/ 467441 h 6858000"/>
              <a:gd name="connsiteX806" fmla="*/ 3296242 w 7467600"/>
              <a:gd name="connsiteY806" fmla="*/ 807991 h 6858000"/>
              <a:gd name="connsiteX807" fmla="*/ 3174674 w 7467600"/>
              <a:gd name="connsiteY807" fmla="*/ 919759 h 6858000"/>
              <a:gd name="connsiteX808" fmla="*/ 3042978 w 7467600"/>
              <a:gd name="connsiteY808" fmla="*/ 1054894 h 6858000"/>
              <a:gd name="connsiteX809" fmla="*/ 2968914 w 7467600"/>
              <a:gd name="connsiteY809" fmla="*/ 1133756 h 6858000"/>
              <a:gd name="connsiteX810" fmla="*/ 3103823 w 7467600"/>
              <a:gd name="connsiteY810" fmla="*/ 1026814 h 6858000"/>
              <a:gd name="connsiteX811" fmla="*/ 3607114 w 7467600"/>
              <a:gd name="connsiteY811" fmla="*/ 467441 h 6858000"/>
              <a:gd name="connsiteX812" fmla="*/ 3744487 w 7467600"/>
              <a:gd name="connsiteY812" fmla="*/ 383136 h 6858000"/>
              <a:gd name="connsiteX813" fmla="*/ 3970213 w 7467600"/>
              <a:gd name="connsiteY813" fmla="*/ 995559 h 6858000"/>
              <a:gd name="connsiteX814" fmla="*/ 3744487 w 7467600"/>
              <a:gd name="connsiteY814" fmla="*/ 383136 h 6858000"/>
              <a:gd name="connsiteX815" fmla="*/ 3624562 w 7467600"/>
              <a:gd name="connsiteY815" fmla="*/ 367041 h 6858000"/>
              <a:gd name="connsiteX816" fmla="*/ 3489712 w 7467600"/>
              <a:gd name="connsiteY816" fmla="*/ 485386 h 6858000"/>
              <a:gd name="connsiteX817" fmla="*/ 3182994 w 7467600"/>
              <a:gd name="connsiteY817" fmla="*/ 828265 h 6858000"/>
              <a:gd name="connsiteX818" fmla="*/ 2892114 w 7467600"/>
              <a:gd name="connsiteY818" fmla="*/ 1172635 h 6858000"/>
              <a:gd name="connsiteX819" fmla="*/ 3021459 w 7467600"/>
              <a:gd name="connsiteY819" fmla="*/ 1035385 h 6858000"/>
              <a:gd name="connsiteX820" fmla="*/ 3153873 w 7467600"/>
              <a:gd name="connsiteY820" fmla="*/ 898971 h 6858000"/>
              <a:gd name="connsiteX821" fmla="*/ 3276511 w 7467600"/>
              <a:gd name="connsiteY821" fmla="*/ 786423 h 6858000"/>
              <a:gd name="connsiteX822" fmla="*/ 3584154 w 7467600"/>
              <a:gd name="connsiteY822" fmla="*/ 448218 h 6858000"/>
              <a:gd name="connsiteX823" fmla="*/ 3624562 w 7467600"/>
              <a:gd name="connsiteY823" fmla="*/ 367041 h 6858000"/>
              <a:gd name="connsiteX824" fmla="*/ 3766672 w 7467600"/>
              <a:gd name="connsiteY824" fmla="*/ 359429 h 6858000"/>
              <a:gd name="connsiteX825" fmla="*/ 3996338 w 7467600"/>
              <a:gd name="connsiteY825" fmla="*/ 968237 h 6858000"/>
              <a:gd name="connsiteX826" fmla="*/ 3766672 w 7467600"/>
              <a:gd name="connsiteY826" fmla="*/ 359429 h 6858000"/>
              <a:gd name="connsiteX827" fmla="*/ 5805386 w 7467600"/>
              <a:gd name="connsiteY827" fmla="*/ 239240 h 6858000"/>
              <a:gd name="connsiteX828" fmla="*/ 5736947 w 7467600"/>
              <a:gd name="connsiteY828" fmla="*/ 261367 h 6858000"/>
              <a:gd name="connsiteX829" fmla="*/ 5427012 w 7467600"/>
              <a:gd name="connsiteY829" fmla="*/ 311272 h 6858000"/>
              <a:gd name="connsiteX830" fmla="*/ 5147818 w 7467600"/>
              <a:gd name="connsiteY830" fmla="*/ 322112 h 6858000"/>
              <a:gd name="connsiteX831" fmla="*/ 5060854 w 7467600"/>
              <a:gd name="connsiteY831" fmla="*/ 311882 h 6858000"/>
              <a:gd name="connsiteX832" fmla="*/ 4945989 w 7467600"/>
              <a:gd name="connsiteY832" fmla="*/ 300516 h 6858000"/>
              <a:gd name="connsiteX833" fmla="*/ 5410479 w 7467600"/>
              <a:gd name="connsiteY833" fmla="*/ 348434 h 6858000"/>
              <a:gd name="connsiteX834" fmla="*/ 5805386 w 7467600"/>
              <a:gd name="connsiteY834" fmla="*/ 239240 h 6858000"/>
              <a:gd name="connsiteX835" fmla="*/ 5905192 w 7467600"/>
              <a:gd name="connsiteY835" fmla="*/ 163079 h 6858000"/>
              <a:gd name="connsiteX836" fmla="*/ 5865655 w 7467600"/>
              <a:gd name="connsiteY836" fmla="*/ 171901 h 6858000"/>
              <a:gd name="connsiteX837" fmla="*/ 5259740 w 7467600"/>
              <a:gd name="connsiteY837" fmla="*/ 257013 h 6858000"/>
              <a:gd name="connsiteX838" fmla="*/ 5208466 w 7467600"/>
              <a:gd name="connsiteY838" fmla="*/ 257550 h 6858000"/>
              <a:gd name="connsiteX839" fmla="*/ 4980204 w 7467600"/>
              <a:gd name="connsiteY839" fmla="*/ 271903 h 6858000"/>
              <a:gd name="connsiteX840" fmla="*/ 5068068 w 7467600"/>
              <a:gd name="connsiteY840" fmla="*/ 282244 h 6858000"/>
              <a:gd name="connsiteX841" fmla="*/ 5153231 w 7467600"/>
              <a:gd name="connsiteY841" fmla="*/ 292240 h 6858000"/>
              <a:gd name="connsiteX842" fmla="*/ 5426491 w 7467600"/>
              <a:gd name="connsiteY842" fmla="*/ 281128 h 6858000"/>
              <a:gd name="connsiteX843" fmla="*/ 5731212 w 7467600"/>
              <a:gd name="connsiteY843" fmla="*/ 231951 h 6858000"/>
              <a:gd name="connsiteX844" fmla="*/ 5905192 w 7467600"/>
              <a:gd name="connsiteY844" fmla="*/ 163079 h 6858000"/>
              <a:gd name="connsiteX845" fmla="*/ 5944437 w 7467600"/>
              <a:gd name="connsiteY845" fmla="*/ 113829 h 6858000"/>
              <a:gd name="connsiteX846" fmla="*/ 5825032 w 7467600"/>
              <a:gd name="connsiteY846" fmla="*/ 146405 h 6858000"/>
              <a:gd name="connsiteX847" fmla="*/ 4955599 w 7467600"/>
              <a:gd name="connsiteY847" fmla="*/ 247008 h 6858000"/>
              <a:gd name="connsiteX848" fmla="*/ 5210104 w 7467600"/>
              <a:gd name="connsiteY848" fmla="*/ 228123 h 6858000"/>
              <a:gd name="connsiteX849" fmla="*/ 5261015 w 7467600"/>
              <a:gd name="connsiteY849" fmla="*/ 227087 h 6858000"/>
              <a:gd name="connsiteX850" fmla="*/ 5861181 w 7467600"/>
              <a:gd name="connsiteY850" fmla="*/ 143093 h 6858000"/>
              <a:gd name="connsiteX851" fmla="*/ 5961252 w 7467600"/>
              <a:gd name="connsiteY851" fmla="*/ 114820 h 6858000"/>
              <a:gd name="connsiteX852" fmla="*/ 5944437 w 7467600"/>
              <a:gd name="connsiteY852" fmla="*/ 113829 h 6858000"/>
              <a:gd name="connsiteX853" fmla="*/ 3882765 w 7467600"/>
              <a:gd name="connsiteY853" fmla="*/ 0 h 6858000"/>
              <a:gd name="connsiteX854" fmla="*/ 3995099 w 7467600"/>
              <a:gd name="connsiteY854" fmla="*/ 0 h 6858000"/>
              <a:gd name="connsiteX855" fmla="*/ 4163818 w 7467600"/>
              <a:gd name="connsiteY855" fmla="*/ 234104 h 6858000"/>
              <a:gd name="connsiteX856" fmla="*/ 4172099 w 7467600"/>
              <a:gd name="connsiteY856" fmla="*/ 234207 h 6858000"/>
              <a:gd name="connsiteX857" fmla="*/ 4784282 w 7467600"/>
              <a:gd name="connsiteY857" fmla="*/ 276561 h 6858000"/>
              <a:gd name="connsiteX858" fmla="*/ 4801687 w 7467600"/>
              <a:gd name="connsiteY858" fmla="*/ 267764 h 6858000"/>
              <a:gd name="connsiteX859" fmla="*/ 6082788 w 7467600"/>
              <a:gd name="connsiteY859" fmla="*/ 64119 h 6858000"/>
              <a:gd name="connsiteX860" fmla="*/ 6099442 w 7467600"/>
              <a:gd name="connsiteY860" fmla="*/ 82568 h 6858000"/>
              <a:gd name="connsiteX861" fmla="*/ 4804137 w 7467600"/>
              <a:gd name="connsiteY861" fmla="*/ 320931 h 6858000"/>
              <a:gd name="connsiteX862" fmla="*/ 4227047 w 7467600"/>
              <a:gd name="connsiteY862" fmla="*/ 313415 h 6858000"/>
              <a:gd name="connsiteX863" fmla="*/ 4346041 w 7467600"/>
              <a:gd name="connsiteY863" fmla="*/ 456086 h 6858000"/>
              <a:gd name="connsiteX864" fmla="*/ 4870967 w 7467600"/>
              <a:gd name="connsiteY864" fmla="*/ 963061 h 6858000"/>
              <a:gd name="connsiteX865" fmla="*/ 4889647 w 7467600"/>
              <a:gd name="connsiteY865" fmla="*/ 957147 h 6858000"/>
              <a:gd name="connsiteX866" fmla="*/ 5422504 w 7467600"/>
              <a:gd name="connsiteY866" fmla="*/ 805191 h 6858000"/>
              <a:gd name="connsiteX867" fmla="*/ 6087656 w 7467600"/>
              <a:gd name="connsiteY867" fmla="*/ 826703 h 6858000"/>
              <a:gd name="connsiteX868" fmla="*/ 6058717 w 7467600"/>
              <a:gd name="connsiteY868" fmla="*/ 865992 h 6858000"/>
              <a:gd name="connsiteX869" fmla="*/ 4974153 w 7467600"/>
              <a:gd name="connsiteY869" fmla="*/ 1045456 h 6858000"/>
              <a:gd name="connsiteX870" fmla="*/ 5627835 w 7467600"/>
              <a:gd name="connsiteY870" fmla="*/ 1472077 h 6858000"/>
              <a:gd name="connsiteX871" fmla="*/ 5629817 w 7467600"/>
              <a:gd name="connsiteY871" fmla="*/ 1471412 h 6858000"/>
              <a:gd name="connsiteX872" fmla="*/ 5634124 w 7467600"/>
              <a:gd name="connsiteY872" fmla="*/ 1470572 h 6858000"/>
              <a:gd name="connsiteX873" fmla="*/ 5755832 w 7467600"/>
              <a:gd name="connsiteY873" fmla="*/ 1383886 h 6858000"/>
              <a:gd name="connsiteX874" fmla="*/ 6014186 w 7467600"/>
              <a:gd name="connsiteY874" fmla="*/ 1279799 h 6858000"/>
              <a:gd name="connsiteX875" fmla="*/ 6901619 w 7467600"/>
              <a:gd name="connsiteY875" fmla="*/ 1047874 h 6858000"/>
              <a:gd name="connsiteX876" fmla="*/ 6931566 w 7467600"/>
              <a:gd name="connsiteY876" fmla="*/ 1062034 h 6858000"/>
              <a:gd name="connsiteX877" fmla="*/ 5790982 w 7467600"/>
              <a:gd name="connsiteY877" fmla="*/ 1561380 h 6858000"/>
              <a:gd name="connsiteX878" fmla="*/ 6188971 w 7467600"/>
              <a:gd name="connsiteY878" fmla="*/ 1755168 h 6858000"/>
              <a:gd name="connsiteX879" fmla="*/ 6202446 w 7467600"/>
              <a:gd name="connsiteY879" fmla="*/ 1752268 h 6858000"/>
              <a:gd name="connsiteX880" fmla="*/ 7179560 w 7467600"/>
              <a:gd name="connsiteY880" fmla="*/ 1467551 h 6858000"/>
              <a:gd name="connsiteX881" fmla="*/ 7158730 w 7467600"/>
              <a:gd name="connsiteY881" fmla="*/ 1507835 h 6858000"/>
              <a:gd name="connsiteX882" fmla="*/ 6326959 w 7467600"/>
              <a:gd name="connsiteY882" fmla="*/ 1817686 h 6858000"/>
              <a:gd name="connsiteX883" fmla="*/ 6537433 w 7467600"/>
              <a:gd name="connsiteY883" fmla="*/ 1907790 h 6858000"/>
              <a:gd name="connsiteX884" fmla="*/ 6550221 w 7467600"/>
              <a:gd name="connsiteY884" fmla="*/ 1910729 h 6858000"/>
              <a:gd name="connsiteX885" fmla="*/ 6964438 w 7467600"/>
              <a:gd name="connsiteY885" fmla="*/ 2209505 h 6858000"/>
              <a:gd name="connsiteX886" fmla="*/ 7367862 w 7467600"/>
              <a:gd name="connsiteY886" fmla="*/ 2806833 h 6858000"/>
              <a:gd name="connsiteX887" fmla="*/ 7364329 w 7467600"/>
              <a:gd name="connsiteY887" fmla="*/ 2826907 h 6858000"/>
              <a:gd name="connsiteX888" fmla="*/ 7290545 w 7467600"/>
              <a:gd name="connsiteY888" fmla="*/ 2850663 h 6858000"/>
              <a:gd name="connsiteX889" fmla="*/ 6472036 w 7467600"/>
              <a:gd name="connsiteY889" fmla="*/ 1959003 h 6858000"/>
              <a:gd name="connsiteX890" fmla="*/ 5792897 w 7467600"/>
              <a:gd name="connsiteY890" fmla="*/ 1647747 h 6858000"/>
              <a:gd name="connsiteX891" fmla="*/ 5842751 w 7467600"/>
              <a:gd name="connsiteY891" fmla="*/ 1816112 h 6858000"/>
              <a:gd name="connsiteX892" fmla="*/ 5847424 w 7467600"/>
              <a:gd name="connsiteY892" fmla="*/ 1815776 h 6858000"/>
              <a:gd name="connsiteX893" fmla="*/ 6399821 w 7467600"/>
              <a:gd name="connsiteY893" fmla="*/ 2344799 h 6858000"/>
              <a:gd name="connsiteX894" fmla="*/ 6323232 w 7467600"/>
              <a:gd name="connsiteY894" fmla="*/ 2389634 h 6858000"/>
              <a:gd name="connsiteX895" fmla="*/ 5942958 w 7467600"/>
              <a:gd name="connsiteY895" fmla="*/ 2077708 h 6858000"/>
              <a:gd name="connsiteX896" fmla="*/ 5921559 w 7467600"/>
              <a:gd name="connsiteY896" fmla="*/ 2378596 h 6858000"/>
              <a:gd name="connsiteX897" fmla="*/ 5817651 w 7467600"/>
              <a:gd name="connsiteY897" fmla="*/ 3023919 h 6858000"/>
              <a:gd name="connsiteX898" fmla="*/ 5729634 w 7467600"/>
              <a:gd name="connsiteY898" fmla="*/ 3051849 h 6858000"/>
              <a:gd name="connsiteX899" fmla="*/ 5611018 w 7467600"/>
              <a:gd name="connsiteY899" fmla="*/ 2316769 h 6858000"/>
              <a:gd name="connsiteX900" fmla="*/ 5687608 w 7467600"/>
              <a:gd name="connsiteY900" fmla="*/ 2039972 h 6858000"/>
              <a:gd name="connsiteX901" fmla="*/ 5657554 w 7467600"/>
              <a:gd name="connsiteY901" fmla="*/ 1576445 h 6858000"/>
              <a:gd name="connsiteX902" fmla="*/ 5150475 w 7467600"/>
              <a:gd name="connsiteY902" fmla="*/ 1274012 h 6858000"/>
              <a:gd name="connsiteX903" fmla="*/ 5349142 w 7467600"/>
              <a:gd name="connsiteY903" fmla="*/ 2204405 h 6858000"/>
              <a:gd name="connsiteX904" fmla="*/ 5262214 w 7467600"/>
              <a:gd name="connsiteY904" fmla="*/ 2233836 h 6858000"/>
              <a:gd name="connsiteX905" fmla="*/ 4981539 w 7467600"/>
              <a:gd name="connsiteY905" fmla="*/ 1542201 h 6858000"/>
              <a:gd name="connsiteX906" fmla="*/ 4958461 w 7467600"/>
              <a:gd name="connsiteY906" fmla="*/ 1136957 h 6858000"/>
              <a:gd name="connsiteX907" fmla="*/ 4655015 w 7467600"/>
              <a:gd name="connsiteY907" fmla="*/ 891426 h 6858000"/>
              <a:gd name="connsiteX908" fmla="*/ 4348002 w 7467600"/>
              <a:gd name="connsiteY908" fmla="*/ 2205895 h 6858000"/>
              <a:gd name="connsiteX909" fmla="*/ 4262250 w 7467600"/>
              <a:gd name="connsiteY909" fmla="*/ 2219972 h 6858000"/>
              <a:gd name="connsiteX910" fmla="*/ 4550611 w 7467600"/>
              <a:gd name="connsiteY910" fmla="*/ 817540 h 6858000"/>
              <a:gd name="connsiteX911" fmla="*/ 4564418 w 7467600"/>
              <a:gd name="connsiteY911" fmla="*/ 808293 h 6858000"/>
              <a:gd name="connsiteX912" fmla="*/ 4266388 w 7467600"/>
              <a:gd name="connsiteY912" fmla="*/ 500083 h 6858000"/>
              <a:gd name="connsiteX913" fmla="*/ 4032842 w 7467600"/>
              <a:gd name="connsiteY913" fmla="*/ 211809 h 6858000"/>
              <a:gd name="connsiteX914" fmla="*/ 3882765 w 7467600"/>
              <a:gd name="connsiteY914" fmla="*/ 0 h 6858000"/>
              <a:gd name="connsiteX915" fmla="*/ 3721337 w 7467600"/>
              <a:gd name="connsiteY915" fmla="*/ 0 h 6858000"/>
              <a:gd name="connsiteX916" fmla="*/ 3797544 w 7467600"/>
              <a:gd name="connsiteY916" fmla="*/ 0 h 6858000"/>
              <a:gd name="connsiteX917" fmla="*/ 3775734 w 7467600"/>
              <a:gd name="connsiteY917" fmla="*/ 95131 h 6858000"/>
              <a:gd name="connsiteX918" fmla="*/ 3724807 w 7467600"/>
              <a:gd name="connsiteY918" fmla="*/ 272257 h 6858000"/>
              <a:gd name="connsiteX919" fmla="*/ 3726844 w 7467600"/>
              <a:gd name="connsiteY919" fmla="*/ 282988 h 6858000"/>
              <a:gd name="connsiteX920" fmla="*/ 3742664 w 7467600"/>
              <a:gd name="connsiteY920" fmla="*/ 279918 h 6858000"/>
              <a:gd name="connsiteX921" fmla="*/ 4103910 w 7467600"/>
              <a:gd name="connsiteY921" fmla="*/ 1161917 h 6858000"/>
              <a:gd name="connsiteX922" fmla="*/ 4020269 w 7467600"/>
              <a:gd name="connsiteY922" fmla="*/ 1200406 h 6858000"/>
              <a:gd name="connsiteX923" fmla="*/ 3674882 w 7467600"/>
              <a:gd name="connsiteY923" fmla="*/ 488524 h 6858000"/>
              <a:gd name="connsiteX924" fmla="*/ 3132682 w 7467600"/>
              <a:gd name="connsiteY924" fmla="*/ 1072284 h 6858000"/>
              <a:gd name="connsiteX925" fmla="*/ 2716346 w 7467600"/>
              <a:gd name="connsiteY925" fmla="*/ 1276376 h 6858000"/>
              <a:gd name="connsiteX926" fmla="*/ 2716772 w 7467600"/>
              <a:gd name="connsiteY926" fmla="*/ 1255462 h 6858000"/>
              <a:gd name="connsiteX927" fmla="*/ 3471096 w 7467600"/>
              <a:gd name="connsiteY927" fmla="*/ 437072 h 6858000"/>
              <a:gd name="connsiteX928" fmla="*/ 3639057 w 7467600"/>
              <a:gd name="connsiteY928" fmla="*/ 286334 h 6858000"/>
              <a:gd name="connsiteX929" fmla="*/ 3640309 w 7467600"/>
              <a:gd name="connsiteY929" fmla="*/ 284664 h 6858000"/>
              <a:gd name="connsiteX930" fmla="*/ 3646022 w 7467600"/>
              <a:gd name="connsiteY930" fmla="*/ 276711 h 6858000"/>
              <a:gd name="connsiteX931" fmla="*/ 3707943 w 7467600"/>
              <a:gd name="connsiteY931" fmla="*/ 65958 h 6858000"/>
              <a:gd name="connsiteX932" fmla="*/ 3721337 w 7467600"/>
              <a:gd name="connsiteY932" fmla="*/ 0 h 6858000"/>
              <a:gd name="connsiteX933" fmla="*/ 2867960 w 7467600"/>
              <a:gd name="connsiteY933" fmla="*/ 0 h 6858000"/>
              <a:gd name="connsiteX934" fmla="*/ 2926351 w 7467600"/>
              <a:gd name="connsiteY934" fmla="*/ 0 h 6858000"/>
              <a:gd name="connsiteX935" fmla="*/ 2902823 w 7467600"/>
              <a:gd name="connsiteY935" fmla="*/ 262929 h 6858000"/>
              <a:gd name="connsiteX936" fmla="*/ 2940663 w 7467600"/>
              <a:gd name="connsiteY936" fmla="*/ 140884 h 6858000"/>
              <a:gd name="connsiteX937" fmla="*/ 2947039 w 7467600"/>
              <a:gd name="connsiteY937" fmla="*/ 122524 h 6858000"/>
              <a:gd name="connsiteX938" fmla="*/ 2984316 w 7467600"/>
              <a:gd name="connsiteY938" fmla="*/ 0 h 6858000"/>
              <a:gd name="connsiteX939" fmla="*/ 3016114 w 7467600"/>
              <a:gd name="connsiteY939" fmla="*/ 0 h 6858000"/>
              <a:gd name="connsiteX940" fmla="*/ 2979949 w 7467600"/>
              <a:gd name="connsiteY940" fmla="*/ 119274 h 6858000"/>
              <a:gd name="connsiteX941" fmla="*/ 3023879 w 7467600"/>
              <a:gd name="connsiteY941" fmla="*/ 0 h 6858000"/>
              <a:gd name="connsiteX942" fmla="*/ 3105400 w 7467600"/>
              <a:gd name="connsiteY942" fmla="*/ 0 h 6858000"/>
              <a:gd name="connsiteX943" fmla="*/ 3094669 w 7467600"/>
              <a:gd name="connsiteY943" fmla="*/ 30308 h 6858000"/>
              <a:gd name="connsiteX944" fmla="*/ 2901945 w 7467600"/>
              <a:gd name="connsiteY944" fmla="*/ 466538 h 6858000"/>
              <a:gd name="connsiteX945" fmla="*/ 2815209 w 7467600"/>
              <a:gd name="connsiteY945" fmla="*/ 497361 h 6858000"/>
              <a:gd name="connsiteX946" fmla="*/ 2844845 w 7467600"/>
              <a:gd name="connsiteY946" fmla="*/ 127638 h 6858000"/>
              <a:gd name="connsiteX947" fmla="*/ 2867960 w 7467600"/>
              <a:gd name="connsiteY947" fmla="*/ 0 h 6858000"/>
              <a:gd name="connsiteX948" fmla="*/ 1057230 w 7467600"/>
              <a:gd name="connsiteY948" fmla="*/ 0 h 6858000"/>
              <a:gd name="connsiteX949" fmla="*/ 1111003 w 7467600"/>
              <a:gd name="connsiteY949" fmla="*/ 0 h 6858000"/>
              <a:gd name="connsiteX950" fmla="*/ 1125553 w 7467600"/>
              <a:gd name="connsiteY950" fmla="*/ 52588 h 6858000"/>
              <a:gd name="connsiteX951" fmla="*/ 1304276 w 7467600"/>
              <a:gd name="connsiteY951" fmla="*/ 476275 h 6858000"/>
              <a:gd name="connsiteX952" fmla="*/ 1492066 w 7467600"/>
              <a:gd name="connsiteY952" fmla="*/ 886333 h 6858000"/>
              <a:gd name="connsiteX953" fmla="*/ 1423698 w 7467600"/>
              <a:gd name="connsiteY953" fmla="*/ 710817 h 6858000"/>
              <a:gd name="connsiteX954" fmla="*/ 1357609 w 7467600"/>
              <a:gd name="connsiteY954" fmla="*/ 532892 h 6858000"/>
              <a:gd name="connsiteX955" fmla="*/ 1309550 w 7467600"/>
              <a:gd name="connsiteY955" fmla="*/ 374031 h 6858000"/>
              <a:gd name="connsiteX956" fmla="*/ 1193673 w 7467600"/>
              <a:gd name="connsiteY956" fmla="*/ 49533 h 6858000"/>
              <a:gd name="connsiteX957" fmla="*/ 1164391 w 7467600"/>
              <a:gd name="connsiteY957" fmla="*/ 0 h 6858000"/>
              <a:gd name="connsiteX958" fmla="*/ 1200666 w 7467600"/>
              <a:gd name="connsiteY958" fmla="*/ 0 h 6858000"/>
              <a:gd name="connsiteX959" fmla="*/ 1223408 w 7467600"/>
              <a:gd name="connsiteY959" fmla="*/ 38996 h 6858000"/>
              <a:gd name="connsiteX960" fmla="*/ 1339635 w 7467600"/>
              <a:gd name="connsiteY960" fmla="*/ 365517 h 6858000"/>
              <a:gd name="connsiteX961" fmla="*/ 1387469 w 7467600"/>
              <a:gd name="connsiteY961" fmla="*/ 523079 h 6858000"/>
              <a:gd name="connsiteX962" fmla="*/ 1452685 w 7467600"/>
              <a:gd name="connsiteY962" fmla="*/ 699806 h 6858000"/>
              <a:gd name="connsiteX963" fmla="*/ 1492092 w 7467600"/>
              <a:gd name="connsiteY963" fmla="*/ 800424 h 6858000"/>
              <a:gd name="connsiteX964" fmla="*/ 1455302 w 7467600"/>
              <a:gd name="connsiteY964" fmla="*/ 632913 h 6858000"/>
              <a:gd name="connsiteX965" fmla="*/ 1222336 w 7467600"/>
              <a:gd name="connsiteY965" fmla="*/ 9480 h 6858000"/>
              <a:gd name="connsiteX966" fmla="*/ 1214634 w 7467600"/>
              <a:gd name="connsiteY966" fmla="*/ 0 h 6858000"/>
              <a:gd name="connsiteX967" fmla="*/ 1289827 w 7467600"/>
              <a:gd name="connsiteY967" fmla="*/ 0 h 6858000"/>
              <a:gd name="connsiteX968" fmla="*/ 1321076 w 7467600"/>
              <a:gd name="connsiteY968" fmla="*/ 59722 h 6858000"/>
              <a:gd name="connsiteX969" fmla="*/ 1512579 w 7467600"/>
              <a:gd name="connsiteY969" fmla="*/ 626441 h 6858000"/>
              <a:gd name="connsiteX970" fmla="*/ 1506076 w 7467600"/>
              <a:gd name="connsiteY970" fmla="*/ 1089289 h 6858000"/>
              <a:gd name="connsiteX971" fmla="*/ 1486346 w 7467600"/>
              <a:gd name="connsiteY971" fmla="*/ 1079919 h 6858000"/>
              <a:gd name="connsiteX972" fmla="*/ 1070511 w 7467600"/>
              <a:gd name="connsiteY972" fmla="*/ 48609 h 6858000"/>
              <a:gd name="connsiteX973" fmla="*/ 1057230 w 7467600"/>
              <a:gd name="connsiteY973" fmla="*/ 0 h 6858000"/>
              <a:gd name="connsiteX974" fmla="*/ 43151 w 7467600"/>
              <a:gd name="connsiteY974" fmla="*/ 0 h 6858000"/>
              <a:gd name="connsiteX975" fmla="*/ 95283 w 7467600"/>
              <a:gd name="connsiteY975" fmla="*/ 0 h 6858000"/>
              <a:gd name="connsiteX976" fmla="*/ 300708 w 7467600"/>
              <a:gd name="connsiteY976" fmla="*/ 154571 h 6858000"/>
              <a:gd name="connsiteX977" fmla="*/ 530414 w 7467600"/>
              <a:gd name="connsiteY977" fmla="*/ 354673 h 6858000"/>
              <a:gd name="connsiteX978" fmla="*/ 333785 w 7467600"/>
              <a:gd name="connsiteY978" fmla="*/ 161564 h 6858000"/>
              <a:gd name="connsiteX979" fmla="*/ 147005 w 7467600"/>
              <a:gd name="connsiteY979" fmla="*/ 0 h 6858000"/>
              <a:gd name="connsiteX980" fmla="*/ 272509 w 7467600"/>
              <a:gd name="connsiteY980" fmla="*/ 0 h 6858000"/>
              <a:gd name="connsiteX981" fmla="*/ 326276 w 7467600"/>
              <a:gd name="connsiteY981" fmla="*/ 45847 h 6858000"/>
              <a:gd name="connsiteX982" fmla="*/ 823759 w 7467600"/>
              <a:gd name="connsiteY982" fmla="*/ 574145 h 6858000"/>
              <a:gd name="connsiteX983" fmla="*/ 811254 w 7467600"/>
              <a:gd name="connsiteY983" fmla="*/ 665546 h 6858000"/>
              <a:gd name="connsiteX984" fmla="*/ 154042 w 7467600"/>
              <a:gd name="connsiteY984" fmla="*/ 261522 h 6858000"/>
              <a:gd name="connsiteX985" fmla="*/ 13550 w 7467600"/>
              <a:gd name="connsiteY985" fmla="*/ 158423 h 6858000"/>
              <a:gd name="connsiteX986" fmla="*/ 0 w 7467600"/>
              <a:gd name="connsiteY986" fmla="*/ 146618 h 6858000"/>
              <a:gd name="connsiteX987" fmla="*/ 0 w 7467600"/>
              <a:gd name="connsiteY987" fmla="*/ 59161 h 6858000"/>
              <a:gd name="connsiteX988" fmla="*/ 45427 w 7467600"/>
              <a:gd name="connsiteY988" fmla="*/ 101078 h 6858000"/>
              <a:gd name="connsiteX989" fmla="*/ 630103 w 7467600"/>
              <a:gd name="connsiteY989" fmla="*/ 485885 h 6858000"/>
              <a:gd name="connsiteX990" fmla="*/ 532040 w 7467600"/>
              <a:gd name="connsiteY990" fmla="*/ 399359 h 6858000"/>
              <a:gd name="connsiteX991" fmla="*/ 517618 w 7467600"/>
              <a:gd name="connsiteY991" fmla="*/ 385726 h 6858000"/>
              <a:gd name="connsiteX992" fmla="*/ 285074 w 7467600"/>
              <a:gd name="connsiteY992" fmla="*/ 182755 h 6858000"/>
              <a:gd name="connsiteX993" fmla="*/ 43151 w 7467600"/>
              <a:gd name="connsiteY99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43603 w 7467600"/>
              <a:gd name="connsiteY127" fmla="*/ 5149746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7343603 w 7467600"/>
              <a:gd name="connsiteY136" fmla="*/ 5149746 h 6858000"/>
              <a:gd name="connsiteX137" fmla="*/ 1903353 w 7467600"/>
              <a:gd name="connsiteY137" fmla="*/ 5044827 h 6858000"/>
              <a:gd name="connsiteX138" fmla="*/ 1936931 w 7467600"/>
              <a:gd name="connsiteY138" fmla="*/ 5093954 h 6858000"/>
              <a:gd name="connsiteX139" fmla="*/ 2195868 w 7467600"/>
              <a:gd name="connsiteY139" fmla="*/ 5396574 h 6858000"/>
              <a:gd name="connsiteX140" fmla="*/ 2088852 w 7467600"/>
              <a:gd name="connsiteY140" fmla="*/ 5166123 h 6858000"/>
              <a:gd name="connsiteX141" fmla="*/ 1958241 w 7467600"/>
              <a:gd name="connsiteY141" fmla="*/ 5067955 h 6858000"/>
              <a:gd name="connsiteX142" fmla="*/ 1903353 w 7467600"/>
              <a:gd name="connsiteY142" fmla="*/ 5044827 h 6858000"/>
              <a:gd name="connsiteX143" fmla="*/ 1979378 w 7467600"/>
              <a:gd name="connsiteY143" fmla="*/ 4769504 h 6858000"/>
              <a:gd name="connsiteX144" fmla="*/ 2882120 w 7467600"/>
              <a:gd name="connsiteY144" fmla="*/ 5064547 h 6858000"/>
              <a:gd name="connsiteX145" fmla="*/ 2793103 w 7467600"/>
              <a:gd name="connsiteY145" fmla="*/ 5039699 h 6858000"/>
              <a:gd name="connsiteX146" fmla="*/ 2770041 w 7467600"/>
              <a:gd name="connsiteY146" fmla="*/ 5033634 h 6858000"/>
              <a:gd name="connsiteX147" fmla="*/ 1979378 w 7467600"/>
              <a:gd name="connsiteY147" fmla="*/ 4769504 h 6858000"/>
              <a:gd name="connsiteX148" fmla="*/ 1927410 w 7467600"/>
              <a:gd name="connsiteY148" fmla="*/ 4716164 h 6858000"/>
              <a:gd name="connsiteX149" fmla="*/ 1959587 w 7467600"/>
              <a:gd name="connsiteY149" fmla="*/ 4728849 h 6858000"/>
              <a:gd name="connsiteX150" fmla="*/ 2777707 w 7467600"/>
              <a:gd name="connsiteY150" fmla="*/ 5003991 h 6858000"/>
              <a:gd name="connsiteX151" fmla="*/ 2800768 w 7467600"/>
              <a:gd name="connsiteY151" fmla="*/ 5010056 h 6858000"/>
              <a:gd name="connsiteX152" fmla="*/ 2879408 w 7467600"/>
              <a:gd name="connsiteY152" fmla="*/ 5031590 h 6858000"/>
              <a:gd name="connsiteX153" fmla="*/ 2862295 w 7467600"/>
              <a:gd name="connsiteY153" fmla="*/ 5022958 h 6858000"/>
              <a:gd name="connsiteX154" fmla="*/ 2813343 w 7467600"/>
              <a:gd name="connsiteY154" fmla="*/ 4998369 h 6858000"/>
              <a:gd name="connsiteX155" fmla="*/ 2646245 w 7467600"/>
              <a:gd name="connsiteY155" fmla="*/ 4930999 h 6858000"/>
              <a:gd name="connsiteX156" fmla="*/ 1999243 w 7467600"/>
              <a:gd name="connsiteY156" fmla="*/ 4730524 h 6858000"/>
              <a:gd name="connsiteX157" fmla="*/ 1979527 w 7467600"/>
              <a:gd name="connsiteY157" fmla="*/ 4726651 h 6858000"/>
              <a:gd name="connsiteX158" fmla="*/ 1927410 w 7467600"/>
              <a:gd name="connsiteY158" fmla="*/ 4716164 h 6858000"/>
              <a:gd name="connsiteX159" fmla="*/ 1997014 w 7467600"/>
              <a:gd name="connsiteY159" fmla="*/ 4698007 h 6858000"/>
              <a:gd name="connsiteX160" fmla="*/ 2005458 w 7467600"/>
              <a:gd name="connsiteY160" fmla="*/ 4699540 h 6858000"/>
              <a:gd name="connsiteX161" fmla="*/ 2657186 w 7467600"/>
              <a:gd name="connsiteY161" fmla="*/ 4901687 h 6858000"/>
              <a:gd name="connsiteX162" fmla="*/ 2826662 w 7467600"/>
              <a:gd name="connsiteY162" fmla="*/ 4970362 h 6858000"/>
              <a:gd name="connsiteX163" fmla="*/ 2876100 w 7467600"/>
              <a:gd name="connsiteY163" fmla="*/ 4995397 h 6858000"/>
              <a:gd name="connsiteX164" fmla="*/ 3042600 w 7467600"/>
              <a:gd name="connsiteY164" fmla="*/ 5059532 h 6858000"/>
              <a:gd name="connsiteX165" fmla="*/ 1997014 w 7467600"/>
              <a:gd name="connsiteY165" fmla="*/ 4698007 h 6858000"/>
              <a:gd name="connsiteX166" fmla="*/ 2305292 w 7467600"/>
              <a:gd name="connsiteY166" fmla="*/ 4219492 h 6858000"/>
              <a:gd name="connsiteX167" fmla="*/ 3360922 w 7467600"/>
              <a:gd name="connsiteY167" fmla="*/ 4529373 h 6858000"/>
              <a:gd name="connsiteX168" fmla="*/ 3492420 w 7467600"/>
              <a:gd name="connsiteY168" fmla="*/ 4510145 h 6858000"/>
              <a:gd name="connsiteX169" fmla="*/ 3364086 w 7467600"/>
              <a:gd name="connsiteY169" fmla="*/ 4480340 h 6858000"/>
              <a:gd name="connsiteX170" fmla="*/ 3225818 w 7467600"/>
              <a:gd name="connsiteY170" fmla="*/ 4411822 h 6858000"/>
              <a:gd name="connsiteX171" fmla="*/ 3129696 w 7467600"/>
              <a:gd name="connsiteY171" fmla="*/ 4360704 h 6858000"/>
              <a:gd name="connsiteX172" fmla="*/ 2814545 w 7467600"/>
              <a:gd name="connsiteY172" fmla="*/ 4282955 h 6858000"/>
              <a:gd name="connsiteX173" fmla="*/ 2305292 w 7467600"/>
              <a:gd name="connsiteY173" fmla="*/ 4219492 h 6858000"/>
              <a:gd name="connsiteX174" fmla="*/ 2626982 w 7467600"/>
              <a:gd name="connsiteY174" fmla="*/ 4206450 h 6858000"/>
              <a:gd name="connsiteX175" fmla="*/ 2490617 w 7467600"/>
              <a:gd name="connsiteY175" fmla="*/ 4206951 h 6858000"/>
              <a:gd name="connsiteX176" fmla="*/ 2819869 w 7467600"/>
              <a:gd name="connsiteY176" fmla="*/ 4252936 h 6858000"/>
              <a:gd name="connsiteX177" fmla="*/ 3143018 w 7467600"/>
              <a:gd name="connsiteY177" fmla="*/ 4332698 h 6858000"/>
              <a:gd name="connsiteX178" fmla="*/ 3241520 w 7467600"/>
              <a:gd name="connsiteY178" fmla="*/ 4385112 h 6858000"/>
              <a:gd name="connsiteX179" fmla="*/ 3374575 w 7467600"/>
              <a:gd name="connsiteY179" fmla="*/ 4451517 h 6858000"/>
              <a:gd name="connsiteX180" fmla="*/ 3505221 w 7467600"/>
              <a:gd name="connsiteY180" fmla="*/ 4480757 h 6858000"/>
              <a:gd name="connsiteX181" fmla="*/ 2626982 w 7467600"/>
              <a:gd name="connsiteY181" fmla="*/ 4206450 h 6858000"/>
              <a:gd name="connsiteX182" fmla="*/ 1310106 w 7467600"/>
              <a:gd name="connsiteY182" fmla="*/ 3943217 h 6858000"/>
              <a:gd name="connsiteX183" fmla="*/ 854994 w 7467600"/>
              <a:gd name="connsiteY183" fmla="*/ 4399136 h 6858000"/>
              <a:gd name="connsiteX184" fmla="*/ 742462 w 7467600"/>
              <a:gd name="connsiteY184" fmla="*/ 4594648 h 6858000"/>
              <a:gd name="connsiteX185" fmla="*/ 820602 w 7467600"/>
              <a:gd name="connsiteY185" fmla="*/ 4485915 h 6858000"/>
              <a:gd name="connsiteX186" fmla="*/ 878295 w 7467600"/>
              <a:gd name="connsiteY186" fmla="*/ 4403594 h 6858000"/>
              <a:gd name="connsiteX187" fmla="*/ 1240607 w 7467600"/>
              <a:gd name="connsiteY187" fmla="*/ 4010401 h 6858000"/>
              <a:gd name="connsiteX188" fmla="*/ 1310106 w 7467600"/>
              <a:gd name="connsiteY188" fmla="*/ 3943217 h 6858000"/>
              <a:gd name="connsiteX189" fmla="*/ 1423113 w 7467600"/>
              <a:gd name="connsiteY189" fmla="*/ 3874565 h 6858000"/>
              <a:gd name="connsiteX190" fmla="*/ 1260565 w 7467600"/>
              <a:gd name="connsiteY190" fmla="*/ 4031982 h 6858000"/>
              <a:gd name="connsiteX191" fmla="*/ 901900 w 7467600"/>
              <a:gd name="connsiteY191" fmla="*/ 4421236 h 6858000"/>
              <a:gd name="connsiteX192" fmla="*/ 845044 w 7467600"/>
              <a:gd name="connsiteY192" fmla="*/ 4502436 h 6858000"/>
              <a:gd name="connsiteX193" fmla="*/ 685926 w 7467600"/>
              <a:gd name="connsiteY193" fmla="*/ 4703069 h 6858000"/>
              <a:gd name="connsiteX194" fmla="*/ 684248 w 7467600"/>
              <a:gd name="connsiteY194" fmla="*/ 4706721 h 6858000"/>
              <a:gd name="connsiteX195" fmla="*/ 1423113 w 7467600"/>
              <a:gd name="connsiteY195" fmla="*/ 3874565 h 6858000"/>
              <a:gd name="connsiteX196" fmla="*/ 3316479 w 7467600"/>
              <a:gd name="connsiteY196" fmla="*/ 3872136 h 6858000"/>
              <a:gd name="connsiteX197" fmla="*/ 3546806 w 7467600"/>
              <a:gd name="connsiteY197" fmla="*/ 4356139 h 6858000"/>
              <a:gd name="connsiteX198" fmla="*/ 3364433 w 7467600"/>
              <a:gd name="connsiteY198" fmla="*/ 3953121 h 6858000"/>
              <a:gd name="connsiteX199" fmla="*/ 3316479 w 7467600"/>
              <a:gd name="connsiteY199" fmla="*/ 3872136 h 6858000"/>
              <a:gd name="connsiteX200" fmla="*/ 3291335 w 7467600"/>
              <a:gd name="connsiteY200" fmla="*/ 3767420 h 6858000"/>
              <a:gd name="connsiteX201" fmla="*/ 3390805 w 7467600"/>
              <a:gd name="connsiteY201" fmla="*/ 3937163 h 6858000"/>
              <a:gd name="connsiteX202" fmla="*/ 3579062 w 7467600"/>
              <a:gd name="connsiteY202" fmla="*/ 4359040 h 6858000"/>
              <a:gd name="connsiteX203" fmla="*/ 3467355 w 7467600"/>
              <a:gd name="connsiteY203" fmla="*/ 3988130 h 6858000"/>
              <a:gd name="connsiteX204" fmla="*/ 3310753 w 7467600"/>
              <a:gd name="connsiteY204" fmla="*/ 3787140 h 6858000"/>
              <a:gd name="connsiteX205" fmla="*/ 3291335 w 7467600"/>
              <a:gd name="connsiteY205" fmla="*/ 3767420 h 6858000"/>
              <a:gd name="connsiteX206" fmla="*/ 1635889 w 7467600"/>
              <a:gd name="connsiteY206" fmla="*/ 3709494 h 6858000"/>
              <a:gd name="connsiteX207" fmla="*/ 1634800 w 7467600"/>
              <a:gd name="connsiteY207" fmla="*/ 3731111 h 6858000"/>
              <a:gd name="connsiteX208" fmla="*/ 1635889 w 7467600"/>
              <a:gd name="connsiteY208" fmla="*/ 3709494 h 6858000"/>
              <a:gd name="connsiteX209" fmla="*/ 1510397 w 7467600"/>
              <a:gd name="connsiteY209" fmla="*/ 3684705 h 6858000"/>
              <a:gd name="connsiteX210" fmla="*/ 1146550 w 7467600"/>
              <a:gd name="connsiteY210" fmla="*/ 3802012 h 6858000"/>
              <a:gd name="connsiteX211" fmla="*/ 698834 w 7467600"/>
              <a:gd name="connsiteY211" fmla="*/ 3952272 h 6858000"/>
              <a:gd name="connsiteX212" fmla="*/ 34256 w 7467600"/>
              <a:gd name="connsiteY212" fmla="*/ 4347603 h 6858000"/>
              <a:gd name="connsiteX213" fmla="*/ 527241 w 7467600"/>
              <a:gd name="connsiteY213" fmla="*/ 4065078 h 6858000"/>
              <a:gd name="connsiteX214" fmla="*/ 1510397 w 7467600"/>
              <a:gd name="connsiteY214" fmla="*/ 3684705 h 6858000"/>
              <a:gd name="connsiteX215" fmla="*/ 1313114 w 7467600"/>
              <a:gd name="connsiteY215" fmla="*/ 3655216 h 6858000"/>
              <a:gd name="connsiteX216" fmla="*/ 1109304 w 7467600"/>
              <a:gd name="connsiteY216" fmla="*/ 3669030 h 6858000"/>
              <a:gd name="connsiteX217" fmla="*/ 8129 w 7467600"/>
              <a:gd name="connsiteY217" fmla="*/ 4330519 h 6858000"/>
              <a:gd name="connsiteX218" fmla="*/ 687572 w 7467600"/>
              <a:gd name="connsiteY218" fmla="*/ 3925629 h 6858000"/>
              <a:gd name="connsiteX219" fmla="*/ 1138365 w 7467600"/>
              <a:gd name="connsiteY219" fmla="*/ 3774515 h 6858000"/>
              <a:gd name="connsiteX220" fmla="*/ 1505579 w 7467600"/>
              <a:gd name="connsiteY220" fmla="*/ 3655526 h 6858000"/>
              <a:gd name="connsiteX221" fmla="*/ 1313114 w 7467600"/>
              <a:gd name="connsiteY221" fmla="*/ 3655216 h 6858000"/>
              <a:gd name="connsiteX222" fmla="*/ 3655073 w 7467600"/>
              <a:gd name="connsiteY222" fmla="*/ 3650884 h 6858000"/>
              <a:gd name="connsiteX223" fmla="*/ 3989938 w 7467600"/>
              <a:gd name="connsiteY223" fmla="*/ 3991685 h 6858000"/>
              <a:gd name="connsiteX224" fmla="*/ 4393907 w 7467600"/>
              <a:gd name="connsiteY224" fmla="*/ 4261258 h 6858000"/>
              <a:gd name="connsiteX225" fmla="*/ 4648051 w 7467600"/>
              <a:gd name="connsiteY225" fmla="*/ 4374051 h 6858000"/>
              <a:gd name="connsiteX226" fmla="*/ 4383389 w 7467600"/>
              <a:gd name="connsiteY226" fmla="*/ 4184369 h 6858000"/>
              <a:gd name="connsiteX227" fmla="*/ 4165508 w 7467600"/>
              <a:gd name="connsiteY227" fmla="*/ 4035196 h 6858000"/>
              <a:gd name="connsiteX228" fmla="*/ 4068162 w 7467600"/>
              <a:gd name="connsiteY228" fmla="*/ 3953394 h 6858000"/>
              <a:gd name="connsiteX229" fmla="*/ 3981416 w 7467600"/>
              <a:gd name="connsiteY229" fmla="*/ 3880482 h 6858000"/>
              <a:gd name="connsiteX230" fmla="*/ 3800147 w 7467600"/>
              <a:gd name="connsiteY230" fmla="*/ 3749872 h 6858000"/>
              <a:gd name="connsiteX231" fmla="*/ 3655073 w 7467600"/>
              <a:gd name="connsiteY231" fmla="*/ 3650884 h 6858000"/>
              <a:gd name="connsiteX232" fmla="*/ 3670252 w 7467600"/>
              <a:gd name="connsiteY232" fmla="*/ 3622798 h 6858000"/>
              <a:gd name="connsiteX233" fmla="*/ 3817258 w 7467600"/>
              <a:gd name="connsiteY233" fmla="*/ 3723577 h 6858000"/>
              <a:gd name="connsiteX234" fmla="*/ 4000461 w 7467600"/>
              <a:gd name="connsiteY234" fmla="*/ 3855966 h 6858000"/>
              <a:gd name="connsiteX235" fmla="*/ 4088180 w 7467600"/>
              <a:gd name="connsiteY235" fmla="*/ 3929774 h 6858000"/>
              <a:gd name="connsiteX236" fmla="*/ 4184555 w 7467600"/>
              <a:gd name="connsiteY236" fmla="*/ 4010683 h 6858000"/>
              <a:gd name="connsiteX237" fmla="*/ 4399563 w 7467600"/>
              <a:gd name="connsiteY237" fmla="*/ 4158106 h 6858000"/>
              <a:gd name="connsiteX238" fmla="*/ 4684469 w 7467600"/>
              <a:gd name="connsiteY238" fmla="*/ 4364680 h 6858000"/>
              <a:gd name="connsiteX239" fmla="*/ 4690271 w 7467600"/>
              <a:gd name="connsiteY239" fmla="*/ 4370034 h 6858000"/>
              <a:gd name="connsiteX240" fmla="*/ 4136093 w 7467600"/>
              <a:gd name="connsiteY240" fmla="*/ 3858466 h 6858000"/>
              <a:gd name="connsiteX241" fmla="*/ 3670252 w 7467600"/>
              <a:gd name="connsiteY241" fmla="*/ 3622798 h 6858000"/>
              <a:gd name="connsiteX242" fmla="*/ 4440129 w 7467600"/>
              <a:gd name="connsiteY242" fmla="*/ 3448571 h 6858000"/>
              <a:gd name="connsiteX243" fmla="*/ 4856525 w 7467600"/>
              <a:gd name="connsiteY243" fmla="*/ 3915351 h 6858000"/>
              <a:gd name="connsiteX244" fmla="*/ 5059055 w 7467600"/>
              <a:gd name="connsiteY244" fmla="*/ 4108918 h 6858000"/>
              <a:gd name="connsiteX245" fmla="*/ 5290070 w 7467600"/>
              <a:gd name="connsiteY245" fmla="*/ 4263619 h 6858000"/>
              <a:gd name="connsiteX246" fmla="*/ 4834991 w 7467600"/>
              <a:gd name="connsiteY246" fmla="*/ 3830985 h 6858000"/>
              <a:gd name="connsiteX247" fmla="*/ 4440129 w 7467600"/>
              <a:gd name="connsiteY247" fmla="*/ 3448571 h 6858000"/>
              <a:gd name="connsiteX248" fmla="*/ 4441737 w 7467600"/>
              <a:gd name="connsiteY248" fmla="*/ 3399734 h 6858000"/>
              <a:gd name="connsiteX249" fmla="*/ 4431236 w 7467600"/>
              <a:gd name="connsiteY249" fmla="*/ 3400954 h 6858000"/>
              <a:gd name="connsiteX250" fmla="*/ 4557150 w 7467600"/>
              <a:gd name="connsiteY250" fmla="*/ 3510023 h 6858000"/>
              <a:gd name="connsiteX251" fmla="*/ 4856936 w 7467600"/>
              <a:gd name="connsiteY251" fmla="*/ 3809146 h 6858000"/>
              <a:gd name="connsiteX252" fmla="*/ 5111996 w 7467600"/>
              <a:gd name="connsiteY252" fmla="*/ 4065759 h 6858000"/>
              <a:gd name="connsiteX253" fmla="*/ 5388878 w 7467600"/>
              <a:gd name="connsiteY253" fmla="*/ 4300185 h 6858000"/>
              <a:gd name="connsiteX254" fmla="*/ 5425556 w 7467600"/>
              <a:gd name="connsiteY254" fmla="*/ 4308967 h 6858000"/>
              <a:gd name="connsiteX255" fmla="*/ 4943646 w 7467600"/>
              <a:gd name="connsiteY255" fmla="*/ 3822916 h 6858000"/>
              <a:gd name="connsiteX256" fmla="*/ 4594837 w 7467600"/>
              <a:gd name="connsiteY256" fmla="*/ 3532274 h 6858000"/>
              <a:gd name="connsiteX257" fmla="*/ 4441737 w 7467600"/>
              <a:gd name="connsiteY257" fmla="*/ 3399734 h 6858000"/>
              <a:gd name="connsiteX258" fmla="*/ 5425834 w 7467600"/>
              <a:gd name="connsiteY258" fmla="*/ 3162785 h 6858000"/>
              <a:gd name="connsiteX259" fmla="*/ 5401644 w 7467600"/>
              <a:gd name="connsiteY259" fmla="*/ 3617847 h 6858000"/>
              <a:gd name="connsiteX260" fmla="*/ 5467256 w 7467600"/>
              <a:gd name="connsiteY260" fmla="*/ 4175494 h 6858000"/>
              <a:gd name="connsiteX261" fmla="*/ 5448069 w 7467600"/>
              <a:gd name="connsiteY261" fmla="*/ 3567554 h 6858000"/>
              <a:gd name="connsiteX262" fmla="*/ 5425834 w 7467600"/>
              <a:gd name="connsiteY262" fmla="*/ 3162785 h 6858000"/>
              <a:gd name="connsiteX263" fmla="*/ 1318687 w 7467600"/>
              <a:gd name="connsiteY263" fmla="*/ 3113840 h 6858000"/>
              <a:gd name="connsiteX264" fmla="*/ 1066793 w 7467600"/>
              <a:gd name="connsiteY264" fmla="*/ 3212171 h 6858000"/>
              <a:gd name="connsiteX265" fmla="*/ 993319 w 7467600"/>
              <a:gd name="connsiteY265" fmla="*/ 3247648 h 6858000"/>
              <a:gd name="connsiteX266" fmla="*/ 853081 w 7467600"/>
              <a:gd name="connsiteY266" fmla="*/ 3312410 h 6858000"/>
              <a:gd name="connsiteX267" fmla="*/ 805957 w 7467600"/>
              <a:gd name="connsiteY267" fmla="*/ 3330443 h 6858000"/>
              <a:gd name="connsiteX268" fmla="*/ 1318687 w 7467600"/>
              <a:gd name="connsiteY268" fmla="*/ 3113840 h 6858000"/>
              <a:gd name="connsiteX269" fmla="*/ 5453702 w 7467600"/>
              <a:gd name="connsiteY269" fmla="*/ 3090882 h 6858000"/>
              <a:gd name="connsiteX270" fmla="*/ 5480135 w 7467600"/>
              <a:gd name="connsiteY270" fmla="*/ 3565802 h 6858000"/>
              <a:gd name="connsiteX271" fmla="*/ 5499023 w 7467600"/>
              <a:gd name="connsiteY271" fmla="*/ 4166310 h 6858000"/>
              <a:gd name="connsiteX272" fmla="*/ 5547022 w 7467600"/>
              <a:gd name="connsiteY272" fmla="*/ 3607838 h 6858000"/>
              <a:gd name="connsiteX273" fmla="*/ 5515964 w 7467600"/>
              <a:gd name="connsiteY273" fmla="*/ 3378541 h 6858000"/>
              <a:gd name="connsiteX274" fmla="*/ 5453702 w 7467600"/>
              <a:gd name="connsiteY274" fmla="*/ 3090882 h 6858000"/>
              <a:gd name="connsiteX275" fmla="*/ 1238695 w 7467600"/>
              <a:gd name="connsiteY275" fmla="*/ 3076820 h 6858000"/>
              <a:gd name="connsiteX276" fmla="*/ 716371 w 7467600"/>
              <a:gd name="connsiteY276" fmla="*/ 3293249 h 6858000"/>
              <a:gd name="connsiteX277" fmla="*/ 579522 w 7467600"/>
              <a:gd name="connsiteY277" fmla="*/ 3371759 h 6858000"/>
              <a:gd name="connsiteX278" fmla="*/ 600288 w 7467600"/>
              <a:gd name="connsiteY278" fmla="*/ 3365555 h 6858000"/>
              <a:gd name="connsiteX279" fmla="*/ 840692 w 7467600"/>
              <a:gd name="connsiteY279" fmla="*/ 3284921 h 6858000"/>
              <a:gd name="connsiteX280" fmla="*/ 979248 w 7467600"/>
              <a:gd name="connsiteY280" fmla="*/ 3221003 h 6858000"/>
              <a:gd name="connsiteX281" fmla="*/ 1053282 w 7467600"/>
              <a:gd name="connsiteY281" fmla="*/ 3185247 h 6858000"/>
              <a:gd name="connsiteX282" fmla="*/ 1320603 w 7467600"/>
              <a:gd name="connsiteY282" fmla="*/ 3081281 h 6858000"/>
              <a:gd name="connsiteX283" fmla="*/ 1238695 w 7467600"/>
              <a:gd name="connsiteY283" fmla="*/ 3076820 h 6858000"/>
              <a:gd name="connsiteX284" fmla="*/ 5425627 w 7467600"/>
              <a:gd name="connsiteY284" fmla="*/ 2954192 h 6858000"/>
              <a:gd name="connsiteX285" fmla="*/ 5470770 w 7467600"/>
              <a:gd name="connsiteY285" fmla="*/ 3005435 h 6858000"/>
              <a:gd name="connsiteX286" fmla="*/ 5519779 w 7467600"/>
              <a:gd name="connsiteY286" fmla="*/ 4359223 h 6858000"/>
              <a:gd name="connsiteX287" fmla="*/ 5520293 w 7467600"/>
              <a:gd name="connsiteY287" fmla="*/ 4360602 h 6858000"/>
              <a:gd name="connsiteX288" fmla="*/ 5767221 w 7467600"/>
              <a:gd name="connsiteY288" fmla="*/ 4665564 h 6858000"/>
              <a:gd name="connsiteX289" fmla="*/ 6937169 w 7467600"/>
              <a:gd name="connsiteY289" fmla="*/ 4815941 h 6858000"/>
              <a:gd name="connsiteX290" fmla="*/ 6953922 w 7467600"/>
              <a:gd name="connsiteY290" fmla="*/ 4890068 h 6858000"/>
              <a:gd name="connsiteX291" fmla="*/ 6071359 w 7467600"/>
              <a:gd name="connsiteY291" fmla="*/ 4770770 h 6858000"/>
              <a:gd name="connsiteX292" fmla="*/ 6038839 w 7467600"/>
              <a:gd name="connsiteY292" fmla="*/ 4764474 h 6858000"/>
              <a:gd name="connsiteX293" fmla="*/ 6038706 w 7467600"/>
              <a:gd name="connsiteY293" fmla="*/ 4763847 h 6858000"/>
              <a:gd name="connsiteX294" fmla="*/ 6037784 w 7467600"/>
              <a:gd name="connsiteY294" fmla="*/ 4764270 h 6858000"/>
              <a:gd name="connsiteX295" fmla="*/ 6038839 w 7467600"/>
              <a:gd name="connsiteY295" fmla="*/ 4764474 h 6858000"/>
              <a:gd name="connsiteX296" fmla="*/ 6040338 w 7467600"/>
              <a:gd name="connsiteY296" fmla="*/ 4771418 h 6858000"/>
              <a:gd name="connsiteX297" fmla="*/ 6024488 w 7467600"/>
              <a:gd name="connsiteY297" fmla="*/ 4809903 h 6858000"/>
              <a:gd name="connsiteX298" fmla="*/ 5599771 w 7467600"/>
              <a:gd name="connsiteY298" fmla="*/ 5509652 h 6858000"/>
              <a:gd name="connsiteX299" fmla="*/ 5548843 w 7467600"/>
              <a:gd name="connsiteY299" fmla="*/ 5563845 h 6858000"/>
              <a:gd name="connsiteX300" fmla="*/ 5940952 w 7467600"/>
              <a:gd name="connsiteY300" fmla="*/ 6250028 h 6858000"/>
              <a:gd name="connsiteX301" fmla="*/ 6043441 w 7467600"/>
              <a:gd name="connsiteY301" fmla="*/ 6665847 h 6858000"/>
              <a:gd name="connsiteX302" fmla="*/ 6093432 w 7467600"/>
              <a:gd name="connsiteY302" fmla="*/ 6858000 h 6858000"/>
              <a:gd name="connsiteX303" fmla="*/ 6034344 w 7467600"/>
              <a:gd name="connsiteY303" fmla="*/ 6858000 h 6858000"/>
              <a:gd name="connsiteX304" fmla="*/ 6026679 w 7467600"/>
              <a:gd name="connsiteY304" fmla="*/ 6836959 h 6858000"/>
              <a:gd name="connsiteX305" fmla="*/ 5800441 w 7467600"/>
              <a:gd name="connsiteY305" fmla="*/ 6335286 h 6858000"/>
              <a:gd name="connsiteX306" fmla="*/ 5526562 w 7467600"/>
              <a:gd name="connsiteY306" fmla="*/ 5705388 h 6858000"/>
              <a:gd name="connsiteX307" fmla="*/ 5519640 w 7467600"/>
              <a:gd name="connsiteY307" fmla="*/ 5683774 h 6858000"/>
              <a:gd name="connsiteX308" fmla="*/ 5844559 w 7467600"/>
              <a:gd name="connsiteY308" fmla="*/ 6553349 h 6858000"/>
              <a:gd name="connsiteX309" fmla="*/ 5975994 w 7467600"/>
              <a:gd name="connsiteY309" fmla="*/ 6858000 h 6858000"/>
              <a:gd name="connsiteX310" fmla="*/ 5898547 w 7467600"/>
              <a:gd name="connsiteY310" fmla="*/ 6858000 h 6858000"/>
              <a:gd name="connsiteX311" fmla="*/ 5682041 w 7467600"/>
              <a:gd name="connsiteY311" fmla="*/ 6355860 h 6858000"/>
              <a:gd name="connsiteX312" fmla="*/ 5461758 w 7467600"/>
              <a:gd name="connsiteY312" fmla="*/ 5820220 h 6858000"/>
              <a:gd name="connsiteX313" fmla="*/ 5237282 w 7467600"/>
              <a:gd name="connsiteY313" fmla="*/ 6579086 h 6858000"/>
              <a:gd name="connsiteX314" fmla="*/ 5115009 w 7467600"/>
              <a:gd name="connsiteY314" fmla="*/ 6858000 h 6858000"/>
              <a:gd name="connsiteX315" fmla="*/ 5028074 w 7467600"/>
              <a:gd name="connsiteY315" fmla="*/ 6858000 h 6858000"/>
              <a:gd name="connsiteX316" fmla="*/ 5079508 w 7467600"/>
              <a:gd name="connsiteY316" fmla="*/ 6749074 h 6858000"/>
              <a:gd name="connsiteX317" fmla="*/ 5371846 w 7467600"/>
              <a:gd name="connsiteY317" fmla="*/ 5924413 h 6858000"/>
              <a:gd name="connsiteX318" fmla="*/ 5270512 w 7467600"/>
              <a:gd name="connsiteY318" fmla="*/ 6138975 h 6858000"/>
              <a:gd name="connsiteX319" fmla="*/ 5062409 w 7467600"/>
              <a:gd name="connsiteY319" fmla="*/ 6653544 h 6858000"/>
              <a:gd name="connsiteX320" fmla="*/ 5036628 w 7467600"/>
              <a:gd name="connsiteY320" fmla="*/ 6754247 h 6858000"/>
              <a:gd name="connsiteX321" fmla="*/ 5009112 w 7467600"/>
              <a:gd name="connsiteY321" fmla="*/ 6858000 h 6858000"/>
              <a:gd name="connsiteX322" fmla="*/ 4976679 w 7467600"/>
              <a:gd name="connsiteY322" fmla="*/ 6858000 h 6858000"/>
              <a:gd name="connsiteX323" fmla="*/ 5006537 w 7467600"/>
              <a:gd name="connsiteY323" fmla="*/ 6747068 h 6858000"/>
              <a:gd name="connsiteX324" fmla="*/ 5032723 w 7467600"/>
              <a:gd name="connsiteY324" fmla="*/ 6644957 h 6858000"/>
              <a:gd name="connsiteX325" fmla="*/ 5242949 w 7467600"/>
              <a:gd name="connsiteY325" fmla="*/ 6125175 h 6858000"/>
              <a:gd name="connsiteX326" fmla="*/ 5286321 w 7467600"/>
              <a:gd name="connsiteY326" fmla="*/ 6033555 h 6858000"/>
              <a:gd name="connsiteX327" fmla="*/ 5008210 w 7467600"/>
              <a:gd name="connsiteY327" fmla="*/ 6649194 h 6858000"/>
              <a:gd name="connsiteX328" fmla="*/ 4986321 w 7467600"/>
              <a:gd name="connsiteY328" fmla="*/ 6765687 h 6858000"/>
              <a:gd name="connsiteX329" fmla="*/ 4973474 w 7467600"/>
              <a:gd name="connsiteY329" fmla="*/ 6858000 h 6858000"/>
              <a:gd name="connsiteX330" fmla="*/ 4907178 w 7467600"/>
              <a:gd name="connsiteY330" fmla="*/ 6858000 h 6858000"/>
              <a:gd name="connsiteX331" fmla="*/ 4910810 w 7467600"/>
              <a:gd name="connsiteY331" fmla="*/ 6829660 h 6858000"/>
              <a:gd name="connsiteX332" fmla="*/ 4987461 w 7467600"/>
              <a:gd name="connsiteY332" fmla="*/ 6432994 h 6858000"/>
              <a:gd name="connsiteX333" fmla="*/ 5179262 w 7467600"/>
              <a:gd name="connsiteY333" fmla="*/ 6035044 h 6858000"/>
              <a:gd name="connsiteX334" fmla="*/ 4689678 w 7467600"/>
              <a:gd name="connsiteY334" fmla="*/ 6440241 h 6858000"/>
              <a:gd name="connsiteX335" fmla="*/ 4477543 w 7467600"/>
              <a:gd name="connsiteY335" fmla="*/ 6674836 h 6858000"/>
              <a:gd name="connsiteX336" fmla="*/ 4329957 w 7467600"/>
              <a:gd name="connsiteY336" fmla="*/ 6858000 h 6858000"/>
              <a:gd name="connsiteX337" fmla="*/ 4218595 w 7467600"/>
              <a:gd name="connsiteY337" fmla="*/ 6858000 h 6858000"/>
              <a:gd name="connsiteX338" fmla="*/ 4368888 w 7467600"/>
              <a:gd name="connsiteY338" fmla="*/ 6668412 h 6858000"/>
              <a:gd name="connsiteX339" fmla="*/ 4563091 w 7467600"/>
              <a:gd name="connsiteY339" fmla="*/ 6442508 h 6858000"/>
              <a:gd name="connsiteX340" fmla="*/ 5387324 w 7467600"/>
              <a:gd name="connsiteY340" fmla="*/ 5705830 h 6858000"/>
              <a:gd name="connsiteX341" fmla="*/ 5073620 w 7467600"/>
              <a:gd name="connsiteY341" fmla="*/ 5955437 h 6858000"/>
              <a:gd name="connsiteX342" fmla="*/ 4689789 w 7467600"/>
              <a:gd name="connsiteY342" fmla="*/ 6268382 h 6858000"/>
              <a:gd name="connsiteX343" fmla="*/ 4418722 w 7467600"/>
              <a:gd name="connsiteY343" fmla="*/ 6570886 h 6858000"/>
              <a:gd name="connsiteX344" fmla="*/ 4214944 w 7467600"/>
              <a:gd name="connsiteY344" fmla="*/ 6858000 h 6858000"/>
              <a:gd name="connsiteX345" fmla="*/ 4177898 w 7467600"/>
              <a:gd name="connsiteY345" fmla="*/ 6858000 h 6858000"/>
              <a:gd name="connsiteX346" fmla="*/ 4391597 w 7467600"/>
              <a:gd name="connsiteY346" fmla="*/ 6556370 h 6858000"/>
              <a:gd name="connsiteX347" fmla="*/ 4668889 w 7467600"/>
              <a:gd name="connsiteY347" fmla="*/ 6246399 h 6858000"/>
              <a:gd name="connsiteX348" fmla="*/ 5055427 w 7467600"/>
              <a:gd name="connsiteY348" fmla="*/ 5931476 h 6858000"/>
              <a:gd name="connsiteX349" fmla="*/ 5371814 w 7467600"/>
              <a:gd name="connsiteY349" fmla="*/ 5678975 h 6858000"/>
              <a:gd name="connsiteX350" fmla="*/ 4987918 w 7467600"/>
              <a:gd name="connsiteY350" fmla="*/ 5838701 h 6858000"/>
              <a:gd name="connsiteX351" fmla="*/ 4317146 w 7467600"/>
              <a:gd name="connsiteY351" fmla="*/ 6587716 h 6858000"/>
              <a:gd name="connsiteX352" fmla="*/ 4171627 w 7467600"/>
              <a:gd name="connsiteY352" fmla="*/ 6858000 h 6858000"/>
              <a:gd name="connsiteX353" fmla="*/ 4081585 w 7467600"/>
              <a:gd name="connsiteY353" fmla="*/ 6858000 h 6858000"/>
              <a:gd name="connsiteX354" fmla="*/ 4238603 w 7467600"/>
              <a:gd name="connsiteY354" fmla="*/ 6559341 h 6858000"/>
              <a:gd name="connsiteX355" fmla="*/ 4778333 w 7467600"/>
              <a:gd name="connsiteY355" fmla="*/ 5873626 h 6858000"/>
              <a:gd name="connsiteX356" fmla="*/ 5414185 w 7467600"/>
              <a:gd name="connsiteY356" fmla="*/ 5573882 h 6858000"/>
              <a:gd name="connsiteX357" fmla="*/ 5959648 w 7467600"/>
              <a:gd name="connsiteY357" fmla="*/ 4760797 h 6858000"/>
              <a:gd name="connsiteX358" fmla="*/ 5355019 w 7467600"/>
              <a:gd name="connsiteY358" fmla="*/ 4734672 h 6858000"/>
              <a:gd name="connsiteX359" fmla="*/ 5083565 w 7467600"/>
              <a:gd name="connsiteY359" fmla="*/ 5179121 h 6858000"/>
              <a:gd name="connsiteX360" fmla="*/ 4713577 w 7467600"/>
              <a:gd name="connsiteY360" fmla="*/ 5616803 h 6858000"/>
              <a:gd name="connsiteX361" fmla="*/ 3989559 w 7467600"/>
              <a:gd name="connsiteY361" fmla="*/ 6145945 h 6858000"/>
              <a:gd name="connsiteX362" fmla="*/ 3939824 w 7467600"/>
              <a:gd name="connsiteY362" fmla="*/ 6066900 h 6858000"/>
              <a:gd name="connsiteX363" fmla="*/ 4584537 w 7467600"/>
              <a:gd name="connsiteY363" fmla="*/ 5324826 h 6858000"/>
              <a:gd name="connsiteX364" fmla="*/ 5037105 w 7467600"/>
              <a:gd name="connsiteY364" fmla="*/ 5088765 h 6858000"/>
              <a:gd name="connsiteX365" fmla="*/ 5039930 w 7467600"/>
              <a:gd name="connsiteY365" fmla="*/ 5089585 h 6858000"/>
              <a:gd name="connsiteX366" fmla="*/ 5263764 w 7467600"/>
              <a:gd name="connsiteY366" fmla="*/ 4735525 h 6858000"/>
              <a:gd name="connsiteX367" fmla="*/ 4086300 w 7467600"/>
              <a:gd name="connsiteY367" fmla="*/ 4884599 h 6858000"/>
              <a:gd name="connsiteX368" fmla="*/ 4085485 w 7467600"/>
              <a:gd name="connsiteY368" fmla="*/ 4899070 h 6858000"/>
              <a:gd name="connsiteX369" fmla="*/ 3871915 w 7467600"/>
              <a:gd name="connsiteY369" fmla="*/ 5253645 h 6858000"/>
              <a:gd name="connsiteX370" fmla="*/ 3799374 w 7467600"/>
              <a:gd name="connsiteY370" fmla="*/ 5466127 h 6858000"/>
              <a:gd name="connsiteX371" fmla="*/ 3498850 w 7467600"/>
              <a:gd name="connsiteY371" fmla="*/ 6661888 h 6858000"/>
              <a:gd name="connsiteX372" fmla="*/ 3399216 w 7467600"/>
              <a:gd name="connsiteY372" fmla="*/ 6858000 h 6858000"/>
              <a:gd name="connsiteX373" fmla="*/ 3303688 w 7467600"/>
              <a:gd name="connsiteY373" fmla="*/ 6858000 h 6858000"/>
              <a:gd name="connsiteX374" fmla="*/ 3391774 w 7467600"/>
              <a:gd name="connsiteY374" fmla="*/ 6697181 h 6858000"/>
              <a:gd name="connsiteX375" fmla="*/ 3735540 w 7467600"/>
              <a:gd name="connsiteY375" fmla="*/ 5546923 h 6858000"/>
              <a:gd name="connsiteX376" fmla="*/ 3729438 w 7467600"/>
              <a:gd name="connsiteY376" fmla="*/ 5569058 h 6858000"/>
              <a:gd name="connsiteX377" fmla="*/ 3707782 w 7467600"/>
              <a:gd name="connsiteY377" fmla="*/ 5644908 h 6858000"/>
              <a:gd name="connsiteX378" fmla="*/ 3583827 w 7467600"/>
              <a:gd name="connsiteY378" fmla="*/ 6039215 h 6858000"/>
              <a:gd name="connsiteX379" fmla="*/ 3547861 w 7467600"/>
              <a:gd name="connsiteY379" fmla="*/ 6129609 h 6858000"/>
              <a:gd name="connsiteX380" fmla="*/ 3490905 w 7467600"/>
              <a:gd name="connsiteY380" fmla="*/ 6277660 h 6858000"/>
              <a:gd name="connsiteX381" fmla="*/ 3455859 w 7467600"/>
              <a:gd name="connsiteY381" fmla="*/ 6391301 h 6858000"/>
              <a:gd name="connsiteX382" fmla="*/ 3429112 w 7467600"/>
              <a:gd name="connsiteY382" fmla="*/ 6479469 h 6858000"/>
              <a:gd name="connsiteX383" fmla="*/ 3304862 w 7467600"/>
              <a:gd name="connsiteY383" fmla="*/ 6796476 h 6858000"/>
              <a:gd name="connsiteX384" fmla="*/ 3276071 w 7467600"/>
              <a:gd name="connsiteY384" fmla="*/ 6858000 h 6858000"/>
              <a:gd name="connsiteX385" fmla="*/ 3240805 w 7467600"/>
              <a:gd name="connsiteY385" fmla="*/ 6858000 h 6858000"/>
              <a:gd name="connsiteX386" fmla="*/ 3275917 w 7467600"/>
              <a:gd name="connsiteY386" fmla="*/ 6783192 h 6858000"/>
              <a:gd name="connsiteX387" fmla="*/ 3399358 w 7467600"/>
              <a:gd name="connsiteY387" fmla="*/ 6469011 h 6858000"/>
              <a:gd name="connsiteX388" fmla="*/ 3425650 w 7467600"/>
              <a:gd name="connsiteY388" fmla="*/ 6381333 h 6858000"/>
              <a:gd name="connsiteX389" fmla="*/ 3460661 w 7467600"/>
              <a:gd name="connsiteY389" fmla="*/ 6266763 h 6858000"/>
              <a:gd name="connsiteX390" fmla="*/ 3518021 w 7467600"/>
              <a:gd name="connsiteY390" fmla="*/ 6117298 h 6858000"/>
              <a:gd name="connsiteX391" fmla="*/ 3554035 w 7467600"/>
              <a:gd name="connsiteY391" fmla="*/ 6027832 h 6858000"/>
              <a:gd name="connsiteX392" fmla="*/ 3677174 w 7467600"/>
              <a:gd name="connsiteY392" fmla="*/ 5636351 h 6858000"/>
              <a:gd name="connsiteX393" fmla="*/ 3698819 w 7467600"/>
              <a:gd name="connsiteY393" fmla="*/ 5560503 h 6858000"/>
              <a:gd name="connsiteX394" fmla="*/ 3702094 w 7467600"/>
              <a:gd name="connsiteY394" fmla="*/ 5549194 h 6858000"/>
              <a:gd name="connsiteX395" fmla="*/ 3398355 w 7467600"/>
              <a:gd name="connsiteY395" fmla="*/ 6094603 h 6858000"/>
              <a:gd name="connsiteX396" fmla="*/ 3193941 w 7467600"/>
              <a:gd name="connsiteY396" fmla="*/ 6798775 h 6858000"/>
              <a:gd name="connsiteX397" fmla="*/ 3184140 w 7467600"/>
              <a:gd name="connsiteY397" fmla="*/ 6858000 h 6858000"/>
              <a:gd name="connsiteX398" fmla="*/ 3099978 w 7467600"/>
              <a:gd name="connsiteY398" fmla="*/ 6858000 h 6858000"/>
              <a:gd name="connsiteX399" fmla="*/ 3101556 w 7467600"/>
              <a:gd name="connsiteY399" fmla="*/ 6843337 h 6858000"/>
              <a:gd name="connsiteX400" fmla="*/ 3370162 w 7467600"/>
              <a:gd name="connsiteY400" fmla="*/ 5785550 h 6858000"/>
              <a:gd name="connsiteX401" fmla="*/ 3746477 w 7467600"/>
              <a:gd name="connsiteY401" fmla="*/ 5377889 h 6858000"/>
              <a:gd name="connsiteX402" fmla="*/ 3863399 w 7467600"/>
              <a:gd name="connsiteY402" fmla="*/ 5087257 h 6858000"/>
              <a:gd name="connsiteX403" fmla="*/ 3968712 w 7467600"/>
              <a:gd name="connsiteY403" fmla="*/ 4913989 h 6858000"/>
              <a:gd name="connsiteX404" fmla="*/ 2792390 w 7467600"/>
              <a:gd name="connsiteY404" fmla="*/ 5382974 h 6858000"/>
              <a:gd name="connsiteX405" fmla="*/ 2714982 w 7467600"/>
              <a:gd name="connsiteY405" fmla="*/ 5427051 h 6858000"/>
              <a:gd name="connsiteX406" fmla="*/ 2813361 w 7467600"/>
              <a:gd name="connsiteY406" fmla="*/ 6023912 h 6858000"/>
              <a:gd name="connsiteX407" fmla="*/ 2688430 w 7467600"/>
              <a:gd name="connsiteY407" fmla="*/ 6801564 h 6858000"/>
              <a:gd name="connsiteX408" fmla="*/ 2629626 w 7467600"/>
              <a:gd name="connsiteY408" fmla="*/ 6763394 h 6858000"/>
              <a:gd name="connsiteX409" fmla="*/ 2565328 w 7467600"/>
              <a:gd name="connsiteY409" fmla="*/ 5516399 h 6858000"/>
              <a:gd name="connsiteX410" fmla="*/ 1922999 w 7467600"/>
              <a:gd name="connsiteY410" fmla="*/ 5980343 h 6858000"/>
              <a:gd name="connsiteX411" fmla="*/ 1950261 w 7467600"/>
              <a:gd name="connsiteY411" fmla="*/ 6405858 h 6858000"/>
              <a:gd name="connsiteX412" fmla="*/ 2365554 w 7467600"/>
              <a:gd name="connsiteY412" fmla="*/ 6759107 h 6858000"/>
              <a:gd name="connsiteX413" fmla="*/ 2424142 w 7467600"/>
              <a:gd name="connsiteY413" fmla="*/ 6858000 h 6858000"/>
              <a:gd name="connsiteX414" fmla="*/ 2395994 w 7467600"/>
              <a:gd name="connsiteY414" fmla="*/ 6858000 h 6858000"/>
              <a:gd name="connsiteX415" fmla="*/ 2392863 w 7467600"/>
              <a:gd name="connsiteY415" fmla="*/ 6852964 h 6858000"/>
              <a:gd name="connsiteX416" fmla="*/ 2017589 w 7467600"/>
              <a:gd name="connsiteY416" fmla="*/ 6493982 h 6858000"/>
              <a:gd name="connsiteX417" fmla="*/ 2147336 w 7467600"/>
              <a:gd name="connsiteY417" fmla="*/ 6594052 h 6858000"/>
              <a:gd name="connsiteX418" fmla="*/ 2207047 w 7467600"/>
              <a:gd name="connsiteY418" fmla="*/ 6654540 h 6858000"/>
              <a:gd name="connsiteX419" fmla="*/ 2299106 w 7467600"/>
              <a:gd name="connsiteY419" fmla="*/ 6778931 h 6858000"/>
              <a:gd name="connsiteX420" fmla="*/ 2314430 w 7467600"/>
              <a:gd name="connsiteY420" fmla="*/ 6801144 h 6858000"/>
              <a:gd name="connsiteX421" fmla="*/ 2352406 w 7467600"/>
              <a:gd name="connsiteY421" fmla="*/ 6858000 h 6858000"/>
              <a:gd name="connsiteX422" fmla="*/ 2314492 w 7467600"/>
              <a:gd name="connsiteY422" fmla="*/ 6858000 h 6858000"/>
              <a:gd name="connsiteX423" fmla="*/ 2288095 w 7467600"/>
              <a:gd name="connsiteY423" fmla="*/ 6818030 h 6858000"/>
              <a:gd name="connsiteX424" fmla="*/ 2272768 w 7467600"/>
              <a:gd name="connsiteY424" fmla="*/ 6795822 h 6858000"/>
              <a:gd name="connsiteX425" fmla="*/ 2182715 w 7467600"/>
              <a:gd name="connsiteY425" fmla="*/ 6675071 h 6858000"/>
              <a:gd name="connsiteX426" fmla="*/ 2032061 w 7467600"/>
              <a:gd name="connsiteY426" fmla="*/ 6541380 h 6858000"/>
              <a:gd name="connsiteX427" fmla="*/ 2257220 w 7467600"/>
              <a:gd name="connsiteY427" fmla="*/ 6826257 h 6858000"/>
              <a:gd name="connsiteX428" fmla="*/ 2281324 w 7467600"/>
              <a:gd name="connsiteY428" fmla="*/ 6858000 h 6858000"/>
              <a:gd name="connsiteX429" fmla="*/ 2242860 w 7467600"/>
              <a:gd name="connsiteY429" fmla="*/ 6858000 h 6858000"/>
              <a:gd name="connsiteX430" fmla="*/ 2232818 w 7467600"/>
              <a:gd name="connsiteY430" fmla="*/ 6844926 h 6858000"/>
              <a:gd name="connsiteX431" fmla="*/ 1990172 w 7467600"/>
              <a:gd name="connsiteY431" fmla="*/ 6542121 h 6858000"/>
              <a:gd name="connsiteX432" fmla="*/ 2124090 w 7467600"/>
              <a:gd name="connsiteY432" fmla="*/ 6761017 h 6858000"/>
              <a:gd name="connsiteX433" fmla="*/ 2200380 w 7467600"/>
              <a:gd name="connsiteY433" fmla="*/ 6858000 h 6858000"/>
              <a:gd name="connsiteX434" fmla="*/ 2147507 w 7467600"/>
              <a:gd name="connsiteY434" fmla="*/ 6858000 h 6858000"/>
              <a:gd name="connsiteX435" fmla="*/ 2070668 w 7467600"/>
              <a:gd name="connsiteY435" fmla="*/ 6761520 h 6858000"/>
              <a:gd name="connsiteX436" fmla="*/ 1975142 w 7467600"/>
              <a:gd name="connsiteY436" fmla="*/ 6585570 h 6858000"/>
              <a:gd name="connsiteX437" fmla="*/ 2050035 w 7467600"/>
              <a:gd name="connsiteY437" fmla="*/ 6813345 h 6858000"/>
              <a:gd name="connsiteX438" fmla="*/ 2063025 w 7467600"/>
              <a:gd name="connsiteY438" fmla="*/ 6858000 h 6858000"/>
              <a:gd name="connsiteX439" fmla="*/ 2021675 w 7467600"/>
              <a:gd name="connsiteY439" fmla="*/ 6858000 h 6858000"/>
              <a:gd name="connsiteX440" fmla="*/ 2019308 w 7467600"/>
              <a:gd name="connsiteY440" fmla="*/ 6847118 h 6858000"/>
              <a:gd name="connsiteX441" fmla="*/ 1938835 w 7467600"/>
              <a:gd name="connsiteY441" fmla="*/ 6551160 h 6858000"/>
              <a:gd name="connsiteX442" fmla="*/ 1953230 w 7467600"/>
              <a:gd name="connsiteY442" fmla="*/ 6759699 h 6858000"/>
              <a:gd name="connsiteX443" fmla="*/ 1956763 w 7467600"/>
              <a:gd name="connsiteY443" fmla="*/ 6778191 h 6858000"/>
              <a:gd name="connsiteX444" fmla="*/ 1967925 w 7467600"/>
              <a:gd name="connsiteY444" fmla="*/ 6858000 h 6858000"/>
              <a:gd name="connsiteX445" fmla="*/ 1936622 w 7467600"/>
              <a:gd name="connsiteY445" fmla="*/ 6858000 h 6858000"/>
              <a:gd name="connsiteX446" fmla="*/ 1926261 w 7467600"/>
              <a:gd name="connsiteY446" fmla="*/ 6784064 h 6858000"/>
              <a:gd name="connsiteX447" fmla="*/ 1922724 w 7467600"/>
              <a:gd name="connsiteY447" fmla="*/ 6765577 h 6858000"/>
              <a:gd name="connsiteX448" fmla="*/ 1904650 w 7467600"/>
              <a:gd name="connsiteY448" fmla="*/ 6639616 h 6858000"/>
              <a:gd name="connsiteX449" fmla="*/ 1885273 w 7467600"/>
              <a:gd name="connsiteY449" fmla="*/ 6858000 h 6858000"/>
              <a:gd name="connsiteX450" fmla="*/ 1854363 w 7467600"/>
              <a:gd name="connsiteY450" fmla="*/ 6858000 h 6858000"/>
              <a:gd name="connsiteX451" fmla="*/ 1880391 w 7467600"/>
              <a:gd name="connsiteY451" fmla="*/ 6603796 h 6858000"/>
              <a:gd name="connsiteX452" fmla="*/ 1818273 w 7467600"/>
              <a:gd name="connsiteY452" fmla="*/ 6715729 h 6858000"/>
              <a:gd name="connsiteX453" fmla="*/ 1794691 w 7467600"/>
              <a:gd name="connsiteY453" fmla="*/ 6843239 h 6858000"/>
              <a:gd name="connsiteX454" fmla="*/ 1794914 w 7467600"/>
              <a:gd name="connsiteY454" fmla="*/ 6858000 h 6858000"/>
              <a:gd name="connsiteX455" fmla="*/ 1746128 w 7467600"/>
              <a:gd name="connsiteY455" fmla="*/ 6858000 h 6858000"/>
              <a:gd name="connsiteX456" fmla="*/ 1753934 w 7467600"/>
              <a:gd name="connsiteY456" fmla="*/ 6724796 h 6858000"/>
              <a:gd name="connsiteX457" fmla="*/ 1792053 w 7467600"/>
              <a:gd name="connsiteY457" fmla="*/ 6572396 h 6858000"/>
              <a:gd name="connsiteX458" fmla="*/ 1862248 w 7467600"/>
              <a:gd name="connsiteY458" fmla="*/ 6266397 h 6858000"/>
              <a:gd name="connsiteX459" fmla="*/ 1862250 w 7467600"/>
              <a:gd name="connsiteY459" fmla="*/ 6033531 h 6858000"/>
              <a:gd name="connsiteX460" fmla="*/ 1211999 w 7467600"/>
              <a:gd name="connsiteY460" fmla="*/ 6683610 h 6858000"/>
              <a:gd name="connsiteX461" fmla="*/ 1213266 w 7467600"/>
              <a:gd name="connsiteY461" fmla="*/ 6691947 h 6858000"/>
              <a:gd name="connsiteX462" fmla="*/ 1203370 w 7467600"/>
              <a:gd name="connsiteY462" fmla="*/ 6850676 h 6858000"/>
              <a:gd name="connsiteX463" fmla="*/ 1203671 w 7467600"/>
              <a:gd name="connsiteY463" fmla="*/ 6858000 h 6858000"/>
              <a:gd name="connsiteX464" fmla="*/ 1143180 w 7467600"/>
              <a:gd name="connsiteY464" fmla="*/ 6858000 h 6858000"/>
              <a:gd name="connsiteX465" fmla="*/ 1142176 w 7467600"/>
              <a:gd name="connsiteY465" fmla="*/ 6766045 h 6858000"/>
              <a:gd name="connsiteX466" fmla="*/ 1067484 w 7467600"/>
              <a:gd name="connsiteY466" fmla="*/ 6858000 h 6858000"/>
              <a:gd name="connsiteX467" fmla="*/ 953928 w 7467600"/>
              <a:gd name="connsiteY467" fmla="*/ 6858000 h 6858000"/>
              <a:gd name="connsiteX468" fmla="*/ 959715 w 7467600"/>
              <a:gd name="connsiteY468" fmla="*/ 6850185 h 6858000"/>
              <a:gd name="connsiteX469" fmla="*/ 1483788 w 7467600"/>
              <a:gd name="connsiteY469" fmla="*/ 6259174 h 6858000"/>
              <a:gd name="connsiteX470" fmla="*/ 1100671 w 7467600"/>
              <a:gd name="connsiteY470" fmla="*/ 6252137 h 6858000"/>
              <a:gd name="connsiteX471" fmla="*/ 1090144 w 7467600"/>
              <a:gd name="connsiteY471" fmla="*/ 6256748 h 6858000"/>
              <a:gd name="connsiteX472" fmla="*/ 1095872 w 7467600"/>
              <a:gd name="connsiteY472" fmla="*/ 6271892 h 6858000"/>
              <a:gd name="connsiteX473" fmla="*/ 262785 w 7467600"/>
              <a:gd name="connsiteY473" fmla="*/ 6845450 h 6858000"/>
              <a:gd name="connsiteX474" fmla="*/ 209968 w 7467600"/>
              <a:gd name="connsiteY474" fmla="*/ 6770713 h 6858000"/>
              <a:gd name="connsiteX475" fmla="*/ 873460 w 7467600"/>
              <a:gd name="connsiteY475" fmla="*/ 6253768 h 6858000"/>
              <a:gd name="connsiteX476" fmla="*/ 192686 w 7467600"/>
              <a:gd name="connsiteY476" fmla="*/ 5849257 h 6858000"/>
              <a:gd name="connsiteX477" fmla="*/ 4696 w 7467600"/>
              <a:gd name="connsiteY477" fmla="*/ 5697668 h 6858000"/>
              <a:gd name="connsiteX478" fmla="*/ 0 w 7467600"/>
              <a:gd name="connsiteY478" fmla="*/ 5689984 h 6858000"/>
              <a:gd name="connsiteX479" fmla="*/ 0 w 7467600"/>
              <a:gd name="connsiteY479" fmla="*/ 5513472 h 6858000"/>
              <a:gd name="connsiteX480" fmla="*/ 174101 w 7467600"/>
              <a:gd name="connsiteY480" fmla="*/ 5620277 h 6858000"/>
              <a:gd name="connsiteX481" fmla="*/ 891800 w 7467600"/>
              <a:gd name="connsiteY481" fmla="*/ 6036935 h 6858000"/>
              <a:gd name="connsiteX482" fmla="*/ 1072219 w 7467600"/>
              <a:gd name="connsiteY482" fmla="*/ 6169443 h 6858000"/>
              <a:gd name="connsiteX483" fmla="*/ 1074117 w 7467600"/>
              <a:gd name="connsiteY483" fmla="*/ 6170301 h 6858000"/>
              <a:gd name="connsiteX484" fmla="*/ 1083114 w 7467600"/>
              <a:gd name="connsiteY484" fmla="*/ 6174131 h 6858000"/>
              <a:gd name="connsiteX485" fmla="*/ 1543010 w 7467600"/>
              <a:gd name="connsiteY485" fmla="*/ 6191140 h 6858000"/>
              <a:gd name="connsiteX486" fmla="*/ 1551080 w 7467600"/>
              <a:gd name="connsiteY486" fmla="*/ 6195006 h 6858000"/>
              <a:gd name="connsiteX487" fmla="*/ 2345443 w 7467600"/>
              <a:gd name="connsiteY487" fmla="*/ 5549882 h 6858000"/>
              <a:gd name="connsiteX488" fmla="*/ 1721499 w 7467600"/>
              <a:gd name="connsiteY488" fmla="*/ 5599969 h 6858000"/>
              <a:gd name="connsiteX489" fmla="*/ 767716 w 7467600"/>
              <a:gd name="connsiteY489" fmla="*/ 5472768 h 6858000"/>
              <a:gd name="connsiteX490" fmla="*/ 722147 w 7467600"/>
              <a:gd name="connsiteY490" fmla="*/ 5393091 h 6858000"/>
              <a:gd name="connsiteX491" fmla="*/ 1485552 w 7467600"/>
              <a:gd name="connsiteY491" fmla="*/ 5313202 h 6858000"/>
              <a:gd name="connsiteX492" fmla="*/ 2143004 w 7467600"/>
              <a:gd name="connsiteY492" fmla="*/ 5402420 h 6858000"/>
              <a:gd name="connsiteX493" fmla="*/ 1933391 w 7467600"/>
              <a:gd name="connsiteY493" fmla="*/ 5156971 h 6858000"/>
              <a:gd name="connsiteX494" fmla="*/ 1827118 w 7467600"/>
              <a:gd name="connsiteY494" fmla="*/ 4968410 h 6858000"/>
              <a:gd name="connsiteX495" fmla="*/ 1837349 w 7467600"/>
              <a:gd name="connsiteY495" fmla="*/ 4956357 h 6858000"/>
              <a:gd name="connsiteX496" fmla="*/ 2162835 w 7467600"/>
              <a:gd name="connsiteY496" fmla="*/ 5187853 h 6858000"/>
              <a:gd name="connsiteX497" fmla="*/ 2257167 w 7467600"/>
              <a:gd name="connsiteY497" fmla="*/ 5462123 h 6858000"/>
              <a:gd name="connsiteX498" fmla="*/ 2261598 w 7467600"/>
              <a:gd name="connsiteY498" fmla="*/ 5467998 h 6858000"/>
              <a:gd name="connsiteX499" fmla="*/ 2437177 w 7467600"/>
              <a:gd name="connsiteY499" fmla="*/ 5479608 h 6858000"/>
              <a:gd name="connsiteX500" fmla="*/ 2445247 w 7467600"/>
              <a:gd name="connsiteY500" fmla="*/ 5483476 h 6858000"/>
              <a:gd name="connsiteX501" fmla="*/ 2743626 w 7467600"/>
              <a:gd name="connsiteY501" fmla="*/ 5304819 h 6858000"/>
              <a:gd name="connsiteX502" fmla="*/ 3048102 w 7467600"/>
              <a:gd name="connsiteY502" fmla="*/ 5150595 h 6858000"/>
              <a:gd name="connsiteX503" fmla="*/ 1799414 w 7467600"/>
              <a:gd name="connsiteY503" fmla="*/ 4694732 h 6858000"/>
              <a:gd name="connsiteX504" fmla="*/ 1771735 w 7467600"/>
              <a:gd name="connsiteY504" fmla="*/ 4619929 h 6858000"/>
              <a:gd name="connsiteX505" fmla="*/ 3104273 w 7467600"/>
              <a:gd name="connsiteY505" fmla="*/ 5076159 h 6858000"/>
              <a:gd name="connsiteX506" fmla="*/ 3113245 w 7467600"/>
              <a:gd name="connsiteY506" fmla="*/ 5090705 h 6858000"/>
              <a:gd name="connsiteX507" fmla="*/ 3126294 w 7467600"/>
              <a:gd name="connsiteY507" fmla="*/ 5114400 h 6858000"/>
              <a:gd name="connsiteX508" fmla="*/ 3937433 w 7467600"/>
              <a:gd name="connsiteY508" fmla="*/ 4830473 h 6858000"/>
              <a:gd name="connsiteX509" fmla="*/ 3590475 w 7467600"/>
              <a:gd name="connsiteY509" fmla="*/ 4597974 h 6858000"/>
              <a:gd name="connsiteX510" fmla="*/ 3100264 w 7467600"/>
              <a:gd name="connsiteY510" fmla="*/ 4579845 h 6858000"/>
              <a:gd name="connsiteX511" fmla="*/ 2183576 w 7467600"/>
              <a:gd name="connsiteY511" fmla="*/ 4227150 h 6858000"/>
              <a:gd name="connsiteX512" fmla="*/ 2151029 w 7467600"/>
              <a:gd name="connsiteY512" fmla="*/ 4146947 h 6858000"/>
              <a:gd name="connsiteX513" fmla="*/ 3563434 w 7467600"/>
              <a:gd name="connsiteY513" fmla="*/ 4469115 h 6858000"/>
              <a:gd name="connsiteX514" fmla="*/ 3177952 w 7467600"/>
              <a:gd name="connsiteY514" fmla="*/ 3657386 h 6858000"/>
              <a:gd name="connsiteX515" fmla="*/ 3189263 w 7467600"/>
              <a:gd name="connsiteY515" fmla="*/ 3625726 h 6858000"/>
              <a:gd name="connsiteX516" fmla="*/ 3560912 w 7467600"/>
              <a:gd name="connsiteY516" fmla="*/ 4079863 h 6858000"/>
              <a:gd name="connsiteX517" fmla="*/ 3626636 w 7467600"/>
              <a:gd name="connsiteY517" fmla="*/ 4512230 h 6858000"/>
              <a:gd name="connsiteX518" fmla="*/ 3653088 w 7467600"/>
              <a:gd name="connsiteY518" fmla="*/ 4521417 h 6858000"/>
              <a:gd name="connsiteX519" fmla="*/ 3988128 w 7467600"/>
              <a:gd name="connsiteY519" fmla="*/ 4817267 h 6858000"/>
              <a:gd name="connsiteX520" fmla="*/ 4830582 w 7467600"/>
              <a:gd name="connsiteY520" fmla="*/ 4676000 h 6858000"/>
              <a:gd name="connsiteX521" fmla="*/ 4830100 w 7467600"/>
              <a:gd name="connsiteY521" fmla="*/ 4675554 h 6858000"/>
              <a:gd name="connsiteX522" fmla="*/ 4036318 w 7467600"/>
              <a:gd name="connsiteY522" fmla="*/ 4147013 h 6858000"/>
              <a:gd name="connsiteX523" fmla="*/ 3432098 w 7467600"/>
              <a:gd name="connsiteY523" fmla="*/ 3537312 h 6858000"/>
              <a:gd name="connsiteX524" fmla="*/ 3446761 w 7467600"/>
              <a:gd name="connsiteY524" fmla="*/ 3461278 h 6858000"/>
              <a:gd name="connsiteX525" fmla="*/ 4419733 w 7467600"/>
              <a:gd name="connsiteY525" fmla="*/ 3963555 h 6858000"/>
              <a:gd name="connsiteX526" fmla="*/ 4781371 w 7467600"/>
              <a:gd name="connsiteY526" fmla="*/ 4458604 h 6858000"/>
              <a:gd name="connsiteX527" fmla="*/ 4780440 w 7467600"/>
              <a:gd name="connsiteY527" fmla="*/ 4470290 h 6858000"/>
              <a:gd name="connsiteX528" fmla="*/ 4898954 w 7467600"/>
              <a:gd name="connsiteY528" fmla="*/ 4662092 h 6858000"/>
              <a:gd name="connsiteX529" fmla="*/ 4900699 w 7467600"/>
              <a:gd name="connsiteY529" fmla="*/ 4670867 h 6858000"/>
              <a:gd name="connsiteX530" fmla="*/ 5714511 w 7467600"/>
              <a:gd name="connsiteY530" fmla="*/ 4663483 h 6858000"/>
              <a:gd name="connsiteX531" fmla="*/ 5464793 w 7467600"/>
              <a:gd name="connsiteY531" fmla="*/ 4393556 h 6858000"/>
              <a:gd name="connsiteX532" fmla="*/ 5461897 w 7467600"/>
              <a:gd name="connsiteY532" fmla="*/ 4390879 h 6858000"/>
              <a:gd name="connsiteX533" fmla="*/ 4294126 w 7467600"/>
              <a:gd name="connsiteY533" fmla="*/ 3303048 h 6858000"/>
              <a:gd name="connsiteX534" fmla="*/ 4305321 w 7467600"/>
              <a:gd name="connsiteY534" fmla="*/ 3256953 h 6858000"/>
              <a:gd name="connsiteX535" fmla="*/ 4949299 w 7467600"/>
              <a:gd name="connsiteY535" fmla="*/ 3766336 h 6858000"/>
              <a:gd name="connsiteX536" fmla="*/ 5291452 w 7467600"/>
              <a:gd name="connsiteY536" fmla="*/ 4076801 h 6858000"/>
              <a:gd name="connsiteX537" fmla="*/ 5434998 w 7467600"/>
              <a:gd name="connsiteY537" fmla="*/ 4254100 h 6858000"/>
              <a:gd name="connsiteX538" fmla="*/ 5351015 w 7467600"/>
              <a:gd name="connsiteY538" fmla="*/ 3760989 h 6858000"/>
              <a:gd name="connsiteX539" fmla="*/ 5413780 w 7467600"/>
              <a:gd name="connsiteY539" fmla="*/ 2966265 h 6858000"/>
              <a:gd name="connsiteX540" fmla="*/ 5425627 w 7467600"/>
              <a:gd name="connsiteY540" fmla="*/ 2954192 h 6858000"/>
              <a:gd name="connsiteX541" fmla="*/ 6604735 w 7467600"/>
              <a:gd name="connsiteY541" fmla="*/ 2041381 h 6858000"/>
              <a:gd name="connsiteX542" fmla="*/ 7204487 w 7467600"/>
              <a:gd name="connsiteY542" fmla="*/ 2742112 h 6858000"/>
              <a:gd name="connsiteX543" fmla="*/ 7131592 w 7467600"/>
              <a:gd name="connsiteY543" fmla="*/ 2672096 h 6858000"/>
              <a:gd name="connsiteX544" fmla="*/ 6996344 w 7467600"/>
              <a:gd name="connsiteY544" fmla="*/ 2518310 h 6858000"/>
              <a:gd name="connsiteX545" fmla="*/ 6735495 w 7467600"/>
              <a:gd name="connsiteY545" fmla="*/ 2196890 h 6858000"/>
              <a:gd name="connsiteX546" fmla="*/ 6721901 w 7467600"/>
              <a:gd name="connsiteY546" fmla="*/ 2179274 h 6858000"/>
              <a:gd name="connsiteX547" fmla="*/ 6604735 w 7467600"/>
              <a:gd name="connsiteY547" fmla="*/ 2041381 h 6858000"/>
              <a:gd name="connsiteX548" fmla="*/ 6591670 w 7467600"/>
              <a:gd name="connsiteY548" fmla="*/ 1988277 h 6858000"/>
              <a:gd name="connsiteX549" fmla="*/ 6747349 w 7467600"/>
              <a:gd name="connsiteY549" fmla="*/ 2160069 h 6858000"/>
              <a:gd name="connsiteX550" fmla="*/ 6760943 w 7467600"/>
              <a:gd name="connsiteY550" fmla="*/ 2177686 h 6858000"/>
              <a:gd name="connsiteX551" fmla="*/ 7021065 w 7467600"/>
              <a:gd name="connsiteY551" fmla="*/ 2498102 h 6858000"/>
              <a:gd name="connsiteX552" fmla="*/ 7155223 w 7467600"/>
              <a:gd name="connsiteY552" fmla="*/ 2650386 h 6858000"/>
              <a:gd name="connsiteX553" fmla="*/ 7203167 w 7467600"/>
              <a:gd name="connsiteY553" fmla="*/ 2697288 h 6858000"/>
              <a:gd name="connsiteX554" fmla="*/ 6937703 w 7467600"/>
              <a:gd name="connsiteY554" fmla="*/ 2321981 h 6858000"/>
              <a:gd name="connsiteX555" fmla="*/ 6591670 w 7467600"/>
              <a:gd name="connsiteY555" fmla="*/ 1988277 h 6858000"/>
              <a:gd name="connsiteX556" fmla="*/ 5798671 w 7467600"/>
              <a:gd name="connsiteY556" fmla="*/ 1981601 h 6858000"/>
              <a:gd name="connsiteX557" fmla="*/ 5754709 w 7467600"/>
              <a:gd name="connsiteY557" fmla="*/ 2071454 h 6858000"/>
              <a:gd name="connsiteX558" fmla="*/ 5763044 w 7467600"/>
              <a:gd name="connsiteY558" fmla="*/ 2842206 h 6858000"/>
              <a:gd name="connsiteX559" fmla="*/ 5764974 w 7467600"/>
              <a:gd name="connsiteY559" fmla="*/ 2799609 h 6858000"/>
              <a:gd name="connsiteX560" fmla="*/ 5767665 w 7467600"/>
              <a:gd name="connsiteY560" fmla="*/ 2666409 h 6858000"/>
              <a:gd name="connsiteX561" fmla="*/ 5763055 w 7467600"/>
              <a:gd name="connsiteY561" fmla="*/ 2579705 h 6858000"/>
              <a:gd name="connsiteX562" fmla="*/ 5758079 w 7467600"/>
              <a:gd name="connsiteY562" fmla="*/ 2492508 h 6858000"/>
              <a:gd name="connsiteX563" fmla="*/ 5779325 w 7467600"/>
              <a:gd name="connsiteY563" fmla="*/ 2197069 h 6858000"/>
              <a:gd name="connsiteX564" fmla="*/ 5798671 w 7467600"/>
              <a:gd name="connsiteY564" fmla="*/ 1981601 h 6858000"/>
              <a:gd name="connsiteX565" fmla="*/ 5829202 w 7467600"/>
              <a:gd name="connsiteY565" fmla="*/ 1971679 h 6858000"/>
              <a:gd name="connsiteX566" fmla="*/ 5809558 w 7467600"/>
              <a:gd name="connsiteY566" fmla="*/ 2198043 h 6858000"/>
              <a:gd name="connsiteX567" fmla="*/ 5788653 w 7467600"/>
              <a:gd name="connsiteY567" fmla="*/ 2489430 h 6858000"/>
              <a:gd name="connsiteX568" fmla="*/ 5793439 w 7467600"/>
              <a:gd name="connsiteY568" fmla="*/ 2575235 h 6858000"/>
              <a:gd name="connsiteX569" fmla="*/ 5796837 w 7467600"/>
              <a:gd name="connsiteY569" fmla="*/ 2637633 h 6858000"/>
              <a:gd name="connsiteX570" fmla="*/ 5818614 w 7467600"/>
              <a:gd name="connsiteY570" fmla="*/ 2473055 h 6858000"/>
              <a:gd name="connsiteX571" fmla="*/ 5829202 w 7467600"/>
              <a:gd name="connsiteY571" fmla="*/ 1971679 h 6858000"/>
              <a:gd name="connsiteX572" fmla="*/ 5911389 w 7467600"/>
              <a:gd name="connsiteY572" fmla="*/ 1898371 h 6858000"/>
              <a:gd name="connsiteX573" fmla="*/ 6237627 w 7467600"/>
              <a:gd name="connsiteY573" fmla="*/ 2231921 h 6858000"/>
              <a:gd name="connsiteX574" fmla="*/ 5911389 w 7467600"/>
              <a:gd name="connsiteY574" fmla="*/ 1898371 h 6858000"/>
              <a:gd name="connsiteX575" fmla="*/ 6944437 w 7467600"/>
              <a:gd name="connsiteY575" fmla="*/ 1575402 h 6858000"/>
              <a:gd name="connsiteX576" fmla="*/ 6304730 w 7467600"/>
              <a:gd name="connsiteY576" fmla="*/ 1766654 h 6858000"/>
              <a:gd name="connsiteX577" fmla="*/ 6944437 w 7467600"/>
              <a:gd name="connsiteY577" fmla="*/ 1575402 h 6858000"/>
              <a:gd name="connsiteX578" fmla="*/ 7019523 w 7467600"/>
              <a:gd name="connsiteY578" fmla="*/ 1519450 h 6858000"/>
              <a:gd name="connsiteX579" fmla="*/ 6298091 w 7467600"/>
              <a:gd name="connsiteY579" fmla="*/ 1737122 h 6858000"/>
              <a:gd name="connsiteX580" fmla="*/ 7019523 w 7467600"/>
              <a:gd name="connsiteY580" fmla="*/ 1519450 h 6858000"/>
              <a:gd name="connsiteX581" fmla="*/ 2399523 w 7467600"/>
              <a:gd name="connsiteY581" fmla="*/ 1428234 h 6858000"/>
              <a:gd name="connsiteX582" fmla="*/ 2224982 w 7467600"/>
              <a:gd name="connsiteY582" fmla="*/ 1826201 h 6858000"/>
              <a:gd name="connsiteX583" fmla="*/ 2096099 w 7467600"/>
              <a:gd name="connsiteY583" fmla="*/ 2345900 h 6858000"/>
              <a:gd name="connsiteX584" fmla="*/ 2283317 w 7467600"/>
              <a:gd name="connsiteY584" fmla="*/ 1796925 h 6858000"/>
              <a:gd name="connsiteX585" fmla="*/ 2399523 w 7467600"/>
              <a:gd name="connsiteY585" fmla="*/ 1428234 h 6858000"/>
              <a:gd name="connsiteX586" fmla="*/ 2448558 w 7467600"/>
              <a:gd name="connsiteY586" fmla="*/ 1373435 h 6858000"/>
              <a:gd name="connsiteX587" fmla="*/ 2312521 w 7467600"/>
              <a:gd name="connsiteY587" fmla="*/ 1806140 h 6858000"/>
              <a:gd name="connsiteX588" fmla="*/ 2127533 w 7467600"/>
              <a:gd name="connsiteY588" fmla="*/ 2348380 h 6858000"/>
              <a:gd name="connsiteX589" fmla="*/ 2358080 w 7467600"/>
              <a:gd name="connsiteY589" fmla="*/ 1866134 h 6858000"/>
              <a:gd name="connsiteX590" fmla="*/ 2407436 w 7467600"/>
              <a:gd name="connsiteY590" fmla="*/ 1651070 h 6858000"/>
              <a:gd name="connsiteX591" fmla="*/ 2448558 w 7467600"/>
              <a:gd name="connsiteY591" fmla="*/ 1373435 h 6858000"/>
              <a:gd name="connsiteX592" fmla="*/ 278707 w 7467600"/>
              <a:gd name="connsiteY592" fmla="*/ 1352270 h 6858000"/>
              <a:gd name="connsiteX593" fmla="*/ 321570 w 7467600"/>
              <a:gd name="connsiteY593" fmla="*/ 1861610 h 6858000"/>
              <a:gd name="connsiteX594" fmla="*/ 294281 w 7467600"/>
              <a:gd name="connsiteY594" fmla="*/ 1440658 h 6858000"/>
              <a:gd name="connsiteX595" fmla="*/ 278707 w 7467600"/>
              <a:gd name="connsiteY595" fmla="*/ 1352270 h 6858000"/>
              <a:gd name="connsiteX596" fmla="*/ 1423821 w 7467600"/>
              <a:gd name="connsiteY596" fmla="*/ 1351958 h 6858000"/>
              <a:gd name="connsiteX597" fmla="*/ 1638521 w 7467600"/>
              <a:gd name="connsiteY597" fmla="*/ 1908470 h 6858000"/>
              <a:gd name="connsiteX598" fmla="*/ 1754199 w 7467600"/>
              <a:gd name="connsiteY598" fmla="*/ 2149284 h 6858000"/>
              <a:gd name="connsiteX599" fmla="*/ 1908359 w 7467600"/>
              <a:gd name="connsiteY599" fmla="*/ 2364988 h 6858000"/>
              <a:gd name="connsiteX600" fmla="*/ 1647661 w 7467600"/>
              <a:gd name="connsiteY600" fmla="*/ 1825945 h 6858000"/>
              <a:gd name="connsiteX601" fmla="*/ 1423821 w 7467600"/>
              <a:gd name="connsiteY601" fmla="*/ 1351958 h 6858000"/>
              <a:gd name="connsiteX602" fmla="*/ 1431890 w 7467600"/>
              <a:gd name="connsiteY602" fmla="*/ 1306475 h 6858000"/>
              <a:gd name="connsiteX603" fmla="*/ 1507597 w 7467600"/>
              <a:gd name="connsiteY603" fmla="*/ 1446132 h 6858000"/>
              <a:gd name="connsiteX604" fmla="*/ 1674586 w 7467600"/>
              <a:gd name="connsiteY604" fmla="*/ 1813832 h 6858000"/>
              <a:gd name="connsiteX605" fmla="*/ 1815950 w 7467600"/>
              <a:gd name="connsiteY605" fmla="*/ 2128564 h 6858000"/>
              <a:gd name="connsiteX606" fmla="*/ 1984242 w 7467600"/>
              <a:gd name="connsiteY606" fmla="*/ 2430829 h 6858000"/>
              <a:gd name="connsiteX607" fmla="*/ 2014023 w 7467600"/>
              <a:gd name="connsiteY607" fmla="*/ 2450995 h 6858000"/>
              <a:gd name="connsiteX608" fmla="*/ 1747337 w 7467600"/>
              <a:gd name="connsiteY608" fmla="*/ 1855264 h 6858000"/>
              <a:gd name="connsiteX609" fmla="*/ 1533749 w 7467600"/>
              <a:gd name="connsiteY609" fmla="*/ 1478656 h 6858000"/>
              <a:gd name="connsiteX610" fmla="*/ 1431890 w 7467600"/>
              <a:gd name="connsiteY610" fmla="*/ 1306475 h 6858000"/>
              <a:gd name="connsiteX611" fmla="*/ 5052692 w 7467600"/>
              <a:gd name="connsiteY611" fmla="*/ 1292994 h 6858000"/>
              <a:gd name="connsiteX612" fmla="*/ 5200661 w 7467600"/>
              <a:gd name="connsiteY612" fmla="*/ 1635186 h 6858000"/>
              <a:gd name="connsiteX613" fmla="*/ 5297138 w 7467600"/>
              <a:gd name="connsiteY613" fmla="*/ 1906351 h 6858000"/>
              <a:gd name="connsiteX614" fmla="*/ 5052692 w 7467600"/>
              <a:gd name="connsiteY614" fmla="*/ 1292994 h 6858000"/>
              <a:gd name="connsiteX615" fmla="*/ 5009948 w 7467600"/>
              <a:gd name="connsiteY615" fmla="*/ 1273619 h 6858000"/>
              <a:gd name="connsiteX616" fmla="*/ 5121777 w 7467600"/>
              <a:gd name="connsiteY616" fmla="*/ 1654213 h 6858000"/>
              <a:gd name="connsiteX617" fmla="*/ 5293545 w 7467600"/>
              <a:gd name="connsiteY617" fmla="*/ 2072247 h 6858000"/>
              <a:gd name="connsiteX618" fmla="*/ 5294042 w 7467600"/>
              <a:gd name="connsiteY618" fmla="*/ 2065019 h 6858000"/>
              <a:gd name="connsiteX619" fmla="*/ 5171936 w 7467600"/>
              <a:gd name="connsiteY619" fmla="*/ 1647613 h 6858000"/>
              <a:gd name="connsiteX620" fmla="*/ 5009948 w 7467600"/>
              <a:gd name="connsiteY620" fmla="*/ 1273619 h 6858000"/>
              <a:gd name="connsiteX621" fmla="*/ 655236 w 7467600"/>
              <a:gd name="connsiteY621" fmla="*/ 1268632 h 6858000"/>
              <a:gd name="connsiteX622" fmla="*/ 839521 w 7467600"/>
              <a:gd name="connsiteY622" fmla="*/ 1685315 h 6858000"/>
              <a:gd name="connsiteX623" fmla="*/ 1109416 w 7467600"/>
              <a:gd name="connsiteY623" fmla="*/ 2061663 h 6858000"/>
              <a:gd name="connsiteX624" fmla="*/ 1298300 w 7467600"/>
              <a:gd name="connsiteY624" fmla="*/ 2247742 h 6858000"/>
              <a:gd name="connsiteX625" fmla="*/ 1125871 w 7467600"/>
              <a:gd name="connsiteY625" fmla="*/ 1989513 h 6858000"/>
              <a:gd name="connsiteX626" fmla="*/ 981574 w 7467600"/>
              <a:gd name="connsiteY626" fmla="*/ 1783157 h 6858000"/>
              <a:gd name="connsiteX627" fmla="*/ 922198 w 7467600"/>
              <a:gd name="connsiteY627" fmla="*/ 1677437 h 6858000"/>
              <a:gd name="connsiteX628" fmla="*/ 869293 w 7467600"/>
              <a:gd name="connsiteY628" fmla="*/ 1583214 h 6858000"/>
              <a:gd name="connsiteX629" fmla="*/ 751431 w 7467600"/>
              <a:gd name="connsiteY629" fmla="*/ 1405731 h 6858000"/>
              <a:gd name="connsiteX630" fmla="*/ 655236 w 7467600"/>
              <a:gd name="connsiteY630" fmla="*/ 1268632 h 6858000"/>
              <a:gd name="connsiteX631" fmla="*/ 6516292 w 7467600"/>
              <a:gd name="connsiteY631" fmla="*/ 1263064 h 6858000"/>
              <a:gd name="connsiteX632" fmla="*/ 5736320 w 7467600"/>
              <a:gd name="connsiteY632" fmla="*/ 1501803 h 6858000"/>
              <a:gd name="connsiteX633" fmla="*/ 6516292 w 7467600"/>
              <a:gd name="connsiteY633" fmla="*/ 1263064 h 6858000"/>
              <a:gd name="connsiteX634" fmla="*/ 291466 w 7467600"/>
              <a:gd name="connsiteY634" fmla="*/ 1250369 h 6858000"/>
              <a:gd name="connsiteX635" fmla="*/ 323180 w 7467600"/>
              <a:gd name="connsiteY635" fmla="*/ 1435283 h 6858000"/>
              <a:gd name="connsiteX636" fmla="*/ 349381 w 7467600"/>
              <a:gd name="connsiteY636" fmla="*/ 1875041 h 6858000"/>
              <a:gd name="connsiteX637" fmla="*/ 374363 w 7467600"/>
              <a:gd name="connsiteY637" fmla="*/ 1506494 h 6858000"/>
              <a:gd name="connsiteX638" fmla="*/ 302168 w 7467600"/>
              <a:gd name="connsiteY638" fmla="*/ 1274495 h 6858000"/>
              <a:gd name="connsiteX639" fmla="*/ 291466 w 7467600"/>
              <a:gd name="connsiteY639" fmla="*/ 1250369 h 6858000"/>
              <a:gd name="connsiteX640" fmla="*/ 678222 w 7467600"/>
              <a:gd name="connsiteY640" fmla="*/ 1248670 h 6858000"/>
              <a:gd name="connsiteX641" fmla="*/ 775536 w 7467600"/>
              <a:gd name="connsiteY641" fmla="*/ 1388015 h 6858000"/>
              <a:gd name="connsiteX642" fmla="*/ 894529 w 7467600"/>
              <a:gd name="connsiteY642" fmla="*/ 1567739 h 6858000"/>
              <a:gd name="connsiteX643" fmla="*/ 948000 w 7467600"/>
              <a:gd name="connsiteY643" fmla="*/ 1663088 h 6858000"/>
              <a:gd name="connsiteX644" fmla="*/ 1006812 w 7467600"/>
              <a:gd name="connsiteY644" fmla="*/ 1767683 h 6858000"/>
              <a:gd name="connsiteX645" fmla="*/ 1149133 w 7467600"/>
              <a:gd name="connsiteY645" fmla="*/ 1971513 h 6858000"/>
              <a:gd name="connsiteX646" fmla="*/ 1333952 w 7467600"/>
              <a:gd name="connsiteY646" fmla="*/ 2251620 h 6858000"/>
              <a:gd name="connsiteX647" fmla="*/ 1337329 w 7467600"/>
              <a:gd name="connsiteY647" fmla="*/ 2258350 h 6858000"/>
              <a:gd name="connsiteX648" fmla="*/ 1014726 w 7467600"/>
              <a:gd name="connsiteY648" fmla="*/ 1615556 h 6858000"/>
              <a:gd name="connsiteX649" fmla="*/ 678222 w 7467600"/>
              <a:gd name="connsiteY649" fmla="*/ 1248670 h 6858000"/>
              <a:gd name="connsiteX650" fmla="*/ 6691602 w 7467600"/>
              <a:gd name="connsiteY650" fmla="*/ 1140573 h 6858000"/>
              <a:gd name="connsiteX651" fmla="*/ 6571100 w 7467600"/>
              <a:gd name="connsiteY651" fmla="*/ 1183662 h 6858000"/>
              <a:gd name="connsiteX652" fmla="*/ 6241687 w 7467600"/>
              <a:gd name="connsiteY652" fmla="*/ 1257600 h 6858000"/>
              <a:gd name="connsiteX653" fmla="*/ 5693009 w 7467600"/>
              <a:gd name="connsiteY653" fmla="*/ 1478256 h 6858000"/>
              <a:gd name="connsiteX654" fmla="*/ 6548420 w 7467600"/>
              <a:gd name="connsiteY654" fmla="*/ 1214599 h 6858000"/>
              <a:gd name="connsiteX655" fmla="*/ 6605473 w 7467600"/>
              <a:gd name="connsiteY655" fmla="*/ 1184686 h 6858000"/>
              <a:gd name="connsiteX656" fmla="*/ 6691602 w 7467600"/>
              <a:gd name="connsiteY656" fmla="*/ 1140573 h 6858000"/>
              <a:gd name="connsiteX657" fmla="*/ 4002475 w 7467600"/>
              <a:gd name="connsiteY657" fmla="*/ 1037802 h 6858000"/>
              <a:gd name="connsiteX658" fmla="*/ 4000324 w 7467600"/>
              <a:gd name="connsiteY658" fmla="*/ 1039362 h 6858000"/>
              <a:gd name="connsiteX659" fmla="*/ 4002862 w 7467600"/>
              <a:gd name="connsiteY659" fmla="*/ 1042866 h 6858000"/>
              <a:gd name="connsiteX660" fmla="*/ 4002475 w 7467600"/>
              <a:gd name="connsiteY660" fmla="*/ 1037802 h 6858000"/>
              <a:gd name="connsiteX661" fmla="*/ 506322 w 7467600"/>
              <a:gd name="connsiteY661" fmla="*/ 1020997 h 6858000"/>
              <a:gd name="connsiteX662" fmla="*/ 533068 w 7467600"/>
              <a:gd name="connsiteY662" fmla="*/ 1029409 h 6858000"/>
              <a:gd name="connsiteX663" fmla="*/ 1232525 w 7467600"/>
              <a:gd name="connsiteY663" fmla="*/ 1804675 h 6858000"/>
              <a:gd name="connsiteX664" fmla="*/ 1388858 w 7467600"/>
              <a:gd name="connsiteY664" fmla="*/ 2368011 h 6858000"/>
              <a:gd name="connsiteX665" fmla="*/ 1384098 w 7467600"/>
              <a:gd name="connsiteY665" fmla="*/ 2378125 h 6858000"/>
              <a:gd name="connsiteX666" fmla="*/ 1425393 w 7467600"/>
              <a:gd name="connsiteY666" fmla="*/ 2589124 h 6858000"/>
              <a:gd name="connsiteX667" fmla="*/ 1424001 w 7467600"/>
              <a:gd name="connsiteY667" fmla="*/ 2597541 h 6858000"/>
              <a:gd name="connsiteX668" fmla="*/ 2152729 w 7467600"/>
              <a:gd name="connsiteY668" fmla="*/ 2864487 h 6858000"/>
              <a:gd name="connsiteX669" fmla="*/ 2020609 w 7467600"/>
              <a:gd name="connsiteY669" fmla="*/ 2539671 h 6858000"/>
              <a:gd name="connsiteX670" fmla="*/ 2018920 w 7467600"/>
              <a:gd name="connsiteY670" fmla="*/ 2536309 h 6858000"/>
              <a:gd name="connsiteX671" fmla="*/ 1342441 w 7467600"/>
              <a:gd name="connsiteY671" fmla="*/ 1173017 h 6858000"/>
              <a:gd name="connsiteX672" fmla="*/ 1367925 w 7467600"/>
              <a:gd name="connsiteY672" fmla="*/ 1135648 h 6858000"/>
              <a:gd name="connsiteX673" fmla="*/ 1771401 w 7467600"/>
              <a:gd name="connsiteY673" fmla="*/ 1806673 h 6858000"/>
              <a:gd name="connsiteX674" fmla="*/ 1972385 w 7467600"/>
              <a:gd name="connsiteY674" fmla="*/ 2198735 h 6858000"/>
              <a:gd name="connsiteX675" fmla="*/ 2040892 w 7467600"/>
              <a:gd name="connsiteY675" fmla="*/ 2405205 h 6858000"/>
              <a:gd name="connsiteX676" fmla="*/ 2131689 w 7467600"/>
              <a:gd name="connsiteY676" fmla="*/ 1936926 h 6858000"/>
              <a:gd name="connsiteX677" fmla="*/ 2454820 w 7467600"/>
              <a:gd name="connsiteY677" fmla="*/ 1248808 h 6858000"/>
              <a:gd name="connsiteX678" fmla="*/ 2492512 w 7467600"/>
              <a:gd name="connsiteY678" fmla="*/ 1302920 h 6858000"/>
              <a:gd name="connsiteX679" fmla="*/ 2081216 w 7467600"/>
              <a:gd name="connsiteY679" fmla="*/ 2527513 h 6858000"/>
              <a:gd name="connsiteX680" fmla="*/ 2081211 w 7467600"/>
              <a:gd name="connsiteY680" fmla="*/ 2528916 h 6858000"/>
              <a:gd name="connsiteX681" fmla="*/ 2199067 w 7467600"/>
              <a:gd name="connsiteY681" fmla="*/ 2884061 h 6858000"/>
              <a:gd name="connsiteX682" fmla="*/ 3192586 w 7467600"/>
              <a:gd name="connsiteY682" fmla="*/ 3411496 h 6858000"/>
              <a:gd name="connsiteX683" fmla="*/ 3182620 w 7467600"/>
              <a:gd name="connsiteY683" fmla="*/ 3483279 h 6858000"/>
              <a:gd name="connsiteX684" fmla="*/ 2435119 w 7467600"/>
              <a:gd name="connsiteY684" fmla="*/ 3080173 h 6858000"/>
              <a:gd name="connsiteX685" fmla="*/ 2410152 w 7467600"/>
              <a:gd name="connsiteY685" fmla="*/ 3063751 h 6858000"/>
              <a:gd name="connsiteX686" fmla="*/ 2408099 w 7467600"/>
              <a:gd name="connsiteY686" fmla="*/ 3064403 h 6858000"/>
              <a:gd name="connsiteX687" fmla="*/ 2407218 w 7467600"/>
              <a:gd name="connsiteY687" fmla="*/ 3070324 h 6858000"/>
              <a:gd name="connsiteX688" fmla="*/ 2380138 w 7467600"/>
              <a:gd name="connsiteY688" fmla="*/ 3099341 h 6858000"/>
              <a:gd name="connsiteX689" fmla="*/ 1765923 w 7467600"/>
              <a:gd name="connsiteY689" fmla="*/ 3581043 h 6858000"/>
              <a:gd name="connsiteX690" fmla="*/ 1702258 w 7467600"/>
              <a:gd name="connsiteY690" fmla="*/ 3612286 h 6858000"/>
              <a:gd name="connsiteX691" fmla="*/ 1538370 w 7467600"/>
              <a:gd name="connsiteY691" fmla="*/ 3811804 h 6858000"/>
              <a:gd name="connsiteX692" fmla="*/ 542867 w 7467600"/>
              <a:gd name="connsiteY692" fmla="*/ 4944092 h 6858000"/>
              <a:gd name="connsiteX693" fmla="*/ 515800 w 7467600"/>
              <a:gd name="connsiteY693" fmla="*/ 4862180 h 6858000"/>
              <a:gd name="connsiteX694" fmla="*/ 909145 w 7467600"/>
              <a:gd name="connsiteY694" fmla="*/ 4199225 h 6858000"/>
              <a:gd name="connsiteX695" fmla="*/ 1214067 w 7467600"/>
              <a:gd name="connsiteY695" fmla="*/ 3908561 h 6858000"/>
              <a:gd name="connsiteX696" fmla="*/ 640967 w 7467600"/>
              <a:gd name="connsiteY696" fmla="*/ 4105601 h 6858000"/>
              <a:gd name="connsiteX697" fmla="*/ 112563 w 7467600"/>
              <a:gd name="connsiteY697" fmla="*/ 4396952 h 6858000"/>
              <a:gd name="connsiteX698" fmla="*/ 0 w 7467600"/>
              <a:gd name="connsiteY698" fmla="*/ 4466006 h 6858000"/>
              <a:gd name="connsiteX699" fmla="*/ 0 w 7467600"/>
              <a:gd name="connsiteY699" fmla="*/ 4233763 h 6858000"/>
              <a:gd name="connsiteX700" fmla="*/ 36881 w 7467600"/>
              <a:gd name="connsiteY700" fmla="*/ 4200118 h 6858000"/>
              <a:gd name="connsiteX701" fmla="*/ 910534 w 7467600"/>
              <a:gd name="connsiteY701" fmla="*/ 3629753 h 6858000"/>
              <a:gd name="connsiteX702" fmla="*/ 1578717 w 7467600"/>
              <a:gd name="connsiteY702" fmla="*/ 3575982 h 6858000"/>
              <a:gd name="connsiteX703" fmla="*/ 2338780 w 7467600"/>
              <a:gd name="connsiteY703" fmla="*/ 3033725 h 6858000"/>
              <a:gd name="connsiteX704" fmla="*/ 1807991 w 7467600"/>
              <a:gd name="connsiteY704" fmla="*/ 2807184 h 6858000"/>
              <a:gd name="connsiteX705" fmla="*/ 1416358 w 7467600"/>
              <a:gd name="connsiteY705" fmla="*/ 3112571 h 6858000"/>
              <a:gd name="connsiteX706" fmla="*/ 939066 w 7467600"/>
              <a:gd name="connsiteY706" fmla="*/ 3378798 h 6858000"/>
              <a:gd name="connsiteX707" fmla="*/ 115099 w 7467600"/>
              <a:gd name="connsiteY707" fmla="*/ 3607650 h 6858000"/>
              <a:gd name="connsiteX708" fmla="*/ 97284 w 7467600"/>
              <a:gd name="connsiteY708" fmla="*/ 3520393 h 6858000"/>
              <a:gd name="connsiteX709" fmla="*/ 922050 w 7467600"/>
              <a:gd name="connsiteY709" fmla="*/ 3074867 h 6858000"/>
              <a:gd name="connsiteX710" fmla="*/ 1405265 w 7467600"/>
              <a:gd name="connsiteY710" fmla="*/ 3016319 h 6858000"/>
              <a:gd name="connsiteX711" fmla="*/ 1407512 w 7467600"/>
              <a:gd name="connsiteY711" fmla="*/ 3018001 h 6858000"/>
              <a:gd name="connsiteX712" fmla="*/ 1726266 w 7467600"/>
              <a:gd name="connsiteY712" fmla="*/ 2777274 h 6858000"/>
              <a:gd name="connsiteX713" fmla="*/ 625390 w 7467600"/>
              <a:gd name="connsiteY713" fmla="*/ 2514541 h 6858000"/>
              <a:gd name="connsiteX714" fmla="*/ 619799 w 7467600"/>
              <a:gd name="connsiteY714" fmla="*/ 2527180 h 6858000"/>
              <a:gd name="connsiteX715" fmla="*/ 310030 w 7467600"/>
              <a:gd name="connsiteY715" fmla="*/ 2771818 h 6858000"/>
              <a:gd name="connsiteX716" fmla="*/ 173877 w 7467600"/>
              <a:gd name="connsiteY716" fmla="*/ 2937056 h 6858000"/>
              <a:gd name="connsiteX717" fmla="*/ 77889 w 7467600"/>
              <a:gd name="connsiteY717" fmla="*/ 3138440 h 6858000"/>
              <a:gd name="connsiteX718" fmla="*/ 0 w 7467600"/>
              <a:gd name="connsiteY718" fmla="*/ 3271395 h 6858000"/>
              <a:gd name="connsiteX719" fmla="*/ 0 w 7467600"/>
              <a:gd name="connsiteY719" fmla="*/ 3153002 h 6858000"/>
              <a:gd name="connsiteX720" fmla="*/ 2386 w 7467600"/>
              <a:gd name="connsiteY720" fmla="*/ 3149203 h 6858000"/>
              <a:gd name="connsiteX721" fmla="*/ 89753 w 7467600"/>
              <a:gd name="connsiteY721" fmla="*/ 2987702 h 6858000"/>
              <a:gd name="connsiteX722" fmla="*/ 76869 w 7467600"/>
              <a:gd name="connsiteY722" fmla="*/ 3005404 h 6858000"/>
              <a:gd name="connsiteX723" fmla="*/ 32049 w 7467600"/>
              <a:gd name="connsiteY723" fmla="*/ 3065814 h 6858000"/>
              <a:gd name="connsiteX724" fmla="*/ 0 w 7467600"/>
              <a:gd name="connsiteY724" fmla="*/ 3108744 h 6858000"/>
              <a:gd name="connsiteX725" fmla="*/ 0 w 7467600"/>
              <a:gd name="connsiteY725" fmla="*/ 3058059 h 6858000"/>
              <a:gd name="connsiteX726" fmla="*/ 7610 w 7467600"/>
              <a:gd name="connsiteY726" fmla="*/ 3047889 h 6858000"/>
              <a:gd name="connsiteX727" fmla="*/ 52419 w 7467600"/>
              <a:gd name="connsiteY727" fmla="*/ 2987479 h 6858000"/>
              <a:gd name="connsiteX728" fmla="*/ 59142 w 7467600"/>
              <a:gd name="connsiteY728" fmla="*/ 2978488 h 6858000"/>
              <a:gd name="connsiteX729" fmla="*/ 0 w 7467600"/>
              <a:gd name="connsiteY729" fmla="*/ 3015334 h 6858000"/>
              <a:gd name="connsiteX730" fmla="*/ 0 w 7467600"/>
              <a:gd name="connsiteY730" fmla="*/ 2914286 h 6858000"/>
              <a:gd name="connsiteX731" fmla="*/ 36383 w 7467600"/>
              <a:gd name="connsiteY731" fmla="*/ 2901128 h 6858000"/>
              <a:gd name="connsiteX732" fmla="*/ 156329 w 7467600"/>
              <a:gd name="connsiteY732" fmla="*/ 2840533 h 6858000"/>
              <a:gd name="connsiteX733" fmla="*/ 358355 w 7467600"/>
              <a:gd name="connsiteY733" fmla="*/ 2620471 h 6858000"/>
              <a:gd name="connsiteX734" fmla="*/ 510577 w 7467600"/>
              <a:gd name="connsiteY734" fmla="*/ 2501244 h 6858000"/>
              <a:gd name="connsiteX735" fmla="*/ 211967 w 7467600"/>
              <a:gd name="connsiteY735" fmla="*/ 2479171 h 6858000"/>
              <a:gd name="connsiteX736" fmla="*/ 0 w 7467600"/>
              <a:gd name="connsiteY736" fmla="*/ 2476398 h 6858000"/>
              <a:gd name="connsiteX737" fmla="*/ 0 w 7467600"/>
              <a:gd name="connsiteY737" fmla="*/ 2389189 h 6858000"/>
              <a:gd name="connsiteX738" fmla="*/ 103062 w 7467600"/>
              <a:gd name="connsiteY738" fmla="*/ 2389518 h 6858000"/>
              <a:gd name="connsiteX739" fmla="*/ 510734 w 7467600"/>
              <a:gd name="connsiteY739" fmla="*/ 2416201 h 6858000"/>
              <a:gd name="connsiteX740" fmla="*/ 279257 w 7467600"/>
              <a:gd name="connsiteY740" fmla="*/ 2092102 h 6858000"/>
              <a:gd name="connsiteX741" fmla="*/ 65265 w 7467600"/>
              <a:gd name="connsiteY741" fmla="*/ 2006049 h 6858000"/>
              <a:gd name="connsiteX742" fmla="*/ 0 w 7467600"/>
              <a:gd name="connsiteY742" fmla="*/ 1982532 h 6858000"/>
              <a:gd name="connsiteX743" fmla="*/ 0 w 7467600"/>
              <a:gd name="connsiteY743" fmla="*/ 1912789 h 6858000"/>
              <a:gd name="connsiteX744" fmla="*/ 97460 w 7467600"/>
              <a:gd name="connsiteY744" fmla="*/ 1953725 h 6858000"/>
              <a:gd name="connsiteX745" fmla="*/ 221272 w 7467600"/>
              <a:gd name="connsiteY745" fmla="*/ 1980766 h 6858000"/>
              <a:gd name="connsiteX746" fmla="*/ 116765 w 7467600"/>
              <a:gd name="connsiteY746" fmla="*/ 1911033 h 6858000"/>
              <a:gd name="connsiteX747" fmla="*/ 16405 w 7467600"/>
              <a:gd name="connsiteY747" fmla="*/ 1803412 h 6858000"/>
              <a:gd name="connsiteX748" fmla="*/ 0 w 7467600"/>
              <a:gd name="connsiteY748" fmla="*/ 1784777 h 6858000"/>
              <a:gd name="connsiteX749" fmla="*/ 0 w 7467600"/>
              <a:gd name="connsiteY749" fmla="*/ 1740082 h 6858000"/>
              <a:gd name="connsiteX750" fmla="*/ 39394 w 7467600"/>
              <a:gd name="connsiteY750" fmla="*/ 1784856 h 6858000"/>
              <a:gd name="connsiteX751" fmla="*/ 135813 w 7467600"/>
              <a:gd name="connsiteY751" fmla="*/ 1888838 h 6858000"/>
              <a:gd name="connsiteX752" fmla="*/ 242575 w 7467600"/>
              <a:gd name="connsiteY752" fmla="*/ 1958841 h 6858000"/>
              <a:gd name="connsiteX753" fmla="*/ 82197 w 7467600"/>
              <a:gd name="connsiteY753" fmla="*/ 1754826 h 6858000"/>
              <a:gd name="connsiteX754" fmla="*/ 0 w 7467600"/>
              <a:gd name="connsiteY754" fmla="*/ 1679650 h 6858000"/>
              <a:gd name="connsiteX755" fmla="*/ 0 w 7467600"/>
              <a:gd name="connsiteY755" fmla="*/ 1602463 h 6858000"/>
              <a:gd name="connsiteX756" fmla="*/ 84689 w 7467600"/>
              <a:gd name="connsiteY756" fmla="*/ 1677442 h 6858000"/>
              <a:gd name="connsiteX757" fmla="*/ 298437 w 7467600"/>
              <a:gd name="connsiteY757" fmla="*/ 1968019 h 6858000"/>
              <a:gd name="connsiteX758" fmla="*/ 227269 w 7467600"/>
              <a:gd name="connsiteY758" fmla="*/ 1114064 h 6858000"/>
              <a:gd name="connsiteX759" fmla="*/ 248003 w 7467600"/>
              <a:gd name="connsiteY759" fmla="*/ 1089613 h 6858000"/>
              <a:gd name="connsiteX760" fmla="*/ 427020 w 7467600"/>
              <a:gd name="connsiteY760" fmla="*/ 1619803 h 6858000"/>
              <a:gd name="connsiteX761" fmla="*/ 340345 w 7467600"/>
              <a:gd name="connsiteY761" fmla="*/ 2027739 h 6858000"/>
              <a:gd name="connsiteX762" fmla="*/ 360865 w 7467600"/>
              <a:gd name="connsiteY762" fmla="*/ 2044827 h 6858000"/>
              <a:gd name="connsiteX763" fmla="*/ 560414 w 7467600"/>
              <a:gd name="connsiteY763" fmla="*/ 2421457 h 6858000"/>
              <a:gd name="connsiteX764" fmla="*/ 1359703 w 7467600"/>
              <a:gd name="connsiteY764" fmla="*/ 2578554 h 6858000"/>
              <a:gd name="connsiteX765" fmla="*/ 1359422 w 7467600"/>
              <a:gd name="connsiteY765" fmla="*/ 2577994 h 6858000"/>
              <a:gd name="connsiteX766" fmla="*/ 828701 w 7467600"/>
              <a:gd name="connsiteY766" fmla="*/ 1839520 h 6858000"/>
              <a:gd name="connsiteX767" fmla="*/ 494427 w 7467600"/>
              <a:gd name="connsiteY767" fmla="*/ 1092333 h 6858000"/>
              <a:gd name="connsiteX768" fmla="*/ 506322 w 7467600"/>
              <a:gd name="connsiteY768" fmla="*/ 1020997 h 6858000"/>
              <a:gd name="connsiteX769" fmla="*/ 4570198 w 7467600"/>
              <a:gd name="connsiteY769" fmla="*/ 978081 h 6858000"/>
              <a:gd name="connsiteX770" fmla="*/ 4523691 w 7467600"/>
              <a:gd name="connsiteY770" fmla="*/ 1127776 h 6858000"/>
              <a:gd name="connsiteX771" fmla="*/ 4509875 w 7467600"/>
              <a:gd name="connsiteY771" fmla="*/ 1167552 h 6858000"/>
              <a:gd name="connsiteX772" fmla="*/ 4478168 w 7467600"/>
              <a:gd name="connsiteY772" fmla="*/ 1260735 h 6858000"/>
              <a:gd name="connsiteX773" fmla="*/ 4409309 w 7467600"/>
              <a:gd name="connsiteY773" fmla="*/ 1666996 h 6858000"/>
              <a:gd name="connsiteX774" fmla="*/ 4370031 w 7467600"/>
              <a:gd name="connsiteY774" fmla="*/ 1955666 h 6858000"/>
              <a:gd name="connsiteX775" fmla="*/ 4570198 w 7467600"/>
              <a:gd name="connsiteY775" fmla="*/ 978081 h 6858000"/>
              <a:gd name="connsiteX776" fmla="*/ 4557898 w 7467600"/>
              <a:gd name="connsiteY776" fmla="*/ 900011 h 6858000"/>
              <a:gd name="connsiteX777" fmla="*/ 4344840 w 7467600"/>
              <a:gd name="connsiteY777" fmla="*/ 1922038 h 6858000"/>
              <a:gd name="connsiteX778" fmla="*/ 4378710 w 7467600"/>
              <a:gd name="connsiteY778" fmla="*/ 1665516 h 6858000"/>
              <a:gd name="connsiteX779" fmla="*/ 4448798 w 7467600"/>
              <a:gd name="connsiteY779" fmla="*/ 1253024 h 6858000"/>
              <a:gd name="connsiteX780" fmla="*/ 4480315 w 7467600"/>
              <a:gd name="connsiteY780" fmla="*/ 1158454 h 6858000"/>
              <a:gd name="connsiteX781" fmla="*/ 4494133 w 7467600"/>
              <a:gd name="connsiteY781" fmla="*/ 1118676 h 6858000"/>
              <a:gd name="connsiteX782" fmla="*/ 4557898 w 7467600"/>
              <a:gd name="connsiteY782" fmla="*/ 900011 h 6858000"/>
              <a:gd name="connsiteX783" fmla="*/ 5870151 w 7467600"/>
              <a:gd name="connsiteY783" fmla="*/ 898890 h 6858000"/>
              <a:gd name="connsiteX784" fmla="*/ 5861335 w 7467600"/>
              <a:gd name="connsiteY784" fmla="*/ 899177 h 6858000"/>
              <a:gd name="connsiteX785" fmla="*/ 5843702 w 7467600"/>
              <a:gd name="connsiteY785" fmla="*/ 899748 h 6858000"/>
              <a:gd name="connsiteX786" fmla="*/ 5651107 w 7467600"/>
              <a:gd name="connsiteY786" fmla="*/ 920306 h 6858000"/>
              <a:gd name="connsiteX787" fmla="*/ 5459407 w 7467600"/>
              <a:gd name="connsiteY787" fmla="*/ 940975 h 6858000"/>
              <a:gd name="connsiteX788" fmla="*/ 5374846 w 7467600"/>
              <a:gd name="connsiteY788" fmla="*/ 941988 h 6858000"/>
              <a:gd name="connsiteX789" fmla="*/ 5256105 w 7467600"/>
              <a:gd name="connsiteY789" fmla="*/ 945632 h 6858000"/>
              <a:gd name="connsiteX790" fmla="*/ 5107071 w 7467600"/>
              <a:gd name="connsiteY790" fmla="*/ 969720 h 6858000"/>
              <a:gd name="connsiteX791" fmla="*/ 4998681 w 7467600"/>
              <a:gd name="connsiteY791" fmla="*/ 988771 h 6858000"/>
              <a:gd name="connsiteX792" fmla="*/ 5870151 w 7467600"/>
              <a:gd name="connsiteY792" fmla="*/ 898890 h 6858000"/>
              <a:gd name="connsiteX793" fmla="*/ 5504425 w 7467600"/>
              <a:gd name="connsiteY793" fmla="*/ 848067 h 6858000"/>
              <a:gd name="connsiteX794" fmla="*/ 4968849 w 7467600"/>
              <a:gd name="connsiteY794" fmla="*/ 962318 h 6858000"/>
              <a:gd name="connsiteX795" fmla="*/ 5104039 w 7467600"/>
              <a:gd name="connsiteY795" fmla="*/ 940634 h 6858000"/>
              <a:gd name="connsiteX796" fmla="*/ 5256311 w 7467600"/>
              <a:gd name="connsiteY796" fmla="*/ 916490 h 6858000"/>
              <a:gd name="connsiteX797" fmla="*/ 5377381 w 7467600"/>
              <a:gd name="connsiteY797" fmla="*/ 912671 h 6858000"/>
              <a:gd name="connsiteX798" fmla="*/ 5460148 w 7467600"/>
              <a:gd name="connsiteY798" fmla="*/ 911442 h 6858000"/>
              <a:gd name="connsiteX799" fmla="*/ 5648971 w 7467600"/>
              <a:gd name="connsiteY799" fmla="*/ 891331 h 6858000"/>
              <a:gd name="connsiteX800" fmla="*/ 5844807 w 7467600"/>
              <a:gd name="connsiteY800" fmla="*/ 870718 h 6858000"/>
              <a:gd name="connsiteX801" fmla="*/ 5862975 w 7467600"/>
              <a:gd name="connsiteY801" fmla="*/ 869756 h 6858000"/>
              <a:gd name="connsiteX802" fmla="*/ 5920887 w 7467600"/>
              <a:gd name="connsiteY802" fmla="*/ 865929 h 6858000"/>
              <a:gd name="connsiteX803" fmla="*/ 5504425 w 7467600"/>
              <a:gd name="connsiteY803" fmla="*/ 848067 h 6858000"/>
              <a:gd name="connsiteX804" fmla="*/ 3607114 w 7467600"/>
              <a:gd name="connsiteY804" fmla="*/ 467441 h 6858000"/>
              <a:gd name="connsiteX805" fmla="*/ 3296242 w 7467600"/>
              <a:gd name="connsiteY805" fmla="*/ 807991 h 6858000"/>
              <a:gd name="connsiteX806" fmla="*/ 3174674 w 7467600"/>
              <a:gd name="connsiteY806" fmla="*/ 919759 h 6858000"/>
              <a:gd name="connsiteX807" fmla="*/ 3042978 w 7467600"/>
              <a:gd name="connsiteY807" fmla="*/ 1054894 h 6858000"/>
              <a:gd name="connsiteX808" fmla="*/ 2968914 w 7467600"/>
              <a:gd name="connsiteY808" fmla="*/ 1133756 h 6858000"/>
              <a:gd name="connsiteX809" fmla="*/ 3103823 w 7467600"/>
              <a:gd name="connsiteY809" fmla="*/ 1026814 h 6858000"/>
              <a:gd name="connsiteX810" fmla="*/ 3607114 w 7467600"/>
              <a:gd name="connsiteY810" fmla="*/ 467441 h 6858000"/>
              <a:gd name="connsiteX811" fmla="*/ 3744487 w 7467600"/>
              <a:gd name="connsiteY811" fmla="*/ 383136 h 6858000"/>
              <a:gd name="connsiteX812" fmla="*/ 3970213 w 7467600"/>
              <a:gd name="connsiteY812" fmla="*/ 995559 h 6858000"/>
              <a:gd name="connsiteX813" fmla="*/ 3744487 w 7467600"/>
              <a:gd name="connsiteY813" fmla="*/ 383136 h 6858000"/>
              <a:gd name="connsiteX814" fmla="*/ 3624562 w 7467600"/>
              <a:gd name="connsiteY814" fmla="*/ 367041 h 6858000"/>
              <a:gd name="connsiteX815" fmla="*/ 3489712 w 7467600"/>
              <a:gd name="connsiteY815" fmla="*/ 485386 h 6858000"/>
              <a:gd name="connsiteX816" fmla="*/ 3182994 w 7467600"/>
              <a:gd name="connsiteY816" fmla="*/ 828265 h 6858000"/>
              <a:gd name="connsiteX817" fmla="*/ 2892114 w 7467600"/>
              <a:gd name="connsiteY817" fmla="*/ 1172635 h 6858000"/>
              <a:gd name="connsiteX818" fmla="*/ 3021459 w 7467600"/>
              <a:gd name="connsiteY818" fmla="*/ 1035385 h 6858000"/>
              <a:gd name="connsiteX819" fmla="*/ 3153873 w 7467600"/>
              <a:gd name="connsiteY819" fmla="*/ 898971 h 6858000"/>
              <a:gd name="connsiteX820" fmla="*/ 3276511 w 7467600"/>
              <a:gd name="connsiteY820" fmla="*/ 786423 h 6858000"/>
              <a:gd name="connsiteX821" fmla="*/ 3584154 w 7467600"/>
              <a:gd name="connsiteY821" fmla="*/ 448218 h 6858000"/>
              <a:gd name="connsiteX822" fmla="*/ 3624562 w 7467600"/>
              <a:gd name="connsiteY822" fmla="*/ 367041 h 6858000"/>
              <a:gd name="connsiteX823" fmla="*/ 3766672 w 7467600"/>
              <a:gd name="connsiteY823" fmla="*/ 359429 h 6858000"/>
              <a:gd name="connsiteX824" fmla="*/ 3996338 w 7467600"/>
              <a:gd name="connsiteY824" fmla="*/ 968237 h 6858000"/>
              <a:gd name="connsiteX825" fmla="*/ 3766672 w 7467600"/>
              <a:gd name="connsiteY825" fmla="*/ 359429 h 6858000"/>
              <a:gd name="connsiteX826" fmla="*/ 5805386 w 7467600"/>
              <a:gd name="connsiteY826" fmla="*/ 239240 h 6858000"/>
              <a:gd name="connsiteX827" fmla="*/ 5736947 w 7467600"/>
              <a:gd name="connsiteY827" fmla="*/ 261367 h 6858000"/>
              <a:gd name="connsiteX828" fmla="*/ 5427012 w 7467600"/>
              <a:gd name="connsiteY828" fmla="*/ 311272 h 6858000"/>
              <a:gd name="connsiteX829" fmla="*/ 5147818 w 7467600"/>
              <a:gd name="connsiteY829" fmla="*/ 322112 h 6858000"/>
              <a:gd name="connsiteX830" fmla="*/ 5060854 w 7467600"/>
              <a:gd name="connsiteY830" fmla="*/ 311882 h 6858000"/>
              <a:gd name="connsiteX831" fmla="*/ 4945989 w 7467600"/>
              <a:gd name="connsiteY831" fmla="*/ 300516 h 6858000"/>
              <a:gd name="connsiteX832" fmla="*/ 5410479 w 7467600"/>
              <a:gd name="connsiteY832" fmla="*/ 348434 h 6858000"/>
              <a:gd name="connsiteX833" fmla="*/ 5805386 w 7467600"/>
              <a:gd name="connsiteY833" fmla="*/ 239240 h 6858000"/>
              <a:gd name="connsiteX834" fmla="*/ 5905192 w 7467600"/>
              <a:gd name="connsiteY834" fmla="*/ 163079 h 6858000"/>
              <a:gd name="connsiteX835" fmla="*/ 5865655 w 7467600"/>
              <a:gd name="connsiteY835" fmla="*/ 171901 h 6858000"/>
              <a:gd name="connsiteX836" fmla="*/ 5259740 w 7467600"/>
              <a:gd name="connsiteY836" fmla="*/ 257013 h 6858000"/>
              <a:gd name="connsiteX837" fmla="*/ 5208466 w 7467600"/>
              <a:gd name="connsiteY837" fmla="*/ 257550 h 6858000"/>
              <a:gd name="connsiteX838" fmla="*/ 4980204 w 7467600"/>
              <a:gd name="connsiteY838" fmla="*/ 271903 h 6858000"/>
              <a:gd name="connsiteX839" fmla="*/ 5068068 w 7467600"/>
              <a:gd name="connsiteY839" fmla="*/ 282244 h 6858000"/>
              <a:gd name="connsiteX840" fmla="*/ 5153231 w 7467600"/>
              <a:gd name="connsiteY840" fmla="*/ 292240 h 6858000"/>
              <a:gd name="connsiteX841" fmla="*/ 5426491 w 7467600"/>
              <a:gd name="connsiteY841" fmla="*/ 281128 h 6858000"/>
              <a:gd name="connsiteX842" fmla="*/ 5731212 w 7467600"/>
              <a:gd name="connsiteY842" fmla="*/ 231951 h 6858000"/>
              <a:gd name="connsiteX843" fmla="*/ 5905192 w 7467600"/>
              <a:gd name="connsiteY843" fmla="*/ 163079 h 6858000"/>
              <a:gd name="connsiteX844" fmla="*/ 5944437 w 7467600"/>
              <a:gd name="connsiteY844" fmla="*/ 113829 h 6858000"/>
              <a:gd name="connsiteX845" fmla="*/ 5825032 w 7467600"/>
              <a:gd name="connsiteY845" fmla="*/ 146405 h 6858000"/>
              <a:gd name="connsiteX846" fmla="*/ 4955599 w 7467600"/>
              <a:gd name="connsiteY846" fmla="*/ 247008 h 6858000"/>
              <a:gd name="connsiteX847" fmla="*/ 5210104 w 7467600"/>
              <a:gd name="connsiteY847" fmla="*/ 228123 h 6858000"/>
              <a:gd name="connsiteX848" fmla="*/ 5261015 w 7467600"/>
              <a:gd name="connsiteY848" fmla="*/ 227087 h 6858000"/>
              <a:gd name="connsiteX849" fmla="*/ 5861181 w 7467600"/>
              <a:gd name="connsiteY849" fmla="*/ 143093 h 6858000"/>
              <a:gd name="connsiteX850" fmla="*/ 5961252 w 7467600"/>
              <a:gd name="connsiteY850" fmla="*/ 114820 h 6858000"/>
              <a:gd name="connsiteX851" fmla="*/ 5944437 w 7467600"/>
              <a:gd name="connsiteY851" fmla="*/ 113829 h 6858000"/>
              <a:gd name="connsiteX852" fmla="*/ 3882765 w 7467600"/>
              <a:gd name="connsiteY852" fmla="*/ 0 h 6858000"/>
              <a:gd name="connsiteX853" fmla="*/ 3995099 w 7467600"/>
              <a:gd name="connsiteY853" fmla="*/ 0 h 6858000"/>
              <a:gd name="connsiteX854" fmla="*/ 4163818 w 7467600"/>
              <a:gd name="connsiteY854" fmla="*/ 234104 h 6858000"/>
              <a:gd name="connsiteX855" fmla="*/ 4172099 w 7467600"/>
              <a:gd name="connsiteY855" fmla="*/ 234207 h 6858000"/>
              <a:gd name="connsiteX856" fmla="*/ 4784282 w 7467600"/>
              <a:gd name="connsiteY856" fmla="*/ 276561 h 6858000"/>
              <a:gd name="connsiteX857" fmla="*/ 4801687 w 7467600"/>
              <a:gd name="connsiteY857" fmla="*/ 267764 h 6858000"/>
              <a:gd name="connsiteX858" fmla="*/ 6082788 w 7467600"/>
              <a:gd name="connsiteY858" fmla="*/ 64119 h 6858000"/>
              <a:gd name="connsiteX859" fmla="*/ 6099442 w 7467600"/>
              <a:gd name="connsiteY859" fmla="*/ 82568 h 6858000"/>
              <a:gd name="connsiteX860" fmla="*/ 4804137 w 7467600"/>
              <a:gd name="connsiteY860" fmla="*/ 320931 h 6858000"/>
              <a:gd name="connsiteX861" fmla="*/ 4227047 w 7467600"/>
              <a:gd name="connsiteY861" fmla="*/ 313415 h 6858000"/>
              <a:gd name="connsiteX862" fmla="*/ 4346041 w 7467600"/>
              <a:gd name="connsiteY862" fmla="*/ 456086 h 6858000"/>
              <a:gd name="connsiteX863" fmla="*/ 4870967 w 7467600"/>
              <a:gd name="connsiteY863" fmla="*/ 963061 h 6858000"/>
              <a:gd name="connsiteX864" fmla="*/ 4889647 w 7467600"/>
              <a:gd name="connsiteY864" fmla="*/ 957147 h 6858000"/>
              <a:gd name="connsiteX865" fmla="*/ 5422504 w 7467600"/>
              <a:gd name="connsiteY865" fmla="*/ 805191 h 6858000"/>
              <a:gd name="connsiteX866" fmla="*/ 6087656 w 7467600"/>
              <a:gd name="connsiteY866" fmla="*/ 826703 h 6858000"/>
              <a:gd name="connsiteX867" fmla="*/ 6058717 w 7467600"/>
              <a:gd name="connsiteY867" fmla="*/ 865992 h 6858000"/>
              <a:gd name="connsiteX868" fmla="*/ 4974153 w 7467600"/>
              <a:gd name="connsiteY868" fmla="*/ 1045456 h 6858000"/>
              <a:gd name="connsiteX869" fmla="*/ 5627835 w 7467600"/>
              <a:gd name="connsiteY869" fmla="*/ 1472077 h 6858000"/>
              <a:gd name="connsiteX870" fmla="*/ 5629817 w 7467600"/>
              <a:gd name="connsiteY870" fmla="*/ 1471412 h 6858000"/>
              <a:gd name="connsiteX871" fmla="*/ 5634124 w 7467600"/>
              <a:gd name="connsiteY871" fmla="*/ 1470572 h 6858000"/>
              <a:gd name="connsiteX872" fmla="*/ 5755832 w 7467600"/>
              <a:gd name="connsiteY872" fmla="*/ 1383886 h 6858000"/>
              <a:gd name="connsiteX873" fmla="*/ 6014186 w 7467600"/>
              <a:gd name="connsiteY873" fmla="*/ 1279799 h 6858000"/>
              <a:gd name="connsiteX874" fmla="*/ 6901619 w 7467600"/>
              <a:gd name="connsiteY874" fmla="*/ 1047874 h 6858000"/>
              <a:gd name="connsiteX875" fmla="*/ 6931566 w 7467600"/>
              <a:gd name="connsiteY875" fmla="*/ 1062034 h 6858000"/>
              <a:gd name="connsiteX876" fmla="*/ 5790982 w 7467600"/>
              <a:gd name="connsiteY876" fmla="*/ 1561380 h 6858000"/>
              <a:gd name="connsiteX877" fmla="*/ 6188971 w 7467600"/>
              <a:gd name="connsiteY877" fmla="*/ 1755168 h 6858000"/>
              <a:gd name="connsiteX878" fmla="*/ 6202446 w 7467600"/>
              <a:gd name="connsiteY878" fmla="*/ 1752268 h 6858000"/>
              <a:gd name="connsiteX879" fmla="*/ 7179560 w 7467600"/>
              <a:gd name="connsiteY879" fmla="*/ 1467551 h 6858000"/>
              <a:gd name="connsiteX880" fmla="*/ 7158730 w 7467600"/>
              <a:gd name="connsiteY880" fmla="*/ 1507835 h 6858000"/>
              <a:gd name="connsiteX881" fmla="*/ 6326959 w 7467600"/>
              <a:gd name="connsiteY881" fmla="*/ 1817686 h 6858000"/>
              <a:gd name="connsiteX882" fmla="*/ 6537433 w 7467600"/>
              <a:gd name="connsiteY882" fmla="*/ 1907790 h 6858000"/>
              <a:gd name="connsiteX883" fmla="*/ 6550221 w 7467600"/>
              <a:gd name="connsiteY883" fmla="*/ 1910729 h 6858000"/>
              <a:gd name="connsiteX884" fmla="*/ 6964438 w 7467600"/>
              <a:gd name="connsiteY884" fmla="*/ 2209505 h 6858000"/>
              <a:gd name="connsiteX885" fmla="*/ 7367862 w 7467600"/>
              <a:gd name="connsiteY885" fmla="*/ 2806833 h 6858000"/>
              <a:gd name="connsiteX886" fmla="*/ 7364329 w 7467600"/>
              <a:gd name="connsiteY886" fmla="*/ 2826907 h 6858000"/>
              <a:gd name="connsiteX887" fmla="*/ 7290545 w 7467600"/>
              <a:gd name="connsiteY887" fmla="*/ 2850663 h 6858000"/>
              <a:gd name="connsiteX888" fmla="*/ 6472036 w 7467600"/>
              <a:gd name="connsiteY888" fmla="*/ 1959003 h 6858000"/>
              <a:gd name="connsiteX889" fmla="*/ 5792897 w 7467600"/>
              <a:gd name="connsiteY889" fmla="*/ 1647747 h 6858000"/>
              <a:gd name="connsiteX890" fmla="*/ 5842751 w 7467600"/>
              <a:gd name="connsiteY890" fmla="*/ 1816112 h 6858000"/>
              <a:gd name="connsiteX891" fmla="*/ 5847424 w 7467600"/>
              <a:gd name="connsiteY891" fmla="*/ 1815776 h 6858000"/>
              <a:gd name="connsiteX892" fmla="*/ 6399821 w 7467600"/>
              <a:gd name="connsiteY892" fmla="*/ 2344799 h 6858000"/>
              <a:gd name="connsiteX893" fmla="*/ 6323232 w 7467600"/>
              <a:gd name="connsiteY893" fmla="*/ 2389634 h 6858000"/>
              <a:gd name="connsiteX894" fmla="*/ 5942958 w 7467600"/>
              <a:gd name="connsiteY894" fmla="*/ 2077708 h 6858000"/>
              <a:gd name="connsiteX895" fmla="*/ 5921559 w 7467600"/>
              <a:gd name="connsiteY895" fmla="*/ 2378596 h 6858000"/>
              <a:gd name="connsiteX896" fmla="*/ 5817651 w 7467600"/>
              <a:gd name="connsiteY896" fmla="*/ 3023919 h 6858000"/>
              <a:gd name="connsiteX897" fmla="*/ 5729634 w 7467600"/>
              <a:gd name="connsiteY897" fmla="*/ 3051849 h 6858000"/>
              <a:gd name="connsiteX898" fmla="*/ 5611018 w 7467600"/>
              <a:gd name="connsiteY898" fmla="*/ 2316769 h 6858000"/>
              <a:gd name="connsiteX899" fmla="*/ 5687608 w 7467600"/>
              <a:gd name="connsiteY899" fmla="*/ 2039972 h 6858000"/>
              <a:gd name="connsiteX900" fmla="*/ 5657554 w 7467600"/>
              <a:gd name="connsiteY900" fmla="*/ 1576445 h 6858000"/>
              <a:gd name="connsiteX901" fmla="*/ 5150475 w 7467600"/>
              <a:gd name="connsiteY901" fmla="*/ 1274012 h 6858000"/>
              <a:gd name="connsiteX902" fmla="*/ 5349142 w 7467600"/>
              <a:gd name="connsiteY902" fmla="*/ 2204405 h 6858000"/>
              <a:gd name="connsiteX903" fmla="*/ 5262214 w 7467600"/>
              <a:gd name="connsiteY903" fmla="*/ 2233836 h 6858000"/>
              <a:gd name="connsiteX904" fmla="*/ 4981539 w 7467600"/>
              <a:gd name="connsiteY904" fmla="*/ 1542201 h 6858000"/>
              <a:gd name="connsiteX905" fmla="*/ 4958461 w 7467600"/>
              <a:gd name="connsiteY905" fmla="*/ 1136957 h 6858000"/>
              <a:gd name="connsiteX906" fmla="*/ 4655015 w 7467600"/>
              <a:gd name="connsiteY906" fmla="*/ 891426 h 6858000"/>
              <a:gd name="connsiteX907" fmla="*/ 4348002 w 7467600"/>
              <a:gd name="connsiteY907" fmla="*/ 2205895 h 6858000"/>
              <a:gd name="connsiteX908" fmla="*/ 4262250 w 7467600"/>
              <a:gd name="connsiteY908" fmla="*/ 2219972 h 6858000"/>
              <a:gd name="connsiteX909" fmla="*/ 4550611 w 7467600"/>
              <a:gd name="connsiteY909" fmla="*/ 817540 h 6858000"/>
              <a:gd name="connsiteX910" fmla="*/ 4564418 w 7467600"/>
              <a:gd name="connsiteY910" fmla="*/ 808293 h 6858000"/>
              <a:gd name="connsiteX911" fmla="*/ 4266388 w 7467600"/>
              <a:gd name="connsiteY911" fmla="*/ 500083 h 6858000"/>
              <a:gd name="connsiteX912" fmla="*/ 4032842 w 7467600"/>
              <a:gd name="connsiteY912" fmla="*/ 211809 h 6858000"/>
              <a:gd name="connsiteX913" fmla="*/ 3882765 w 7467600"/>
              <a:gd name="connsiteY913" fmla="*/ 0 h 6858000"/>
              <a:gd name="connsiteX914" fmla="*/ 3721337 w 7467600"/>
              <a:gd name="connsiteY914" fmla="*/ 0 h 6858000"/>
              <a:gd name="connsiteX915" fmla="*/ 3797544 w 7467600"/>
              <a:gd name="connsiteY915" fmla="*/ 0 h 6858000"/>
              <a:gd name="connsiteX916" fmla="*/ 3775734 w 7467600"/>
              <a:gd name="connsiteY916" fmla="*/ 95131 h 6858000"/>
              <a:gd name="connsiteX917" fmla="*/ 3724807 w 7467600"/>
              <a:gd name="connsiteY917" fmla="*/ 272257 h 6858000"/>
              <a:gd name="connsiteX918" fmla="*/ 3726844 w 7467600"/>
              <a:gd name="connsiteY918" fmla="*/ 282988 h 6858000"/>
              <a:gd name="connsiteX919" fmla="*/ 3742664 w 7467600"/>
              <a:gd name="connsiteY919" fmla="*/ 279918 h 6858000"/>
              <a:gd name="connsiteX920" fmla="*/ 4103910 w 7467600"/>
              <a:gd name="connsiteY920" fmla="*/ 1161917 h 6858000"/>
              <a:gd name="connsiteX921" fmla="*/ 4020269 w 7467600"/>
              <a:gd name="connsiteY921" fmla="*/ 1200406 h 6858000"/>
              <a:gd name="connsiteX922" fmla="*/ 3674882 w 7467600"/>
              <a:gd name="connsiteY922" fmla="*/ 488524 h 6858000"/>
              <a:gd name="connsiteX923" fmla="*/ 3132682 w 7467600"/>
              <a:gd name="connsiteY923" fmla="*/ 1072284 h 6858000"/>
              <a:gd name="connsiteX924" fmla="*/ 2716346 w 7467600"/>
              <a:gd name="connsiteY924" fmla="*/ 1276376 h 6858000"/>
              <a:gd name="connsiteX925" fmla="*/ 2716772 w 7467600"/>
              <a:gd name="connsiteY925" fmla="*/ 1255462 h 6858000"/>
              <a:gd name="connsiteX926" fmla="*/ 3471096 w 7467600"/>
              <a:gd name="connsiteY926" fmla="*/ 437072 h 6858000"/>
              <a:gd name="connsiteX927" fmla="*/ 3639057 w 7467600"/>
              <a:gd name="connsiteY927" fmla="*/ 286334 h 6858000"/>
              <a:gd name="connsiteX928" fmla="*/ 3640309 w 7467600"/>
              <a:gd name="connsiteY928" fmla="*/ 284664 h 6858000"/>
              <a:gd name="connsiteX929" fmla="*/ 3646022 w 7467600"/>
              <a:gd name="connsiteY929" fmla="*/ 276711 h 6858000"/>
              <a:gd name="connsiteX930" fmla="*/ 3707943 w 7467600"/>
              <a:gd name="connsiteY930" fmla="*/ 65958 h 6858000"/>
              <a:gd name="connsiteX931" fmla="*/ 3721337 w 7467600"/>
              <a:gd name="connsiteY931" fmla="*/ 0 h 6858000"/>
              <a:gd name="connsiteX932" fmla="*/ 2867960 w 7467600"/>
              <a:gd name="connsiteY932" fmla="*/ 0 h 6858000"/>
              <a:gd name="connsiteX933" fmla="*/ 2926351 w 7467600"/>
              <a:gd name="connsiteY933" fmla="*/ 0 h 6858000"/>
              <a:gd name="connsiteX934" fmla="*/ 2902823 w 7467600"/>
              <a:gd name="connsiteY934" fmla="*/ 262929 h 6858000"/>
              <a:gd name="connsiteX935" fmla="*/ 2940663 w 7467600"/>
              <a:gd name="connsiteY935" fmla="*/ 140884 h 6858000"/>
              <a:gd name="connsiteX936" fmla="*/ 2947039 w 7467600"/>
              <a:gd name="connsiteY936" fmla="*/ 122524 h 6858000"/>
              <a:gd name="connsiteX937" fmla="*/ 2984316 w 7467600"/>
              <a:gd name="connsiteY937" fmla="*/ 0 h 6858000"/>
              <a:gd name="connsiteX938" fmla="*/ 3016114 w 7467600"/>
              <a:gd name="connsiteY938" fmla="*/ 0 h 6858000"/>
              <a:gd name="connsiteX939" fmla="*/ 2979949 w 7467600"/>
              <a:gd name="connsiteY939" fmla="*/ 119274 h 6858000"/>
              <a:gd name="connsiteX940" fmla="*/ 3023879 w 7467600"/>
              <a:gd name="connsiteY940" fmla="*/ 0 h 6858000"/>
              <a:gd name="connsiteX941" fmla="*/ 3105400 w 7467600"/>
              <a:gd name="connsiteY941" fmla="*/ 0 h 6858000"/>
              <a:gd name="connsiteX942" fmla="*/ 3094669 w 7467600"/>
              <a:gd name="connsiteY942" fmla="*/ 30308 h 6858000"/>
              <a:gd name="connsiteX943" fmla="*/ 2901945 w 7467600"/>
              <a:gd name="connsiteY943" fmla="*/ 466538 h 6858000"/>
              <a:gd name="connsiteX944" fmla="*/ 2815209 w 7467600"/>
              <a:gd name="connsiteY944" fmla="*/ 497361 h 6858000"/>
              <a:gd name="connsiteX945" fmla="*/ 2844845 w 7467600"/>
              <a:gd name="connsiteY945" fmla="*/ 127638 h 6858000"/>
              <a:gd name="connsiteX946" fmla="*/ 2867960 w 7467600"/>
              <a:gd name="connsiteY946" fmla="*/ 0 h 6858000"/>
              <a:gd name="connsiteX947" fmla="*/ 1057230 w 7467600"/>
              <a:gd name="connsiteY947" fmla="*/ 0 h 6858000"/>
              <a:gd name="connsiteX948" fmla="*/ 1111003 w 7467600"/>
              <a:gd name="connsiteY948" fmla="*/ 0 h 6858000"/>
              <a:gd name="connsiteX949" fmla="*/ 1125553 w 7467600"/>
              <a:gd name="connsiteY949" fmla="*/ 52588 h 6858000"/>
              <a:gd name="connsiteX950" fmla="*/ 1304276 w 7467600"/>
              <a:gd name="connsiteY950" fmla="*/ 476275 h 6858000"/>
              <a:gd name="connsiteX951" fmla="*/ 1492066 w 7467600"/>
              <a:gd name="connsiteY951" fmla="*/ 886333 h 6858000"/>
              <a:gd name="connsiteX952" fmla="*/ 1423698 w 7467600"/>
              <a:gd name="connsiteY952" fmla="*/ 710817 h 6858000"/>
              <a:gd name="connsiteX953" fmla="*/ 1357609 w 7467600"/>
              <a:gd name="connsiteY953" fmla="*/ 532892 h 6858000"/>
              <a:gd name="connsiteX954" fmla="*/ 1309550 w 7467600"/>
              <a:gd name="connsiteY954" fmla="*/ 374031 h 6858000"/>
              <a:gd name="connsiteX955" fmla="*/ 1193673 w 7467600"/>
              <a:gd name="connsiteY955" fmla="*/ 49533 h 6858000"/>
              <a:gd name="connsiteX956" fmla="*/ 1164391 w 7467600"/>
              <a:gd name="connsiteY956" fmla="*/ 0 h 6858000"/>
              <a:gd name="connsiteX957" fmla="*/ 1200666 w 7467600"/>
              <a:gd name="connsiteY957" fmla="*/ 0 h 6858000"/>
              <a:gd name="connsiteX958" fmla="*/ 1223408 w 7467600"/>
              <a:gd name="connsiteY958" fmla="*/ 38996 h 6858000"/>
              <a:gd name="connsiteX959" fmla="*/ 1339635 w 7467600"/>
              <a:gd name="connsiteY959" fmla="*/ 365517 h 6858000"/>
              <a:gd name="connsiteX960" fmla="*/ 1387469 w 7467600"/>
              <a:gd name="connsiteY960" fmla="*/ 523079 h 6858000"/>
              <a:gd name="connsiteX961" fmla="*/ 1452685 w 7467600"/>
              <a:gd name="connsiteY961" fmla="*/ 699806 h 6858000"/>
              <a:gd name="connsiteX962" fmla="*/ 1492092 w 7467600"/>
              <a:gd name="connsiteY962" fmla="*/ 800424 h 6858000"/>
              <a:gd name="connsiteX963" fmla="*/ 1455302 w 7467600"/>
              <a:gd name="connsiteY963" fmla="*/ 632913 h 6858000"/>
              <a:gd name="connsiteX964" fmla="*/ 1222336 w 7467600"/>
              <a:gd name="connsiteY964" fmla="*/ 9480 h 6858000"/>
              <a:gd name="connsiteX965" fmla="*/ 1214634 w 7467600"/>
              <a:gd name="connsiteY965" fmla="*/ 0 h 6858000"/>
              <a:gd name="connsiteX966" fmla="*/ 1289827 w 7467600"/>
              <a:gd name="connsiteY966" fmla="*/ 0 h 6858000"/>
              <a:gd name="connsiteX967" fmla="*/ 1321076 w 7467600"/>
              <a:gd name="connsiteY967" fmla="*/ 59722 h 6858000"/>
              <a:gd name="connsiteX968" fmla="*/ 1512579 w 7467600"/>
              <a:gd name="connsiteY968" fmla="*/ 626441 h 6858000"/>
              <a:gd name="connsiteX969" fmla="*/ 1506076 w 7467600"/>
              <a:gd name="connsiteY969" fmla="*/ 1089289 h 6858000"/>
              <a:gd name="connsiteX970" fmla="*/ 1486346 w 7467600"/>
              <a:gd name="connsiteY970" fmla="*/ 1079919 h 6858000"/>
              <a:gd name="connsiteX971" fmla="*/ 1070511 w 7467600"/>
              <a:gd name="connsiteY971" fmla="*/ 48609 h 6858000"/>
              <a:gd name="connsiteX972" fmla="*/ 1057230 w 7467600"/>
              <a:gd name="connsiteY972" fmla="*/ 0 h 6858000"/>
              <a:gd name="connsiteX973" fmla="*/ 43151 w 7467600"/>
              <a:gd name="connsiteY973" fmla="*/ 0 h 6858000"/>
              <a:gd name="connsiteX974" fmla="*/ 95283 w 7467600"/>
              <a:gd name="connsiteY974" fmla="*/ 0 h 6858000"/>
              <a:gd name="connsiteX975" fmla="*/ 300708 w 7467600"/>
              <a:gd name="connsiteY975" fmla="*/ 154571 h 6858000"/>
              <a:gd name="connsiteX976" fmla="*/ 530414 w 7467600"/>
              <a:gd name="connsiteY976" fmla="*/ 354673 h 6858000"/>
              <a:gd name="connsiteX977" fmla="*/ 333785 w 7467600"/>
              <a:gd name="connsiteY977" fmla="*/ 161564 h 6858000"/>
              <a:gd name="connsiteX978" fmla="*/ 147005 w 7467600"/>
              <a:gd name="connsiteY978" fmla="*/ 0 h 6858000"/>
              <a:gd name="connsiteX979" fmla="*/ 272509 w 7467600"/>
              <a:gd name="connsiteY979" fmla="*/ 0 h 6858000"/>
              <a:gd name="connsiteX980" fmla="*/ 326276 w 7467600"/>
              <a:gd name="connsiteY980" fmla="*/ 45847 h 6858000"/>
              <a:gd name="connsiteX981" fmla="*/ 823759 w 7467600"/>
              <a:gd name="connsiteY981" fmla="*/ 574145 h 6858000"/>
              <a:gd name="connsiteX982" fmla="*/ 811254 w 7467600"/>
              <a:gd name="connsiteY982" fmla="*/ 665546 h 6858000"/>
              <a:gd name="connsiteX983" fmla="*/ 154042 w 7467600"/>
              <a:gd name="connsiteY983" fmla="*/ 261522 h 6858000"/>
              <a:gd name="connsiteX984" fmla="*/ 13550 w 7467600"/>
              <a:gd name="connsiteY984" fmla="*/ 158423 h 6858000"/>
              <a:gd name="connsiteX985" fmla="*/ 0 w 7467600"/>
              <a:gd name="connsiteY985" fmla="*/ 146618 h 6858000"/>
              <a:gd name="connsiteX986" fmla="*/ 0 w 7467600"/>
              <a:gd name="connsiteY986" fmla="*/ 59161 h 6858000"/>
              <a:gd name="connsiteX987" fmla="*/ 45427 w 7467600"/>
              <a:gd name="connsiteY987" fmla="*/ 101078 h 6858000"/>
              <a:gd name="connsiteX988" fmla="*/ 630103 w 7467600"/>
              <a:gd name="connsiteY988" fmla="*/ 485885 h 6858000"/>
              <a:gd name="connsiteX989" fmla="*/ 532040 w 7467600"/>
              <a:gd name="connsiteY989" fmla="*/ 399359 h 6858000"/>
              <a:gd name="connsiteX990" fmla="*/ 517618 w 7467600"/>
              <a:gd name="connsiteY990" fmla="*/ 385726 h 6858000"/>
              <a:gd name="connsiteX991" fmla="*/ 285074 w 7467600"/>
              <a:gd name="connsiteY991" fmla="*/ 182755 h 6858000"/>
              <a:gd name="connsiteX992" fmla="*/ 43151 w 7467600"/>
              <a:gd name="connsiteY99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91022 w 7467600"/>
              <a:gd name="connsiteY134" fmla="*/ 5158141 h 6858000"/>
              <a:gd name="connsiteX135" fmla="*/ 7312201 w 7467600"/>
              <a:gd name="connsiteY135" fmla="*/ 5128278 h 6858000"/>
              <a:gd name="connsiteX136" fmla="*/ 1903353 w 7467600"/>
              <a:gd name="connsiteY136" fmla="*/ 5044827 h 6858000"/>
              <a:gd name="connsiteX137" fmla="*/ 1936931 w 7467600"/>
              <a:gd name="connsiteY137" fmla="*/ 5093954 h 6858000"/>
              <a:gd name="connsiteX138" fmla="*/ 2195868 w 7467600"/>
              <a:gd name="connsiteY138" fmla="*/ 5396574 h 6858000"/>
              <a:gd name="connsiteX139" fmla="*/ 2088852 w 7467600"/>
              <a:gd name="connsiteY139" fmla="*/ 5166123 h 6858000"/>
              <a:gd name="connsiteX140" fmla="*/ 1958241 w 7467600"/>
              <a:gd name="connsiteY140" fmla="*/ 5067955 h 6858000"/>
              <a:gd name="connsiteX141" fmla="*/ 1903353 w 7467600"/>
              <a:gd name="connsiteY141" fmla="*/ 5044827 h 6858000"/>
              <a:gd name="connsiteX142" fmla="*/ 1979378 w 7467600"/>
              <a:gd name="connsiteY142" fmla="*/ 4769504 h 6858000"/>
              <a:gd name="connsiteX143" fmla="*/ 2882120 w 7467600"/>
              <a:gd name="connsiteY143" fmla="*/ 5064547 h 6858000"/>
              <a:gd name="connsiteX144" fmla="*/ 2793103 w 7467600"/>
              <a:gd name="connsiteY144" fmla="*/ 5039699 h 6858000"/>
              <a:gd name="connsiteX145" fmla="*/ 2770041 w 7467600"/>
              <a:gd name="connsiteY145" fmla="*/ 5033634 h 6858000"/>
              <a:gd name="connsiteX146" fmla="*/ 1979378 w 7467600"/>
              <a:gd name="connsiteY146" fmla="*/ 4769504 h 6858000"/>
              <a:gd name="connsiteX147" fmla="*/ 1927410 w 7467600"/>
              <a:gd name="connsiteY147" fmla="*/ 4716164 h 6858000"/>
              <a:gd name="connsiteX148" fmla="*/ 1959587 w 7467600"/>
              <a:gd name="connsiteY148" fmla="*/ 4728849 h 6858000"/>
              <a:gd name="connsiteX149" fmla="*/ 2777707 w 7467600"/>
              <a:gd name="connsiteY149" fmla="*/ 5003991 h 6858000"/>
              <a:gd name="connsiteX150" fmla="*/ 2800768 w 7467600"/>
              <a:gd name="connsiteY150" fmla="*/ 5010056 h 6858000"/>
              <a:gd name="connsiteX151" fmla="*/ 2879408 w 7467600"/>
              <a:gd name="connsiteY151" fmla="*/ 5031590 h 6858000"/>
              <a:gd name="connsiteX152" fmla="*/ 2862295 w 7467600"/>
              <a:gd name="connsiteY152" fmla="*/ 5022958 h 6858000"/>
              <a:gd name="connsiteX153" fmla="*/ 2813343 w 7467600"/>
              <a:gd name="connsiteY153" fmla="*/ 4998369 h 6858000"/>
              <a:gd name="connsiteX154" fmla="*/ 2646245 w 7467600"/>
              <a:gd name="connsiteY154" fmla="*/ 4930999 h 6858000"/>
              <a:gd name="connsiteX155" fmla="*/ 1999243 w 7467600"/>
              <a:gd name="connsiteY155" fmla="*/ 4730524 h 6858000"/>
              <a:gd name="connsiteX156" fmla="*/ 1979527 w 7467600"/>
              <a:gd name="connsiteY156" fmla="*/ 4726651 h 6858000"/>
              <a:gd name="connsiteX157" fmla="*/ 1927410 w 7467600"/>
              <a:gd name="connsiteY157" fmla="*/ 4716164 h 6858000"/>
              <a:gd name="connsiteX158" fmla="*/ 1997014 w 7467600"/>
              <a:gd name="connsiteY158" fmla="*/ 4698007 h 6858000"/>
              <a:gd name="connsiteX159" fmla="*/ 2005458 w 7467600"/>
              <a:gd name="connsiteY159" fmla="*/ 4699540 h 6858000"/>
              <a:gd name="connsiteX160" fmla="*/ 2657186 w 7467600"/>
              <a:gd name="connsiteY160" fmla="*/ 4901687 h 6858000"/>
              <a:gd name="connsiteX161" fmla="*/ 2826662 w 7467600"/>
              <a:gd name="connsiteY161" fmla="*/ 4970362 h 6858000"/>
              <a:gd name="connsiteX162" fmla="*/ 2876100 w 7467600"/>
              <a:gd name="connsiteY162" fmla="*/ 4995397 h 6858000"/>
              <a:gd name="connsiteX163" fmla="*/ 3042600 w 7467600"/>
              <a:gd name="connsiteY163" fmla="*/ 5059532 h 6858000"/>
              <a:gd name="connsiteX164" fmla="*/ 1997014 w 7467600"/>
              <a:gd name="connsiteY164" fmla="*/ 4698007 h 6858000"/>
              <a:gd name="connsiteX165" fmla="*/ 2305292 w 7467600"/>
              <a:gd name="connsiteY165" fmla="*/ 4219492 h 6858000"/>
              <a:gd name="connsiteX166" fmla="*/ 3360922 w 7467600"/>
              <a:gd name="connsiteY166" fmla="*/ 4529373 h 6858000"/>
              <a:gd name="connsiteX167" fmla="*/ 3492420 w 7467600"/>
              <a:gd name="connsiteY167" fmla="*/ 4510145 h 6858000"/>
              <a:gd name="connsiteX168" fmla="*/ 3364086 w 7467600"/>
              <a:gd name="connsiteY168" fmla="*/ 4480340 h 6858000"/>
              <a:gd name="connsiteX169" fmla="*/ 3225818 w 7467600"/>
              <a:gd name="connsiteY169" fmla="*/ 4411822 h 6858000"/>
              <a:gd name="connsiteX170" fmla="*/ 3129696 w 7467600"/>
              <a:gd name="connsiteY170" fmla="*/ 4360704 h 6858000"/>
              <a:gd name="connsiteX171" fmla="*/ 2814545 w 7467600"/>
              <a:gd name="connsiteY171" fmla="*/ 4282955 h 6858000"/>
              <a:gd name="connsiteX172" fmla="*/ 2305292 w 7467600"/>
              <a:gd name="connsiteY172" fmla="*/ 4219492 h 6858000"/>
              <a:gd name="connsiteX173" fmla="*/ 2626982 w 7467600"/>
              <a:gd name="connsiteY173" fmla="*/ 4206450 h 6858000"/>
              <a:gd name="connsiteX174" fmla="*/ 2490617 w 7467600"/>
              <a:gd name="connsiteY174" fmla="*/ 4206951 h 6858000"/>
              <a:gd name="connsiteX175" fmla="*/ 2819869 w 7467600"/>
              <a:gd name="connsiteY175" fmla="*/ 4252936 h 6858000"/>
              <a:gd name="connsiteX176" fmla="*/ 3143018 w 7467600"/>
              <a:gd name="connsiteY176" fmla="*/ 4332698 h 6858000"/>
              <a:gd name="connsiteX177" fmla="*/ 3241520 w 7467600"/>
              <a:gd name="connsiteY177" fmla="*/ 4385112 h 6858000"/>
              <a:gd name="connsiteX178" fmla="*/ 3374575 w 7467600"/>
              <a:gd name="connsiteY178" fmla="*/ 4451517 h 6858000"/>
              <a:gd name="connsiteX179" fmla="*/ 3505221 w 7467600"/>
              <a:gd name="connsiteY179" fmla="*/ 4480757 h 6858000"/>
              <a:gd name="connsiteX180" fmla="*/ 2626982 w 7467600"/>
              <a:gd name="connsiteY180" fmla="*/ 4206450 h 6858000"/>
              <a:gd name="connsiteX181" fmla="*/ 1310106 w 7467600"/>
              <a:gd name="connsiteY181" fmla="*/ 3943217 h 6858000"/>
              <a:gd name="connsiteX182" fmla="*/ 854994 w 7467600"/>
              <a:gd name="connsiteY182" fmla="*/ 4399136 h 6858000"/>
              <a:gd name="connsiteX183" fmla="*/ 742462 w 7467600"/>
              <a:gd name="connsiteY183" fmla="*/ 4594648 h 6858000"/>
              <a:gd name="connsiteX184" fmla="*/ 820602 w 7467600"/>
              <a:gd name="connsiteY184" fmla="*/ 4485915 h 6858000"/>
              <a:gd name="connsiteX185" fmla="*/ 878295 w 7467600"/>
              <a:gd name="connsiteY185" fmla="*/ 4403594 h 6858000"/>
              <a:gd name="connsiteX186" fmla="*/ 1240607 w 7467600"/>
              <a:gd name="connsiteY186" fmla="*/ 4010401 h 6858000"/>
              <a:gd name="connsiteX187" fmla="*/ 1310106 w 7467600"/>
              <a:gd name="connsiteY187" fmla="*/ 3943217 h 6858000"/>
              <a:gd name="connsiteX188" fmla="*/ 1423113 w 7467600"/>
              <a:gd name="connsiteY188" fmla="*/ 3874565 h 6858000"/>
              <a:gd name="connsiteX189" fmla="*/ 1260565 w 7467600"/>
              <a:gd name="connsiteY189" fmla="*/ 4031982 h 6858000"/>
              <a:gd name="connsiteX190" fmla="*/ 901900 w 7467600"/>
              <a:gd name="connsiteY190" fmla="*/ 4421236 h 6858000"/>
              <a:gd name="connsiteX191" fmla="*/ 845044 w 7467600"/>
              <a:gd name="connsiteY191" fmla="*/ 4502436 h 6858000"/>
              <a:gd name="connsiteX192" fmla="*/ 685926 w 7467600"/>
              <a:gd name="connsiteY192" fmla="*/ 4703069 h 6858000"/>
              <a:gd name="connsiteX193" fmla="*/ 684248 w 7467600"/>
              <a:gd name="connsiteY193" fmla="*/ 4706721 h 6858000"/>
              <a:gd name="connsiteX194" fmla="*/ 1423113 w 7467600"/>
              <a:gd name="connsiteY194" fmla="*/ 3874565 h 6858000"/>
              <a:gd name="connsiteX195" fmla="*/ 3316479 w 7467600"/>
              <a:gd name="connsiteY195" fmla="*/ 3872136 h 6858000"/>
              <a:gd name="connsiteX196" fmla="*/ 3546806 w 7467600"/>
              <a:gd name="connsiteY196" fmla="*/ 4356139 h 6858000"/>
              <a:gd name="connsiteX197" fmla="*/ 3364433 w 7467600"/>
              <a:gd name="connsiteY197" fmla="*/ 3953121 h 6858000"/>
              <a:gd name="connsiteX198" fmla="*/ 3316479 w 7467600"/>
              <a:gd name="connsiteY198" fmla="*/ 3872136 h 6858000"/>
              <a:gd name="connsiteX199" fmla="*/ 3291335 w 7467600"/>
              <a:gd name="connsiteY199" fmla="*/ 3767420 h 6858000"/>
              <a:gd name="connsiteX200" fmla="*/ 3390805 w 7467600"/>
              <a:gd name="connsiteY200" fmla="*/ 3937163 h 6858000"/>
              <a:gd name="connsiteX201" fmla="*/ 3579062 w 7467600"/>
              <a:gd name="connsiteY201" fmla="*/ 4359040 h 6858000"/>
              <a:gd name="connsiteX202" fmla="*/ 3467355 w 7467600"/>
              <a:gd name="connsiteY202" fmla="*/ 3988130 h 6858000"/>
              <a:gd name="connsiteX203" fmla="*/ 3310753 w 7467600"/>
              <a:gd name="connsiteY203" fmla="*/ 3787140 h 6858000"/>
              <a:gd name="connsiteX204" fmla="*/ 3291335 w 7467600"/>
              <a:gd name="connsiteY204" fmla="*/ 3767420 h 6858000"/>
              <a:gd name="connsiteX205" fmla="*/ 1635889 w 7467600"/>
              <a:gd name="connsiteY205" fmla="*/ 3709494 h 6858000"/>
              <a:gd name="connsiteX206" fmla="*/ 1634800 w 7467600"/>
              <a:gd name="connsiteY206" fmla="*/ 3731111 h 6858000"/>
              <a:gd name="connsiteX207" fmla="*/ 1635889 w 7467600"/>
              <a:gd name="connsiteY207" fmla="*/ 3709494 h 6858000"/>
              <a:gd name="connsiteX208" fmla="*/ 1510397 w 7467600"/>
              <a:gd name="connsiteY208" fmla="*/ 3684705 h 6858000"/>
              <a:gd name="connsiteX209" fmla="*/ 1146550 w 7467600"/>
              <a:gd name="connsiteY209" fmla="*/ 3802012 h 6858000"/>
              <a:gd name="connsiteX210" fmla="*/ 698834 w 7467600"/>
              <a:gd name="connsiteY210" fmla="*/ 3952272 h 6858000"/>
              <a:gd name="connsiteX211" fmla="*/ 34256 w 7467600"/>
              <a:gd name="connsiteY211" fmla="*/ 4347603 h 6858000"/>
              <a:gd name="connsiteX212" fmla="*/ 527241 w 7467600"/>
              <a:gd name="connsiteY212" fmla="*/ 4065078 h 6858000"/>
              <a:gd name="connsiteX213" fmla="*/ 1510397 w 7467600"/>
              <a:gd name="connsiteY213" fmla="*/ 3684705 h 6858000"/>
              <a:gd name="connsiteX214" fmla="*/ 1313114 w 7467600"/>
              <a:gd name="connsiteY214" fmla="*/ 3655216 h 6858000"/>
              <a:gd name="connsiteX215" fmla="*/ 1109304 w 7467600"/>
              <a:gd name="connsiteY215" fmla="*/ 3669030 h 6858000"/>
              <a:gd name="connsiteX216" fmla="*/ 8129 w 7467600"/>
              <a:gd name="connsiteY216" fmla="*/ 4330519 h 6858000"/>
              <a:gd name="connsiteX217" fmla="*/ 687572 w 7467600"/>
              <a:gd name="connsiteY217" fmla="*/ 3925629 h 6858000"/>
              <a:gd name="connsiteX218" fmla="*/ 1138365 w 7467600"/>
              <a:gd name="connsiteY218" fmla="*/ 3774515 h 6858000"/>
              <a:gd name="connsiteX219" fmla="*/ 1505579 w 7467600"/>
              <a:gd name="connsiteY219" fmla="*/ 3655526 h 6858000"/>
              <a:gd name="connsiteX220" fmla="*/ 1313114 w 7467600"/>
              <a:gd name="connsiteY220" fmla="*/ 3655216 h 6858000"/>
              <a:gd name="connsiteX221" fmla="*/ 3655073 w 7467600"/>
              <a:gd name="connsiteY221" fmla="*/ 3650884 h 6858000"/>
              <a:gd name="connsiteX222" fmla="*/ 3989938 w 7467600"/>
              <a:gd name="connsiteY222" fmla="*/ 3991685 h 6858000"/>
              <a:gd name="connsiteX223" fmla="*/ 4393907 w 7467600"/>
              <a:gd name="connsiteY223" fmla="*/ 4261258 h 6858000"/>
              <a:gd name="connsiteX224" fmla="*/ 4648051 w 7467600"/>
              <a:gd name="connsiteY224" fmla="*/ 4374051 h 6858000"/>
              <a:gd name="connsiteX225" fmla="*/ 4383389 w 7467600"/>
              <a:gd name="connsiteY225" fmla="*/ 4184369 h 6858000"/>
              <a:gd name="connsiteX226" fmla="*/ 4165508 w 7467600"/>
              <a:gd name="connsiteY226" fmla="*/ 4035196 h 6858000"/>
              <a:gd name="connsiteX227" fmla="*/ 4068162 w 7467600"/>
              <a:gd name="connsiteY227" fmla="*/ 3953394 h 6858000"/>
              <a:gd name="connsiteX228" fmla="*/ 3981416 w 7467600"/>
              <a:gd name="connsiteY228" fmla="*/ 3880482 h 6858000"/>
              <a:gd name="connsiteX229" fmla="*/ 3800147 w 7467600"/>
              <a:gd name="connsiteY229" fmla="*/ 3749872 h 6858000"/>
              <a:gd name="connsiteX230" fmla="*/ 3655073 w 7467600"/>
              <a:gd name="connsiteY230" fmla="*/ 3650884 h 6858000"/>
              <a:gd name="connsiteX231" fmla="*/ 3670252 w 7467600"/>
              <a:gd name="connsiteY231" fmla="*/ 3622798 h 6858000"/>
              <a:gd name="connsiteX232" fmla="*/ 3817258 w 7467600"/>
              <a:gd name="connsiteY232" fmla="*/ 3723577 h 6858000"/>
              <a:gd name="connsiteX233" fmla="*/ 4000461 w 7467600"/>
              <a:gd name="connsiteY233" fmla="*/ 3855966 h 6858000"/>
              <a:gd name="connsiteX234" fmla="*/ 4088180 w 7467600"/>
              <a:gd name="connsiteY234" fmla="*/ 3929774 h 6858000"/>
              <a:gd name="connsiteX235" fmla="*/ 4184555 w 7467600"/>
              <a:gd name="connsiteY235" fmla="*/ 4010683 h 6858000"/>
              <a:gd name="connsiteX236" fmla="*/ 4399563 w 7467600"/>
              <a:gd name="connsiteY236" fmla="*/ 4158106 h 6858000"/>
              <a:gd name="connsiteX237" fmla="*/ 4684469 w 7467600"/>
              <a:gd name="connsiteY237" fmla="*/ 4364680 h 6858000"/>
              <a:gd name="connsiteX238" fmla="*/ 4690271 w 7467600"/>
              <a:gd name="connsiteY238" fmla="*/ 4370034 h 6858000"/>
              <a:gd name="connsiteX239" fmla="*/ 4136093 w 7467600"/>
              <a:gd name="connsiteY239" fmla="*/ 3858466 h 6858000"/>
              <a:gd name="connsiteX240" fmla="*/ 3670252 w 7467600"/>
              <a:gd name="connsiteY240" fmla="*/ 3622798 h 6858000"/>
              <a:gd name="connsiteX241" fmla="*/ 4440129 w 7467600"/>
              <a:gd name="connsiteY241" fmla="*/ 3448571 h 6858000"/>
              <a:gd name="connsiteX242" fmla="*/ 4856525 w 7467600"/>
              <a:gd name="connsiteY242" fmla="*/ 3915351 h 6858000"/>
              <a:gd name="connsiteX243" fmla="*/ 5059055 w 7467600"/>
              <a:gd name="connsiteY243" fmla="*/ 4108918 h 6858000"/>
              <a:gd name="connsiteX244" fmla="*/ 5290070 w 7467600"/>
              <a:gd name="connsiteY244" fmla="*/ 4263619 h 6858000"/>
              <a:gd name="connsiteX245" fmla="*/ 4834991 w 7467600"/>
              <a:gd name="connsiteY245" fmla="*/ 3830985 h 6858000"/>
              <a:gd name="connsiteX246" fmla="*/ 4440129 w 7467600"/>
              <a:gd name="connsiteY246" fmla="*/ 3448571 h 6858000"/>
              <a:gd name="connsiteX247" fmla="*/ 4441737 w 7467600"/>
              <a:gd name="connsiteY247" fmla="*/ 3399734 h 6858000"/>
              <a:gd name="connsiteX248" fmla="*/ 4431236 w 7467600"/>
              <a:gd name="connsiteY248" fmla="*/ 3400954 h 6858000"/>
              <a:gd name="connsiteX249" fmla="*/ 4557150 w 7467600"/>
              <a:gd name="connsiteY249" fmla="*/ 3510023 h 6858000"/>
              <a:gd name="connsiteX250" fmla="*/ 4856936 w 7467600"/>
              <a:gd name="connsiteY250" fmla="*/ 3809146 h 6858000"/>
              <a:gd name="connsiteX251" fmla="*/ 5111996 w 7467600"/>
              <a:gd name="connsiteY251" fmla="*/ 4065759 h 6858000"/>
              <a:gd name="connsiteX252" fmla="*/ 5388878 w 7467600"/>
              <a:gd name="connsiteY252" fmla="*/ 4300185 h 6858000"/>
              <a:gd name="connsiteX253" fmla="*/ 5425556 w 7467600"/>
              <a:gd name="connsiteY253" fmla="*/ 4308967 h 6858000"/>
              <a:gd name="connsiteX254" fmla="*/ 4943646 w 7467600"/>
              <a:gd name="connsiteY254" fmla="*/ 3822916 h 6858000"/>
              <a:gd name="connsiteX255" fmla="*/ 4594837 w 7467600"/>
              <a:gd name="connsiteY255" fmla="*/ 3532274 h 6858000"/>
              <a:gd name="connsiteX256" fmla="*/ 4441737 w 7467600"/>
              <a:gd name="connsiteY256" fmla="*/ 3399734 h 6858000"/>
              <a:gd name="connsiteX257" fmla="*/ 5425834 w 7467600"/>
              <a:gd name="connsiteY257" fmla="*/ 3162785 h 6858000"/>
              <a:gd name="connsiteX258" fmla="*/ 5401644 w 7467600"/>
              <a:gd name="connsiteY258" fmla="*/ 3617847 h 6858000"/>
              <a:gd name="connsiteX259" fmla="*/ 5467256 w 7467600"/>
              <a:gd name="connsiteY259" fmla="*/ 4175494 h 6858000"/>
              <a:gd name="connsiteX260" fmla="*/ 5448069 w 7467600"/>
              <a:gd name="connsiteY260" fmla="*/ 3567554 h 6858000"/>
              <a:gd name="connsiteX261" fmla="*/ 5425834 w 7467600"/>
              <a:gd name="connsiteY261" fmla="*/ 3162785 h 6858000"/>
              <a:gd name="connsiteX262" fmla="*/ 1318687 w 7467600"/>
              <a:gd name="connsiteY262" fmla="*/ 3113840 h 6858000"/>
              <a:gd name="connsiteX263" fmla="*/ 1066793 w 7467600"/>
              <a:gd name="connsiteY263" fmla="*/ 3212171 h 6858000"/>
              <a:gd name="connsiteX264" fmla="*/ 993319 w 7467600"/>
              <a:gd name="connsiteY264" fmla="*/ 3247648 h 6858000"/>
              <a:gd name="connsiteX265" fmla="*/ 853081 w 7467600"/>
              <a:gd name="connsiteY265" fmla="*/ 3312410 h 6858000"/>
              <a:gd name="connsiteX266" fmla="*/ 805957 w 7467600"/>
              <a:gd name="connsiteY266" fmla="*/ 3330443 h 6858000"/>
              <a:gd name="connsiteX267" fmla="*/ 1318687 w 7467600"/>
              <a:gd name="connsiteY267" fmla="*/ 3113840 h 6858000"/>
              <a:gd name="connsiteX268" fmla="*/ 5453702 w 7467600"/>
              <a:gd name="connsiteY268" fmla="*/ 3090882 h 6858000"/>
              <a:gd name="connsiteX269" fmla="*/ 5480135 w 7467600"/>
              <a:gd name="connsiteY269" fmla="*/ 3565802 h 6858000"/>
              <a:gd name="connsiteX270" fmla="*/ 5499023 w 7467600"/>
              <a:gd name="connsiteY270" fmla="*/ 4166310 h 6858000"/>
              <a:gd name="connsiteX271" fmla="*/ 5547022 w 7467600"/>
              <a:gd name="connsiteY271" fmla="*/ 3607838 h 6858000"/>
              <a:gd name="connsiteX272" fmla="*/ 5515964 w 7467600"/>
              <a:gd name="connsiteY272" fmla="*/ 3378541 h 6858000"/>
              <a:gd name="connsiteX273" fmla="*/ 5453702 w 7467600"/>
              <a:gd name="connsiteY273" fmla="*/ 3090882 h 6858000"/>
              <a:gd name="connsiteX274" fmla="*/ 1238695 w 7467600"/>
              <a:gd name="connsiteY274" fmla="*/ 3076820 h 6858000"/>
              <a:gd name="connsiteX275" fmla="*/ 716371 w 7467600"/>
              <a:gd name="connsiteY275" fmla="*/ 3293249 h 6858000"/>
              <a:gd name="connsiteX276" fmla="*/ 579522 w 7467600"/>
              <a:gd name="connsiteY276" fmla="*/ 3371759 h 6858000"/>
              <a:gd name="connsiteX277" fmla="*/ 600288 w 7467600"/>
              <a:gd name="connsiteY277" fmla="*/ 3365555 h 6858000"/>
              <a:gd name="connsiteX278" fmla="*/ 840692 w 7467600"/>
              <a:gd name="connsiteY278" fmla="*/ 3284921 h 6858000"/>
              <a:gd name="connsiteX279" fmla="*/ 979248 w 7467600"/>
              <a:gd name="connsiteY279" fmla="*/ 3221003 h 6858000"/>
              <a:gd name="connsiteX280" fmla="*/ 1053282 w 7467600"/>
              <a:gd name="connsiteY280" fmla="*/ 3185247 h 6858000"/>
              <a:gd name="connsiteX281" fmla="*/ 1320603 w 7467600"/>
              <a:gd name="connsiteY281" fmla="*/ 3081281 h 6858000"/>
              <a:gd name="connsiteX282" fmla="*/ 1238695 w 7467600"/>
              <a:gd name="connsiteY282" fmla="*/ 3076820 h 6858000"/>
              <a:gd name="connsiteX283" fmla="*/ 5425627 w 7467600"/>
              <a:gd name="connsiteY283" fmla="*/ 2954192 h 6858000"/>
              <a:gd name="connsiteX284" fmla="*/ 5470770 w 7467600"/>
              <a:gd name="connsiteY284" fmla="*/ 3005435 h 6858000"/>
              <a:gd name="connsiteX285" fmla="*/ 5519779 w 7467600"/>
              <a:gd name="connsiteY285" fmla="*/ 4359223 h 6858000"/>
              <a:gd name="connsiteX286" fmla="*/ 5520293 w 7467600"/>
              <a:gd name="connsiteY286" fmla="*/ 4360602 h 6858000"/>
              <a:gd name="connsiteX287" fmla="*/ 5767221 w 7467600"/>
              <a:gd name="connsiteY287" fmla="*/ 4665564 h 6858000"/>
              <a:gd name="connsiteX288" fmla="*/ 6937169 w 7467600"/>
              <a:gd name="connsiteY288" fmla="*/ 4815941 h 6858000"/>
              <a:gd name="connsiteX289" fmla="*/ 6953922 w 7467600"/>
              <a:gd name="connsiteY289" fmla="*/ 4890068 h 6858000"/>
              <a:gd name="connsiteX290" fmla="*/ 6071359 w 7467600"/>
              <a:gd name="connsiteY290" fmla="*/ 4770770 h 6858000"/>
              <a:gd name="connsiteX291" fmla="*/ 6038839 w 7467600"/>
              <a:gd name="connsiteY291" fmla="*/ 4764474 h 6858000"/>
              <a:gd name="connsiteX292" fmla="*/ 6038706 w 7467600"/>
              <a:gd name="connsiteY292" fmla="*/ 4763847 h 6858000"/>
              <a:gd name="connsiteX293" fmla="*/ 6037784 w 7467600"/>
              <a:gd name="connsiteY293" fmla="*/ 4764270 h 6858000"/>
              <a:gd name="connsiteX294" fmla="*/ 6038839 w 7467600"/>
              <a:gd name="connsiteY294" fmla="*/ 4764474 h 6858000"/>
              <a:gd name="connsiteX295" fmla="*/ 6040338 w 7467600"/>
              <a:gd name="connsiteY295" fmla="*/ 4771418 h 6858000"/>
              <a:gd name="connsiteX296" fmla="*/ 6024488 w 7467600"/>
              <a:gd name="connsiteY296" fmla="*/ 4809903 h 6858000"/>
              <a:gd name="connsiteX297" fmla="*/ 5599771 w 7467600"/>
              <a:gd name="connsiteY297" fmla="*/ 5509652 h 6858000"/>
              <a:gd name="connsiteX298" fmla="*/ 5548843 w 7467600"/>
              <a:gd name="connsiteY298" fmla="*/ 5563845 h 6858000"/>
              <a:gd name="connsiteX299" fmla="*/ 5940952 w 7467600"/>
              <a:gd name="connsiteY299" fmla="*/ 6250028 h 6858000"/>
              <a:gd name="connsiteX300" fmla="*/ 6043441 w 7467600"/>
              <a:gd name="connsiteY300" fmla="*/ 6665847 h 6858000"/>
              <a:gd name="connsiteX301" fmla="*/ 6093432 w 7467600"/>
              <a:gd name="connsiteY301" fmla="*/ 6858000 h 6858000"/>
              <a:gd name="connsiteX302" fmla="*/ 6034344 w 7467600"/>
              <a:gd name="connsiteY302" fmla="*/ 6858000 h 6858000"/>
              <a:gd name="connsiteX303" fmla="*/ 6026679 w 7467600"/>
              <a:gd name="connsiteY303" fmla="*/ 6836959 h 6858000"/>
              <a:gd name="connsiteX304" fmla="*/ 5800441 w 7467600"/>
              <a:gd name="connsiteY304" fmla="*/ 6335286 h 6858000"/>
              <a:gd name="connsiteX305" fmla="*/ 5526562 w 7467600"/>
              <a:gd name="connsiteY305" fmla="*/ 5705388 h 6858000"/>
              <a:gd name="connsiteX306" fmla="*/ 5519640 w 7467600"/>
              <a:gd name="connsiteY306" fmla="*/ 5683774 h 6858000"/>
              <a:gd name="connsiteX307" fmla="*/ 5844559 w 7467600"/>
              <a:gd name="connsiteY307" fmla="*/ 6553349 h 6858000"/>
              <a:gd name="connsiteX308" fmla="*/ 5975994 w 7467600"/>
              <a:gd name="connsiteY308" fmla="*/ 6858000 h 6858000"/>
              <a:gd name="connsiteX309" fmla="*/ 5898547 w 7467600"/>
              <a:gd name="connsiteY309" fmla="*/ 6858000 h 6858000"/>
              <a:gd name="connsiteX310" fmla="*/ 5682041 w 7467600"/>
              <a:gd name="connsiteY310" fmla="*/ 6355860 h 6858000"/>
              <a:gd name="connsiteX311" fmla="*/ 5461758 w 7467600"/>
              <a:gd name="connsiteY311" fmla="*/ 5820220 h 6858000"/>
              <a:gd name="connsiteX312" fmla="*/ 5237282 w 7467600"/>
              <a:gd name="connsiteY312" fmla="*/ 6579086 h 6858000"/>
              <a:gd name="connsiteX313" fmla="*/ 5115009 w 7467600"/>
              <a:gd name="connsiteY313" fmla="*/ 6858000 h 6858000"/>
              <a:gd name="connsiteX314" fmla="*/ 5028074 w 7467600"/>
              <a:gd name="connsiteY314" fmla="*/ 6858000 h 6858000"/>
              <a:gd name="connsiteX315" fmla="*/ 5079508 w 7467600"/>
              <a:gd name="connsiteY315" fmla="*/ 6749074 h 6858000"/>
              <a:gd name="connsiteX316" fmla="*/ 5371846 w 7467600"/>
              <a:gd name="connsiteY316" fmla="*/ 5924413 h 6858000"/>
              <a:gd name="connsiteX317" fmla="*/ 5270512 w 7467600"/>
              <a:gd name="connsiteY317" fmla="*/ 6138975 h 6858000"/>
              <a:gd name="connsiteX318" fmla="*/ 5062409 w 7467600"/>
              <a:gd name="connsiteY318" fmla="*/ 6653544 h 6858000"/>
              <a:gd name="connsiteX319" fmla="*/ 5036628 w 7467600"/>
              <a:gd name="connsiteY319" fmla="*/ 6754247 h 6858000"/>
              <a:gd name="connsiteX320" fmla="*/ 5009112 w 7467600"/>
              <a:gd name="connsiteY320" fmla="*/ 6858000 h 6858000"/>
              <a:gd name="connsiteX321" fmla="*/ 4976679 w 7467600"/>
              <a:gd name="connsiteY321" fmla="*/ 6858000 h 6858000"/>
              <a:gd name="connsiteX322" fmla="*/ 5006537 w 7467600"/>
              <a:gd name="connsiteY322" fmla="*/ 6747068 h 6858000"/>
              <a:gd name="connsiteX323" fmla="*/ 5032723 w 7467600"/>
              <a:gd name="connsiteY323" fmla="*/ 6644957 h 6858000"/>
              <a:gd name="connsiteX324" fmla="*/ 5242949 w 7467600"/>
              <a:gd name="connsiteY324" fmla="*/ 6125175 h 6858000"/>
              <a:gd name="connsiteX325" fmla="*/ 5286321 w 7467600"/>
              <a:gd name="connsiteY325" fmla="*/ 6033555 h 6858000"/>
              <a:gd name="connsiteX326" fmla="*/ 5008210 w 7467600"/>
              <a:gd name="connsiteY326" fmla="*/ 6649194 h 6858000"/>
              <a:gd name="connsiteX327" fmla="*/ 4986321 w 7467600"/>
              <a:gd name="connsiteY327" fmla="*/ 6765687 h 6858000"/>
              <a:gd name="connsiteX328" fmla="*/ 4973474 w 7467600"/>
              <a:gd name="connsiteY328" fmla="*/ 6858000 h 6858000"/>
              <a:gd name="connsiteX329" fmla="*/ 4907178 w 7467600"/>
              <a:gd name="connsiteY329" fmla="*/ 6858000 h 6858000"/>
              <a:gd name="connsiteX330" fmla="*/ 4910810 w 7467600"/>
              <a:gd name="connsiteY330" fmla="*/ 6829660 h 6858000"/>
              <a:gd name="connsiteX331" fmla="*/ 4987461 w 7467600"/>
              <a:gd name="connsiteY331" fmla="*/ 6432994 h 6858000"/>
              <a:gd name="connsiteX332" fmla="*/ 5179262 w 7467600"/>
              <a:gd name="connsiteY332" fmla="*/ 6035044 h 6858000"/>
              <a:gd name="connsiteX333" fmla="*/ 4689678 w 7467600"/>
              <a:gd name="connsiteY333" fmla="*/ 6440241 h 6858000"/>
              <a:gd name="connsiteX334" fmla="*/ 4477543 w 7467600"/>
              <a:gd name="connsiteY334" fmla="*/ 6674836 h 6858000"/>
              <a:gd name="connsiteX335" fmla="*/ 4329957 w 7467600"/>
              <a:gd name="connsiteY335" fmla="*/ 6858000 h 6858000"/>
              <a:gd name="connsiteX336" fmla="*/ 4218595 w 7467600"/>
              <a:gd name="connsiteY336" fmla="*/ 6858000 h 6858000"/>
              <a:gd name="connsiteX337" fmla="*/ 4368888 w 7467600"/>
              <a:gd name="connsiteY337" fmla="*/ 6668412 h 6858000"/>
              <a:gd name="connsiteX338" fmla="*/ 4563091 w 7467600"/>
              <a:gd name="connsiteY338" fmla="*/ 6442508 h 6858000"/>
              <a:gd name="connsiteX339" fmla="*/ 5387324 w 7467600"/>
              <a:gd name="connsiteY339" fmla="*/ 5705830 h 6858000"/>
              <a:gd name="connsiteX340" fmla="*/ 5073620 w 7467600"/>
              <a:gd name="connsiteY340" fmla="*/ 5955437 h 6858000"/>
              <a:gd name="connsiteX341" fmla="*/ 4689789 w 7467600"/>
              <a:gd name="connsiteY341" fmla="*/ 6268382 h 6858000"/>
              <a:gd name="connsiteX342" fmla="*/ 4418722 w 7467600"/>
              <a:gd name="connsiteY342" fmla="*/ 6570886 h 6858000"/>
              <a:gd name="connsiteX343" fmla="*/ 4214944 w 7467600"/>
              <a:gd name="connsiteY343" fmla="*/ 6858000 h 6858000"/>
              <a:gd name="connsiteX344" fmla="*/ 4177898 w 7467600"/>
              <a:gd name="connsiteY344" fmla="*/ 6858000 h 6858000"/>
              <a:gd name="connsiteX345" fmla="*/ 4391597 w 7467600"/>
              <a:gd name="connsiteY345" fmla="*/ 6556370 h 6858000"/>
              <a:gd name="connsiteX346" fmla="*/ 4668889 w 7467600"/>
              <a:gd name="connsiteY346" fmla="*/ 6246399 h 6858000"/>
              <a:gd name="connsiteX347" fmla="*/ 5055427 w 7467600"/>
              <a:gd name="connsiteY347" fmla="*/ 5931476 h 6858000"/>
              <a:gd name="connsiteX348" fmla="*/ 5371814 w 7467600"/>
              <a:gd name="connsiteY348" fmla="*/ 5678975 h 6858000"/>
              <a:gd name="connsiteX349" fmla="*/ 4987918 w 7467600"/>
              <a:gd name="connsiteY349" fmla="*/ 5838701 h 6858000"/>
              <a:gd name="connsiteX350" fmla="*/ 4317146 w 7467600"/>
              <a:gd name="connsiteY350" fmla="*/ 6587716 h 6858000"/>
              <a:gd name="connsiteX351" fmla="*/ 4171627 w 7467600"/>
              <a:gd name="connsiteY351" fmla="*/ 6858000 h 6858000"/>
              <a:gd name="connsiteX352" fmla="*/ 4081585 w 7467600"/>
              <a:gd name="connsiteY352" fmla="*/ 6858000 h 6858000"/>
              <a:gd name="connsiteX353" fmla="*/ 4238603 w 7467600"/>
              <a:gd name="connsiteY353" fmla="*/ 6559341 h 6858000"/>
              <a:gd name="connsiteX354" fmla="*/ 4778333 w 7467600"/>
              <a:gd name="connsiteY354" fmla="*/ 5873626 h 6858000"/>
              <a:gd name="connsiteX355" fmla="*/ 5414185 w 7467600"/>
              <a:gd name="connsiteY355" fmla="*/ 5573882 h 6858000"/>
              <a:gd name="connsiteX356" fmla="*/ 5959648 w 7467600"/>
              <a:gd name="connsiteY356" fmla="*/ 4760797 h 6858000"/>
              <a:gd name="connsiteX357" fmla="*/ 5355019 w 7467600"/>
              <a:gd name="connsiteY357" fmla="*/ 4734672 h 6858000"/>
              <a:gd name="connsiteX358" fmla="*/ 5083565 w 7467600"/>
              <a:gd name="connsiteY358" fmla="*/ 5179121 h 6858000"/>
              <a:gd name="connsiteX359" fmla="*/ 4713577 w 7467600"/>
              <a:gd name="connsiteY359" fmla="*/ 5616803 h 6858000"/>
              <a:gd name="connsiteX360" fmla="*/ 3989559 w 7467600"/>
              <a:gd name="connsiteY360" fmla="*/ 6145945 h 6858000"/>
              <a:gd name="connsiteX361" fmla="*/ 3939824 w 7467600"/>
              <a:gd name="connsiteY361" fmla="*/ 6066900 h 6858000"/>
              <a:gd name="connsiteX362" fmla="*/ 4584537 w 7467600"/>
              <a:gd name="connsiteY362" fmla="*/ 5324826 h 6858000"/>
              <a:gd name="connsiteX363" fmla="*/ 5037105 w 7467600"/>
              <a:gd name="connsiteY363" fmla="*/ 5088765 h 6858000"/>
              <a:gd name="connsiteX364" fmla="*/ 5039930 w 7467600"/>
              <a:gd name="connsiteY364" fmla="*/ 5089585 h 6858000"/>
              <a:gd name="connsiteX365" fmla="*/ 5263764 w 7467600"/>
              <a:gd name="connsiteY365" fmla="*/ 4735525 h 6858000"/>
              <a:gd name="connsiteX366" fmla="*/ 4086300 w 7467600"/>
              <a:gd name="connsiteY366" fmla="*/ 4884599 h 6858000"/>
              <a:gd name="connsiteX367" fmla="*/ 4085485 w 7467600"/>
              <a:gd name="connsiteY367" fmla="*/ 4899070 h 6858000"/>
              <a:gd name="connsiteX368" fmla="*/ 3871915 w 7467600"/>
              <a:gd name="connsiteY368" fmla="*/ 5253645 h 6858000"/>
              <a:gd name="connsiteX369" fmla="*/ 3799374 w 7467600"/>
              <a:gd name="connsiteY369" fmla="*/ 5466127 h 6858000"/>
              <a:gd name="connsiteX370" fmla="*/ 3498850 w 7467600"/>
              <a:gd name="connsiteY370" fmla="*/ 6661888 h 6858000"/>
              <a:gd name="connsiteX371" fmla="*/ 3399216 w 7467600"/>
              <a:gd name="connsiteY371" fmla="*/ 6858000 h 6858000"/>
              <a:gd name="connsiteX372" fmla="*/ 3303688 w 7467600"/>
              <a:gd name="connsiteY372" fmla="*/ 6858000 h 6858000"/>
              <a:gd name="connsiteX373" fmla="*/ 3391774 w 7467600"/>
              <a:gd name="connsiteY373" fmla="*/ 6697181 h 6858000"/>
              <a:gd name="connsiteX374" fmla="*/ 3735540 w 7467600"/>
              <a:gd name="connsiteY374" fmla="*/ 5546923 h 6858000"/>
              <a:gd name="connsiteX375" fmla="*/ 3729438 w 7467600"/>
              <a:gd name="connsiteY375" fmla="*/ 5569058 h 6858000"/>
              <a:gd name="connsiteX376" fmla="*/ 3707782 w 7467600"/>
              <a:gd name="connsiteY376" fmla="*/ 5644908 h 6858000"/>
              <a:gd name="connsiteX377" fmla="*/ 3583827 w 7467600"/>
              <a:gd name="connsiteY377" fmla="*/ 6039215 h 6858000"/>
              <a:gd name="connsiteX378" fmla="*/ 3547861 w 7467600"/>
              <a:gd name="connsiteY378" fmla="*/ 6129609 h 6858000"/>
              <a:gd name="connsiteX379" fmla="*/ 3490905 w 7467600"/>
              <a:gd name="connsiteY379" fmla="*/ 6277660 h 6858000"/>
              <a:gd name="connsiteX380" fmla="*/ 3455859 w 7467600"/>
              <a:gd name="connsiteY380" fmla="*/ 6391301 h 6858000"/>
              <a:gd name="connsiteX381" fmla="*/ 3429112 w 7467600"/>
              <a:gd name="connsiteY381" fmla="*/ 6479469 h 6858000"/>
              <a:gd name="connsiteX382" fmla="*/ 3304862 w 7467600"/>
              <a:gd name="connsiteY382" fmla="*/ 6796476 h 6858000"/>
              <a:gd name="connsiteX383" fmla="*/ 3276071 w 7467600"/>
              <a:gd name="connsiteY383" fmla="*/ 6858000 h 6858000"/>
              <a:gd name="connsiteX384" fmla="*/ 3240805 w 7467600"/>
              <a:gd name="connsiteY384" fmla="*/ 6858000 h 6858000"/>
              <a:gd name="connsiteX385" fmla="*/ 3275917 w 7467600"/>
              <a:gd name="connsiteY385" fmla="*/ 6783192 h 6858000"/>
              <a:gd name="connsiteX386" fmla="*/ 3399358 w 7467600"/>
              <a:gd name="connsiteY386" fmla="*/ 6469011 h 6858000"/>
              <a:gd name="connsiteX387" fmla="*/ 3425650 w 7467600"/>
              <a:gd name="connsiteY387" fmla="*/ 6381333 h 6858000"/>
              <a:gd name="connsiteX388" fmla="*/ 3460661 w 7467600"/>
              <a:gd name="connsiteY388" fmla="*/ 6266763 h 6858000"/>
              <a:gd name="connsiteX389" fmla="*/ 3518021 w 7467600"/>
              <a:gd name="connsiteY389" fmla="*/ 6117298 h 6858000"/>
              <a:gd name="connsiteX390" fmla="*/ 3554035 w 7467600"/>
              <a:gd name="connsiteY390" fmla="*/ 6027832 h 6858000"/>
              <a:gd name="connsiteX391" fmla="*/ 3677174 w 7467600"/>
              <a:gd name="connsiteY391" fmla="*/ 5636351 h 6858000"/>
              <a:gd name="connsiteX392" fmla="*/ 3698819 w 7467600"/>
              <a:gd name="connsiteY392" fmla="*/ 5560503 h 6858000"/>
              <a:gd name="connsiteX393" fmla="*/ 3702094 w 7467600"/>
              <a:gd name="connsiteY393" fmla="*/ 5549194 h 6858000"/>
              <a:gd name="connsiteX394" fmla="*/ 3398355 w 7467600"/>
              <a:gd name="connsiteY394" fmla="*/ 6094603 h 6858000"/>
              <a:gd name="connsiteX395" fmla="*/ 3193941 w 7467600"/>
              <a:gd name="connsiteY395" fmla="*/ 6798775 h 6858000"/>
              <a:gd name="connsiteX396" fmla="*/ 3184140 w 7467600"/>
              <a:gd name="connsiteY396" fmla="*/ 6858000 h 6858000"/>
              <a:gd name="connsiteX397" fmla="*/ 3099978 w 7467600"/>
              <a:gd name="connsiteY397" fmla="*/ 6858000 h 6858000"/>
              <a:gd name="connsiteX398" fmla="*/ 3101556 w 7467600"/>
              <a:gd name="connsiteY398" fmla="*/ 6843337 h 6858000"/>
              <a:gd name="connsiteX399" fmla="*/ 3370162 w 7467600"/>
              <a:gd name="connsiteY399" fmla="*/ 5785550 h 6858000"/>
              <a:gd name="connsiteX400" fmla="*/ 3746477 w 7467600"/>
              <a:gd name="connsiteY400" fmla="*/ 5377889 h 6858000"/>
              <a:gd name="connsiteX401" fmla="*/ 3863399 w 7467600"/>
              <a:gd name="connsiteY401" fmla="*/ 5087257 h 6858000"/>
              <a:gd name="connsiteX402" fmla="*/ 3968712 w 7467600"/>
              <a:gd name="connsiteY402" fmla="*/ 4913989 h 6858000"/>
              <a:gd name="connsiteX403" fmla="*/ 2792390 w 7467600"/>
              <a:gd name="connsiteY403" fmla="*/ 5382974 h 6858000"/>
              <a:gd name="connsiteX404" fmla="*/ 2714982 w 7467600"/>
              <a:gd name="connsiteY404" fmla="*/ 5427051 h 6858000"/>
              <a:gd name="connsiteX405" fmla="*/ 2813361 w 7467600"/>
              <a:gd name="connsiteY405" fmla="*/ 6023912 h 6858000"/>
              <a:gd name="connsiteX406" fmla="*/ 2688430 w 7467600"/>
              <a:gd name="connsiteY406" fmla="*/ 6801564 h 6858000"/>
              <a:gd name="connsiteX407" fmla="*/ 2629626 w 7467600"/>
              <a:gd name="connsiteY407" fmla="*/ 6763394 h 6858000"/>
              <a:gd name="connsiteX408" fmla="*/ 2565328 w 7467600"/>
              <a:gd name="connsiteY408" fmla="*/ 5516399 h 6858000"/>
              <a:gd name="connsiteX409" fmla="*/ 1922999 w 7467600"/>
              <a:gd name="connsiteY409" fmla="*/ 5980343 h 6858000"/>
              <a:gd name="connsiteX410" fmla="*/ 1950261 w 7467600"/>
              <a:gd name="connsiteY410" fmla="*/ 6405858 h 6858000"/>
              <a:gd name="connsiteX411" fmla="*/ 2365554 w 7467600"/>
              <a:gd name="connsiteY411" fmla="*/ 6759107 h 6858000"/>
              <a:gd name="connsiteX412" fmla="*/ 2424142 w 7467600"/>
              <a:gd name="connsiteY412" fmla="*/ 6858000 h 6858000"/>
              <a:gd name="connsiteX413" fmla="*/ 2395994 w 7467600"/>
              <a:gd name="connsiteY413" fmla="*/ 6858000 h 6858000"/>
              <a:gd name="connsiteX414" fmla="*/ 2392863 w 7467600"/>
              <a:gd name="connsiteY414" fmla="*/ 6852964 h 6858000"/>
              <a:gd name="connsiteX415" fmla="*/ 2017589 w 7467600"/>
              <a:gd name="connsiteY415" fmla="*/ 6493982 h 6858000"/>
              <a:gd name="connsiteX416" fmla="*/ 2147336 w 7467600"/>
              <a:gd name="connsiteY416" fmla="*/ 6594052 h 6858000"/>
              <a:gd name="connsiteX417" fmla="*/ 2207047 w 7467600"/>
              <a:gd name="connsiteY417" fmla="*/ 6654540 h 6858000"/>
              <a:gd name="connsiteX418" fmla="*/ 2299106 w 7467600"/>
              <a:gd name="connsiteY418" fmla="*/ 6778931 h 6858000"/>
              <a:gd name="connsiteX419" fmla="*/ 2314430 w 7467600"/>
              <a:gd name="connsiteY419" fmla="*/ 6801144 h 6858000"/>
              <a:gd name="connsiteX420" fmla="*/ 2352406 w 7467600"/>
              <a:gd name="connsiteY420" fmla="*/ 6858000 h 6858000"/>
              <a:gd name="connsiteX421" fmla="*/ 2314492 w 7467600"/>
              <a:gd name="connsiteY421" fmla="*/ 6858000 h 6858000"/>
              <a:gd name="connsiteX422" fmla="*/ 2288095 w 7467600"/>
              <a:gd name="connsiteY422" fmla="*/ 6818030 h 6858000"/>
              <a:gd name="connsiteX423" fmla="*/ 2272768 w 7467600"/>
              <a:gd name="connsiteY423" fmla="*/ 6795822 h 6858000"/>
              <a:gd name="connsiteX424" fmla="*/ 2182715 w 7467600"/>
              <a:gd name="connsiteY424" fmla="*/ 6675071 h 6858000"/>
              <a:gd name="connsiteX425" fmla="*/ 2032061 w 7467600"/>
              <a:gd name="connsiteY425" fmla="*/ 6541380 h 6858000"/>
              <a:gd name="connsiteX426" fmla="*/ 2257220 w 7467600"/>
              <a:gd name="connsiteY426" fmla="*/ 6826257 h 6858000"/>
              <a:gd name="connsiteX427" fmla="*/ 2281324 w 7467600"/>
              <a:gd name="connsiteY427" fmla="*/ 6858000 h 6858000"/>
              <a:gd name="connsiteX428" fmla="*/ 2242860 w 7467600"/>
              <a:gd name="connsiteY428" fmla="*/ 6858000 h 6858000"/>
              <a:gd name="connsiteX429" fmla="*/ 2232818 w 7467600"/>
              <a:gd name="connsiteY429" fmla="*/ 6844926 h 6858000"/>
              <a:gd name="connsiteX430" fmla="*/ 1990172 w 7467600"/>
              <a:gd name="connsiteY430" fmla="*/ 6542121 h 6858000"/>
              <a:gd name="connsiteX431" fmla="*/ 2124090 w 7467600"/>
              <a:gd name="connsiteY431" fmla="*/ 6761017 h 6858000"/>
              <a:gd name="connsiteX432" fmla="*/ 2200380 w 7467600"/>
              <a:gd name="connsiteY432" fmla="*/ 6858000 h 6858000"/>
              <a:gd name="connsiteX433" fmla="*/ 2147507 w 7467600"/>
              <a:gd name="connsiteY433" fmla="*/ 6858000 h 6858000"/>
              <a:gd name="connsiteX434" fmla="*/ 2070668 w 7467600"/>
              <a:gd name="connsiteY434" fmla="*/ 6761520 h 6858000"/>
              <a:gd name="connsiteX435" fmla="*/ 1975142 w 7467600"/>
              <a:gd name="connsiteY435" fmla="*/ 6585570 h 6858000"/>
              <a:gd name="connsiteX436" fmla="*/ 2050035 w 7467600"/>
              <a:gd name="connsiteY436" fmla="*/ 6813345 h 6858000"/>
              <a:gd name="connsiteX437" fmla="*/ 2063025 w 7467600"/>
              <a:gd name="connsiteY437" fmla="*/ 6858000 h 6858000"/>
              <a:gd name="connsiteX438" fmla="*/ 2021675 w 7467600"/>
              <a:gd name="connsiteY438" fmla="*/ 6858000 h 6858000"/>
              <a:gd name="connsiteX439" fmla="*/ 2019308 w 7467600"/>
              <a:gd name="connsiteY439" fmla="*/ 6847118 h 6858000"/>
              <a:gd name="connsiteX440" fmla="*/ 1938835 w 7467600"/>
              <a:gd name="connsiteY440" fmla="*/ 6551160 h 6858000"/>
              <a:gd name="connsiteX441" fmla="*/ 1953230 w 7467600"/>
              <a:gd name="connsiteY441" fmla="*/ 6759699 h 6858000"/>
              <a:gd name="connsiteX442" fmla="*/ 1956763 w 7467600"/>
              <a:gd name="connsiteY442" fmla="*/ 6778191 h 6858000"/>
              <a:gd name="connsiteX443" fmla="*/ 1967925 w 7467600"/>
              <a:gd name="connsiteY443" fmla="*/ 6858000 h 6858000"/>
              <a:gd name="connsiteX444" fmla="*/ 1936622 w 7467600"/>
              <a:gd name="connsiteY444" fmla="*/ 6858000 h 6858000"/>
              <a:gd name="connsiteX445" fmla="*/ 1926261 w 7467600"/>
              <a:gd name="connsiteY445" fmla="*/ 6784064 h 6858000"/>
              <a:gd name="connsiteX446" fmla="*/ 1922724 w 7467600"/>
              <a:gd name="connsiteY446" fmla="*/ 6765577 h 6858000"/>
              <a:gd name="connsiteX447" fmla="*/ 1904650 w 7467600"/>
              <a:gd name="connsiteY447" fmla="*/ 6639616 h 6858000"/>
              <a:gd name="connsiteX448" fmla="*/ 1885273 w 7467600"/>
              <a:gd name="connsiteY448" fmla="*/ 6858000 h 6858000"/>
              <a:gd name="connsiteX449" fmla="*/ 1854363 w 7467600"/>
              <a:gd name="connsiteY449" fmla="*/ 6858000 h 6858000"/>
              <a:gd name="connsiteX450" fmla="*/ 1880391 w 7467600"/>
              <a:gd name="connsiteY450" fmla="*/ 6603796 h 6858000"/>
              <a:gd name="connsiteX451" fmla="*/ 1818273 w 7467600"/>
              <a:gd name="connsiteY451" fmla="*/ 6715729 h 6858000"/>
              <a:gd name="connsiteX452" fmla="*/ 1794691 w 7467600"/>
              <a:gd name="connsiteY452" fmla="*/ 6843239 h 6858000"/>
              <a:gd name="connsiteX453" fmla="*/ 1794914 w 7467600"/>
              <a:gd name="connsiteY453" fmla="*/ 6858000 h 6858000"/>
              <a:gd name="connsiteX454" fmla="*/ 1746128 w 7467600"/>
              <a:gd name="connsiteY454" fmla="*/ 6858000 h 6858000"/>
              <a:gd name="connsiteX455" fmla="*/ 1753934 w 7467600"/>
              <a:gd name="connsiteY455" fmla="*/ 6724796 h 6858000"/>
              <a:gd name="connsiteX456" fmla="*/ 1792053 w 7467600"/>
              <a:gd name="connsiteY456" fmla="*/ 6572396 h 6858000"/>
              <a:gd name="connsiteX457" fmla="*/ 1862248 w 7467600"/>
              <a:gd name="connsiteY457" fmla="*/ 6266397 h 6858000"/>
              <a:gd name="connsiteX458" fmla="*/ 1862250 w 7467600"/>
              <a:gd name="connsiteY458" fmla="*/ 6033531 h 6858000"/>
              <a:gd name="connsiteX459" fmla="*/ 1211999 w 7467600"/>
              <a:gd name="connsiteY459" fmla="*/ 6683610 h 6858000"/>
              <a:gd name="connsiteX460" fmla="*/ 1213266 w 7467600"/>
              <a:gd name="connsiteY460" fmla="*/ 6691947 h 6858000"/>
              <a:gd name="connsiteX461" fmla="*/ 1203370 w 7467600"/>
              <a:gd name="connsiteY461" fmla="*/ 6850676 h 6858000"/>
              <a:gd name="connsiteX462" fmla="*/ 1203671 w 7467600"/>
              <a:gd name="connsiteY462" fmla="*/ 6858000 h 6858000"/>
              <a:gd name="connsiteX463" fmla="*/ 1143180 w 7467600"/>
              <a:gd name="connsiteY463" fmla="*/ 6858000 h 6858000"/>
              <a:gd name="connsiteX464" fmla="*/ 1142176 w 7467600"/>
              <a:gd name="connsiteY464" fmla="*/ 6766045 h 6858000"/>
              <a:gd name="connsiteX465" fmla="*/ 1067484 w 7467600"/>
              <a:gd name="connsiteY465" fmla="*/ 6858000 h 6858000"/>
              <a:gd name="connsiteX466" fmla="*/ 953928 w 7467600"/>
              <a:gd name="connsiteY466" fmla="*/ 6858000 h 6858000"/>
              <a:gd name="connsiteX467" fmla="*/ 959715 w 7467600"/>
              <a:gd name="connsiteY467" fmla="*/ 6850185 h 6858000"/>
              <a:gd name="connsiteX468" fmla="*/ 1483788 w 7467600"/>
              <a:gd name="connsiteY468" fmla="*/ 6259174 h 6858000"/>
              <a:gd name="connsiteX469" fmla="*/ 1100671 w 7467600"/>
              <a:gd name="connsiteY469" fmla="*/ 6252137 h 6858000"/>
              <a:gd name="connsiteX470" fmla="*/ 1090144 w 7467600"/>
              <a:gd name="connsiteY470" fmla="*/ 6256748 h 6858000"/>
              <a:gd name="connsiteX471" fmla="*/ 1095872 w 7467600"/>
              <a:gd name="connsiteY471" fmla="*/ 6271892 h 6858000"/>
              <a:gd name="connsiteX472" fmla="*/ 262785 w 7467600"/>
              <a:gd name="connsiteY472" fmla="*/ 6845450 h 6858000"/>
              <a:gd name="connsiteX473" fmla="*/ 209968 w 7467600"/>
              <a:gd name="connsiteY473" fmla="*/ 6770713 h 6858000"/>
              <a:gd name="connsiteX474" fmla="*/ 873460 w 7467600"/>
              <a:gd name="connsiteY474" fmla="*/ 6253768 h 6858000"/>
              <a:gd name="connsiteX475" fmla="*/ 192686 w 7467600"/>
              <a:gd name="connsiteY475" fmla="*/ 5849257 h 6858000"/>
              <a:gd name="connsiteX476" fmla="*/ 4696 w 7467600"/>
              <a:gd name="connsiteY476" fmla="*/ 5697668 h 6858000"/>
              <a:gd name="connsiteX477" fmla="*/ 0 w 7467600"/>
              <a:gd name="connsiteY477" fmla="*/ 5689984 h 6858000"/>
              <a:gd name="connsiteX478" fmla="*/ 0 w 7467600"/>
              <a:gd name="connsiteY478" fmla="*/ 5513472 h 6858000"/>
              <a:gd name="connsiteX479" fmla="*/ 174101 w 7467600"/>
              <a:gd name="connsiteY479" fmla="*/ 5620277 h 6858000"/>
              <a:gd name="connsiteX480" fmla="*/ 891800 w 7467600"/>
              <a:gd name="connsiteY480" fmla="*/ 6036935 h 6858000"/>
              <a:gd name="connsiteX481" fmla="*/ 1072219 w 7467600"/>
              <a:gd name="connsiteY481" fmla="*/ 6169443 h 6858000"/>
              <a:gd name="connsiteX482" fmla="*/ 1074117 w 7467600"/>
              <a:gd name="connsiteY482" fmla="*/ 6170301 h 6858000"/>
              <a:gd name="connsiteX483" fmla="*/ 1083114 w 7467600"/>
              <a:gd name="connsiteY483" fmla="*/ 6174131 h 6858000"/>
              <a:gd name="connsiteX484" fmla="*/ 1543010 w 7467600"/>
              <a:gd name="connsiteY484" fmla="*/ 6191140 h 6858000"/>
              <a:gd name="connsiteX485" fmla="*/ 1551080 w 7467600"/>
              <a:gd name="connsiteY485" fmla="*/ 6195006 h 6858000"/>
              <a:gd name="connsiteX486" fmla="*/ 2345443 w 7467600"/>
              <a:gd name="connsiteY486" fmla="*/ 5549882 h 6858000"/>
              <a:gd name="connsiteX487" fmla="*/ 1721499 w 7467600"/>
              <a:gd name="connsiteY487" fmla="*/ 5599969 h 6858000"/>
              <a:gd name="connsiteX488" fmla="*/ 767716 w 7467600"/>
              <a:gd name="connsiteY488" fmla="*/ 5472768 h 6858000"/>
              <a:gd name="connsiteX489" fmla="*/ 722147 w 7467600"/>
              <a:gd name="connsiteY489" fmla="*/ 5393091 h 6858000"/>
              <a:gd name="connsiteX490" fmla="*/ 1485552 w 7467600"/>
              <a:gd name="connsiteY490" fmla="*/ 5313202 h 6858000"/>
              <a:gd name="connsiteX491" fmla="*/ 2143004 w 7467600"/>
              <a:gd name="connsiteY491" fmla="*/ 5402420 h 6858000"/>
              <a:gd name="connsiteX492" fmla="*/ 1933391 w 7467600"/>
              <a:gd name="connsiteY492" fmla="*/ 5156971 h 6858000"/>
              <a:gd name="connsiteX493" fmla="*/ 1827118 w 7467600"/>
              <a:gd name="connsiteY493" fmla="*/ 4968410 h 6858000"/>
              <a:gd name="connsiteX494" fmla="*/ 1837349 w 7467600"/>
              <a:gd name="connsiteY494" fmla="*/ 4956357 h 6858000"/>
              <a:gd name="connsiteX495" fmla="*/ 2162835 w 7467600"/>
              <a:gd name="connsiteY495" fmla="*/ 5187853 h 6858000"/>
              <a:gd name="connsiteX496" fmla="*/ 2257167 w 7467600"/>
              <a:gd name="connsiteY496" fmla="*/ 5462123 h 6858000"/>
              <a:gd name="connsiteX497" fmla="*/ 2261598 w 7467600"/>
              <a:gd name="connsiteY497" fmla="*/ 5467998 h 6858000"/>
              <a:gd name="connsiteX498" fmla="*/ 2437177 w 7467600"/>
              <a:gd name="connsiteY498" fmla="*/ 5479608 h 6858000"/>
              <a:gd name="connsiteX499" fmla="*/ 2445247 w 7467600"/>
              <a:gd name="connsiteY499" fmla="*/ 5483476 h 6858000"/>
              <a:gd name="connsiteX500" fmla="*/ 2743626 w 7467600"/>
              <a:gd name="connsiteY500" fmla="*/ 5304819 h 6858000"/>
              <a:gd name="connsiteX501" fmla="*/ 3048102 w 7467600"/>
              <a:gd name="connsiteY501" fmla="*/ 5150595 h 6858000"/>
              <a:gd name="connsiteX502" fmla="*/ 1799414 w 7467600"/>
              <a:gd name="connsiteY502" fmla="*/ 4694732 h 6858000"/>
              <a:gd name="connsiteX503" fmla="*/ 1771735 w 7467600"/>
              <a:gd name="connsiteY503" fmla="*/ 4619929 h 6858000"/>
              <a:gd name="connsiteX504" fmla="*/ 3104273 w 7467600"/>
              <a:gd name="connsiteY504" fmla="*/ 5076159 h 6858000"/>
              <a:gd name="connsiteX505" fmla="*/ 3113245 w 7467600"/>
              <a:gd name="connsiteY505" fmla="*/ 5090705 h 6858000"/>
              <a:gd name="connsiteX506" fmla="*/ 3126294 w 7467600"/>
              <a:gd name="connsiteY506" fmla="*/ 5114400 h 6858000"/>
              <a:gd name="connsiteX507" fmla="*/ 3937433 w 7467600"/>
              <a:gd name="connsiteY507" fmla="*/ 4830473 h 6858000"/>
              <a:gd name="connsiteX508" fmla="*/ 3590475 w 7467600"/>
              <a:gd name="connsiteY508" fmla="*/ 4597974 h 6858000"/>
              <a:gd name="connsiteX509" fmla="*/ 3100264 w 7467600"/>
              <a:gd name="connsiteY509" fmla="*/ 4579845 h 6858000"/>
              <a:gd name="connsiteX510" fmla="*/ 2183576 w 7467600"/>
              <a:gd name="connsiteY510" fmla="*/ 4227150 h 6858000"/>
              <a:gd name="connsiteX511" fmla="*/ 2151029 w 7467600"/>
              <a:gd name="connsiteY511" fmla="*/ 4146947 h 6858000"/>
              <a:gd name="connsiteX512" fmla="*/ 3563434 w 7467600"/>
              <a:gd name="connsiteY512" fmla="*/ 4469115 h 6858000"/>
              <a:gd name="connsiteX513" fmla="*/ 3177952 w 7467600"/>
              <a:gd name="connsiteY513" fmla="*/ 3657386 h 6858000"/>
              <a:gd name="connsiteX514" fmla="*/ 3189263 w 7467600"/>
              <a:gd name="connsiteY514" fmla="*/ 3625726 h 6858000"/>
              <a:gd name="connsiteX515" fmla="*/ 3560912 w 7467600"/>
              <a:gd name="connsiteY515" fmla="*/ 4079863 h 6858000"/>
              <a:gd name="connsiteX516" fmla="*/ 3626636 w 7467600"/>
              <a:gd name="connsiteY516" fmla="*/ 4512230 h 6858000"/>
              <a:gd name="connsiteX517" fmla="*/ 3653088 w 7467600"/>
              <a:gd name="connsiteY517" fmla="*/ 4521417 h 6858000"/>
              <a:gd name="connsiteX518" fmla="*/ 3988128 w 7467600"/>
              <a:gd name="connsiteY518" fmla="*/ 4817267 h 6858000"/>
              <a:gd name="connsiteX519" fmla="*/ 4830582 w 7467600"/>
              <a:gd name="connsiteY519" fmla="*/ 4676000 h 6858000"/>
              <a:gd name="connsiteX520" fmla="*/ 4830100 w 7467600"/>
              <a:gd name="connsiteY520" fmla="*/ 4675554 h 6858000"/>
              <a:gd name="connsiteX521" fmla="*/ 4036318 w 7467600"/>
              <a:gd name="connsiteY521" fmla="*/ 4147013 h 6858000"/>
              <a:gd name="connsiteX522" fmla="*/ 3432098 w 7467600"/>
              <a:gd name="connsiteY522" fmla="*/ 3537312 h 6858000"/>
              <a:gd name="connsiteX523" fmla="*/ 3446761 w 7467600"/>
              <a:gd name="connsiteY523" fmla="*/ 3461278 h 6858000"/>
              <a:gd name="connsiteX524" fmla="*/ 4419733 w 7467600"/>
              <a:gd name="connsiteY524" fmla="*/ 3963555 h 6858000"/>
              <a:gd name="connsiteX525" fmla="*/ 4781371 w 7467600"/>
              <a:gd name="connsiteY525" fmla="*/ 4458604 h 6858000"/>
              <a:gd name="connsiteX526" fmla="*/ 4780440 w 7467600"/>
              <a:gd name="connsiteY526" fmla="*/ 4470290 h 6858000"/>
              <a:gd name="connsiteX527" fmla="*/ 4898954 w 7467600"/>
              <a:gd name="connsiteY527" fmla="*/ 4662092 h 6858000"/>
              <a:gd name="connsiteX528" fmla="*/ 4900699 w 7467600"/>
              <a:gd name="connsiteY528" fmla="*/ 4670867 h 6858000"/>
              <a:gd name="connsiteX529" fmla="*/ 5714511 w 7467600"/>
              <a:gd name="connsiteY529" fmla="*/ 4663483 h 6858000"/>
              <a:gd name="connsiteX530" fmla="*/ 5464793 w 7467600"/>
              <a:gd name="connsiteY530" fmla="*/ 4393556 h 6858000"/>
              <a:gd name="connsiteX531" fmla="*/ 5461897 w 7467600"/>
              <a:gd name="connsiteY531" fmla="*/ 4390879 h 6858000"/>
              <a:gd name="connsiteX532" fmla="*/ 4294126 w 7467600"/>
              <a:gd name="connsiteY532" fmla="*/ 3303048 h 6858000"/>
              <a:gd name="connsiteX533" fmla="*/ 4305321 w 7467600"/>
              <a:gd name="connsiteY533" fmla="*/ 3256953 h 6858000"/>
              <a:gd name="connsiteX534" fmla="*/ 4949299 w 7467600"/>
              <a:gd name="connsiteY534" fmla="*/ 3766336 h 6858000"/>
              <a:gd name="connsiteX535" fmla="*/ 5291452 w 7467600"/>
              <a:gd name="connsiteY535" fmla="*/ 4076801 h 6858000"/>
              <a:gd name="connsiteX536" fmla="*/ 5434998 w 7467600"/>
              <a:gd name="connsiteY536" fmla="*/ 4254100 h 6858000"/>
              <a:gd name="connsiteX537" fmla="*/ 5351015 w 7467600"/>
              <a:gd name="connsiteY537" fmla="*/ 3760989 h 6858000"/>
              <a:gd name="connsiteX538" fmla="*/ 5413780 w 7467600"/>
              <a:gd name="connsiteY538" fmla="*/ 2966265 h 6858000"/>
              <a:gd name="connsiteX539" fmla="*/ 5425627 w 7467600"/>
              <a:gd name="connsiteY539" fmla="*/ 2954192 h 6858000"/>
              <a:gd name="connsiteX540" fmla="*/ 6604735 w 7467600"/>
              <a:gd name="connsiteY540" fmla="*/ 2041381 h 6858000"/>
              <a:gd name="connsiteX541" fmla="*/ 7204487 w 7467600"/>
              <a:gd name="connsiteY541" fmla="*/ 2742112 h 6858000"/>
              <a:gd name="connsiteX542" fmla="*/ 7131592 w 7467600"/>
              <a:gd name="connsiteY542" fmla="*/ 2672096 h 6858000"/>
              <a:gd name="connsiteX543" fmla="*/ 6996344 w 7467600"/>
              <a:gd name="connsiteY543" fmla="*/ 2518310 h 6858000"/>
              <a:gd name="connsiteX544" fmla="*/ 6735495 w 7467600"/>
              <a:gd name="connsiteY544" fmla="*/ 2196890 h 6858000"/>
              <a:gd name="connsiteX545" fmla="*/ 6721901 w 7467600"/>
              <a:gd name="connsiteY545" fmla="*/ 2179274 h 6858000"/>
              <a:gd name="connsiteX546" fmla="*/ 6604735 w 7467600"/>
              <a:gd name="connsiteY546" fmla="*/ 2041381 h 6858000"/>
              <a:gd name="connsiteX547" fmla="*/ 6591670 w 7467600"/>
              <a:gd name="connsiteY547" fmla="*/ 1988277 h 6858000"/>
              <a:gd name="connsiteX548" fmla="*/ 6747349 w 7467600"/>
              <a:gd name="connsiteY548" fmla="*/ 2160069 h 6858000"/>
              <a:gd name="connsiteX549" fmla="*/ 6760943 w 7467600"/>
              <a:gd name="connsiteY549" fmla="*/ 2177686 h 6858000"/>
              <a:gd name="connsiteX550" fmla="*/ 7021065 w 7467600"/>
              <a:gd name="connsiteY550" fmla="*/ 2498102 h 6858000"/>
              <a:gd name="connsiteX551" fmla="*/ 7155223 w 7467600"/>
              <a:gd name="connsiteY551" fmla="*/ 2650386 h 6858000"/>
              <a:gd name="connsiteX552" fmla="*/ 7203167 w 7467600"/>
              <a:gd name="connsiteY552" fmla="*/ 2697288 h 6858000"/>
              <a:gd name="connsiteX553" fmla="*/ 6937703 w 7467600"/>
              <a:gd name="connsiteY553" fmla="*/ 2321981 h 6858000"/>
              <a:gd name="connsiteX554" fmla="*/ 6591670 w 7467600"/>
              <a:gd name="connsiteY554" fmla="*/ 1988277 h 6858000"/>
              <a:gd name="connsiteX555" fmla="*/ 5798671 w 7467600"/>
              <a:gd name="connsiteY555" fmla="*/ 1981601 h 6858000"/>
              <a:gd name="connsiteX556" fmla="*/ 5754709 w 7467600"/>
              <a:gd name="connsiteY556" fmla="*/ 2071454 h 6858000"/>
              <a:gd name="connsiteX557" fmla="*/ 5763044 w 7467600"/>
              <a:gd name="connsiteY557" fmla="*/ 2842206 h 6858000"/>
              <a:gd name="connsiteX558" fmla="*/ 5764974 w 7467600"/>
              <a:gd name="connsiteY558" fmla="*/ 2799609 h 6858000"/>
              <a:gd name="connsiteX559" fmla="*/ 5767665 w 7467600"/>
              <a:gd name="connsiteY559" fmla="*/ 2666409 h 6858000"/>
              <a:gd name="connsiteX560" fmla="*/ 5763055 w 7467600"/>
              <a:gd name="connsiteY560" fmla="*/ 2579705 h 6858000"/>
              <a:gd name="connsiteX561" fmla="*/ 5758079 w 7467600"/>
              <a:gd name="connsiteY561" fmla="*/ 2492508 h 6858000"/>
              <a:gd name="connsiteX562" fmla="*/ 5779325 w 7467600"/>
              <a:gd name="connsiteY562" fmla="*/ 2197069 h 6858000"/>
              <a:gd name="connsiteX563" fmla="*/ 5798671 w 7467600"/>
              <a:gd name="connsiteY563" fmla="*/ 1981601 h 6858000"/>
              <a:gd name="connsiteX564" fmla="*/ 5829202 w 7467600"/>
              <a:gd name="connsiteY564" fmla="*/ 1971679 h 6858000"/>
              <a:gd name="connsiteX565" fmla="*/ 5809558 w 7467600"/>
              <a:gd name="connsiteY565" fmla="*/ 2198043 h 6858000"/>
              <a:gd name="connsiteX566" fmla="*/ 5788653 w 7467600"/>
              <a:gd name="connsiteY566" fmla="*/ 2489430 h 6858000"/>
              <a:gd name="connsiteX567" fmla="*/ 5793439 w 7467600"/>
              <a:gd name="connsiteY567" fmla="*/ 2575235 h 6858000"/>
              <a:gd name="connsiteX568" fmla="*/ 5796837 w 7467600"/>
              <a:gd name="connsiteY568" fmla="*/ 2637633 h 6858000"/>
              <a:gd name="connsiteX569" fmla="*/ 5818614 w 7467600"/>
              <a:gd name="connsiteY569" fmla="*/ 2473055 h 6858000"/>
              <a:gd name="connsiteX570" fmla="*/ 5829202 w 7467600"/>
              <a:gd name="connsiteY570" fmla="*/ 1971679 h 6858000"/>
              <a:gd name="connsiteX571" fmla="*/ 5911389 w 7467600"/>
              <a:gd name="connsiteY571" fmla="*/ 1898371 h 6858000"/>
              <a:gd name="connsiteX572" fmla="*/ 6237627 w 7467600"/>
              <a:gd name="connsiteY572" fmla="*/ 2231921 h 6858000"/>
              <a:gd name="connsiteX573" fmla="*/ 5911389 w 7467600"/>
              <a:gd name="connsiteY573" fmla="*/ 1898371 h 6858000"/>
              <a:gd name="connsiteX574" fmla="*/ 6944437 w 7467600"/>
              <a:gd name="connsiteY574" fmla="*/ 1575402 h 6858000"/>
              <a:gd name="connsiteX575" fmla="*/ 6304730 w 7467600"/>
              <a:gd name="connsiteY575" fmla="*/ 1766654 h 6858000"/>
              <a:gd name="connsiteX576" fmla="*/ 6944437 w 7467600"/>
              <a:gd name="connsiteY576" fmla="*/ 1575402 h 6858000"/>
              <a:gd name="connsiteX577" fmla="*/ 7019523 w 7467600"/>
              <a:gd name="connsiteY577" fmla="*/ 1519450 h 6858000"/>
              <a:gd name="connsiteX578" fmla="*/ 6298091 w 7467600"/>
              <a:gd name="connsiteY578" fmla="*/ 1737122 h 6858000"/>
              <a:gd name="connsiteX579" fmla="*/ 7019523 w 7467600"/>
              <a:gd name="connsiteY579" fmla="*/ 1519450 h 6858000"/>
              <a:gd name="connsiteX580" fmla="*/ 2399523 w 7467600"/>
              <a:gd name="connsiteY580" fmla="*/ 1428234 h 6858000"/>
              <a:gd name="connsiteX581" fmla="*/ 2224982 w 7467600"/>
              <a:gd name="connsiteY581" fmla="*/ 1826201 h 6858000"/>
              <a:gd name="connsiteX582" fmla="*/ 2096099 w 7467600"/>
              <a:gd name="connsiteY582" fmla="*/ 2345900 h 6858000"/>
              <a:gd name="connsiteX583" fmla="*/ 2283317 w 7467600"/>
              <a:gd name="connsiteY583" fmla="*/ 1796925 h 6858000"/>
              <a:gd name="connsiteX584" fmla="*/ 2399523 w 7467600"/>
              <a:gd name="connsiteY584" fmla="*/ 1428234 h 6858000"/>
              <a:gd name="connsiteX585" fmla="*/ 2448558 w 7467600"/>
              <a:gd name="connsiteY585" fmla="*/ 1373435 h 6858000"/>
              <a:gd name="connsiteX586" fmla="*/ 2312521 w 7467600"/>
              <a:gd name="connsiteY586" fmla="*/ 1806140 h 6858000"/>
              <a:gd name="connsiteX587" fmla="*/ 2127533 w 7467600"/>
              <a:gd name="connsiteY587" fmla="*/ 2348380 h 6858000"/>
              <a:gd name="connsiteX588" fmla="*/ 2358080 w 7467600"/>
              <a:gd name="connsiteY588" fmla="*/ 1866134 h 6858000"/>
              <a:gd name="connsiteX589" fmla="*/ 2407436 w 7467600"/>
              <a:gd name="connsiteY589" fmla="*/ 1651070 h 6858000"/>
              <a:gd name="connsiteX590" fmla="*/ 2448558 w 7467600"/>
              <a:gd name="connsiteY590" fmla="*/ 1373435 h 6858000"/>
              <a:gd name="connsiteX591" fmla="*/ 278707 w 7467600"/>
              <a:gd name="connsiteY591" fmla="*/ 1352270 h 6858000"/>
              <a:gd name="connsiteX592" fmla="*/ 321570 w 7467600"/>
              <a:gd name="connsiteY592" fmla="*/ 1861610 h 6858000"/>
              <a:gd name="connsiteX593" fmla="*/ 294281 w 7467600"/>
              <a:gd name="connsiteY593" fmla="*/ 1440658 h 6858000"/>
              <a:gd name="connsiteX594" fmla="*/ 278707 w 7467600"/>
              <a:gd name="connsiteY594" fmla="*/ 1352270 h 6858000"/>
              <a:gd name="connsiteX595" fmla="*/ 1423821 w 7467600"/>
              <a:gd name="connsiteY595" fmla="*/ 1351958 h 6858000"/>
              <a:gd name="connsiteX596" fmla="*/ 1638521 w 7467600"/>
              <a:gd name="connsiteY596" fmla="*/ 1908470 h 6858000"/>
              <a:gd name="connsiteX597" fmla="*/ 1754199 w 7467600"/>
              <a:gd name="connsiteY597" fmla="*/ 2149284 h 6858000"/>
              <a:gd name="connsiteX598" fmla="*/ 1908359 w 7467600"/>
              <a:gd name="connsiteY598" fmla="*/ 2364988 h 6858000"/>
              <a:gd name="connsiteX599" fmla="*/ 1647661 w 7467600"/>
              <a:gd name="connsiteY599" fmla="*/ 1825945 h 6858000"/>
              <a:gd name="connsiteX600" fmla="*/ 1423821 w 7467600"/>
              <a:gd name="connsiteY600" fmla="*/ 1351958 h 6858000"/>
              <a:gd name="connsiteX601" fmla="*/ 1431890 w 7467600"/>
              <a:gd name="connsiteY601" fmla="*/ 1306475 h 6858000"/>
              <a:gd name="connsiteX602" fmla="*/ 1507597 w 7467600"/>
              <a:gd name="connsiteY602" fmla="*/ 1446132 h 6858000"/>
              <a:gd name="connsiteX603" fmla="*/ 1674586 w 7467600"/>
              <a:gd name="connsiteY603" fmla="*/ 1813832 h 6858000"/>
              <a:gd name="connsiteX604" fmla="*/ 1815950 w 7467600"/>
              <a:gd name="connsiteY604" fmla="*/ 2128564 h 6858000"/>
              <a:gd name="connsiteX605" fmla="*/ 1984242 w 7467600"/>
              <a:gd name="connsiteY605" fmla="*/ 2430829 h 6858000"/>
              <a:gd name="connsiteX606" fmla="*/ 2014023 w 7467600"/>
              <a:gd name="connsiteY606" fmla="*/ 2450995 h 6858000"/>
              <a:gd name="connsiteX607" fmla="*/ 1747337 w 7467600"/>
              <a:gd name="connsiteY607" fmla="*/ 1855264 h 6858000"/>
              <a:gd name="connsiteX608" fmla="*/ 1533749 w 7467600"/>
              <a:gd name="connsiteY608" fmla="*/ 1478656 h 6858000"/>
              <a:gd name="connsiteX609" fmla="*/ 1431890 w 7467600"/>
              <a:gd name="connsiteY609" fmla="*/ 1306475 h 6858000"/>
              <a:gd name="connsiteX610" fmla="*/ 5052692 w 7467600"/>
              <a:gd name="connsiteY610" fmla="*/ 1292994 h 6858000"/>
              <a:gd name="connsiteX611" fmla="*/ 5200661 w 7467600"/>
              <a:gd name="connsiteY611" fmla="*/ 1635186 h 6858000"/>
              <a:gd name="connsiteX612" fmla="*/ 5297138 w 7467600"/>
              <a:gd name="connsiteY612" fmla="*/ 1906351 h 6858000"/>
              <a:gd name="connsiteX613" fmla="*/ 5052692 w 7467600"/>
              <a:gd name="connsiteY613" fmla="*/ 1292994 h 6858000"/>
              <a:gd name="connsiteX614" fmla="*/ 5009948 w 7467600"/>
              <a:gd name="connsiteY614" fmla="*/ 1273619 h 6858000"/>
              <a:gd name="connsiteX615" fmla="*/ 5121777 w 7467600"/>
              <a:gd name="connsiteY615" fmla="*/ 1654213 h 6858000"/>
              <a:gd name="connsiteX616" fmla="*/ 5293545 w 7467600"/>
              <a:gd name="connsiteY616" fmla="*/ 2072247 h 6858000"/>
              <a:gd name="connsiteX617" fmla="*/ 5294042 w 7467600"/>
              <a:gd name="connsiteY617" fmla="*/ 2065019 h 6858000"/>
              <a:gd name="connsiteX618" fmla="*/ 5171936 w 7467600"/>
              <a:gd name="connsiteY618" fmla="*/ 1647613 h 6858000"/>
              <a:gd name="connsiteX619" fmla="*/ 5009948 w 7467600"/>
              <a:gd name="connsiteY619" fmla="*/ 1273619 h 6858000"/>
              <a:gd name="connsiteX620" fmla="*/ 655236 w 7467600"/>
              <a:gd name="connsiteY620" fmla="*/ 1268632 h 6858000"/>
              <a:gd name="connsiteX621" fmla="*/ 839521 w 7467600"/>
              <a:gd name="connsiteY621" fmla="*/ 1685315 h 6858000"/>
              <a:gd name="connsiteX622" fmla="*/ 1109416 w 7467600"/>
              <a:gd name="connsiteY622" fmla="*/ 2061663 h 6858000"/>
              <a:gd name="connsiteX623" fmla="*/ 1298300 w 7467600"/>
              <a:gd name="connsiteY623" fmla="*/ 2247742 h 6858000"/>
              <a:gd name="connsiteX624" fmla="*/ 1125871 w 7467600"/>
              <a:gd name="connsiteY624" fmla="*/ 1989513 h 6858000"/>
              <a:gd name="connsiteX625" fmla="*/ 981574 w 7467600"/>
              <a:gd name="connsiteY625" fmla="*/ 1783157 h 6858000"/>
              <a:gd name="connsiteX626" fmla="*/ 922198 w 7467600"/>
              <a:gd name="connsiteY626" fmla="*/ 1677437 h 6858000"/>
              <a:gd name="connsiteX627" fmla="*/ 869293 w 7467600"/>
              <a:gd name="connsiteY627" fmla="*/ 1583214 h 6858000"/>
              <a:gd name="connsiteX628" fmla="*/ 751431 w 7467600"/>
              <a:gd name="connsiteY628" fmla="*/ 1405731 h 6858000"/>
              <a:gd name="connsiteX629" fmla="*/ 655236 w 7467600"/>
              <a:gd name="connsiteY629" fmla="*/ 1268632 h 6858000"/>
              <a:gd name="connsiteX630" fmla="*/ 6516292 w 7467600"/>
              <a:gd name="connsiteY630" fmla="*/ 1263064 h 6858000"/>
              <a:gd name="connsiteX631" fmla="*/ 5736320 w 7467600"/>
              <a:gd name="connsiteY631" fmla="*/ 1501803 h 6858000"/>
              <a:gd name="connsiteX632" fmla="*/ 6516292 w 7467600"/>
              <a:gd name="connsiteY632" fmla="*/ 1263064 h 6858000"/>
              <a:gd name="connsiteX633" fmla="*/ 291466 w 7467600"/>
              <a:gd name="connsiteY633" fmla="*/ 1250369 h 6858000"/>
              <a:gd name="connsiteX634" fmla="*/ 323180 w 7467600"/>
              <a:gd name="connsiteY634" fmla="*/ 1435283 h 6858000"/>
              <a:gd name="connsiteX635" fmla="*/ 349381 w 7467600"/>
              <a:gd name="connsiteY635" fmla="*/ 1875041 h 6858000"/>
              <a:gd name="connsiteX636" fmla="*/ 374363 w 7467600"/>
              <a:gd name="connsiteY636" fmla="*/ 1506494 h 6858000"/>
              <a:gd name="connsiteX637" fmla="*/ 302168 w 7467600"/>
              <a:gd name="connsiteY637" fmla="*/ 1274495 h 6858000"/>
              <a:gd name="connsiteX638" fmla="*/ 291466 w 7467600"/>
              <a:gd name="connsiteY638" fmla="*/ 1250369 h 6858000"/>
              <a:gd name="connsiteX639" fmla="*/ 678222 w 7467600"/>
              <a:gd name="connsiteY639" fmla="*/ 1248670 h 6858000"/>
              <a:gd name="connsiteX640" fmla="*/ 775536 w 7467600"/>
              <a:gd name="connsiteY640" fmla="*/ 1388015 h 6858000"/>
              <a:gd name="connsiteX641" fmla="*/ 894529 w 7467600"/>
              <a:gd name="connsiteY641" fmla="*/ 1567739 h 6858000"/>
              <a:gd name="connsiteX642" fmla="*/ 948000 w 7467600"/>
              <a:gd name="connsiteY642" fmla="*/ 1663088 h 6858000"/>
              <a:gd name="connsiteX643" fmla="*/ 1006812 w 7467600"/>
              <a:gd name="connsiteY643" fmla="*/ 1767683 h 6858000"/>
              <a:gd name="connsiteX644" fmla="*/ 1149133 w 7467600"/>
              <a:gd name="connsiteY644" fmla="*/ 1971513 h 6858000"/>
              <a:gd name="connsiteX645" fmla="*/ 1333952 w 7467600"/>
              <a:gd name="connsiteY645" fmla="*/ 2251620 h 6858000"/>
              <a:gd name="connsiteX646" fmla="*/ 1337329 w 7467600"/>
              <a:gd name="connsiteY646" fmla="*/ 2258350 h 6858000"/>
              <a:gd name="connsiteX647" fmla="*/ 1014726 w 7467600"/>
              <a:gd name="connsiteY647" fmla="*/ 1615556 h 6858000"/>
              <a:gd name="connsiteX648" fmla="*/ 678222 w 7467600"/>
              <a:gd name="connsiteY648" fmla="*/ 1248670 h 6858000"/>
              <a:gd name="connsiteX649" fmla="*/ 6691602 w 7467600"/>
              <a:gd name="connsiteY649" fmla="*/ 1140573 h 6858000"/>
              <a:gd name="connsiteX650" fmla="*/ 6571100 w 7467600"/>
              <a:gd name="connsiteY650" fmla="*/ 1183662 h 6858000"/>
              <a:gd name="connsiteX651" fmla="*/ 6241687 w 7467600"/>
              <a:gd name="connsiteY651" fmla="*/ 1257600 h 6858000"/>
              <a:gd name="connsiteX652" fmla="*/ 5693009 w 7467600"/>
              <a:gd name="connsiteY652" fmla="*/ 1478256 h 6858000"/>
              <a:gd name="connsiteX653" fmla="*/ 6548420 w 7467600"/>
              <a:gd name="connsiteY653" fmla="*/ 1214599 h 6858000"/>
              <a:gd name="connsiteX654" fmla="*/ 6605473 w 7467600"/>
              <a:gd name="connsiteY654" fmla="*/ 1184686 h 6858000"/>
              <a:gd name="connsiteX655" fmla="*/ 6691602 w 7467600"/>
              <a:gd name="connsiteY655" fmla="*/ 1140573 h 6858000"/>
              <a:gd name="connsiteX656" fmla="*/ 4002475 w 7467600"/>
              <a:gd name="connsiteY656" fmla="*/ 1037802 h 6858000"/>
              <a:gd name="connsiteX657" fmla="*/ 4000324 w 7467600"/>
              <a:gd name="connsiteY657" fmla="*/ 1039362 h 6858000"/>
              <a:gd name="connsiteX658" fmla="*/ 4002862 w 7467600"/>
              <a:gd name="connsiteY658" fmla="*/ 1042866 h 6858000"/>
              <a:gd name="connsiteX659" fmla="*/ 4002475 w 7467600"/>
              <a:gd name="connsiteY659" fmla="*/ 1037802 h 6858000"/>
              <a:gd name="connsiteX660" fmla="*/ 506322 w 7467600"/>
              <a:gd name="connsiteY660" fmla="*/ 1020997 h 6858000"/>
              <a:gd name="connsiteX661" fmla="*/ 533068 w 7467600"/>
              <a:gd name="connsiteY661" fmla="*/ 1029409 h 6858000"/>
              <a:gd name="connsiteX662" fmla="*/ 1232525 w 7467600"/>
              <a:gd name="connsiteY662" fmla="*/ 1804675 h 6858000"/>
              <a:gd name="connsiteX663" fmla="*/ 1388858 w 7467600"/>
              <a:gd name="connsiteY663" fmla="*/ 2368011 h 6858000"/>
              <a:gd name="connsiteX664" fmla="*/ 1384098 w 7467600"/>
              <a:gd name="connsiteY664" fmla="*/ 2378125 h 6858000"/>
              <a:gd name="connsiteX665" fmla="*/ 1425393 w 7467600"/>
              <a:gd name="connsiteY665" fmla="*/ 2589124 h 6858000"/>
              <a:gd name="connsiteX666" fmla="*/ 1424001 w 7467600"/>
              <a:gd name="connsiteY666" fmla="*/ 2597541 h 6858000"/>
              <a:gd name="connsiteX667" fmla="*/ 2152729 w 7467600"/>
              <a:gd name="connsiteY667" fmla="*/ 2864487 h 6858000"/>
              <a:gd name="connsiteX668" fmla="*/ 2020609 w 7467600"/>
              <a:gd name="connsiteY668" fmla="*/ 2539671 h 6858000"/>
              <a:gd name="connsiteX669" fmla="*/ 2018920 w 7467600"/>
              <a:gd name="connsiteY669" fmla="*/ 2536309 h 6858000"/>
              <a:gd name="connsiteX670" fmla="*/ 1342441 w 7467600"/>
              <a:gd name="connsiteY670" fmla="*/ 1173017 h 6858000"/>
              <a:gd name="connsiteX671" fmla="*/ 1367925 w 7467600"/>
              <a:gd name="connsiteY671" fmla="*/ 1135648 h 6858000"/>
              <a:gd name="connsiteX672" fmla="*/ 1771401 w 7467600"/>
              <a:gd name="connsiteY672" fmla="*/ 1806673 h 6858000"/>
              <a:gd name="connsiteX673" fmla="*/ 1972385 w 7467600"/>
              <a:gd name="connsiteY673" fmla="*/ 2198735 h 6858000"/>
              <a:gd name="connsiteX674" fmla="*/ 2040892 w 7467600"/>
              <a:gd name="connsiteY674" fmla="*/ 2405205 h 6858000"/>
              <a:gd name="connsiteX675" fmla="*/ 2131689 w 7467600"/>
              <a:gd name="connsiteY675" fmla="*/ 1936926 h 6858000"/>
              <a:gd name="connsiteX676" fmla="*/ 2454820 w 7467600"/>
              <a:gd name="connsiteY676" fmla="*/ 1248808 h 6858000"/>
              <a:gd name="connsiteX677" fmla="*/ 2492512 w 7467600"/>
              <a:gd name="connsiteY677" fmla="*/ 1302920 h 6858000"/>
              <a:gd name="connsiteX678" fmla="*/ 2081216 w 7467600"/>
              <a:gd name="connsiteY678" fmla="*/ 2527513 h 6858000"/>
              <a:gd name="connsiteX679" fmla="*/ 2081211 w 7467600"/>
              <a:gd name="connsiteY679" fmla="*/ 2528916 h 6858000"/>
              <a:gd name="connsiteX680" fmla="*/ 2199067 w 7467600"/>
              <a:gd name="connsiteY680" fmla="*/ 2884061 h 6858000"/>
              <a:gd name="connsiteX681" fmla="*/ 3192586 w 7467600"/>
              <a:gd name="connsiteY681" fmla="*/ 3411496 h 6858000"/>
              <a:gd name="connsiteX682" fmla="*/ 3182620 w 7467600"/>
              <a:gd name="connsiteY682" fmla="*/ 3483279 h 6858000"/>
              <a:gd name="connsiteX683" fmla="*/ 2435119 w 7467600"/>
              <a:gd name="connsiteY683" fmla="*/ 3080173 h 6858000"/>
              <a:gd name="connsiteX684" fmla="*/ 2410152 w 7467600"/>
              <a:gd name="connsiteY684" fmla="*/ 3063751 h 6858000"/>
              <a:gd name="connsiteX685" fmla="*/ 2408099 w 7467600"/>
              <a:gd name="connsiteY685" fmla="*/ 3064403 h 6858000"/>
              <a:gd name="connsiteX686" fmla="*/ 2407218 w 7467600"/>
              <a:gd name="connsiteY686" fmla="*/ 3070324 h 6858000"/>
              <a:gd name="connsiteX687" fmla="*/ 2380138 w 7467600"/>
              <a:gd name="connsiteY687" fmla="*/ 3099341 h 6858000"/>
              <a:gd name="connsiteX688" fmla="*/ 1765923 w 7467600"/>
              <a:gd name="connsiteY688" fmla="*/ 3581043 h 6858000"/>
              <a:gd name="connsiteX689" fmla="*/ 1702258 w 7467600"/>
              <a:gd name="connsiteY689" fmla="*/ 3612286 h 6858000"/>
              <a:gd name="connsiteX690" fmla="*/ 1538370 w 7467600"/>
              <a:gd name="connsiteY690" fmla="*/ 3811804 h 6858000"/>
              <a:gd name="connsiteX691" fmla="*/ 542867 w 7467600"/>
              <a:gd name="connsiteY691" fmla="*/ 4944092 h 6858000"/>
              <a:gd name="connsiteX692" fmla="*/ 515800 w 7467600"/>
              <a:gd name="connsiteY692" fmla="*/ 4862180 h 6858000"/>
              <a:gd name="connsiteX693" fmla="*/ 909145 w 7467600"/>
              <a:gd name="connsiteY693" fmla="*/ 4199225 h 6858000"/>
              <a:gd name="connsiteX694" fmla="*/ 1214067 w 7467600"/>
              <a:gd name="connsiteY694" fmla="*/ 3908561 h 6858000"/>
              <a:gd name="connsiteX695" fmla="*/ 640967 w 7467600"/>
              <a:gd name="connsiteY695" fmla="*/ 4105601 h 6858000"/>
              <a:gd name="connsiteX696" fmla="*/ 112563 w 7467600"/>
              <a:gd name="connsiteY696" fmla="*/ 4396952 h 6858000"/>
              <a:gd name="connsiteX697" fmla="*/ 0 w 7467600"/>
              <a:gd name="connsiteY697" fmla="*/ 4466006 h 6858000"/>
              <a:gd name="connsiteX698" fmla="*/ 0 w 7467600"/>
              <a:gd name="connsiteY698" fmla="*/ 4233763 h 6858000"/>
              <a:gd name="connsiteX699" fmla="*/ 36881 w 7467600"/>
              <a:gd name="connsiteY699" fmla="*/ 4200118 h 6858000"/>
              <a:gd name="connsiteX700" fmla="*/ 910534 w 7467600"/>
              <a:gd name="connsiteY700" fmla="*/ 3629753 h 6858000"/>
              <a:gd name="connsiteX701" fmla="*/ 1578717 w 7467600"/>
              <a:gd name="connsiteY701" fmla="*/ 3575982 h 6858000"/>
              <a:gd name="connsiteX702" fmla="*/ 2338780 w 7467600"/>
              <a:gd name="connsiteY702" fmla="*/ 3033725 h 6858000"/>
              <a:gd name="connsiteX703" fmla="*/ 1807991 w 7467600"/>
              <a:gd name="connsiteY703" fmla="*/ 2807184 h 6858000"/>
              <a:gd name="connsiteX704" fmla="*/ 1416358 w 7467600"/>
              <a:gd name="connsiteY704" fmla="*/ 3112571 h 6858000"/>
              <a:gd name="connsiteX705" fmla="*/ 939066 w 7467600"/>
              <a:gd name="connsiteY705" fmla="*/ 3378798 h 6858000"/>
              <a:gd name="connsiteX706" fmla="*/ 115099 w 7467600"/>
              <a:gd name="connsiteY706" fmla="*/ 3607650 h 6858000"/>
              <a:gd name="connsiteX707" fmla="*/ 97284 w 7467600"/>
              <a:gd name="connsiteY707" fmla="*/ 3520393 h 6858000"/>
              <a:gd name="connsiteX708" fmla="*/ 922050 w 7467600"/>
              <a:gd name="connsiteY708" fmla="*/ 3074867 h 6858000"/>
              <a:gd name="connsiteX709" fmla="*/ 1405265 w 7467600"/>
              <a:gd name="connsiteY709" fmla="*/ 3016319 h 6858000"/>
              <a:gd name="connsiteX710" fmla="*/ 1407512 w 7467600"/>
              <a:gd name="connsiteY710" fmla="*/ 3018001 h 6858000"/>
              <a:gd name="connsiteX711" fmla="*/ 1726266 w 7467600"/>
              <a:gd name="connsiteY711" fmla="*/ 2777274 h 6858000"/>
              <a:gd name="connsiteX712" fmla="*/ 625390 w 7467600"/>
              <a:gd name="connsiteY712" fmla="*/ 2514541 h 6858000"/>
              <a:gd name="connsiteX713" fmla="*/ 619799 w 7467600"/>
              <a:gd name="connsiteY713" fmla="*/ 2527180 h 6858000"/>
              <a:gd name="connsiteX714" fmla="*/ 310030 w 7467600"/>
              <a:gd name="connsiteY714" fmla="*/ 2771818 h 6858000"/>
              <a:gd name="connsiteX715" fmla="*/ 173877 w 7467600"/>
              <a:gd name="connsiteY715" fmla="*/ 2937056 h 6858000"/>
              <a:gd name="connsiteX716" fmla="*/ 77889 w 7467600"/>
              <a:gd name="connsiteY716" fmla="*/ 3138440 h 6858000"/>
              <a:gd name="connsiteX717" fmla="*/ 0 w 7467600"/>
              <a:gd name="connsiteY717" fmla="*/ 3271395 h 6858000"/>
              <a:gd name="connsiteX718" fmla="*/ 0 w 7467600"/>
              <a:gd name="connsiteY718" fmla="*/ 3153002 h 6858000"/>
              <a:gd name="connsiteX719" fmla="*/ 2386 w 7467600"/>
              <a:gd name="connsiteY719" fmla="*/ 3149203 h 6858000"/>
              <a:gd name="connsiteX720" fmla="*/ 89753 w 7467600"/>
              <a:gd name="connsiteY720" fmla="*/ 2987702 h 6858000"/>
              <a:gd name="connsiteX721" fmla="*/ 76869 w 7467600"/>
              <a:gd name="connsiteY721" fmla="*/ 3005404 h 6858000"/>
              <a:gd name="connsiteX722" fmla="*/ 32049 w 7467600"/>
              <a:gd name="connsiteY722" fmla="*/ 3065814 h 6858000"/>
              <a:gd name="connsiteX723" fmla="*/ 0 w 7467600"/>
              <a:gd name="connsiteY723" fmla="*/ 3108744 h 6858000"/>
              <a:gd name="connsiteX724" fmla="*/ 0 w 7467600"/>
              <a:gd name="connsiteY724" fmla="*/ 3058059 h 6858000"/>
              <a:gd name="connsiteX725" fmla="*/ 7610 w 7467600"/>
              <a:gd name="connsiteY725" fmla="*/ 3047889 h 6858000"/>
              <a:gd name="connsiteX726" fmla="*/ 52419 w 7467600"/>
              <a:gd name="connsiteY726" fmla="*/ 2987479 h 6858000"/>
              <a:gd name="connsiteX727" fmla="*/ 59142 w 7467600"/>
              <a:gd name="connsiteY727" fmla="*/ 2978488 h 6858000"/>
              <a:gd name="connsiteX728" fmla="*/ 0 w 7467600"/>
              <a:gd name="connsiteY728" fmla="*/ 3015334 h 6858000"/>
              <a:gd name="connsiteX729" fmla="*/ 0 w 7467600"/>
              <a:gd name="connsiteY729" fmla="*/ 2914286 h 6858000"/>
              <a:gd name="connsiteX730" fmla="*/ 36383 w 7467600"/>
              <a:gd name="connsiteY730" fmla="*/ 2901128 h 6858000"/>
              <a:gd name="connsiteX731" fmla="*/ 156329 w 7467600"/>
              <a:gd name="connsiteY731" fmla="*/ 2840533 h 6858000"/>
              <a:gd name="connsiteX732" fmla="*/ 358355 w 7467600"/>
              <a:gd name="connsiteY732" fmla="*/ 2620471 h 6858000"/>
              <a:gd name="connsiteX733" fmla="*/ 510577 w 7467600"/>
              <a:gd name="connsiteY733" fmla="*/ 2501244 h 6858000"/>
              <a:gd name="connsiteX734" fmla="*/ 211967 w 7467600"/>
              <a:gd name="connsiteY734" fmla="*/ 2479171 h 6858000"/>
              <a:gd name="connsiteX735" fmla="*/ 0 w 7467600"/>
              <a:gd name="connsiteY735" fmla="*/ 2476398 h 6858000"/>
              <a:gd name="connsiteX736" fmla="*/ 0 w 7467600"/>
              <a:gd name="connsiteY736" fmla="*/ 2389189 h 6858000"/>
              <a:gd name="connsiteX737" fmla="*/ 103062 w 7467600"/>
              <a:gd name="connsiteY737" fmla="*/ 2389518 h 6858000"/>
              <a:gd name="connsiteX738" fmla="*/ 510734 w 7467600"/>
              <a:gd name="connsiteY738" fmla="*/ 2416201 h 6858000"/>
              <a:gd name="connsiteX739" fmla="*/ 279257 w 7467600"/>
              <a:gd name="connsiteY739" fmla="*/ 2092102 h 6858000"/>
              <a:gd name="connsiteX740" fmla="*/ 65265 w 7467600"/>
              <a:gd name="connsiteY740" fmla="*/ 2006049 h 6858000"/>
              <a:gd name="connsiteX741" fmla="*/ 0 w 7467600"/>
              <a:gd name="connsiteY741" fmla="*/ 1982532 h 6858000"/>
              <a:gd name="connsiteX742" fmla="*/ 0 w 7467600"/>
              <a:gd name="connsiteY742" fmla="*/ 1912789 h 6858000"/>
              <a:gd name="connsiteX743" fmla="*/ 97460 w 7467600"/>
              <a:gd name="connsiteY743" fmla="*/ 1953725 h 6858000"/>
              <a:gd name="connsiteX744" fmla="*/ 221272 w 7467600"/>
              <a:gd name="connsiteY744" fmla="*/ 1980766 h 6858000"/>
              <a:gd name="connsiteX745" fmla="*/ 116765 w 7467600"/>
              <a:gd name="connsiteY745" fmla="*/ 1911033 h 6858000"/>
              <a:gd name="connsiteX746" fmla="*/ 16405 w 7467600"/>
              <a:gd name="connsiteY746" fmla="*/ 1803412 h 6858000"/>
              <a:gd name="connsiteX747" fmla="*/ 0 w 7467600"/>
              <a:gd name="connsiteY747" fmla="*/ 1784777 h 6858000"/>
              <a:gd name="connsiteX748" fmla="*/ 0 w 7467600"/>
              <a:gd name="connsiteY748" fmla="*/ 1740082 h 6858000"/>
              <a:gd name="connsiteX749" fmla="*/ 39394 w 7467600"/>
              <a:gd name="connsiteY749" fmla="*/ 1784856 h 6858000"/>
              <a:gd name="connsiteX750" fmla="*/ 135813 w 7467600"/>
              <a:gd name="connsiteY750" fmla="*/ 1888838 h 6858000"/>
              <a:gd name="connsiteX751" fmla="*/ 242575 w 7467600"/>
              <a:gd name="connsiteY751" fmla="*/ 1958841 h 6858000"/>
              <a:gd name="connsiteX752" fmla="*/ 82197 w 7467600"/>
              <a:gd name="connsiteY752" fmla="*/ 1754826 h 6858000"/>
              <a:gd name="connsiteX753" fmla="*/ 0 w 7467600"/>
              <a:gd name="connsiteY753" fmla="*/ 1679650 h 6858000"/>
              <a:gd name="connsiteX754" fmla="*/ 0 w 7467600"/>
              <a:gd name="connsiteY754" fmla="*/ 1602463 h 6858000"/>
              <a:gd name="connsiteX755" fmla="*/ 84689 w 7467600"/>
              <a:gd name="connsiteY755" fmla="*/ 1677442 h 6858000"/>
              <a:gd name="connsiteX756" fmla="*/ 298437 w 7467600"/>
              <a:gd name="connsiteY756" fmla="*/ 1968019 h 6858000"/>
              <a:gd name="connsiteX757" fmla="*/ 227269 w 7467600"/>
              <a:gd name="connsiteY757" fmla="*/ 1114064 h 6858000"/>
              <a:gd name="connsiteX758" fmla="*/ 248003 w 7467600"/>
              <a:gd name="connsiteY758" fmla="*/ 1089613 h 6858000"/>
              <a:gd name="connsiteX759" fmla="*/ 427020 w 7467600"/>
              <a:gd name="connsiteY759" fmla="*/ 1619803 h 6858000"/>
              <a:gd name="connsiteX760" fmla="*/ 340345 w 7467600"/>
              <a:gd name="connsiteY760" fmla="*/ 2027739 h 6858000"/>
              <a:gd name="connsiteX761" fmla="*/ 360865 w 7467600"/>
              <a:gd name="connsiteY761" fmla="*/ 2044827 h 6858000"/>
              <a:gd name="connsiteX762" fmla="*/ 560414 w 7467600"/>
              <a:gd name="connsiteY762" fmla="*/ 2421457 h 6858000"/>
              <a:gd name="connsiteX763" fmla="*/ 1359703 w 7467600"/>
              <a:gd name="connsiteY763" fmla="*/ 2578554 h 6858000"/>
              <a:gd name="connsiteX764" fmla="*/ 1359422 w 7467600"/>
              <a:gd name="connsiteY764" fmla="*/ 2577994 h 6858000"/>
              <a:gd name="connsiteX765" fmla="*/ 828701 w 7467600"/>
              <a:gd name="connsiteY765" fmla="*/ 1839520 h 6858000"/>
              <a:gd name="connsiteX766" fmla="*/ 494427 w 7467600"/>
              <a:gd name="connsiteY766" fmla="*/ 1092333 h 6858000"/>
              <a:gd name="connsiteX767" fmla="*/ 506322 w 7467600"/>
              <a:gd name="connsiteY767" fmla="*/ 1020997 h 6858000"/>
              <a:gd name="connsiteX768" fmla="*/ 4570198 w 7467600"/>
              <a:gd name="connsiteY768" fmla="*/ 978081 h 6858000"/>
              <a:gd name="connsiteX769" fmla="*/ 4523691 w 7467600"/>
              <a:gd name="connsiteY769" fmla="*/ 1127776 h 6858000"/>
              <a:gd name="connsiteX770" fmla="*/ 4509875 w 7467600"/>
              <a:gd name="connsiteY770" fmla="*/ 1167552 h 6858000"/>
              <a:gd name="connsiteX771" fmla="*/ 4478168 w 7467600"/>
              <a:gd name="connsiteY771" fmla="*/ 1260735 h 6858000"/>
              <a:gd name="connsiteX772" fmla="*/ 4409309 w 7467600"/>
              <a:gd name="connsiteY772" fmla="*/ 1666996 h 6858000"/>
              <a:gd name="connsiteX773" fmla="*/ 4370031 w 7467600"/>
              <a:gd name="connsiteY773" fmla="*/ 1955666 h 6858000"/>
              <a:gd name="connsiteX774" fmla="*/ 4570198 w 7467600"/>
              <a:gd name="connsiteY774" fmla="*/ 978081 h 6858000"/>
              <a:gd name="connsiteX775" fmla="*/ 4557898 w 7467600"/>
              <a:gd name="connsiteY775" fmla="*/ 900011 h 6858000"/>
              <a:gd name="connsiteX776" fmla="*/ 4344840 w 7467600"/>
              <a:gd name="connsiteY776" fmla="*/ 1922038 h 6858000"/>
              <a:gd name="connsiteX777" fmla="*/ 4378710 w 7467600"/>
              <a:gd name="connsiteY777" fmla="*/ 1665516 h 6858000"/>
              <a:gd name="connsiteX778" fmla="*/ 4448798 w 7467600"/>
              <a:gd name="connsiteY778" fmla="*/ 1253024 h 6858000"/>
              <a:gd name="connsiteX779" fmla="*/ 4480315 w 7467600"/>
              <a:gd name="connsiteY779" fmla="*/ 1158454 h 6858000"/>
              <a:gd name="connsiteX780" fmla="*/ 4494133 w 7467600"/>
              <a:gd name="connsiteY780" fmla="*/ 1118676 h 6858000"/>
              <a:gd name="connsiteX781" fmla="*/ 4557898 w 7467600"/>
              <a:gd name="connsiteY781" fmla="*/ 900011 h 6858000"/>
              <a:gd name="connsiteX782" fmla="*/ 5870151 w 7467600"/>
              <a:gd name="connsiteY782" fmla="*/ 898890 h 6858000"/>
              <a:gd name="connsiteX783" fmla="*/ 5861335 w 7467600"/>
              <a:gd name="connsiteY783" fmla="*/ 899177 h 6858000"/>
              <a:gd name="connsiteX784" fmla="*/ 5843702 w 7467600"/>
              <a:gd name="connsiteY784" fmla="*/ 899748 h 6858000"/>
              <a:gd name="connsiteX785" fmla="*/ 5651107 w 7467600"/>
              <a:gd name="connsiteY785" fmla="*/ 920306 h 6858000"/>
              <a:gd name="connsiteX786" fmla="*/ 5459407 w 7467600"/>
              <a:gd name="connsiteY786" fmla="*/ 940975 h 6858000"/>
              <a:gd name="connsiteX787" fmla="*/ 5374846 w 7467600"/>
              <a:gd name="connsiteY787" fmla="*/ 941988 h 6858000"/>
              <a:gd name="connsiteX788" fmla="*/ 5256105 w 7467600"/>
              <a:gd name="connsiteY788" fmla="*/ 945632 h 6858000"/>
              <a:gd name="connsiteX789" fmla="*/ 5107071 w 7467600"/>
              <a:gd name="connsiteY789" fmla="*/ 969720 h 6858000"/>
              <a:gd name="connsiteX790" fmla="*/ 4998681 w 7467600"/>
              <a:gd name="connsiteY790" fmla="*/ 988771 h 6858000"/>
              <a:gd name="connsiteX791" fmla="*/ 5870151 w 7467600"/>
              <a:gd name="connsiteY791" fmla="*/ 898890 h 6858000"/>
              <a:gd name="connsiteX792" fmla="*/ 5504425 w 7467600"/>
              <a:gd name="connsiteY792" fmla="*/ 848067 h 6858000"/>
              <a:gd name="connsiteX793" fmla="*/ 4968849 w 7467600"/>
              <a:gd name="connsiteY793" fmla="*/ 962318 h 6858000"/>
              <a:gd name="connsiteX794" fmla="*/ 5104039 w 7467600"/>
              <a:gd name="connsiteY794" fmla="*/ 940634 h 6858000"/>
              <a:gd name="connsiteX795" fmla="*/ 5256311 w 7467600"/>
              <a:gd name="connsiteY795" fmla="*/ 916490 h 6858000"/>
              <a:gd name="connsiteX796" fmla="*/ 5377381 w 7467600"/>
              <a:gd name="connsiteY796" fmla="*/ 912671 h 6858000"/>
              <a:gd name="connsiteX797" fmla="*/ 5460148 w 7467600"/>
              <a:gd name="connsiteY797" fmla="*/ 911442 h 6858000"/>
              <a:gd name="connsiteX798" fmla="*/ 5648971 w 7467600"/>
              <a:gd name="connsiteY798" fmla="*/ 891331 h 6858000"/>
              <a:gd name="connsiteX799" fmla="*/ 5844807 w 7467600"/>
              <a:gd name="connsiteY799" fmla="*/ 870718 h 6858000"/>
              <a:gd name="connsiteX800" fmla="*/ 5862975 w 7467600"/>
              <a:gd name="connsiteY800" fmla="*/ 869756 h 6858000"/>
              <a:gd name="connsiteX801" fmla="*/ 5920887 w 7467600"/>
              <a:gd name="connsiteY801" fmla="*/ 865929 h 6858000"/>
              <a:gd name="connsiteX802" fmla="*/ 5504425 w 7467600"/>
              <a:gd name="connsiteY802" fmla="*/ 848067 h 6858000"/>
              <a:gd name="connsiteX803" fmla="*/ 3607114 w 7467600"/>
              <a:gd name="connsiteY803" fmla="*/ 467441 h 6858000"/>
              <a:gd name="connsiteX804" fmla="*/ 3296242 w 7467600"/>
              <a:gd name="connsiteY804" fmla="*/ 807991 h 6858000"/>
              <a:gd name="connsiteX805" fmla="*/ 3174674 w 7467600"/>
              <a:gd name="connsiteY805" fmla="*/ 919759 h 6858000"/>
              <a:gd name="connsiteX806" fmla="*/ 3042978 w 7467600"/>
              <a:gd name="connsiteY806" fmla="*/ 1054894 h 6858000"/>
              <a:gd name="connsiteX807" fmla="*/ 2968914 w 7467600"/>
              <a:gd name="connsiteY807" fmla="*/ 1133756 h 6858000"/>
              <a:gd name="connsiteX808" fmla="*/ 3103823 w 7467600"/>
              <a:gd name="connsiteY808" fmla="*/ 1026814 h 6858000"/>
              <a:gd name="connsiteX809" fmla="*/ 3607114 w 7467600"/>
              <a:gd name="connsiteY809" fmla="*/ 467441 h 6858000"/>
              <a:gd name="connsiteX810" fmla="*/ 3744487 w 7467600"/>
              <a:gd name="connsiteY810" fmla="*/ 383136 h 6858000"/>
              <a:gd name="connsiteX811" fmla="*/ 3970213 w 7467600"/>
              <a:gd name="connsiteY811" fmla="*/ 995559 h 6858000"/>
              <a:gd name="connsiteX812" fmla="*/ 3744487 w 7467600"/>
              <a:gd name="connsiteY812" fmla="*/ 383136 h 6858000"/>
              <a:gd name="connsiteX813" fmla="*/ 3624562 w 7467600"/>
              <a:gd name="connsiteY813" fmla="*/ 367041 h 6858000"/>
              <a:gd name="connsiteX814" fmla="*/ 3489712 w 7467600"/>
              <a:gd name="connsiteY814" fmla="*/ 485386 h 6858000"/>
              <a:gd name="connsiteX815" fmla="*/ 3182994 w 7467600"/>
              <a:gd name="connsiteY815" fmla="*/ 828265 h 6858000"/>
              <a:gd name="connsiteX816" fmla="*/ 2892114 w 7467600"/>
              <a:gd name="connsiteY816" fmla="*/ 1172635 h 6858000"/>
              <a:gd name="connsiteX817" fmla="*/ 3021459 w 7467600"/>
              <a:gd name="connsiteY817" fmla="*/ 1035385 h 6858000"/>
              <a:gd name="connsiteX818" fmla="*/ 3153873 w 7467600"/>
              <a:gd name="connsiteY818" fmla="*/ 898971 h 6858000"/>
              <a:gd name="connsiteX819" fmla="*/ 3276511 w 7467600"/>
              <a:gd name="connsiteY819" fmla="*/ 786423 h 6858000"/>
              <a:gd name="connsiteX820" fmla="*/ 3584154 w 7467600"/>
              <a:gd name="connsiteY820" fmla="*/ 448218 h 6858000"/>
              <a:gd name="connsiteX821" fmla="*/ 3624562 w 7467600"/>
              <a:gd name="connsiteY821" fmla="*/ 367041 h 6858000"/>
              <a:gd name="connsiteX822" fmla="*/ 3766672 w 7467600"/>
              <a:gd name="connsiteY822" fmla="*/ 359429 h 6858000"/>
              <a:gd name="connsiteX823" fmla="*/ 3996338 w 7467600"/>
              <a:gd name="connsiteY823" fmla="*/ 968237 h 6858000"/>
              <a:gd name="connsiteX824" fmla="*/ 3766672 w 7467600"/>
              <a:gd name="connsiteY824" fmla="*/ 359429 h 6858000"/>
              <a:gd name="connsiteX825" fmla="*/ 5805386 w 7467600"/>
              <a:gd name="connsiteY825" fmla="*/ 239240 h 6858000"/>
              <a:gd name="connsiteX826" fmla="*/ 5736947 w 7467600"/>
              <a:gd name="connsiteY826" fmla="*/ 261367 h 6858000"/>
              <a:gd name="connsiteX827" fmla="*/ 5427012 w 7467600"/>
              <a:gd name="connsiteY827" fmla="*/ 311272 h 6858000"/>
              <a:gd name="connsiteX828" fmla="*/ 5147818 w 7467600"/>
              <a:gd name="connsiteY828" fmla="*/ 322112 h 6858000"/>
              <a:gd name="connsiteX829" fmla="*/ 5060854 w 7467600"/>
              <a:gd name="connsiteY829" fmla="*/ 311882 h 6858000"/>
              <a:gd name="connsiteX830" fmla="*/ 4945989 w 7467600"/>
              <a:gd name="connsiteY830" fmla="*/ 300516 h 6858000"/>
              <a:gd name="connsiteX831" fmla="*/ 5410479 w 7467600"/>
              <a:gd name="connsiteY831" fmla="*/ 348434 h 6858000"/>
              <a:gd name="connsiteX832" fmla="*/ 5805386 w 7467600"/>
              <a:gd name="connsiteY832" fmla="*/ 239240 h 6858000"/>
              <a:gd name="connsiteX833" fmla="*/ 5905192 w 7467600"/>
              <a:gd name="connsiteY833" fmla="*/ 163079 h 6858000"/>
              <a:gd name="connsiteX834" fmla="*/ 5865655 w 7467600"/>
              <a:gd name="connsiteY834" fmla="*/ 171901 h 6858000"/>
              <a:gd name="connsiteX835" fmla="*/ 5259740 w 7467600"/>
              <a:gd name="connsiteY835" fmla="*/ 257013 h 6858000"/>
              <a:gd name="connsiteX836" fmla="*/ 5208466 w 7467600"/>
              <a:gd name="connsiteY836" fmla="*/ 257550 h 6858000"/>
              <a:gd name="connsiteX837" fmla="*/ 4980204 w 7467600"/>
              <a:gd name="connsiteY837" fmla="*/ 271903 h 6858000"/>
              <a:gd name="connsiteX838" fmla="*/ 5068068 w 7467600"/>
              <a:gd name="connsiteY838" fmla="*/ 282244 h 6858000"/>
              <a:gd name="connsiteX839" fmla="*/ 5153231 w 7467600"/>
              <a:gd name="connsiteY839" fmla="*/ 292240 h 6858000"/>
              <a:gd name="connsiteX840" fmla="*/ 5426491 w 7467600"/>
              <a:gd name="connsiteY840" fmla="*/ 281128 h 6858000"/>
              <a:gd name="connsiteX841" fmla="*/ 5731212 w 7467600"/>
              <a:gd name="connsiteY841" fmla="*/ 231951 h 6858000"/>
              <a:gd name="connsiteX842" fmla="*/ 5905192 w 7467600"/>
              <a:gd name="connsiteY842" fmla="*/ 163079 h 6858000"/>
              <a:gd name="connsiteX843" fmla="*/ 5944437 w 7467600"/>
              <a:gd name="connsiteY843" fmla="*/ 113829 h 6858000"/>
              <a:gd name="connsiteX844" fmla="*/ 5825032 w 7467600"/>
              <a:gd name="connsiteY844" fmla="*/ 146405 h 6858000"/>
              <a:gd name="connsiteX845" fmla="*/ 4955599 w 7467600"/>
              <a:gd name="connsiteY845" fmla="*/ 247008 h 6858000"/>
              <a:gd name="connsiteX846" fmla="*/ 5210104 w 7467600"/>
              <a:gd name="connsiteY846" fmla="*/ 228123 h 6858000"/>
              <a:gd name="connsiteX847" fmla="*/ 5261015 w 7467600"/>
              <a:gd name="connsiteY847" fmla="*/ 227087 h 6858000"/>
              <a:gd name="connsiteX848" fmla="*/ 5861181 w 7467600"/>
              <a:gd name="connsiteY848" fmla="*/ 143093 h 6858000"/>
              <a:gd name="connsiteX849" fmla="*/ 5961252 w 7467600"/>
              <a:gd name="connsiteY849" fmla="*/ 114820 h 6858000"/>
              <a:gd name="connsiteX850" fmla="*/ 5944437 w 7467600"/>
              <a:gd name="connsiteY850" fmla="*/ 113829 h 6858000"/>
              <a:gd name="connsiteX851" fmla="*/ 3882765 w 7467600"/>
              <a:gd name="connsiteY851" fmla="*/ 0 h 6858000"/>
              <a:gd name="connsiteX852" fmla="*/ 3995099 w 7467600"/>
              <a:gd name="connsiteY852" fmla="*/ 0 h 6858000"/>
              <a:gd name="connsiteX853" fmla="*/ 4163818 w 7467600"/>
              <a:gd name="connsiteY853" fmla="*/ 234104 h 6858000"/>
              <a:gd name="connsiteX854" fmla="*/ 4172099 w 7467600"/>
              <a:gd name="connsiteY854" fmla="*/ 234207 h 6858000"/>
              <a:gd name="connsiteX855" fmla="*/ 4784282 w 7467600"/>
              <a:gd name="connsiteY855" fmla="*/ 276561 h 6858000"/>
              <a:gd name="connsiteX856" fmla="*/ 4801687 w 7467600"/>
              <a:gd name="connsiteY856" fmla="*/ 267764 h 6858000"/>
              <a:gd name="connsiteX857" fmla="*/ 6082788 w 7467600"/>
              <a:gd name="connsiteY857" fmla="*/ 64119 h 6858000"/>
              <a:gd name="connsiteX858" fmla="*/ 6099442 w 7467600"/>
              <a:gd name="connsiteY858" fmla="*/ 82568 h 6858000"/>
              <a:gd name="connsiteX859" fmla="*/ 4804137 w 7467600"/>
              <a:gd name="connsiteY859" fmla="*/ 320931 h 6858000"/>
              <a:gd name="connsiteX860" fmla="*/ 4227047 w 7467600"/>
              <a:gd name="connsiteY860" fmla="*/ 313415 h 6858000"/>
              <a:gd name="connsiteX861" fmla="*/ 4346041 w 7467600"/>
              <a:gd name="connsiteY861" fmla="*/ 456086 h 6858000"/>
              <a:gd name="connsiteX862" fmla="*/ 4870967 w 7467600"/>
              <a:gd name="connsiteY862" fmla="*/ 963061 h 6858000"/>
              <a:gd name="connsiteX863" fmla="*/ 4889647 w 7467600"/>
              <a:gd name="connsiteY863" fmla="*/ 957147 h 6858000"/>
              <a:gd name="connsiteX864" fmla="*/ 5422504 w 7467600"/>
              <a:gd name="connsiteY864" fmla="*/ 805191 h 6858000"/>
              <a:gd name="connsiteX865" fmla="*/ 6087656 w 7467600"/>
              <a:gd name="connsiteY865" fmla="*/ 826703 h 6858000"/>
              <a:gd name="connsiteX866" fmla="*/ 6058717 w 7467600"/>
              <a:gd name="connsiteY866" fmla="*/ 865992 h 6858000"/>
              <a:gd name="connsiteX867" fmla="*/ 4974153 w 7467600"/>
              <a:gd name="connsiteY867" fmla="*/ 1045456 h 6858000"/>
              <a:gd name="connsiteX868" fmla="*/ 5627835 w 7467600"/>
              <a:gd name="connsiteY868" fmla="*/ 1472077 h 6858000"/>
              <a:gd name="connsiteX869" fmla="*/ 5629817 w 7467600"/>
              <a:gd name="connsiteY869" fmla="*/ 1471412 h 6858000"/>
              <a:gd name="connsiteX870" fmla="*/ 5634124 w 7467600"/>
              <a:gd name="connsiteY870" fmla="*/ 1470572 h 6858000"/>
              <a:gd name="connsiteX871" fmla="*/ 5755832 w 7467600"/>
              <a:gd name="connsiteY871" fmla="*/ 1383886 h 6858000"/>
              <a:gd name="connsiteX872" fmla="*/ 6014186 w 7467600"/>
              <a:gd name="connsiteY872" fmla="*/ 1279799 h 6858000"/>
              <a:gd name="connsiteX873" fmla="*/ 6901619 w 7467600"/>
              <a:gd name="connsiteY873" fmla="*/ 1047874 h 6858000"/>
              <a:gd name="connsiteX874" fmla="*/ 6931566 w 7467600"/>
              <a:gd name="connsiteY874" fmla="*/ 1062034 h 6858000"/>
              <a:gd name="connsiteX875" fmla="*/ 5790982 w 7467600"/>
              <a:gd name="connsiteY875" fmla="*/ 1561380 h 6858000"/>
              <a:gd name="connsiteX876" fmla="*/ 6188971 w 7467600"/>
              <a:gd name="connsiteY876" fmla="*/ 1755168 h 6858000"/>
              <a:gd name="connsiteX877" fmla="*/ 6202446 w 7467600"/>
              <a:gd name="connsiteY877" fmla="*/ 1752268 h 6858000"/>
              <a:gd name="connsiteX878" fmla="*/ 7179560 w 7467600"/>
              <a:gd name="connsiteY878" fmla="*/ 1467551 h 6858000"/>
              <a:gd name="connsiteX879" fmla="*/ 7158730 w 7467600"/>
              <a:gd name="connsiteY879" fmla="*/ 1507835 h 6858000"/>
              <a:gd name="connsiteX880" fmla="*/ 6326959 w 7467600"/>
              <a:gd name="connsiteY880" fmla="*/ 1817686 h 6858000"/>
              <a:gd name="connsiteX881" fmla="*/ 6537433 w 7467600"/>
              <a:gd name="connsiteY881" fmla="*/ 1907790 h 6858000"/>
              <a:gd name="connsiteX882" fmla="*/ 6550221 w 7467600"/>
              <a:gd name="connsiteY882" fmla="*/ 1910729 h 6858000"/>
              <a:gd name="connsiteX883" fmla="*/ 6964438 w 7467600"/>
              <a:gd name="connsiteY883" fmla="*/ 2209505 h 6858000"/>
              <a:gd name="connsiteX884" fmla="*/ 7367862 w 7467600"/>
              <a:gd name="connsiteY884" fmla="*/ 2806833 h 6858000"/>
              <a:gd name="connsiteX885" fmla="*/ 7364329 w 7467600"/>
              <a:gd name="connsiteY885" fmla="*/ 2826907 h 6858000"/>
              <a:gd name="connsiteX886" fmla="*/ 7290545 w 7467600"/>
              <a:gd name="connsiteY886" fmla="*/ 2850663 h 6858000"/>
              <a:gd name="connsiteX887" fmla="*/ 6472036 w 7467600"/>
              <a:gd name="connsiteY887" fmla="*/ 1959003 h 6858000"/>
              <a:gd name="connsiteX888" fmla="*/ 5792897 w 7467600"/>
              <a:gd name="connsiteY888" fmla="*/ 1647747 h 6858000"/>
              <a:gd name="connsiteX889" fmla="*/ 5842751 w 7467600"/>
              <a:gd name="connsiteY889" fmla="*/ 1816112 h 6858000"/>
              <a:gd name="connsiteX890" fmla="*/ 5847424 w 7467600"/>
              <a:gd name="connsiteY890" fmla="*/ 1815776 h 6858000"/>
              <a:gd name="connsiteX891" fmla="*/ 6399821 w 7467600"/>
              <a:gd name="connsiteY891" fmla="*/ 2344799 h 6858000"/>
              <a:gd name="connsiteX892" fmla="*/ 6323232 w 7467600"/>
              <a:gd name="connsiteY892" fmla="*/ 2389634 h 6858000"/>
              <a:gd name="connsiteX893" fmla="*/ 5942958 w 7467600"/>
              <a:gd name="connsiteY893" fmla="*/ 2077708 h 6858000"/>
              <a:gd name="connsiteX894" fmla="*/ 5921559 w 7467600"/>
              <a:gd name="connsiteY894" fmla="*/ 2378596 h 6858000"/>
              <a:gd name="connsiteX895" fmla="*/ 5817651 w 7467600"/>
              <a:gd name="connsiteY895" fmla="*/ 3023919 h 6858000"/>
              <a:gd name="connsiteX896" fmla="*/ 5729634 w 7467600"/>
              <a:gd name="connsiteY896" fmla="*/ 3051849 h 6858000"/>
              <a:gd name="connsiteX897" fmla="*/ 5611018 w 7467600"/>
              <a:gd name="connsiteY897" fmla="*/ 2316769 h 6858000"/>
              <a:gd name="connsiteX898" fmla="*/ 5687608 w 7467600"/>
              <a:gd name="connsiteY898" fmla="*/ 2039972 h 6858000"/>
              <a:gd name="connsiteX899" fmla="*/ 5657554 w 7467600"/>
              <a:gd name="connsiteY899" fmla="*/ 1576445 h 6858000"/>
              <a:gd name="connsiteX900" fmla="*/ 5150475 w 7467600"/>
              <a:gd name="connsiteY900" fmla="*/ 1274012 h 6858000"/>
              <a:gd name="connsiteX901" fmla="*/ 5349142 w 7467600"/>
              <a:gd name="connsiteY901" fmla="*/ 2204405 h 6858000"/>
              <a:gd name="connsiteX902" fmla="*/ 5262214 w 7467600"/>
              <a:gd name="connsiteY902" fmla="*/ 2233836 h 6858000"/>
              <a:gd name="connsiteX903" fmla="*/ 4981539 w 7467600"/>
              <a:gd name="connsiteY903" fmla="*/ 1542201 h 6858000"/>
              <a:gd name="connsiteX904" fmla="*/ 4958461 w 7467600"/>
              <a:gd name="connsiteY904" fmla="*/ 1136957 h 6858000"/>
              <a:gd name="connsiteX905" fmla="*/ 4655015 w 7467600"/>
              <a:gd name="connsiteY905" fmla="*/ 891426 h 6858000"/>
              <a:gd name="connsiteX906" fmla="*/ 4348002 w 7467600"/>
              <a:gd name="connsiteY906" fmla="*/ 2205895 h 6858000"/>
              <a:gd name="connsiteX907" fmla="*/ 4262250 w 7467600"/>
              <a:gd name="connsiteY907" fmla="*/ 2219972 h 6858000"/>
              <a:gd name="connsiteX908" fmla="*/ 4550611 w 7467600"/>
              <a:gd name="connsiteY908" fmla="*/ 817540 h 6858000"/>
              <a:gd name="connsiteX909" fmla="*/ 4564418 w 7467600"/>
              <a:gd name="connsiteY909" fmla="*/ 808293 h 6858000"/>
              <a:gd name="connsiteX910" fmla="*/ 4266388 w 7467600"/>
              <a:gd name="connsiteY910" fmla="*/ 500083 h 6858000"/>
              <a:gd name="connsiteX911" fmla="*/ 4032842 w 7467600"/>
              <a:gd name="connsiteY911" fmla="*/ 211809 h 6858000"/>
              <a:gd name="connsiteX912" fmla="*/ 3882765 w 7467600"/>
              <a:gd name="connsiteY912" fmla="*/ 0 h 6858000"/>
              <a:gd name="connsiteX913" fmla="*/ 3721337 w 7467600"/>
              <a:gd name="connsiteY913" fmla="*/ 0 h 6858000"/>
              <a:gd name="connsiteX914" fmla="*/ 3797544 w 7467600"/>
              <a:gd name="connsiteY914" fmla="*/ 0 h 6858000"/>
              <a:gd name="connsiteX915" fmla="*/ 3775734 w 7467600"/>
              <a:gd name="connsiteY915" fmla="*/ 95131 h 6858000"/>
              <a:gd name="connsiteX916" fmla="*/ 3724807 w 7467600"/>
              <a:gd name="connsiteY916" fmla="*/ 272257 h 6858000"/>
              <a:gd name="connsiteX917" fmla="*/ 3726844 w 7467600"/>
              <a:gd name="connsiteY917" fmla="*/ 282988 h 6858000"/>
              <a:gd name="connsiteX918" fmla="*/ 3742664 w 7467600"/>
              <a:gd name="connsiteY918" fmla="*/ 279918 h 6858000"/>
              <a:gd name="connsiteX919" fmla="*/ 4103910 w 7467600"/>
              <a:gd name="connsiteY919" fmla="*/ 1161917 h 6858000"/>
              <a:gd name="connsiteX920" fmla="*/ 4020269 w 7467600"/>
              <a:gd name="connsiteY920" fmla="*/ 1200406 h 6858000"/>
              <a:gd name="connsiteX921" fmla="*/ 3674882 w 7467600"/>
              <a:gd name="connsiteY921" fmla="*/ 488524 h 6858000"/>
              <a:gd name="connsiteX922" fmla="*/ 3132682 w 7467600"/>
              <a:gd name="connsiteY922" fmla="*/ 1072284 h 6858000"/>
              <a:gd name="connsiteX923" fmla="*/ 2716346 w 7467600"/>
              <a:gd name="connsiteY923" fmla="*/ 1276376 h 6858000"/>
              <a:gd name="connsiteX924" fmla="*/ 2716772 w 7467600"/>
              <a:gd name="connsiteY924" fmla="*/ 1255462 h 6858000"/>
              <a:gd name="connsiteX925" fmla="*/ 3471096 w 7467600"/>
              <a:gd name="connsiteY925" fmla="*/ 437072 h 6858000"/>
              <a:gd name="connsiteX926" fmla="*/ 3639057 w 7467600"/>
              <a:gd name="connsiteY926" fmla="*/ 286334 h 6858000"/>
              <a:gd name="connsiteX927" fmla="*/ 3640309 w 7467600"/>
              <a:gd name="connsiteY927" fmla="*/ 284664 h 6858000"/>
              <a:gd name="connsiteX928" fmla="*/ 3646022 w 7467600"/>
              <a:gd name="connsiteY928" fmla="*/ 276711 h 6858000"/>
              <a:gd name="connsiteX929" fmla="*/ 3707943 w 7467600"/>
              <a:gd name="connsiteY929" fmla="*/ 65958 h 6858000"/>
              <a:gd name="connsiteX930" fmla="*/ 3721337 w 7467600"/>
              <a:gd name="connsiteY930" fmla="*/ 0 h 6858000"/>
              <a:gd name="connsiteX931" fmla="*/ 2867960 w 7467600"/>
              <a:gd name="connsiteY931" fmla="*/ 0 h 6858000"/>
              <a:gd name="connsiteX932" fmla="*/ 2926351 w 7467600"/>
              <a:gd name="connsiteY932" fmla="*/ 0 h 6858000"/>
              <a:gd name="connsiteX933" fmla="*/ 2902823 w 7467600"/>
              <a:gd name="connsiteY933" fmla="*/ 262929 h 6858000"/>
              <a:gd name="connsiteX934" fmla="*/ 2940663 w 7467600"/>
              <a:gd name="connsiteY934" fmla="*/ 140884 h 6858000"/>
              <a:gd name="connsiteX935" fmla="*/ 2947039 w 7467600"/>
              <a:gd name="connsiteY935" fmla="*/ 122524 h 6858000"/>
              <a:gd name="connsiteX936" fmla="*/ 2984316 w 7467600"/>
              <a:gd name="connsiteY936" fmla="*/ 0 h 6858000"/>
              <a:gd name="connsiteX937" fmla="*/ 3016114 w 7467600"/>
              <a:gd name="connsiteY937" fmla="*/ 0 h 6858000"/>
              <a:gd name="connsiteX938" fmla="*/ 2979949 w 7467600"/>
              <a:gd name="connsiteY938" fmla="*/ 119274 h 6858000"/>
              <a:gd name="connsiteX939" fmla="*/ 3023879 w 7467600"/>
              <a:gd name="connsiteY939" fmla="*/ 0 h 6858000"/>
              <a:gd name="connsiteX940" fmla="*/ 3105400 w 7467600"/>
              <a:gd name="connsiteY940" fmla="*/ 0 h 6858000"/>
              <a:gd name="connsiteX941" fmla="*/ 3094669 w 7467600"/>
              <a:gd name="connsiteY941" fmla="*/ 30308 h 6858000"/>
              <a:gd name="connsiteX942" fmla="*/ 2901945 w 7467600"/>
              <a:gd name="connsiteY942" fmla="*/ 466538 h 6858000"/>
              <a:gd name="connsiteX943" fmla="*/ 2815209 w 7467600"/>
              <a:gd name="connsiteY943" fmla="*/ 497361 h 6858000"/>
              <a:gd name="connsiteX944" fmla="*/ 2844845 w 7467600"/>
              <a:gd name="connsiteY944" fmla="*/ 127638 h 6858000"/>
              <a:gd name="connsiteX945" fmla="*/ 2867960 w 7467600"/>
              <a:gd name="connsiteY945" fmla="*/ 0 h 6858000"/>
              <a:gd name="connsiteX946" fmla="*/ 1057230 w 7467600"/>
              <a:gd name="connsiteY946" fmla="*/ 0 h 6858000"/>
              <a:gd name="connsiteX947" fmla="*/ 1111003 w 7467600"/>
              <a:gd name="connsiteY947" fmla="*/ 0 h 6858000"/>
              <a:gd name="connsiteX948" fmla="*/ 1125553 w 7467600"/>
              <a:gd name="connsiteY948" fmla="*/ 52588 h 6858000"/>
              <a:gd name="connsiteX949" fmla="*/ 1304276 w 7467600"/>
              <a:gd name="connsiteY949" fmla="*/ 476275 h 6858000"/>
              <a:gd name="connsiteX950" fmla="*/ 1492066 w 7467600"/>
              <a:gd name="connsiteY950" fmla="*/ 886333 h 6858000"/>
              <a:gd name="connsiteX951" fmla="*/ 1423698 w 7467600"/>
              <a:gd name="connsiteY951" fmla="*/ 710817 h 6858000"/>
              <a:gd name="connsiteX952" fmla="*/ 1357609 w 7467600"/>
              <a:gd name="connsiteY952" fmla="*/ 532892 h 6858000"/>
              <a:gd name="connsiteX953" fmla="*/ 1309550 w 7467600"/>
              <a:gd name="connsiteY953" fmla="*/ 374031 h 6858000"/>
              <a:gd name="connsiteX954" fmla="*/ 1193673 w 7467600"/>
              <a:gd name="connsiteY954" fmla="*/ 49533 h 6858000"/>
              <a:gd name="connsiteX955" fmla="*/ 1164391 w 7467600"/>
              <a:gd name="connsiteY955" fmla="*/ 0 h 6858000"/>
              <a:gd name="connsiteX956" fmla="*/ 1200666 w 7467600"/>
              <a:gd name="connsiteY956" fmla="*/ 0 h 6858000"/>
              <a:gd name="connsiteX957" fmla="*/ 1223408 w 7467600"/>
              <a:gd name="connsiteY957" fmla="*/ 38996 h 6858000"/>
              <a:gd name="connsiteX958" fmla="*/ 1339635 w 7467600"/>
              <a:gd name="connsiteY958" fmla="*/ 365517 h 6858000"/>
              <a:gd name="connsiteX959" fmla="*/ 1387469 w 7467600"/>
              <a:gd name="connsiteY959" fmla="*/ 523079 h 6858000"/>
              <a:gd name="connsiteX960" fmla="*/ 1452685 w 7467600"/>
              <a:gd name="connsiteY960" fmla="*/ 699806 h 6858000"/>
              <a:gd name="connsiteX961" fmla="*/ 1492092 w 7467600"/>
              <a:gd name="connsiteY961" fmla="*/ 800424 h 6858000"/>
              <a:gd name="connsiteX962" fmla="*/ 1455302 w 7467600"/>
              <a:gd name="connsiteY962" fmla="*/ 632913 h 6858000"/>
              <a:gd name="connsiteX963" fmla="*/ 1222336 w 7467600"/>
              <a:gd name="connsiteY963" fmla="*/ 9480 h 6858000"/>
              <a:gd name="connsiteX964" fmla="*/ 1214634 w 7467600"/>
              <a:gd name="connsiteY964" fmla="*/ 0 h 6858000"/>
              <a:gd name="connsiteX965" fmla="*/ 1289827 w 7467600"/>
              <a:gd name="connsiteY965" fmla="*/ 0 h 6858000"/>
              <a:gd name="connsiteX966" fmla="*/ 1321076 w 7467600"/>
              <a:gd name="connsiteY966" fmla="*/ 59722 h 6858000"/>
              <a:gd name="connsiteX967" fmla="*/ 1512579 w 7467600"/>
              <a:gd name="connsiteY967" fmla="*/ 626441 h 6858000"/>
              <a:gd name="connsiteX968" fmla="*/ 1506076 w 7467600"/>
              <a:gd name="connsiteY968" fmla="*/ 1089289 h 6858000"/>
              <a:gd name="connsiteX969" fmla="*/ 1486346 w 7467600"/>
              <a:gd name="connsiteY969" fmla="*/ 1079919 h 6858000"/>
              <a:gd name="connsiteX970" fmla="*/ 1070511 w 7467600"/>
              <a:gd name="connsiteY970" fmla="*/ 48609 h 6858000"/>
              <a:gd name="connsiteX971" fmla="*/ 1057230 w 7467600"/>
              <a:gd name="connsiteY971" fmla="*/ 0 h 6858000"/>
              <a:gd name="connsiteX972" fmla="*/ 43151 w 7467600"/>
              <a:gd name="connsiteY972" fmla="*/ 0 h 6858000"/>
              <a:gd name="connsiteX973" fmla="*/ 95283 w 7467600"/>
              <a:gd name="connsiteY973" fmla="*/ 0 h 6858000"/>
              <a:gd name="connsiteX974" fmla="*/ 300708 w 7467600"/>
              <a:gd name="connsiteY974" fmla="*/ 154571 h 6858000"/>
              <a:gd name="connsiteX975" fmla="*/ 530414 w 7467600"/>
              <a:gd name="connsiteY975" fmla="*/ 354673 h 6858000"/>
              <a:gd name="connsiteX976" fmla="*/ 333785 w 7467600"/>
              <a:gd name="connsiteY976" fmla="*/ 161564 h 6858000"/>
              <a:gd name="connsiteX977" fmla="*/ 147005 w 7467600"/>
              <a:gd name="connsiteY977" fmla="*/ 0 h 6858000"/>
              <a:gd name="connsiteX978" fmla="*/ 272509 w 7467600"/>
              <a:gd name="connsiteY978" fmla="*/ 0 h 6858000"/>
              <a:gd name="connsiteX979" fmla="*/ 326276 w 7467600"/>
              <a:gd name="connsiteY979" fmla="*/ 45847 h 6858000"/>
              <a:gd name="connsiteX980" fmla="*/ 823759 w 7467600"/>
              <a:gd name="connsiteY980" fmla="*/ 574145 h 6858000"/>
              <a:gd name="connsiteX981" fmla="*/ 811254 w 7467600"/>
              <a:gd name="connsiteY981" fmla="*/ 665546 h 6858000"/>
              <a:gd name="connsiteX982" fmla="*/ 154042 w 7467600"/>
              <a:gd name="connsiteY982" fmla="*/ 261522 h 6858000"/>
              <a:gd name="connsiteX983" fmla="*/ 13550 w 7467600"/>
              <a:gd name="connsiteY983" fmla="*/ 158423 h 6858000"/>
              <a:gd name="connsiteX984" fmla="*/ 0 w 7467600"/>
              <a:gd name="connsiteY984" fmla="*/ 146618 h 6858000"/>
              <a:gd name="connsiteX985" fmla="*/ 0 w 7467600"/>
              <a:gd name="connsiteY985" fmla="*/ 59161 h 6858000"/>
              <a:gd name="connsiteX986" fmla="*/ 45427 w 7467600"/>
              <a:gd name="connsiteY986" fmla="*/ 101078 h 6858000"/>
              <a:gd name="connsiteX987" fmla="*/ 630103 w 7467600"/>
              <a:gd name="connsiteY987" fmla="*/ 485885 h 6858000"/>
              <a:gd name="connsiteX988" fmla="*/ 532040 w 7467600"/>
              <a:gd name="connsiteY988" fmla="*/ 399359 h 6858000"/>
              <a:gd name="connsiteX989" fmla="*/ 517618 w 7467600"/>
              <a:gd name="connsiteY989" fmla="*/ 385726 h 6858000"/>
              <a:gd name="connsiteX990" fmla="*/ 285074 w 7467600"/>
              <a:gd name="connsiteY990" fmla="*/ 182755 h 6858000"/>
              <a:gd name="connsiteX991" fmla="*/ 43151 w 7467600"/>
              <a:gd name="connsiteY99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467600 w 7467600"/>
              <a:gd name="connsiteY133" fmla="*/ 5199146 h 6858000"/>
              <a:gd name="connsiteX134" fmla="*/ 7312201 w 7467600"/>
              <a:gd name="connsiteY134" fmla="*/ 5128278 h 6858000"/>
              <a:gd name="connsiteX135" fmla="*/ 1903353 w 7467600"/>
              <a:gd name="connsiteY135" fmla="*/ 5044827 h 6858000"/>
              <a:gd name="connsiteX136" fmla="*/ 1936931 w 7467600"/>
              <a:gd name="connsiteY136" fmla="*/ 5093954 h 6858000"/>
              <a:gd name="connsiteX137" fmla="*/ 2195868 w 7467600"/>
              <a:gd name="connsiteY137" fmla="*/ 5396574 h 6858000"/>
              <a:gd name="connsiteX138" fmla="*/ 2088852 w 7467600"/>
              <a:gd name="connsiteY138" fmla="*/ 5166123 h 6858000"/>
              <a:gd name="connsiteX139" fmla="*/ 1958241 w 7467600"/>
              <a:gd name="connsiteY139" fmla="*/ 5067955 h 6858000"/>
              <a:gd name="connsiteX140" fmla="*/ 1903353 w 7467600"/>
              <a:gd name="connsiteY140" fmla="*/ 5044827 h 6858000"/>
              <a:gd name="connsiteX141" fmla="*/ 1979378 w 7467600"/>
              <a:gd name="connsiteY141" fmla="*/ 4769504 h 6858000"/>
              <a:gd name="connsiteX142" fmla="*/ 2882120 w 7467600"/>
              <a:gd name="connsiteY142" fmla="*/ 5064547 h 6858000"/>
              <a:gd name="connsiteX143" fmla="*/ 2793103 w 7467600"/>
              <a:gd name="connsiteY143" fmla="*/ 5039699 h 6858000"/>
              <a:gd name="connsiteX144" fmla="*/ 2770041 w 7467600"/>
              <a:gd name="connsiteY144" fmla="*/ 5033634 h 6858000"/>
              <a:gd name="connsiteX145" fmla="*/ 1979378 w 7467600"/>
              <a:gd name="connsiteY145" fmla="*/ 4769504 h 6858000"/>
              <a:gd name="connsiteX146" fmla="*/ 1927410 w 7467600"/>
              <a:gd name="connsiteY146" fmla="*/ 4716164 h 6858000"/>
              <a:gd name="connsiteX147" fmla="*/ 1959587 w 7467600"/>
              <a:gd name="connsiteY147" fmla="*/ 4728849 h 6858000"/>
              <a:gd name="connsiteX148" fmla="*/ 2777707 w 7467600"/>
              <a:gd name="connsiteY148" fmla="*/ 5003991 h 6858000"/>
              <a:gd name="connsiteX149" fmla="*/ 2800768 w 7467600"/>
              <a:gd name="connsiteY149" fmla="*/ 5010056 h 6858000"/>
              <a:gd name="connsiteX150" fmla="*/ 2879408 w 7467600"/>
              <a:gd name="connsiteY150" fmla="*/ 5031590 h 6858000"/>
              <a:gd name="connsiteX151" fmla="*/ 2862295 w 7467600"/>
              <a:gd name="connsiteY151" fmla="*/ 5022958 h 6858000"/>
              <a:gd name="connsiteX152" fmla="*/ 2813343 w 7467600"/>
              <a:gd name="connsiteY152" fmla="*/ 4998369 h 6858000"/>
              <a:gd name="connsiteX153" fmla="*/ 2646245 w 7467600"/>
              <a:gd name="connsiteY153" fmla="*/ 4930999 h 6858000"/>
              <a:gd name="connsiteX154" fmla="*/ 1999243 w 7467600"/>
              <a:gd name="connsiteY154" fmla="*/ 4730524 h 6858000"/>
              <a:gd name="connsiteX155" fmla="*/ 1979527 w 7467600"/>
              <a:gd name="connsiteY155" fmla="*/ 4726651 h 6858000"/>
              <a:gd name="connsiteX156" fmla="*/ 1927410 w 7467600"/>
              <a:gd name="connsiteY156" fmla="*/ 4716164 h 6858000"/>
              <a:gd name="connsiteX157" fmla="*/ 1997014 w 7467600"/>
              <a:gd name="connsiteY157" fmla="*/ 4698007 h 6858000"/>
              <a:gd name="connsiteX158" fmla="*/ 2005458 w 7467600"/>
              <a:gd name="connsiteY158" fmla="*/ 4699540 h 6858000"/>
              <a:gd name="connsiteX159" fmla="*/ 2657186 w 7467600"/>
              <a:gd name="connsiteY159" fmla="*/ 4901687 h 6858000"/>
              <a:gd name="connsiteX160" fmla="*/ 2826662 w 7467600"/>
              <a:gd name="connsiteY160" fmla="*/ 4970362 h 6858000"/>
              <a:gd name="connsiteX161" fmla="*/ 2876100 w 7467600"/>
              <a:gd name="connsiteY161" fmla="*/ 4995397 h 6858000"/>
              <a:gd name="connsiteX162" fmla="*/ 3042600 w 7467600"/>
              <a:gd name="connsiteY162" fmla="*/ 5059532 h 6858000"/>
              <a:gd name="connsiteX163" fmla="*/ 1997014 w 7467600"/>
              <a:gd name="connsiteY163" fmla="*/ 4698007 h 6858000"/>
              <a:gd name="connsiteX164" fmla="*/ 2305292 w 7467600"/>
              <a:gd name="connsiteY164" fmla="*/ 4219492 h 6858000"/>
              <a:gd name="connsiteX165" fmla="*/ 3360922 w 7467600"/>
              <a:gd name="connsiteY165" fmla="*/ 4529373 h 6858000"/>
              <a:gd name="connsiteX166" fmla="*/ 3492420 w 7467600"/>
              <a:gd name="connsiteY166" fmla="*/ 4510145 h 6858000"/>
              <a:gd name="connsiteX167" fmla="*/ 3364086 w 7467600"/>
              <a:gd name="connsiteY167" fmla="*/ 4480340 h 6858000"/>
              <a:gd name="connsiteX168" fmla="*/ 3225818 w 7467600"/>
              <a:gd name="connsiteY168" fmla="*/ 4411822 h 6858000"/>
              <a:gd name="connsiteX169" fmla="*/ 3129696 w 7467600"/>
              <a:gd name="connsiteY169" fmla="*/ 4360704 h 6858000"/>
              <a:gd name="connsiteX170" fmla="*/ 2814545 w 7467600"/>
              <a:gd name="connsiteY170" fmla="*/ 4282955 h 6858000"/>
              <a:gd name="connsiteX171" fmla="*/ 2305292 w 7467600"/>
              <a:gd name="connsiteY171" fmla="*/ 4219492 h 6858000"/>
              <a:gd name="connsiteX172" fmla="*/ 2626982 w 7467600"/>
              <a:gd name="connsiteY172" fmla="*/ 4206450 h 6858000"/>
              <a:gd name="connsiteX173" fmla="*/ 2490617 w 7467600"/>
              <a:gd name="connsiteY173" fmla="*/ 4206951 h 6858000"/>
              <a:gd name="connsiteX174" fmla="*/ 2819869 w 7467600"/>
              <a:gd name="connsiteY174" fmla="*/ 4252936 h 6858000"/>
              <a:gd name="connsiteX175" fmla="*/ 3143018 w 7467600"/>
              <a:gd name="connsiteY175" fmla="*/ 4332698 h 6858000"/>
              <a:gd name="connsiteX176" fmla="*/ 3241520 w 7467600"/>
              <a:gd name="connsiteY176" fmla="*/ 4385112 h 6858000"/>
              <a:gd name="connsiteX177" fmla="*/ 3374575 w 7467600"/>
              <a:gd name="connsiteY177" fmla="*/ 4451517 h 6858000"/>
              <a:gd name="connsiteX178" fmla="*/ 3505221 w 7467600"/>
              <a:gd name="connsiteY178" fmla="*/ 4480757 h 6858000"/>
              <a:gd name="connsiteX179" fmla="*/ 2626982 w 7467600"/>
              <a:gd name="connsiteY179" fmla="*/ 4206450 h 6858000"/>
              <a:gd name="connsiteX180" fmla="*/ 1310106 w 7467600"/>
              <a:gd name="connsiteY180" fmla="*/ 3943217 h 6858000"/>
              <a:gd name="connsiteX181" fmla="*/ 854994 w 7467600"/>
              <a:gd name="connsiteY181" fmla="*/ 4399136 h 6858000"/>
              <a:gd name="connsiteX182" fmla="*/ 742462 w 7467600"/>
              <a:gd name="connsiteY182" fmla="*/ 4594648 h 6858000"/>
              <a:gd name="connsiteX183" fmla="*/ 820602 w 7467600"/>
              <a:gd name="connsiteY183" fmla="*/ 4485915 h 6858000"/>
              <a:gd name="connsiteX184" fmla="*/ 878295 w 7467600"/>
              <a:gd name="connsiteY184" fmla="*/ 4403594 h 6858000"/>
              <a:gd name="connsiteX185" fmla="*/ 1240607 w 7467600"/>
              <a:gd name="connsiteY185" fmla="*/ 4010401 h 6858000"/>
              <a:gd name="connsiteX186" fmla="*/ 1310106 w 7467600"/>
              <a:gd name="connsiteY186" fmla="*/ 3943217 h 6858000"/>
              <a:gd name="connsiteX187" fmla="*/ 1423113 w 7467600"/>
              <a:gd name="connsiteY187" fmla="*/ 3874565 h 6858000"/>
              <a:gd name="connsiteX188" fmla="*/ 1260565 w 7467600"/>
              <a:gd name="connsiteY188" fmla="*/ 4031982 h 6858000"/>
              <a:gd name="connsiteX189" fmla="*/ 901900 w 7467600"/>
              <a:gd name="connsiteY189" fmla="*/ 4421236 h 6858000"/>
              <a:gd name="connsiteX190" fmla="*/ 845044 w 7467600"/>
              <a:gd name="connsiteY190" fmla="*/ 4502436 h 6858000"/>
              <a:gd name="connsiteX191" fmla="*/ 685926 w 7467600"/>
              <a:gd name="connsiteY191" fmla="*/ 4703069 h 6858000"/>
              <a:gd name="connsiteX192" fmla="*/ 684248 w 7467600"/>
              <a:gd name="connsiteY192" fmla="*/ 4706721 h 6858000"/>
              <a:gd name="connsiteX193" fmla="*/ 1423113 w 7467600"/>
              <a:gd name="connsiteY193" fmla="*/ 3874565 h 6858000"/>
              <a:gd name="connsiteX194" fmla="*/ 3316479 w 7467600"/>
              <a:gd name="connsiteY194" fmla="*/ 3872136 h 6858000"/>
              <a:gd name="connsiteX195" fmla="*/ 3546806 w 7467600"/>
              <a:gd name="connsiteY195" fmla="*/ 4356139 h 6858000"/>
              <a:gd name="connsiteX196" fmla="*/ 3364433 w 7467600"/>
              <a:gd name="connsiteY196" fmla="*/ 3953121 h 6858000"/>
              <a:gd name="connsiteX197" fmla="*/ 3316479 w 7467600"/>
              <a:gd name="connsiteY197" fmla="*/ 3872136 h 6858000"/>
              <a:gd name="connsiteX198" fmla="*/ 3291335 w 7467600"/>
              <a:gd name="connsiteY198" fmla="*/ 3767420 h 6858000"/>
              <a:gd name="connsiteX199" fmla="*/ 3390805 w 7467600"/>
              <a:gd name="connsiteY199" fmla="*/ 3937163 h 6858000"/>
              <a:gd name="connsiteX200" fmla="*/ 3579062 w 7467600"/>
              <a:gd name="connsiteY200" fmla="*/ 4359040 h 6858000"/>
              <a:gd name="connsiteX201" fmla="*/ 3467355 w 7467600"/>
              <a:gd name="connsiteY201" fmla="*/ 3988130 h 6858000"/>
              <a:gd name="connsiteX202" fmla="*/ 3310753 w 7467600"/>
              <a:gd name="connsiteY202" fmla="*/ 3787140 h 6858000"/>
              <a:gd name="connsiteX203" fmla="*/ 3291335 w 7467600"/>
              <a:gd name="connsiteY203" fmla="*/ 3767420 h 6858000"/>
              <a:gd name="connsiteX204" fmla="*/ 1635889 w 7467600"/>
              <a:gd name="connsiteY204" fmla="*/ 3709494 h 6858000"/>
              <a:gd name="connsiteX205" fmla="*/ 1634800 w 7467600"/>
              <a:gd name="connsiteY205" fmla="*/ 3731111 h 6858000"/>
              <a:gd name="connsiteX206" fmla="*/ 1635889 w 7467600"/>
              <a:gd name="connsiteY206" fmla="*/ 3709494 h 6858000"/>
              <a:gd name="connsiteX207" fmla="*/ 1510397 w 7467600"/>
              <a:gd name="connsiteY207" fmla="*/ 3684705 h 6858000"/>
              <a:gd name="connsiteX208" fmla="*/ 1146550 w 7467600"/>
              <a:gd name="connsiteY208" fmla="*/ 3802012 h 6858000"/>
              <a:gd name="connsiteX209" fmla="*/ 698834 w 7467600"/>
              <a:gd name="connsiteY209" fmla="*/ 3952272 h 6858000"/>
              <a:gd name="connsiteX210" fmla="*/ 34256 w 7467600"/>
              <a:gd name="connsiteY210" fmla="*/ 4347603 h 6858000"/>
              <a:gd name="connsiteX211" fmla="*/ 527241 w 7467600"/>
              <a:gd name="connsiteY211" fmla="*/ 4065078 h 6858000"/>
              <a:gd name="connsiteX212" fmla="*/ 1510397 w 7467600"/>
              <a:gd name="connsiteY212" fmla="*/ 3684705 h 6858000"/>
              <a:gd name="connsiteX213" fmla="*/ 1313114 w 7467600"/>
              <a:gd name="connsiteY213" fmla="*/ 3655216 h 6858000"/>
              <a:gd name="connsiteX214" fmla="*/ 1109304 w 7467600"/>
              <a:gd name="connsiteY214" fmla="*/ 3669030 h 6858000"/>
              <a:gd name="connsiteX215" fmla="*/ 8129 w 7467600"/>
              <a:gd name="connsiteY215" fmla="*/ 4330519 h 6858000"/>
              <a:gd name="connsiteX216" fmla="*/ 687572 w 7467600"/>
              <a:gd name="connsiteY216" fmla="*/ 3925629 h 6858000"/>
              <a:gd name="connsiteX217" fmla="*/ 1138365 w 7467600"/>
              <a:gd name="connsiteY217" fmla="*/ 3774515 h 6858000"/>
              <a:gd name="connsiteX218" fmla="*/ 1505579 w 7467600"/>
              <a:gd name="connsiteY218" fmla="*/ 3655526 h 6858000"/>
              <a:gd name="connsiteX219" fmla="*/ 1313114 w 7467600"/>
              <a:gd name="connsiteY219" fmla="*/ 3655216 h 6858000"/>
              <a:gd name="connsiteX220" fmla="*/ 3655073 w 7467600"/>
              <a:gd name="connsiteY220" fmla="*/ 3650884 h 6858000"/>
              <a:gd name="connsiteX221" fmla="*/ 3989938 w 7467600"/>
              <a:gd name="connsiteY221" fmla="*/ 3991685 h 6858000"/>
              <a:gd name="connsiteX222" fmla="*/ 4393907 w 7467600"/>
              <a:gd name="connsiteY222" fmla="*/ 4261258 h 6858000"/>
              <a:gd name="connsiteX223" fmla="*/ 4648051 w 7467600"/>
              <a:gd name="connsiteY223" fmla="*/ 4374051 h 6858000"/>
              <a:gd name="connsiteX224" fmla="*/ 4383389 w 7467600"/>
              <a:gd name="connsiteY224" fmla="*/ 4184369 h 6858000"/>
              <a:gd name="connsiteX225" fmla="*/ 4165508 w 7467600"/>
              <a:gd name="connsiteY225" fmla="*/ 4035196 h 6858000"/>
              <a:gd name="connsiteX226" fmla="*/ 4068162 w 7467600"/>
              <a:gd name="connsiteY226" fmla="*/ 3953394 h 6858000"/>
              <a:gd name="connsiteX227" fmla="*/ 3981416 w 7467600"/>
              <a:gd name="connsiteY227" fmla="*/ 3880482 h 6858000"/>
              <a:gd name="connsiteX228" fmla="*/ 3800147 w 7467600"/>
              <a:gd name="connsiteY228" fmla="*/ 3749872 h 6858000"/>
              <a:gd name="connsiteX229" fmla="*/ 3655073 w 7467600"/>
              <a:gd name="connsiteY229" fmla="*/ 3650884 h 6858000"/>
              <a:gd name="connsiteX230" fmla="*/ 3670252 w 7467600"/>
              <a:gd name="connsiteY230" fmla="*/ 3622798 h 6858000"/>
              <a:gd name="connsiteX231" fmla="*/ 3817258 w 7467600"/>
              <a:gd name="connsiteY231" fmla="*/ 3723577 h 6858000"/>
              <a:gd name="connsiteX232" fmla="*/ 4000461 w 7467600"/>
              <a:gd name="connsiteY232" fmla="*/ 3855966 h 6858000"/>
              <a:gd name="connsiteX233" fmla="*/ 4088180 w 7467600"/>
              <a:gd name="connsiteY233" fmla="*/ 3929774 h 6858000"/>
              <a:gd name="connsiteX234" fmla="*/ 4184555 w 7467600"/>
              <a:gd name="connsiteY234" fmla="*/ 4010683 h 6858000"/>
              <a:gd name="connsiteX235" fmla="*/ 4399563 w 7467600"/>
              <a:gd name="connsiteY235" fmla="*/ 4158106 h 6858000"/>
              <a:gd name="connsiteX236" fmla="*/ 4684469 w 7467600"/>
              <a:gd name="connsiteY236" fmla="*/ 4364680 h 6858000"/>
              <a:gd name="connsiteX237" fmla="*/ 4690271 w 7467600"/>
              <a:gd name="connsiteY237" fmla="*/ 4370034 h 6858000"/>
              <a:gd name="connsiteX238" fmla="*/ 4136093 w 7467600"/>
              <a:gd name="connsiteY238" fmla="*/ 3858466 h 6858000"/>
              <a:gd name="connsiteX239" fmla="*/ 3670252 w 7467600"/>
              <a:gd name="connsiteY239" fmla="*/ 3622798 h 6858000"/>
              <a:gd name="connsiteX240" fmla="*/ 4440129 w 7467600"/>
              <a:gd name="connsiteY240" fmla="*/ 3448571 h 6858000"/>
              <a:gd name="connsiteX241" fmla="*/ 4856525 w 7467600"/>
              <a:gd name="connsiteY241" fmla="*/ 3915351 h 6858000"/>
              <a:gd name="connsiteX242" fmla="*/ 5059055 w 7467600"/>
              <a:gd name="connsiteY242" fmla="*/ 4108918 h 6858000"/>
              <a:gd name="connsiteX243" fmla="*/ 5290070 w 7467600"/>
              <a:gd name="connsiteY243" fmla="*/ 4263619 h 6858000"/>
              <a:gd name="connsiteX244" fmla="*/ 4834991 w 7467600"/>
              <a:gd name="connsiteY244" fmla="*/ 3830985 h 6858000"/>
              <a:gd name="connsiteX245" fmla="*/ 4440129 w 7467600"/>
              <a:gd name="connsiteY245" fmla="*/ 3448571 h 6858000"/>
              <a:gd name="connsiteX246" fmla="*/ 4441737 w 7467600"/>
              <a:gd name="connsiteY246" fmla="*/ 3399734 h 6858000"/>
              <a:gd name="connsiteX247" fmla="*/ 4431236 w 7467600"/>
              <a:gd name="connsiteY247" fmla="*/ 3400954 h 6858000"/>
              <a:gd name="connsiteX248" fmla="*/ 4557150 w 7467600"/>
              <a:gd name="connsiteY248" fmla="*/ 3510023 h 6858000"/>
              <a:gd name="connsiteX249" fmla="*/ 4856936 w 7467600"/>
              <a:gd name="connsiteY249" fmla="*/ 3809146 h 6858000"/>
              <a:gd name="connsiteX250" fmla="*/ 5111996 w 7467600"/>
              <a:gd name="connsiteY250" fmla="*/ 4065759 h 6858000"/>
              <a:gd name="connsiteX251" fmla="*/ 5388878 w 7467600"/>
              <a:gd name="connsiteY251" fmla="*/ 4300185 h 6858000"/>
              <a:gd name="connsiteX252" fmla="*/ 5425556 w 7467600"/>
              <a:gd name="connsiteY252" fmla="*/ 4308967 h 6858000"/>
              <a:gd name="connsiteX253" fmla="*/ 4943646 w 7467600"/>
              <a:gd name="connsiteY253" fmla="*/ 3822916 h 6858000"/>
              <a:gd name="connsiteX254" fmla="*/ 4594837 w 7467600"/>
              <a:gd name="connsiteY254" fmla="*/ 3532274 h 6858000"/>
              <a:gd name="connsiteX255" fmla="*/ 4441737 w 7467600"/>
              <a:gd name="connsiteY255" fmla="*/ 3399734 h 6858000"/>
              <a:gd name="connsiteX256" fmla="*/ 5425834 w 7467600"/>
              <a:gd name="connsiteY256" fmla="*/ 3162785 h 6858000"/>
              <a:gd name="connsiteX257" fmla="*/ 5401644 w 7467600"/>
              <a:gd name="connsiteY257" fmla="*/ 3617847 h 6858000"/>
              <a:gd name="connsiteX258" fmla="*/ 5467256 w 7467600"/>
              <a:gd name="connsiteY258" fmla="*/ 4175494 h 6858000"/>
              <a:gd name="connsiteX259" fmla="*/ 5448069 w 7467600"/>
              <a:gd name="connsiteY259" fmla="*/ 3567554 h 6858000"/>
              <a:gd name="connsiteX260" fmla="*/ 5425834 w 7467600"/>
              <a:gd name="connsiteY260" fmla="*/ 3162785 h 6858000"/>
              <a:gd name="connsiteX261" fmla="*/ 1318687 w 7467600"/>
              <a:gd name="connsiteY261" fmla="*/ 3113840 h 6858000"/>
              <a:gd name="connsiteX262" fmla="*/ 1066793 w 7467600"/>
              <a:gd name="connsiteY262" fmla="*/ 3212171 h 6858000"/>
              <a:gd name="connsiteX263" fmla="*/ 993319 w 7467600"/>
              <a:gd name="connsiteY263" fmla="*/ 3247648 h 6858000"/>
              <a:gd name="connsiteX264" fmla="*/ 853081 w 7467600"/>
              <a:gd name="connsiteY264" fmla="*/ 3312410 h 6858000"/>
              <a:gd name="connsiteX265" fmla="*/ 805957 w 7467600"/>
              <a:gd name="connsiteY265" fmla="*/ 3330443 h 6858000"/>
              <a:gd name="connsiteX266" fmla="*/ 1318687 w 7467600"/>
              <a:gd name="connsiteY266" fmla="*/ 3113840 h 6858000"/>
              <a:gd name="connsiteX267" fmla="*/ 5453702 w 7467600"/>
              <a:gd name="connsiteY267" fmla="*/ 3090882 h 6858000"/>
              <a:gd name="connsiteX268" fmla="*/ 5480135 w 7467600"/>
              <a:gd name="connsiteY268" fmla="*/ 3565802 h 6858000"/>
              <a:gd name="connsiteX269" fmla="*/ 5499023 w 7467600"/>
              <a:gd name="connsiteY269" fmla="*/ 4166310 h 6858000"/>
              <a:gd name="connsiteX270" fmla="*/ 5547022 w 7467600"/>
              <a:gd name="connsiteY270" fmla="*/ 3607838 h 6858000"/>
              <a:gd name="connsiteX271" fmla="*/ 5515964 w 7467600"/>
              <a:gd name="connsiteY271" fmla="*/ 3378541 h 6858000"/>
              <a:gd name="connsiteX272" fmla="*/ 5453702 w 7467600"/>
              <a:gd name="connsiteY272" fmla="*/ 3090882 h 6858000"/>
              <a:gd name="connsiteX273" fmla="*/ 1238695 w 7467600"/>
              <a:gd name="connsiteY273" fmla="*/ 3076820 h 6858000"/>
              <a:gd name="connsiteX274" fmla="*/ 716371 w 7467600"/>
              <a:gd name="connsiteY274" fmla="*/ 3293249 h 6858000"/>
              <a:gd name="connsiteX275" fmla="*/ 579522 w 7467600"/>
              <a:gd name="connsiteY275" fmla="*/ 3371759 h 6858000"/>
              <a:gd name="connsiteX276" fmla="*/ 600288 w 7467600"/>
              <a:gd name="connsiteY276" fmla="*/ 3365555 h 6858000"/>
              <a:gd name="connsiteX277" fmla="*/ 840692 w 7467600"/>
              <a:gd name="connsiteY277" fmla="*/ 3284921 h 6858000"/>
              <a:gd name="connsiteX278" fmla="*/ 979248 w 7467600"/>
              <a:gd name="connsiteY278" fmla="*/ 3221003 h 6858000"/>
              <a:gd name="connsiteX279" fmla="*/ 1053282 w 7467600"/>
              <a:gd name="connsiteY279" fmla="*/ 3185247 h 6858000"/>
              <a:gd name="connsiteX280" fmla="*/ 1320603 w 7467600"/>
              <a:gd name="connsiteY280" fmla="*/ 3081281 h 6858000"/>
              <a:gd name="connsiteX281" fmla="*/ 1238695 w 7467600"/>
              <a:gd name="connsiteY281" fmla="*/ 3076820 h 6858000"/>
              <a:gd name="connsiteX282" fmla="*/ 5425627 w 7467600"/>
              <a:gd name="connsiteY282" fmla="*/ 2954192 h 6858000"/>
              <a:gd name="connsiteX283" fmla="*/ 5470770 w 7467600"/>
              <a:gd name="connsiteY283" fmla="*/ 3005435 h 6858000"/>
              <a:gd name="connsiteX284" fmla="*/ 5519779 w 7467600"/>
              <a:gd name="connsiteY284" fmla="*/ 4359223 h 6858000"/>
              <a:gd name="connsiteX285" fmla="*/ 5520293 w 7467600"/>
              <a:gd name="connsiteY285" fmla="*/ 4360602 h 6858000"/>
              <a:gd name="connsiteX286" fmla="*/ 5767221 w 7467600"/>
              <a:gd name="connsiteY286" fmla="*/ 4665564 h 6858000"/>
              <a:gd name="connsiteX287" fmla="*/ 6937169 w 7467600"/>
              <a:gd name="connsiteY287" fmla="*/ 4815941 h 6858000"/>
              <a:gd name="connsiteX288" fmla="*/ 6953922 w 7467600"/>
              <a:gd name="connsiteY288" fmla="*/ 4890068 h 6858000"/>
              <a:gd name="connsiteX289" fmla="*/ 6071359 w 7467600"/>
              <a:gd name="connsiteY289" fmla="*/ 4770770 h 6858000"/>
              <a:gd name="connsiteX290" fmla="*/ 6038839 w 7467600"/>
              <a:gd name="connsiteY290" fmla="*/ 4764474 h 6858000"/>
              <a:gd name="connsiteX291" fmla="*/ 6038706 w 7467600"/>
              <a:gd name="connsiteY291" fmla="*/ 4763847 h 6858000"/>
              <a:gd name="connsiteX292" fmla="*/ 6037784 w 7467600"/>
              <a:gd name="connsiteY292" fmla="*/ 4764270 h 6858000"/>
              <a:gd name="connsiteX293" fmla="*/ 6038839 w 7467600"/>
              <a:gd name="connsiteY293" fmla="*/ 4764474 h 6858000"/>
              <a:gd name="connsiteX294" fmla="*/ 6040338 w 7467600"/>
              <a:gd name="connsiteY294" fmla="*/ 4771418 h 6858000"/>
              <a:gd name="connsiteX295" fmla="*/ 6024488 w 7467600"/>
              <a:gd name="connsiteY295" fmla="*/ 4809903 h 6858000"/>
              <a:gd name="connsiteX296" fmla="*/ 5599771 w 7467600"/>
              <a:gd name="connsiteY296" fmla="*/ 5509652 h 6858000"/>
              <a:gd name="connsiteX297" fmla="*/ 5548843 w 7467600"/>
              <a:gd name="connsiteY297" fmla="*/ 5563845 h 6858000"/>
              <a:gd name="connsiteX298" fmla="*/ 5940952 w 7467600"/>
              <a:gd name="connsiteY298" fmla="*/ 6250028 h 6858000"/>
              <a:gd name="connsiteX299" fmla="*/ 6043441 w 7467600"/>
              <a:gd name="connsiteY299" fmla="*/ 6665847 h 6858000"/>
              <a:gd name="connsiteX300" fmla="*/ 6093432 w 7467600"/>
              <a:gd name="connsiteY300" fmla="*/ 6858000 h 6858000"/>
              <a:gd name="connsiteX301" fmla="*/ 6034344 w 7467600"/>
              <a:gd name="connsiteY301" fmla="*/ 6858000 h 6858000"/>
              <a:gd name="connsiteX302" fmla="*/ 6026679 w 7467600"/>
              <a:gd name="connsiteY302" fmla="*/ 6836959 h 6858000"/>
              <a:gd name="connsiteX303" fmla="*/ 5800441 w 7467600"/>
              <a:gd name="connsiteY303" fmla="*/ 6335286 h 6858000"/>
              <a:gd name="connsiteX304" fmla="*/ 5526562 w 7467600"/>
              <a:gd name="connsiteY304" fmla="*/ 5705388 h 6858000"/>
              <a:gd name="connsiteX305" fmla="*/ 5519640 w 7467600"/>
              <a:gd name="connsiteY305" fmla="*/ 5683774 h 6858000"/>
              <a:gd name="connsiteX306" fmla="*/ 5844559 w 7467600"/>
              <a:gd name="connsiteY306" fmla="*/ 6553349 h 6858000"/>
              <a:gd name="connsiteX307" fmla="*/ 5975994 w 7467600"/>
              <a:gd name="connsiteY307" fmla="*/ 6858000 h 6858000"/>
              <a:gd name="connsiteX308" fmla="*/ 5898547 w 7467600"/>
              <a:gd name="connsiteY308" fmla="*/ 6858000 h 6858000"/>
              <a:gd name="connsiteX309" fmla="*/ 5682041 w 7467600"/>
              <a:gd name="connsiteY309" fmla="*/ 6355860 h 6858000"/>
              <a:gd name="connsiteX310" fmla="*/ 5461758 w 7467600"/>
              <a:gd name="connsiteY310" fmla="*/ 5820220 h 6858000"/>
              <a:gd name="connsiteX311" fmla="*/ 5237282 w 7467600"/>
              <a:gd name="connsiteY311" fmla="*/ 6579086 h 6858000"/>
              <a:gd name="connsiteX312" fmla="*/ 5115009 w 7467600"/>
              <a:gd name="connsiteY312" fmla="*/ 6858000 h 6858000"/>
              <a:gd name="connsiteX313" fmla="*/ 5028074 w 7467600"/>
              <a:gd name="connsiteY313" fmla="*/ 6858000 h 6858000"/>
              <a:gd name="connsiteX314" fmla="*/ 5079508 w 7467600"/>
              <a:gd name="connsiteY314" fmla="*/ 6749074 h 6858000"/>
              <a:gd name="connsiteX315" fmla="*/ 5371846 w 7467600"/>
              <a:gd name="connsiteY315" fmla="*/ 5924413 h 6858000"/>
              <a:gd name="connsiteX316" fmla="*/ 5270512 w 7467600"/>
              <a:gd name="connsiteY316" fmla="*/ 6138975 h 6858000"/>
              <a:gd name="connsiteX317" fmla="*/ 5062409 w 7467600"/>
              <a:gd name="connsiteY317" fmla="*/ 6653544 h 6858000"/>
              <a:gd name="connsiteX318" fmla="*/ 5036628 w 7467600"/>
              <a:gd name="connsiteY318" fmla="*/ 6754247 h 6858000"/>
              <a:gd name="connsiteX319" fmla="*/ 5009112 w 7467600"/>
              <a:gd name="connsiteY319" fmla="*/ 6858000 h 6858000"/>
              <a:gd name="connsiteX320" fmla="*/ 4976679 w 7467600"/>
              <a:gd name="connsiteY320" fmla="*/ 6858000 h 6858000"/>
              <a:gd name="connsiteX321" fmla="*/ 5006537 w 7467600"/>
              <a:gd name="connsiteY321" fmla="*/ 6747068 h 6858000"/>
              <a:gd name="connsiteX322" fmla="*/ 5032723 w 7467600"/>
              <a:gd name="connsiteY322" fmla="*/ 6644957 h 6858000"/>
              <a:gd name="connsiteX323" fmla="*/ 5242949 w 7467600"/>
              <a:gd name="connsiteY323" fmla="*/ 6125175 h 6858000"/>
              <a:gd name="connsiteX324" fmla="*/ 5286321 w 7467600"/>
              <a:gd name="connsiteY324" fmla="*/ 6033555 h 6858000"/>
              <a:gd name="connsiteX325" fmla="*/ 5008210 w 7467600"/>
              <a:gd name="connsiteY325" fmla="*/ 6649194 h 6858000"/>
              <a:gd name="connsiteX326" fmla="*/ 4986321 w 7467600"/>
              <a:gd name="connsiteY326" fmla="*/ 6765687 h 6858000"/>
              <a:gd name="connsiteX327" fmla="*/ 4973474 w 7467600"/>
              <a:gd name="connsiteY327" fmla="*/ 6858000 h 6858000"/>
              <a:gd name="connsiteX328" fmla="*/ 4907178 w 7467600"/>
              <a:gd name="connsiteY328" fmla="*/ 6858000 h 6858000"/>
              <a:gd name="connsiteX329" fmla="*/ 4910810 w 7467600"/>
              <a:gd name="connsiteY329" fmla="*/ 6829660 h 6858000"/>
              <a:gd name="connsiteX330" fmla="*/ 4987461 w 7467600"/>
              <a:gd name="connsiteY330" fmla="*/ 6432994 h 6858000"/>
              <a:gd name="connsiteX331" fmla="*/ 5179262 w 7467600"/>
              <a:gd name="connsiteY331" fmla="*/ 6035044 h 6858000"/>
              <a:gd name="connsiteX332" fmla="*/ 4689678 w 7467600"/>
              <a:gd name="connsiteY332" fmla="*/ 6440241 h 6858000"/>
              <a:gd name="connsiteX333" fmla="*/ 4477543 w 7467600"/>
              <a:gd name="connsiteY333" fmla="*/ 6674836 h 6858000"/>
              <a:gd name="connsiteX334" fmla="*/ 4329957 w 7467600"/>
              <a:gd name="connsiteY334" fmla="*/ 6858000 h 6858000"/>
              <a:gd name="connsiteX335" fmla="*/ 4218595 w 7467600"/>
              <a:gd name="connsiteY335" fmla="*/ 6858000 h 6858000"/>
              <a:gd name="connsiteX336" fmla="*/ 4368888 w 7467600"/>
              <a:gd name="connsiteY336" fmla="*/ 6668412 h 6858000"/>
              <a:gd name="connsiteX337" fmla="*/ 4563091 w 7467600"/>
              <a:gd name="connsiteY337" fmla="*/ 6442508 h 6858000"/>
              <a:gd name="connsiteX338" fmla="*/ 5387324 w 7467600"/>
              <a:gd name="connsiteY338" fmla="*/ 5705830 h 6858000"/>
              <a:gd name="connsiteX339" fmla="*/ 5073620 w 7467600"/>
              <a:gd name="connsiteY339" fmla="*/ 5955437 h 6858000"/>
              <a:gd name="connsiteX340" fmla="*/ 4689789 w 7467600"/>
              <a:gd name="connsiteY340" fmla="*/ 6268382 h 6858000"/>
              <a:gd name="connsiteX341" fmla="*/ 4418722 w 7467600"/>
              <a:gd name="connsiteY341" fmla="*/ 6570886 h 6858000"/>
              <a:gd name="connsiteX342" fmla="*/ 4214944 w 7467600"/>
              <a:gd name="connsiteY342" fmla="*/ 6858000 h 6858000"/>
              <a:gd name="connsiteX343" fmla="*/ 4177898 w 7467600"/>
              <a:gd name="connsiteY343" fmla="*/ 6858000 h 6858000"/>
              <a:gd name="connsiteX344" fmla="*/ 4391597 w 7467600"/>
              <a:gd name="connsiteY344" fmla="*/ 6556370 h 6858000"/>
              <a:gd name="connsiteX345" fmla="*/ 4668889 w 7467600"/>
              <a:gd name="connsiteY345" fmla="*/ 6246399 h 6858000"/>
              <a:gd name="connsiteX346" fmla="*/ 5055427 w 7467600"/>
              <a:gd name="connsiteY346" fmla="*/ 5931476 h 6858000"/>
              <a:gd name="connsiteX347" fmla="*/ 5371814 w 7467600"/>
              <a:gd name="connsiteY347" fmla="*/ 5678975 h 6858000"/>
              <a:gd name="connsiteX348" fmla="*/ 4987918 w 7467600"/>
              <a:gd name="connsiteY348" fmla="*/ 5838701 h 6858000"/>
              <a:gd name="connsiteX349" fmla="*/ 4317146 w 7467600"/>
              <a:gd name="connsiteY349" fmla="*/ 6587716 h 6858000"/>
              <a:gd name="connsiteX350" fmla="*/ 4171627 w 7467600"/>
              <a:gd name="connsiteY350" fmla="*/ 6858000 h 6858000"/>
              <a:gd name="connsiteX351" fmla="*/ 4081585 w 7467600"/>
              <a:gd name="connsiteY351" fmla="*/ 6858000 h 6858000"/>
              <a:gd name="connsiteX352" fmla="*/ 4238603 w 7467600"/>
              <a:gd name="connsiteY352" fmla="*/ 6559341 h 6858000"/>
              <a:gd name="connsiteX353" fmla="*/ 4778333 w 7467600"/>
              <a:gd name="connsiteY353" fmla="*/ 5873626 h 6858000"/>
              <a:gd name="connsiteX354" fmla="*/ 5414185 w 7467600"/>
              <a:gd name="connsiteY354" fmla="*/ 5573882 h 6858000"/>
              <a:gd name="connsiteX355" fmla="*/ 5959648 w 7467600"/>
              <a:gd name="connsiteY355" fmla="*/ 4760797 h 6858000"/>
              <a:gd name="connsiteX356" fmla="*/ 5355019 w 7467600"/>
              <a:gd name="connsiteY356" fmla="*/ 4734672 h 6858000"/>
              <a:gd name="connsiteX357" fmla="*/ 5083565 w 7467600"/>
              <a:gd name="connsiteY357" fmla="*/ 5179121 h 6858000"/>
              <a:gd name="connsiteX358" fmla="*/ 4713577 w 7467600"/>
              <a:gd name="connsiteY358" fmla="*/ 5616803 h 6858000"/>
              <a:gd name="connsiteX359" fmla="*/ 3989559 w 7467600"/>
              <a:gd name="connsiteY359" fmla="*/ 6145945 h 6858000"/>
              <a:gd name="connsiteX360" fmla="*/ 3939824 w 7467600"/>
              <a:gd name="connsiteY360" fmla="*/ 6066900 h 6858000"/>
              <a:gd name="connsiteX361" fmla="*/ 4584537 w 7467600"/>
              <a:gd name="connsiteY361" fmla="*/ 5324826 h 6858000"/>
              <a:gd name="connsiteX362" fmla="*/ 5037105 w 7467600"/>
              <a:gd name="connsiteY362" fmla="*/ 5088765 h 6858000"/>
              <a:gd name="connsiteX363" fmla="*/ 5039930 w 7467600"/>
              <a:gd name="connsiteY363" fmla="*/ 5089585 h 6858000"/>
              <a:gd name="connsiteX364" fmla="*/ 5263764 w 7467600"/>
              <a:gd name="connsiteY364" fmla="*/ 4735525 h 6858000"/>
              <a:gd name="connsiteX365" fmla="*/ 4086300 w 7467600"/>
              <a:gd name="connsiteY365" fmla="*/ 4884599 h 6858000"/>
              <a:gd name="connsiteX366" fmla="*/ 4085485 w 7467600"/>
              <a:gd name="connsiteY366" fmla="*/ 4899070 h 6858000"/>
              <a:gd name="connsiteX367" fmla="*/ 3871915 w 7467600"/>
              <a:gd name="connsiteY367" fmla="*/ 5253645 h 6858000"/>
              <a:gd name="connsiteX368" fmla="*/ 3799374 w 7467600"/>
              <a:gd name="connsiteY368" fmla="*/ 5466127 h 6858000"/>
              <a:gd name="connsiteX369" fmla="*/ 3498850 w 7467600"/>
              <a:gd name="connsiteY369" fmla="*/ 6661888 h 6858000"/>
              <a:gd name="connsiteX370" fmla="*/ 3399216 w 7467600"/>
              <a:gd name="connsiteY370" fmla="*/ 6858000 h 6858000"/>
              <a:gd name="connsiteX371" fmla="*/ 3303688 w 7467600"/>
              <a:gd name="connsiteY371" fmla="*/ 6858000 h 6858000"/>
              <a:gd name="connsiteX372" fmla="*/ 3391774 w 7467600"/>
              <a:gd name="connsiteY372" fmla="*/ 6697181 h 6858000"/>
              <a:gd name="connsiteX373" fmla="*/ 3735540 w 7467600"/>
              <a:gd name="connsiteY373" fmla="*/ 5546923 h 6858000"/>
              <a:gd name="connsiteX374" fmla="*/ 3729438 w 7467600"/>
              <a:gd name="connsiteY374" fmla="*/ 5569058 h 6858000"/>
              <a:gd name="connsiteX375" fmla="*/ 3707782 w 7467600"/>
              <a:gd name="connsiteY375" fmla="*/ 5644908 h 6858000"/>
              <a:gd name="connsiteX376" fmla="*/ 3583827 w 7467600"/>
              <a:gd name="connsiteY376" fmla="*/ 6039215 h 6858000"/>
              <a:gd name="connsiteX377" fmla="*/ 3547861 w 7467600"/>
              <a:gd name="connsiteY377" fmla="*/ 6129609 h 6858000"/>
              <a:gd name="connsiteX378" fmla="*/ 3490905 w 7467600"/>
              <a:gd name="connsiteY378" fmla="*/ 6277660 h 6858000"/>
              <a:gd name="connsiteX379" fmla="*/ 3455859 w 7467600"/>
              <a:gd name="connsiteY379" fmla="*/ 6391301 h 6858000"/>
              <a:gd name="connsiteX380" fmla="*/ 3429112 w 7467600"/>
              <a:gd name="connsiteY380" fmla="*/ 6479469 h 6858000"/>
              <a:gd name="connsiteX381" fmla="*/ 3304862 w 7467600"/>
              <a:gd name="connsiteY381" fmla="*/ 6796476 h 6858000"/>
              <a:gd name="connsiteX382" fmla="*/ 3276071 w 7467600"/>
              <a:gd name="connsiteY382" fmla="*/ 6858000 h 6858000"/>
              <a:gd name="connsiteX383" fmla="*/ 3240805 w 7467600"/>
              <a:gd name="connsiteY383" fmla="*/ 6858000 h 6858000"/>
              <a:gd name="connsiteX384" fmla="*/ 3275917 w 7467600"/>
              <a:gd name="connsiteY384" fmla="*/ 6783192 h 6858000"/>
              <a:gd name="connsiteX385" fmla="*/ 3399358 w 7467600"/>
              <a:gd name="connsiteY385" fmla="*/ 6469011 h 6858000"/>
              <a:gd name="connsiteX386" fmla="*/ 3425650 w 7467600"/>
              <a:gd name="connsiteY386" fmla="*/ 6381333 h 6858000"/>
              <a:gd name="connsiteX387" fmla="*/ 3460661 w 7467600"/>
              <a:gd name="connsiteY387" fmla="*/ 6266763 h 6858000"/>
              <a:gd name="connsiteX388" fmla="*/ 3518021 w 7467600"/>
              <a:gd name="connsiteY388" fmla="*/ 6117298 h 6858000"/>
              <a:gd name="connsiteX389" fmla="*/ 3554035 w 7467600"/>
              <a:gd name="connsiteY389" fmla="*/ 6027832 h 6858000"/>
              <a:gd name="connsiteX390" fmla="*/ 3677174 w 7467600"/>
              <a:gd name="connsiteY390" fmla="*/ 5636351 h 6858000"/>
              <a:gd name="connsiteX391" fmla="*/ 3698819 w 7467600"/>
              <a:gd name="connsiteY391" fmla="*/ 5560503 h 6858000"/>
              <a:gd name="connsiteX392" fmla="*/ 3702094 w 7467600"/>
              <a:gd name="connsiteY392" fmla="*/ 5549194 h 6858000"/>
              <a:gd name="connsiteX393" fmla="*/ 3398355 w 7467600"/>
              <a:gd name="connsiteY393" fmla="*/ 6094603 h 6858000"/>
              <a:gd name="connsiteX394" fmla="*/ 3193941 w 7467600"/>
              <a:gd name="connsiteY394" fmla="*/ 6798775 h 6858000"/>
              <a:gd name="connsiteX395" fmla="*/ 3184140 w 7467600"/>
              <a:gd name="connsiteY395" fmla="*/ 6858000 h 6858000"/>
              <a:gd name="connsiteX396" fmla="*/ 3099978 w 7467600"/>
              <a:gd name="connsiteY396" fmla="*/ 6858000 h 6858000"/>
              <a:gd name="connsiteX397" fmla="*/ 3101556 w 7467600"/>
              <a:gd name="connsiteY397" fmla="*/ 6843337 h 6858000"/>
              <a:gd name="connsiteX398" fmla="*/ 3370162 w 7467600"/>
              <a:gd name="connsiteY398" fmla="*/ 5785550 h 6858000"/>
              <a:gd name="connsiteX399" fmla="*/ 3746477 w 7467600"/>
              <a:gd name="connsiteY399" fmla="*/ 5377889 h 6858000"/>
              <a:gd name="connsiteX400" fmla="*/ 3863399 w 7467600"/>
              <a:gd name="connsiteY400" fmla="*/ 5087257 h 6858000"/>
              <a:gd name="connsiteX401" fmla="*/ 3968712 w 7467600"/>
              <a:gd name="connsiteY401" fmla="*/ 4913989 h 6858000"/>
              <a:gd name="connsiteX402" fmla="*/ 2792390 w 7467600"/>
              <a:gd name="connsiteY402" fmla="*/ 5382974 h 6858000"/>
              <a:gd name="connsiteX403" fmla="*/ 2714982 w 7467600"/>
              <a:gd name="connsiteY403" fmla="*/ 5427051 h 6858000"/>
              <a:gd name="connsiteX404" fmla="*/ 2813361 w 7467600"/>
              <a:gd name="connsiteY404" fmla="*/ 6023912 h 6858000"/>
              <a:gd name="connsiteX405" fmla="*/ 2688430 w 7467600"/>
              <a:gd name="connsiteY405" fmla="*/ 6801564 h 6858000"/>
              <a:gd name="connsiteX406" fmla="*/ 2629626 w 7467600"/>
              <a:gd name="connsiteY406" fmla="*/ 6763394 h 6858000"/>
              <a:gd name="connsiteX407" fmla="*/ 2565328 w 7467600"/>
              <a:gd name="connsiteY407" fmla="*/ 5516399 h 6858000"/>
              <a:gd name="connsiteX408" fmla="*/ 1922999 w 7467600"/>
              <a:gd name="connsiteY408" fmla="*/ 5980343 h 6858000"/>
              <a:gd name="connsiteX409" fmla="*/ 1950261 w 7467600"/>
              <a:gd name="connsiteY409" fmla="*/ 6405858 h 6858000"/>
              <a:gd name="connsiteX410" fmla="*/ 2365554 w 7467600"/>
              <a:gd name="connsiteY410" fmla="*/ 6759107 h 6858000"/>
              <a:gd name="connsiteX411" fmla="*/ 2424142 w 7467600"/>
              <a:gd name="connsiteY411" fmla="*/ 6858000 h 6858000"/>
              <a:gd name="connsiteX412" fmla="*/ 2395994 w 7467600"/>
              <a:gd name="connsiteY412" fmla="*/ 6858000 h 6858000"/>
              <a:gd name="connsiteX413" fmla="*/ 2392863 w 7467600"/>
              <a:gd name="connsiteY413" fmla="*/ 6852964 h 6858000"/>
              <a:gd name="connsiteX414" fmla="*/ 2017589 w 7467600"/>
              <a:gd name="connsiteY414" fmla="*/ 6493982 h 6858000"/>
              <a:gd name="connsiteX415" fmla="*/ 2147336 w 7467600"/>
              <a:gd name="connsiteY415" fmla="*/ 6594052 h 6858000"/>
              <a:gd name="connsiteX416" fmla="*/ 2207047 w 7467600"/>
              <a:gd name="connsiteY416" fmla="*/ 6654540 h 6858000"/>
              <a:gd name="connsiteX417" fmla="*/ 2299106 w 7467600"/>
              <a:gd name="connsiteY417" fmla="*/ 6778931 h 6858000"/>
              <a:gd name="connsiteX418" fmla="*/ 2314430 w 7467600"/>
              <a:gd name="connsiteY418" fmla="*/ 6801144 h 6858000"/>
              <a:gd name="connsiteX419" fmla="*/ 2352406 w 7467600"/>
              <a:gd name="connsiteY419" fmla="*/ 6858000 h 6858000"/>
              <a:gd name="connsiteX420" fmla="*/ 2314492 w 7467600"/>
              <a:gd name="connsiteY420" fmla="*/ 6858000 h 6858000"/>
              <a:gd name="connsiteX421" fmla="*/ 2288095 w 7467600"/>
              <a:gd name="connsiteY421" fmla="*/ 6818030 h 6858000"/>
              <a:gd name="connsiteX422" fmla="*/ 2272768 w 7467600"/>
              <a:gd name="connsiteY422" fmla="*/ 6795822 h 6858000"/>
              <a:gd name="connsiteX423" fmla="*/ 2182715 w 7467600"/>
              <a:gd name="connsiteY423" fmla="*/ 6675071 h 6858000"/>
              <a:gd name="connsiteX424" fmla="*/ 2032061 w 7467600"/>
              <a:gd name="connsiteY424" fmla="*/ 6541380 h 6858000"/>
              <a:gd name="connsiteX425" fmla="*/ 2257220 w 7467600"/>
              <a:gd name="connsiteY425" fmla="*/ 6826257 h 6858000"/>
              <a:gd name="connsiteX426" fmla="*/ 2281324 w 7467600"/>
              <a:gd name="connsiteY426" fmla="*/ 6858000 h 6858000"/>
              <a:gd name="connsiteX427" fmla="*/ 2242860 w 7467600"/>
              <a:gd name="connsiteY427" fmla="*/ 6858000 h 6858000"/>
              <a:gd name="connsiteX428" fmla="*/ 2232818 w 7467600"/>
              <a:gd name="connsiteY428" fmla="*/ 6844926 h 6858000"/>
              <a:gd name="connsiteX429" fmla="*/ 1990172 w 7467600"/>
              <a:gd name="connsiteY429" fmla="*/ 6542121 h 6858000"/>
              <a:gd name="connsiteX430" fmla="*/ 2124090 w 7467600"/>
              <a:gd name="connsiteY430" fmla="*/ 6761017 h 6858000"/>
              <a:gd name="connsiteX431" fmla="*/ 2200380 w 7467600"/>
              <a:gd name="connsiteY431" fmla="*/ 6858000 h 6858000"/>
              <a:gd name="connsiteX432" fmla="*/ 2147507 w 7467600"/>
              <a:gd name="connsiteY432" fmla="*/ 6858000 h 6858000"/>
              <a:gd name="connsiteX433" fmla="*/ 2070668 w 7467600"/>
              <a:gd name="connsiteY433" fmla="*/ 6761520 h 6858000"/>
              <a:gd name="connsiteX434" fmla="*/ 1975142 w 7467600"/>
              <a:gd name="connsiteY434" fmla="*/ 6585570 h 6858000"/>
              <a:gd name="connsiteX435" fmla="*/ 2050035 w 7467600"/>
              <a:gd name="connsiteY435" fmla="*/ 6813345 h 6858000"/>
              <a:gd name="connsiteX436" fmla="*/ 2063025 w 7467600"/>
              <a:gd name="connsiteY436" fmla="*/ 6858000 h 6858000"/>
              <a:gd name="connsiteX437" fmla="*/ 2021675 w 7467600"/>
              <a:gd name="connsiteY437" fmla="*/ 6858000 h 6858000"/>
              <a:gd name="connsiteX438" fmla="*/ 2019308 w 7467600"/>
              <a:gd name="connsiteY438" fmla="*/ 6847118 h 6858000"/>
              <a:gd name="connsiteX439" fmla="*/ 1938835 w 7467600"/>
              <a:gd name="connsiteY439" fmla="*/ 6551160 h 6858000"/>
              <a:gd name="connsiteX440" fmla="*/ 1953230 w 7467600"/>
              <a:gd name="connsiteY440" fmla="*/ 6759699 h 6858000"/>
              <a:gd name="connsiteX441" fmla="*/ 1956763 w 7467600"/>
              <a:gd name="connsiteY441" fmla="*/ 6778191 h 6858000"/>
              <a:gd name="connsiteX442" fmla="*/ 1967925 w 7467600"/>
              <a:gd name="connsiteY442" fmla="*/ 6858000 h 6858000"/>
              <a:gd name="connsiteX443" fmla="*/ 1936622 w 7467600"/>
              <a:gd name="connsiteY443" fmla="*/ 6858000 h 6858000"/>
              <a:gd name="connsiteX444" fmla="*/ 1926261 w 7467600"/>
              <a:gd name="connsiteY444" fmla="*/ 6784064 h 6858000"/>
              <a:gd name="connsiteX445" fmla="*/ 1922724 w 7467600"/>
              <a:gd name="connsiteY445" fmla="*/ 6765577 h 6858000"/>
              <a:gd name="connsiteX446" fmla="*/ 1904650 w 7467600"/>
              <a:gd name="connsiteY446" fmla="*/ 6639616 h 6858000"/>
              <a:gd name="connsiteX447" fmla="*/ 1885273 w 7467600"/>
              <a:gd name="connsiteY447" fmla="*/ 6858000 h 6858000"/>
              <a:gd name="connsiteX448" fmla="*/ 1854363 w 7467600"/>
              <a:gd name="connsiteY448" fmla="*/ 6858000 h 6858000"/>
              <a:gd name="connsiteX449" fmla="*/ 1880391 w 7467600"/>
              <a:gd name="connsiteY449" fmla="*/ 6603796 h 6858000"/>
              <a:gd name="connsiteX450" fmla="*/ 1818273 w 7467600"/>
              <a:gd name="connsiteY450" fmla="*/ 6715729 h 6858000"/>
              <a:gd name="connsiteX451" fmla="*/ 1794691 w 7467600"/>
              <a:gd name="connsiteY451" fmla="*/ 6843239 h 6858000"/>
              <a:gd name="connsiteX452" fmla="*/ 1794914 w 7467600"/>
              <a:gd name="connsiteY452" fmla="*/ 6858000 h 6858000"/>
              <a:gd name="connsiteX453" fmla="*/ 1746128 w 7467600"/>
              <a:gd name="connsiteY453" fmla="*/ 6858000 h 6858000"/>
              <a:gd name="connsiteX454" fmla="*/ 1753934 w 7467600"/>
              <a:gd name="connsiteY454" fmla="*/ 6724796 h 6858000"/>
              <a:gd name="connsiteX455" fmla="*/ 1792053 w 7467600"/>
              <a:gd name="connsiteY455" fmla="*/ 6572396 h 6858000"/>
              <a:gd name="connsiteX456" fmla="*/ 1862248 w 7467600"/>
              <a:gd name="connsiteY456" fmla="*/ 6266397 h 6858000"/>
              <a:gd name="connsiteX457" fmla="*/ 1862250 w 7467600"/>
              <a:gd name="connsiteY457" fmla="*/ 6033531 h 6858000"/>
              <a:gd name="connsiteX458" fmla="*/ 1211999 w 7467600"/>
              <a:gd name="connsiteY458" fmla="*/ 6683610 h 6858000"/>
              <a:gd name="connsiteX459" fmla="*/ 1213266 w 7467600"/>
              <a:gd name="connsiteY459" fmla="*/ 6691947 h 6858000"/>
              <a:gd name="connsiteX460" fmla="*/ 1203370 w 7467600"/>
              <a:gd name="connsiteY460" fmla="*/ 6850676 h 6858000"/>
              <a:gd name="connsiteX461" fmla="*/ 1203671 w 7467600"/>
              <a:gd name="connsiteY461" fmla="*/ 6858000 h 6858000"/>
              <a:gd name="connsiteX462" fmla="*/ 1143180 w 7467600"/>
              <a:gd name="connsiteY462" fmla="*/ 6858000 h 6858000"/>
              <a:gd name="connsiteX463" fmla="*/ 1142176 w 7467600"/>
              <a:gd name="connsiteY463" fmla="*/ 6766045 h 6858000"/>
              <a:gd name="connsiteX464" fmla="*/ 1067484 w 7467600"/>
              <a:gd name="connsiteY464" fmla="*/ 6858000 h 6858000"/>
              <a:gd name="connsiteX465" fmla="*/ 953928 w 7467600"/>
              <a:gd name="connsiteY465" fmla="*/ 6858000 h 6858000"/>
              <a:gd name="connsiteX466" fmla="*/ 959715 w 7467600"/>
              <a:gd name="connsiteY466" fmla="*/ 6850185 h 6858000"/>
              <a:gd name="connsiteX467" fmla="*/ 1483788 w 7467600"/>
              <a:gd name="connsiteY467" fmla="*/ 6259174 h 6858000"/>
              <a:gd name="connsiteX468" fmla="*/ 1100671 w 7467600"/>
              <a:gd name="connsiteY468" fmla="*/ 6252137 h 6858000"/>
              <a:gd name="connsiteX469" fmla="*/ 1090144 w 7467600"/>
              <a:gd name="connsiteY469" fmla="*/ 6256748 h 6858000"/>
              <a:gd name="connsiteX470" fmla="*/ 1095872 w 7467600"/>
              <a:gd name="connsiteY470" fmla="*/ 6271892 h 6858000"/>
              <a:gd name="connsiteX471" fmla="*/ 262785 w 7467600"/>
              <a:gd name="connsiteY471" fmla="*/ 6845450 h 6858000"/>
              <a:gd name="connsiteX472" fmla="*/ 209968 w 7467600"/>
              <a:gd name="connsiteY472" fmla="*/ 6770713 h 6858000"/>
              <a:gd name="connsiteX473" fmla="*/ 873460 w 7467600"/>
              <a:gd name="connsiteY473" fmla="*/ 6253768 h 6858000"/>
              <a:gd name="connsiteX474" fmla="*/ 192686 w 7467600"/>
              <a:gd name="connsiteY474" fmla="*/ 5849257 h 6858000"/>
              <a:gd name="connsiteX475" fmla="*/ 4696 w 7467600"/>
              <a:gd name="connsiteY475" fmla="*/ 5697668 h 6858000"/>
              <a:gd name="connsiteX476" fmla="*/ 0 w 7467600"/>
              <a:gd name="connsiteY476" fmla="*/ 5689984 h 6858000"/>
              <a:gd name="connsiteX477" fmla="*/ 0 w 7467600"/>
              <a:gd name="connsiteY477" fmla="*/ 5513472 h 6858000"/>
              <a:gd name="connsiteX478" fmla="*/ 174101 w 7467600"/>
              <a:gd name="connsiteY478" fmla="*/ 5620277 h 6858000"/>
              <a:gd name="connsiteX479" fmla="*/ 891800 w 7467600"/>
              <a:gd name="connsiteY479" fmla="*/ 6036935 h 6858000"/>
              <a:gd name="connsiteX480" fmla="*/ 1072219 w 7467600"/>
              <a:gd name="connsiteY480" fmla="*/ 6169443 h 6858000"/>
              <a:gd name="connsiteX481" fmla="*/ 1074117 w 7467600"/>
              <a:gd name="connsiteY481" fmla="*/ 6170301 h 6858000"/>
              <a:gd name="connsiteX482" fmla="*/ 1083114 w 7467600"/>
              <a:gd name="connsiteY482" fmla="*/ 6174131 h 6858000"/>
              <a:gd name="connsiteX483" fmla="*/ 1543010 w 7467600"/>
              <a:gd name="connsiteY483" fmla="*/ 6191140 h 6858000"/>
              <a:gd name="connsiteX484" fmla="*/ 1551080 w 7467600"/>
              <a:gd name="connsiteY484" fmla="*/ 6195006 h 6858000"/>
              <a:gd name="connsiteX485" fmla="*/ 2345443 w 7467600"/>
              <a:gd name="connsiteY485" fmla="*/ 5549882 h 6858000"/>
              <a:gd name="connsiteX486" fmla="*/ 1721499 w 7467600"/>
              <a:gd name="connsiteY486" fmla="*/ 5599969 h 6858000"/>
              <a:gd name="connsiteX487" fmla="*/ 767716 w 7467600"/>
              <a:gd name="connsiteY487" fmla="*/ 5472768 h 6858000"/>
              <a:gd name="connsiteX488" fmla="*/ 722147 w 7467600"/>
              <a:gd name="connsiteY488" fmla="*/ 5393091 h 6858000"/>
              <a:gd name="connsiteX489" fmla="*/ 1485552 w 7467600"/>
              <a:gd name="connsiteY489" fmla="*/ 5313202 h 6858000"/>
              <a:gd name="connsiteX490" fmla="*/ 2143004 w 7467600"/>
              <a:gd name="connsiteY490" fmla="*/ 5402420 h 6858000"/>
              <a:gd name="connsiteX491" fmla="*/ 1933391 w 7467600"/>
              <a:gd name="connsiteY491" fmla="*/ 5156971 h 6858000"/>
              <a:gd name="connsiteX492" fmla="*/ 1827118 w 7467600"/>
              <a:gd name="connsiteY492" fmla="*/ 4968410 h 6858000"/>
              <a:gd name="connsiteX493" fmla="*/ 1837349 w 7467600"/>
              <a:gd name="connsiteY493" fmla="*/ 4956357 h 6858000"/>
              <a:gd name="connsiteX494" fmla="*/ 2162835 w 7467600"/>
              <a:gd name="connsiteY494" fmla="*/ 5187853 h 6858000"/>
              <a:gd name="connsiteX495" fmla="*/ 2257167 w 7467600"/>
              <a:gd name="connsiteY495" fmla="*/ 5462123 h 6858000"/>
              <a:gd name="connsiteX496" fmla="*/ 2261598 w 7467600"/>
              <a:gd name="connsiteY496" fmla="*/ 5467998 h 6858000"/>
              <a:gd name="connsiteX497" fmla="*/ 2437177 w 7467600"/>
              <a:gd name="connsiteY497" fmla="*/ 5479608 h 6858000"/>
              <a:gd name="connsiteX498" fmla="*/ 2445247 w 7467600"/>
              <a:gd name="connsiteY498" fmla="*/ 5483476 h 6858000"/>
              <a:gd name="connsiteX499" fmla="*/ 2743626 w 7467600"/>
              <a:gd name="connsiteY499" fmla="*/ 5304819 h 6858000"/>
              <a:gd name="connsiteX500" fmla="*/ 3048102 w 7467600"/>
              <a:gd name="connsiteY500" fmla="*/ 5150595 h 6858000"/>
              <a:gd name="connsiteX501" fmla="*/ 1799414 w 7467600"/>
              <a:gd name="connsiteY501" fmla="*/ 4694732 h 6858000"/>
              <a:gd name="connsiteX502" fmla="*/ 1771735 w 7467600"/>
              <a:gd name="connsiteY502" fmla="*/ 4619929 h 6858000"/>
              <a:gd name="connsiteX503" fmla="*/ 3104273 w 7467600"/>
              <a:gd name="connsiteY503" fmla="*/ 5076159 h 6858000"/>
              <a:gd name="connsiteX504" fmla="*/ 3113245 w 7467600"/>
              <a:gd name="connsiteY504" fmla="*/ 5090705 h 6858000"/>
              <a:gd name="connsiteX505" fmla="*/ 3126294 w 7467600"/>
              <a:gd name="connsiteY505" fmla="*/ 5114400 h 6858000"/>
              <a:gd name="connsiteX506" fmla="*/ 3937433 w 7467600"/>
              <a:gd name="connsiteY506" fmla="*/ 4830473 h 6858000"/>
              <a:gd name="connsiteX507" fmla="*/ 3590475 w 7467600"/>
              <a:gd name="connsiteY507" fmla="*/ 4597974 h 6858000"/>
              <a:gd name="connsiteX508" fmla="*/ 3100264 w 7467600"/>
              <a:gd name="connsiteY508" fmla="*/ 4579845 h 6858000"/>
              <a:gd name="connsiteX509" fmla="*/ 2183576 w 7467600"/>
              <a:gd name="connsiteY509" fmla="*/ 4227150 h 6858000"/>
              <a:gd name="connsiteX510" fmla="*/ 2151029 w 7467600"/>
              <a:gd name="connsiteY510" fmla="*/ 4146947 h 6858000"/>
              <a:gd name="connsiteX511" fmla="*/ 3563434 w 7467600"/>
              <a:gd name="connsiteY511" fmla="*/ 4469115 h 6858000"/>
              <a:gd name="connsiteX512" fmla="*/ 3177952 w 7467600"/>
              <a:gd name="connsiteY512" fmla="*/ 3657386 h 6858000"/>
              <a:gd name="connsiteX513" fmla="*/ 3189263 w 7467600"/>
              <a:gd name="connsiteY513" fmla="*/ 3625726 h 6858000"/>
              <a:gd name="connsiteX514" fmla="*/ 3560912 w 7467600"/>
              <a:gd name="connsiteY514" fmla="*/ 4079863 h 6858000"/>
              <a:gd name="connsiteX515" fmla="*/ 3626636 w 7467600"/>
              <a:gd name="connsiteY515" fmla="*/ 4512230 h 6858000"/>
              <a:gd name="connsiteX516" fmla="*/ 3653088 w 7467600"/>
              <a:gd name="connsiteY516" fmla="*/ 4521417 h 6858000"/>
              <a:gd name="connsiteX517" fmla="*/ 3988128 w 7467600"/>
              <a:gd name="connsiteY517" fmla="*/ 4817267 h 6858000"/>
              <a:gd name="connsiteX518" fmla="*/ 4830582 w 7467600"/>
              <a:gd name="connsiteY518" fmla="*/ 4676000 h 6858000"/>
              <a:gd name="connsiteX519" fmla="*/ 4830100 w 7467600"/>
              <a:gd name="connsiteY519" fmla="*/ 4675554 h 6858000"/>
              <a:gd name="connsiteX520" fmla="*/ 4036318 w 7467600"/>
              <a:gd name="connsiteY520" fmla="*/ 4147013 h 6858000"/>
              <a:gd name="connsiteX521" fmla="*/ 3432098 w 7467600"/>
              <a:gd name="connsiteY521" fmla="*/ 3537312 h 6858000"/>
              <a:gd name="connsiteX522" fmla="*/ 3446761 w 7467600"/>
              <a:gd name="connsiteY522" fmla="*/ 3461278 h 6858000"/>
              <a:gd name="connsiteX523" fmla="*/ 4419733 w 7467600"/>
              <a:gd name="connsiteY523" fmla="*/ 3963555 h 6858000"/>
              <a:gd name="connsiteX524" fmla="*/ 4781371 w 7467600"/>
              <a:gd name="connsiteY524" fmla="*/ 4458604 h 6858000"/>
              <a:gd name="connsiteX525" fmla="*/ 4780440 w 7467600"/>
              <a:gd name="connsiteY525" fmla="*/ 4470290 h 6858000"/>
              <a:gd name="connsiteX526" fmla="*/ 4898954 w 7467600"/>
              <a:gd name="connsiteY526" fmla="*/ 4662092 h 6858000"/>
              <a:gd name="connsiteX527" fmla="*/ 4900699 w 7467600"/>
              <a:gd name="connsiteY527" fmla="*/ 4670867 h 6858000"/>
              <a:gd name="connsiteX528" fmla="*/ 5714511 w 7467600"/>
              <a:gd name="connsiteY528" fmla="*/ 4663483 h 6858000"/>
              <a:gd name="connsiteX529" fmla="*/ 5464793 w 7467600"/>
              <a:gd name="connsiteY529" fmla="*/ 4393556 h 6858000"/>
              <a:gd name="connsiteX530" fmla="*/ 5461897 w 7467600"/>
              <a:gd name="connsiteY530" fmla="*/ 4390879 h 6858000"/>
              <a:gd name="connsiteX531" fmla="*/ 4294126 w 7467600"/>
              <a:gd name="connsiteY531" fmla="*/ 3303048 h 6858000"/>
              <a:gd name="connsiteX532" fmla="*/ 4305321 w 7467600"/>
              <a:gd name="connsiteY532" fmla="*/ 3256953 h 6858000"/>
              <a:gd name="connsiteX533" fmla="*/ 4949299 w 7467600"/>
              <a:gd name="connsiteY533" fmla="*/ 3766336 h 6858000"/>
              <a:gd name="connsiteX534" fmla="*/ 5291452 w 7467600"/>
              <a:gd name="connsiteY534" fmla="*/ 4076801 h 6858000"/>
              <a:gd name="connsiteX535" fmla="*/ 5434998 w 7467600"/>
              <a:gd name="connsiteY535" fmla="*/ 4254100 h 6858000"/>
              <a:gd name="connsiteX536" fmla="*/ 5351015 w 7467600"/>
              <a:gd name="connsiteY536" fmla="*/ 3760989 h 6858000"/>
              <a:gd name="connsiteX537" fmla="*/ 5413780 w 7467600"/>
              <a:gd name="connsiteY537" fmla="*/ 2966265 h 6858000"/>
              <a:gd name="connsiteX538" fmla="*/ 5425627 w 7467600"/>
              <a:gd name="connsiteY538" fmla="*/ 2954192 h 6858000"/>
              <a:gd name="connsiteX539" fmla="*/ 6604735 w 7467600"/>
              <a:gd name="connsiteY539" fmla="*/ 2041381 h 6858000"/>
              <a:gd name="connsiteX540" fmla="*/ 7204487 w 7467600"/>
              <a:gd name="connsiteY540" fmla="*/ 2742112 h 6858000"/>
              <a:gd name="connsiteX541" fmla="*/ 7131592 w 7467600"/>
              <a:gd name="connsiteY541" fmla="*/ 2672096 h 6858000"/>
              <a:gd name="connsiteX542" fmla="*/ 6996344 w 7467600"/>
              <a:gd name="connsiteY542" fmla="*/ 2518310 h 6858000"/>
              <a:gd name="connsiteX543" fmla="*/ 6735495 w 7467600"/>
              <a:gd name="connsiteY543" fmla="*/ 2196890 h 6858000"/>
              <a:gd name="connsiteX544" fmla="*/ 6721901 w 7467600"/>
              <a:gd name="connsiteY544" fmla="*/ 2179274 h 6858000"/>
              <a:gd name="connsiteX545" fmla="*/ 6604735 w 7467600"/>
              <a:gd name="connsiteY545" fmla="*/ 2041381 h 6858000"/>
              <a:gd name="connsiteX546" fmla="*/ 6591670 w 7467600"/>
              <a:gd name="connsiteY546" fmla="*/ 1988277 h 6858000"/>
              <a:gd name="connsiteX547" fmla="*/ 6747349 w 7467600"/>
              <a:gd name="connsiteY547" fmla="*/ 2160069 h 6858000"/>
              <a:gd name="connsiteX548" fmla="*/ 6760943 w 7467600"/>
              <a:gd name="connsiteY548" fmla="*/ 2177686 h 6858000"/>
              <a:gd name="connsiteX549" fmla="*/ 7021065 w 7467600"/>
              <a:gd name="connsiteY549" fmla="*/ 2498102 h 6858000"/>
              <a:gd name="connsiteX550" fmla="*/ 7155223 w 7467600"/>
              <a:gd name="connsiteY550" fmla="*/ 2650386 h 6858000"/>
              <a:gd name="connsiteX551" fmla="*/ 7203167 w 7467600"/>
              <a:gd name="connsiteY551" fmla="*/ 2697288 h 6858000"/>
              <a:gd name="connsiteX552" fmla="*/ 6937703 w 7467600"/>
              <a:gd name="connsiteY552" fmla="*/ 2321981 h 6858000"/>
              <a:gd name="connsiteX553" fmla="*/ 6591670 w 7467600"/>
              <a:gd name="connsiteY553" fmla="*/ 1988277 h 6858000"/>
              <a:gd name="connsiteX554" fmla="*/ 5798671 w 7467600"/>
              <a:gd name="connsiteY554" fmla="*/ 1981601 h 6858000"/>
              <a:gd name="connsiteX555" fmla="*/ 5754709 w 7467600"/>
              <a:gd name="connsiteY555" fmla="*/ 2071454 h 6858000"/>
              <a:gd name="connsiteX556" fmla="*/ 5763044 w 7467600"/>
              <a:gd name="connsiteY556" fmla="*/ 2842206 h 6858000"/>
              <a:gd name="connsiteX557" fmla="*/ 5764974 w 7467600"/>
              <a:gd name="connsiteY557" fmla="*/ 2799609 h 6858000"/>
              <a:gd name="connsiteX558" fmla="*/ 5767665 w 7467600"/>
              <a:gd name="connsiteY558" fmla="*/ 2666409 h 6858000"/>
              <a:gd name="connsiteX559" fmla="*/ 5763055 w 7467600"/>
              <a:gd name="connsiteY559" fmla="*/ 2579705 h 6858000"/>
              <a:gd name="connsiteX560" fmla="*/ 5758079 w 7467600"/>
              <a:gd name="connsiteY560" fmla="*/ 2492508 h 6858000"/>
              <a:gd name="connsiteX561" fmla="*/ 5779325 w 7467600"/>
              <a:gd name="connsiteY561" fmla="*/ 2197069 h 6858000"/>
              <a:gd name="connsiteX562" fmla="*/ 5798671 w 7467600"/>
              <a:gd name="connsiteY562" fmla="*/ 1981601 h 6858000"/>
              <a:gd name="connsiteX563" fmla="*/ 5829202 w 7467600"/>
              <a:gd name="connsiteY563" fmla="*/ 1971679 h 6858000"/>
              <a:gd name="connsiteX564" fmla="*/ 5809558 w 7467600"/>
              <a:gd name="connsiteY564" fmla="*/ 2198043 h 6858000"/>
              <a:gd name="connsiteX565" fmla="*/ 5788653 w 7467600"/>
              <a:gd name="connsiteY565" fmla="*/ 2489430 h 6858000"/>
              <a:gd name="connsiteX566" fmla="*/ 5793439 w 7467600"/>
              <a:gd name="connsiteY566" fmla="*/ 2575235 h 6858000"/>
              <a:gd name="connsiteX567" fmla="*/ 5796837 w 7467600"/>
              <a:gd name="connsiteY567" fmla="*/ 2637633 h 6858000"/>
              <a:gd name="connsiteX568" fmla="*/ 5818614 w 7467600"/>
              <a:gd name="connsiteY568" fmla="*/ 2473055 h 6858000"/>
              <a:gd name="connsiteX569" fmla="*/ 5829202 w 7467600"/>
              <a:gd name="connsiteY569" fmla="*/ 1971679 h 6858000"/>
              <a:gd name="connsiteX570" fmla="*/ 5911389 w 7467600"/>
              <a:gd name="connsiteY570" fmla="*/ 1898371 h 6858000"/>
              <a:gd name="connsiteX571" fmla="*/ 6237627 w 7467600"/>
              <a:gd name="connsiteY571" fmla="*/ 2231921 h 6858000"/>
              <a:gd name="connsiteX572" fmla="*/ 5911389 w 7467600"/>
              <a:gd name="connsiteY572" fmla="*/ 1898371 h 6858000"/>
              <a:gd name="connsiteX573" fmla="*/ 6944437 w 7467600"/>
              <a:gd name="connsiteY573" fmla="*/ 1575402 h 6858000"/>
              <a:gd name="connsiteX574" fmla="*/ 6304730 w 7467600"/>
              <a:gd name="connsiteY574" fmla="*/ 1766654 h 6858000"/>
              <a:gd name="connsiteX575" fmla="*/ 6944437 w 7467600"/>
              <a:gd name="connsiteY575" fmla="*/ 1575402 h 6858000"/>
              <a:gd name="connsiteX576" fmla="*/ 7019523 w 7467600"/>
              <a:gd name="connsiteY576" fmla="*/ 1519450 h 6858000"/>
              <a:gd name="connsiteX577" fmla="*/ 6298091 w 7467600"/>
              <a:gd name="connsiteY577" fmla="*/ 1737122 h 6858000"/>
              <a:gd name="connsiteX578" fmla="*/ 7019523 w 7467600"/>
              <a:gd name="connsiteY578" fmla="*/ 1519450 h 6858000"/>
              <a:gd name="connsiteX579" fmla="*/ 2399523 w 7467600"/>
              <a:gd name="connsiteY579" fmla="*/ 1428234 h 6858000"/>
              <a:gd name="connsiteX580" fmla="*/ 2224982 w 7467600"/>
              <a:gd name="connsiteY580" fmla="*/ 1826201 h 6858000"/>
              <a:gd name="connsiteX581" fmla="*/ 2096099 w 7467600"/>
              <a:gd name="connsiteY581" fmla="*/ 2345900 h 6858000"/>
              <a:gd name="connsiteX582" fmla="*/ 2283317 w 7467600"/>
              <a:gd name="connsiteY582" fmla="*/ 1796925 h 6858000"/>
              <a:gd name="connsiteX583" fmla="*/ 2399523 w 7467600"/>
              <a:gd name="connsiteY583" fmla="*/ 1428234 h 6858000"/>
              <a:gd name="connsiteX584" fmla="*/ 2448558 w 7467600"/>
              <a:gd name="connsiteY584" fmla="*/ 1373435 h 6858000"/>
              <a:gd name="connsiteX585" fmla="*/ 2312521 w 7467600"/>
              <a:gd name="connsiteY585" fmla="*/ 1806140 h 6858000"/>
              <a:gd name="connsiteX586" fmla="*/ 2127533 w 7467600"/>
              <a:gd name="connsiteY586" fmla="*/ 2348380 h 6858000"/>
              <a:gd name="connsiteX587" fmla="*/ 2358080 w 7467600"/>
              <a:gd name="connsiteY587" fmla="*/ 1866134 h 6858000"/>
              <a:gd name="connsiteX588" fmla="*/ 2407436 w 7467600"/>
              <a:gd name="connsiteY588" fmla="*/ 1651070 h 6858000"/>
              <a:gd name="connsiteX589" fmla="*/ 2448558 w 7467600"/>
              <a:gd name="connsiteY589" fmla="*/ 1373435 h 6858000"/>
              <a:gd name="connsiteX590" fmla="*/ 278707 w 7467600"/>
              <a:gd name="connsiteY590" fmla="*/ 1352270 h 6858000"/>
              <a:gd name="connsiteX591" fmla="*/ 321570 w 7467600"/>
              <a:gd name="connsiteY591" fmla="*/ 1861610 h 6858000"/>
              <a:gd name="connsiteX592" fmla="*/ 294281 w 7467600"/>
              <a:gd name="connsiteY592" fmla="*/ 1440658 h 6858000"/>
              <a:gd name="connsiteX593" fmla="*/ 278707 w 7467600"/>
              <a:gd name="connsiteY593" fmla="*/ 1352270 h 6858000"/>
              <a:gd name="connsiteX594" fmla="*/ 1423821 w 7467600"/>
              <a:gd name="connsiteY594" fmla="*/ 1351958 h 6858000"/>
              <a:gd name="connsiteX595" fmla="*/ 1638521 w 7467600"/>
              <a:gd name="connsiteY595" fmla="*/ 1908470 h 6858000"/>
              <a:gd name="connsiteX596" fmla="*/ 1754199 w 7467600"/>
              <a:gd name="connsiteY596" fmla="*/ 2149284 h 6858000"/>
              <a:gd name="connsiteX597" fmla="*/ 1908359 w 7467600"/>
              <a:gd name="connsiteY597" fmla="*/ 2364988 h 6858000"/>
              <a:gd name="connsiteX598" fmla="*/ 1647661 w 7467600"/>
              <a:gd name="connsiteY598" fmla="*/ 1825945 h 6858000"/>
              <a:gd name="connsiteX599" fmla="*/ 1423821 w 7467600"/>
              <a:gd name="connsiteY599" fmla="*/ 1351958 h 6858000"/>
              <a:gd name="connsiteX600" fmla="*/ 1431890 w 7467600"/>
              <a:gd name="connsiteY600" fmla="*/ 1306475 h 6858000"/>
              <a:gd name="connsiteX601" fmla="*/ 1507597 w 7467600"/>
              <a:gd name="connsiteY601" fmla="*/ 1446132 h 6858000"/>
              <a:gd name="connsiteX602" fmla="*/ 1674586 w 7467600"/>
              <a:gd name="connsiteY602" fmla="*/ 1813832 h 6858000"/>
              <a:gd name="connsiteX603" fmla="*/ 1815950 w 7467600"/>
              <a:gd name="connsiteY603" fmla="*/ 2128564 h 6858000"/>
              <a:gd name="connsiteX604" fmla="*/ 1984242 w 7467600"/>
              <a:gd name="connsiteY604" fmla="*/ 2430829 h 6858000"/>
              <a:gd name="connsiteX605" fmla="*/ 2014023 w 7467600"/>
              <a:gd name="connsiteY605" fmla="*/ 2450995 h 6858000"/>
              <a:gd name="connsiteX606" fmla="*/ 1747337 w 7467600"/>
              <a:gd name="connsiteY606" fmla="*/ 1855264 h 6858000"/>
              <a:gd name="connsiteX607" fmla="*/ 1533749 w 7467600"/>
              <a:gd name="connsiteY607" fmla="*/ 1478656 h 6858000"/>
              <a:gd name="connsiteX608" fmla="*/ 1431890 w 7467600"/>
              <a:gd name="connsiteY608" fmla="*/ 1306475 h 6858000"/>
              <a:gd name="connsiteX609" fmla="*/ 5052692 w 7467600"/>
              <a:gd name="connsiteY609" fmla="*/ 1292994 h 6858000"/>
              <a:gd name="connsiteX610" fmla="*/ 5200661 w 7467600"/>
              <a:gd name="connsiteY610" fmla="*/ 1635186 h 6858000"/>
              <a:gd name="connsiteX611" fmla="*/ 5297138 w 7467600"/>
              <a:gd name="connsiteY611" fmla="*/ 1906351 h 6858000"/>
              <a:gd name="connsiteX612" fmla="*/ 5052692 w 7467600"/>
              <a:gd name="connsiteY612" fmla="*/ 1292994 h 6858000"/>
              <a:gd name="connsiteX613" fmla="*/ 5009948 w 7467600"/>
              <a:gd name="connsiteY613" fmla="*/ 1273619 h 6858000"/>
              <a:gd name="connsiteX614" fmla="*/ 5121777 w 7467600"/>
              <a:gd name="connsiteY614" fmla="*/ 1654213 h 6858000"/>
              <a:gd name="connsiteX615" fmla="*/ 5293545 w 7467600"/>
              <a:gd name="connsiteY615" fmla="*/ 2072247 h 6858000"/>
              <a:gd name="connsiteX616" fmla="*/ 5294042 w 7467600"/>
              <a:gd name="connsiteY616" fmla="*/ 2065019 h 6858000"/>
              <a:gd name="connsiteX617" fmla="*/ 5171936 w 7467600"/>
              <a:gd name="connsiteY617" fmla="*/ 1647613 h 6858000"/>
              <a:gd name="connsiteX618" fmla="*/ 5009948 w 7467600"/>
              <a:gd name="connsiteY618" fmla="*/ 1273619 h 6858000"/>
              <a:gd name="connsiteX619" fmla="*/ 655236 w 7467600"/>
              <a:gd name="connsiteY619" fmla="*/ 1268632 h 6858000"/>
              <a:gd name="connsiteX620" fmla="*/ 839521 w 7467600"/>
              <a:gd name="connsiteY620" fmla="*/ 1685315 h 6858000"/>
              <a:gd name="connsiteX621" fmla="*/ 1109416 w 7467600"/>
              <a:gd name="connsiteY621" fmla="*/ 2061663 h 6858000"/>
              <a:gd name="connsiteX622" fmla="*/ 1298300 w 7467600"/>
              <a:gd name="connsiteY622" fmla="*/ 2247742 h 6858000"/>
              <a:gd name="connsiteX623" fmla="*/ 1125871 w 7467600"/>
              <a:gd name="connsiteY623" fmla="*/ 1989513 h 6858000"/>
              <a:gd name="connsiteX624" fmla="*/ 981574 w 7467600"/>
              <a:gd name="connsiteY624" fmla="*/ 1783157 h 6858000"/>
              <a:gd name="connsiteX625" fmla="*/ 922198 w 7467600"/>
              <a:gd name="connsiteY625" fmla="*/ 1677437 h 6858000"/>
              <a:gd name="connsiteX626" fmla="*/ 869293 w 7467600"/>
              <a:gd name="connsiteY626" fmla="*/ 1583214 h 6858000"/>
              <a:gd name="connsiteX627" fmla="*/ 751431 w 7467600"/>
              <a:gd name="connsiteY627" fmla="*/ 1405731 h 6858000"/>
              <a:gd name="connsiteX628" fmla="*/ 655236 w 7467600"/>
              <a:gd name="connsiteY628" fmla="*/ 1268632 h 6858000"/>
              <a:gd name="connsiteX629" fmla="*/ 6516292 w 7467600"/>
              <a:gd name="connsiteY629" fmla="*/ 1263064 h 6858000"/>
              <a:gd name="connsiteX630" fmla="*/ 5736320 w 7467600"/>
              <a:gd name="connsiteY630" fmla="*/ 1501803 h 6858000"/>
              <a:gd name="connsiteX631" fmla="*/ 6516292 w 7467600"/>
              <a:gd name="connsiteY631" fmla="*/ 1263064 h 6858000"/>
              <a:gd name="connsiteX632" fmla="*/ 291466 w 7467600"/>
              <a:gd name="connsiteY632" fmla="*/ 1250369 h 6858000"/>
              <a:gd name="connsiteX633" fmla="*/ 323180 w 7467600"/>
              <a:gd name="connsiteY633" fmla="*/ 1435283 h 6858000"/>
              <a:gd name="connsiteX634" fmla="*/ 349381 w 7467600"/>
              <a:gd name="connsiteY634" fmla="*/ 1875041 h 6858000"/>
              <a:gd name="connsiteX635" fmla="*/ 374363 w 7467600"/>
              <a:gd name="connsiteY635" fmla="*/ 1506494 h 6858000"/>
              <a:gd name="connsiteX636" fmla="*/ 302168 w 7467600"/>
              <a:gd name="connsiteY636" fmla="*/ 1274495 h 6858000"/>
              <a:gd name="connsiteX637" fmla="*/ 291466 w 7467600"/>
              <a:gd name="connsiteY637" fmla="*/ 1250369 h 6858000"/>
              <a:gd name="connsiteX638" fmla="*/ 678222 w 7467600"/>
              <a:gd name="connsiteY638" fmla="*/ 1248670 h 6858000"/>
              <a:gd name="connsiteX639" fmla="*/ 775536 w 7467600"/>
              <a:gd name="connsiteY639" fmla="*/ 1388015 h 6858000"/>
              <a:gd name="connsiteX640" fmla="*/ 894529 w 7467600"/>
              <a:gd name="connsiteY640" fmla="*/ 1567739 h 6858000"/>
              <a:gd name="connsiteX641" fmla="*/ 948000 w 7467600"/>
              <a:gd name="connsiteY641" fmla="*/ 1663088 h 6858000"/>
              <a:gd name="connsiteX642" fmla="*/ 1006812 w 7467600"/>
              <a:gd name="connsiteY642" fmla="*/ 1767683 h 6858000"/>
              <a:gd name="connsiteX643" fmla="*/ 1149133 w 7467600"/>
              <a:gd name="connsiteY643" fmla="*/ 1971513 h 6858000"/>
              <a:gd name="connsiteX644" fmla="*/ 1333952 w 7467600"/>
              <a:gd name="connsiteY644" fmla="*/ 2251620 h 6858000"/>
              <a:gd name="connsiteX645" fmla="*/ 1337329 w 7467600"/>
              <a:gd name="connsiteY645" fmla="*/ 2258350 h 6858000"/>
              <a:gd name="connsiteX646" fmla="*/ 1014726 w 7467600"/>
              <a:gd name="connsiteY646" fmla="*/ 1615556 h 6858000"/>
              <a:gd name="connsiteX647" fmla="*/ 678222 w 7467600"/>
              <a:gd name="connsiteY647" fmla="*/ 1248670 h 6858000"/>
              <a:gd name="connsiteX648" fmla="*/ 6691602 w 7467600"/>
              <a:gd name="connsiteY648" fmla="*/ 1140573 h 6858000"/>
              <a:gd name="connsiteX649" fmla="*/ 6571100 w 7467600"/>
              <a:gd name="connsiteY649" fmla="*/ 1183662 h 6858000"/>
              <a:gd name="connsiteX650" fmla="*/ 6241687 w 7467600"/>
              <a:gd name="connsiteY650" fmla="*/ 1257600 h 6858000"/>
              <a:gd name="connsiteX651" fmla="*/ 5693009 w 7467600"/>
              <a:gd name="connsiteY651" fmla="*/ 1478256 h 6858000"/>
              <a:gd name="connsiteX652" fmla="*/ 6548420 w 7467600"/>
              <a:gd name="connsiteY652" fmla="*/ 1214599 h 6858000"/>
              <a:gd name="connsiteX653" fmla="*/ 6605473 w 7467600"/>
              <a:gd name="connsiteY653" fmla="*/ 1184686 h 6858000"/>
              <a:gd name="connsiteX654" fmla="*/ 6691602 w 7467600"/>
              <a:gd name="connsiteY654" fmla="*/ 1140573 h 6858000"/>
              <a:gd name="connsiteX655" fmla="*/ 4002475 w 7467600"/>
              <a:gd name="connsiteY655" fmla="*/ 1037802 h 6858000"/>
              <a:gd name="connsiteX656" fmla="*/ 4000324 w 7467600"/>
              <a:gd name="connsiteY656" fmla="*/ 1039362 h 6858000"/>
              <a:gd name="connsiteX657" fmla="*/ 4002862 w 7467600"/>
              <a:gd name="connsiteY657" fmla="*/ 1042866 h 6858000"/>
              <a:gd name="connsiteX658" fmla="*/ 4002475 w 7467600"/>
              <a:gd name="connsiteY658" fmla="*/ 1037802 h 6858000"/>
              <a:gd name="connsiteX659" fmla="*/ 506322 w 7467600"/>
              <a:gd name="connsiteY659" fmla="*/ 1020997 h 6858000"/>
              <a:gd name="connsiteX660" fmla="*/ 533068 w 7467600"/>
              <a:gd name="connsiteY660" fmla="*/ 1029409 h 6858000"/>
              <a:gd name="connsiteX661" fmla="*/ 1232525 w 7467600"/>
              <a:gd name="connsiteY661" fmla="*/ 1804675 h 6858000"/>
              <a:gd name="connsiteX662" fmla="*/ 1388858 w 7467600"/>
              <a:gd name="connsiteY662" fmla="*/ 2368011 h 6858000"/>
              <a:gd name="connsiteX663" fmla="*/ 1384098 w 7467600"/>
              <a:gd name="connsiteY663" fmla="*/ 2378125 h 6858000"/>
              <a:gd name="connsiteX664" fmla="*/ 1425393 w 7467600"/>
              <a:gd name="connsiteY664" fmla="*/ 2589124 h 6858000"/>
              <a:gd name="connsiteX665" fmla="*/ 1424001 w 7467600"/>
              <a:gd name="connsiteY665" fmla="*/ 2597541 h 6858000"/>
              <a:gd name="connsiteX666" fmla="*/ 2152729 w 7467600"/>
              <a:gd name="connsiteY666" fmla="*/ 2864487 h 6858000"/>
              <a:gd name="connsiteX667" fmla="*/ 2020609 w 7467600"/>
              <a:gd name="connsiteY667" fmla="*/ 2539671 h 6858000"/>
              <a:gd name="connsiteX668" fmla="*/ 2018920 w 7467600"/>
              <a:gd name="connsiteY668" fmla="*/ 2536309 h 6858000"/>
              <a:gd name="connsiteX669" fmla="*/ 1342441 w 7467600"/>
              <a:gd name="connsiteY669" fmla="*/ 1173017 h 6858000"/>
              <a:gd name="connsiteX670" fmla="*/ 1367925 w 7467600"/>
              <a:gd name="connsiteY670" fmla="*/ 1135648 h 6858000"/>
              <a:gd name="connsiteX671" fmla="*/ 1771401 w 7467600"/>
              <a:gd name="connsiteY671" fmla="*/ 1806673 h 6858000"/>
              <a:gd name="connsiteX672" fmla="*/ 1972385 w 7467600"/>
              <a:gd name="connsiteY672" fmla="*/ 2198735 h 6858000"/>
              <a:gd name="connsiteX673" fmla="*/ 2040892 w 7467600"/>
              <a:gd name="connsiteY673" fmla="*/ 2405205 h 6858000"/>
              <a:gd name="connsiteX674" fmla="*/ 2131689 w 7467600"/>
              <a:gd name="connsiteY674" fmla="*/ 1936926 h 6858000"/>
              <a:gd name="connsiteX675" fmla="*/ 2454820 w 7467600"/>
              <a:gd name="connsiteY675" fmla="*/ 1248808 h 6858000"/>
              <a:gd name="connsiteX676" fmla="*/ 2492512 w 7467600"/>
              <a:gd name="connsiteY676" fmla="*/ 1302920 h 6858000"/>
              <a:gd name="connsiteX677" fmla="*/ 2081216 w 7467600"/>
              <a:gd name="connsiteY677" fmla="*/ 2527513 h 6858000"/>
              <a:gd name="connsiteX678" fmla="*/ 2081211 w 7467600"/>
              <a:gd name="connsiteY678" fmla="*/ 2528916 h 6858000"/>
              <a:gd name="connsiteX679" fmla="*/ 2199067 w 7467600"/>
              <a:gd name="connsiteY679" fmla="*/ 2884061 h 6858000"/>
              <a:gd name="connsiteX680" fmla="*/ 3192586 w 7467600"/>
              <a:gd name="connsiteY680" fmla="*/ 3411496 h 6858000"/>
              <a:gd name="connsiteX681" fmla="*/ 3182620 w 7467600"/>
              <a:gd name="connsiteY681" fmla="*/ 3483279 h 6858000"/>
              <a:gd name="connsiteX682" fmla="*/ 2435119 w 7467600"/>
              <a:gd name="connsiteY682" fmla="*/ 3080173 h 6858000"/>
              <a:gd name="connsiteX683" fmla="*/ 2410152 w 7467600"/>
              <a:gd name="connsiteY683" fmla="*/ 3063751 h 6858000"/>
              <a:gd name="connsiteX684" fmla="*/ 2408099 w 7467600"/>
              <a:gd name="connsiteY684" fmla="*/ 3064403 h 6858000"/>
              <a:gd name="connsiteX685" fmla="*/ 2407218 w 7467600"/>
              <a:gd name="connsiteY685" fmla="*/ 3070324 h 6858000"/>
              <a:gd name="connsiteX686" fmla="*/ 2380138 w 7467600"/>
              <a:gd name="connsiteY686" fmla="*/ 3099341 h 6858000"/>
              <a:gd name="connsiteX687" fmla="*/ 1765923 w 7467600"/>
              <a:gd name="connsiteY687" fmla="*/ 3581043 h 6858000"/>
              <a:gd name="connsiteX688" fmla="*/ 1702258 w 7467600"/>
              <a:gd name="connsiteY688" fmla="*/ 3612286 h 6858000"/>
              <a:gd name="connsiteX689" fmla="*/ 1538370 w 7467600"/>
              <a:gd name="connsiteY689" fmla="*/ 3811804 h 6858000"/>
              <a:gd name="connsiteX690" fmla="*/ 542867 w 7467600"/>
              <a:gd name="connsiteY690" fmla="*/ 4944092 h 6858000"/>
              <a:gd name="connsiteX691" fmla="*/ 515800 w 7467600"/>
              <a:gd name="connsiteY691" fmla="*/ 4862180 h 6858000"/>
              <a:gd name="connsiteX692" fmla="*/ 909145 w 7467600"/>
              <a:gd name="connsiteY692" fmla="*/ 4199225 h 6858000"/>
              <a:gd name="connsiteX693" fmla="*/ 1214067 w 7467600"/>
              <a:gd name="connsiteY693" fmla="*/ 3908561 h 6858000"/>
              <a:gd name="connsiteX694" fmla="*/ 640967 w 7467600"/>
              <a:gd name="connsiteY694" fmla="*/ 4105601 h 6858000"/>
              <a:gd name="connsiteX695" fmla="*/ 112563 w 7467600"/>
              <a:gd name="connsiteY695" fmla="*/ 4396952 h 6858000"/>
              <a:gd name="connsiteX696" fmla="*/ 0 w 7467600"/>
              <a:gd name="connsiteY696" fmla="*/ 4466006 h 6858000"/>
              <a:gd name="connsiteX697" fmla="*/ 0 w 7467600"/>
              <a:gd name="connsiteY697" fmla="*/ 4233763 h 6858000"/>
              <a:gd name="connsiteX698" fmla="*/ 36881 w 7467600"/>
              <a:gd name="connsiteY698" fmla="*/ 4200118 h 6858000"/>
              <a:gd name="connsiteX699" fmla="*/ 910534 w 7467600"/>
              <a:gd name="connsiteY699" fmla="*/ 3629753 h 6858000"/>
              <a:gd name="connsiteX700" fmla="*/ 1578717 w 7467600"/>
              <a:gd name="connsiteY700" fmla="*/ 3575982 h 6858000"/>
              <a:gd name="connsiteX701" fmla="*/ 2338780 w 7467600"/>
              <a:gd name="connsiteY701" fmla="*/ 3033725 h 6858000"/>
              <a:gd name="connsiteX702" fmla="*/ 1807991 w 7467600"/>
              <a:gd name="connsiteY702" fmla="*/ 2807184 h 6858000"/>
              <a:gd name="connsiteX703" fmla="*/ 1416358 w 7467600"/>
              <a:gd name="connsiteY703" fmla="*/ 3112571 h 6858000"/>
              <a:gd name="connsiteX704" fmla="*/ 939066 w 7467600"/>
              <a:gd name="connsiteY704" fmla="*/ 3378798 h 6858000"/>
              <a:gd name="connsiteX705" fmla="*/ 115099 w 7467600"/>
              <a:gd name="connsiteY705" fmla="*/ 3607650 h 6858000"/>
              <a:gd name="connsiteX706" fmla="*/ 97284 w 7467600"/>
              <a:gd name="connsiteY706" fmla="*/ 3520393 h 6858000"/>
              <a:gd name="connsiteX707" fmla="*/ 922050 w 7467600"/>
              <a:gd name="connsiteY707" fmla="*/ 3074867 h 6858000"/>
              <a:gd name="connsiteX708" fmla="*/ 1405265 w 7467600"/>
              <a:gd name="connsiteY708" fmla="*/ 3016319 h 6858000"/>
              <a:gd name="connsiteX709" fmla="*/ 1407512 w 7467600"/>
              <a:gd name="connsiteY709" fmla="*/ 3018001 h 6858000"/>
              <a:gd name="connsiteX710" fmla="*/ 1726266 w 7467600"/>
              <a:gd name="connsiteY710" fmla="*/ 2777274 h 6858000"/>
              <a:gd name="connsiteX711" fmla="*/ 625390 w 7467600"/>
              <a:gd name="connsiteY711" fmla="*/ 2514541 h 6858000"/>
              <a:gd name="connsiteX712" fmla="*/ 619799 w 7467600"/>
              <a:gd name="connsiteY712" fmla="*/ 2527180 h 6858000"/>
              <a:gd name="connsiteX713" fmla="*/ 310030 w 7467600"/>
              <a:gd name="connsiteY713" fmla="*/ 2771818 h 6858000"/>
              <a:gd name="connsiteX714" fmla="*/ 173877 w 7467600"/>
              <a:gd name="connsiteY714" fmla="*/ 2937056 h 6858000"/>
              <a:gd name="connsiteX715" fmla="*/ 77889 w 7467600"/>
              <a:gd name="connsiteY715" fmla="*/ 3138440 h 6858000"/>
              <a:gd name="connsiteX716" fmla="*/ 0 w 7467600"/>
              <a:gd name="connsiteY716" fmla="*/ 3271395 h 6858000"/>
              <a:gd name="connsiteX717" fmla="*/ 0 w 7467600"/>
              <a:gd name="connsiteY717" fmla="*/ 3153002 h 6858000"/>
              <a:gd name="connsiteX718" fmla="*/ 2386 w 7467600"/>
              <a:gd name="connsiteY718" fmla="*/ 3149203 h 6858000"/>
              <a:gd name="connsiteX719" fmla="*/ 89753 w 7467600"/>
              <a:gd name="connsiteY719" fmla="*/ 2987702 h 6858000"/>
              <a:gd name="connsiteX720" fmla="*/ 76869 w 7467600"/>
              <a:gd name="connsiteY720" fmla="*/ 3005404 h 6858000"/>
              <a:gd name="connsiteX721" fmla="*/ 32049 w 7467600"/>
              <a:gd name="connsiteY721" fmla="*/ 3065814 h 6858000"/>
              <a:gd name="connsiteX722" fmla="*/ 0 w 7467600"/>
              <a:gd name="connsiteY722" fmla="*/ 3108744 h 6858000"/>
              <a:gd name="connsiteX723" fmla="*/ 0 w 7467600"/>
              <a:gd name="connsiteY723" fmla="*/ 3058059 h 6858000"/>
              <a:gd name="connsiteX724" fmla="*/ 7610 w 7467600"/>
              <a:gd name="connsiteY724" fmla="*/ 3047889 h 6858000"/>
              <a:gd name="connsiteX725" fmla="*/ 52419 w 7467600"/>
              <a:gd name="connsiteY725" fmla="*/ 2987479 h 6858000"/>
              <a:gd name="connsiteX726" fmla="*/ 59142 w 7467600"/>
              <a:gd name="connsiteY726" fmla="*/ 2978488 h 6858000"/>
              <a:gd name="connsiteX727" fmla="*/ 0 w 7467600"/>
              <a:gd name="connsiteY727" fmla="*/ 3015334 h 6858000"/>
              <a:gd name="connsiteX728" fmla="*/ 0 w 7467600"/>
              <a:gd name="connsiteY728" fmla="*/ 2914286 h 6858000"/>
              <a:gd name="connsiteX729" fmla="*/ 36383 w 7467600"/>
              <a:gd name="connsiteY729" fmla="*/ 2901128 h 6858000"/>
              <a:gd name="connsiteX730" fmla="*/ 156329 w 7467600"/>
              <a:gd name="connsiteY730" fmla="*/ 2840533 h 6858000"/>
              <a:gd name="connsiteX731" fmla="*/ 358355 w 7467600"/>
              <a:gd name="connsiteY731" fmla="*/ 2620471 h 6858000"/>
              <a:gd name="connsiteX732" fmla="*/ 510577 w 7467600"/>
              <a:gd name="connsiteY732" fmla="*/ 2501244 h 6858000"/>
              <a:gd name="connsiteX733" fmla="*/ 211967 w 7467600"/>
              <a:gd name="connsiteY733" fmla="*/ 2479171 h 6858000"/>
              <a:gd name="connsiteX734" fmla="*/ 0 w 7467600"/>
              <a:gd name="connsiteY734" fmla="*/ 2476398 h 6858000"/>
              <a:gd name="connsiteX735" fmla="*/ 0 w 7467600"/>
              <a:gd name="connsiteY735" fmla="*/ 2389189 h 6858000"/>
              <a:gd name="connsiteX736" fmla="*/ 103062 w 7467600"/>
              <a:gd name="connsiteY736" fmla="*/ 2389518 h 6858000"/>
              <a:gd name="connsiteX737" fmla="*/ 510734 w 7467600"/>
              <a:gd name="connsiteY737" fmla="*/ 2416201 h 6858000"/>
              <a:gd name="connsiteX738" fmla="*/ 279257 w 7467600"/>
              <a:gd name="connsiteY738" fmla="*/ 2092102 h 6858000"/>
              <a:gd name="connsiteX739" fmla="*/ 65265 w 7467600"/>
              <a:gd name="connsiteY739" fmla="*/ 2006049 h 6858000"/>
              <a:gd name="connsiteX740" fmla="*/ 0 w 7467600"/>
              <a:gd name="connsiteY740" fmla="*/ 1982532 h 6858000"/>
              <a:gd name="connsiteX741" fmla="*/ 0 w 7467600"/>
              <a:gd name="connsiteY741" fmla="*/ 1912789 h 6858000"/>
              <a:gd name="connsiteX742" fmla="*/ 97460 w 7467600"/>
              <a:gd name="connsiteY742" fmla="*/ 1953725 h 6858000"/>
              <a:gd name="connsiteX743" fmla="*/ 221272 w 7467600"/>
              <a:gd name="connsiteY743" fmla="*/ 1980766 h 6858000"/>
              <a:gd name="connsiteX744" fmla="*/ 116765 w 7467600"/>
              <a:gd name="connsiteY744" fmla="*/ 1911033 h 6858000"/>
              <a:gd name="connsiteX745" fmla="*/ 16405 w 7467600"/>
              <a:gd name="connsiteY745" fmla="*/ 1803412 h 6858000"/>
              <a:gd name="connsiteX746" fmla="*/ 0 w 7467600"/>
              <a:gd name="connsiteY746" fmla="*/ 1784777 h 6858000"/>
              <a:gd name="connsiteX747" fmla="*/ 0 w 7467600"/>
              <a:gd name="connsiteY747" fmla="*/ 1740082 h 6858000"/>
              <a:gd name="connsiteX748" fmla="*/ 39394 w 7467600"/>
              <a:gd name="connsiteY748" fmla="*/ 1784856 h 6858000"/>
              <a:gd name="connsiteX749" fmla="*/ 135813 w 7467600"/>
              <a:gd name="connsiteY749" fmla="*/ 1888838 h 6858000"/>
              <a:gd name="connsiteX750" fmla="*/ 242575 w 7467600"/>
              <a:gd name="connsiteY750" fmla="*/ 1958841 h 6858000"/>
              <a:gd name="connsiteX751" fmla="*/ 82197 w 7467600"/>
              <a:gd name="connsiteY751" fmla="*/ 1754826 h 6858000"/>
              <a:gd name="connsiteX752" fmla="*/ 0 w 7467600"/>
              <a:gd name="connsiteY752" fmla="*/ 1679650 h 6858000"/>
              <a:gd name="connsiteX753" fmla="*/ 0 w 7467600"/>
              <a:gd name="connsiteY753" fmla="*/ 1602463 h 6858000"/>
              <a:gd name="connsiteX754" fmla="*/ 84689 w 7467600"/>
              <a:gd name="connsiteY754" fmla="*/ 1677442 h 6858000"/>
              <a:gd name="connsiteX755" fmla="*/ 298437 w 7467600"/>
              <a:gd name="connsiteY755" fmla="*/ 1968019 h 6858000"/>
              <a:gd name="connsiteX756" fmla="*/ 227269 w 7467600"/>
              <a:gd name="connsiteY756" fmla="*/ 1114064 h 6858000"/>
              <a:gd name="connsiteX757" fmla="*/ 248003 w 7467600"/>
              <a:gd name="connsiteY757" fmla="*/ 1089613 h 6858000"/>
              <a:gd name="connsiteX758" fmla="*/ 427020 w 7467600"/>
              <a:gd name="connsiteY758" fmla="*/ 1619803 h 6858000"/>
              <a:gd name="connsiteX759" fmla="*/ 340345 w 7467600"/>
              <a:gd name="connsiteY759" fmla="*/ 2027739 h 6858000"/>
              <a:gd name="connsiteX760" fmla="*/ 360865 w 7467600"/>
              <a:gd name="connsiteY760" fmla="*/ 2044827 h 6858000"/>
              <a:gd name="connsiteX761" fmla="*/ 560414 w 7467600"/>
              <a:gd name="connsiteY761" fmla="*/ 2421457 h 6858000"/>
              <a:gd name="connsiteX762" fmla="*/ 1359703 w 7467600"/>
              <a:gd name="connsiteY762" fmla="*/ 2578554 h 6858000"/>
              <a:gd name="connsiteX763" fmla="*/ 1359422 w 7467600"/>
              <a:gd name="connsiteY763" fmla="*/ 2577994 h 6858000"/>
              <a:gd name="connsiteX764" fmla="*/ 828701 w 7467600"/>
              <a:gd name="connsiteY764" fmla="*/ 1839520 h 6858000"/>
              <a:gd name="connsiteX765" fmla="*/ 494427 w 7467600"/>
              <a:gd name="connsiteY765" fmla="*/ 1092333 h 6858000"/>
              <a:gd name="connsiteX766" fmla="*/ 506322 w 7467600"/>
              <a:gd name="connsiteY766" fmla="*/ 1020997 h 6858000"/>
              <a:gd name="connsiteX767" fmla="*/ 4570198 w 7467600"/>
              <a:gd name="connsiteY767" fmla="*/ 978081 h 6858000"/>
              <a:gd name="connsiteX768" fmla="*/ 4523691 w 7467600"/>
              <a:gd name="connsiteY768" fmla="*/ 1127776 h 6858000"/>
              <a:gd name="connsiteX769" fmla="*/ 4509875 w 7467600"/>
              <a:gd name="connsiteY769" fmla="*/ 1167552 h 6858000"/>
              <a:gd name="connsiteX770" fmla="*/ 4478168 w 7467600"/>
              <a:gd name="connsiteY770" fmla="*/ 1260735 h 6858000"/>
              <a:gd name="connsiteX771" fmla="*/ 4409309 w 7467600"/>
              <a:gd name="connsiteY771" fmla="*/ 1666996 h 6858000"/>
              <a:gd name="connsiteX772" fmla="*/ 4370031 w 7467600"/>
              <a:gd name="connsiteY772" fmla="*/ 1955666 h 6858000"/>
              <a:gd name="connsiteX773" fmla="*/ 4570198 w 7467600"/>
              <a:gd name="connsiteY773" fmla="*/ 978081 h 6858000"/>
              <a:gd name="connsiteX774" fmla="*/ 4557898 w 7467600"/>
              <a:gd name="connsiteY774" fmla="*/ 900011 h 6858000"/>
              <a:gd name="connsiteX775" fmla="*/ 4344840 w 7467600"/>
              <a:gd name="connsiteY775" fmla="*/ 1922038 h 6858000"/>
              <a:gd name="connsiteX776" fmla="*/ 4378710 w 7467600"/>
              <a:gd name="connsiteY776" fmla="*/ 1665516 h 6858000"/>
              <a:gd name="connsiteX777" fmla="*/ 4448798 w 7467600"/>
              <a:gd name="connsiteY777" fmla="*/ 1253024 h 6858000"/>
              <a:gd name="connsiteX778" fmla="*/ 4480315 w 7467600"/>
              <a:gd name="connsiteY778" fmla="*/ 1158454 h 6858000"/>
              <a:gd name="connsiteX779" fmla="*/ 4494133 w 7467600"/>
              <a:gd name="connsiteY779" fmla="*/ 1118676 h 6858000"/>
              <a:gd name="connsiteX780" fmla="*/ 4557898 w 7467600"/>
              <a:gd name="connsiteY780" fmla="*/ 900011 h 6858000"/>
              <a:gd name="connsiteX781" fmla="*/ 5870151 w 7467600"/>
              <a:gd name="connsiteY781" fmla="*/ 898890 h 6858000"/>
              <a:gd name="connsiteX782" fmla="*/ 5861335 w 7467600"/>
              <a:gd name="connsiteY782" fmla="*/ 899177 h 6858000"/>
              <a:gd name="connsiteX783" fmla="*/ 5843702 w 7467600"/>
              <a:gd name="connsiteY783" fmla="*/ 899748 h 6858000"/>
              <a:gd name="connsiteX784" fmla="*/ 5651107 w 7467600"/>
              <a:gd name="connsiteY784" fmla="*/ 920306 h 6858000"/>
              <a:gd name="connsiteX785" fmla="*/ 5459407 w 7467600"/>
              <a:gd name="connsiteY785" fmla="*/ 940975 h 6858000"/>
              <a:gd name="connsiteX786" fmla="*/ 5374846 w 7467600"/>
              <a:gd name="connsiteY786" fmla="*/ 941988 h 6858000"/>
              <a:gd name="connsiteX787" fmla="*/ 5256105 w 7467600"/>
              <a:gd name="connsiteY787" fmla="*/ 945632 h 6858000"/>
              <a:gd name="connsiteX788" fmla="*/ 5107071 w 7467600"/>
              <a:gd name="connsiteY788" fmla="*/ 969720 h 6858000"/>
              <a:gd name="connsiteX789" fmla="*/ 4998681 w 7467600"/>
              <a:gd name="connsiteY789" fmla="*/ 988771 h 6858000"/>
              <a:gd name="connsiteX790" fmla="*/ 5870151 w 7467600"/>
              <a:gd name="connsiteY790" fmla="*/ 898890 h 6858000"/>
              <a:gd name="connsiteX791" fmla="*/ 5504425 w 7467600"/>
              <a:gd name="connsiteY791" fmla="*/ 848067 h 6858000"/>
              <a:gd name="connsiteX792" fmla="*/ 4968849 w 7467600"/>
              <a:gd name="connsiteY792" fmla="*/ 962318 h 6858000"/>
              <a:gd name="connsiteX793" fmla="*/ 5104039 w 7467600"/>
              <a:gd name="connsiteY793" fmla="*/ 940634 h 6858000"/>
              <a:gd name="connsiteX794" fmla="*/ 5256311 w 7467600"/>
              <a:gd name="connsiteY794" fmla="*/ 916490 h 6858000"/>
              <a:gd name="connsiteX795" fmla="*/ 5377381 w 7467600"/>
              <a:gd name="connsiteY795" fmla="*/ 912671 h 6858000"/>
              <a:gd name="connsiteX796" fmla="*/ 5460148 w 7467600"/>
              <a:gd name="connsiteY796" fmla="*/ 911442 h 6858000"/>
              <a:gd name="connsiteX797" fmla="*/ 5648971 w 7467600"/>
              <a:gd name="connsiteY797" fmla="*/ 891331 h 6858000"/>
              <a:gd name="connsiteX798" fmla="*/ 5844807 w 7467600"/>
              <a:gd name="connsiteY798" fmla="*/ 870718 h 6858000"/>
              <a:gd name="connsiteX799" fmla="*/ 5862975 w 7467600"/>
              <a:gd name="connsiteY799" fmla="*/ 869756 h 6858000"/>
              <a:gd name="connsiteX800" fmla="*/ 5920887 w 7467600"/>
              <a:gd name="connsiteY800" fmla="*/ 865929 h 6858000"/>
              <a:gd name="connsiteX801" fmla="*/ 5504425 w 7467600"/>
              <a:gd name="connsiteY801" fmla="*/ 848067 h 6858000"/>
              <a:gd name="connsiteX802" fmla="*/ 3607114 w 7467600"/>
              <a:gd name="connsiteY802" fmla="*/ 467441 h 6858000"/>
              <a:gd name="connsiteX803" fmla="*/ 3296242 w 7467600"/>
              <a:gd name="connsiteY803" fmla="*/ 807991 h 6858000"/>
              <a:gd name="connsiteX804" fmla="*/ 3174674 w 7467600"/>
              <a:gd name="connsiteY804" fmla="*/ 919759 h 6858000"/>
              <a:gd name="connsiteX805" fmla="*/ 3042978 w 7467600"/>
              <a:gd name="connsiteY805" fmla="*/ 1054894 h 6858000"/>
              <a:gd name="connsiteX806" fmla="*/ 2968914 w 7467600"/>
              <a:gd name="connsiteY806" fmla="*/ 1133756 h 6858000"/>
              <a:gd name="connsiteX807" fmla="*/ 3103823 w 7467600"/>
              <a:gd name="connsiteY807" fmla="*/ 1026814 h 6858000"/>
              <a:gd name="connsiteX808" fmla="*/ 3607114 w 7467600"/>
              <a:gd name="connsiteY808" fmla="*/ 467441 h 6858000"/>
              <a:gd name="connsiteX809" fmla="*/ 3744487 w 7467600"/>
              <a:gd name="connsiteY809" fmla="*/ 383136 h 6858000"/>
              <a:gd name="connsiteX810" fmla="*/ 3970213 w 7467600"/>
              <a:gd name="connsiteY810" fmla="*/ 995559 h 6858000"/>
              <a:gd name="connsiteX811" fmla="*/ 3744487 w 7467600"/>
              <a:gd name="connsiteY811" fmla="*/ 383136 h 6858000"/>
              <a:gd name="connsiteX812" fmla="*/ 3624562 w 7467600"/>
              <a:gd name="connsiteY812" fmla="*/ 367041 h 6858000"/>
              <a:gd name="connsiteX813" fmla="*/ 3489712 w 7467600"/>
              <a:gd name="connsiteY813" fmla="*/ 485386 h 6858000"/>
              <a:gd name="connsiteX814" fmla="*/ 3182994 w 7467600"/>
              <a:gd name="connsiteY814" fmla="*/ 828265 h 6858000"/>
              <a:gd name="connsiteX815" fmla="*/ 2892114 w 7467600"/>
              <a:gd name="connsiteY815" fmla="*/ 1172635 h 6858000"/>
              <a:gd name="connsiteX816" fmla="*/ 3021459 w 7467600"/>
              <a:gd name="connsiteY816" fmla="*/ 1035385 h 6858000"/>
              <a:gd name="connsiteX817" fmla="*/ 3153873 w 7467600"/>
              <a:gd name="connsiteY817" fmla="*/ 898971 h 6858000"/>
              <a:gd name="connsiteX818" fmla="*/ 3276511 w 7467600"/>
              <a:gd name="connsiteY818" fmla="*/ 786423 h 6858000"/>
              <a:gd name="connsiteX819" fmla="*/ 3584154 w 7467600"/>
              <a:gd name="connsiteY819" fmla="*/ 448218 h 6858000"/>
              <a:gd name="connsiteX820" fmla="*/ 3624562 w 7467600"/>
              <a:gd name="connsiteY820" fmla="*/ 367041 h 6858000"/>
              <a:gd name="connsiteX821" fmla="*/ 3766672 w 7467600"/>
              <a:gd name="connsiteY821" fmla="*/ 359429 h 6858000"/>
              <a:gd name="connsiteX822" fmla="*/ 3996338 w 7467600"/>
              <a:gd name="connsiteY822" fmla="*/ 968237 h 6858000"/>
              <a:gd name="connsiteX823" fmla="*/ 3766672 w 7467600"/>
              <a:gd name="connsiteY823" fmla="*/ 359429 h 6858000"/>
              <a:gd name="connsiteX824" fmla="*/ 5805386 w 7467600"/>
              <a:gd name="connsiteY824" fmla="*/ 239240 h 6858000"/>
              <a:gd name="connsiteX825" fmla="*/ 5736947 w 7467600"/>
              <a:gd name="connsiteY825" fmla="*/ 261367 h 6858000"/>
              <a:gd name="connsiteX826" fmla="*/ 5427012 w 7467600"/>
              <a:gd name="connsiteY826" fmla="*/ 311272 h 6858000"/>
              <a:gd name="connsiteX827" fmla="*/ 5147818 w 7467600"/>
              <a:gd name="connsiteY827" fmla="*/ 322112 h 6858000"/>
              <a:gd name="connsiteX828" fmla="*/ 5060854 w 7467600"/>
              <a:gd name="connsiteY828" fmla="*/ 311882 h 6858000"/>
              <a:gd name="connsiteX829" fmla="*/ 4945989 w 7467600"/>
              <a:gd name="connsiteY829" fmla="*/ 300516 h 6858000"/>
              <a:gd name="connsiteX830" fmla="*/ 5410479 w 7467600"/>
              <a:gd name="connsiteY830" fmla="*/ 348434 h 6858000"/>
              <a:gd name="connsiteX831" fmla="*/ 5805386 w 7467600"/>
              <a:gd name="connsiteY831" fmla="*/ 239240 h 6858000"/>
              <a:gd name="connsiteX832" fmla="*/ 5905192 w 7467600"/>
              <a:gd name="connsiteY832" fmla="*/ 163079 h 6858000"/>
              <a:gd name="connsiteX833" fmla="*/ 5865655 w 7467600"/>
              <a:gd name="connsiteY833" fmla="*/ 171901 h 6858000"/>
              <a:gd name="connsiteX834" fmla="*/ 5259740 w 7467600"/>
              <a:gd name="connsiteY834" fmla="*/ 257013 h 6858000"/>
              <a:gd name="connsiteX835" fmla="*/ 5208466 w 7467600"/>
              <a:gd name="connsiteY835" fmla="*/ 257550 h 6858000"/>
              <a:gd name="connsiteX836" fmla="*/ 4980204 w 7467600"/>
              <a:gd name="connsiteY836" fmla="*/ 271903 h 6858000"/>
              <a:gd name="connsiteX837" fmla="*/ 5068068 w 7467600"/>
              <a:gd name="connsiteY837" fmla="*/ 282244 h 6858000"/>
              <a:gd name="connsiteX838" fmla="*/ 5153231 w 7467600"/>
              <a:gd name="connsiteY838" fmla="*/ 292240 h 6858000"/>
              <a:gd name="connsiteX839" fmla="*/ 5426491 w 7467600"/>
              <a:gd name="connsiteY839" fmla="*/ 281128 h 6858000"/>
              <a:gd name="connsiteX840" fmla="*/ 5731212 w 7467600"/>
              <a:gd name="connsiteY840" fmla="*/ 231951 h 6858000"/>
              <a:gd name="connsiteX841" fmla="*/ 5905192 w 7467600"/>
              <a:gd name="connsiteY841" fmla="*/ 163079 h 6858000"/>
              <a:gd name="connsiteX842" fmla="*/ 5944437 w 7467600"/>
              <a:gd name="connsiteY842" fmla="*/ 113829 h 6858000"/>
              <a:gd name="connsiteX843" fmla="*/ 5825032 w 7467600"/>
              <a:gd name="connsiteY843" fmla="*/ 146405 h 6858000"/>
              <a:gd name="connsiteX844" fmla="*/ 4955599 w 7467600"/>
              <a:gd name="connsiteY844" fmla="*/ 247008 h 6858000"/>
              <a:gd name="connsiteX845" fmla="*/ 5210104 w 7467600"/>
              <a:gd name="connsiteY845" fmla="*/ 228123 h 6858000"/>
              <a:gd name="connsiteX846" fmla="*/ 5261015 w 7467600"/>
              <a:gd name="connsiteY846" fmla="*/ 227087 h 6858000"/>
              <a:gd name="connsiteX847" fmla="*/ 5861181 w 7467600"/>
              <a:gd name="connsiteY847" fmla="*/ 143093 h 6858000"/>
              <a:gd name="connsiteX848" fmla="*/ 5961252 w 7467600"/>
              <a:gd name="connsiteY848" fmla="*/ 114820 h 6858000"/>
              <a:gd name="connsiteX849" fmla="*/ 5944437 w 7467600"/>
              <a:gd name="connsiteY849" fmla="*/ 113829 h 6858000"/>
              <a:gd name="connsiteX850" fmla="*/ 3882765 w 7467600"/>
              <a:gd name="connsiteY850" fmla="*/ 0 h 6858000"/>
              <a:gd name="connsiteX851" fmla="*/ 3995099 w 7467600"/>
              <a:gd name="connsiteY851" fmla="*/ 0 h 6858000"/>
              <a:gd name="connsiteX852" fmla="*/ 4163818 w 7467600"/>
              <a:gd name="connsiteY852" fmla="*/ 234104 h 6858000"/>
              <a:gd name="connsiteX853" fmla="*/ 4172099 w 7467600"/>
              <a:gd name="connsiteY853" fmla="*/ 234207 h 6858000"/>
              <a:gd name="connsiteX854" fmla="*/ 4784282 w 7467600"/>
              <a:gd name="connsiteY854" fmla="*/ 276561 h 6858000"/>
              <a:gd name="connsiteX855" fmla="*/ 4801687 w 7467600"/>
              <a:gd name="connsiteY855" fmla="*/ 267764 h 6858000"/>
              <a:gd name="connsiteX856" fmla="*/ 6082788 w 7467600"/>
              <a:gd name="connsiteY856" fmla="*/ 64119 h 6858000"/>
              <a:gd name="connsiteX857" fmla="*/ 6099442 w 7467600"/>
              <a:gd name="connsiteY857" fmla="*/ 82568 h 6858000"/>
              <a:gd name="connsiteX858" fmla="*/ 4804137 w 7467600"/>
              <a:gd name="connsiteY858" fmla="*/ 320931 h 6858000"/>
              <a:gd name="connsiteX859" fmla="*/ 4227047 w 7467600"/>
              <a:gd name="connsiteY859" fmla="*/ 313415 h 6858000"/>
              <a:gd name="connsiteX860" fmla="*/ 4346041 w 7467600"/>
              <a:gd name="connsiteY860" fmla="*/ 456086 h 6858000"/>
              <a:gd name="connsiteX861" fmla="*/ 4870967 w 7467600"/>
              <a:gd name="connsiteY861" fmla="*/ 963061 h 6858000"/>
              <a:gd name="connsiteX862" fmla="*/ 4889647 w 7467600"/>
              <a:gd name="connsiteY862" fmla="*/ 957147 h 6858000"/>
              <a:gd name="connsiteX863" fmla="*/ 5422504 w 7467600"/>
              <a:gd name="connsiteY863" fmla="*/ 805191 h 6858000"/>
              <a:gd name="connsiteX864" fmla="*/ 6087656 w 7467600"/>
              <a:gd name="connsiteY864" fmla="*/ 826703 h 6858000"/>
              <a:gd name="connsiteX865" fmla="*/ 6058717 w 7467600"/>
              <a:gd name="connsiteY865" fmla="*/ 865992 h 6858000"/>
              <a:gd name="connsiteX866" fmla="*/ 4974153 w 7467600"/>
              <a:gd name="connsiteY866" fmla="*/ 1045456 h 6858000"/>
              <a:gd name="connsiteX867" fmla="*/ 5627835 w 7467600"/>
              <a:gd name="connsiteY867" fmla="*/ 1472077 h 6858000"/>
              <a:gd name="connsiteX868" fmla="*/ 5629817 w 7467600"/>
              <a:gd name="connsiteY868" fmla="*/ 1471412 h 6858000"/>
              <a:gd name="connsiteX869" fmla="*/ 5634124 w 7467600"/>
              <a:gd name="connsiteY869" fmla="*/ 1470572 h 6858000"/>
              <a:gd name="connsiteX870" fmla="*/ 5755832 w 7467600"/>
              <a:gd name="connsiteY870" fmla="*/ 1383886 h 6858000"/>
              <a:gd name="connsiteX871" fmla="*/ 6014186 w 7467600"/>
              <a:gd name="connsiteY871" fmla="*/ 1279799 h 6858000"/>
              <a:gd name="connsiteX872" fmla="*/ 6901619 w 7467600"/>
              <a:gd name="connsiteY872" fmla="*/ 1047874 h 6858000"/>
              <a:gd name="connsiteX873" fmla="*/ 6931566 w 7467600"/>
              <a:gd name="connsiteY873" fmla="*/ 1062034 h 6858000"/>
              <a:gd name="connsiteX874" fmla="*/ 5790982 w 7467600"/>
              <a:gd name="connsiteY874" fmla="*/ 1561380 h 6858000"/>
              <a:gd name="connsiteX875" fmla="*/ 6188971 w 7467600"/>
              <a:gd name="connsiteY875" fmla="*/ 1755168 h 6858000"/>
              <a:gd name="connsiteX876" fmla="*/ 6202446 w 7467600"/>
              <a:gd name="connsiteY876" fmla="*/ 1752268 h 6858000"/>
              <a:gd name="connsiteX877" fmla="*/ 7179560 w 7467600"/>
              <a:gd name="connsiteY877" fmla="*/ 1467551 h 6858000"/>
              <a:gd name="connsiteX878" fmla="*/ 7158730 w 7467600"/>
              <a:gd name="connsiteY878" fmla="*/ 1507835 h 6858000"/>
              <a:gd name="connsiteX879" fmla="*/ 6326959 w 7467600"/>
              <a:gd name="connsiteY879" fmla="*/ 1817686 h 6858000"/>
              <a:gd name="connsiteX880" fmla="*/ 6537433 w 7467600"/>
              <a:gd name="connsiteY880" fmla="*/ 1907790 h 6858000"/>
              <a:gd name="connsiteX881" fmla="*/ 6550221 w 7467600"/>
              <a:gd name="connsiteY881" fmla="*/ 1910729 h 6858000"/>
              <a:gd name="connsiteX882" fmla="*/ 6964438 w 7467600"/>
              <a:gd name="connsiteY882" fmla="*/ 2209505 h 6858000"/>
              <a:gd name="connsiteX883" fmla="*/ 7367862 w 7467600"/>
              <a:gd name="connsiteY883" fmla="*/ 2806833 h 6858000"/>
              <a:gd name="connsiteX884" fmla="*/ 7364329 w 7467600"/>
              <a:gd name="connsiteY884" fmla="*/ 2826907 h 6858000"/>
              <a:gd name="connsiteX885" fmla="*/ 7290545 w 7467600"/>
              <a:gd name="connsiteY885" fmla="*/ 2850663 h 6858000"/>
              <a:gd name="connsiteX886" fmla="*/ 6472036 w 7467600"/>
              <a:gd name="connsiteY886" fmla="*/ 1959003 h 6858000"/>
              <a:gd name="connsiteX887" fmla="*/ 5792897 w 7467600"/>
              <a:gd name="connsiteY887" fmla="*/ 1647747 h 6858000"/>
              <a:gd name="connsiteX888" fmla="*/ 5842751 w 7467600"/>
              <a:gd name="connsiteY888" fmla="*/ 1816112 h 6858000"/>
              <a:gd name="connsiteX889" fmla="*/ 5847424 w 7467600"/>
              <a:gd name="connsiteY889" fmla="*/ 1815776 h 6858000"/>
              <a:gd name="connsiteX890" fmla="*/ 6399821 w 7467600"/>
              <a:gd name="connsiteY890" fmla="*/ 2344799 h 6858000"/>
              <a:gd name="connsiteX891" fmla="*/ 6323232 w 7467600"/>
              <a:gd name="connsiteY891" fmla="*/ 2389634 h 6858000"/>
              <a:gd name="connsiteX892" fmla="*/ 5942958 w 7467600"/>
              <a:gd name="connsiteY892" fmla="*/ 2077708 h 6858000"/>
              <a:gd name="connsiteX893" fmla="*/ 5921559 w 7467600"/>
              <a:gd name="connsiteY893" fmla="*/ 2378596 h 6858000"/>
              <a:gd name="connsiteX894" fmla="*/ 5817651 w 7467600"/>
              <a:gd name="connsiteY894" fmla="*/ 3023919 h 6858000"/>
              <a:gd name="connsiteX895" fmla="*/ 5729634 w 7467600"/>
              <a:gd name="connsiteY895" fmla="*/ 3051849 h 6858000"/>
              <a:gd name="connsiteX896" fmla="*/ 5611018 w 7467600"/>
              <a:gd name="connsiteY896" fmla="*/ 2316769 h 6858000"/>
              <a:gd name="connsiteX897" fmla="*/ 5687608 w 7467600"/>
              <a:gd name="connsiteY897" fmla="*/ 2039972 h 6858000"/>
              <a:gd name="connsiteX898" fmla="*/ 5657554 w 7467600"/>
              <a:gd name="connsiteY898" fmla="*/ 1576445 h 6858000"/>
              <a:gd name="connsiteX899" fmla="*/ 5150475 w 7467600"/>
              <a:gd name="connsiteY899" fmla="*/ 1274012 h 6858000"/>
              <a:gd name="connsiteX900" fmla="*/ 5349142 w 7467600"/>
              <a:gd name="connsiteY900" fmla="*/ 2204405 h 6858000"/>
              <a:gd name="connsiteX901" fmla="*/ 5262214 w 7467600"/>
              <a:gd name="connsiteY901" fmla="*/ 2233836 h 6858000"/>
              <a:gd name="connsiteX902" fmla="*/ 4981539 w 7467600"/>
              <a:gd name="connsiteY902" fmla="*/ 1542201 h 6858000"/>
              <a:gd name="connsiteX903" fmla="*/ 4958461 w 7467600"/>
              <a:gd name="connsiteY903" fmla="*/ 1136957 h 6858000"/>
              <a:gd name="connsiteX904" fmla="*/ 4655015 w 7467600"/>
              <a:gd name="connsiteY904" fmla="*/ 891426 h 6858000"/>
              <a:gd name="connsiteX905" fmla="*/ 4348002 w 7467600"/>
              <a:gd name="connsiteY905" fmla="*/ 2205895 h 6858000"/>
              <a:gd name="connsiteX906" fmla="*/ 4262250 w 7467600"/>
              <a:gd name="connsiteY906" fmla="*/ 2219972 h 6858000"/>
              <a:gd name="connsiteX907" fmla="*/ 4550611 w 7467600"/>
              <a:gd name="connsiteY907" fmla="*/ 817540 h 6858000"/>
              <a:gd name="connsiteX908" fmla="*/ 4564418 w 7467600"/>
              <a:gd name="connsiteY908" fmla="*/ 808293 h 6858000"/>
              <a:gd name="connsiteX909" fmla="*/ 4266388 w 7467600"/>
              <a:gd name="connsiteY909" fmla="*/ 500083 h 6858000"/>
              <a:gd name="connsiteX910" fmla="*/ 4032842 w 7467600"/>
              <a:gd name="connsiteY910" fmla="*/ 211809 h 6858000"/>
              <a:gd name="connsiteX911" fmla="*/ 3882765 w 7467600"/>
              <a:gd name="connsiteY911" fmla="*/ 0 h 6858000"/>
              <a:gd name="connsiteX912" fmla="*/ 3721337 w 7467600"/>
              <a:gd name="connsiteY912" fmla="*/ 0 h 6858000"/>
              <a:gd name="connsiteX913" fmla="*/ 3797544 w 7467600"/>
              <a:gd name="connsiteY913" fmla="*/ 0 h 6858000"/>
              <a:gd name="connsiteX914" fmla="*/ 3775734 w 7467600"/>
              <a:gd name="connsiteY914" fmla="*/ 95131 h 6858000"/>
              <a:gd name="connsiteX915" fmla="*/ 3724807 w 7467600"/>
              <a:gd name="connsiteY915" fmla="*/ 272257 h 6858000"/>
              <a:gd name="connsiteX916" fmla="*/ 3726844 w 7467600"/>
              <a:gd name="connsiteY916" fmla="*/ 282988 h 6858000"/>
              <a:gd name="connsiteX917" fmla="*/ 3742664 w 7467600"/>
              <a:gd name="connsiteY917" fmla="*/ 279918 h 6858000"/>
              <a:gd name="connsiteX918" fmla="*/ 4103910 w 7467600"/>
              <a:gd name="connsiteY918" fmla="*/ 1161917 h 6858000"/>
              <a:gd name="connsiteX919" fmla="*/ 4020269 w 7467600"/>
              <a:gd name="connsiteY919" fmla="*/ 1200406 h 6858000"/>
              <a:gd name="connsiteX920" fmla="*/ 3674882 w 7467600"/>
              <a:gd name="connsiteY920" fmla="*/ 488524 h 6858000"/>
              <a:gd name="connsiteX921" fmla="*/ 3132682 w 7467600"/>
              <a:gd name="connsiteY921" fmla="*/ 1072284 h 6858000"/>
              <a:gd name="connsiteX922" fmla="*/ 2716346 w 7467600"/>
              <a:gd name="connsiteY922" fmla="*/ 1276376 h 6858000"/>
              <a:gd name="connsiteX923" fmla="*/ 2716772 w 7467600"/>
              <a:gd name="connsiteY923" fmla="*/ 1255462 h 6858000"/>
              <a:gd name="connsiteX924" fmla="*/ 3471096 w 7467600"/>
              <a:gd name="connsiteY924" fmla="*/ 437072 h 6858000"/>
              <a:gd name="connsiteX925" fmla="*/ 3639057 w 7467600"/>
              <a:gd name="connsiteY925" fmla="*/ 286334 h 6858000"/>
              <a:gd name="connsiteX926" fmla="*/ 3640309 w 7467600"/>
              <a:gd name="connsiteY926" fmla="*/ 284664 h 6858000"/>
              <a:gd name="connsiteX927" fmla="*/ 3646022 w 7467600"/>
              <a:gd name="connsiteY927" fmla="*/ 276711 h 6858000"/>
              <a:gd name="connsiteX928" fmla="*/ 3707943 w 7467600"/>
              <a:gd name="connsiteY928" fmla="*/ 65958 h 6858000"/>
              <a:gd name="connsiteX929" fmla="*/ 3721337 w 7467600"/>
              <a:gd name="connsiteY929" fmla="*/ 0 h 6858000"/>
              <a:gd name="connsiteX930" fmla="*/ 2867960 w 7467600"/>
              <a:gd name="connsiteY930" fmla="*/ 0 h 6858000"/>
              <a:gd name="connsiteX931" fmla="*/ 2926351 w 7467600"/>
              <a:gd name="connsiteY931" fmla="*/ 0 h 6858000"/>
              <a:gd name="connsiteX932" fmla="*/ 2902823 w 7467600"/>
              <a:gd name="connsiteY932" fmla="*/ 262929 h 6858000"/>
              <a:gd name="connsiteX933" fmla="*/ 2940663 w 7467600"/>
              <a:gd name="connsiteY933" fmla="*/ 140884 h 6858000"/>
              <a:gd name="connsiteX934" fmla="*/ 2947039 w 7467600"/>
              <a:gd name="connsiteY934" fmla="*/ 122524 h 6858000"/>
              <a:gd name="connsiteX935" fmla="*/ 2984316 w 7467600"/>
              <a:gd name="connsiteY935" fmla="*/ 0 h 6858000"/>
              <a:gd name="connsiteX936" fmla="*/ 3016114 w 7467600"/>
              <a:gd name="connsiteY936" fmla="*/ 0 h 6858000"/>
              <a:gd name="connsiteX937" fmla="*/ 2979949 w 7467600"/>
              <a:gd name="connsiteY937" fmla="*/ 119274 h 6858000"/>
              <a:gd name="connsiteX938" fmla="*/ 3023879 w 7467600"/>
              <a:gd name="connsiteY938" fmla="*/ 0 h 6858000"/>
              <a:gd name="connsiteX939" fmla="*/ 3105400 w 7467600"/>
              <a:gd name="connsiteY939" fmla="*/ 0 h 6858000"/>
              <a:gd name="connsiteX940" fmla="*/ 3094669 w 7467600"/>
              <a:gd name="connsiteY940" fmla="*/ 30308 h 6858000"/>
              <a:gd name="connsiteX941" fmla="*/ 2901945 w 7467600"/>
              <a:gd name="connsiteY941" fmla="*/ 466538 h 6858000"/>
              <a:gd name="connsiteX942" fmla="*/ 2815209 w 7467600"/>
              <a:gd name="connsiteY942" fmla="*/ 497361 h 6858000"/>
              <a:gd name="connsiteX943" fmla="*/ 2844845 w 7467600"/>
              <a:gd name="connsiteY943" fmla="*/ 127638 h 6858000"/>
              <a:gd name="connsiteX944" fmla="*/ 2867960 w 7467600"/>
              <a:gd name="connsiteY944" fmla="*/ 0 h 6858000"/>
              <a:gd name="connsiteX945" fmla="*/ 1057230 w 7467600"/>
              <a:gd name="connsiteY945" fmla="*/ 0 h 6858000"/>
              <a:gd name="connsiteX946" fmla="*/ 1111003 w 7467600"/>
              <a:gd name="connsiteY946" fmla="*/ 0 h 6858000"/>
              <a:gd name="connsiteX947" fmla="*/ 1125553 w 7467600"/>
              <a:gd name="connsiteY947" fmla="*/ 52588 h 6858000"/>
              <a:gd name="connsiteX948" fmla="*/ 1304276 w 7467600"/>
              <a:gd name="connsiteY948" fmla="*/ 476275 h 6858000"/>
              <a:gd name="connsiteX949" fmla="*/ 1492066 w 7467600"/>
              <a:gd name="connsiteY949" fmla="*/ 886333 h 6858000"/>
              <a:gd name="connsiteX950" fmla="*/ 1423698 w 7467600"/>
              <a:gd name="connsiteY950" fmla="*/ 710817 h 6858000"/>
              <a:gd name="connsiteX951" fmla="*/ 1357609 w 7467600"/>
              <a:gd name="connsiteY951" fmla="*/ 532892 h 6858000"/>
              <a:gd name="connsiteX952" fmla="*/ 1309550 w 7467600"/>
              <a:gd name="connsiteY952" fmla="*/ 374031 h 6858000"/>
              <a:gd name="connsiteX953" fmla="*/ 1193673 w 7467600"/>
              <a:gd name="connsiteY953" fmla="*/ 49533 h 6858000"/>
              <a:gd name="connsiteX954" fmla="*/ 1164391 w 7467600"/>
              <a:gd name="connsiteY954" fmla="*/ 0 h 6858000"/>
              <a:gd name="connsiteX955" fmla="*/ 1200666 w 7467600"/>
              <a:gd name="connsiteY955" fmla="*/ 0 h 6858000"/>
              <a:gd name="connsiteX956" fmla="*/ 1223408 w 7467600"/>
              <a:gd name="connsiteY956" fmla="*/ 38996 h 6858000"/>
              <a:gd name="connsiteX957" fmla="*/ 1339635 w 7467600"/>
              <a:gd name="connsiteY957" fmla="*/ 365517 h 6858000"/>
              <a:gd name="connsiteX958" fmla="*/ 1387469 w 7467600"/>
              <a:gd name="connsiteY958" fmla="*/ 523079 h 6858000"/>
              <a:gd name="connsiteX959" fmla="*/ 1452685 w 7467600"/>
              <a:gd name="connsiteY959" fmla="*/ 699806 h 6858000"/>
              <a:gd name="connsiteX960" fmla="*/ 1492092 w 7467600"/>
              <a:gd name="connsiteY960" fmla="*/ 800424 h 6858000"/>
              <a:gd name="connsiteX961" fmla="*/ 1455302 w 7467600"/>
              <a:gd name="connsiteY961" fmla="*/ 632913 h 6858000"/>
              <a:gd name="connsiteX962" fmla="*/ 1222336 w 7467600"/>
              <a:gd name="connsiteY962" fmla="*/ 9480 h 6858000"/>
              <a:gd name="connsiteX963" fmla="*/ 1214634 w 7467600"/>
              <a:gd name="connsiteY963" fmla="*/ 0 h 6858000"/>
              <a:gd name="connsiteX964" fmla="*/ 1289827 w 7467600"/>
              <a:gd name="connsiteY964" fmla="*/ 0 h 6858000"/>
              <a:gd name="connsiteX965" fmla="*/ 1321076 w 7467600"/>
              <a:gd name="connsiteY965" fmla="*/ 59722 h 6858000"/>
              <a:gd name="connsiteX966" fmla="*/ 1512579 w 7467600"/>
              <a:gd name="connsiteY966" fmla="*/ 626441 h 6858000"/>
              <a:gd name="connsiteX967" fmla="*/ 1506076 w 7467600"/>
              <a:gd name="connsiteY967" fmla="*/ 1089289 h 6858000"/>
              <a:gd name="connsiteX968" fmla="*/ 1486346 w 7467600"/>
              <a:gd name="connsiteY968" fmla="*/ 1079919 h 6858000"/>
              <a:gd name="connsiteX969" fmla="*/ 1070511 w 7467600"/>
              <a:gd name="connsiteY969" fmla="*/ 48609 h 6858000"/>
              <a:gd name="connsiteX970" fmla="*/ 1057230 w 7467600"/>
              <a:gd name="connsiteY970" fmla="*/ 0 h 6858000"/>
              <a:gd name="connsiteX971" fmla="*/ 43151 w 7467600"/>
              <a:gd name="connsiteY971" fmla="*/ 0 h 6858000"/>
              <a:gd name="connsiteX972" fmla="*/ 95283 w 7467600"/>
              <a:gd name="connsiteY972" fmla="*/ 0 h 6858000"/>
              <a:gd name="connsiteX973" fmla="*/ 300708 w 7467600"/>
              <a:gd name="connsiteY973" fmla="*/ 154571 h 6858000"/>
              <a:gd name="connsiteX974" fmla="*/ 530414 w 7467600"/>
              <a:gd name="connsiteY974" fmla="*/ 354673 h 6858000"/>
              <a:gd name="connsiteX975" fmla="*/ 333785 w 7467600"/>
              <a:gd name="connsiteY975" fmla="*/ 161564 h 6858000"/>
              <a:gd name="connsiteX976" fmla="*/ 147005 w 7467600"/>
              <a:gd name="connsiteY976" fmla="*/ 0 h 6858000"/>
              <a:gd name="connsiteX977" fmla="*/ 272509 w 7467600"/>
              <a:gd name="connsiteY977" fmla="*/ 0 h 6858000"/>
              <a:gd name="connsiteX978" fmla="*/ 326276 w 7467600"/>
              <a:gd name="connsiteY978" fmla="*/ 45847 h 6858000"/>
              <a:gd name="connsiteX979" fmla="*/ 823759 w 7467600"/>
              <a:gd name="connsiteY979" fmla="*/ 574145 h 6858000"/>
              <a:gd name="connsiteX980" fmla="*/ 811254 w 7467600"/>
              <a:gd name="connsiteY980" fmla="*/ 665546 h 6858000"/>
              <a:gd name="connsiteX981" fmla="*/ 154042 w 7467600"/>
              <a:gd name="connsiteY981" fmla="*/ 261522 h 6858000"/>
              <a:gd name="connsiteX982" fmla="*/ 13550 w 7467600"/>
              <a:gd name="connsiteY982" fmla="*/ 158423 h 6858000"/>
              <a:gd name="connsiteX983" fmla="*/ 0 w 7467600"/>
              <a:gd name="connsiteY983" fmla="*/ 146618 h 6858000"/>
              <a:gd name="connsiteX984" fmla="*/ 0 w 7467600"/>
              <a:gd name="connsiteY984" fmla="*/ 59161 h 6858000"/>
              <a:gd name="connsiteX985" fmla="*/ 45427 w 7467600"/>
              <a:gd name="connsiteY985" fmla="*/ 101078 h 6858000"/>
              <a:gd name="connsiteX986" fmla="*/ 630103 w 7467600"/>
              <a:gd name="connsiteY986" fmla="*/ 485885 h 6858000"/>
              <a:gd name="connsiteX987" fmla="*/ 532040 w 7467600"/>
              <a:gd name="connsiteY987" fmla="*/ 399359 h 6858000"/>
              <a:gd name="connsiteX988" fmla="*/ 517618 w 7467600"/>
              <a:gd name="connsiteY988" fmla="*/ 385726 h 6858000"/>
              <a:gd name="connsiteX989" fmla="*/ 285074 w 7467600"/>
              <a:gd name="connsiteY989" fmla="*/ 182755 h 6858000"/>
              <a:gd name="connsiteX990" fmla="*/ 43151 w 7467600"/>
              <a:gd name="connsiteY99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467600 w 7467600"/>
              <a:gd name="connsiteY132" fmla="*/ 5164774 h 6858000"/>
              <a:gd name="connsiteX133" fmla="*/ 7312201 w 7467600"/>
              <a:gd name="connsiteY133" fmla="*/ 5128278 h 6858000"/>
              <a:gd name="connsiteX134" fmla="*/ 1903353 w 7467600"/>
              <a:gd name="connsiteY134" fmla="*/ 5044827 h 6858000"/>
              <a:gd name="connsiteX135" fmla="*/ 1936931 w 7467600"/>
              <a:gd name="connsiteY135" fmla="*/ 5093954 h 6858000"/>
              <a:gd name="connsiteX136" fmla="*/ 2195868 w 7467600"/>
              <a:gd name="connsiteY136" fmla="*/ 5396574 h 6858000"/>
              <a:gd name="connsiteX137" fmla="*/ 2088852 w 7467600"/>
              <a:gd name="connsiteY137" fmla="*/ 5166123 h 6858000"/>
              <a:gd name="connsiteX138" fmla="*/ 1958241 w 7467600"/>
              <a:gd name="connsiteY138" fmla="*/ 5067955 h 6858000"/>
              <a:gd name="connsiteX139" fmla="*/ 1903353 w 7467600"/>
              <a:gd name="connsiteY139" fmla="*/ 5044827 h 6858000"/>
              <a:gd name="connsiteX140" fmla="*/ 1979378 w 7467600"/>
              <a:gd name="connsiteY140" fmla="*/ 4769504 h 6858000"/>
              <a:gd name="connsiteX141" fmla="*/ 2882120 w 7467600"/>
              <a:gd name="connsiteY141" fmla="*/ 5064547 h 6858000"/>
              <a:gd name="connsiteX142" fmla="*/ 2793103 w 7467600"/>
              <a:gd name="connsiteY142" fmla="*/ 5039699 h 6858000"/>
              <a:gd name="connsiteX143" fmla="*/ 2770041 w 7467600"/>
              <a:gd name="connsiteY143" fmla="*/ 5033634 h 6858000"/>
              <a:gd name="connsiteX144" fmla="*/ 1979378 w 7467600"/>
              <a:gd name="connsiteY144" fmla="*/ 4769504 h 6858000"/>
              <a:gd name="connsiteX145" fmla="*/ 1927410 w 7467600"/>
              <a:gd name="connsiteY145" fmla="*/ 4716164 h 6858000"/>
              <a:gd name="connsiteX146" fmla="*/ 1959587 w 7467600"/>
              <a:gd name="connsiteY146" fmla="*/ 4728849 h 6858000"/>
              <a:gd name="connsiteX147" fmla="*/ 2777707 w 7467600"/>
              <a:gd name="connsiteY147" fmla="*/ 5003991 h 6858000"/>
              <a:gd name="connsiteX148" fmla="*/ 2800768 w 7467600"/>
              <a:gd name="connsiteY148" fmla="*/ 5010056 h 6858000"/>
              <a:gd name="connsiteX149" fmla="*/ 2879408 w 7467600"/>
              <a:gd name="connsiteY149" fmla="*/ 5031590 h 6858000"/>
              <a:gd name="connsiteX150" fmla="*/ 2862295 w 7467600"/>
              <a:gd name="connsiteY150" fmla="*/ 5022958 h 6858000"/>
              <a:gd name="connsiteX151" fmla="*/ 2813343 w 7467600"/>
              <a:gd name="connsiteY151" fmla="*/ 4998369 h 6858000"/>
              <a:gd name="connsiteX152" fmla="*/ 2646245 w 7467600"/>
              <a:gd name="connsiteY152" fmla="*/ 4930999 h 6858000"/>
              <a:gd name="connsiteX153" fmla="*/ 1999243 w 7467600"/>
              <a:gd name="connsiteY153" fmla="*/ 4730524 h 6858000"/>
              <a:gd name="connsiteX154" fmla="*/ 1979527 w 7467600"/>
              <a:gd name="connsiteY154" fmla="*/ 4726651 h 6858000"/>
              <a:gd name="connsiteX155" fmla="*/ 1927410 w 7467600"/>
              <a:gd name="connsiteY155" fmla="*/ 4716164 h 6858000"/>
              <a:gd name="connsiteX156" fmla="*/ 1997014 w 7467600"/>
              <a:gd name="connsiteY156" fmla="*/ 4698007 h 6858000"/>
              <a:gd name="connsiteX157" fmla="*/ 2005458 w 7467600"/>
              <a:gd name="connsiteY157" fmla="*/ 4699540 h 6858000"/>
              <a:gd name="connsiteX158" fmla="*/ 2657186 w 7467600"/>
              <a:gd name="connsiteY158" fmla="*/ 4901687 h 6858000"/>
              <a:gd name="connsiteX159" fmla="*/ 2826662 w 7467600"/>
              <a:gd name="connsiteY159" fmla="*/ 4970362 h 6858000"/>
              <a:gd name="connsiteX160" fmla="*/ 2876100 w 7467600"/>
              <a:gd name="connsiteY160" fmla="*/ 4995397 h 6858000"/>
              <a:gd name="connsiteX161" fmla="*/ 3042600 w 7467600"/>
              <a:gd name="connsiteY161" fmla="*/ 5059532 h 6858000"/>
              <a:gd name="connsiteX162" fmla="*/ 1997014 w 7467600"/>
              <a:gd name="connsiteY162" fmla="*/ 4698007 h 6858000"/>
              <a:gd name="connsiteX163" fmla="*/ 2305292 w 7467600"/>
              <a:gd name="connsiteY163" fmla="*/ 4219492 h 6858000"/>
              <a:gd name="connsiteX164" fmla="*/ 3360922 w 7467600"/>
              <a:gd name="connsiteY164" fmla="*/ 4529373 h 6858000"/>
              <a:gd name="connsiteX165" fmla="*/ 3492420 w 7467600"/>
              <a:gd name="connsiteY165" fmla="*/ 4510145 h 6858000"/>
              <a:gd name="connsiteX166" fmla="*/ 3364086 w 7467600"/>
              <a:gd name="connsiteY166" fmla="*/ 4480340 h 6858000"/>
              <a:gd name="connsiteX167" fmla="*/ 3225818 w 7467600"/>
              <a:gd name="connsiteY167" fmla="*/ 4411822 h 6858000"/>
              <a:gd name="connsiteX168" fmla="*/ 3129696 w 7467600"/>
              <a:gd name="connsiteY168" fmla="*/ 4360704 h 6858000"/>
              <a:gd name="connsiteX169" fmla="*/ 2814545 w 7467600"/>
              <a:gd name="connsiteY169" fmla="*/ 4282955 h 6858000"/>
              <a:gd name="connsiteX170" fmla="*/ 2305292 w 7467600"/>
              <a:gd name="connsiteY170" fmla="*/ 4219492 h 6858000"/>
              <a:gd name="connsiteX171" fmla="*/ 2626982 w 7467600"/>
              <a:gd name="connsiteY171" fmla="*/ 4206450 h 6858000"/>
              <a:gd name="connsiteX172" fmla="*/ 2490617 w 7467600"/>
              <a:gd name="connsiteY172" fmla="*/ 4206951 h 6858000"/>
              <a:gd name="connsiteX173" fmla="*/ 2819869 w 7467600"/>
              <a:gd name="connsiteY173" fmla="*/ 4252936 h 6858000"/>
              <a:gd name="connsiteX174" fmla="*/ 3143018 w 7467600"/>
              <a:gd name="connsiteY174" fmla="*/ 4332698 h 6858000"/>
              <a:gd name="connsiteX175" fmla="*/ 3241520 w 7467600"/>
              <a:gd name="connsiteY175" fmla="*/ 4385112 h 6858000"/>
              <a:gd name="connsiteX176" fmla="*/ 3374575 w 7467600"/>
              <a:gd name="connsiteY176" fmla="*/ 4451517 h 6858000"/>
              <a:gd name="connsiteX177" fmla="*/ 3505221 w 7467600"/>
              <a:gd name="connsiteY177" fmla="*/ 4480757 h 6858000"/>
              <a:gd name="connsiteX178" fmla="*/ 2626982 w 7467600"/>
              <a:gd name="connsiteY178" fmla="*/ 4206450 h 6858000"/>
              <a:gd name="connsiteX179" fmla="*/ 1310106 w 7467600"/>
              <a:gd name="connsiteY179" fmla="*/ 3943217 h 6858000"/>
              <a:gd name="connsiteX180" fmla="*/ 854994 w 7467600"/>
              <a:gd name="connsiteY180" fmla="*/ 4399136 h 6858000"/>
              <a:gd name="connsiteX181" fmla="*/ 742462 w 7467600"/>
              <a:gd name="connsiteY181" fmla="*/ 4594648 h 6858000"/>
              <a:gd name="connsiteX182" fmla="*/ 820602 w 7467600"/>
              <a:gd name="connsiteY182" fmla="*/ 4485915 h 6858000"/>
              <a:gd name="connsiteX183" fmla="*/ 878295 w 7467600"/>
              <a:gd name="connsiteY183" fmla="*/ 4403594 h 6858000"/>
              <a:gd name="connsiteX184" fmla="*/ 1240607 w 7467600"/>
              <a:gd name="connsiteY184" fmla="*/ 4010401 h 6858000"/>
              <a:gd name="connsiteX185" fmla="*/ 1310106 w 7467600"/>
              <a:gd name="connsiteY185" fmla="*/ 3943217 h 6858000"/>
              <a:gd name="connsiteX186" fmla="*/ 1423113 w 7467600"/>
              <a:gd name="connsiteY186" fmla="*/ 3874565 h 6858000"/>
              <a:gd name="connsiteX187" fmla="*/ 1260565 w 7467600"/>
              <a:gd name="connsiteY187" fmla="*/ 4031982 h 6858000"/>
              <a:gd name="connsiteX188" fmla="*/ 901900 w 7467600"/>
              <a:gd name="connsiteY188" fmla="*/ 4421236 h 6858000"/>
              <a:gd name="connsiteX189" fmla="*/ 845044 w 7467600"/>
              <a:gd name="connsiteY189" fmla="*/ 4502436 h 6858000"/>
              <a:gd name="connsiteX190" fmla="*/ 685926 w 7467600"/>
              <a:gd name="connsiteY190" fmla="*/ 4703069 h 6858000"/>
              <a:gd name="connsiteX191" fmla="*/ 684248 w 7467600"/>
              <a:gd name="connsiteY191" fmla="*/ 4706721 h 6858000"/>
              <a:gd name="connsiteX192" fmla="*/ 1423113 w 7467600"/>
              <a:gd name="connsiteY192" fmla="*/ 3874565 h 6858000"/>
              <a:gd name="connsiteX193" fmla="*/ 3316479 w 7467600"/>
              <a:gd name="connsiteY193" fmla="*/ 3872136 h 6858000"/>
              <a:gd name="connsiteX194" fmla="*/ 3546806 w 7467600"/>
              <a:gd name="connsiteY194" fmla="*/ 4356139 h 6858000"/>
              <a:gd name="connsiteX195" fmla="*/ 3364433 w 7467600"/>
              <a:gd name="connsiteY195" fmla="*/ 3953121 h 6858000"/>
              <a:gd name="connsiteX196" fmla="*/ 3316479 w 7467600"/>
              <a:gd name="connsiteY196" fmla="*/ 3872136 h 6858000"/>
              <a:gd name="connsiteX197" fmla="*/ 3291335 w 7467600"/>
              <a:gd name="connsiteY197" fmla="*/ 3767420 h 6858000"/>
              <a:gd name="connsiteX198" fmla="*/ 3390805 w 7467600"/>
              <a:gd name="connsiteY198" fmla="*/ 3937163 h 6858000"/>
              <a:gd name="connsiteX199" fmla="*/ 3579062 w 7467600"/>
              <a:gd name="connsiteY199" fmla="*/ 4359040 h 6858000"/>
              <a:gd name="connsiteX200" fmla="*/ 3467355 w 7467600"/>
              <a:gd name="connsiteY200" fmla="*/ 3988130 h 6858000"/>
              <a:gd name="connsiteX201" fmla="*/ 3310753 w 7467600"/>
              <a:gd name="connsiteY201" fmla="*/ 3787140 h 6858000"/>
              <a:gd name="connsiteX202" fmla="*/ 3291335 w 7467600"/>
              <a:gd name="connsiteY202" fmla="*/ 3767420 h 6858000"/>
              <a:gd name="connsiteX203" fmla="*/ 1635889 w 7467600"/>
              <a:gd name="connsiteY203" fmla="*/ 3709494 h 6858000"/>
              <a:gd name="connsiteX204" fmla="*/ 1634800 w 7467600"/>
              <a:gd name="connsiteY204" fmla="*/ 3731111 h 6858000"/>
              <a:gd name="connsiteX205" fmla="*/ 1635889 w 7467600"/>
              <a:gd name="connsiteY205" fmla="*/ 3709494 h 6858000"/>
              <a:gd name="connsiteX206" fmla="*/ 1510397 w 7467600"/>
              <a:gd name="connsiteY206" fmla="*/ 3684705 h 6858000"/>
              <a:gd name="connsiteX207" fmla="*/ 1146550 w 7467600"/>
              <a:gd name="connsiteY207" fmla="*/ 3802012 h 6858000"/>
              <a:gd name="connsiteX208" fmla="*/ 698834 w 7467600"/>
              <a:gd name="connsiteY208" fmla="*/ 3952272 h 6858000"/>
              <a:gd name="connsiteX209" fmla="*/ 34256 w 7467600"/>
              <a:gd name="connsiteY209" fmla="*/ 4347603 h 6858000"/>
              <a:gd name="connsiteX210" fmla="*/ 527241 w 7467600"/>
              <a:gd name="connsiteY210" fmla="*/ 4065078 h 6858000"/>
              <a:gd name="connsiteX211" fmla="*/ 1510397 w 7467600"/>
              <a:gd name="connsiteY211" fmla="*/ 3684705 h 6858000"/>
              <a:gd name="connsiteX212" fmla="*/ 1313114 w 7467600"/>
              <a:gd name="connsiteY212" fmla="*/ 3655216 h 6858000"/>
              <a:gd name="connsiteX213" fmla="*/ 1109304 w 7467600"/>
              <a:gd name="connsiteY213" fmla="*/ 3669030 h 6858000"/>
              <a:gd name="connsiteX214" fmla="*/ 8129 w 7467600"/>
              <a:gd name="connsiteY214" fmla="*/ 4330519 h 6858000"/>
              <a:gd name="connsiteX215" fmla="*/ 687572 w 7467600"/>
              <a:gd name="connsiteY215" fmla="*/ 3925629 h 6858000"/>
              <a:gd name="connsiteX216" fmla="*/ 1138365 w 7467600"/>
              <a:gd name="connsiteY216" fmla="*/ 3774515 h 6858000"/>
              <a:gd name="connsiteX217" fmla="*/ 1505579 w 7467600"/>
              <a:gd name="connsiteY217" fmla="*/ 3655526 h 6858000"/>
              <a:gd name="connsiteX218" fmla="*/ 1313114 w 7467600"/>
              <a:gd name="connsiteY218" fmla="*/ 3655216 h 6858000"/>
              <a:gd name="connsiteX219" fmla="*/ 3655073 w 7467600"/>
              <a:gd name="connsiteY219" fmla="*/ 3650884 h 6858000"/>
              <a:gd name="connsiteX220" fmla="*/ 3989938 w 7467600"/>
              <a:gd name="connsiteY220" fmla="*/ 3991685 h 6858000"/>
              <a:gd name="connsiteX221" fmla="*/ 4393907 w 7467600"/>
              <a:gd name="connsiteY221" fmla="*/ 4261258 h 6858000"/>
              <a:gd name="connsiteX222" fmla="*/ 4648051 w 7467600"/>
              <a:gd name="connsiteY222" fmla="*/ 4374051 h 6858000"/>
              <a:gd name="connsiteX223" fmla="*/ 4383389 w 7467600"/>
              <a:gd name="connsiteY223" fmla="*/ 4184369 h 6858000"/>
              <a:gd name="connsiteX224" fmla="*/ 4165508 w 7467600"/>
              <a:gd name="connsiteY224" fmla="*/ 4035196 h 6858000"/>
              <a:gd name="connsiteX225" fmla="*/ 4068162 w 7467600"/>
              <a:gd name="connsiteY225" fmla="*/ 3953394 h 6858000"/>
              <a:gd name="connsiteX226" fmla="*/ 3981416 w 7467600"/>
              <a:gd name="connsiteY226" fmla="*/ 3880482 h 6858000"/>
              <a:gd name="connsiteX227" fmla="*/ 3800147 w 7467600"/>
              <a:gd name="connsiteY227" fmla="*/ 3749872 h 6858000"/>
              <a:gd name="connsiteX228" fmla="*/ 3655073 w 7467600"/>
              <a:gd name="connsiteY228" fmla="*/ 3650884 h 6858000"/>
              <a:gd name="connsiteX229" fmla="*/ 3670252 w 7467600"/>
              <a:gd name="connsiteY229" fmla="*/ 3622798 h 6858000"/>
              <a:gd name="connsiteX230" fmla="*/ 3817258 w 7467600"/>
              <a:gd name="connsiteY230" fmla="*/ 3723577 h 6858000"/>
              <a:gd name="connsiteX231" fmla="*/ 4000461 w 7467600"/>
              <a:gd name="connsiteY231" fmla="*/ 3855966 h 6858000"/>
              <a:gd name="connsiteX232" fmla="*/ 4088180 w 7467600"/>
              <a:gd name="connsiteY232" fmla="*/ 3929774 h 6858000"/>
              <a:gd name="connsiteX233" fmla="*/ 4184555 w 7467600"/>
              <a:gd name="connsiteY233" fmla="*/ 4010683 h 6858000"/>
              <a:gd name="connsiteX234" fmla="*/ 4399563 w 7467600"/>
              <a:gd name="connsiteY234" fmla="*/ 4158106 h 6858000"/>
              <a:gd name="connsiteX235" fmla="*/ 4684469 w 7467600"/>
              <a:gd name="connsiteY235" fmla="*/ 4364680 h 6858000"/>
              <a:gd name="connsiteX236" fmla="*/ 4690271 w 7467600"/>
              <a:gd name="connsiteY236" fmla="*/ 4370034 h 6858000"/>
              <a:gd name="connsiteX237" fmla="*/ 4136093 w 7467600"/>
              <a:gd name="connsiteY237" fmla="*/ 3858466 h 6858000"/>
              <a:gd name="connsiteX238" fmla="*/ 3670252 w 7467600"/>
              <a:gd name="connsiteY238" fmla="*/ 3622798 h 6858000"/>
              <a:gd name="connsiteX239" fmla="*/ 4440129 w 7467600"/>
              <a:gd name="connsiteY239" fmla="*/ 3448571 h 6858000"/>
              <a:gd name="connsiteX240" fmla="*/ 4856525 w 7467600"/>
              <a:gd name="connsiteY240" fmla="*/ 3915351 h 6858000"/>
              <a:gd name="connsiteX241" fmla="*/ 5059055 w 7467600"/>
              <a:gd name="connsiteY241" fmla="*/ 4108918 h 6858000"/>
              <a:gd name="connsiteX242" fmla="*/ 5290070 w 7467600"/>
              <a:gd name="connsiteY242" fmla="*/ 4263619 h 6858000"/>
              <a:gd name="connsiteX243" fmla="*/ 4834991 w 7467600"/>
              <a:gd name="connsiteY243" fmla="*/ 3830985 h 6858000"/>
              <a:gd name="connsiteX244" fmla="*/ 4440129 w 7467600"/>
              <a:gd name="connsiteY244" fmla="*/ 3448571 h 6858000"/>
              <a:gd name="connsiteX245" fmla="*/ 4441737 w 7467600"/>
              <a:gd name="connsiteY245" fmla="*/ 3399734 h 6858000"/>
              <a:gd name="connsiteX246" fmla="*/ 4431236 w 7467600"/>
              <a:gd name="connsiteY246" fmla="*/ 3400954 h 6858000"/>
              <a:gd name="connsiteX247" fmla="*/ 4557150 w 7467600"/>
              <a:gd name="connsiteY247" fmla="*/ 3510023 h 6858000"/>
              <a:gd name="connsiteX248" fmla="*/ 4856936 w 7467600"/>
              <a:gd name="connsiteY248" fmla="*/ 3809146 h 6858000"/>
              <a:gd name="connsiteX249" fmla="*/ 5111996 w 7467600"/>
              <a:gd name="connsiteY249" fmla="*/ 4065759 h 6858000"/>
              <a:gd name="connsiteX250" fmla="*/ 5388878 w 7467600"/>
              <a:gd name="connsiteY250" fmla="*/ 4300185 h 6858000"/>
              <a:gd name="connsiteX251" fmla="*/ 5425556 w 7467600"/>
              <a:gd name="connsiteY251" fmla="*/ 4308967 h 6858000"/>
              <a:gd name="connsiteX252" fmla="*/ 4943646 w 7467600"/>
              <a:gd name="connsiteY252" fmla="*/ 3822916 h 6858000"/>
              <a:gd name="connsiteX253" fmla="*/ 4594837 w 7467600"/>
              <a:gd name="connsiteY253" fmla="*/ 3532274 h 6858000"/>
              <a:gd name="connsiteX254" fmla="*/ 4441737 w 7467600"/>
              <a:gd name="connsiteY254" fmla="*/ 3399734 h 6858000"/>
              <a:gd name="connsiteX255" fmla="*/ 5425834 w 7467600"/>
              <a:gd name="connsiteY255" fmla="*/ 3162785 h 6858000"/>
              <a:gd name="connsiteX256" fmla="*/ 5401644 w 7467600"/>
              <a:gd name="connsiteY256" fmla="*/ 3617847 h 6858000"/>
              <a:gd name="connsiteX257" fmla="*/ 5467256 w 7467600"/>
              <a:gd name="connsiteY257" fmla="*/ 4175494 h 6858000"/>
              <a:gd name="connsiteX258" fmla="*/ 5448069 w 7467600"/>
              <a:gd name="connsiteY258" fmla="*/ 3567554 h 6858000"/>
              <a:gd name="connsiteX259" fmla="*/ 5425834 w 7467600"/>
              <a:gd name="connsiteY259" fmla="*/ 3162785 h 6858000"/>
              <a:gd name="connsiteX260" fmla="*/ 1318687 w 7467600"/>
              <a:gd name="connsiteY260" fmla="*/ 3113840 h 6858000"/>
              <a:gd name="connsiteX261" fmla="*/ 1066793 w 7467600"/>
              <a:gd name="connsiteY261" fmla="*/ 3212171 h 6858000"/>
              <a:gd name="connsiteX262" fmla="*/ 993319 w 7467600"/>
              <a:gd name="connsiteY262" fmla="*/ 3247648 h 6858000"/>
              <a:gd name="connsiteX263" fmla="*/ 853081 w 7467600"/>
              <a:gd name="connsiteY263" fmla="*/ 3312410 h 6858000"/>
              <a:gd name="connsiteX264" fmla="*/ 805957 w 7467600"/>
              <a:gd name="connsiteY264" fmla="*/ 3330443 h 6858000"/>
              <a:gd name="connsiteX265" fmla="*/ 1318687 w 7467600"/>
              <a:gd name="connsiteY265" fmla="*/ 3113840 h 6858000"/>
              <a:gd name="connsiteX266" fmla="*/ 5453702 w 7467600"/>
              <a:gd name="connsiteY266" fmla="*/ 3090882 h 6858000"/>
              <a:gd name="connsiteX267" fmla="*/ 5480135 w 7467600"/>
              <a:gd name="connsiteY267" fmla="*/ 3565802 h 6858000"/>
              <a:gd name="connsiteX268" fmla="*/ 5499023 w 7467600"/>
              <a:gd name="connsiteY268" fmla="*/ 4166310 h 6858000"/>
              <a:gd name="connsiteX269" fmla="*/ 5547022 w 7467600"/>
              <a:gd name="connsiteY269" fmla="*/ 3607838 h 6858000"/>
              <a:gd name="connsiteX270" fmla="*/ 5515964 w 7467600"/>
              <a:gd name="connsiteY270" fmla="*/ 3378541 h 6858000"/>
              <a:gd name="connsiteX271" fmla="*/ 5453702 w 7467600"/>
              <a:gd name="connsiteY271" fmla="*/ 3090882 h 6858000"/>
              <a:gd name="connsiteX272" fmla="*/ 1238695 w 7467600"/>
              <a:gd name="connsiteY272" fmla="*/ 3076820 h 6858000"/>
              <a:gd name="connsiteX273" fmla="*/ 716371 w 7467600"/>
              <a:gd name="connsiteY273" fmla="*/ 3293249 h 6858000"/>
              <a:gd name="connsiteX274" fmla="*/ 579522 w 7467600"/>
              <a:gd name="connsiteY274" fmla="*/ 3371759 h 6858000"/>
              <a:gd name="connsiteX275" fmla="*/ 600288 w 7467600"/>
              <a:gd name="connsiteY275" fmla="*/ 3365555 h 6858000"/>
              <a:gd name="connsiteX276" fmla="*/ 840692 w 7467600"/>
              <a:gd name="connsiteY276" fmla="*/ 3284921 h 6858000"/>
              <a:gd name="connsiteX277" fmla="*/ 979248 w 7467600"/>
              <a:gd name="connsiteY277" fmla="*/ 3221003 h 6858000"/>
              <a:gd name="connsiteX278" fmla="*/ 1053282 w 7467600"/>
              <a:gd name="connsiteY278" fmla="*/ 3185247 h 6858000"/>
              <a:gd name="connsiteX279" fmla="*/ 1320603 w 7467600"/>
              <a:gd name="connsiteY279" fmla="*/ 3081281 h 6858000"/>
              <a:gd name="connsiteX280" fmla="*/ 1238695 w 7467600"/>
              <a:gd name="connsiteY280" fmla="*/ 3076820 h 6858000"/>
              <a:gd name="connsiteX281" fmla="*/ 5425627 w 7467600"/>
              <a:gd name="connsiteY281" fmla="*/ 2954192 h 6858000"/>
              <a:gd name="connsiteX282" fmla="*/ 5470770 w 7467600"/>
              <a:gd name="connsiteY282" fmla="*/ 3005435 h 6858000"/>
              <a:gd name="connsiteX283" fmla="*/ 5519779 w 7467600"/>
              <a:gd name="connsiteY283" fmla="*/ 4359223 h 6858000"/>
              <a:gd name="connsiteX284" fmla="*/ 5520293 w 7467600"/>
              <a:gd name="connsiteY284" fmla="*/ 4360602 h 6858000"/>
              <a:gd name="connsiteX285" fmla="*/ 5767221 w 7467600"/>
              <a:gd name="connsiteY285" fmla="*/ 4665564 h 6858000"/>
              <a:gd name="connsiteX286" fmla="*/ 6937169 w 7467600"/>
              <a:gd name="connsiteY286" fmla="*/ 4815941 h 6858000"/>
              <a:gd name="connsiteX287" fmla="*/ 6953922 w 7467600"/>
              <a:gd name="connsiteY287" fmla="*/ 4890068 h 6858000"/>
              <a:gd name="connsiteX288" fmla="*/ 6071359 w 7467600"/>
              <a:gd name="connsiteY288" fmla="*/ 4770770 h 6858000"/>
              <a:gd name="connsiteX289" fmla="*/ 6038839 w 7467600"/>
              <a:gd name="connsiteY289" fmla="*/ 4764474 h 6858000"/>
              <a:gd name="connsiteX290" fmla="*/ 6038706 w 7467600"/>
              <a:gd name="connsiteY290" fmla="*/ 4763847 h 6858000"/>
              <a:gd name="connsiteX291" fmla="*/ 6037784 w 7467600"/>
              <a:gd name="connsiteY291" fmla="*/ 4764270 h 6858000"/>
              <a:gd name="connsiteX292" fmla="*/ 6038839 w 7467600"/>
              <a:gd name="connsiteY292" fmla="*/ 4764474 h 6858000"/>
              <a:gd name="connsiteX293" fmla="*/ 6040338 w 7467600"/>
              <a:gd name="connsiteY293" fmla="*/ 4771418 h 6858000"/>
              <a:gd name="connsiteX294" fmla="*/ 6024488 w 7467600"/>
              <a:gd name="connsiteY294" fmla="*/ 4809903 h 6858000"/>
              <a:gd name="connsiteX295" fmla="*/ 5599771 w 7467600"/>
              <a:gd name="connsiteY295" fmla="*/ 5509652 h 6858000"/>
              <a:gd name="connsiteX296" fmla="*/ 5548843 w 7467600"/>
              <a:gd name="connsiteY296" fmla="*/ 5563845 h 6858000"/>
              <a:gd name="connsiteX297" fmla="*/ 5940952 w 7467600"/>
              <a:gd name="connsiteY297" fmla="*/ 6250028 h 6858000"/>
              <a:gd name="connsiteX298" fmla="*/ 6043441 w 7467600"/>
              <a:gd name="connsiteY298" fmla="*/ 6665847 h 6858000"/>
              <a:gd name="connsiteX299" fmla="*/ 6093432 w 7467600"/>
              <a:gd name="connsiteY299" fmla="*/ 6858000 h 6858000"/>
              <a:gd name="connsiteX300" fmla="*/ 6034344 w 7467600"/>
              <a:gd name="connsiteY300" fmla="*/ 6858000 h 6858000"/>
              <a:gd name="connsiteX301" fmla="*/ 6026679 w 7467600"/>
              <a:gd name="connsiteY301" fmla="*/ 6836959 h 6858000"/>
              <a:gd name="connsiteX302" fmla="*/ 5800441 w 7467600"/>
              <a:gd name="connsiteY302" fmla="*/ 6335286 h 6858000"/>
              <a:gd name="connsiteX303" fmla="*/ 5526562 w 7467600"/>
              <a:gd name="connsiteY303" fmla="*/ 5705388 h 6858000"/>
              <a:gd name="connsiteX304" fmla="*/ 5519640 w 7467600"/>
              <a:gd name="connsiteY304" fmla="*/ 5683774 h 6858000"/>
              <a:gd name="connsiteX305" fmla="*/ 5844559 w 7467600"/>
              <a:gd name="connsiteY305" fmla="*/ 6553349 h 6858000"/>
              <a:gd name="connsiteX306" fmla="*/ 5975994 w 7467600"/>
              <a:gd name="connsiteY306" fmla="*/ 6858000 h 6858000"/>
              <a:gd name="connsiteX307" fmla="*/ 5898547 w 7467600"/>
              <a:gd name="connsiteY307" fmla="*/ 6858000 h 6858000"/>
              <a:gd name="connsiteX308" fmla="*/ 5682041 w 7467600"/>
              <a:gd name="connsiteY308" fmla="*/ 6355860 h 6858000"/>
              <a:gd name="connsiteX309" fmla="*/ 5461758 w 7467600"/>
              <a:gd name="connsiteY309" fmla="*/ 5820220 h 6858000"/>
              <a:gd name="connsiteX310" fmla="*/ 5237282 w 7467600"/>
              <a:gd name="connsiteY310" fmla="*/ 6579086 h 6858000"/>
              <a:gd name="connsiteX311" fmla="*/ 5115009 w 7467600"/>
              <a:gd name="connsiteY311" fmla="*/ 6858000 h 6858000"/>
              <a:gd name="connsiteX312" fmla="*/ 5028074 w 7467600"/>
              <a:gd name="connsiteY312" fmla="*/ 6858000 h 6858000"/>
              <a:gd name="connsiteX313" fmla="*/ 5079508 w 7467600"/>
              <a:gd name="connsiteY313" fmla="*/ 6749074 h 6858000"/>
              <a:gd name="connsiteX314" fmla="*/ 5371846 w 7467600"/>
              <a:gd name="connsiteY314" fmla="*/ 5924413 h 6858000"/>
              <a:gd name="connsiteX315" fmla="*/ 5270512 w 7467600"/>
              <a:gd name="connsiteY315" fmla="*/ 6138975 h 6858000"/>
              <a:gd name="connsiteX316" fmla="*/ 5062409 w 7467600"/>
              <a:gd name="connsiteY316" fmla="*/ 6653544 h 6858000"/>
              <a:gd name="connsiteX317" fmla="*/ 5036628 w 7467600"/>
              <a:gd name="connsiteY317" fmla="*/ 6754247 h 6858000"/>
              <a:gd name="connsiteX318" fmla="*/ 5009112 w 7467600"/>
              <a:gd name="connsiteY318" fmla="*/ 6858000 h 6858000"/>
              <a:gd name="connsiteX319" fmla="*/ 4976679 w 7467600"/>
              <a:gd name="connsiteY319" fmla="*/ 6858000 h 6858000"/>
              <a:gd name="connsiteX320" fmla="*/ 5006537 w 7467600"/>
              <a:gd name="connsiteY320" fmla="*/ 6747068 h 6858000"/>
              <a:gd name="connsiteX321" fmla="*/ 5032723 w 7467600"/>
              <a:gd name="connsiteY321" fmla="*/ 6644957 h 6858000"/>
              <a:gd name="connsiteX322" fmla="*/ 5242949 w 7467600"/>
              <a:gd name="connsiteY322" fmla="*/ 6125175 h 6858000"/>
              <a:gd name="connsiteX323" fmla="*/ 5286321 w 7467600"/>
              <a:gd name="connsiteY323" fmla="*/ 6033555 h 6858000"/>
              <a:gd name="connsiteX324" fmla="*/ 5008210 w 7467600"/>
              <a:gd name="connsiteY324" fmla="*/ 6649194 h 6858000"/>
              <a:gd name="connsiteX325" fmla="*/ 4986321 w 7467600"/>
              <a:gd name="connsiteY325" fmla="*/ 6765687 h 6858000"/>
              <a:gd name="connsiteX326" fmla="*/ 4973474 w 7467600"/>
              <a:gd name="connsiteY326" fmla="*/ 6858000 h 6858000"/>
              <a:gd name="connsiteX327" fmla="*/ 4907178 w 7467600"/>
              <a:gd name="connsiteY327" fmla="*/ 6858000 h 6858000"/>
              <a:gd name="connsiteX328" fmla="*/ 4910810 w 7467600"/>
              <a:gd name="connsiteY328" fmla="*/ 6829660 h 6858000"/>
              <a:gd name="connsiteX329" fmla="*/ 4987461 w 7467600"/>
              <a:gd name="connsiteY329" fmla="*/ 6432994 h 6858000"/>
              <a:gd name="connsiteX330" fmla="*/ 5179262 w 7467600"/>
              <a:gd name="connsiteY330" fmla="*/ 6035044 h 6858000"/>
              <a:gd name="connsiteX331" fmla="*/ 4689678 w 7467600"/>
              <a:gd name="connsiteY331" fmla="*/ 6440241 h 6858000"/>
              <a:gd name="connsiteX332" fmla="*/ 4477543 w 7467600"/>
              <a:gd name="connsiteY332" fmla="*/ 6674836 h 6858000"/>
              <a:gd name="connsiteX333" fmla="*/ 4329957 w 7467600"/>
              <a:gd name="connsiteY333" fmla="*/ 6858000 h 6858000"/>
              <a:gd name="connsiteX334" fmla="*/ 4218595 w 7467600"/>
              <a:gd name="connsiteY334" fmla="*/ 6858000 h 6858000"/>
              <a:gd name="connsiteX335" fmla="*/ 4368888 w 7467600"/>
              <a:gd name="connsiteY335" fmla="*/ 6668412 h 6858000"/>
              <a:gd name="connsiteX336" fmla="*/ 4563091 w 7467600"/>
              <a:gd name="connsiteY336" fmla="*/ 6442508 h 6858000"/>
              <a:gd name="connsiteX337" fmla="*/ 5387324 w 7467600"/>
              <a:gd name="connsiteY337" fmla="*/ 5705830 h 6858000"/>
              <a:gd name="connsiteX338" fmla="*/ 5073620 w 7467600"/>
              <a:gd name="connsiteY338" fmla="*/ 5955437 h 6858000"/>
              <a:gd name="connsiteX339" fmla="*/ 4689789 w 7467600"/>
              <a:gd name="connsiteY339" fmla="*/ 6268382 h 6858000"/>
              <a:gd name="connsiteX340" fmla="*/ 4418722 w 7467600"/>
              <a:gd name="connsiteY340" fmla="*/ 6570886 h 6858000"/>
              <a:gd name="connsiteX341" fmla="*/ 4214944 w 7467600"/>
              <a:gd name="connsiteY341" fmla="*/ 6858000 h 6858000"/>
              <a:gd name="connsiteX342" fmla="*/ 4177898 w 7467600"/>
              <a:gd name="connsiteY342" fmla="*/ 6858000 h 6858000"/>
              <a:gd name="connsiteX343" fmla="*/ 4391597 w 7467600"/>
              <a:gd name="connsiteY343" fmla="*/ 6556370 h 6858000"/>
              <a:gd name="connsiteX344" fmla="*/ 4668889 w 7467600"/>
              <a:gd name="connsiteY344" fmla="*/ 6246399 h 6858000"/>
              <a:gd name="connsiteX345" fmla="*/ 5055427 w 7467600"/>
              <a:gd name="connsiteY345" fmla="*/ 5931476 h 6858000"/>
              <a:gd name="connsiteX346" fmla="*/ 5371814 w 7467600"/>
              <a:gd name="connsiteY346" fmla="*/ 5678975 h 6858000"/>
              <a:gd name="connsiteX347" fmla="*/ 4987918 w 7467600"/>
              <a:gd name="connsiteY347" fmla="*/ 5838701 h 6858000"/>
              <a:gd name="connsiteX348" fmla="*/ 4317146 w 7467600"/>
              <a:gd name="connsiteY348" fmla="*/ 6587716 h 6858000"/>
              <a:gd name="connsiteX349" fmla="*/ 4171627 w 7467600"/>
              <a:gd name="connsiteY349" fmla="*/ 6858000 h 6858000"/>
              <a:gd name="connsiteX350" fmla="*/ 4081585 w 7467600"/>
              <a:gd name="connsiteY350" fmla="*/ 6858000 h 6858000"/>
              <a:gd name="connsiteX351" fmla="*/ 4238603 w 7467600"/>
              <a:gd name="connsiteY351" fmla="*/ 6559341 h 6858000"/>
              <a:gd name="connsiteX352" fmla="*/ 4778333 w 7467600"/>
              <a:gd name="connsiteY352" fmla="*/ 5873626 h 6858000"/>
              <a:gd name="connsiteX353" fmla="*/ 5414185 w 7467600"/>
              <a:gd name="connsiteY353" fmla="*/ 5573882 h 6858000"/>
              <a:gd name="connsiteX354" fmla="*/ 5959648 w 7467600"/>
              <a:gd name="connsiteY354" fmla="*/ 4760797 h 6858000"/>
              <a:gd name="connsiteX355" fmla="*/ 5355019 w 7467600"/>
              <a:gd name="connsiteY355" fmla="*/ 4734672 h 6858000"/>
              <a:gd name="connsiteX356" fmla="*/ 5083565 w 7467600"/>
              <a:gd name="connsiteY356" fmla="*/ 5179121 h 6858000"/>
              <a:gd name="connsiteX357" fmla="*/ 4713577 w 7467600"/>
              <a:gd name="connsiteY357" fmla="*/ 5616803 h 6858000"/>
              <a:gd name="connsiteX358" fmla="*/ 3989559 w 7467600"/>
              <a:gd name="connsiteY358" fmla="*/ 6145945 h 6858000"/>
              <a:gd name="connsiteX359" fmla="*/ 3939824 w 7467600"/>
              <a:gd name="connsiteY359" fmla="*/ 6066900 h 6858000"/>
              <a:gd name="connsiteX360" fmla="*/ 4584537 w 7467600"/>
              <a:gd name="connsiteY360" fmla="*/ 5324826 h 6858000"/>
              <a:gd name="connsiteX361" fmla="*/ 5037105 w 7467600"/>
              <a:gd name="connsiteY361" fmla="*/ 5088765 h 6858000"/>
              <a:gd name="connsiteX362" fmla="*/ 5039930 w 7467600"/>
              <a:gd name="connsiteY362" fmla="*/ 5089585 h 6858000"/>
              <a:gd name="connsiteX363" fmla="*/ 5263764 w 7467600"/>
              <a:gd name="connsiteY363" fmla="*/ 4735525 h 6858000"/>
              <a:gd name="connsiteX364" fmla="*/ 4086300 w 7467600"/>
              <a:gd name="connsiteY364" fmla="*/ 4884599 h 6858000"/>
              <a:gd name="connsiteX365" fmla="*/ 4085485 w 7467600"/>
              <a:gd name="connsiteY365" fmla="*/ 4899070 h 6858000"/>
              <a:gd name="connsiteX366" fmla="*/ 3871915 w 7467600"/>
              <a:gd name="connsiteY366" fmla="*/ 5253645 h 6858000"/>
              <a:gd name="connsiteX367" fmla="*/ 3799374 w 7467600"/>
              <a:gd name="connsiteY367" fmla="*/ 5466127 h 6858000"/>
              <a:gd name="connsiteX368" fmla="*/ 3498850 w 7467600"/>
              <a:gd name="connsiteY368" fmla="*/ 6661888 h 6858000"/>
              <a:gd name="connsiteX369" fmla="*/ 3399216 w 7467600"/>
              <a:gd name="connsiteY369" fmla="*/ 6858000 h 6858000"/>
              <a:gd name="connsiteX370" fmla="*/ 3303688 w 7467600"/>
              <a:gd name="connsiteY370" fmla="*/ 6858000 h 6858000"/>
              <a:gd name="connsiteX371" fmla="*/ 3391774 w 7467600"/>
              <a:gd name="connsiteY371" fmla="*/ 6697181 h 6858000"/>
              <a:gd name="connsiteX372" fmla="*/ 3735540 w 7467600"/>
              <a:gd name="connsiteY372" fmla="*/ 5546923 h 6858000"/>
              <a:gd name="connsiteX373" fmla="*/ 3729438 w 7467600"/>
              <a:gd name="connsiteY373" fmla="*/ 5569058 h 6858000"/>
              <a:gd name="connsiteX374" fmla="*/ 3707782 w 7467600"/>
              <a:gd name="connsiteY374" fmla="*/ 5644908 h 6858000"/>
              <a:gd name="connsiteX375" fmla="*/ 3583827 w 7467600"/>
              <a:gd name="connsiteY375" fmla="*/ 6039215 h 6858000"/>
              <a:gd name="connsiteX376" fmla="*/ 3547861 w 7467600"/>
              <a:gd name="connsiteY376" fmla="*/ 6129609 h 6858000"/>
              <a:gd name="connsiteX377" fmla="*/ 3490905 w 7467600"/>
              <a:gd name="connsiteY377" fmla="*/ 6277660 h 6858000"/>
              <a:gd name="connsiteX378" fmla="*/ 3455859 w 7467600"/>
              <a:gd name="connsiteY378" fmla="*/ 6391301 h 6858000"/>
              <a:gd name="connsiteX379" fmla="*/ 3429112 w 7467600"/>
              <a:gd name="connsiteY379" fmla="*/ 6479469 h 6858000"/>
              <a:gd name="connsiteX380" fmla="*/ 3304862 w 7467600"/>
              <a:gd name="connsiteY380" fmla="*/ 6796476 h 6858000"/>
              <a:gd name="connsiteX381" fmla="*/ 3276071 w 7467600"/>
              <a:gd name="connsiteY381" fmla="*/ 6858000 h 6858000"/>
              <a:gd name="connsiteX382" fmla="*/ 3240805 w 7467600"/>
              <a:gd name="connsiteY382" fmla="*/ 6858000 h 6858000"/>
              <a:gd name="connsiteX383" fmla="*/ 3275917 w 7467600"/>
              <a:gd name="connsiteY383" fmla="*/ 6783192 h 6858000"/>
              <a:gd name="connsiteX384" fmla="*/ 3399358 w 7467600"/>
              <a:gd name="connsiteY384" fmla="*/ 6469011 h 6858000"/>
              <a:gd name="connsiteX385" fmla="*/ 3425650 w 7467600"/>
              <a:gd name="connsiteY385" fmla="*/ 6381333 h 6858000"/>
              <a:gd name="connsiteX386" fmla="*/ 3460661 w 7467600"/>
              <a:gd name="connsiteY386" fmla="*/ 6266763 h 6858000"/>
              <a:gd name="connsiteX387" fmla="*/ 3518021 w 7467600"/>
              <a:gd name="connsiteY387" fmla="*/ 6117298 h 6858000"/>
              <a:gd name="connsiteX388" fmla="*/ 3554035 w 7467600"/>
              <a:gd name="connsiteY388" fmla="*/ 6027832 h 6858000"/>
              <a:gd name="connsiteX389" fmla="*/ 3677174 w 7467600"/>
              <a:gd name="connsiteY389" fmla="*/ 5636351 h 6858000"/>
              <a:gd name="connsiteX390" fmla="*/ 3698819 w 7467600"/>
              <a:gd name="connsiteY390" fmla="*/ 5560503 h 6858000"/>
              <a:gd name="connsiteX391" fmla="*/ 3702094 w 7467600"/>
              <a:gd name="connsiteY391" fmla="*/ 5549194 h 6858000"/>
              <a:gd name="connsiteX392" fmla="*/ 3398355 w 7467600"/>
              <a:gd name="connsiteY392" fmla="*/ 6094603 h 6858000"/>
              <a:gd name="connsiteX393" fmla="*/ 3193941 w 7467600"/>
              <a:gd name="connsiteY393" fmla="*/ 6798775 h 6858000"/>
              <a:gd name="connsiteX394" fmla="*/ 3184140 w 7467600"/>
              <a:gd name="connsiteY394" fmla="*/ 6858000 h 6858000"/>
              <a:gd name="connsiteX395" fmla="*/ 3099978 w 7467600"/>
              <a:gd name="connsiteY395" fmla="*/ 6858000 h 6858000"/>
              <a:gd name="connsiteX396" fmla="*/ 3101556 w 7467600"/>
              <a:gd name="connsiteY396" fmla="*/ 6843337 h 6858000"/>
              <a:gd name="connsiteX397" fmla="*/ 3370162 w 7467600"/>
              <a:gd name="connsiteY397" fmla="*/ 5785550 h 6858000"/>
              <a:gd name="connsiteX398" fmla="*/ 3746477 w 7467600"/>
              <a:gd name="connsiteY398" fmla="*/ 5377889 h 6858000"/>
              <a:gd name="connsiteX399" fmla="*/ 3863399 w 7467600"/>
              <a:gd name="connsiteY399" fmla="*/ 5087257 h 6858000"/>
              <a:gd name="connsiteX400" fmla="*/ 3968712 w 7467600"/>
              <a:gd name="connsiteY400" fmla="*/ 4913989 h 6858000"/>
              <a:gd name="connsiteX401" fmla="*/ 2792390 w 7467600"/>
              <a:gd name="connsiteY401" fmla="*/ 5382974 h 6858000"/>
              <a:gd name="connsiteX402" fmla="*/ 2714982 w 7467600"/>
              <a:gd name="connsiteY402" fmla="*/ 5427051 h 6858000"/>
              <a:gd name="connsiteX403" fmla="*/ 2813361 w 7467600"/>
              <a:gd name="connsiteY403" fmla="*/ 6023912 h 6858000"/>
              <a:gd name="connsiteX404" fmla="*/ 2688430 w 7467600"/>
              <a:gd name="connsiteY404" fmla="*/ 6801564 h 6858000"/>
              <a:gd name="connsiteX405" fmla="*/ 2629626 w 7467600"/>
              <a:gd name="connsiteY405" fmla="*/ 6763394 h 6858000"/>
              <a:gd name="connsiteX406" fmla="*/ 2565328 w 7467600"/>
              <a:gd name="connsiteY406" fmla="*/ 5516399 h 6858000"/>
              <a:gd name="connsiteX407" fmla="*/ 1922999 w 7467600"/>
              <a:gd name="connsiteY407" fmla="*/ 5980343 h 6858000"/>
              <a:gd name="connsiteX408" fmla="*/ 1950261 w 7467600"/>
              <a:gd name="connsiteY408" fmla="*/ 6405858 h 6858000"/>
              <a:gd name="connsiteX409" fmla="*/ 2365554 w 7467600"/>
              <a:gd name="connsiteY409" fmla="*/ 6759107 h 6858000"/>
              <a:gd name="connsiteX410" fmla="*/ 2424142 w 7467600"/>
              <a:gd name="connsiteY410" fmla="*/ 6858000 h 6858000"/>
              <a:gd name="connsiteX411" fmla="*/ 2395994 w 7467600"/>
              <a:gd name="connsiteY411" fmla="*/ 6858000 h 6858000"/>
              <a:gd name="connsiteX412" fmla="*/ 2392863 w 7467600"/>
              <a:gd name="connsiteY412" fmla="*/ 6852964 h 6858000"/>
              <a:gd name="connsiteX413" fmla="*/ 2017589 w 7467600"/>
              <a:gd name="connsiteY413" fmla="*/ 6493982 h 6858000"/>
              <a:gd name="connsiteX414" fmla="*/ 2147336 w 7467600"/>
              <a:gd name="connsiteY414" fmla="*/ 6594052 h 6858000"/>
              <a:gd name="connsiteX415" fmla="*/ 2207047 w 7467600"/>
              <a:gd name="connsiteY415" fmla="*/ 6654540 h 6858000"/>
              <a:gd name="connsiteX416" fmla="*/ 2299106 w 7467600"/>
              <a:gd name="connsiteY416" fmla="*/ 6778931 h 6858000"/>
              <a:gd name="connsiteX417" fmla="*/ 2314430 w 7467600"/>
              <a:gd name="connsiteY417" fmla="*/ 6801144 h 6858000"/>
              <a:gd name="connsiteX418" fmla="*/ 2352406 w 7467600"/>
              <a:gd name="connsiteY418" fmla="*/ 6858000 h 6858000"/>
              <a:gd name="connsiteX419" fmla="*/ 2314492 w 7467600"/>
              <a:gd name="connsiteY419" fmla="*/ 6858000 h 6858000"/>
              <a:gd name="connsiteX420" fmla="*/ 2288095 w 7467600"/>
              <a:gd name="connsiteY420" fmla="*/ 6818030 h 6858000"/>
              <a:gd name="connsiteX421" fmla="*/ 2272768 w 7467600"/>
              <a:gd name="connsiteY421" fmla="*/ 6795822 h 6858000"/>
              <a:gd name="connsiteX422" fmla="*/ 2182715 w 7467600"/>
              <a:gd name="connsiteY422" fmla="*/ 6675071 h 6858000"/>
              <a:gd name="connsiteX423" fmla="*/ 2032061 w 7467600"/>
              <a:gd name="connsiteY423" fmla="*/ 6541380 h 6858000"/>
              <a:gd name="connsiteX424" fmla="*/ 2257220 w 7467600"/>
              <a:gd name="connsiteY424" fmla="*/ 6826257 h 6858000"/>
              <a:gd name="connsiteX425" fmla="*/ 2281324 w 7467600"/>
              <a:gd name="connsiteY425" fmla="*/ 6858000 h 6858000"/>
              <a:gd name="connsiteX426" fmla="*/ 2242860 w 7467600"/>
              <a:gd name="connsiteY426" fmla="*/ 6858000 h 6858000"/>
              <a:gd name="connsiteX427" fmla="*/ 2232818 w 7467600"/>
              <a:gd name="connsiteY427" fmla="*/ 6844926 h 6858000"/>
              <a:gd name="connsiteX428" fmla="*/ 1990172 w 7467600"/>
              <a:gd name="connsiteY428" fmla="*/ 6542121 h 6858000"/>
              <a:gd name="connsiteX429" fmla="*/ 2124090 w 7467600"/>
              <a:gd name="connsiteY429" fmla="*/ 6761017 h 6858000"/>
              <a:gd name="connsiteX430" fmla="*/ 2200380 w 7467600"/>
              <a:gd name="connsiteY430" fmla="*/ 6858000 h 6858000"/>
              <a:gd name="connsiteX431" fmla="*/ 2147507 w 7467600"/>
              <a:gd name="connsiteY431" fmla="*/ 6858000 h 6858000"/>
              <a:gd name="connsiteX432" fmla="*/ 2070668 w 7467600"/>
              <a:gd name="connsiteY432" fmla="*/ 6761520 h 6858000"/>
              <a:gd name="connsiteX433" fmla="*/ 1975142 w 7467600"/>
              <a:gd name="connsiteY433" fmla="*/ 6585570 h 6858000"/>
              <a:gd name="connsiteX434" fmla="*/ 2050035 w 7467600"/>
              <a:gd name="connsiteY434" fmla="*/ 6813345 h 6858000"/>
              <a:gd name="connsiteX435" fmla="*/ 2063025 w 7467600"/>
              <a:gd name="connsiteY435" fmla="*/ 6858000 h 6858000"/>
              <a:gd name="connsiteX436" fmla="*/ 2021675 w 7467600"/>
              <a:gd name="connsiteY436" fmla="*/ 6858000 h 6858000"/>
              <a:gd name="connsiteX437" fmla="*/ 2019308 w 7467600"/>
              <a:gd name="connsiteY437" fmla="*/ 6847118 h 6858000"/>
              <a:gd name="connsiteX438" fmla="*/ 1938835 w 7467600"/>
              <a:gd name="connsiteY438" fmla="*/ 6551160 h 6858000"/>
              <a:gd name="connsiteX439" fmla="*/ 1953230 w 7467600"/>
              <a:gd name="connsiteY439" fmla="*/ 6759699 h 6858000"/>
              <a:gd name="connsiteX440" fmla="*/ 1956763 w 7467600"/>
              <a:gd name="connsiteY440" fmla="*/ 6778191 h 6858000"/>
              <a:gd name="connsiteX441" fmla="*/ 1967925 w 7467600"/>
              <a:gd name="connsiteY441" fmla="*/ 6858000 h 6858000"/>
              <a:gd name="connsiteX442" fmla="*/ 1936622 w 7467600"/>
              <a:gd name="connsiteY442" fmla="*/ 6858000 h 6858000"/>
              <a:gd name="connsiteX443" fmla="*/ 1926261 w 7467600"/>
              <a:gd name="connsiteY443" fmla="*/ 6784064 h 6858000"/>
              <a:gd name="connsiteX444" fmla="*/ 1922724 w 7467600"/>
              <a:gd name="connsiteY444" fmla="*/ 6765577 h 6858000"/>
              <a:gd name="connsiteX445" fmla="*/ 1904650 w 7467600"/>
              <a:gd name="connsiteY445" fmla="*/ 6639616 h 6858000"/>
              <a:gd name="connsiteX446" fmla="*/ 1885273 w 7467600"/>
              <a:gd name="connsiteY446" fmla="*/ 6858000 h 6858000"/>
              <a:gd name="connsiteX447" fmla="*/ 1854363 w 7467600"/>
              <a:gd name="connsiteY447" fmla="*/ 6858000 h 6858000"/>
              <a:gd name="connsiteX448" fmla="*/ 1880391 w 7467600"/>
              <a:gd name="connsiteY448" fmla="*/ 6603796 h 6858000"/>
              <a:gd name="connsiteX449" fmla="*/ 1818273 w 7467600"/>
              <a:gd name="connsiteY449" fmla="*/ 6715729 h 6858000"/>
              <a:gd name="connsiteX450" fmla="*/ 1794691 w 7467600"/>
              <a:gd name="connsiteY450" fmla="*/ 6843239 h 6858000"/>
              <a:gd name="connsiteX451" fmla="*/ 1794914 w 7467600"/>
              <a:gd name="connsiteY451" fmla="*/ 6858000 h 6858000"/>
              <a:gd name="connsiteX452" fmla="*/ 1746128 w 7467600"/>
              <a:gd name="connsiteY452" fmla="*/ 6858000 h 6858000"/>
              <a:gd name="connsiteX453" fmla="*/ 1753934 w 7467600"/>
              <a:gd name="connsiteY453" fmla="*/ 6724796 h 6858000"/>
              <a:gd name="connsiteX454" fmla="*/ 1792053 w 7467600"/>
              <a:gd name="connsiteY454" fmla="*/ 6572396 h 6858000"/>
              <a:gd name="connsiteX455" fmla="*/ 1862248 w 7467600"/>
              <a:gd name="connsiteY455" fmla="*/ 6266397 h 6858000"/>
              <a:gd name="connsiteX456" fmla="*/ 1862250 w 7467600"/>
              <a:gd name="connsiteY456" fmla="*/ 6033531 h 6858000"/>
              <a:gd name="connsiteX457" fmla="*/ 1211999 w 7467600"/>
              <a:gd name="connsiteY457" fmla="*/ 6683610 h 6858000"/>
              <a:gd name="connsiteX458" fmla="*/ 1213266 w 7467600"/>
              <a:gd name="connsiteY458" fmla="*/ 6691947 h 6858000"/>
              <a:gd name="connsiteX459" fmla="*/ 1203370 w 7467600"/>
              <a:gd name="connsiteY459" fmla="*/ 6850676 h 6858000"/>
              <a:gd name="connsiteX460" fmla="*/ 1203671 w 7467600"/>
              <a:gd name="connsiteY460" fmla="*/ 6858000 h 6858000"/>
              <a:gd name="connsiteX461" fmla="*/ 1143180 w 7467600"/>
              <a:gd name="connsiteY461" fmla="*/ 6858000 h 6858000"/>
              <a:gd name="connsiteX462" fmla="*/ 1142176 w 7467600"/>
              <a:gd name="connsiteY462" fmla="*/ 6766045 h 6858000"/>
              <a:gd name="connsiteX463" fmla="*/ 1067484 w 7467600"/>
              <a:gd name="connsiteY463" fmla="*/ 6858000 h 6858000"/>
              <a:gd name="connsiteX464" fmla="*/ 953928 w 7467600"/>
              <a:gd name="connsiteY464" fmla="*/ 6858000 h 6858000"/>
              <a:gd name="connsiteX465" fmla="*/ 959715 w 7467600"/>
              <a:gd name="connsiteY465" fmla="*/ 6850185 h 6858000"/>
              <a:gd name="connsiteX466" fmla="*/ 1483788 w 7467600"/>
              <a:gd name="connsiteY466" fmla="*/ 6259174 h 6858000"/>
              <a:gd name="connsiteX467" fmla="*/ 1100671 w 7467600"/>
              <a:gd name="connsiteY467" fmla="*/ 6252137 h 6858000"/>
              <a:gd name="connsiteX468" fmla="*/ 1090144 w 7467600"/>
              <a:gd name="connsiteY468" fmla="*/ 6256748 h 6858000"/>
              <a:gd name="connsiteX469" fmla="*/ 1095872 w 7467600"/>
              <a:gd name="connsiteY469" fmla="*/ 6271892 h 6858000"/>
              <a:gd name="connsiteX470" fmla="*/ 262785 w 7467600"/>
              <a:gd name="connsiteY470" fmla="*/ 6845450 h 6858000"/>
              <a:gd name="connsiteX471" fmla="*/ 209968 w 7467600"/>
              <a:gd name="connsiteY471" fmla="*/ 6770713 h 6858000"/>
              <a:gd name="connsiteX472" fmla="*/ 873460 w 7467600"/>
              <a:gd name="connsiteY472" fmla="*/ 6253768 h 6858000"/>
              <a:gd name="connsiteX473" fmla="*/ 192686 w 7467600"/>
              <a:gd name="connsiteY473" fmla="*/ 5849257 h 6858000"/>
              <a:gd name="connsiteX474" fmla="*/ 4696 w 7467600"/>
              <a:gd name="connsiteY474" fmla="*/ 5697668 h 6858000"/>
              <a:gd name="connsiteX475" fmla="*/ 0 w 7467600"/>
              <a:gd name="connsiteY475" fmla="*/ 5689984 h 6858000"/>
              <a:gd name="connsiteX476" fmla="*/ 0 w 7467600"/>
              <a:gd name="connsiteY476" fmla="*/ 5513472 h 6858000"/>
              <a:gd name="connsiteX477" fmla="*/ 174101 w 7467600"/>
              <a:gd name="connsiteY477" fmla="*/ 5620277 h 6858000"/>
              <a:gd name="connsiteX478" fmla="*/ 891800 w 7467600"/>
              <a:gd name="connsiteY478" fmla="*/ 6036935 h 6858000"/>
              <a:gd name="connsiteX479" fmla="*/ 1072219 w 7467600"/>
              <a:gd name="connsiteY479" fmla="*/ 6169443 h 6858000"/>
              <a:gd name="connsiteX480" fmla="*/ 1074117 w 7467600"/>
              <a:gd name="connsiteY480" fmla="*/ 6170301 h 6858000"/>
              <a:gd name="connsiteX481" fmla="*/ 1083114 w 7467600"/>
              <a:gd name="connsiteY481" fmla="*/ 6174131 h 6858000"/>
              <a:gd name="connsiteX482" fmla="*/ 1543010 w 7467600"/>
              <a:gd name="connsiteY482" fmla="*/ 6191140 h 6858000"/>
              <a:gd name="connsiteX483" fmla="*/ 1551080 w 7467600"/>
              <a:gd name="connsiteY483" fmla="*/ 6195006 h 6858000"/>
              <a:gd name="connsiteX484" fmla="*/ 2345443 w 7467600"/>
              <a:gd name="connsiteY484" fmla="*/ 5549882 h 6858000"/>
              <a:gd name="connsiteX485" fmla="*/ 1721499 w 7467600"/>
              <a:gd name="connsiteY485" fmla="*/ 5599969 h 6858000"/>
              <a:gd name="connsiteX486" fmla="*/ 767716 w 7467600"/>
              <a:gd name="connsiteY486" fmla="*/ 5472768 h 6858000"/>
              <a:gd name="connsiteX487" fmla="*/ 722147 w 7467600"/>
              <a:gd name="connsiteY487" fmla="*/ 5393091 h 6858000"/>
              <a:gd name="connsiteX488" fmla="*/ 1485552 w 7467600"/>
              <a:gd name="connsiteY488" fmla="*/ 5313202 h 6858000"/>
              <a:gd name="connsiteX489" fmla="*/ 2143004 w 7467600"/>
              <a:gd name="connsiteY489" fmla="*/ 5402420 h 6858000"/>
              <a:gd name="connsiteX490" fmla="*/ 1933391 w 7467600"/>
              <a:gd name="connsiteY490" fmla="*/ 5156971 h 6858000"/>
              <a:gd name="connsiteX491" fmla="*/ 1827118 w 7467600"/>
              <a:gd name="connsiteY491" fmla="*/ 4968410 h 6858000"/>
              <a:gd name="connsiteX492" fmla="*/ 1837349 w 7467600"/>
              <a:gd name="connsiteY492" fmla="*/ 4956357 h 6858000"/>
              <a:gd name="connsiteX493" fmla="*/ 2162835 w 7467600"/>
              <a:gd name="connsiteY493" fmla="*/ 5187853 h 6858000"/>
              <a:gd name="connsiteX494" fmla="*/ 2257167 w 7467600"/>
              <a:gd name="connsiteY494" fmla="*/ 5462123 h 6858000"/>
              <a:gd name="connsiteX495" fmla="*/ 2261598 w 7467600"/>
              <a:gd name="connsiteY495" fmla="*/ 5467998 h 6858000"/>
              <a:gd name="connsiteX496" fmla="*/ 2437177 w 7467600"/>
              <a:gd name="connsiteY496" fmla="*/ 5479608 h 6858000"/>
              <a:gd name="connsiteX497" fmla="*/ 2445247 w 7467600"/>
              <a:gd name="connsiteY497" fmla="*/ 5483476 h 6858000"/>
              <a:gd name="connsiteX498" fmla="*/ 2743626 w 7467600"/>
              <a:gd name="connsiteY498" fmla="*/ 5304819 h 6858000"/>
              <a:gd name="connsiteX499" fmla="*/ 3048102 w 7467600"/>
              <a:gd name="connsiteY499" fmla="*/ 5150595 h 6858000"/>
              <a:gd name="connsiteX500" fmla="*/ 1799414 w 7467600"/>
              <a:gd name="connsiteY500" fmla="*/ 4694732 h 6858000"/>
              <a:gd name="connsiteX501" fmla="*/ 1771735 w 7467600"/>
              <a:gd name="connsiteY501" fmla="*/ 4619929 h 6858000"/>
              <a:gd name="connsiteX502" fmla="*/ 3104273 w 7467600"/>
              <a:gd name="connsiteY502" fmla="*/ 5076159 h 6858000"/>
              <a:gd name="connsiteX503" fmla="*/ 3113245 w 7467600"/>
              <a:gd name="connsiteY503" fmla="*/ 5090705 h 6858000"/>
              <a:gd name="connsiteX504" fmla="*/ 3126294 w 7467600"/>
              <a:gd name="connsiteY504" fmla="*/ 5114400 h 6858000"/>
              <a:gd name="connsiteX505" fmla="*/ 3937433 w 7467600"/>
              <a:gd name="connsiteY505" fmla="*/ 4830473 h 6858000"/>
              <a:gd name="connsiteX506" fmla="*/ 3590475 w 7467600"/>
              <a:gd name="connsiteY506" fmla="*/ 4597974 h 6858000"/>
              <a:gd name="connsiteX507" fmla="*/ 3100264 w 7467600"/>
              <a:gd name="connsiteY507" fmla="*/ 4579845 h 6858000"/>
              <a:gd name="connsiteX508" fmla="*/ 2183576 w 7467600"/>
              <a:gd name="connsiteY508" fmla="*/ 4227150 h 6858000"/>
              <a:gd name="connsiteX509" fmla="*/ 2151029 w 7467600"/>
              <a:gd name="connsiteY509" fmla="*/ 4146947 h 6858000"/>
              <a:gd name="connsiteX510" fmla="*/ 3563434 w 7467600"/>
              <a:gd name="connsiteY510" fmla="*/ 4469115 h 6858000"/>
              <a:gd name="connsiteX511" fmla="*/ 3177952 w 7467600"/>
              <a:gd name="connsiteY511" fmla="*/ 3657386 h 6858000"/>
              <a:gd name="connsiteX512" fmla="*/ 3189263 w 7467600"/>
              <a:gd name="connsiteY512" fmla="*/ 3625726 h 6858000"/>
              <a:gd name="connsiteX513" fmla="*/ 3560912 w 7467600"/>
              <a:gd name="connsiteY513" fmla="*/ 4079863 h 6858000"/>
              <a:gd name="connsiteX514" fmla="*/ 3626636 w 7467600"/>
              <a:gd name="connsiteY514" fmla="*/ 4512230 h 6858000"/>
              <a:gd name="connsiteX515" fmla="*/ 3653088 w 7467600"/>
              <a:gd name="connsiteY515" fmla="*/ 4521417 h 6858000"/>
              <a:gd name="connsiteX516" fmla="*/ 3988128 w 7467600"/>
              <a:gd name="connsiteY516" fmla="*/ 4817267 h 6858000"/>
              <a:gd name="connsiteX517" fmla="*/ 4830582 w 7467600"/>
              <a:gd name="connsiteY517" fmla="*/ 4676000 h 6858000"/>
              <a:gd name="connsiteX518" fmla="*/ 4830100 w 7467600"/>
              <a:gd name="connsiteY518" fmla="*/ 4675554 h 6858000"/>
              <a:gd name="connsiteX519" fmla="*/ 4036318 w 7467600"/>
              <a:gd name="connsiteY519" fmla="*/ 4147013 h 6858000"/>
              <a:gd name="connsiteX520" fmla="*/ 3432098 w 7467600"/>
              <a:gd name="connsiteY520" fmla="*/ 3537312 h 6858000"/>
              <a:gd name="connsiteX521" fmla="*/ 3446761 w 7467600"/>
              <a:gd name="connsiteY521" fmla="*/ 3461278 h 6858000"/>
              <a:gd name="connsiteX522" fmla="*/ 4419733 w 7467600"/>
              <a:gd name="connsiteY522" fmla="*/ 3963555 h 6858000"/>
              <a:gd name="connsiteX523" fmla="*/ 4781371 w 7467600"/>
              <a:gd name="connsiteY523" fmla="*/ 4458604 h 6858000"/>
              <a:gd name="connsiteX524" fmla="*/ 4780440 w 7467600"/>
              <a:gd name="connsiteY524" fmla="*/ 4470290 h 6858000"/>
              <a:gd name="connsiteX525" fmla="*/ 4898954 w 7467600"/>
              <a:gd name="connsiteY525" fmla="*/ 4662092 h 6858000"/>
              <a:gd name="connsiteX526" fmla="*/ 4900699 w 7467600"/>
              <a:gd name="connsiteY526" fmla="*/ 4670867 h 6858000"/>
              <a:gd name="connsiteX527" fmla="*/ 5714511 w 7467600"/>
              <a:gd name="connsiteY527" fmla="*/ 4663483 h 6858000"/>
              <a:gd name="connsiteX528" fmla="*/ 5464793 w 7467600"/>
              <a:gd name="connsiteY528" fmla="*/ 4393556 h 6858000"/>
              <a:gd name="connsiteX529" fmla="*/ 5461897 w 7467600"/>
              <a:gd name="connsiteY529" fmla="*/ 4390879 h 6858000"/>
              <a:gd name="connsiteX530" fmla="*/ 4294126 w 7467600"/>
              <a:gd name="connsiteY530" fmla="*/ 3303048 h 6858000"/>
              <a:gd name="connsiteX531" fmla="*/ 4305321 w 7467600"/>
              <a:gd name="connsiteY531" fmla="*/ 3256953 h 6858000"/>
              <a:gd name="connsiteX532" fmla="*/ 4949299 w 7467600"/>
              <a:gd name="connsiteY532" fmla="*/ 3766336 h 6858000"/>
              <a:gd name="connsiteX533" fmla="*/ 5291452 w 7467600"/>
              <a:gd name="connsiteY533" fmla="*/ 4076801 h 6858000"/>
              <a:gd name="connsiteX534" fmla="*/ 5434998 w 7467600"/>
              <a:gd name="connsiteY534" fmla="*/ 4254100 h 6858000"/>
              <a:gd name="connsiteX535" fmla="*/ 5351015 w 7467600"/>
              <a:gd name="connsiteY535" fmla="*/ 3760989 h 6858000"/>
              <a:gd name="connsiteX536" fmla="*/ 5413780 w 7467600"/>
              <a:gd name="connsiteY536" fmla="*/ 2966265 h 6858000"/>
              <a:gd name="connsiteX537" fmla="*/ 5425627 w 7467600"/>
              <a:gd name="connsiteY537" fmla="*/ 2954192 h 6858000"/>
              <a:gd name="connsiteX538" fmla="*/ 6604735 w 7467600"/>
              <a:gd name="connsiteY538" fmla="*/ 2041381 h 6858000"/>
              <a:gd name="connsiteX539" fmla="*/ 7204487 w 7467600"/>
              <a:gd name="connsiteY539" fmla="*/ 2742112 h 6858000"/>
              <a:gd name="connsiteX540" fmla="*/ 7131592 w 7467600"/>
              <a:gd name="connsiteY540" fmla="*/ 2672096 h 6858000"/>
              <a:gd name="connsiteX541" fmla="*/ 6996344 w 7467600"/>
              <a:gd name="connsiteY541" fmla="*/ 2518310 h 6858000"/>
              <a:gd name="connsiteX542" fmla="*/ 6735495 w 7467600"/>
              <a:gd name="connsiteY542" fmla="*/ 2196890 h 6858000"/>
              <a:gd name="connsiteX543" fmla="*/ 6721901 w 7467600"/>
              <a:gd name="connsiteY543" fmla="*/ 2179274 h 6858000"/>
              <a:gd name="connsiteX544" fmla="*/ 6604735 w 7467600"/>
              <a:gd name="connsiteY544" fmla="*/ 2041381 h 6858000"/>
              <a:gd name="connsiteX545" fmla="*/ 6591670 w 7467600"/>
              <a:gd name="connsiteY545" fmla="*/ 1988277 h 6858000"/>
              <a:gd name="connsiteX546" fmla="*/ 6747349 w 7467600"/>
              <a:gd name="connsiteY546" fmla="*/ 2160069 h 6858000"/>
              <a:gd name="connsiteX547" fmla="*/ 6760943 w 7467600"/>
              <a:gd name="connsiteY547" fmla="*/ 2177686 h 6858000"/>
              <a:gd name="connsiteX548" fmla="*/ 7021065 w 7467600"/>
              <a:gd name="connsiteY548" fmla="*/ 2498102 h 6858000"/>
              <a:gd name="connsiteX549" fmla="*/ 7155223 w 7467600"/>
              <a:gd name="connsiteY549" fmla="*/ 2650386 h 6858000"/>
              <a:gd name="connsiteX550" fmla="*/ 7203167 w 7467600"/>
              <a:gd name="connsiteY550" fmla="*/ 2697288 h 6858000"/>
              <a:gd name="connsiteX551" fmla="*/ 6937703 w 7467600"/>
              <a:gd name="connsiteY551" fmla="*/ 2321981 h 6858000"/>
              <a:gd name="connsiteX552" fmla="*/ 6591670 w 7467600"/>
              <a:gd name="connsiteY552" fmla="*/ 1988277 h 6858000"/>
              <a:gd name="connsiteX553" fmla="*/ 5798671 w 7467600"/>
              <a:gd name="connsiteY553" fmla="*/ 1981601 h 6858000"/>
              <a:gd name="connsiteX554" fmla="*/ 5754709 w 7467600"/>
              <a:gd name="connsiteY554" fmla="*/ 2071454 h 6858000"/>
              <a:gd name="connsiteX555" fmla="*/ 5763044 w 7467600"/>
              <a:gd name="connsiteY555" fmla="*/ 2842206 h 6858000"/>
              <a:gd name="connsiteX556" fmla="*/ 5764974 w 7467600"/>
              <a:gd name="connsiteY556" fmla="*/ 2799609 h 6858000"/>
              <a:gd name="connsiteX557" fmla="*/ 5767665 w 7467600"/>
              <a:gd name="connsiteY557" fmla="*/ 2666409 h 6858000"/>
              <a:gd name="connsiteX558" fmla="*/ 5763055 w 7467600"/>
              <a:gd name="connsiteY558" fmla="*/ 2579705 h 6858000"/>
              <a:gd name="connsiteX559" fmla="*/ 5758079 w 7467600"/>
              <a:gd name="connsiteY559" fmla="*/ 2492508 h 6858000"/>
              <a:gd name="connsiteX560" fmla="*/ 5779325 w 7467600"/>
              <a:gd name="connsiteY560" fmla="*/ 2197069 h 6858000"/>
              <a:gd name="connsiteX561" fmla="*/ 5798671 w 7467600"/>
              <a:gd name="connsiteY561" fmla="*/ 1981601 h 6858000"/>
              <a:gd name="connsiteX562" fmla="*/ 5829202 w 7467600"/>
              <a:gd name="connsiteY562" fmla="*/ 1971679 h 6858000"/>
              <a:gd name="connsiteX563" fmla="*/ 5809558 w 7467600"/>
              <a:gd name="connsiteY563" fmla="*/ 2198043 h 6858000"/>
              <a:gd name="connsiteX564" fmla="*/ 5788653 w 7467600"/>
              <a:gd name="connsiteY564" fmla="*/ 2489430 h 6858000"/>
              <a:gd name="connsiteX565" fmla="*/ 5793439 w 7467600"/>
              <a:gd name="connsiteY565" fmla="*/ 2575235 h 6858000"/>
              <a:gd name="connsiteX566" fmla="*/ 5796837 w 7467600"/>
              <a:gd name="connsiteY566" fmla="*/ 2637633 h 6858000"/>
              <a:gd name="connsiteX567" fmla="*/ 5818614 w 7467600"/>
              <a:gd name="connsiteY567" fmla="*/ 2473055 h 6858000"/>
              <a:gd name="connsiteX568" fmla="*/ 5829202 w 7467600"/>
              <a:gd name="connsiteY568" fmla="*/ 1971679 h 6858000"/>
              <a:gd name="connsiteX569" fmla="*/ 5911389 w 7467600"/>
              <a:gd name="connsiteY569" fmla="*/ 1898371 h 6858000"/>
              <a:gd name="connsiteX570" fmla="*/ 6237627 w 7467600"/>
              <a:gd name="connsiteY570" fmla="*/ 2231921 h 6858000"/>
              <a:gd name="connsiteX571" fmla="*/ 5911389 w 7467600"/>
              <a:gd name="connsiteY571" fmla="*/ 1898371 h 6858000"/>
              <a:gd name="connsiteX572" fmla="*/ 6944437 w 7467600"/>
              <a:gd name="connsiteY572" fmla="*/ 1575402 h 6858000"/>
              <a:gd name="connsiteX573" fmla="*/ 6304730 w 7467600"/>
              <a:gd name="connsiteY573" fmla="*/ 1766654 h 6858000"/>
              <a:gd name="connsiteX574" fmla="*/ 6944437 w 7467600"/>
              <a:gd name="connsiteY574" fmla="*/ 1575402 h 6858000"/>
              <a:gd name="connsiteX575" fmla="*/ 7019523 w 7467600"/>
              <a:gd name="connsiteY575" fmla="*/ 1519450 h 6858000"/>
              <a:gd name="connsiteX576" fmla="*/ 6298091 w 7467600"/>
              <a:gd name="connsiteY576" fmla="*/ 1737122 h 6858000"/>
              <a:gd name="connsiteX577" fmla="*/ 7019523 w 7467600"/>
              <a:gd name="connsiteY577" fmla="*/ 1519450 h 6858000"/>
              <a:gd name="connsiteX578" fmla="*/ 2399523 w 7467600"/>
              <a:gd name="connsiteY578" fmla="*/ 1428234 h 6858000"/>
              <a:gd name="connsiteX579" fmla="*/ 2224982 w 7467600"/>
              <a:gd name="connsiteY579" fmla="*/ 1826201 h 6858000"/>
              <a:gd name="connsiteX580" fmla="*/ 2096099 w 7467600"/>
              <a:gd name="connsiteY580" fmla="*/ 2345900 h 6858000"/>
              <a:gd name="connsiteX581" fmla="*/ 2283317 w 7467600"/>
              <a:gd name="connsiteY581" fmla="*/ 1796925 h 6858000"/>
              <a:gd name="connsiteX582" fmla="*/ 2399523 w 7467600"/>
              <a:gd name="connsiteY582" fmla="*/ 1428234 h 6858000"/>
              <a:gd name="connsiteX583" fmla="*/ 2448558 w 7467600"/>
              <a:gd name="connsiteY583" fmla="*/ 1373435 h 6858000"/>
              <a:gd name="connsiteX584" fmla="*/ 2312521 w 7467600"/>
              <a:gd name="connsiteY584" fmla="*/ 1806140 h 6858000"/>
              <a:gd name="connsiteX585" fmla="*/ 2127533 w 7467600"/>
              <a:gd name="connsiteY585" fmla="*/ 2348380 h 6858000"/>
              <a:gd name="connsiteX586" fmla="*/ 2358080 w 7467600"/>
              <a:gd name="connsiteY586" fmla="*/ 1866134 h 6858000"/>
              <a:gd name="connsiteX587" fmla="*/ 2407436 w 7467600"/>
              <a:gd name="connsiteY587" fmla="*/ 1651070 h 6858000"/>
              <a:gd name="connsiteX588" fmla="*/ 2448558 w 7467600"/>
              <a:gd name="connsiteY588" fmla="*/ 1373435 h 6858000"/>
              <a:gd name="connsiteX589" fmla="*/ 278707 w 7467600"/>
              <a:gd name="connsiteY589" fmla="*/ 1352270 h 6858000"/>
              <a:gd name="connsiteX590" fmla="*/ 321570 w 7467600"/>
              <a:gd name="connsiteY590" fmla="*/ 1861610 h 6858000"/>
              <a:gd name="connsiteX591" fmla="*/ 294281 w 7467600"/>
              <a:gd name="connsiteY591" fmla="*/ 1440658 h 6858000"/>
              <a:gd name="connsiteX592" fmla="*/ 278707 w 7467600"/>
              <a:gd name="connsiteY592" fmla="*/ 1352270 h 6858000"/>
              <a:gd name="connsiteX593" fmla="*/ 1423821 w 7467600"/>
              <a:gd name="connsiteY593" fmla="*/ 1351958 h 6858000"/>
              <a:gd name="connsiteX594" fmla="*/ 1638521 w 7467600"/>
              <a:gd name="connsiteY594" fmla="*/ 1908470 h 6858000"/>
              <a:gd name="connsiteX595" fmla="*/ 1754199 w 7467600"/>
              <a:gd name="connsiteY595" fmla="*/ 2149284 h 6858000"/>
              <a:gd name="connsiteX596" fmla="*/ 1908359 w 7467600"/>
              <a:gd name="connsiteY596" fmla="*/ 2364988 h 6858000"/>
              <a:gd name="connsiteX597" fmla="*/ 1647661 w 7467600"/>
              <a:gd name="connsiteY597" fmla="*/ 1825945 h 6858000"/>
              <a:gd name="connsiteX598" fmla="*/ 1423821 w 7467600"/>
              <a:gd name="connsiteY598" fmla="*/ 1351958 h 6858000"/>
              <a:gd name="connsiteX599" fmla="*/ 1431890 w 7467600"/>
              <a:gd name="connsiteY599" fmla="*/ 1306475 h 6858000"/>
              <a:gd name="connsiteX600" fmla="*/ 1507597 w 7467600"/>
              <a:gd name="connsiteY600" fmla="*/ 1446132 h 6858000"/>
              <a:gd name="connsiteX601" fmla="*/ 1674586 w 7467600"/>
              <a:gd name="connsiteY601" fmla="*/ 1813832 h 6858000"/>
              <a:gd name="connsiteX602" fmla="*/ 1815950 w 7467600"/>
              <a:gd name="connsiteY602" fmla="*/ 2128564 h 6858000"/>
              <a:gd name="connsiteX603" fmla="*/ 1984242 w 7467600"/>
              <a:gd name="connsiteY603" fmla="*/ 2430829 h 6858000"/>
              <a:gd name="connsiteX604" fmla="*/ 2014023 w 7467600"/>
              <a:gd name="connsiteY604" fmla="*/ 2450995 h 6858000"/>
              <a:gd name="connsiteX605" fmla="*/ 1747337 w 7467600"/>
              <a:gd name="connsiteY605" fmla="*/ 1855264 h 6858000"/>
              <a:gd name="connsiteX606" fmla="*/ 1533749 w 7467600"/>
              <a:gd name="connsiteY606" fmla="*/ 1478656 h 6858000"/>
              <a:gd name="connsiteX607" fmla="*/ 1431890 w 7467600"/>
              <a:gd name="connsiteY607" fmla="*/ 1306475 h 6858000"/>
              <a:gd name="connsiteX608" fmla="*/ 5052692 w 7467600"/>
              <a:gd name="connsiteY608" fmla="*/ 1292994 h 6858000"/>
              <a:gd name="connsiteX609" fmla="*/ 5200661 w 7467600"/>
              <a:gd name="connsiteY609" fmla="*/ 1635186 h 6858000"/>
              <a:gd name="connsiteX610" fmla="*/ 5297138 w 7467600"/>
              <a:gd name="connsiteY610" fmla="*/ 1906351 h 6858000"/>
              <a:gd name="connsiteX611" fmla="*/ 5052692 w 7467600"/>
              <a:gd name="connsiteY611" fmla="*/ 1292994 h 6858000"/>
              <a:gd name="connsiteX612" fmla="*/ 5009948 w 7467600"/>
              <a:gd name="connsiteY612" fmla="*/ 1273619 h 6858000"/>
              <a:gd name="connsiteX613" fmla="*/ 5121777 w 7467600"/>
              <a:gd name="connsiteY613" fmla="*/ 1654213 h 6858000"/>
              <a:gd name="connsiteX614" fmla="*/ 5293545 w 7467600"/>
              <a:gd name="connsiteY614" fmla="*/ 2072247 h 6858000"/>
              <a:gd name="connsiteX615" fmla="*/ 5294042 w 7467600"/>
              <a:gd name="connsiteY615" fmla="*/ 2065019 h 6858000"/>
              <a:gd name="connsiteX616" fmla="*/ 5171936 w 7467600"/>
              <a:gd name="connsiteY616" fmla="*/ 1647613 h 6858000"/>
              <a:gd name="connsiteX617" fmla="*/ 5009948 w 7467600"/>
              <a:gd name="connsiteY617" fmla="*/ 1273619 h 6858000"/>
              <a:gd name="connsiteX618" fmla="*/ 655236 w 7467600"/>
              <a:gd name="connsiteY618" fmla="*/ 1268632 h 6858000"/>
              <a:gd name="connsiteX619" fmla="*/ 839521 w 7467600"/>
              <a:gd name="connsiteY619" fmla="*/ 1685315 h 6858000"/>
              <a:gd name="connsiteX620" fmla="*/ 1109416 w 7467600"/>
              <a:gd name="connsiteY620" fmla="*/ 2061663 h 6858000"/>
              <a:gd name="connsiteX621" fmla="*/ 1298300 w 7467600"/>
              <a:gd name="connsiteY621" fmla="*/ 2247742 h 6858000"/>
              <a:gd name="connsiteX622" fmla="*/ 1125871 w 7467600"/>
              <a:gd name="connsiteY622" fmla="*/ 1989513 h 6858000"/>
              <a:gd name="connsiteX623" fmla="*/ 981574 w 7467600"/>
              <a:gd name="connsiteY623" fmla="*/ 1783157 h 6858000"/>
              <a:gd name="connsiteX624" fmla="*/ 922198 w 7467600"/>
              <a:gd name="connsiteY624" fmla="*/ 1677437 h 6858000"/>
              <a:gd name="connsiteX625" fmla="*/ 869293 w 7467600"/>
              <a:gd name="connsiteY625" fmla="*/ 1583214 h 6858000"/>
              <a:gd name="connsiteX626" fmla="*/ 751431 w 7467600"/>
              <a:gd name="connsiteY626" fmla="*/ 1405731 h 6858000"/>
              <a:gd name="connsiteX627" fmla="*/ 655236 w 7467600"/>
              <a:gd name="connsiteY627" fmla="*/ 1268632 h 6858000"/>
              <a:gd name="connsiteX628" fmla="*/ 6516292 w 7467600"/>
              <a:gd name="connsiteY628" fmla="*/ 1263064 h 6858000"/>
              <a:gd name="connsiteX629" fmla="*/ 5736320 w 7467600"/>
              <a:gd name="connsiteY629" fmla="*/ 1501803 h 6858000"/>
              <a:gd name="connsiteX630" fmla="*/ 6516292 w 7467600"/>
              <a:gd name="connsiteY630" fmla="*/ 1263064 h 6858000"/>
              <a:gd name="connsiteX631" fmla="*/ 291466 w 7467600"/>
              <a:gd name="connsiteY631" fmla="*/ 1250369 h 6858000"/>
              <a:gd name="connsiteX632" fmla="*/ 323180 w 7467600"/>
              <a:gd name="connsiteY632" fmla="*/ 1435283 h 6858000"/>
              <a:gd name="connsiteX633" fmla="*/ 349381 w 7467600"/>
              <a:gd name="connsiteY633" fmla="*/ 1875041 h 6858000"/>
              <a:gd name="connsiteX634" fmla="*/ 374363 w 7467600"/>
              <a:gd name="connsiteY634" fmla="*/ 1506494 h 6858000"/>
              <a:gd name="connsiteX635" fmla="*/ 302168 w 7467600"/>
              <a:gd name="connsiteY635" fmla="*/ 1274495 h 6858000"/>
              <a:gd name="connsiteX636" fmla="*/ 291466 w 7467600"/>
              <a:gd name="connsiteY636" fmla="*/ 1250369 h 6858000"/>
              <a:gd name="connsiteX637" fmla="*/ 678222 w 7467600"/>
              <a:gd name="connsiteY637" fmla="*/ 1248670 h 6858000"/>
              <a:gd name="connsiteX638" fmla="*/ 775536 w 7467600"/>
              <a:gd name="connsiteY638" fmla="*/ 1388015 h 6858000"/>
              <a:gd name="connsiteX639" fmla="*/ 894529 w 7467600"/>
              <a:gd name="connsiteY639" fmla="*/ 1567739 h 6858000"/>
              <a:gd name="connsiteX640" fmla="*/ 948000 w 7467600"/>
              <a:gd name="connsiteY640" fmla="*/ 1663088 h 6858000"/>
              <a:gd name="connsiteX641" fmla="*/ 1006812 w 7467600"/>
              <a:gd name="connsiteY641" fmla="*/ 1767683 h 6858000"/>
              <a:gd name="connsiteX642" fmla="*/ 1149133 w 7467600"/>
              <a:gd name="connsiteY642" fmla="*/ 1971513 h 6858000"/>
              <a:gd name="connsiteX643" fmla="*/ 1333952 w 7467600"/>
              <a:gd name="connsiteY643" fmla="*/ 2251620 h 6858000"/>
              <a:gd name="connsiteX644" fmla="*/ 1337329 w 7467600"/>
              <a:gd name="connsiteY644" fmla="*/ 2258350 h 6858000"/>
              <a:gd name="connsiteX645" fmla="*/ 1014726 w 7467600"/>
              <a:gd name="connsiteY645" fmla="*/ 1615556 h 6858000"/>
              <a:gd name="connsiteX646" fmla="*/ 678222 w 7467600"/>
              <a:gd name="connsiteY646" fmla="*/ 1248670 h 6858000"/>
              <a:gd name="connsiteX647" fmla="*/ 6691602 w 7467600"/>
              <a:gd name="connsiteY647" fmla="*/ 1140573 h 6858000"/>
              <a:gd name="connsiteX648" fmla="*/ 6571100 w 7467600"/>
              <a:gd name="connsiteY648" fmla="*/ 1183662 h 6858000"/>
              <a:gd name="connsiteX649" fmla="*/ 6241687 w 7467600"/>
              <a:gd name="connsiteY649" fmla="*/ 1257600 h 6858000"/>
              <a:gd name="connsiteX650" fmla="*/ 5693009 w 7467600"/>
              <a:gd name="connsiteY650" fmla="*/ 1478256 h 6858000"/>
              <a:gd name="connsiteX651" fmla="*/ 6548420 w 7467600"/>
              <a:gd name="connsiteY651" fmla="*/ 1214599 h 6858000"/>
              <a:gd name="connsiteX652" fmla="*/ 6605473 w 7467600"/>
              <a:gd name="connsiteY652" fmla="*/ 1184686 h 6858000"/>
              <a:gd name="connsiteX653" fmla="*/ 6691602 w 7467600"/>
              <a:gd name="connsiteY653" fmla="*/ 1140573 h 6858000"/>
              <a:gd name="connsiteX654" fmla="*/ 4002475 w 7467600"/>
              <a:gd name="connsiteY654" fmla="*/ 1037802 h 6858000"/>
              <a:gd name="connsiteX655" fmla="*/ 4000324 w 7467600"/>
              <a:gd name="connsiteY655" fmla="*/ 1039362 h 6858000"/>
              <a:gd name="connsiteX656" fmla="*/ 4002862 w 7467600"/>
              <a:gd name="connsiteY656" fmla="*/ 1042866 h 6858000"/>
              <a:gd name="connsiteX657" fmla="*/ 4002475 w 7467600"/>
              <a:gd name="connsiteY657" fmla="*/ 1037802 h 6858000"/>
              <a:gd name="connsiteX658" fmla="*/ 506322 w 7467600"/>
              <a:gd name="connsiteY658" fmla="*/ 1020997 h 6858000"/>
              <a:gd name="connsiteX659" fmla="*/ 533068 w 7467600"/>
              <a:gd name="connsiteY659" fmla="*/ 1029409 h 6858000"/>
              <a:gd name="connsiteX660" fmla="*/ 1232525 w 7467600"/>
              <a:gd name="connsiteY660" fmla="*/ 1804675 h 6858000"/>
              <a:gd name="connsiteX661" fmla="*/ 1388858 w 7467600"/>
              <a:gd name="connsiteY661" fmla="*/ 2368011 h 6858000"/>
              <a:gd name="connsiteX662" fmla="*/ 1384098 w 7467600"/>
              <a:gd name="connsiteY662" fmla="*/ 2378125 h 6858000"/>
              <a:gd name="connsiteX663" fmla="*/ 1425393 w 7467600"/>
              <a:gd name="connsiteY663" fmla="*/ 2589124 h 6858000"/>
              <a:gd name="connsiteX664" fmla="*/ 1424001 w 7467600"/>
              <a:gd name="connsiteY664" fmla="*/ 2597541 h 6858000"/>
              <a:gd name="connsiteX665" fmla="*/ 2152729 w 7467600"/>
              <a:gd name="connsiteY665" fmla="*/ 2864487 h 6858000"/>
              <a:gd name="connsiteX666" fmla="*/ 2020609 w 7467600"/>
              <a:gd name="connsiteY666" fmla="*/ 2539671 h 6858000"/>
              <a:gd name="connsiteX667" fmla="*/ 2018920 w 7467600"/>
              <a:gd name="connsiteY667" fmla="*/ 2536309 h 6858000"/>
              <a:gd name="connsiteX668" fmla="*/ 1342441 w 7467600"/>
              <a:gd name="connsiteY668" fmla="*/ 1173017 h 6858000"/>
              <a:gd name="connsiteX669" fmla="*/ 1367925 w 7467600"/>
              <a:gd name="connsiteY669" fmla="*/ 1135648 h 6858000"/>
              <a:gd name="connsiteX670" fmla="*/ 1771401 w 7467600"/>
              <a:gd name="connsiteY670" fmla="*/ 1806673 h 6858000"/>
              <a:gd name="connsiteX671" fmla="*/ 1972385 w 7467600"/>
              <a:gd name="connsiteY671" fmla="*/ 2198735 h 6858000"/>
              <a:gd name="connsiteX672" fmla="*/ 2040892 w 7467600"/>
              <a:gd name="connsiteY672" fmla="*/ 2405205 h 6858000"/>
              <a:gd name="connsiteX673" fmla="*/ 2131689 w 7467600"/>
              <a:gd name="connsiteY673" fmla="*/ 1936926 h 6858000"/>
              <a:gd name="connsiteX674" fmla="*/ 2454820 w 7467600"/>
              <a:gd name="connsiteY674" fmla="*/ 1248808 h 6858000"/>
              <a:gd name="connsiteX675" fmla="*/ 2492512 w 7467600"/>
              <a:gd name="connsiteY675" fmla="*/ 1302920 h 6858000"/>
              <a:gd name="connsiteX676" fmla="*/ 2081216 w 7467600"/>
              <a:gd name="connsiteY676" fmla="*/ 2527513 h 6858000"/>
              <a:gd name="connsiteX677" fmla="*/ 2081211 w 7467600"/>
              <a:gd name="connsiteY677" fmla="*/ 2528916 h 6858000"/>
              <a:gd name="connsiteX678" fmla="*/ 2199067 w 7467600"/>
              <a:gd name="connsiteY678" fmla="*/ 2884061 h 6858000"/>
              <a:gd name="connsiteX679" fmla="*/ 3192586 w 7467600"/>
              <a:gd name="connsiteY679" fmla="*/ 3411496 h 6858000"/>
              <a:gd name="connsiteX680" fmla="*/ 3182620 w 7467600"/>
              <a:gd name="connsiteY680" fmla="*/ 3483279 h 6858000"/>
              <a:gd name="connsiteX681" fmla="*/ 2435119 w 7467600"/>
              <a:gd name="connsiteY681" fmla="*/ 3080173 h 6858000"/>
              <a:gd name="connsiteX682" fmla="*/ 2410152 w 7467600"/>
              <a:gd name="connsiteY682" fmla="*/ 3063751 h 6858000"/>
              <a:gd name="connsiteX683" fmla="*/ 2408099 w 7467600"/>
              <a:gd name="connsiteY683" fmla="*/ 3064403 h 6858000"/>
              <a:gd name="connsiteX684" fmla="*/ 2407218 w 7467600"/>
              <a:gd name="connsiteY684" fmla="*/ 3070324 h 6858000"/>
              <a:gd name="connsiteX685" fmla="*/ 2380138 w 7467600"/>
              <a:gd name="connsiteY685" fmla="*/ 3099341 h 6858000"/>
              <a:gd name="connsiteX686" fmla="*/ 1765923 w 7467600"/>
              <a:gd name="connsiteY686" fmla="*/ 3581043 h 6858000"/>
              <a:gd name="connsiteX687" fmla="*/ 1702258 w 7467600"/>
              <a:gd name="connsiteY687" fmla="*/ 3612286 h 6858000"/>
              <a:gd name="connsiteX688" fmla="*/ 1538370 w 7467600"/>
              <a:gd name="connsiteY688" fmla="*/ 3811804 h 6858000"/>
              <a:gd name="connsiteX689" fmla="*/ 542867 w 7467600"/>
              <a:gd name="connsiteY689" fmla="*/ 4944092 h 6858000"/>
              <a:gd name="connsiteX690" fmla="*/ 515800 w 7467600"/>
              <a:gd name="connsiteY690" fmla="*/ 4862180 h 6858000"/>
              <a:gd name="connsiteX691" fmla="*/ 909145 w 7467600"/>
              <a:gd name="connsiteY691" fmla="*/ 4199225 h 6858000"/>
              <a:gd name="connsiteX692" fmla="*/ 1214067 w 7467600"/>
              <a:gd name="connsiteY692" fmla="*/ 3908561 h 6858000"/>
              <a:gd name="connsiteX693" fmla="*/ 640967 w 7467600"/>
              <a:gd name="connsiteY693" fmla="*/ 4105601 h 6858000"/>
              <a:gd name="connsiteX694" fmla="*/ 112563 w 7467600"/>
              <a:gd name="connsiteY694" fmla="*/ 4396952 h 6858000"/>
              <a:gd name="connsiteX695" fmla="*/ 0 w 7467600"/>
              <a:gd name="connsiteY695" fmla="*/ 4466006 h 6858000"/>
              <a:gd name="connsiteX696" fmla="*/ 0 w 7467600"/>
              <a:gd name="connsiteY696" fmla="*/ 4233763 h 6858000"/>
              <a:gd name="connsiteX697" fmla="*/ 36881 w 7467600"/>
              <a:gd name="connsiteY697" fmla="*/ 4200118 h 6858000"/>
              <a:gd name="connsiteX698" fmla="*/ 910534 w 7467600"/>
              <a:gd name="connsiteY698" fmla="*/ 3629753 h 6858000"/>
              <a:gd name="connsiteX699" fmla="*/ 1578717 w 7467600"/>
              <a:gd name="connsiteY699" fmla="*/ 3575982 h 6858000"/>
              <a:gd name="connsiteX700" fmla="*/ 2338780 w 7467600"/>
              <a:gd name="connsiteY700" fmla="*/ 3033725 h 6858000"/>
              <a:gd name="connsiteX701" fmla="*/ 1807991 w 7467600"/>
              <a:gd name="connsiteY701" fmla="*/ 2807184 h 6858000"/>
              <a:gd name="connsiteX702" fmla="*/ 1416358 w 7467600"/>
              <a:gd name="connsiteY702" fmla="*/ 3112571 h 6858000"/>
              <a:gd name="connsiteX703" fmla="*/ 939066 w 7467600"/>
              <a:gd name="connsiteY703" fmla="*/ 3378798 h 6858000"/>
              <a:gd name="connsiteX704" fmla="*/ 115099 w 7467600"/>
              <a:gd name="connsiteY704" fmla="*/ 3607650 h 6858000"/>
              <a:gd name="connsiteX705" fmla="*/ 97284 w 7467600"/>
              <a:gd name="connsiteY705" fmla="*/ 3520393 h 6858000"/>
              <a:gd name="connsiteX706" fmla="*/ 922050 w 7467600"/>
              <a:gd name="connsiteY706" fmla="*/ 3074867 h 6858000"/>
              <a:gd name="connsiteX707" fmla="*/ 1405265 w 7467600"/>
              <a:gd name="connsiteY707" fmla="*/ 3016319 h 6858000"/>
              <a:gd name="connsiteX708" fmla="*/ 1407512 w 7467600"/>
              <a:gd name="connsiteY708" fmla="*/ 3018001 h 6858000"/>
              <a:gd name="connsiteX709" fmla="*/ 1726266 w 7467600"/>
              <a:gd name="connsiteY709" fmla="*/ 2777274 h 6858000"/>
              <a:gd name="connsiteX710" fmla="*/ 625390 w 7467600"/>
              <a:gd name="connsiteY710" fmla="*/ 2514541 h 6858000"/>
              <a:gd name="connsiteX711" fmla="*/ 619799 w 7467600"/>
              <a:gd name="connsiteY711" fmla="*/ 2527180 h 6858000"/>
              <a:gd name="connsiteX712" fmla="*/ 310030 w 7467600"/>
              <a:gd name="connsiteY712" fmla="*/ 2771818 h 6858000"/>
              <a:gd name="connsiteX713" fmla="*/ 173877 w 7467600"/>
              <a:gd name="connsiteY713" fmla="*/ 2937056 h 6858000"/>
              <a:gd name="connsiteX714" fmla="*/ 77889 w 7467600"/>
              <a:gd name="connsiteY714" fmla="*/ 3138440 h 6858000"/>
              <a:gd name="connsiteX715" fmla="*/ 0 w 7467600"/>
              <a:gd name="connsiteY715" fmla="*/ 3271395 h 6858000"/>
              <a:gd name="connsiteX716" fmla="*/ 0 w 7467600"/>
              <a:gd name="connsiteY716" fmla="*/ 3153002 h 6858000"/>
              <a:gd name="connsiteX717" fmla="*/ 2386 w 7467600"/>
              <a:gd name="connsiteY717" fmla="*/ 3149203 h 6858000"/>
              <a:gd name="connsiteX718" fmla="*/ 89753 w 7467600"/>
              <a:gd name="connsiteY718" fmla="*/ 2987702 h 6858000"/>
              <a:gd name="connsiteX719" fmla="*/ 76869 w 7467600"/>
              <a:gd name="connsiteY719" fmla="*/ 3005404 h 6858000"/>
              <a:gd name="connsiteX720" fmla="*/ 32049 w 7467600"/>
              <a:gd name="connsiteY720" fmla="*/ 3065814 h 6858000"/>
              <a:gd name="connsiteX721" fmla="*/ 0 w 7467600"/>
              <a:gd name="connsiteY721" fmla="*/ 3108744 h 6858000"/>
              <a:gd name="connsiteX722" fmla="*/ 0 w 7467600"/>
              <a:gd name="connsiteY722" fmla="*/ 3058059 h 6858000"/>
              <a:gd name="connsiteX723" fmla="*/ 7610 w 7467600"/>
              <a:gd name="connsiteY723" fmla="*/ 3047889 h 6858000"/>
              <a:gd name="connsiteX724" fmla="*/ 52419 w 7467600"/>
              <a:gd name="connsiteY724" fmla="*/ 2987479 h 6858000"/>
              <a:gd name="connsiteX725" fmla="*/ 59142 w 7467600"/>
              <a:gd name="connsiteY725" fmla="*/ 2978488 h 6858000"/>
              <a:gd name="connsiteX726" fmla="*/ 0 w 7467600"/>
              <a:gd name="connsiteY726" fmla="*/ 3015334 h 6858000"/>
              <a:gd name="connsiteX727" fmla="*/ 0 w 7467600"/>
              <a:gd name="connsiteY727" fmla="*/ 2914286 h 6858000"/>
              <a:gd name="connsiteX728" fmla="*/ 36383 w 7467600"/>
              <a:gd name="connsiteY728" fmla="*/ 2901128 h 6858000"/>
              <a:gd name="connsiteX729" fmla="*/ 156329 w 7467600"/>
              <a:gd name="connsiteY729" fmla="*/ 2840533 h 6858000"/>
              <a:gd name="connsiteX730" fmla="*/ 358355 w 7467600"/>
              <a:gd name="connsiteY730" fmla="*/ 2620471 h 6858000"/>
              <a:gd name="connsiteX731" fmla="*/ 510577 w 7467600"/>
              <a:gd name="connsiteY731" fmla="*/ 2501244 h 6858000"/>
              <a:gd name="connsiteX732" fmla="*/ 211967 w 7467600"/>
              <a:gd name="connsiteY732" fmla="*/ 2479171 h 6858000"/>
              <a:gd name="connsiteX733" fmla="*/ 0 w 7467600"/>
              <a:gd name="connsiteY733" fmla="*/ 2476398 h 6858000"/>
              <a:gd name="connsiteX734" fmla="*/ 0 w 7467600"/>
              <a:gd name="connsiteY734" fmla="*/ 2389189 h 6858000"/>
              <a:gd name="connsiteX735" fmla="*/ 103062 w 7467600"/>
              <a:gd name="connsiteY735" fmla="*/ 2389518 h 6858000"/>
              <a:gd name="connsiteX736" fmla="*/ 510734 w 7467600"/>
              <a:gd name="connsiteY736" fmla="*/ 2416201 h 6858000"/>
              <a:gd name="connsiteX737" fmla="*/ 279257 w 7467600"/>
              <a:gd name="connsiteY737" fmla="*/ 2092102 h 6858000"/>
              <a:gd name="connsiteX738" fmla="*/ 65265 w 7467600"/>
              <a:gd name="connsiteY738" fmla="*/ 2006049 h 6858000"/>
              <a:gd name="connsiteX739" fmla="*/ 0 w 7467600"/>
              <a:gd name="connsiteY739" fmla="*/ 1982532 h 6858000"/>
              <a:gd name="connsiteX740" fmla="*/ 0 w 7467600"/>
              <a:gd name="connsiteY740" fmla="*/ 1912789 h 6858000"/>
              <a:gd name="connsiteX741" fmla="*/ 97460 w 7467600"/>
              <a:gd name="connsiteY741" fmla="*/ 1953725 h 6858000"/>
              <a:gd name="connsiteX742" fmla="*/ 221272 w 7467600"/>
              <a:gd name="connsiteY742" fmla="*/ 1980766 h 6858000"/>
              <a:gd name="connsiteX743" fmla="*/ 116765 w 7467600"/>
              <a:gd name="connsiteY743" fmla="*/ 1911033 h 6858000"/>
              <a:gd name="connsiteX744" fmla="*/ 16405 w 7467600"/>
              <a:gd name="connsiteY744" fmla="*/ 1803412 h 6858000"/>
              <a:gd name="connsiteX745" fmla="*/ 0 w 7467600"/>
              <a:gd name="connsiteY745" fmla="*/ 1784777 h 6858000"/>
              <a:gd name="connsiteX746" fmla="*/ 0 w 7467600"/>
              <a:gd name="connsiteY746" fmla="*/ 1740082 h 6858000"/>
              <a:gd name="connsiteX747" fmla="*/ 39394 w 7467600"/>
              <a:gd name="connsiteY747" fmla="*/ 1784856 h 6858000"/>
              <a:gd name="connsiteX748" fmla="*/ 135813 w 7467600"/>
              <a:gd name="connsiteY748" fmla="*/ 1888838 h 6858000"/>
              <a:gd name="connsiteX749" fmla="*/ 242575 w 7467600"/>
              <a:gd name="connsiteY749" fmla="*/ 1958841 h 6858000"/>
              <a:gd name="connsiteX750" fmla="*/ 82197 w 7467600"/>
              <a:gd name="connsiteY750" fmla="*/ 1754826 h 6858000"/>
              <a:gd name="connsiteX751" fmla="*/ 0 w 7467600"/>
              <a:gd name="connsiteY751" fmla="*/ 1679650 h 6858000"/>
              <a:gd name="connsiteX752" fmla="*/ 0 w 7467600"/>
              <a:gd name="connsiteY752" fmla="*/ 1602463 h 6858000"/>
              <a:gd name="connsiteX753" fmla="*/ 84689 w 7467600"/>
              <a:gd name="connsiteY753" fmla="*/ 1677442 h 6858000"/>
              <a:gd name="connsiteX754" fmla="*/ 298437 w 7467600"/>
              <a:gd name="connsiteY754" fmla="*/ 1968019 h 6858000"/>
              <a:gd name="connsiteX755" fmla="*/ 227269 w 7467600"/>
              <a:gd name="connsiteY755" fmla="*/ 1114064 h 6858000"/>
              <a:gd name="connsiteX756" fmla="*/ 248003 w 7467600"/>
              <a:gd name="connsiteY756" fmla="*/ 1089613 h 6858000"/>
              <a:gd name="connsiteX757" fmla="*/ 427020 w 7467600"/>
              <a:gd name="connsiteY757" fmla="*/ 1619803 h 6858000"/>
              <a:gd name="connsiteX758" fmla="*/ 340345 w 7467600"/>
              <a:gd name="connsiteY758" fmla="*/ 2027739 h 6858000"/>
              <a:gd name="connsiteX759" fmla="*/ 360865 w 7467600"/>
              <a:gd name="connsiteY759" fmla="*/ 2044827 h 6858000"/>
              <a:gd name="connsiteX760" fmla="*/ 560414 w 7467600"/>
              <a:gd name="connsiteY760" fmla="*/ 2421457 h 6858000"/>
              <a:gd name="connsiteX761" fmla="*/ 1359703 w 7467600"/>
              <a:gd name="connsiteY761" fmla="*/ 2578554 h 6858000"/>
              <a:gd name="connsiteX762" fmla="*/ 1359422 w 7467600"/>
              <a:gd name="connsiteY762" fmla="*/ 2577994 h 6858000"/>
              <a:gd name="connsiteX763" fmla="*/ 828701 w 7467600"/>
              <a:gd name="connsiteY763" fmla="*/ 1839520 h 6858000"/>
              <a:gd name="connsiteX764" fmla="*/ 494427 w 7467600"/>
              <a:gd name="connsiteY764" fmla="*/ 1092333 h 6858000"/>
              <a:gd name="connsiteX765" fmla="*/ 506322 w 7467600"/>
              <a:gd name="connsiteY765" fmla="*/ 1020997 h 6858000"/>
              <a:gd name="connsiteX766" fmla="*/ 4570198 w 7467600"/>
              <a:gd name="connsiteY766" fmla="*/ 978081 h 6858000"/>
              <a:gd name="connsiteX767" fmla="*/ 4523691 w 7467600"/>
              <a:gd name="connsiteY767" fmla="*/ 1127776 h 6858000"/>
              <a:gd name="connsiteX768" fmla="*/ 4509875 w 7467600"/>
              <a:gd name="connsiteY768" fmla="*/ 1167552 h 6858000"/>
              <a:gd name="connsiteX769" fmla="*/ 4478168 w 7467600"/>
              <a:gd name="connsiteY769" fmla="*/ 1260735 h 6858000"/>
              <a:gd name="connsiteX770" fmla="*/ 4409309 w 7467600"/>
              <a:gd name="connsiteY770" fmla="*/ 1666996 h 6858000"/>
              <a:gd name="connsiteX771" fmla="*/ 4370031 w 7467600"/>
              <a:gd name="connsiteY771" fmla="*/ 1955666 h 6858000"/>
              <a:gd name="connsiteX772" fmla="*/ 4570198 w 7467600"/>
              <a:gd name="connsiteY772" fmla="*/ 978081 h 6858000"/>
              <a:gd name="connsiteX773" fmla="*/ 4557898 w 7467600"/>
              <a:gd name="connsiteY773" fmla="*/ 900011 h 6858000"/>
              <a:gd name="connsiteX774" fmla="*/ 4344840 w 7467600"/>
              <a:gd name="connsiteY774" fmla="*/ 1922038 h 6858000"/>
              <a:gd name="connsiteX775" fmla="*/ 4378710 w 7467600"/>
              <a:gd name="connsiteY775" fmla="*/ 1665516 h 6858000"/>
              <a:gd name="connsiteX776" fmla="*/ 4448798 w 7467600"/>
              <a:gd name="connsiteY776" fmla="*/ 1253024 h 6858000"/>
              <a:gd name="connsiteX777" fmla="*/ 4480315 w 7467600"/>
              <a:gd name="connsiteY777" fmla="*/ 1158454 h 6858000"/>
              <a:gd name="connsiteX778" fmla="*/ 4494133 w 7467600"/>
              <a:gd name="connsiteY778" fmla="*/ 1118676 h 6858000"/>
              <a:gd name="connsiteX779" fmla="*/ 4557898 w 7467600"/>
              <a:gd name="connsiteY779" fmla="*/ 900011 h 6858000"/>
              <a:gd name="connsiteX780" fmla="*/ 5870151 w 7467600"/>
              <a:gd name="connsiteY780" fmla="*/ 898890 h 6858000"/>
              <a:gd name="connsiteX781" fmla="*/ 5861335 w 7467600"/>
              <a:gd name="connsiteY781" fmla="*/ 899177 h 6858000"/>
              <a:gd name="connsiteX782" fmla="*/ 5843702 w 7467600"/>
              <a:gd name="connsiteY782" fmla="*/ 899748 h 6858000"/>
              <a:gd name="connsiteX783" fmla="*/ 5651107 w 7467600"/>
              <a:gd name="connsiteY783" fmla="*/ 920306 h 6858000"/>
              <a:gd name="connsiteX784" fmla="*/ 5459407 w 7467600"/>
              <a:gd name="connsiteY784" fmla="*/ 940975 h 6858000"/>
              <a:gd name="connsiteX785" fmla="*/ 5374846 w 7467600"/>
              <a:gd name="connsiteY785" fmla="*/ 941988 h 6858000"/>
              <a:gd name="connsiteX786" fmla="*/ 5256105 w 7467600"/>
              <a:gd name="connsiteY786" fmla="*/ 945632 h 6858000"/>
              <a:gd name="connsiteX787" fmla="*/ 5107071 w 7467600"/>
              <a:gd name="connsiteY787" fmla="*/ 969720 h 6858000"/>
              <a:gd name="connsiteX788" fmla="*/ 4998681 w 7467600"/>
              <a:gd name="connsiteY788" fmla="*/ 988771 h 6858000"/>
              <a:gd name="connsiteX789" fmla="*/ 5870151 w 7467600"/>
              <a:gd name="connsiteY789" fmla="*/ 898890 h 6858000"/>
              <a:gd name="connsiteX790" fmla="*/ 5504425 w 7467600"/>
              <a:gd name="connsiteY790" fmla="*/ 848067 h 6858000"/>
              <a:gd name="connsiteX791" fmla="*/ 4968849 w 7467600"/>
              <a:gd name="connsiteY791" fmla="*/ 962318 h 6858000"/>
              <a:gd name="connsiteX792" fmla="*/ 5104039 w 7467600"/>
              <a:gd name="connsiteY792" fmla="*/ 940634 h 6858000"/>
              <a:gd name="connsiteX793" fmla="*/ 5256311 w 7467600"/>
              <a:gd name="connsiteY793" fmla="*/ 916490 h 6858000"/>
              <a:gd name="connsiteX794" fmla="*/ 5377381 w 7467600"/>
              <a:gd name="connsiteY794" fmla="*/ 912671 h 6858000"/>
              <a:gd name="connsiteX795" fmla="*/ 5460148 w 7467600"/>
              <a:gd name="connsiteY795" fmla="*/ 911442 h 6858000"/>
              <a:gd name="connsiteX796" fmla="*/ 5648971 w 7467600"/>
              <a:gd name="connsiteY796" fmla="*/ 891331 h 6858000"/>
              <a:gd name="connsiteX797" fmla="*/ 5844807 w 7467600"/>
              <a:gd name="connsiteY797" fmla="*/ 870718 h 6858000"/>
              <a:gd name="connsiteX798" fmla="*/ 5862975 w 7467600"/>
              <a:gd name="connsiteY798" fmla="*/ 869756 h 6858000"/>
              <a:gd name="connsiteX799" fmla="*/ 5920887 w 7467600"/>
              <a:gd name="connsiteY799" fmla="*/ 865929 h 6858000"/>
              <a:gd name="connsiteX800" fmla="*/ 5504425 w 7467600"/>
              <a:gd name="connsiteY800" fmla="*/ 848067 h 6858000"/>
              <a:gd name="connsiteX801" fmla="*/ 3607114 w 7467600"/>
              <a:gd name="connsiteY801" fmla="*/ 467441 h 6858000"/>
              <a:gd name="connsiteX802" fmla="*/ 3296242 w 7467600"/>
              <a:gd name="connsiteY802" fmla="*/ 807991 h 6858000"/>
              <a:gd name="connsiteX803" fmla="*/ 3174674 w 7467600"/>
              <a:gd name="connsiteY803" fmla="*/ 919759 h 6858000"/>
              <a:gd name="connsiteX804" fmla="*/ 3042978 w 7467600"/>
              <a:gd name="connsiteY804" fmla="*/ 1054894 h 6858000"/>
              <a:gd name="connsiteX805" fmla="*/ 2968914 w 7467600"/>
              <a:gd name="connsiteY805" fmla="*/ 1133756 h 6858000"/>
              <a:gd name="connsiteX806" fmla="*/ 3103823 w 7467600"/>
              <a:gd name="connsiteY806" fmla="*/ 1026814 h 6858000"/>
              <a:gd name="connsiteX807" fmla="*/ 3607114 w 7467600"/>
              <a:gd name="connsiteY807" fmla="*/ 467441 h 6858000"/>
              <a:gd name="connsiteX808" fmla="*/ 3744487 w 7467600"/>
              <a:gd name="connsiteY808" fmla="*/ 383136 h 6858000"/>
              <a:gd name="connsiteX809" fmla="*/ 3970213 w 7467600"/>
              <a:gd name="connsiteY809" fmla="*/ 995559 h 6858000"/>
              <a:gd name="connsiteX810" fmla="*/ 3744487 w 7467600"/>
              <a:gd name="connsiteY810" fmla="*/ 383136 h 6858000"/>
              <a:gd name="connsiteX811" fmla="*/ 3624562 w 7467600"/>
              <a:gd name="connsiteY811" fmla="*/ 367041 h 6858000"/>
              <a:gd name="connsiteX812" fmla="*/ 3489712 w 7467600"/>
              <a:gd name="connsiteY812" fmla="*/ 485386 h 6858000"/>
              <a:gd name="connsiteX813" fmla="*/ 3182994 w 7467600"/>
              <a:gd name="connsiteY813" fmla="*/ 828265 h 6858000"/>
              <a:gd name="connsiteX814" fmla="*/ 2892114 w 7467600"/>
              <a:gd name="connsiteY814" fmla="*/ 1172635 h 6858000"/>
              <a:gd name="connsiteX815" fmla="*/ 3021459 w 7467600"/>
              <a:gd name="connsiteY815" fmla="*/ 1035385 h 6858000"/>
              <a:gd name="connsiteX816" fmla="*/ 3153873 w 7467600"/>
              <a:gd name="connsiteY816" fmla="*/ 898971 h 6858000"/>
              <a:gd name="connsiteX817" fmla="*/ 3276511 w 7467600"/>
              <a:gd name="connsiteY817" fmla="*/ 786423 h 6858000"/>
              <a:gd name="connsiteX818" fmla="*/ 3584154 w 7467600"/>
              <a:gd name="connsiteY818" fmla="*/ 448218 h 6858000"/>
              <a:gd name="connsiteX819" fmla="*/ 3624562 w 7467600"/>
              <a:gd name="connsiteY819" fmla="*/ 367041 h 6858000"/>
              <a:gd name="connsiteX820" fmla="*/ 3766672 w 7467600"/>
              <a:gd name="connsiteY820" fmla="*/ 359429 h 6858000"/>
              <a:gd name="connsiteX821" fmla="*/ 3996338 w 7467600"/>
              <a:gd name="connsiteY821" fmla="*/ 968237 h 6858000"/>
              <a:gd name="connsiteX822" fmla="*/ 3766672 w 7467600"/>
              <a:gd name="connsiteY822" fmla="*/ 359429 h 6858000"/>
              <a:gd name="connsiteX823" fmla="*/ 5805386 w 7467600"/>
              <a:gd name="connsiteY823" fmla="*/ 239240 h 6858000"/>
              <a:gd name="connsiteX824" fmla="*/ 5736947 w 7467600"/>
              <a:gd name="connsiteY824" fmla="*/ 261367 h 6858000"/>
              <a:gd name="connsiteX825" fmla="*/ 5427012 w 7467600"/>
              <a:gd name="connsiteY825" fmla="*/ 311272 h 6858000"/>
              <a:gd name="connsiteX826" fmla="*/ 5147818 w 7467600"/>
              <a:gd name="connsiteY826" fmla="*/ 322112 h 6858000"/>
              <a:gd name="connsiteX827" fmla="*/ 5060854 w 7467600"/>
              <a:gd name="connsiteY827" fmla="*/ 311882 h 6858000"/>
              <a:gd name="connsiteX828" fmla="*/ 4945989 w 7467600"/>
              <a:gd name="connsiteY828" fmla="*/ 300516 h 6858000"/>
              <a:gd name="connsiteX829" fmla="*/ 5410479 w 7467600"/>
              <a:gd name="connsiteY829" fmla="*/ 348434 h 6858000"/>
              <a:gd name="connsiteX830" fmla="*/ 5805386 w 7467600"/>
              <a:gd name="connsiteY830" fmla="*/ 239240 h 6858000"/>
              <a:gd name="connsiteX831" fmla="*/ 5905192 w 7467600"/>
              <a:gd name="connsiteY831" fmla="*/ 163079 h 6858000"/>
              <a:gd name="connsiteX832" fmla="*/ 5865655 w 7467600"/>
              <a:gd name="connsiteY832" fmla="*/ 171901 h 6858000"/>
              <a:gd name="connsiteX833" fmla="*/ 5259740 w 7467600"/>
              <a:gd name="connsiteY833" fmla="*/ 257013 h 6858000"/>
              <a:gd name="connsiteX834" fmla="*/ 5208466 w 7467600"/>
              <a:gd name="connsiteY834" fmla="*/ 257550 h 6858000"/>
              <a:gd name="connsiteX835" fmla="*/ 4980204 w 7467600"/>
              <a:gd name="connsiteY835" fmla="*/ 271903 h 6858000"/>
              <a:gd name="connsiteX836" fmla="*/ 5068068 w 7467600"/>
              <a:gd name="connsiteY836" fmla="*/ 282244 h 6858000"/>
              <a:gd name="connsiteX837" fmla="*/ 5153231 w 7467600"/>
              <a:gd name="connsiteY837" fmla="*/ 292240 h 6858000"/>
              <a:gd name="connsiteX838" fmla="*/ 5426491 w 7467600"/>
              <a:gd name="connsiteY838" fmla="*/ 281128 h 6858000"/>
              <a:gd name="connsiteX839" fmla="*/ 5731212 w 7467600"/>
              <a:gd name="connsiteY839" fmla="*/ 231951 h 6858000"/>
              <a:gd name="connsiteX840" fmla="*/ 5905192 w 7467600"/>
              <a:gd name="connsiteY840" fmla="*/ 163079 h 6858000"/>
              <a:gd name="connsiteX841" fmla="*/ 5944437 w 7467600"/>
              <a:gd name="connsiteY841" fmla="*/ 113829 h 6858000"/>
              <a:gd name="connsiteX842" fmla="*/ 5825032 w 7467600"/>
              <a:gd name="connsiteY842" fmla="*/ 146405 h 6858000"/>
              <a:gd name="connsiteX843" fmla="*/ 4955599 w 7467600"/>
              <a:gd name="connsiteY843" fmla="*/ 247008 h 6858000"/>
              <a:gd name="connsiteX844" fmla="*/ 5210104 w 7467600"/>
              <a:gd name="connsiteY844" fmla="*/ 228123 h 6858000"/>
              <a:gd name="connsiteX845" fmla="*/ 5261015 w 7467600"/>
              <a:gd name="connsiteY845" fmla="*/ 227087 h 6858000"/>
              <a:gd name="connsiteX846" fmla="*/ 5861181 w 7467600"/>
              <a:gd name="connsiteY846" fmla="*/ 143093 h 6858000"/>
              <a:gd name="connsiteX847" fmla="*/ 5961252 w 7467600"/>
              <a:gd name="connsiteY847" fmla="*/ 114820 h 6858000"/>
              <a:gd name="connsiteX848" fmla="*/ 5944437 w 7467600"/>
              <a:gd name="connsiteY848" fmla="*/ 113829 h 6858000"/>
              <a:gd name="connsiteX849" fmla="*/ 3882765 w 7467600"/>
              <a:gd name="connsiteY849" fmla="*/ 0 h 6858000"/>
              <a:gd name="connsiteX850" fmla="*/ 3995099 w 7467600"/>
              <a:gd name="connsiteY850" fmla="*/ 0 h 6858000"/>
              <a:gd name="connsiteX851" fmla="*/ 4163818 w 7467600"/>
              <a:gd name="connsiteY851" fmla="*/ 234104 h 6858000"/>
              <a:gd name="connsiteX852" fmla="*/ 4172099 w 7467600"/>
              <a:gd name="connsiteY852" fmla="*/ 234207 h 6858000"/>
              <a:gd name="connsiteX853" fmla="*/ 4784282 w 7467600"/>
              <a:gd name="connsiteY853" fmla="*/ 276561 h 6858000"/>
              <a:gd name="connsiteX854" fmla="*/ 4801687 w 7467600"/>
              <a:gd name="connsiteY854" fmla="*/ 267764 h 6858000"/>
              <a:gd name="connsiteX855" fmla="*/ 6082788 w 7467600"/>
              <a:gd name="connsiteY855" fmla="*/ 64119 h 6858000"/>
              <a:gd name="connsiteX856" fmla="*/ 6099442 w 7467600"/>
              <a:gd name="connsiteY856" fmla="*/ 82568 h 6858000"/>
              <a:gd name="connsiteX857" fmla="*/ 4804137 w 7467600"/>
              <a:gd name="connsiteY857" fmla="*/ 320931 h 6858000"/>
              <a:gd name="connsiteX858" fmla="*/ 4227047 w 7467600"/>
              <a:gd name="connsiteY858" fmla="*/ 313415 h 6858000"/>
              <a:gd name="connsiteX859" fmla="*/ 4346041 w 7467600"/>
              <a:gd name="connsiteY859" fmla="*/ 456086 h 6858000"/>
              <a:gd name="connsiteX860" fmla="*/ 4870967 w 7467600"/>
              <a:gd name="connsiteY860" fmla="*/ 963061 h 6858000"/>
              <a:gd name="connsiteX861" fmla="*/ 4889647 w 7467600"/>
              <a:gd name="connsiteY861" fmla="*/ 957147 h 6858000"/>
              <a:gd name="connsiteX862" fmla="*/ 5422504 w 7467600"/>
              <a:gd name="connsiteY862" fmla="*/ 805191 h 6858000"/>
              <a:gd name="connsiteX863" fmla="*/ 6087656 w 7467600"/>
              <a:gd name="connsiteY863" fmla="*/ 826703 h 6858000"/>
              <a:gd name="connsiteX864" fmla="*/ 6058717 w 7467600"/>
              <a:gd name="connsiteY864" fmla="*/ 865992 h 6858000"/>
              <a:gd name="connsiteX865" fmla="*/ 4974153 w 7467600"/>
              <a:gd name="connsiteY865" fmla="*/ 1045456 h 6858000"/>
              <a:gd name="connsiteX866" fmla="*/ 5627835 w 7467600"/>
              <a:gd name="connsiteY866" fmla="*/ 1472077 h 6858000"/>
              <a:gd name="connsiteX867" fmla="*/ 5629817 w 7467600"/>
              <a:gd name="connsiteY867" fmla="*/ 1471412 h 6858000"/>
              <a:gd name="connsiteX868" fmla="*/ 5634124 w 7467600"/>
              <a:gd name="connsiteY868" fmla="*/ 1470572 h 6858000"/>
              <a:gd name="connsiteX869" fmla="*/ 5755832 w 7467600"/>
              <a:gd name="connsiteY869" fmla="*/ 1383886 h 6858000"/>
              <a:gd name="connsiteX870" fmla="*/ 6014186 w 7467600"/>
              <a:gd name="connsiteY870" fmla="*/ 1279799 h 6858000"/>
              <a:gd name="connsiteX871" fmla="*/ 6901619 w 7467600"/>
              <a:gd name="connsiteY871" fmla="*/ 1047874 h 6858000"/>
              <a:gd name="connsiteX872" fmla="*/ 6931566 w 7467600"/>
              <a:gd name="connsiteY872" fmla="*/ 1062034 h 6858000"/>
              <a:gd name="connsiteX873" fmla="*/ 5790982 w 7467600"/>
              <a:gd name="connsiteY873" fmla="*/ 1561380 h 6858000"/>
              <a:gd name="connsiteX874" fmla="*/ 6188971 w 7467600"/>
              <a:gd name="connsiteY874" fmla="*/ 1755168 h 6858000"/>
              <a:gd name="connsiteX875" fmla="*/ 6202446 w 7467600"/>
              <a:gd name="connsiteY875" fmla="*/ 1752268 h 6858000"/>
              <a:gd name="connsiteX876" fmla="*/ 7179560 w 7467600"/>
              <a:gd name="connsiteY876" fmla="*/ 1467551 h 6858000"/>
              <a:gd name="connsiteX877" fmla="*/ 7158730 w 7467600"/>
              <a:gd name="connsiteY877" fmla="*/ 1507835 h 6858000"/>
              <a:gd name="connsiteX878" fmla="*/ 6326959 w 7467600"/>
              <a:gd name="connsiteY878" fmla="*/ 1817686 h 6858000"/>
              <a:gd name="connsiteX879" fmla="*/ 6537433 w 7467600"/>
              <a:gd name="connsiteY879" fmla="*/ 1907790 h 6858000"/>
              <a:gd name="connsiteX880" fmla="*/ 6550221 w 7467600"/>
              <a:gd name="connsiteY880" fmla="*/ 1910729 h 6858000"/>
              <a:gd name="connsiteX881" fmla="*/ 6964438 w 7467600"/>
              <a:gd name="connsiteY881" fmla="*/ 2209505 h 6858000"/>
              <a:gd name="connsiteX882" fmla="*/ 7367862 w 7467600"/>
              <a:gd name="connsiteY882" fmla="*/ 2806833 h 6858000"/>
              <a:gd name="connsiteX883" fmla="*/ 7364329 w 7467600"/>
              <a:gd name="connsiteY883" fmla="*/ 2826907 h 6858000"/>
              <a:gd name="connsiteX884" fmla="*/ 7290545 w 7467600"/>
              <a:gd name="connsiteY884" fmla="*/ 2850663 h 6858000"/>
              <a:gd name="connsiteX885" fmla="*/ 6472036 w 7467600"/>
              <a:gd name="connsiteY885" fmla="*/ 1959003 h 6858000"/>
              <a:gd name="connsiteX886" fmla="*/ 5792897 w 7467600"/>
              <a:gd name="connsiteY886" fmla="*/ 1647747 h 6858000"/>
              <a:gd name="connsiteX887" fmla="*/ 5842751 w 7467600"/>
              <a:gd name="connsiteY887" fmla="*/ 1816112 h 6858000"/>
              <a:gd name="connsiteX888" fmla="*/ 5847424 w 7467600"/>
              <a:gd name="connsiteY888" fmla="*/ 1815776 h 6858000"/>
              <a:gd name="connsiteX889" fmla="*/ 6399821 w 7467600"/>
              <a:gd name="connsiteY889" fmla="*/ 2344799 h 6858000"/>
              <a:gd name="connsiteX890" fmla="*/ 6323232 w 7467600"/>
              <a:gd name="connsiteY890" fmla="*/ 2389634 h 6858000"/>
              <a:gd name="connsiteX891" fmla="*/ 5942958 w 7467600"/>
              <a:gd name="connsiteY891" fmla="*/ 2077708 h 6858000"/>
              <a:gd name="connsiteX892" fmla="*/ 5921559 w 7467600"/>
              <a:gd name="connsiteY892" fmla="*/ 2378596 h 6858000"/>
              <a:gd name="connsiteX893" fmla="*/ 5817651 w 7467600"/>
              <a:gd name="connsiteY893" fmla="*/ 3023919 h 6858000"/>
              <a:gd name="connsiteX894" fmla="*/ 5729634 w 7467600"/>
              <a:gd name="connsiteY894" fmla="*/ 3051849 h 6858000"/>
              <a:gd name="connsiteX895" fmla="*/ 5611018 w 7467600"/>
              <a:gd name="connsiteY895" fmla="*/ 2316769 h 6858000"/>
              <a:gd name="connsiteX896" fmla="*/ 5687608 w 7467600"/>
              <a:gd name="connsiteY896" fmla="*/ 2039972 h 6858000"/>
              <a:gd name="connsiteX897" fmla="*/ 5657554 w 7467600"/>
              <a:gd name="connsiteY897" fmla="*/ 1576445 h 6858000"/>
              <a:gd name="connsiteX898" fmla="*/ 5150475 w 7467600"/>
              <a:gd name="connsiteY898" fmla="*/ 1274012 h 6858000"/>
              <a:gd name="connsiteX899" fmla="*/ 5349142 w 7467600"/>
              <a:gd name="connsiteY899" fmla="*/ 2204405 h 6858000"/>
              <a:gd name="connsiteX900" fmla="*/ 5262214 w 7467600"/>
              <a:gd name="connsiteY900" fmla="*/ 2233836 h 6858000"/>
              <a:gd name="connsiteX901" fmla="*/ 4981539 w 7467600"/>
              <a:gd name="connsiteY901" fmla="*/ 1542201 h 6858000"/>
              <a:gd name="connsiteX902" fmla="*/ 4958461 w 7467600"/>
              <a:gd name="connsiteY902" fmla="*/ 1136957 h 6858000"/>
              <a:gd name="connsiteX903" fmla="*/ 4655015 w 7467600"/>
              <a:gd name="connsiteY903" fmla="*/ 891426 h 6858000"/>
              <a:gd name="connsiteX904" fmla="*/ 4348002 w 7467600"/>
              <a:gd name="connsiteY904" fmla="*/ 2205895 h 6858000"/>
              <a:gd name="connsiteX905" fmla="*/ 4262250 w 7467600"/>
              <a:gd name="connsiteY905" fmla="*/ 2219972 h 6858000"/>
              <a:gd name="connsiteX906" fmla="*/ 4550611 w 7467600"/>
              <a:gd name="connsiteY906" fmla="*/ 817540 h 6858000"/>
              <a:gd name="connsiteX907" fmla="*/ 4564418 w 7467600"/>
              <a:gd name="connsiteY907" fmla="*/ 808293 h 6858000"/>
              <a:gd name="connsiteX908" fmla="*/ 4266388 w 7467600"/>
              <a:gd name="connsiteY908" fmla="*/ 500083 h 6858000"/>
              <a:gd name="connsiteX909" fmla="*/ 4032842 w 7467600"/>
              <a:gd name="connsiteY909" fmla="*/ 211809 h 6858000"/>
              <a:gd name="connsiteX910" fmla="*/ 3882765 w 7467600"/>
              <a:gd name="connsiteY910" fmla="*/ 0 h 6858000"/>
              <a:gd name="connsiteX911" fmla="*/ 3721337 w 7467600"/>
              <a:gd name="connsiteY911" fmla="*/ 0 h 6858000"/>
              <a:gd name="connsiteX912" fmla="*/ 3797544 w 7467600"/>
              <a:gd name="connsiteY912" fmla="*/ 0 h 6858000"/>
              <a:gd name="connsiteX913" fmla="*/ 3775734 w 7467600"/>
              <a:gd name="connsiteY913" fmla="*/ 95131 h 6858000"/>
              <a:gd name="connsiteX914" fmla="*/ 3724807 w 7467600"/>
              <a:gd name="connsiteY914" fmla="*/ 272257 h 6858000"/>
              <a:gd name="connsiteX915" fmla="*/ 3726844 w 7467600"/>
              <a:gd name="connsiteY915" fmla="*/ 282988 h 6858000"/>
              <a:gd name="connsiteX916" fmla="*/ 3742664 w 7467600"/>
              <a:gd name="connsiteY916" fmla="*/ 279918 h 6858000"/>
              <a:gd name="connsiteX917" fmla="*/ 4103910 w 7467600"/>
              <a:gd name="connsiteY917" fmla="*/ 1161917 h 6858000"/>
              <a:gd name="connsiteX918" fmla="*/ 4020269 w 7467600"/>
              <a:gd name="connsiteY918" fmla="*/ 1200406 h 6858000"/>
              <a:gd name="connsiteX919" fmla="*/ 3674882 w 7467600"/>
              <a:gd name="connsiteY919" fmla="*/ 488524 h 6858000"/>
              <a:gd name="connsiteX920" fmla="*/ 3132682 w 7467600"/>
              <a:gd name="connsiteY920" fmla="*/ 1072284 h 6858000"/>
              <a:gd name="connsiteX921" fmla="*/ 2716346 w 7467600"/>
              <a:gd name="connsiteY921" fmla="*/ 1276376 h 6858000"/>
              <a:gd name="connsiteX922" fmla="*/ 2716772 w 7467600"/>
              <a:gd name="connsiteY922" fmla="*/ 1255462 h 6858000"/>
              <a:gd name="connsiteX923" fmla="*/ 3471096 w 7467600"/>
              <a:gd name="connsiteY923" fmla="*/ 437072 h 6858000"/>
              <a:gd name="connsiteX924" fmla="*/ 3639057 w 7467600"/>
              <a:gd name="connsiteY924" fmla="*/ 286334 h 6858000"/>
              <a:gd name="connsiteX925" fmla="*/ 3640309 w 7467600"/>
              <a:gd name="connsiteY925" fmla="*/ 284664 h 6858000"/>
              <a:gd name="connsiteX926" fmla="*/ 3646022 w 7467600"/>
              <a:gd name="connsiteY926" fmla="*/ 276711 h 6858000"/>
              <a:gd name="connsiteX927" fmla="*/ 3707943 w 7467600"/>
              <a:gd name="connsiteY927" fmla="*/ 65958 h 6858000"/>
              <a:gd name="connsiteX928" fmla="*/ 3721337 w 7467600"/>
              <a:gd name="connsiteY928" fmla="*/ 0 h 6858000"/>
              <a:gd name="connsiteX929" fmla="*/ 2867960 w 7467600"/>
              <a:gd name="connsiteY929" fmla="*/ 0 h 6858000"/>
              <a:gd name="connsiteX930" fmla="*/ 2926351 w 7467600"/>
              <a:gd name="connsiteY930" fmla="*/ 0 h 6858000"/>
              <a:gd name="connsiteX931" fmla="*/ 2902823 w 7467600"/>
              <a:gd name="connsiteY931" fmla="*/ 262929 h 6858000"/>
              <a:gd name="connsiteX932" fmla="*/ 2940663 w 7467600"/>
              <a:gd name="connsiteY932" fmla="*/ 140884 h 6858000"/>
              <a:gd name="connsiteX933" fmla="*/ 2947039 w 7467600"/>
              <a:gd name="connsiteY933" fmla="*/ 122524 h 6858000"/>
              <a:gd name="connsiteX934" fmla="*/ 2984316 w 7467600"/>
              <a:gd name="connsiteY934" fmla="*/ 0 h 6858000"/>
              <a:gd name="connsiteX935" fmla="*/ 3016114 w 7467600"/>
              <a:gd name="connsiteY935" fmla="*/ 0 h 6858000"/>
              <a:gd name="connsiteX936" fmla="*/ 2979949 w 7467600"/>
              <a:gd name="connsiteY936" fmla="*/ 119274 h 6858000"/>
              <a:gd name="connsiteX937" fmla="*/ 3023879 w 7467600"/>
              <a:gd name="connsiteY937" fmla="*/ 0 h 6858000"/>
              <a:gd name="connsiteX938" fmla="*/ 3105400 w 7467600"/>
              <a:gd name="connsiteY938" fmla="*/ 0 h 6858000"/>
              <a:gd name="connsiteX939" fmla="*/ 3094669 w 7467600"/>
              <a:gd name="connsiteY939" fmla="*/ 30308 h 6858000"/>
              <a:gd name="connsiteX940" fmla="*/ 2901945 w 7467600"/>
              <a:gd name="connsiteY940" fmla="*/ 466538 h 6858000"/>
              <a:gd name="connsiteX941" fmla="*/ 2815209 w 7467600"/>
              <a:gd name="connsiteY941" fmla="*/ 497361 h 6858000"/>
              <a:gd name="connsiteX942" fmla="*/ 2844845 w 7467600"/>
              <a:gd name="connsiteY942" fmla="*/ 127638 h 6858000"/>
              <a:gd name="connsiteX943" fmla="*/ 2867960 w 7467600"/>
              <a:gd name="connsiteY943" fmla="*/ 0 h 6858000"/>
              <a:gd name="connsiteX944" fmla="*/ 1057230 w 7467600"/>
              <a:gd name="connsiteY944" fmla="*/ 0 h 6858000"/>
              <a:gd name="connsiteX945" fmla="*/ 1111003 w 7467600"/>
              <a:gd name="connsiteY945" fmla="*/ 0 h 6858000"/>
              <a:gd name="connsiteX946" fmla="*/ 1125553 w 7467600"/>
              <a:gd name="connsiteY946" fmla="*/ 52588 h 6858000"/>
              <a:gd name="connsiteX947" fmla="*/ 1304276 w 7467600"/>
              <a:gd name="connsiteY947" fmla="*/ 476275 h 6858000"/>
              <a:gd name="connsiteX948" fmla="*/ 1492066 w 7467600"/>
              <a:gd name="connsiteY948" fmla="*/ 886333 h 6858000"/>
              <a:gd name="connsiteX949" fmla="*/ 1423698 w 7467600"/>
              <a:gd name="connsiteY949" fmla="*/ 710817 h 6858000"/>
              <a:gd name="connsiteX950" fmla="*/ 1357609 w 7467600"/>
              <a:gd name="connsiteY950" fmla="*/ 532892 h 6858000"/>
              <a:gd name="connsiteX951" fmla="*/ 1309550 w 7467600"/>
              <a:gd name="connsiteY951" fmla="*/ 374031 h 6858000"/>
              <a:gd name="connsiteX952" fmla="*/ 1193673 w 7467600"/>
              <a:gd name="connsiteY952" fmla="*/ 49533 h 6858000"/>
              <a:gd name="connsiteX953" fmla="*/ 1164391 w 7467600"/>
              <a:gd name="connsiteY953" fmla="*/ 0 h 6858000"/>
              <a:gd name="connsiteX954" fmla="*/ 1200666 w 7467600"/>
              <a:gd name="connsiteY954" fmla="*/ 0 h 6858000"/>
              <a:gd name="connsiteX955" fmla="*/ 1223408 w 7467600"/>
              <a:gd name="connsiteY955" fmla="*/ 38996 h 6858000"/>
              <a:gd name="connsiteX956" fmla="*/ 1339635 w 7467600"/>
              <a:gd name="connsiteY956" fmla="*/ 365517 h 6858000"/>
              <a:gd name="connsiteX957" fmla="*/ 1387469 w 7467600"/>
              <a:gd name="connsiteY957" fmla="*/ 523079 h 6858000"/>
              <a:gd name="connsiteX958" fmla="*/ 1452685 w 7467600"/>
              <a:gd name="connsiteY958" fmla="*/ 699806 h 6858000"/>
              <a:gd name="connsiteX959" fmla="*/ 1492092 w 7467600"/>
              <a:gd name="connsiteY959" fmla="*/ 800424 h 6858000"/>
              <a:gd name="connsiteX960" fmla="*/ 1455302 w 7467600"/>
              <a:gd name="connsiteY960" fmla="*/ 632913 h 6858000"/>
              <a:gd name="connsiteX961" fmla="*/ 1222336 w 7467600"/>
              <a:gd name="connsiteY961" fmla="*/ 9480 h 6858000"/>
              <a:gd name="connsiteX962" fmla="*/ 1214634 w 7467600"/>
              <a:gd name="connsiteY962" fmla="*/ 0 h 6858000"/>
              <a:gd name="connsiteX963" fmla="*/ 1289827 w 7467600"/>
              <a:gd name="connsiteY963" fmla="*/ 0 h 6858000"/>
              <a:gd name="connsiteX964" fmla="*/ 1321076 w 7467600"/>
              <a:gd name="connsiteY964" fmla="*/ 59722 h 6858000"/>
              <a:gd name="connsiteX965" fmla="*/ 1512579 w 7467600"/>
              <a:gd name="connsiteY965" fmla="*/ 626441 h 6858000"/>
              <a:gd name="connsiteX966" fmla="*/ 1506076 w 7467600"/>
              <a:gd name="connsiteY966" fmla="*/ 1089289 h 6858000"/>
              <a:gd name="connsiteX967" fmla="*/ 1486346 w 7467600"/>
              <a:gd name="connsiteY967" fmla="*/ 1079919 h 6858000"/>
              <a:gd name="connsiteX968" fmla="*/ 1070511 w 7467600"/>
              <a:gd name="connsiteY968" fmla="*/ 48609 h 6858000"/>
              <a:gd name="connsiteX969" fmla="*/ 1057230 w 7467600"/>
              <a:gd name="connsiteY969" fmla="*/ 0 h 6858000"/>
              <a:gd name="connsiteX970" fmla="*/ 43151 w 7467600"/>
              <a:gd name="connsiteY970" fmla="*/ 0 h 6858000"/>
              <a:gd name="connsiteX971" fmla="*/ 95283 w 7467600"/>
              <a:gd name="connsiteY971" fmla="*/ 0 h 6858000"/>
              <a:gd name="connsiteX972" fmla="*/ 300708 w 7467600"/>
              <a:gd name="connsiteY972" fmla="*/ 154571 h 6858000"/>
              <a:gd name="connsiteX973" fmla="*/ 530414 w 7467600"/>
              <a:gd name="connsiteY973" fmla="*/ 354673 h 6858000"/>
              <a:gd name="connsiteX974" fmla="*/ 333785 w 7467600"/>
              <a:gd name="connsiteY974" fmla="*/ 161564 h 6858000"/>
              <a:gd name="connsiteX975" fmla="*/ 147005 w 7467600"/>
              <a:gd name="connsiteY975" fmla="*/ 0 h 6858000"/>
              <a:gd name="connsiteX976" fmla="*/ 272509 w 7467600"/>
              <a:gd name="connsiteY976" fmla="*/ 0 h 6858000"/>
              <a:gd name="connsiteX977" fmla="*/ 326276 w 7467600"/>
              <a:gd name="connsiteY977" fmla="*/ 45847 h 6858000"/>
              <a:gd name="connsiteX978" fmla="*/ 823759 w 7467600"/>
              <a:gd name="connsiteY978" fmla="*/ 574145 h 6858000"/>
              <a:gd name="connsiteX979" fmla="*/ 811254 w 7467600"/>
              <a:gd name="connsiteY979" fmla="*/ 665546 h 6858000"/>
              <a:gd name="connsiteX980" fmla="*/ 154042 w 7467600"/>
              <a:gd name="connsiteY980" fmla="*/ 261522 h 6858000"/>
              <a:gd name="connsiteX981" fmla="*/ 13550 w 7467600"/>
              <a:gd name="connsiteY981" fmla="*/ 158423 h 6858000"/>
              <a:gd name="connsiteX982" fmla="*/ 0 w 7467600"/>
              <a:gd name="connsiteY982" fmla="*/ 146618 h 6858000"/>
              <a:gd name="connsiteX983" fmla="*/ 0 w 7467600"/>
              <a:gd name="connsiteY983" fmla="*/ 59161 h 6858000"/>
              <a:gd name="connsiteX984" fmla="*/ 45427 w 7467600"/>
              <a:gd name="connsiteY984" fmla="*/ 101078 h 6858000"/>
              <a:gd name="connsiteX985" fmla="*/ 630103 w 7467600"/>
              <a:gd name="connsiteY985" fmla="*/ 485885 h 6858000"/>
              <a:gd name="connsiteX986" fmla="*/ 532040 w 7467600"/>
              <a:gd name="connsiteY986" fmla="*/ 399359 h 6858000"/>
              <a:gd name="connsiteX987" fmla="*/ 517618 w 7467600"/>
              <a:gd name="connsiteY987" fmla="*/ 385726 h 6858000"/>
              <a:gd name="connsiteX988" fmla="*/ 285074 w 7467600"/>
              <a:gd name="connsiteY988" fmla="*/ 182755 h 6858000"/>
              <a:gd name="connsiteX989" fmla="*/ 43151 w 7467600"/>
              <a:gd name="connsiteY98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427076 w 7467600"/>
              <a:gd name="connsiteY131" fmla="*/ 5142684 h 6858000"/>
              <a:gd name="connsiteX132" fmla="*/ 7312201 w 7467600"/>
              <a:gd name="connsiteY132" fmla="*/ 5128278 h 6858000"/>
              <a:gd name="connsiteX133" fmla="*/ 1903353 w 7467600"/>
              <a:gd name="connsiteY133" fmla="*/ 5044827 h 6858000"/>
              <a:gd name="connsiteX134" fmla="*/ 1936931 w 7467600"/>
              <a:gd name="connsiteY134" fmla="*/ 5093954 h 6858000"/>
              <a:gd name="connsiteX135" fmla="*/ 2195868 w 7467600"/>
              <a:gd name="connsiteY135" fmla="*/ 5396574 h 6858000"/>
              <a:gd name="connsiteX136" fmla="*/ 2088852 w 7467600"/>
              <a:gd name="connsiteY136" fmla="*/ 5166123 h 6858000"/>
              <a:gd name="connsiteX137" fmla="*/ 1958241 w 7467600"/>
              <a:gd name="connsiteY137" fmla="*/ 5067955 h 6858000"/>
              <a:gd name="connsiteX138" fmla="*/ 1903353 w 7467600"/>
              <a:gd name="connsiteY138" fmla="*/ 5044827 h 6858000"/>
              <a:gd name="connsiteX139" fmla="*/ 1979378 w 7467600"/>
              <a:gd name="connsiteY139" fmla="*/ 4769504 h 6858000"/>
              <a:gd name="connsiteX140" fmla="*/ 2882120 w 7467600"/>
              <a:gd name="connsiteY140" fmla="*/ 5064547 h 6858000"/>
              <a:gd name="connsiteX141" fmla="*/ 2793103 w 7467600"/>
              <a:gd name="connsiteY141" fmla="*/ 5039699 h 6858000"/>
              <a:gd name="connsiteX142" fmla="*/ 2770041 w 7467600"/>
              <a:gd name="connsiteY142" fmla="*/ 5033634 h 6858000"/>
              <a:gd name="connsiteX143" fmla="*/ 1979378 w 7467600"/>
              <a:gd name="connsiteY143" fmla="*/ 4769504 h 6858000"/>
              <a:gd name="connsiteX144" fmla="*/ 1927410 w 7467600"/>
              <a:gd name="connsiteY144" fmla="*/ 4716164 h 6858000"/>
              <a:gd name="connsiteX145" fmla="*/ 1959587 w 7467600"/>
              <a:gd name="connsiteY145" fmla="*/ 4728849 h 6858000"/>
              <a:gd name="connsiteX146" fmla="*/ 2777707 w 7467600"/>
              <a:gd name="connsiteY146" fmla="*/ 5003991 h 6858000"/>
              <a:gd name="connsiteX147" fmla="*/ 2800768 w 7467600"/>
              <a:gd name="connsiteY147" fmla="*/ 5010056 h 6858000"/>
              <a:gd name="connsiteX148" fmla="*/ 2879408 w 7467600"/>
              <a:gd name="connsiteY148" fmla="*/ 5031590 h 6858000"/>
              <a:gd name="connsiteX149" fmla="*/ 2862295 w 7467600"/>
              <a:gd name="connsiteY149" fmla="*/ 5022958 h 6858000"/>
              <a:gd name="connsiteX150" fmla="*/ 2813343 w 7467600"/>
              <a:gd name="connsiteY150" fmla="*/ 4998369 h 6858000"/>
              <a:gd name="connsiteX151" fmla="*/ 2646245 w 7467600"/>
              <a:gd name="connsiteY151" fmla="*/ 4930999 h 6858000"/>
              <a:gd name="connsiteX152" fmla="*/ 1999243 w 7467600"/>
              <a:gd name="connsiteY152" fmla="*/ 4730524 h 6858000"/>
              <a:gd name="connsiteX153" fmla="*/ 1979527 w 7467600"/>
              <a:gd name="connsiteY153" fmla="*/ 4726651 h 6858000"/>
              <a:gd name="connsiteX154" fmla="*/ 1927410 w 7467600"/>
              <a:gd name="connsiteY154" fmla="*/ 4716164 h 6858000"/>
              <a:gd name="connsiteX155" fmla="*/ 1997014 w 7467600"/>
              <a:gd name="connsiteY155" fmla="*/ 4698007 h 6858000"/>
              <a:gd name="connsiteX156" fmla="*/ 2005458 w 7467600"/>
              <a:gd name="connsiteY156" fmla="*/ 4699540 h 6858000"/>
              <a:gd name="connsiteX157" fmla="*/ 2657186 w 7467600"/>
              <a:gd name="connsiteY157" fmla="*/ 4901687 h 6858000"/>
              <a:gd name="connsiteX158" fmla="*/ 2826662 w 7467600"/>
              <a:gd name="connsiteY158" fmla="*/ 4970362 h 6858000"/>
              <a:gd name="connsiteX159" fmla="*/ 2876100 w 7467600"/>
              <a:gd name="connsiteY159" fmla="*/ 4995397 h 6858000"/>
              <a:gd name="connsiteX160" fmla="*/ 3042600 w 7467600"/>
              <a:gd name="connsiteY160" fmla="*/ 5059532 h 6858000"/>
              <a:gd name="connsiteX161" fmla="*/ 1997014 w 7467600"/>
              <a:gd name="connsiteY161" fmla="*/ 4698007 h 6858000"/>
              <a:gd name="connsiteX162" fmla="*/ 2305292 w 7467600"/>
              <a:gd name="connsiteY162" fmla="*/ 4219492 h 6858000"/>
              <a:gd name="connsiteX163" fmla="*/ 3360922 w 7467600"/>
              <a:gd name="connsiteY163" fmla="*/ 4529373 h 6858000"/>
              <a:gd name="connsiteX164" fmla="*/ 3492420 w 7467600"/>
              <a:gd name="connsiteY164" fmla="*/ 4510145 h 6858000"/>
              <a:gd name="connsiteX165" fmla="*/ 3364086 w 7467600"/>
              <a:gd name="connsiteY165" fmla="*/ 4480340 h 6858000"/>
              <a:gd name="connsiteX166" fmla="*/ 3225818 w 7467600"/>
              <a:gd name="connsiteY166" fmla="*/ 4411822 h 6858000"/>
              <a:gd name="connsiteX167" fmla="*/ 3129696 w 7467600"/>
              <a:gd name="connsiteY167" fmla="*/ 4360704 h 6858000"/>
              <a:gd name="connsiteX168" fmla="*/ 2814545 w 7467600"/>
              <a:gd name="connsiteY168" fmla="*/ 4282955 h 6858000"/>
              <a:gd name="connsiteX169" fmla="*/ 2305292 w 7467600"/>
              <a:gd name="connsiteY169" fmla="*/ 4219492 h 6858000"/>
              <a:gd name="connsiteX170" fmla="*/ 2626982 w 7467600"/>
              <a:gd name="connsiteY170" fmla="*/ 4206450 h 6858000"/>
              <a:gd name="connsiteX171" fmla="*/ 2490617 w 7467600"/>
              <a:gd name="connsiteY171" fmla="*/ 4206951 h 6858000"/>
              <a:gd name="connsiteX172" fmla="*/ 2819869 w 7467600"/>
              <a:gd name="connsiteY172" fmla="*/ 4252936 h 6858000"/>
              <a:gd name="connsiteX173" fmla="*/ 3143018 w 7467600"/>
              <a:gd name="connsiteY173" fmla="*/ 4332698 h 6858000"/>
              <a:gd name="connsiteX174" fmla="*/ 3241520 w 7467600"/>
              <a:gd name="connsiteY174" fmla="*/ 4385112 h 6858000"/>
              <a:gd name="connsiteX175" fmla="*/ 3374575 w 7467600"/>
              <a:gd name="connsiteY175" fmla="*/ 4451517 h 6858000"/>
              <a:gd name="connsiteX176" fmla="*/ 3505221 w 7467600"/>
              <a:gd name="connsiteY176" fmla="*/ 4480757 h 6858000"/>
              <a:gd name="connsiteX177" fmla="*/ 2626982 w 7467600"/>
              <a:gd name="connsiteY177" fmla="*/ 4206450 h 6858000"/>
              <a:gd name="connsiteX178" fmla="*/ 1310106 w 7467600"/>
              <a:gd name="connsiteY178" fmla="*/ 3943217 h 6858000"/>
              <a:gd name="connsiteX179" fmla="*/ 854994 w 7467600"/>
              <a:gd name="connsiteY179" fmla="*/ 4399136 h 6858000"/>
              <a:gd name="connsiteX180" fmla="*/ 742462 w 7467600"/>
              <a:gd name="connsiteY180" fmla="*/ 4594648 h 6858000"/>
              <a:gd name="connsiteX181" fmla="*/ 820602 w 7467600"/>
              <a:gd name="connsiteY181" fmla="*/ 4485915 h 6858000"/>
              <a:gd name="connsiteX182" fmla="*/ 878295 w 7467600"/>
              <a:gd name="connsiteY182" fmla="*/ 4403594 h 6858000"/>
              <a:gd name="connsiteX183" fmla="*/ 1240607 w 7467600"/>
              <a:gd name="connsiteY183" fmla="*/ 4010401 h 6858000"/>
              <a:gd name="connsiteX184" fmla="*/ 1310106 w 7467600"/>
              <a:gd name="connsiteY184" fmla="*/ 3943217 h 6858000"/>
              <a:gd name="connsiteX185" fmla="*/ 1423113 w 7467600"/>
              <a:gd name="connsiteY185" fmla="*/ 3874565 h 6858000"/>
              <a:gd name="connsiteX186" fmla="*/ 1260565 w 7467600"/>
              <a:gd name="connsiteY186" fmla="*/ 4031982 h 6858000"/>
              <a:gd name="connsiteX187" fmla="*/ 901900 w 7467600"/>
              <a:gd name="connsiteY187" fmla="*/ 4421236 h 6858000"/>
              <a:gd name="connsiteX188" fmla="*/ 845044 w 7467600"/>
              <a:gd name="connsiteY188" fmla="*/ 4502436 h 6858000"/>
              <a:gd name="connsiteX189" fmla="*/ 685926 w 7467600"/>
              <a:gd name="connsiteY189" fmla="*/ 4703069 h 6858000"/>
              <a:gd name="connsiteX190" fmla="*/ 684248 w 7467600"/>
              <a:gd name="connsiteY190" fmla="*/ 4706721 h 6858000"/>
              <a:gd name="connsiteX191" fmla="*/ 1423113 w 7467600"/>
              <a:gd name="connsiteY191" fmla="*/ 3874565 h 6858000"/>
              <a:gd name="connsiteX192" fmla="*/ 3316479 w 7467600"/>
              <a:gd name="connsiteY192" fmla="*/ 3872136 h 6858000"/>
              <a:gd name="connsiteX193" fmla="*/ 3546806 w 7467600"/>
              <a:gd name="connsiteY193" fmla="*/ 4356139 h 6858000"/>
              <a:gd name="connsiteX194" fmla="*/ 3364433 w 7467600"/>
              <a:gd name="connsiteY194" fmla="*/ 3953121 h 6858000"/>
              <a:gd name="connsiteX195" fmla="*/ 3316479 w 7467600"/>
              <a:gd name="connsiteY195" fmla="*/ 3872136 h 6858000"/>
              <a:gd name="connsiteX196" fmla="*/ 3291335 w 7467600"/>
              <a:gd name="connsiteY196" fmla="*/ 3767420 h 6858000"/>
              <a:gd name="connsiteX197" fmla="*/ 3390805 w 7467600"/>
              <a:gd name="connsiteY197" fmla="*/ 3937163 h 6858000"/>
              <a:gd name="connsiteX198" fmla="*/ 3579062 w 7467600"/>
              <a:gd name="connsiteY198" fmla="*/ 4359040 h 6858000"/>
              <a:gd name="connsiteX199" fmla="*/ 3467355 w 7467600"/>
              <a:gd name="connsiteY199" fmla="*/ 3988130 h 6858000"/>
              <a:gd name="connsiteX200" fmla="*/ 3310753 w 7467600"/>
              <a:gd name="connsiteY200" fmla="*/ 3787140 h 6858000"/>
              <a:gd name="connsiteX201" fmla="*/ 3291335 w 7467600"/>
              <a:gd name="connsiteY201" fmla="*/ 3767420 h 6858000"/>
              <a:gd name="connsiteX202" fmla="*/ 1635889 w 7467600"/>
              <a:gd name="connsiteY202" fmla="*/ 3709494 h 6858000"/>
              <a:gd name="connsiteX203" fmla="*/ 1634800 w 7467600"/>
              <a:gd name="connsiteY203" fmla="*/ 3731111 h 6858000"/>
              <a:gd name="connsiteX204" fmla="*/ 1635889 w 7467600"/>
              <a:gd name="connsiteY204" fmla="*/ 3709494 h 6858000"/>
              <a:gd name="connsiteX205" fmla="*/ 1510397 w 7467600"/>
              <a:gd name="connsiteY205" fmla="*/ 3684705 h 6858000"/>
              <a:gd name="connsiteX206" fmla="*/ 1146550 w 7467600"/>
              <a:gd name="connsiteY206" fmla="*/ 3802012 h 6858000"/>
              <a:gd name="connsiteX207" fmla="*/ 698834 w 7467600"/>
              <a:gd name="connsiteY207" fmla="*/ 3952272 h 6858000"/>
              <a:gd name="connsiteX208" fmla="*/ 34256 w 7467600"/>
              <a:gd name="connsiteY208" fmla="*/ 4347603 h 6858000"/>
              <a:gd name="connsiteX209" fmla="*/ 527241 w 7467600"/>
              <a:gd name="connsiteY209" fmla="*/ 4065078 h 6858000"/>
              <a:gd name="connsiteX210" fmla="*/ 1510397 w 7467600"/>
              <a:gd name="connsiteY210" fmla="*/ 3684705 h 6858000"/>
              <a:gd name="connsiteX211" fmla="*/ 1313114 w 7467600"/>
              <a:gd name="connsiteY211" fmla="*/ 3655216 h 6858000"/>
              <a:gd name="connsiteX212" fmla="*/ 1109304 w 7467600"/>
              <a:gd name="connsiteY212" fmla="*/ 3669030 h 6858000"/>
              <a:gd name="connsiteX213" fmla="*/ 8129 w 7467600"/>
              <a:gd name="connsiteY213" fmla="*/ 4330519 h 6858000"/>
              <a:gd name="connsiteX214" fmla="*/ 687572 w 7467600"/>
              <a:gd name="connsiteY214" fmla="*/ 3925629 h 6858000"/>
              <a:gd name="connsiteX215" fmla="*/ 1138365 w 7467600"/>
              <a:gd name="connsiteY215" fmla="*/ 3774515 h 6858000"/>
              <a:gd name="connsiteX216" fmla="*/ 1505579 w 7467600"/>
              <a:gd name="connsiteY216" fmla="*/ 3655526 h 6858000"/>
              <a:gd name="connsiteX217" fmla="*/ 1313114 w 7467600"/>
              <a:gd name="connsiteY217" fmla="*/ 3655216 h 6858000"/>
              <a:gd name="connsiteX218" fmla="*/ 3655073 w 7467600"/>
              <a:gd name="connsiteY218" fmla="*/ 3650884 h 6858000"/>
              <a:gd name="connsiteX219" fmla="*/ 3989938 w 7467600"/>
              <a:gd name="connsiteY219" fmla="*/ 3991685 h 6858000"/>
              <a:gd name="connsiteX220" fmla="*/ 4393907 w 7467600"/>
              <a:gd name="connsiteY220" fmla="*/ 4261258 h 6858000"/>
              <a:gd name="connsiteX221" fmla="*/ 4648051 w 7467600"/>
              <a:gd name="connsiteY221" fmla="*/ 4374051 h 6858000"/>
              <a:gd name="connsiteX222" fmla="*/ 4383389 w 7467600"/>
              <a:gd name="connsiteY222" fmla="*/ 4184369 h 6858000"/>
              <a:gd name="connsiteX223" fmla="*/ 4165508 w 7467600"/>
              <a:gd name="connsiteY223" fmla="*/ 4035196 h 6858000"/>
              <a:gd name="connsiteX224" fmla="*/ 4068162 w 7467600"/>
              <a:gd name="connsiteY224" fmla="*/ 3953394 h 6858000"/>
              <a:gd name="connsiteX225" fmla="*/ 3981416 w 7467600"/>
              <a:gd name="connsiteY225" fmla="*/ 3880482 h 6858000"/>
              <a:gd name="connsiteX226" fmla="*/ 3800147 w 7467600"/>
              <a:gd name="connsiteY226" fmla="*/ 3749872 h 6858000"/>
              <a:gd name="connsiteX227" fmla="*/ 3655073 w 7467600"/>
              <a:gd name="connsiteY227" fmla="*/ 3650884 h 6858000"/>
              <a:gd name="connsiteX228" fmla="*/ 3670252 w 7467600"/>
              <a:gd name="connsiteY228" fmla="*/ 3622798 h 6858000"/>
              <a:gd name="connsiteX229" fmla="*/ 3817258 w 7467600"/>
              <a:gd name="connsiteY229" fmla="*/ 3723577 h 6858000"/>
              <a:gd name="connsiteX230" fmla="*/ 4000461 w 7467600"/>
              <a:gd name="connsiteY230" fmla="*/ 3855966 h 6858000"/>
              <a:gd name="connsiteX231" fmla="*/ 4088180 w 7467600"/>
              <a:gd name="connsiteY231" fmla="*/ 3929774 h 6858000"/>
              <a:gd name="connsiteX232" fmla="*/ 4184555 w 7467600"/>
              <a:gd name="connsiteY232" fmla="*/ 4010683 h 6858000"/>
              <a:gd name="connsiteX233" fmla="*/ 4399563 w 7467600"/>
              <a:gd name="connsiteY233" fmla="*/ 4158106 h 6858000"/>
              <a:gd name="connsiteX234" fmla="*/ 4684469 w 7467600"/>
              <a:gd name="connsiteY234" fmla="*/ 4364680 h 6858000"/>
              <a:gd name="connsiteX235" fmla="*/ 4690271 w 7467600"/>
              <a:gd name="connsiteY235" fmla="*/ 4370034 h 6858000"/>
              <a:gd name="connsiteX236" fmla="*/ 4136093 w 7467600"/>
              <a:gd name="connsiteY236" fmla="*/ 3858466 h 6858000"/>
              <a:gd name="connsiteX237" fmla="*/ 3670252 w 7467600"/>
              <a:gd name="connsiteY237" fmla="*/ 3622798 h 6858000"/>
              <a:gd name="connsiteX238" fmla="*/ 4440129 w 7467600"/>
              <a:gd name="connsiteY238" fmla="*/ 3448571 h 6858000"/>
              <a:gd name="connsiteX239" fmla="*/ 4856525 w 7467600"/>
              <a:gd name="connsiteY239" fmla="*/ 3915351 h 6858000"/>
              <a:gd name="connsiteX240" fmla="*/ 5059055 w 7467600"/>
              <a:gd name="connsiteY240" fmla="*/ 4108918 h 6858000"/>
              <a:gd name="connsiteX241" fmla="*/ 5290070 w 7467600"/>
              <a:gd name="connsiteY241" fmla="*/ 4263619 h 6858000"/>
              <a:gd name="connsiteX242" fmla="*/ 4834991 w 7467600"/>
              <a:gd name="connsiteY242" fmla="*/ 3830985 h 6858000"/>
              <a:gd name="connsiteX243" fmla="*/ 4440129 w 7467600"/>
              <a:gd name="connsiteY243" fmla="*/ 3448571 h 6858000"/>
              <a:gd name="connsiteX244" fmla="*/ 4441737 w 7467600"/>
              <a:gd name="connsiteY244" fmla="*/ 3399734 h 6858000"/>
              <a:gd name="connsiteX245" fmla="*/ 4431236 w 7467600"/>
              <a:gd name="connsiteY245" fmla="*/ 3400954 h 6858000"/>
              <a:gd name="connsiteX246" fmla="*/ 4557150 w 7467600"/>
              <a:gd name="connsiteY246" fmla="*/ 3510023 h 6858000"/>
              <a:gd name="connsiteX247" fmla="*/ 4856936 w 7467600"/>
              <a:gd name="connsiteY247" fmla="*/ 3809146 h 6858000"/>
              <a:gd name="connsiteX248" fmla="*/ 5111996 w 7467600"/>
              <a:gd name="connsiteY248" fmla="*/ 4065759 h 6858000"/>
              <a:gd name="connsiteX249" fmla="*/ 5388878 w 7467600"/>
              <a:gd name="connsiteY249" fmla="*/ 4300185 h 6858000"/>
              <a:gd name="connsiteX250" fmla="*/ 5425556 w 7467600"/>
              <a:gd name="connsiteY250" fmla="*/ 4308967 h 6858000"/>
              <a:gd name="connsiteX251" fmla="*/ 4943646 w 7467600"/>
              <a:gd name="connsiteY251" fmla="*/ 3822916 h 6858000"/>
              <a:gd name="connsiteX252" fmla="*/ 4594837 w 7467600"/>
              <a:gd name="connsiteY252" fmla="*/ 3532274 h 6858000"/>
              <a:gd name="connsiteX253" fmla="*/ 4441737 w 7467600"/>
              <a:gd name="connsiteY253" fmla="*/ 3399734 h 6858000"/>
              <a:gd name="connsiteX254" fmla="*/ 5425834 w 7467600"/>
              <a:gd name="connsiteY254" fmla="*/ 3162785 h 6858000"/>
              <a:gd name="connsiteX255" fmla="*/ 5401644 w 7467600"/>
              <a:gd name="connsiteY255" fmla="*/ 3617847 h 6858000"/>
              <a:gd name="connsiteX256" fmla="*/ 5467256 w 7467600"/>
              <a:gd name="connsiteY256" fmla="*/ 4175494 h 6858000"/>
              <a:gd name="connsiteX257" fmla="*/ 5448069 w 7467600"/>
              <a:gd name="connsiteY257" fmla="*/ 3567554 h 6858000"/>
              <a:gd name="connsiteX258" fmla="*/ 5425834 w 7467600"/>
              <a:gd name="connsiteY258" fmla="*/ 3162785 h 6858000"/>
              <a:gd name="connsiteX259" fmla="*/ 1318687 w 7467600"/>
              <a:gd name="connsiteY259" fmla="*/ 3113840 h 6858000"/>
              <a:gd name="connsiteX260" fmla="*/ 1066793 w 7467600"/>
              <a:gd name="connsiteY260" fmla="*/ 3212171 h 6858000"/>
              <a:gd name="connsiteX261" fmla="*/ 993319 w 7467600"/>
              <a:gd name="connsiteY261" fmla="*/ 3247648 h 6858000"/>
              <a:gd name="connsiteX262" fmla="*/ 853081 w 7467600"/>
              <a:gd name="connsiteY262" fmla="*/ 3312410 h 6858000"/>
              <a:gd name="connsiteX263" fmla="*/ 805957 w 7467600"/>
              <a:gd name="connsiteY263" fmla="*/ 3330443 h 6858000"/>
              <a:gd name="connsiteX264" fmla="*/ 1318687 w 7467600"/>
              <a:gd name="connsiteY264" fmla="*/ 3113840 h 6858000"/>
              <a:gd name="connsiteX265" fmla="*/ 5453702 w 7467600"/>
              <a:gd name="connsiteY265" fmla="*/ 3090882 h 6858000"/>
              <a:gd name="connsiteX266" fmla="*/ 5480135 w 7467600"/>
              <a:gd name="connsiteY266" fmla="*/ 3565802 h 6858000"/>
              <a:gd name="connsiteX267" fmla="*/ 5499023 w 7467600"/>
              <a:gd name="connsiteY267" fmla="*/ 4166310 h 6858000"/>
              <a:gd name="connsiteX268" fmla="*/ 5547022 w 7467600"/>
              <a:gd name="connsiteY268" fmla="*/ 3607838 h 6858000"/>
              <a:gd name="connsiteX269" fmla="*/ 5515964 w 7467600"/>
              <a:gd name="connsiteY269" fmla="*/ 3378541 h 6858000"/>
              <a:gd name="connsiteX270" fmla="*/ 5453702 w 7467600"/>
              <a:gd name="connsiteY270" fmla="*/ 3090882 h 6858000"/>
              <a:gd name="connsiteX271" fmla="*/ 1238695 w 7467600"/>
              <a:gd name="connsiteY271" fmla="*/ 3076820 h 6858000"/>
              <a:gd name="connsiteX272" fmla="*/ 716371 w 7467600"/>
              <a:gd name="connsiteY272" fmla="*/ 3293249 h 6858000"/>
              <a:gd name="connsiteX273" fmla="*/ 579522 w 7467600"/>
              <a:gd name="connsiteY273" fmla="*/ 3371759 h 6858000"/>
              <a:gd name="connsiteX274" fmla="*/ 600288 w 7467600"/>
              <a:gd name="connsiteY274" fmla="*/ 3365555 h 6858000"/>
              <a:gd name="connsiteX275" fmla="*/ 840692 w 7467600"/>
              <a:gd name="connsiteY275" fmla="*/ 3284921 h 6858000"/>
              <a:gd name="connsiteX276" fmla="*/ 979248 w 7467600"/>
              <a:gd name="connsiteY276" fmla="*/ 3221003 h 6858000"/>
              <a:gd name="connsiteX277" fmla="*/ 1053282 w 7467600"/>
              <a:gd name="connsiteY277" fmla="*/ 3185247 h 6858000"/>
              <a:gd name="connsiteX278" fmla="*/ 1320603 w 7467600"/>
              <a:gd name="connsiteY278" fmla="*/ 3081281 h 6858000"/>
              <a:gd name="connsiteX279" fmla="*/ 1238695 w 7467600"/>
              <a:gd name="connsiteY279" fmla="*/ 3076820 h 6858000"/>
              <a:gd name="connsiteX280" fmla="*/ 5425627 w 7467600"/>
              <a:gd name="connsiteY280" fmla="*/ 2954192 h 6858000"/>
              <a:gd name="connsiteX281" fmla="*/ 5470770 w 7467600"/>
              <a:gd name="connsiteY281" fmla="*/ 3005435 h 6858000"/>
              <a:gd name="connsiteX282" fmla="*/ 5519779 w 7467600"/>
              <a:gd name="connsiteY282" fmla="*/ 4359223 h 6858000"/>
              <a:gd name="connsiteX283" fmla="*/ 5520293 w 7467600"/>
              <a:gd name="connsiteY283" fmla="*/ 4360602 h 6858000"/>
              <a:gd name="connsiteX284" fmla="*/ 5767221 w 7467600"/>
              <a:gd name="connsiteY284" fmla="*/ 4665564 h 6858000"/>
              <a:gd name="connsiteX285" fmla="*/ 6937169 w 7467600"/>
              <a:gd name="connsiteY285" fmla="*/ 4815941 h 6858000"/>
              <a:gd name="connsiteX286" fmla="*/ 6953922 w 7467600"/>
              <a:gd name="connsiteY286" fmla="*/ 4890068 h 6858000"/>
              <a:gd name="connsiteX287" fmla="*/ 6071359 w 7467600"/>
              <a:gd name="connsiteY287" fmla="*/ 4770770 h 6858000"/>
              <a:gd name="connsiteX288" fmla="*/ 6038839 w 7467600"/>
              <a:gd name="connsiteY288" fmla="*/ 4764474 h 6858000"/>
              <a:gd name="connsiteX289" fmla="*/ 6038706 w 7467600"/>
              <a:gd name="connsiteY289" fmla="*/ 4763847 h 6858000"/>
              <a:gd name="connsiteX290" fmla="*/ 6037784 w 7467600"/>
              <a:gd name="connsiteY290" fmla="*/ 4764270 h 6858000"/>
              <a:gd name="connsiteX291" fmla="*/ 6038839 w 7467600"/>
              <a:gd name="connsiteY291" fmla="*/ 4764474 h 6858000"/>
              <a:gd name="connsiteX292" fmla="*/ 6040338 w 7467600"/>
              <a:gd name="connsiteY292" fmla="*/ 4771418 h 6858000"/>
              <a:gd name="connsiteX293" fmla="*/ 6024488 w 7467600"/>
              <a:gd name="connsiteY293" fmla="*/ 4809903 h 6858000"/>
              <a:gd name="connsiteX294" fmla="*/ 5599771 w 7467600"/>
              <a:gd name="connsiteY294" fmla="*/ 5509652 h 6858000"/>
              <a:gd name="connsiteX295" fmla="*/ 5548843 w 7467600"/>
              <a:gd name="connsiteY295" fmla="*/ 5563845 h 6858000"/>
              <a:gd name="connsiteX296" fmla="*/ 5940952 w 7467600"/>
              <a:gd name="connsiteY296" fmla="*/ 6250028 h 6858000"/>
              <a:gd name="connsiteX297" fmla="*/ 6043441 w 7467600"/>
              <a:gd name="connsiteY297" fmla="*/ 6665847 h 6858000"/>
              <a:gd name="connsiteX298" fmla="*/ 6093432 w 7467600"/>
              <a:gd name="connsiteY298" fmla="*/ 6858000 h 6858000"/>
              <a:gd name="connsiteX299" fmla="*/ 6034344 w 7467600"/>
              <a:gd name="connsiteY299" fmla="*/ 6858000 h 6858000"/>
              <a:gd name="connsiteX300" fmla="*/ 6026679 w 7467600"/>
              <a:gd name="connsiteY300" fmla="*/ 6836959 h 6858000"/>
              <a:gd name="connsiteX301" fmla="*/ 5800441 w 7467600"/>
              <a:gd name="connsiteY301" fmla="*/ 6335286 h 6858000"/>
              <a:gd name="connsiteX302" fmla="*/ 5526562 w 7467600"/>
              <a:gd name="connsiteY302" fmla="*/ 5705388 h 6858000"/>
              <a:gd name="connsiteX303" fmla="*/ 5519640 w 7467600"/>
              <a:gd name="connsiteY303" fmla="*/ 5683774 h 6858000"/>
              <a:gd name="connsiteX304" fmla="*/ 5844559 w 7467600"/>
              <a:gd name="connsiteY304" fmla="*/ 6553349 h 6858000"/>
              <a:gd name="connsiteX305" fmla="*/ 5975994 w 7467600"/>
              <a:gd name="connsiteY305" fmla="*/ 6858000 h 6858000"/>
              <a:gd name="connsiteX306" fmla="*/ 5898547 w 7467600"/>
              <a:gd name="connsiteY306" fmla="*/ 6858000 h 6858000"/>
              <a:gd name="connsiteX307" fmla="*/ 5682041 w 7467600"/>
              <a:gd name="connsiteY307" fmla="*/ 6355860 h 6858000"/>
              <a:gd name="connsiteX308" fmla="*/ 5461758 w 7467600"/>
              <a:gd name="connsiteY308" fmla="*/ 5820220 h 6858000"/>
              <a:gd name="connsiteX309" fmla="*/ 5237282 w 7467600"/>
              <a:gd name="connsiteY309" fmla="*/ 6579086 h 6858000"/>
              <a:gd name="connsiteX310" fmla="*/ 5115009 w 7467600"/>
              <a:gd name="connsiteY310" fmla="*/ 6858000 h 6858000"/>
              <a:gd name="connsiteX311" fmla="*/ 5028074 w 7467600"/>
              <a:gd name="connsiteY311" fmla="*/ 6858000 h 6858000"/>
              <a:gd name="connsiteX312" fmla="*/ 5079508 w 7467600"/>
              <a:gd name="connsiteY312" fmla="*/ 6749074 h 6858000"/>
              <a:gd name="connsiteX313" fmla="*/ 5371846 w 7467600"/>
              <a:gd name="connsiteY313" fmla="*/ 5924413 h 6858000"/>
              <a:gd name="connsiteX314" fmla="*/ 5270512 w 7467600"/>
              <a:gd name="connsiteY314" fmla="*/ 6138975 h 6858000"/>
              <a:gd name="connsiteX315" fmla="*/ 5062409 w 7467600"/>
              <a:gd name="connsiteY315" fmla="*/ 6653544 h 6858000"/>
              <a:gd name="connsiteX316" fmla="*/ 5036628 w 7467600"/>
              <a:gd name="connsiteY316" fmla="*/ 6754247 h 6858000"/>
              <a:gd name="connsiteX317" fmla="*/ 5009112 w 7467600"/>
              <a:gd name="connsiteY317" fmla="*/ 6858000 h 6858000"/>
              <a:gd name="connsiteX318" fmla="*/ 4976679 w 7467600"/>
              <a:gd name="connsiteY318" fmla="*/ 6858000 h 6858000"/>
              <a:gd name="connsiteX319" fmla="*/ 5006537 w 7467600"/>
              <a:gd name="connsiteY319" fmla="*/ 6747068 h 6858000"/>
              <a:gd name="connsiteX320" fmla="*/ 5032723 w 7467600"/>
              <a:gd name="connsiteY320" fmla="*/ 6644957 h 6858000"/>
              <a:gd name="connsiteX321" fmla="*/ 5242949 w 7467600"/>
              <a:gd name="connsiteY321" fmla="*/ 6125175 h 6858000"/>
              <a:gd name="connsiteX322" fmla="*/ 5286321 w 7467600"/>
              <a:gd name="connsiteY322" fmla="*/ 6033555 h 6858000"/>
              <a:gd name="connsiteX323" fmla="*/ 5008210 w 7467600"/>
              <a:gd name="connsiteY323" fmla="*/ 6649194 h 6858000"/>
              <a:gd name="connsiteX324" fmla="*/ 4986321 w 7467600"/>
              <a:gd name="connsiteY324" fmla="*/ 6765687 h 6858000"/>
              <a:gd name="connsiteX325" fmla="*/ 4973474 w 7467600"/>
              <a:gd name="connsiteY325" fmla="*/ 6858000 h 6858000"/>
              <a:gd name="connsiteX326" fmla="*/ 4907178 w 7467600"/>
              <a:gd name="connsiteY326" fmla="*/ 6858000 h 6858000"/>
              <a:gd name="connsiteX327" fmla="*/ 4910810 w 7467600"/>
              <a:gd name="connsiteY327" fmla="*/ 6829660 h 6858000"/>
              <a:gd name="connsiteX328" fmla="*/ 4987461 w 7467600"/>
              <a:gd name="connsiteY328" fmla="*/ 6432994 h 6858000"/>
              <a:gd name="connsiteX329" fmla="*/ 5179262 w 7467600"/>
              <a:gd name="connsiteY329" fmla="*/ 6035044 h 6858000"/>
              <a:gd name="connsiteX330" fmla="*/ 4689678 w 7467600"/>
              <a:gd name="connsiteY330" fmla="*/ 6440241 h 6858000"/>
              <a:gd name="connsiteX331" fmla="*/ 4477543 w 7467600"/>
              <a:gd name="connsiteY331" fmla="*/ 6674836 h 6858000"/>
              <a:gd name="connsiteX332" fmla="*/ 4329957 w 7467600"/>
              <a:gd name="connsiteY332" fmla="*/ 6858000 h 6858000"/>
              <a:gd name="connsiteX333" fmla="*/ 4218595 w 7467600"/>
              <a:gd name="connsiteY333" fmla="*/ 6858000 h 6858000"/>
              <a:gd name="connsiteX334" fmla="*/ 4368888 w 7467600"/>
              <a:gd name="connsiteY334" fmla="*/ 6668412 h 6858000"/>
              <a:gd name="connsiteX335" fmla="*/ 4563091 w 7467600"/>
              <a:gd name="connsiteY335" fmla="*/ 6442508 h 6858000"/>
              <a:gd name="connsiteX336" fmla="*/ 5387324 w 7467600"/>
              <a:gd name="connsiteY336" fmla="*/ 5705830 h 6858000"/>
              <a:gd name="connsiteX337" fmla="*/ 5073620 w 7467600"/>
              <a:gd name="connsiteY337" fmla="*/ 5955437 h 6858000"/>
              <a:gd name="connsiteX338" fmla="*/ 4689789 w 7467600"/>
              <a:gd name="connsiteY338" fmla="*/ 6268382 h 6858000"/>
              <a:gd name="connsiteX339" fmla="*/ 4418722 w 7467600"/>
              <a:gd name="connsiteY339" fmla="*/ 6570886 h 6858000"/>
              <a:gd name="connsiteX340" fmla="*/ 4214944 w 7467600"/>
              <a:gd name="connsiteY340" fmla="*/ 6858000 h 6858000"/>
              <a:gd name="connsiteX341" fmla="*/ 4177898 w 7467600"/>
              <a:gd name="connsiteY341" fmla="*/ 6858000 h 6858000"/>
              <a:gd name="connsiteX342" fmla="*/ 4391597 w 7467600"/>
              <a:gd name="connsiteY342" fmla="*/ 6556370 h 6858000"/>
              <a:gd name="connsiteX343" fmla="*/ 4668889 w 7467600"/>
              <a:gd name="connsiteY343" fmla="*/ 6246399 h 6858000"/>
              <a:gd name="connsiteX344" fmla="*/ 5055427 w 7467600"/>
              <a:gd name="connsiteY344" fmla="*/ 5931476 h 6858000"/>
              <a:gd name="connsiteX345" fmla="*/ 5371814 w 7467600"/>
              <a:gd name="connsiteY345" fmla="*/ 5678975 h 6858000"/>
              <a:gd name="connsiteX346" fmla="*/ 4987918 w 7467600"/>
              <a:gd name="connsiteY346" fmla="*/ 5838701 h 6858000"/>
              <a:gd name="connsiteX347" fmla="*/ 4317146 w 7467600"/>
              <a:gd name="connsiteY347" fmla="*/ 6587716 h 6858000"/>
              <a:gd name="connsiteX348" fmla="*/ 4171627 w 7467600"/>
              <a:gd name="connsiteY348" fmla="*/ 6858000 h 6858000"/>
              <a:gd name="connsiteX349" fmla="*/ 4081585 w 7467600"/>
              <a:gd name="connsiteY349" fmla="*/ 6858000 h 6858000"/>
              <a:gd name="connsiteX350" fmla="*/ 4238603 w 7467600"/>
              <a:gd name="connsiteY350" fmla="*/ 6559341 h 6858000"/>
              <a:gd name="connsiteX351" fmla="*/ 4778333 w 7467600"/>
              <a:gd name="connsiteY351" fmla="*/ 5873626 h 6858000"/>
              <a:gd name="connsiteX352" fmla="*/ 5414185 w 7467600"/>
              <a:gd name="connsiteY352" fmla="*/ 5573882 h 6858000"/>
              <a:gd name="connsiteX353" fmla="*/ 5959648 w 7467600"/>
              <a:gd name="connsiteY353" fmla="*/ 4760797 h 6858000"/>
              <a:gd name="connsiteX354" fmla="*/ 5355019 w 7467600"/>
              <a:gd name="connsiteY354" fmla="*/ 4734672 h 6858000"/>
              <a:gd name="connsiteX355" fmla="*/ 5083565 w 7467600"/>
              <a:gd name="connsiteY355" fmla="*/ 5179121 h 6858000"/>
              <a:gd name="connsiteX356" fmla="*/ 4713577 w 7467600"/>
              <a:gd name="connsiteY356" fmla="*/ 5616803 h 6858000"/>
              <a:gd name="connsiteX357" fmla="*/ 3989559 w 7467600"/>
              <a:gd name="connsiteY357" fmla="*/ 6145945 h 6858000"/>
              <a:gd name="connsiteX358" fmla="*/ 3939824 w 7467600"/>
              <a:gd name="connsiteY358" fmla="*/ 6066900 h 6858000"/>
              <a:gd name="connsiteX359" fmla="*/ 4584537 w 7467600"/>
              <a:gd name="connsiteY359" fmla="*/ 5324826 h 6858000"/>
              <a:gd name="connsiteX360" fmla="*/ 5037105 w 7467600"/>
              <a:gd name="connsiteY360" fmla="*/ 5088765 h 6858000"/>
              <a:gd name="connsiteX361" fmla="*/ 5039930 w 7467600"/>
              <a:gd name="connsiteY361" fmla="*/ 5089585 h 6858000"/>
              <a:gd name="connsiteX362" fmla="*/ 5263764 w 7467600"/>
              <a:gd name="connsiteY362" fmla="*/ 4735525 h 6858000"/>
              <a:gd name="connsiteX363" fmla="*/ 4086300 w 7467600"/>
              <a:gd name="connsiteY363" fmla="*/ 4884599 h 6858000"/>
              <a:gd name="connsiteX364" fmla="*/ 4085485 w 7467600"/>
              <a:gd name="connsiteY364" fmla="*/ 4899070 h 6858000"/>
              <a:gd name="connsiteX365" fmla="*/ 3871915 w 7467600"/>
              <a:gd name="connsiteY365" fmla="*/ 5253645 h 6858000"/>
              <a:gd name="connsiteX366" fmla="*/ 3799374 w 7467600"/>
              <a:gd name="connsiteY366" fmla="*/ 5466127 h 6858000"/>
              <a:gd name="connsiteX367" fmla="*/ 3498850 w 7467600"/>
              <a:gd name="connsiteY367" fmla="*/ 6661888 h 6858000"/>
              <a:gd name="connsiteX368" fmla="*/ 3399216 w 7467600"/>
              <a:gd name="connsiteY368" fmla="*/ 6858000 h 6858000"/>
              <a:gd name="connsiteX369" fmla="*/ 3303688 w 7467600"/>
              <a:gd name="connsiteY369" fmla="*/ 6858000 h 6858000"/>
              <a:gd name="connsiteX370" fmla="*/ 3391774 w 7467600"/>
              <a:gd name="connsiteY370" fmla="*/ 6697181 h 6858000"/>
              <a:gd name="connsiteX371" fmla="*/ 3735540 w 7467600"/>
              <a:gd name="connsiteY371" fmla="*/ 5546923 h 6858000"/>
              <a:gd name="connsiteX372" fmla="*/ 3729438 w 7467600"/>
              <a:gd name="connsiteY372" fmla="*/ 5569058 h 6858000"/>
              <a:gd name="connsiteX373" fmla="*/ 3707782 w 7467600"/>
              <a:gd name="connsiteY373" fmla="*/ 5644908 h 6858000"/>
              <a:gd name="connsiteX374" fmla="*/ 3583827 w 7467600"/>
              <a:gd name="connsiteY374" fmla="*/ 6039215 h 6858000"/>
              <a:gd name="connsiteX375" fmla="*/ 3547861 w 7467600"/>
              <a:gd name="connsiteY375" fmla="*/ 6129609 h 6858000"/>
              <a:gd name="connsiteX376" fmla="*/ 3490905 w 7467600"/>
              <a:gd name="connsiteY376" fmla="*/ 6277660 h 6858000"/>
              <a:gd name="connsiteX377" fmla="*/ 3455859 w 7467600"/>
              <a:gd name="connsiteY377" fmla="*/ 6391301 h 6858000"/>
              <a:gd name="connsiteX378" fmla="*/ 3429112 w 7467600"/>
              <a:gd name="connsiteY378" fmla="*/ 6479469 h 6858000"/>
              <a:gd name="connsiteX379" fmla="*/ 3304862 w 7467600"/>
              <a:gd name="connsiteY379" fmla="*/ 6796476 h 6858000"/>
              <a:gd name="connsiteX380" fmla="*/ 3276071 w 7467600"/>
              <a:gd name="connsiteY380" fmla="*/ 6858000 h 6858000"/>
              <a:gd name="connsiteX381" fmla="*/ 3240805 w 7467600"/>
              <a:gd name="connsiteY381" fmla="*/ 6858000 h 6858000"/>
              <a:gd name="connsiteX382" fmla="*/ 3275917 w 7467600"/>
              <a:gd name="connsiteY382" fmla="*/ 6783192 h 6858000"/>
              <a:gd name="connsiteX383" fmla="*/ 3399358 w 7467600"/>
              <a:gd name="connsiteY383" fmla="*/ 6469011 h 6858000"/>
              <a:gd name="connsiteX384" fmla="*/ 3425650 w 7467600"/>
              <a:gd name="connsiteY384" fmla="*/ 6381333 h 6858000"/>
              <a:gd name="connsiteX385" fmla="*/ 3460661 w 7467600"/>
              <a:gd name="connsiteY385" fmla="*/ 6266763 h 6858000"/>
              <a:gd name="connsiteX386" fmla="*/ 3518021 w 7467600"/>
              <a:gd name="connsiteY386" fmla="*/ 6117298 h 6858000"/>
              <a:gd name="connsiteX387" fmla="*/ 3554035 w 7467600"/>
              <a:gd name="connsiteY387" fmla="*/ 6027832 h 6858000"/>
              <a:gd name="connsiteX388" fmla="*/ 3677174 w 7467600"/>
              <a:gd name="connsiteY388" fmla="*/ 5636351 h 6858000"/>
              <a:gd name="connsiteX389" fmla="*/ 3698819 w 7467600"/>
              <a:gd name="connsiteY389" fmla="*/ 5560503 h 6858000"/>
              <a:gd name="connsiteX390" fmla="*/ 3702094 w 7467600"/>
              <a:gd name="connsiteY390" fmla="*/ 5549194 h 6858000"/>
              <a:gd name="connsiteX391" fmla="*/ 3398355 w 7467600"/>
              <a:gd name="connsiteY391" fmla="*/ 6094603 h 6858000"/>
              <a:gd name="connsiteX392" fmla="*/ 3193941 w 7467600"/>
              <a:gd name="connsiteY392" fmla="*/ 6798775 h 6858000"/>
              <a:gd name="connsiteX393" fmla="*/ 3184140 w 7467600"/>
              <a:gd name="connsiteY393" fmla="*/ 6858000 h 6858000"/>
              <a:gd name="connsiteX394" fmla="*/ 3099978 w 7467600"/>
              <a:gd name="connsiteY394" fmla="*/ 6858000 h 6858000"/>
              <a:gd name="connsiteX395" fmla="*/ 3101556 w 7467600"/>
              <a:gd name="connsiteY395" fmla="*/ 6843337 h 6858000"/>
              <a:gd name="connsiteX396" fmla="*/ 3370162 w 7467600"/>
              <a:gd name="connsiteY396" fmla="*/ 5785550 h 6858000"/>
              <a:gd name="connsiteX397" fmla="*/ 3746477 w 7467600"/>
              <a:gd name="connsiteY397" fmla="*/ 5377889 h 6858000"/>
              <a:gd name="connsiteX398" fmla="*/ 3863399 w 7467600"/>
              <a:gd name="connsiteY398" fmla="*/ 5087257 h 6858000"/>
              <a:gd name="connsiteX399" fmla="*/ 3968712 w 7467600"/>
              <a:gd name="connsiteY399" fmla="*/ 4913989 h 6858000"/>
              <a:gd name="connsiteX400" fmla="*/ 2792390 w 7467600"/>
              <a:gd name="connsiteY400" fmla="*/ 5382974 h 6858000"/>
              <a:gd name="connsiteX401" fmla="*/ 2714982 w 7467600"/>
              <a:gd name="connsiteY401" fmla="*/ 5427051 h 6858000"/>
              <a:gd name="connsiteX402" fmla="*/ 2813361 w 7467600"/>
              <a:gd name="connsiteY402" fmla="*/ 6023912 h 6858000"/>
              <a:gd name="connsiteX403" fmla="*/ 2688430 w 7467600"/>
              <a:gd name="connsiteY403" fmla="*/ 6801564 h 6858000"/>
              <a:gd name="connsiteX404" fmla="*/ 2629626 w 7467600"/>
              <a:gd name="connsiteY404" fmla="*/ 6763394 h 6858000"/>
              <a:gd name="connsiteX405" fmla="*/ 2565328 w 7467600"/>
              <a:gd name="connsiteY405" fmla="*/ 5516399 h 6858000"/>
              <a:gd name="connsiteX406" fmla="*/ 1922999 w 7467600"/>
              <a:gd name="connsiteY406" fmla="*/ 5980343 h 6858000"/>
              <a:gd name="connsiteX407" fmla="*/ 1950261 w 7467600"/>
              <a:gd name="connsiteY407" fmla="*/ 6405858 h 6858000"/>
              <a:gd name="connsiteX408" fmla="*/ 2365554 w 7467600"/>
              <a:gd name="connsiteY408" fmla="*/ 6759107 h 6858000"/>
              <a:gd name="connsiteX409" fmla="*/ 2424142 w 7467600"/>
              <a:gd name="connsiteY409" fmla="*/ 6858000 h 6858000"/>
              <a:gd name="connsiteX410" fmla="*/ 2395994 w 7467600"/>
              <a:gd name="connsiteY410" fmla="*/ 6858000 h 6858000"/>
              <a:gd name="connsiteX411" fmla="*/ 2392863 w 7467600"/>
              <a:gd name="connsiteY411" fmla="*/ 6852964 h 6858000"/>
              <a:gd name="connsiteX412" fmla="*/ 2017589 w 7467600"/>
              <a:gd name="connsiteY412" fmla="*/ 6493982 h 6858000"/>
              <a:gd name="connsiteX413" fmla="*/ 2147336 w 7467600"/>
              <a:gd name="connsiteY413" fmla="*/ 6594052 h 6858000"/>
              <a:gd name="connsiteX414" fmla="*/ 2207047 w 7467600"/>
              <a:gd name="connsiteY414" fmla="*/ 6654540 h 6858000"/>
              <a:gd name="connsiteX415" fmla="*/ 2299106 w 7467600"/>
              <a:gd name="connsiteY415" fmla="*/ 6778931 h 6858000"/>
              <a:gd name="connsiteX416" fmla="*/ 2314430 w 7467600"/>
              <a:gd name="connsiteY416" fmla="*/ 6801144 h 6858000"/>
              <a:gd name="connsiteX417" fmla="*/ 2352406 w 7467600"/>
              <a:gd name="connsiteY417" fmla="*/ 6858000 h 6858000"/>
              <a:gd name="connsiteX418" fmla="*/ 2314492 w 7467600"/>
              <a:gd name="connsiteY418" fmla="*/ 6858000 h 6858000"/>
              <a:gd name="connsiteX419" fmla="*/ 2288095 w 7467600"/>
              <a:gd name="connsiteY419" fmla="*/ 6818030 h 6858000"/>
              <a:gd name="connsiteX420" fmla="*/ 2272768 w 7467600"/>
              <a:gd name="connsiteY420" fmla="*/ 6795822 h 6858000"/>
              <a:gd name="connsiteX421" fmla="*/ 2182715 w 7467600"/>
              <a:gd name="connsiteY421" fmla="*/ 6675071 h 6858000"/>
              <a:gd name="connsiteX422" fmla="*/ 2032061 w 7467600"/>
              <a:gd name="connsiteY422" fmla="*/ 6541380 h 6858000"/>
              <a:gd name="connsiteX423" fmla="*/ 2257220 w 7467600"/>
              <a:gd name="connsiteY423" fmla="*/ 6826257 h 6858000"/>
              <a:gd name="connsiteX424" fmla="*/ 2281324 w 7467600"/>
              <a:gd name="connsiteY424" fmla="*/ 6858000 h 6858000"/>
              <a:gd name="connsiteX425" fmla="*/ 2242860 w 7467600"/>
              <a:gd name="connsiteY425" fmla="*/ 6858000 h 6858000"/>
              <a:gd name="connsiteX426" fmla="*/ 2232818 w 7467600"/>
              <a:gd name="connsiteY426" fmla="*/ 6844926 h 6858000"/>
              <a:gd name="connsiteX427" fmla="*/ 1990172 w 7467600"/>
              <a:gd name="connsiteY427" fmla="*/ 6542121 h 6858000"/>
              <a:gd name="connsiteX428" fmla="*/ 2124090 w 7467600"/>
              <a:gd name="connsiteY428" fmla="*/ 6761017 h 6858000"/>
              <a:gd name="connsiteX429" fmla="*/ 2200380 w 7467600"/>
              <a:gd name="connsiteY429" fmla="*/ 6858000 h 6858000"/>
              <a:gd name="connsiteX430" fmla="*/ 2147507 w 7467600"/>
              <a:gd name="connsiteY430" fmla="*/ 6858000 h 6858000"/>
              <a:gd name="connsiteX431" fmla="*/ 2070668 w 7467600"/>
              <a:gd name="connsiteY431" fmla="*/ 6761520 h 6858000"/>
              <a:gd name="connsiteX432" fmla="*/ 1975142 w 7467600"/>
              <a:gd name="connsiteY432" fmla="*/ 6585570 h 6858000"/>
              <a:gd name="connsiteX433" fmla="*/ 2050035 w 7467600"/>
              <a:gd name="connsiteY433" fmla="*/ 6813345 h 6858000"/>
              <a:gd name="connsiteX434" fmla="*/ 2063025 w 7467600"/>
              <a:gd name="connsiteY434" fmla="*/ 6858000 h 6858000"/>
              <a:gd name="connsiteX435" fmla="*/ 2021675 w 7467600"/>
              <a:gd name="connsiteY435" fmla="*/ 6858000 h 6858000"/>
              <a:gd name="connsiteX436" fmla="*/ 2019308 w 7467600"/>
              <a:gd name="connsiteY436" fmla="*/ 6847118 h 6858000"/>
              <a:gd name="connsiteX437" fmla="*/ 1938835 w 7467600"/>
              <a:gd name="connsiteY437" fmla="*/ 6551160 h 6858000"/>
              <a:gd name="connsiteX438" fmla="*/ 1953230 w 7467600"/>
              <a:gd name="connsiteY438" fmla="*/ 6759699 h 6858000"/>
              <a:gd name="connsiteX439" fmla="*/ 1956763 w 7467600"/>
              <a:gd name="connsiteY439" fmla="*/ 6778191 h 6858000"/>
              <a:gd name="connsiteX440" fmla="*/ 1967925 w 7467600"/>
              <a:gd name="connsiteY440" fmla="*/ 6858000 h 6858000"/>
              <a:gd name="connsiteX441" fmla="*/ 1936622 w 7467600"/>
              <a:gd name="connsiteY441" fmla="*/ 6858000 h 6858000"/>
              <a:gd name="connsiteX442" fmla="*/ 1926261 w 7467600"/>
              <a:gd name="connsiteY442" fmla="*/ 6784064 h 6858000"/>
              <a:gd name="connsiteX443" fmla="*/ 1922724 w 7467600"/>
              <a:gd name="connsiteY443" fmla="*/ 6765577 h 6858000"/>
              <a:gd name="connsiteX444" fmla="*/ 1904650 w 7467600"/>
              <a:gd name="connsiteY444" fmla="*/ 6639616 h 6858000"/>
              <a:gd name="connsiteX445" fmla="*/ 1885273 w 7467600"/>
              <a:gd name="connsiteY445" fmla="*/ 6858000 h 6858000"/>
              <a:gd name="connsiteX446" fmla="*/ 1854363 w 7467600"/>
              <a:gd name="connsiteY446" fmla="*/ 6858000 h 6858000"/>
              <a:gd name="connsiteX447" fmla="*/ 1880391 w 7467600"/>
              <a:gd name="connsiteY447" fmla="*/ 6603796 h 6858000"/>
              <a:gd name="connsiteX448" fmla="*/ 1818273 w 7467600"/>
              <a:gd name="connsiteY448" fmla="*/ 6715729 h 6858000"/>
              <a:gd name="connsiteX449" fmla="*/ 1794691 w 7467600"/>
              <a:gd name="connsiteY449" fmla="*/ 6843239 h 6858000"/>
              <a:gd name="connsiteX450" fmla="*/ 1794914 w 7467600"/>
              <a:gd name="connsiteY450" fmla="*/ 6858000 h 6858000"/>
              <a:gd name="connsiteX451" fmla="*/ 1746128 w 7467600"/>
              <a:gd name="connsiteY451" fmla="*/ 6858000 h 6858000"/>
              <a:gd name="connsiteX452" fmla="*/ 1753934 w 7467600"/>
              <a:gd name="connsiteY452" fmla="*/ 6724796 h 6858000"/>
              <a:gd name="connsiteX453" fmla="*/ 1792053 w 7467600"/>
              <a:gd name="connsiteY453" fmla="*/ 6572396 h 6858000"/>
              <a:gd name="connsiteX454" fmla="*/ 1862248 w 7467600"/>
              <a:gd name="connsiteY454" fmla="*/ 6266397 h 6858000"/>
              <a:gd name="connsiteX455" fmla="*/ 1862250 w 7467600"/>
              <a:gd name="connsiteY455" fmla="*/ 6033531 h 6858000"/>
              <a:gd name="connsiteX456" fmla="*/ 1211999 w 7467600"/>
              <a:gd name="connsiteY456" fmla="*/ 6683610 h 6858000"/>
              <a:gd name="connsiteX457" fmla="*/ 1213266 w 7467600"/>
              <a:gd name="connsiteY457" fmla="*/ 6691947 h 6858000"/>
              <a:gd name="connsiteX458" fmla="*/ 1203370 w 7467600"/>
              <a:gd name="connsiteY458" fmla="*/ 6850676 h 6858000"/>
              <a:gd name="connsiteX459" fmla="*/ 1203671 w 7467600"/>
              <a:gd name="connsiteY459" fmla="*/ 6858000 h 6858000"/>
              <a:gd name="connsiteX460" fmla="*/ 1143180 w 7467600"/>
              <a:gd name="connsiteY460" fmla="*/ 6858000 h 6858000"/>
              <a:gd name="connsiteX461" fmla="*/ 1142176 w 7467600"/>
              <a:gd name="connsiteY461" fmla="*/ 6766045 h 6858000"/>
              <a:gd name="connsiteX462" fmla="*/ 1067484 w 7467600"/>
              <a:gd name="connsiteY462" fmla="*/ 6858000 h 6858000"/>
              <a:gd name="connsiteX463" fmla="*/ 953928 w 7467600"/>
              <a:gd name="connsiteY463" fmla="*/ 6858000 h 6858000"/>
              <a:gd name="connsiteX464" fmla="*/ 959715 w 7467600"/>
              <a:gd name="connsiteY464" fmla="*/ 6850185 h 6858000"/>
              <a:gd name="connsiteX465" fmla="*/ 1483788 w 7467600"/>
              <a:gd name="connsiteY465" fmla="*/ 6259174 h 6858000"/>
              <a:gd name="connsiteX466" fmla="*/ 1100671 w 7467600"/>
              <a:gd name="connsiteY466" fmla="*/ 6252137 h 6858000"/>
              <a:gd name="connsiteX467" fmla="*/ 1090144 w 7467600"/>
              <a:gd name="connsiteY467" fmla="*/ 6256748 h 6858000"/>
              <a:gd name="connsiteX468" fmla="*/ 1095872 w 7467600"/>
              <a:gd name="connsiteY468" fmla="*/ 6271892 h 6858000"/>
              <a:gd name="connsiteX469" fmla="*/ 262785 w 7467600"/>
              <a:gd name="connsiteY469" fmla="*/ 6845450 h 6858000"/>
              <a:gd name="connsiteX470" fmla="*/ 209968 w 7467600"/>
              <a:gd name="connsiteY470" fmla="*/ 6770713 h 6858000"/>
              <a:gd name="connsiteX471" fmla="*/ 873460 w 7467600"/>
              <a:gd name="connsiteY471" fmla="*/ 6253768 h 6858000"/>
              <a:gd name="connsiteX472" fmla="*/ 192686 w 7467600"/>
              <a:gd name="connsiteY472" fmla="*/ 5849257 h 6858000"/>
              <a:gd name="connsiteX473" fmla="*/ 4696 w 7467600"/>
              <a:gd name="connsiteY473" fmla="*/ 5697668 h 6858000"/>
              <a:gd name="connsiteX474" fmla="*/ 0 w 7467600"/>
              <a:gd name="connsiteY474" fmla="*/ 5689984 h 6858000"/>
              <a:gd name="connsiteX475" fmla="*/ 0 w 7467600"/>
              <a:gd name="connsiteY475" fmla="*/ 5513472 h 6858000"/>
              <a:gd name="connsiteX476" fmla="*/ 174101 w 7467600"/>
              <a:gd name="connsiteY476" fmla="*/ 5620277 h 6858000"/>
              <a:gd name="connsiteX477" fmla="*/ 891800 w 7467600"/>
              <a:gd name="connsiteY477" fmla="*/ 6036935 h 6858000"/>
              <a:gd name="connsiteX478" fmla="*/ 1072219 w 7467600"/>
              <a:gd name="connsiteY478" fmla="*/ 6169443 h 6858000"/>
              <a:gd name="connsiteX479" fmla="*/ 1074117 w 7467600"/>
              <a:gd name="connsiteY479" fmla="*/ 6170301 h 6858000"/>
              <a:gd name="connsiteX480" fmla="*/ 1083114 w 7467600"/>
              <a:gd name="connsiteY480" fmla="*/ 6174131 h 6858000"/>
              <a:gd name="connsiteX481" fmla="*/ 1543010 w 7467600"/>
              <a:gd name="connsiteY481" fmla="*/ 6191140 h 6858000"/>
              <a:gd name="connsiteX482" fmla="*/ 1551080 w 7467600"/>
              <a:gd name="connsiteY482" fmla="*/ 6195006 h 6858000"/>
              <a:gd name="connsiteX483" fmla="*/ 2345443 w 7467600"/>
              <a:gd name="connsiteY483" fmla="*/ 5549882 h 6858000"/>
              <a:gd name="connsiteX484" fmla="*/ 1721499 w 7467600"/>
              <a:gd name="connsiteY484" fmla="*/ 5599969 h 6858000"/>
              <a:gd name="connsiteX485" fmla="*/ 767716 w 7467600"/>
              <a:gd name="connsiteY485" fmla="*/ 5472768 h 6858000"/>
              <a:gd name="connsiteX486" fmla="*/ 722147 w 7467600"/>
              <a:gd name="connsiteY486" fmla="*/ 5393091 h 6858000"/>
              <a:gd name="connsiteX487" fmla="*/ 1485552 w 7467600"/>
              <a:gd name="connsiteY487" fmla="*/ 5313202 h 6858000"/>
              <a:gd name="connsiteX488" fmla="*/ 2143004 w 7467600"/>
              <a:gd name="connsiteY488" fmla="*/ 5402420 h 6858000"/>
              <a:gd name="connsiteX489" fmla="*/ 1933391 w 7467600"/>
              <a:gd name="connsiteY489" fmla="*/ 5156971 h 6858000"/>
              <a:gd name="connsiteX490" fmla="*/ 1827118 w 7467600"/>
              <a:gd name="connsiteY490" fmla="*/ 4968410 h 6858000"/>
              <a:gd name="connsiteX491" fmla="*/ 1837349 w 7467600"/>
              <a:gd name="connsiteY491" fmla="*/ 4956357 h 6858000"/>
              <a:gd name="connsiteX492" fmla="*/ 2162835 w 7467600"/>
              <a:gd name="connsiteY492" fmla="*/ 5187853 h 6858000"/>
              <a:gd name="connsiteX493" fmla="*/ 2257167 w 7467600"/>
              <a:gd name="connsiteY493" fmla="*/ 5462123 h 6858000"/>
              <a:gd name="connsiteX494" fmla="*/ 2261598 w 7467600"/>
              <a:gd name="connsiteY494" fmla="*/ 5467998 h 6858000"/>
              <a:gd name="connsiteX495" fmla="*/ 2437177 w 7467600"/>
              <a:gd name="connsiteY495" fmla="*/ 5479608 h 6858000"/>
              <a:gd name="connsiteX496" fmla="*/ 2445247 w 7467600"/>
              <a:gd name="connsiteY496" fmla="*/ 5483476 h 6858000"/>
              <a:gd name="connsiteX497" fmla="*/ 2743626 w 7467600"/>
              <a:gd name="connsiteY497" fmla="*/ 5304819 h 6858000"/>
              <a:gd name="connsiteX498" fmla="*/ 3048102 w 7467600"/>
              <a:gd name="connsiteY498" fmla="*/ 5150595 h 6858000"/>
              <a:gd name="connsiteX499" fmla="*/ 1799414 w 7467600"/>
              <a:gd name="connsiteY499" fmla="*/ 4694732 h 6858000"/>
              <a:gd name="connsiteX500" fmla="*/ 1771735 w 7467600"/>
              <a:gd name="connsiteY500" fmla="*/ 4619929 h 6858000"/>
              <a:gd name="connsiteX501" fmla="*/ 3104273 w 7467600"/>
              <a:gd name="connsiteY501" fmla="*/ 5076159 h 6858000"/>
              <a:gd name="connsiteX502" fmla="*/ 3113245 w 7467600"/>
              <a:gd name="connsiteY502" fmla="*/ 5090705 h 6858000"/>
              <a:gd name="connsiteX503" fmla="*/ 3126294 w 7467600"/>
              <a:gd name="connsiteY503" fmla="*/ 5114400 h 6858000"/>
              <a:gd name="connsiteX504" fmla="*/ 3937433 w 7467600"/>
              <a:gd name="connsiteY504" fmla="*/ 4830473 h 6858000"/>
              <a:gd name="connsiteX505" fmla="*/ 3590475 w 7467600"/>
              <a:gd name="connsiteY505" fmla="*/ 4597974 h 6858000"/>
              <a:gd name="connsiteX506" fmla="*/ 3100264 w 7467600"/>
              <a:gd name="connsiteY506" fmla="*/ 4579845 h 6858000"/>
              <a:gd name="connsiteX507" fmla="*/ 2183576 w 7467600"/>
              <a:gd name="connsiteY507" fmla="*/ 4227150 h 6858000"/>
              <a:gd name="connsiteX508" fmla="*/ 2151029 w 7467600"/>
              <a:gd name="connsiteY508" fmla="*/ 4146947 h 6858000"/>
              <a:gd name="connsiteX509" fmla="*/ 3563434 w 7467600"/>
              <a:gd name="connsiteY509" fmla="*/ 4469115 h 6858000"/>
              <a:gd name="connsiteX510" fmla="*/ 3177952 w 7467600"/>
              <a:gd name="connsiteY510" fmla="*/ 3657386 h 6858000"/>
              <a:gd name="connsiteX511" fmla="*/ 3189263 w 7467600"/>
              <a:gd name="connsiteY511" fmla="*/ 3625726 h 6858000"/>
              <a:gd name="connsiteX512" fmla="*/ 3560912 w 7467600"/>
              <a:gd name="connsiteY512" fmla="*/ 4079863 h 6858000"/>
              <a:gd name="connsiteX513" fmla="*/ 3626636 w 7467600"/>
              <a:gd name="connsiteY513" fmla="*/ 4512230 h 6858000"/>
              <a:gd name="connsiteX514" fmla="*/ 3653088 w 7467600"/>
              <a:gd name="connsiteY514" fmla="*/ 4521417 h 6858000"/>
              <a:gd name="connsiteX515" fmla="*/ 3988128 w 7467600"/>
              <a:gd name="connsiteY515" fmla="*/ 4817267 h 6858000"/>
              <a:gd name="connsiteX516" fmla="*/ 4830582 w 7467600"/>
              <a:gd name="connsiteY516" fmla="*/ 4676000 h 6858000"/>
              <a:gd name="connsiteX517" fmla="*/ 4830100 w 7467600"/>
              <a:gd name="connsiteY517" fmla="*/ 4675554 h 6858000"/>
              <a:gd name="connsiteX518" fmla="*/ 4036318 w 7467600"/>
              <a:gd name="connsiteY518" fmla="*/ 4147013 h 6858000"/>
              <a:gd name="connsiteX519" fmla="*/ 3432098 w 7467600"/>
              <a:gd name="connsiteY519" fmla="*/ 3537312 h 6858000"/>
              <a:gd name="connsiteX520" fmla="*/ 3446761 w 7467600"/>
              <a:gd name="connsiteY520" fmla="*/ 3461278 h 6858000"/>
              <a:gd name="connsiteX521" fmla="*/ 4419733 w 7467600"/>
              <a:gd name="connsiteY521" fmla="*/ 3963555 h 6858000"/>
              <a:gd name="connsiteX522" fmla="*/ 4781371 w 7467600"/>
              <a:gd name="connsiteY522" fmla="*/ 4458604 h 6858000"/>
              <a:gd name="connsiteX523" fmla="*/ 4780440 w 7467600"/>
              <a:gd name="connsiteY523" fmla="*/ 4470290 h 6858000"/>
              <a:gd name="connsiteX524" fmla="*/ 4898954 w 7467600"/>
              <a:gd name="connsiteY524" fmla="*/ 4662092 h 6858000"/>
              <a:gd name="connsiteX525" fmla="*/ 4900699 w 7467600"/>
              <a:gd name="connsiteY525" fmla="*/ 4670867 h 6858000"/>
              <a:gd name="connsiteX526" fmla="*/ 5714511 w 7467600"/>
              <a:gd name="connsiteY526" fmla="*/ 4663483 h 6858000"/>
              <a:gd name="connsiteX527" fmla="*/ 5464793 w 7467600"/>
              <a:gd name="connsiteY527" fmla="*/ 4393556 h 6858000"/>
              <a:gd name="connsiteX528" fmla="*/ 5461897 w 7467600"/>
              <a:gd name="connsiteY528" fmla="*/ 4390879 h 6858000"/>
              <a:gd name="connsiteX529" fmla="*/ 4294126 w 7467600"/>
              <a:gd name="connsiteY529" fmla="*/ 3303048 h 6858000"/>
              <a:gd name="connsiteX530" fmla="*/ 4305321 w 7467600"/>
              <a:gd name="connsiteY530" fmla="*/ 3256953 h 6858000"/>
              <a:gd name="connsiteX531" fmla="*/ 4949299 w 7467600"/>
              <a:gd name="connsiteY531" fmla="*/ 3766336 h 6858000"/>
              <a:gd name="connsiteX532" fmla="*/ 5291452 w 7467600"/>
              <a:gd name="connsiteY532" fmla="*/ 4076801 h 6858000"/>
              <a:gd name="connsiteX533" fmla="*/ 5434998 w 7467600"/>
              <a:gd name="connsiteY533" fmla="*/ 4254100 h 6858000"/>
              <a:gd name="connsiteX534" fmla="*/ 5351015 w 7467600"/>
              <a:gd name="connsiteY534" fmla="*/ 3760989 h 6858000"/>
              <a:gd name="connsiteX535" fmla="*/ 5413780 w 7467600"/>
              <a:gd name="connsiteY535" fmla="*/ 2966265 h 6858000"/>
              <a:gd name="connsiteX536" fmla="*/ 5425627 w 7467600"/>
              <a:gd name="connsiteY536" fmla="*/ 2954192 h 6858000"/>
              <a:gd name="connsiteX537" fmla="*/ 6604735 w 7467600"/>
              <a:gd name="connsiteY537" fmla="*/ 2041381 h 6858000"/>
              <a:gd name="connsiteX538" fmla="*/ 7204487 w 7467600"/>
              <a:gd name="connsiteY538" fmla="*/ 2742112 h 6858000"/>
              <a:gd name="connsiteX539" fmla="*/ 7131592 w 7467600"/>
              <a:gd name="connsiteY539" fmla="*/ 2672096 h 6858000"/>
              <a:gd name="connsiteX540" fmla="*/ 6996344 w 7467600"/>
              <a:gd name="connsiteY540" fmla="*/ 2518310 h 6858000"/>
              <a:gd name="connsiteX541" fmla="*/ 6735495 w 7467600"/>
              <a:gd name="connsiteY541" fmla="*/ 2196890 h 6858000"/>
              <a:gd name="connsiteX542" fmla="*/ 6721901 w 7467600"/>
              <a:gd name="connsiteY542" fmla="*/ 2179274 h 6858000"/>
              <a:gd name="connsiteX543" fmla="*/ 6604735 w 7467600"/>
              <a:gd name="connsiteY543" fmla="*/ 2041381 h 6858000"/>
              <a:gd name="connsiteX544" fmla="*/ 6591670 w 7467600"/>
              <a:gd name="connsiteY544" fmla="*/ 1988277 h 6858000"/>
              <a:gd name="connsiteX545" fmla="*/ 6747349 w 7467600"/>
              <a:gd name="connsiteY545" fmla="*/ 2160069 h 6858000"/>
              <a:gd name="connsiteX546" fmla="*/ 6760943 w 7467600"/>
              <a:gd name="connsiteY546" fmla="*/ 2177686 h 6858000"/>
              <a:gd name="connsiteX547" fmla="*/ 7021065 w 7467600"/>
              <a:gd name="connsiteY547" fmla="*/ 2498102 h 6858000"/>
              <a:gd name="connsiteX548" fmla="*/ 7155223 w 7467600"/>
              <a:gd name="connsiteY548" fmla="*/ 2650386 h 6858000"/>
              <a:gd name="connsiteX549" fmla="*/ 7203167 w 7467600"/>
              <a:gd name="connsiteY549" fmla="*/ 2697288 h 6858000"/>
              <a:gd name="connsiteX550" fmla="*/ 6937703 w 7467600"/>
              <a:gd name="connsiteY550" fmla="*/ 2321981 h 6858000"/>
              <a:gd name="connsiteX551" fmla="*/ 6591670 w 7467600"/>
              <a:gd name="connsiteY551" fmla="*/ 1988277 h 6858000"/>
              <a:gd name="connsiteX552" fmla="*/ 5798671 w 7467600"/>
              <a:gd name="connsiteY552" fmla="*/ 1981601 h 6858000"/>
              <a:gd name="connsiteX553" fmla="*/ 5754709 w 7467600"/>
              <a:gd name="connsiteY553" fmla="*/ 2071454 h 6858000"/>
              <a:gd name="connsiteX554" fmla="*/ 5763044 w 7467600"/>
              <a:gd name="connsiteY554" fmla="*/ 2842206 h 6858000"/>
              <a:gd name="connsiteX555" fmla="*/ 5764974 w 7467600"/>
              <a:gd name="connsiteY555" fmla="*/ 2799609 h 6858000"/>
              <a:gd name="connsiteX556" fmla="*/ 5767665 w 7467600"/>
              <a:gd name="connsiteY556" fmla="*/ 2666409 h 6858000"/>
              <a:gd name="connsiteX557" fmla="*/ 5763055 w 7467600"/>
              <a:gd name="connsiteY557" fmla="*/ 2579705 h 6858000"/>
              <a:gd name="connsiteX558" fmla="*/ 5758079 w 7467600"/>
              <a:gd name="connsiteY558" fmla="*/ 2492508 h 6858000"/>
              <a:gd name="connsiteX559" fmla="*/ 5779325 w 7467600"/>
              <a:gd name="connsiteY559" fmla="*/ 2197069 h 6858000"/>
              <a:gd name="connsiteX560" fmla="*/ 5798671 w 7467600"/>
              <a:gd name="connsiteY560" fmla="*/ 1981601 h 6858000"/>
              <a:gd name="connsiteX561" fmla="*/ 5829202 w 7467600"/>
              <a:gd name="connsiteY561" fmla="*/ 1971679 h 6858000"/>
              <a:gd name="connsiteX562" fmla="*/ 5809558 w 7467600"/>
              <a:gd name="connsiteY562" fmla="*/ 2198043 h 6858000"/>
              <a:gd name="connsiteX563" fmla="*/ 5788653 w 7467600"/>
              <a:gd name="connsiteY563" fmla="*/ 2489430 h 6858000"/>
              <a:gd name="connsiteX564" fmla="*/ 5793439 w 7467600"/>
              <a:gd name="connsiteY564" fmla="*/ 2575235 h 6858000"/>
              <a:gd name="connsiteX565" fmla="*/ 5796837 w 7467600"/>
              <a:gd name="connsiteY565" fmla="*/ 2637633 h 6858000"/>
              <a:gd name="connsiteX566" fmla="*/ 5818614 w 7467600"/>
              <a:gd name="connsiteY566" fmla="*/ 2473055 h 6858000"/>
              <a:gd name="connsiteX567" fmla="*/ 5829202 w 7467600"/>
              <a:gd name="connsiteY567" fmla="*/ 1971679 h 6858000"/>
              <a:gd name="connsiteX568" fmla="*/ 5911389 w 7467600"/>
              <a:gd name="connsiteY568" fmla="*/ 1898371 h 6858000"/>
              <a:gd name="connsiteX569" fmla="*/ 6237627 w 7467600"/>
              <a:gd name="connsiteY569" fmla="*/ 2231921 h 6858000"/>
              <a:gd name="connsiteX570" fmla="*/ 5911389 w 7467600"/>
              <a:gd name="connsiteY570" fmla="*/ 1898371 h 6858000"/>
              <a:gd name="connsiteX571" fmla="*/ 6944437 w 7467600"/>
              <a:gd name="connsiteY571" fmla="*/ 1575402 h 6858000"/>
              <a:gd name="connsiteX572" fmla="*/ 6304730 w 7467600"/>
              <a:gd name="connsiteY572" fmla="*/ 1766654 h 6858000"/>
              <a:gd name="connsiteX573" fmla="*/ 6944437 w 7467600"/>
              <a:gd name="connsiteY573" fmla="*/ 1575402 h 6858000"/>
              <a:gd name="connsiteX574" fmla="*/ 7019523 w 7467600"/>
              <a:gd name="connsiteY574" fmla="*/ 1519450 h 6858000"/>
              <a:gd name="connsiteX575" fmla="*/ 6298091 w 7467600"/>
              <a:gd name="connsiteY575" fmla="*/ 1737122 h 6858000"/>
              <a:gd name="connsiteX576" fmla="*/ 7019523 w 7467600"/>
              <a:gd name="connsiteY576" fmla="*/ 1519450 h 6858000"/>
              <a:gd name="connsiteX577" fmla="*/ 2399523 w 7467600"/>
              <a:gd name="connsiteY577" fmla="*/ 1428234 h 6858000"/>
              <a:gd name="connsiteX578" fmla="*/ 2224982 w 7467600"/>
              <a:gd name="connsiteY578" fmla="*/ 1826201 h 6858000"/>
              <a:gd name="connsiteX579" fmla="*/ 2096099 w 7467600"/>
              <a:gd name="connsiteY579" fmla="*/ 2345900 h 6858000"/>
              <a:gd name="connsiteX580" fmla="*/ 2283317 w 7467600"/>
              <a:gd name="connsiteY580" fmla="*/ 1796925 h 6858000"/>
              <a:gd name="connsiteX581" fmla="*/ 2399523 w 7467600"/>
              <a:gd name="connsiteY581" fmla="*/ 1428234 h 6858000"/>
              <a:gd name="connsiteX582" fmla="*/ 2448558 w 7467600"/>
              <a:gd name="connsiteY582" fmla="*/ 1373435 h 6858000"/>
              <a:gd name="connsiteX583" fmla="*/ 2312521 w 7467600"/>
              <a:gd name="connsiteY583" fmla="*/ 1806140 h 6858000"/>
              <a:gd name="connsiteX584" fmla="*/ 2127533 w 7467600"/>
              <a:gd name="connsiteY584" fmla="*/ 2348380 h 6858000"/>
              <a:gd name="connsiteX585" fmla="*/ 2358080 w 7467600"/>
              <a:gd name="connsiteY585" fmla="*/ 1866134 h 6858000"/>
              <a:gd name="connsiteX586" fmla="*/ 2407436 w 7467600"/>
              <a:gd name="connsiteY586" fmla="*/ 1651070 h 6858000"/>
              <a:gd name="connsiteX587" fmla="*/ 2448558 w 7467600"/>
              <a:gd name="connsiteY587" fmla="*/ 1373435 h 6858000"/>
              <a:gd name="connsiteX588" fmla="*/ 278707 w 7467600"/>
              <a:gd name="connsiteY588" fmla="*/ 1352270 h 6858000"/>
              <a:gd name="connsiteX589" fmla="*/ 321570 w 7467600"/>
              <a:gd name="connsiteY589" fmla="*/ 1861610 h 6858000"/>
              <a:gd name="connsiteX590" fmla="*/ 294281 w 7467600"/>
              <a:gd name="connsiteY590" fmla="*/ 1440658 h 6858000"/>
              <a:gd name="connsiteX591" fmla="*/ 278707 w 7467600"/>
              <a:gd name="connsiteY591" fmla="*/ 1352270 h 6858000"/>
              <a:gd name="connsiteX592" fmla="*/ 1423821 w 7467600"/>
              <a:gd name="connsiteY592" fmla="*/ 1351958 h 6858000"/>
              <a:gd name="connsiteX593" fmla="*/ 1638521 w 7467600"/>
              <a:gd name="connsiteY593" fmla="*/ 1908470 h 6858000"/>
              <a:gd name="connsiteX594" fmla="*/ 1754199 w 7467600"/>
              <a:gd name="connsiteY594" fmla="*/ 2149284 h 6858000"/>
              <a:gd name="connsiteX595" fmla="*/ 1908359 w 7467600"/>
              <a:gd name="connsiteY595" fmla="*/ 2364988 h 6858000"/>
              <a:gd name="connsiteX596" fmla="*/ 1647661 w 7467600"/>
              <a:gd name="connsiteY596" fmla="*/ 1825945 h 6858000"/>
              <a:gd name="connsiteX597" fmla="*/ 1423821 w 7467600"/>
              <a:gd name="connsiteY597" fmla="*/ 1351958 h 6858000"/>
              <a:gd name="connsiteX598" fmla="*/ 1431890 w 7467600"/>
              <a:gd name="connsiteY598" fmla="*/ 1306475 h 6858000"/>
              <a:gd name="connsiteX599" fmla="*/ 1507597 w 7467600"/>
              <a:gd name="connsiteY599" fmla="*/ 1446132 h 6858000"/>
              <a:gd name="connsiteX600" fmla="*/ 1674586 w 7467600"/>
              <a:gd name="connsiteY600" fmla="*/ 1813832 h 6858000"/>
              <a:gd name="connsiteX601" fmla="*/ 1815950 w 7467600"/>
              <a:gd name="connsiteY601" fmla="*/ 2128564 h 6858000"/>
              <a:gd name="connsiteX602" fmla="*/ 1984242 w 7467600"/>
              <a:gd name="connsiteY602" fmla="*/ 2430829 h 6858000"/>
              <a:gd name="connsiteX603" fmla="*/ 2014023 w 7467600"/>
              <a:gd name="connsiteY603" fmla="*/ 2450995 h 6858000"/>
              <a:gd name="connsiteX604" fmla="*/ 1747337 w 7467600"/>
              <a:gd name="connsiteY604" fmla="*/ 1855264 h 6858000"/>
              <a:gd name="connsiteX605" fmla="*/ 1533749 w 7467600"/>
              <a:gd name="connsiteY605" fmla="*/ 1478656 h 6858000"/>
              <a:gd name="connsiteX606" fmla="*/ 1431890 w 7467600"/>
              <a:gd name="connsiteY606" fmla="*/ 1306475 h 6858000"/>
              <a:gd name="connsiteX607" fmla="*/ 5052692 w 7467600"/>
              <a:gd name="connsiteY607" fmla="*/ 1292994 h 6858000"/>
              <a:gd name="connsiteX608" fmla="*/ 5200661 w 7467600"/>
              <a:gd name="connsiteY608" fmla="*/ 1635186 h 6858000"/>
              <a:gd name="connsiteX609" fmla="*/ 5297138 w 7467600"/>
              <a:gd name="connsiteY609" fmla="*/ 1906351 h 6858000"/>
              <a:gd name="connsiteX610" fmla="*/ 5052692 w 7467600"/>
              <a:gd name="connsiteY610" fmla="*/ 1292994 h 6858000"/>
              <a:gd name="connsiteX611" fmla="*/ 5009948 w 7467600"/>
              <a:gd name="connsiteY611" fmla="*/ 1273619 h 6858000"/>
              <a:gd name="connsiteX612" fmla="*/ 5121777 w 7467600"/>
              <a:gd name="connsiteY612" fmla="*/ 1654213 h 6858000"/>
              <a:gd name="connsiteX613" fmla="*/ 5293545 w 7467600"/>
              <a:gd name="connsiteY613" fmla="*/ 2072247 h 6858000"/>
              <a:gd name="connsiteX614" fmla="*/ 5294042 w 7467600"/>
              <a:gd name="connsiteY614" fmla="*/ 2065019 h 6858000"/>
              <a:gd name="connsiteX615" fmla="*/ 5171936 w 7467600"/>
              <a:gd name="connsiteY615" fmla="*/ 1647613 h 6858000"/>
              <a:gd name="connsiteX616" fmla="*/ 5009948 w 7467600"/>
              <a:gd name="connsiteY616" fmla="*/ 1273619 h 6858000"/>
              <a:gd name="connsiteX617" fmla="*/ 655236 w 7467600"/>
              <a:gd name="connsiteY617" fmla="*/ 1268632 h 6858000"/>
              <a:gd name="connsiteX618" fmla="*/ 839521 w 7467600"/>
              <a:gd name="connsiteY618" fmla="*/ 1685315 h 6858000"/>
              <a:gd name="connsiteX619" fmla="*/ 1109416 w 7467600"/>
              <a:gd name="connsiteY619" fmla="*/ 2061663 h 6858000"/>
              <a:gd name="connsiteX620" fmla="*/ 1298300 w 7467600"/>
              <a:gd name="connsiteY620" fmla="*/ 2247742 h 6858000"/>
              <a:gd name="connsiteX621" fmla="*/ 1125871 w 7467600"/>
              <a:gd name="connsiteY621" fmla="*/ 1989513 h 6858000"/>
              <a:gd name="connsiteX622" fmla="*/ 981574 w 7467600"/>
              <a:gd name="connsiteY622" fmla="*/ 1783157 h 6858000"/>
              <a:gd name="connsiteX623" fmla="*/ 922198 w 7467600"/>
              <a:gd name="connsiteY623" fmla="*/ 1677437 h 6858000"/>
              <a:gd name="connsiteX624" fmla="*/ 869293 w 7467600"/>
              <a:gd name="connsiteY624" fmla="*/ 1583214 h 6858000"/>
              <a:gd name="connsiteX625" fmla="*/ 751431 w 7467600"/>
              <a:gd name="connsiteY625" fmla="*/ 1405731 h 6858000"/>
              <a:gd name="connsiteX626" fmla="*/ 655236 w 7467600"/>
              <a:gd name="connsiteY626" fmla="*/ 1268632 h 6858000"/>
              <a:gd name="connsiteX627" fmla="*/ 6516292 w 7467600"/>
              <a:gd name="connsiteY627" fmla="*/ 1263064 h 6858000"/>
              <a:gd name="connsiteX628" fmla="*/ 5736320 w 7467600"/>
              <a:gd name="connsiteY628" fmla="*/ 1501803 h 6858000"/>
              <a:gd name="connsiteX629" fmla="*/ 6516292 w 7467600"/>
              <a:gd name="connsiteY629" fmla="*/ 1263064 h 6858000"/>
              <a:gd name="connsiteX630" fmla="*/ 291466 w 7467600"/>
              <a:gd name="connsiteY630" fmla="*/ 1250369 h 6858000"/>
              <a:gd name="connsiteX631" fmla="*/ 323180 w 7467600"/>
              <a:gd name="connsiteY631" fmla="*/ 1435283 h 6858000"/>
              <a:gd name="connsiteX632" fmla="*/ 349381 w 7467600"/>
              <a:gd name="connsiteY632" fmla="*/ 1875041 h 6858000"/>
              <a:gd name="connsiteX633" fmla="*/ 374363 w 7467600"/>
              <a:gd name="connsiteY633" fmla="*/ 1506494 h 6858000"/>
              <a:gd name="connsiteX634" fmla="*/ 302168 w 7467600"/>
              <a:gd name="connsiteY634" fmla="*/ 1274495 h 6858000"/>
              <a:gd name="connsiteX635" fmla="*/ 291466 w 7467600"/>
              <a:gd name="connsiteY635" fmla="*/ 1250369 h 6858000"/>
              <a:gd name="connsiteX636" fmla="*/ 678222 w 7467600"/>
              <a:gd name="connsiteY636" fmla="*/ 1248670 h 6858000"/>
              <a:gd name="connsiteX637" fmla="*/ 775536 w 7467600"/>
              <a:gd name="connsiteY637" fmla="*/ 1388015 h 6858000"/>
              <a:gd name="connsiteX638" fmla="*/ 894529 w 7467600"/>
              <a:gd name="connsiteY638" fmla="*/ 1567739 h 6858000"/>
              <a:gd name="connsiteX639" fmla="*/ 948000 w 7467600"/>
              <a:gd name="connsiteY639" fmla="*/ 1663088 h 6858000"/>
              <a:gd name="connsiteX640" fmla="*/ 1006812 w 7467600"/>
              <a:gd name="connsiteY640" fmla="*/ 1767683 h 6858000"/>
              <a:gd name="connsiteX641" fmla="*/ 1149133 w 7467600"/>
              <a:gd name="connsiteY641" fmla="*/ 1971513 h 6858000"/>
              <a:gd name="connsiteX642" fmla="*/ 1333952 w 7467600"/>
              <a:gd name="connsiteY642" fmla="*/ 2251620 h 6858000"/>
              <a:gd name="connsiteX643" fmla="*/ 1337329 w 7467600"/>
              <a:gd name="connsiteY643" fmla="*/ 2258350 h 6858000"/>
              <a:gd name="connsiteX644" fmla="*/ 1014726 w 7467600"/>
              <a:gd name="connsiteY644" fmla="*/ 1615556 h 6858000"/>
              <a:gd name="connsiteX645" fmla="*/ 678222 w 7467600"/>
              <a:gd name="connsiteY645" fmla="*/ 1248670 h 6858000"/>
              <a:gd name="connsiteX646" fmla="*/ 6691602 w 7467600"/>
              <a:gd name="connsiteY646" fmla="*/ 1140573 h 6858000"/>
              <a:gd name="connsiteX647" fmla="*/ 6571100 w 7467600"/>
              <a:gd name="connsiteY647" fmla="*/ 1183662 h 6858000"/>
              <a:gd name="connsiteX648" fmla="*/ 6241687 w 7467600"/>
              <a:gd name="connsiteY648" fmla="*/ 1257600 h 6858000"/>
              <a:gd name="connsiteX649" fmla="*/ 5693009 w 7467600"/>
              <a:gd name="connsiteY649" fmla="*/ 1478256 h 6858000"/>
              <a:gd name="connsiteX650" fmla="*/ 6548420 w 7467600"/>
              <a:gd name="connsiteY650" fmla="*/ 1214599 h 6858000"/>
              <a:gd name="connsiteX651" fmla="*/ 6605473 w 7467600"/>
              <a:gd name="connsiteY651" fmla="*/ 1184686 h 6858000"/>
              <a:gd name="connsiteX652" fmla="*/ 6691602 w 7467600"/>
              <a:gd name="connsiteY652" fmla="*/ 1140573 h 6858000"/>
              <a:gd name="connsiteX653" fmla="*/ 4002475 w 7467600"/>
              <a:gd name="connsiteY653" fmla="*/ 1037802 h 6858000"/>
              <a:gd name="connsiteX654" fmla="*/ 4000324 w 7467600"/>
              <a:gd name="connsiteY654" fmla="*/ 1039362 h 6858000"/>
              <a:gd name="connsiteX655" fmla="*/ 4002862 w 7467600"/>
              <a:gd name="connsiteY655" fmla="*/ 1042866 h 6858000"/>
              <a:gd name="connsiteX656" fmla="*/ 4002475 w 7467600"/>
              <a:gd name="connsiteY656" fmla="*/ 1037802 h 6858000"/>
              <a:gd name="connsiteX657" fmla="*/ 506322 w 7467600"/>
              <a:gd name="connsiteY657" fmla="*/ 1020997 h 6858000"/>
              <a:gd name="connsiteX658" fmla="*/ 533068 w 7467600"/>
              <a:gd name="connsiteY658" fmla="*/ 1029409 h 6858000"/>
              <a:gd name="connsiteX659" fmla="*/ 1232525 w 7467600"/>
              <a:gd name="connsiteY659" fmla="*/ 1804675 h 6858000"/>
              <a:gd name="connsiteX660" fmla="*/ 1388858 w 7467600"/>
              <a:gd name="connsiteY660" fmla="*/ 2368011 h 6858000"/>
              <a:gd name="connsiteX661" fmla="*/ 1384098 w 7467600"/>
              <a:gd name="connsiteY661" fmla="*/ 2378125 h 6858000"/>
              <a:gd name="connsiteX662" fmla="*/ 1425393 w 7467600"/>
              <a:gd name="connsiteY662" fmla="*/ 2589124 h 6858000"/>
              <a:gd name="connsiteX663" fmla="*/ 1424001 w 7467600"/>
              <a:gd name="connsiteY663" fmla="*/ 2597541 h 6858000"/>
              <a:gd name="connsiteX664" fmla="*/ 2152729 w 7467600"/>
              <a:gd name="connsiteY664" fmla="*/ 2864487 h 6858000"/>
              <a:gd name="connsiteX665" fmla="*/ 2020609 w 7467600"/>
              <a:gd name="connsiteY665" fmla="*/ 2539671 h 6858000"/>
              <a:gd name="connsiteX666" fmla="*/ 2018920 w 7467600"/>
              <a:gd name="connsiteY666" fmla="*/ 2536309 h 6858000"/>
              <a:gd name="connsiteX667" fmla="*/ 1342441 w 7467600"/>
              <a:gd name="connsiteY667" fmla="*/ 1173017 h 6858000"/>
              <a:gd name="connsiteX668" fmla="*/ 1367925 w 7467600"/>
              <a:gd name="connsiteY668" fmla="*/ 1135648 h 6858000"/>
              <a:gd name="connsiteX669" fmla="*/ 1771401 w 7467600"/>
              <a:gd name="connsiteY669" fmla="*/ 1806673 h 6858000"/>
              <a:gd name="connsiteX670" fmla="*/ 1972385 w 7467600"/>
              <a:gd name="connsiteY670" fmla="*/ 2198735 h 6858000"/>
              <a:gd name="connsiteX671" fmla="*/ 2040892 w 7467600"/>
              <a:gd name="connsiteY671" fmla="*/ 2405205 h 6858000"/>
              <a:gd name="connsiteX672" fmla="*/ 2131689 w 7467600"/>
              <a:gd name="connsiteY672" fmla="*/ 1936926 h 6858000"/>
              <a:gd name="connsiteX673" fmla="*/ 2454820 w 7467600"/>
              <a:gd name="connsiteY673" fmla="*/ 1248808 h 6858000"/>
              <a:gd name="connsiteX674" fmla="*/ 2492512 w 7467600"/>
              <a:gd name="connsiteY674" fmla="*/ 1302920 h 6858000"/>
              <a:gd name="connsiteX675" fmla="*/ 2081216 w 7467600"/>
              <a:gd name="connsiteY675" fmla="*/ 2527513 h 6858000"/>
              <a:gd name="connsiteX676" fmla="*/ 2081211 w 7467600"/>
              <a:gd name="connsiteY676" fmla="*/ 2528916 h 6858000"/>
              <a:gd name="connsiteX677" fmla="*/ 2199067 w 7467600"/>
              <a:gd name="connsiteY677" fmla="*/ 2884061 h 6858000"/>
              <a:gd name="connsiteX678" fmla="*/ 3192586 w 7467600"/>
              <a:gd name="connsiteY678" fmla="*/ 3411496 h 6858000"/>
              <a:gd name="connsiteX679" fmla="*/ 3182620 w 7467600"/>
              <a:gd name="connsiteY679" fmla="*/ 3483279 h 6858000"/>
              <a:gd name="connsiteX680" fmla="*/ 2435119 w 7467600"/>
              <a:gd name="connsiteY680" fmla="*/ 3080173 h 6858000"/>
              <a:gd name="connsiteX681" fmla="*/ 2410152 w 7467600"/>
              <a:gd name="connsiteY681" fmla="*/ 3063751 h 6858000"/>
              <a:gd name="connsiteX682" fmla="*/ 2408099 w 7467600"/>
              <a:gd name="connsiteY682" fmla="*/ 3064403 h 6858000"/>
              <a:gd name="connsiteX683" fmla="*/ 2407218 w 7467600"/>
              <a:gd name="connsiteY683" fmla="*/ 3070324 h 6858000"/>
              <a:gd name="connsiteX684" fmla="*/ 2380138 w 7467600"/>
              <a:gd name="connsiteY684" fmla="*/ 3099341 h 6858000"/>
              <a:gd name="connsiteX685" fmla="*/ 1765923 w 7467600"/>
              <a:gd name="connsiteY685" fmla="*/ 3581043 h 6858000"/>
              <a:gd name="connsiteX686" fmla="*/ 1702258 w 7467600"/>
              <a:gd name="connsiteY686" fmla="*/ 3612286 h 6858000"/>
              <a:gd name="connsiteX687" fmla="*/ 1538370 w 7467600"/>
              <a:gd name="connsiteY687" fmla="*/ 3811804 h 6858000"/>
              <a:gd name="connsiteX688" fmla="*/ 542867 w 7467600"/>
              <a:gd name="connsiteY688" fmla="*/ 4944092 h 6858000"/>
              <a:gd name="connsiteX689" fmla="*/ 515800 w 7467600"/>
              <a:gd name="connsiteY689" fmla="*/ 4862180 h 6858000"/>
              <a:gd name="connsiteX690" fmla="*/ 909145 w 7467600"/>
              <a:gd name="connsiteY690" fmla="*/ 4199225 h 6858000"/>
              <a:gd name="connsiteX691" fmla="*/ 1214067 w 7467600"/>
              <a:gd name="connsiteY691" fmla="*/ 3908561 h 6858000"/>
              <a:gd name="connsiteX692" fmla="*/ 640967 w 7467600"/>
              <a:gd name="connsiteY692" fmla="*/ 4105601 h 6858000"/>
              <a:gd name="connsiteX693" fmla="*/ 112563 w 7467600"/>
              <a:gd name="connsiteY693" fmla="*/ 4396952 h 6858000"/>
              <a:gd name="connsiteX694" fmla="*/ 0 w 7467600"/>
              <a:gd name="connsiteY694" fmla="*/ 4466006 h 6858000"/>
              <a:gd name="connsiteX695" fmla="*/ 0 w 7467600"/>
              <a:gd name="connsiteY695" fmla="*/ 4233763 h 6858000"/>
              <a:gd name="connsiteX696" fmla="*/ 36881 w 7467600"/>
              <a:gd name="connsiteY696" fmla="*/ 4200118 h 6858000"/>
              <a:gd name="connsiteX697" fmla="*/ 910534 w 7467600"/>
              <a:gd name="connsiteY697" fmla="*/ 3629753 h 6858000"/>
              <a:gd name="connsiteX698" fmla="*/ 1578717 w 7467600"/>
              <a:gd name="connsiteY698" fmla="*/ 3575982 h 6858000"/>
              <a:gd name="connsiteX699" fmla="*/ 2338780 w 7467600"/>
              <a:gd name="connsiteY699" fmla="*/ 3033725 h 6858000"/>
              <a:gd name="connsiteX700" fmla="*/ 1807991 w 7467600"/>
              <a:gd name="connsiteY700" fmla="*/ 2807184 h 6858000"/>
              <a:gd name="connsiteX701" fmla="*/ 1416358 w 7467600"/>
              <a:gd name="connsiteY701" fmla="*/ 3112571 h 6858000"/>
              <a:gd name="connsiteX702" fmla="*/ 939066 w 7467600"/>
              <a:gd name="connsiteY702" fmla="*/ 3378798 h 6858000"/>
              <a:gd name="connsiteX703" fmla="*/ 115099 w 7467600"/>
              <a:gd name="connsiteY703" fmla="*/ 3607650 h 6858000"/>
              <a:gd name="connsiteX704" fmla="*/ 97284 w 7467600"/>
              <a:gd name="connsiteY704" fmla="*/ 3520393 h 6858000"/>
              <a:gd name="connsiteX705" fmla="*/ 922050 w 7467600"/>
              <a:gd name="connsiteY705" fmla="*/ 3074867 h 6858000"/>
              <a:gd name="connsiteX706" fmla="*/ 1405265 w 7467600"/>
              <a:gd name="connsiteY706" fmla="*/ 3016319 h 6858000"/>
              <a:gd name="connsiteX707" fmla="*/ 1407512 w 7467600"/>
              <a:gd name="connsiteY707" fmla="*/ 3018001 h 6858000"/>
              <a:gd name="connsiteX708" fmla="*/ 1726266 w 7467600"/>
              <a:gd name="connsiteY708" fmla="*/ 2777274 h 6858000"/>
              <a:gd name="connsiteX709" fmla="*/ 625390 w 7467600"/>
              <a:gd name="connsiteY709" fmla="*/ 2514541 h 6858000"/>
              <a:gd name="connsiteX710" fmla="*/ 619799 w 7467600"/>
              <a:gd name="connsiteY710" fmla="*/ 2527180 h 6858000"/>
              <a:gd name="connsiteX711" fmla="*/ 310030 w 7467600"/>
              <a:gd name="connsiteY711" fmla="*/ 2771818 h 6858000"/>
              <a:gd name="connsiteX712" fmla="*/ 173877 w 7467600"/>
              <a:gd name="connsiteY712" fmla="*/ 2937056 h 6858000"/>
              <a:gd name="connsiteX713" fmla="*/ 77889 w 7467600"/>
              <a:gd name="connsiteY713" fmla="*/ 3138440 h 6858000"/>
              <a:gd name="connsiteX714" fmla="*/ 0 w 7467600"/>
              <a:gd name="connsiteY714" fmla="*/ 3271395 h 6858000"/>
              <a:gd name="connsiteX715" fmla="*/ 0 w 7467600"/>
              <a:gd name="connsiteY715" fmla="*/ 3153002 h 6858000"/>
              <a:gd name="connsiteX716" fmla="*/ 2386 w 7467600"/>
              <a:gd name="connsiteY716" fmla="*/ 3149203 h 6858000"/>
              <a:gd name="connsiteX717" fmla="*/ 89753 w 7467600"/>
              <a:gd name="connsiteY717" fmla="*/ 2987702 h 6858000"/>
              <a:gd name="connsiteX718" fmla="*/ 76869 w 7467600"/>
              <a:gd name="connsiteY718" fmla="*/ 3005404 h 6858000"/>
              <a:gd name="connsiteX719" fmla="*/ 32049 w 7467600"/>
              <a:gd name="connsiteY719" fmla="*/ 3065814 h 6858000"/>
              <a:gd name="connsiteX720" fmla="*/ 0 w 7467600"/>
              <a:gd name="connsiteY720" fmla="*/ 3108744 h 6858000"/>
              <a:gd name="connsiteX721" fmla="*/ 0 w 7467600"/>
              <a:gd name="connsiteY721" fmla="*/ 3058059 h 6858000"/>
              <a:gd name="connsiteX722" fmla="*/ 7610 w 7467600"/>
              <a:gd name="connsiteY722" fmla="*/ 3047889 h 6858000"/>
              <a:gd name="connsiteX723" fmla="*/ 52419 w 7467600"/>
              <a:gd name="connsiteY723" fmla="*/ 2987479 h 6858000"/>
              <a:gd name="connsiteX724" fmla="*/ 59142 w 7467600"/>
              <a:gd name="connsiteY724" fmla="*/ 2978488 h 6858000"/>
              <a:gd name="connsiteX725" fmla="*/ 0 w 7467600"/>
              <a:gd name="connsiteY725" fmla="*/ 3015334 h 6858000"/>
              <a:gd name="connsiteX726" fmla="*/ 0 w 7467600"/>
              <a:gd name="connsiteY726" fmla="*/ 2914286 h 6858000"/>
              <a:gd name="connsiteX727" fmla="*/ 36383 w 7467600"/>
              <a:gd name="connsiteY727" fmla="*/ 2901128 h 6858000"/>
              <a:gd name="connsiteX728" fmla="*/ 156329 w 7467600"/>
              <a:gd name="connsiteY728" fmla="*/ 2840533 h 6858000"/>
              <a:gd name="connsiteX729" fmla="*/ 358355 w 7467600"/>
              <a:gd name="connsiteY729" fmla="*/ 2620471 h 6858000"/>
              <a:gd name="connsiteX730" fmla="*/ 510577 w 7467600"/>
              <a:gd name="connsiteY730" fmla="*/ 2501244 h 6858000"/>
              <a:gd name="connsiteX731" fmla="*/ 211967 w 7467600"/>
              <a:gd name="connsiteY731" fmla="*/ 2479171 h 6858000"/>
              <a:gd name="connsiteX732" fmla="*/ 0 w 7467600"/>
              <a:gd name="connsiteY732" fmla="*/ 2476398 h 6858000"/>
              <a:gd name="connsiteX733" fmla="*/ 0 w 7467600"/>
              <a:gd name="connsiteY733" fmla="*/ 2389189 h 6858000"/>
              <a:gd name="connsiteX734" fmla="*/ 103062 w 7467600"/>
              <a:gd name="connsiteY734" fmla="*/ 2389518 h 6858000"/>
              <a:gd name="connsiteX735" fmla="*/ 510734 w 7467600"/>
              <a:gd name="connsiteY735" fmla="*/ 2416201 h 6858000"/>
              <a:gd name="connsiteX736" fmla="*/ 279257 w 7467600"/>
              <a:gd name="connsiteY736" fmla="*/ 2092102 h 6858000"/>
              <a:gd name="connsiteX737" fmla="*/ 65265 w 7467600"/>
              <a:gd name="connsiteY737" fmla="*/ 2006049 h 6858000"/>
              <a:gd name="connsiteX738" fmla="*/ 0 w 7467600"/>
              <a:gd name="connsiteY738" fmla="*/ 1982532 h 6858000"/>
              <a:gd name="connsiteX739" fmla="*/ 0 w 7467600"/>
              <a:gd name="connsiteY739" fmla="*/ 1912789 h 6858000"/>
              <a:gd name="connsiteX740" fmla="*/ 97460 w 7467600"/>
              <a:gd name="connsiteY740" fmla="*/ 1953725 h 6858000"/>
              <a:gd name="connsiteX741" fmla="*/ 221272 w 7467600"/>
              <a:gd name="connsiteY741" fmla="*/ 1980766 h 6858000"/>
              <a:gd name="connsiteX742" fmla="*/ 116765 w 7467600"/>
              <a:gd name="connsiteY742" fmla="*/ 1911033 h 6858000"/>
              <a:gd name="connsiteX743" fmla="*/ 16405 w 7467600"/>
              <a:gd name="connsiteY743" fmla="*/ 1803412 h 6858000"/>
              <a:gd name="connsiteX744" fmla="*/ 0 w 7467600"/>
              <a:gd name="connsiteY744" fmla="*/ 1784777 h 6858000"/>
              <a:gd name="connsiteX745" fmla="*/ 0 w 7467600"/>
              <a:gd name="connsiteY745" fmla="*/ 1740082 h 6858000"/>
              <a:gd name="connsiteX746" fmla="*/ 39394 w 7467600"/>
              <a:gd name="connsiteY746" fmla="*/ 1784856 h 6858000"/>
              <a:gd name="connsiteX747" fmla="*/ 135813 w 7467600"/>
              <a:gd name="connsiteY747" fmla="*/ 1888838 h 6858000"/>
              <a:gd name="connsiteX748" fmla="*/ 242575 w 7467600"/>
              <a:gd name="connsiteY748" fmla="*/ 1958841 h 6858000"/>
              <a:gd name="connsiteX749" fmla="*/ 82197 w 7467600"/>
              <a:gd name="connsiteY749" fmla="*/ 1754826 h 6858000"/>
              <a:gd name="connsiteX750" fmla="*/ 0 w 7467600"/>
              <a:gd name="connsiteY750" fmla="*/ 1679650 h 6858000"/>
              <a:gd name="connsiteX751" fmla="*/ 0 w 7467600"/>
              <a:gd name="connsiteY751" fmla="*/ 1602463 h 6858000"/>
              <a:gd name="connsiteX752" fmla="*/ 84689 w 7467600"/>
              <a:gd name="connsiteY752" fmla="*/ 1677442 h 6858000"/>
              <a:gd name="connsiteX753" fmla="*/ 298437 w 7467600"/>
              <a:gd name="connsiteY753" fmla="*/ 1968019 h 6858000"/>
              <a:gd name="connsiteX754" fmla="*/ 227269 w 7467600"/>
              <a:gd name="connsiteY754" fmla="*/ 1114064 h 6858000"/>
              <a:gd name="connsiteX755" fmla="*/ 248003 w 7467600"/>
              <a:gd name="connsiteY755" fmla="*/ 1089613 h 6858000"/>
              <a:gd name="connsiteX756" fmla="*/ 427020 w 7467600"/>
              <a:gd name="connsiteY756" fmla="*/ 1619803 h 6858000"/>
              <a:gd name="connsiteX757" fmla="*/ 340345 w 7467600"/>
              <a:gd name="connsiteY757" fmla="*/ 2027739 h 6858000"/>
              <a:gd name="connsiteX758" fmla="*/ 360865 w 7467600"/>
              <a:gd name="connsiteY758" fmla="*/ 2044827 h 6858000"/>
              <a:gd name="connsiteX759" fmla="*/ 560414 w 7467600"/>
              <a:gd name="connsiteY759" fmla="*/ 2421457 h 6858000"/>
              <a:gd name="connsiteX760" fmla="*/ 1359703 w 7467600"/>
              <a:gd name="connsiteY760" fmla="*/ 2578554 h 6858000"/>
              <a:gd name="connsiteX761" fmla="*/ 1359422 w 7467600"/>
              <a:gd name="connsiteY761" fmla="*/ 2577994 h 6858000"/>
              <a:gd name="connsiteX762" fmla="*/ 828701 w 7467600"/>
              <a:gd name="connsiteY762" fmla="*/ 1839520 h 6858000"/>
              <a:gd name="connsiteX763" fmla="*/ 494427 w 7467600"/>
              <a:gd name="connsiteY763" fmla="*/ 1092333 h 6858000"/>
              <a:gd name="connsiteX764" fmla="*/ 506322 w 7467600"/>
              <a:gd name="connsiteY764" fmla="*/ 1020997 h 6858000"/>
              <a:gd name="connsiteX765" fmla="*/ 4570198 w 7467600"/>
              <a:gd name="connsiteY765" fmla="*/ 978081 h 6858000"/>
              <a:gd name="connsiteX766" fmla="*/ 4523691 w 7467600"/>
              <a:gd name="connsiteY766" fmla="*/ 1127776 h 6858000"/>
              <a:gd name="connsiteX767" fmla="*/ 4509875 w 7467600"/>
              <a:gd name="connsiteY767" fmla="*/ 1167552 h 6858000"/>
              <a:gd name="connsiteX768" fmla="*/ 4478168 w 7467600"/>
              <a:gd name="connsiteY768" fmla="*/ 1260735 h 6858000"/>
              <a:gd name="connsiteX769" fmla="*/ 4409309 w 7467600"/>
              <a:gd name="connsiteY769" fmla="*/ 1666996 h 6858000"/>
              <a:gd name="connsiteX770" fmla="*/ 4370031 w 7467600"/>
              <a:gd name="connsiteY770" fmla="*/ 1955666 h 6858000"/>
              <a:gd name="connsiteX771" fmla="*/ 4570198 w 7467600"/>
              <a:gd name="connsiteY771" fmla="*/ 978081 h 6858000"/>
              <a:gd name="connsiteX772" fmla="*/ 4557898 w 7467600"/>
              <a:gd name="connsiteY772" fmla="*/ 900011 h 6858000"/>
              <a:gd name="connsiteX773" fmla="*/ 4344840 w 7467600"/>
              <a:gd name="connsiteY773" fmla="*/ 1922038 h 6858000"/>
              <a:gd name="connsiteX774" fmla="*/ 4378710 w 7467600"/>
              <a:gd name="connsiteY774" fmla="*/ 1665516 h 6858000"/>
              <a:gd name="connsiteX775" fmla="*/ 4448798 w 7467600"/>
              <a:gd name="connsiteY775" fmla="*/ 1253024 h 6858000"/>
              <a:gd name="connsiteX776" fmla="*/ 4480315 w 7467600"/>
              <a:gd name="connsiteY776" fmla="*/ 1158454 h 6858000"/>
              <a:gd name="connsiteX777" fmla="*/ 4494133 w 7467600"/>
              <a:gd name="connsiteY777" fmla="*/ 1118676 h 6858000"/>
              <a:gd name="connsiteX778" fmla="*/ 4557898 w 7467600"/>
              <a:gd name="connsiteY778" fmla="*/ 900011 h 6858000"/>
              <a:gd name="connsiteX779" fmla="*/ 5870151 w 7467600"/>
              <a:gd name="connsiteY779" fmla="*/ 898890 h 6858000"/>
              <a:gd name="connsiteX780" fmla="*/ 5861335 w 7467600"/>
              <a:gd name="connsiteY780" fmla="*/ 899177 h 6858000"/>
              <a:gd name="connsiteX781" fmla="*/ 5843702 w 7467600"/>
              <a:gd name="connsiteY781" fmla="*/ 899748 h 6858000"/>
              <a:gd name="connsiteX782" fmla="*/ 5651107 w 7467600"/>
              <a:gd name="connsiteY782" fmla="*/ 920306 h 6858000"/>
              <a:gd name="connsiteX783" fmla="*/ 5459407 w 7467600"/>
              <a:gd name="connsiteY783" fmla="*/ 940975 h 6858000"/>
              <a:gd name="connsiteX784" fmla="*/ 5374846 w 7467600"/>
              <a:gd name="connsiteY784" fmla="*/ 941988 h 6858000"/>
              <a:gd name="connsiteX785" fmla="*/ 5256105 w 7467600"/>
              <a:gd name="connsiteY785" fmla="*/ 945632 h 6858000"/>
              <a:gd name="connsiteX786" fmla="*/ 5107071 w 7467600"/>
              <a:gd name="connsiteY786" fmla="*/ 969720 h 6858000"/>
              <a:gd name="connsiteX787" fmla="*/ 4998681 w 7467600"/>
              <a:gd name="connsiteY787" fmla="*/ 988771 h 6858000"/>
              <a:gd name="connsiteX788" fmla="*/ 5870151 w 7467600"/>
              <a:gd name="connsiteY788" fmla="*/ 898890 h 6858000"/>
              <a:gd name="connsiteX789" fmla="*/ 5504425 w 7467600"/>
              <a:gd name="connsiteY789" fmla="*/ 848067 h 6858000"/>
              <a:gd name="connsiteX790" fmla="*/ 4968849 w 7467600"/>
              <a:gd name="connsiteY790" fmla="*/ 962318 h 6858000"/>
              <a:gd name="connsiteX791" fmla="*/ 5104039 w 7467600"/>
              <a:gd name="connsiteY791" fmla="*/ 940634 h 6858000"/>
              <a:gd name="connsiteX792" fmla="*/ 5256311 w 7467600"/>
              <a:gd name="connsiteY792" fmla="*/ 916490 h 6858000"/>
              <a:gd name="connsiteX793" fmla="*/ 5377381 w 7467600"/>
              <a:gd name="connsiteY793" fmla="*/ 912671 h 6858000"/>
              <a:gd name="connsiteX794" fmla="*/ 5460148 w 7467600"/>
              <a:gd name="connsiteY794" fmla="*/ 911442 h 6858000"/>
              <a:gd name="connsiteX795" fmla="*/ 5648971 w 7467600"/>
              <a:gd name="connsiteY795" fmla="*/ 891331 h 6858000"/>
              <a:gd name="connsiteX796" fmla="*/ 5844807 w 7467600"/>
              <a:gd name="connsiteY796" fmla="*/ 870718 h 6858000"/>
              <a:gd name="connsiteX797" fmla="*/ 5862975 w 7467600"/>
              <a:gd name="connsiteY797" fmla="*/ 869756 h 6858000"/>
              <a:gd name="connsiteX798" fmla="*/ 5920887 w 7467600"/>
              <a:gd name="connsiteY798" fmla="*/ 865929 h 6858000"/>
              <a:gd name="connsiteX799" fmla="*/ 5504425 w 7467600"/>
              <a:gd name="connsiteY799" fmla="*/ 848067 h 6858000"/>
              <a:gd name="connsiteX800" fmla="*/ 3607114 w 7467600"/>
              <a:gd name="connsiteY800" fmla="*/ 467441 h 6858000"/>
              <a:gd name="connsiteX801" fmla="*/ 3296242 w 7467600"/>
              <a:gd name="connsiteY801" fmla="*/ 807991 h 6858000"/>
              <a:gd name="connsiteX802" fmla="*/ 3174674 w 7467600"/>
              <a:gd name="connsiteY802" fmla="*/ 919759 h 6858000"/>
              <a:gd name="connsiteX803" fmla="*/ 3042978 w 7467600"/>
              <a:gd name="connsiteY803" fmla="*/ 1054894 h 6858000"/>
              <a:gd name="connsiteX804" fmla="*/ 2968914 w 7467600"/>
              <a:gd name="connsiteY804" fmla="*/ 1133756 h 6858000"/>
              <a:gd name="connsiteX805" fmla="*/ 3103823 w 7467600"/>
              <a:gd name="connsiteY805" fmla="*/ 1026814 h 6858000"/>
              <a:gd name="connsiteX806" fmla="*/ 3607114 w 7467600"/>
              <a:gd name="connsiteY806" fmla="*/ 467441 h 6858000"/>
              <a:gd name="connsiteX807" fmla="*/ 3744487 w 7467600"/>
              <a:gd name="connsiteY807" fmla="*/ 383136 h 6858000"/>
              <a:gd name="connsiteX808" fmla="*/ 3970213 w 7467600"/>
              <a:gd name="connsiteY808" fmla="*/ 995559 h 6858000"/>
              <a:gd name="connsiteX809" fmla="*/ 3744487 w 7467600"/>
              <a:gd name="connsiteY809" fmla="*/ 383136 h 6858000"/>
              <a:gd name="connsiteX810" fmla="*/ 3624562 w 7467600"/>
              <a:gd name="connsiteY810" fmla="*/ 367041 h 6858000"/>
              <a:gd name="connsiteX811" fmla="*/ 3489712 w 7467600"/>
              <a:gd name="connsiteY811" fmla="*/ 485386 h 6858000"/>
              <a:gd name="connsiteX812" fmla="*/ 3182994 w 7467600"/>
              <a:gd name="connsiteY812" fmla="*/ 828265 h 6858000"/>
              <a:gd name="connsiteX813" fmla="*/ 2892114 w 7467600"/>
              <a:gd name="connsiteY813" fmla="*/ 1172635 h 6858000"/>
              <a:gd name="connsiteX814" fmla="*/ 3021459 w 7467600"/>
              <a:gd name="connsiteY814" fmla="*/ 1035385 h 6858000"/>
              <a:gd name="connsiteX815" fmla="*/ 3153873 w 7467600"/>
              <a:gd name="connsiteY815" fmla="*/ 898971 h 6858000"/>
              <a:gd name="connsiteX816" fmla="*/ 3276511 w 7467600"/>
              <a:gd name="connsiteY816" fmla="*/ 786423 h 6858000"/>
              <a:gd name="connsiteX817" fmla="*/ 3584154 w 7467600"/>
              <a:gd name="connsiteY817" fmla="*/ 448218 h 6858000"/>
              <a:gd name="connsiteX818" fmla="*/ 3624562 w 7467600"/>
              <a:gd name="connsiteY818" fmla="*/ 367041 h 6858000"/>
              <a:gd name="connsiteX819" fmla="*/ 3766672 w 7467600"/>
              <a:gd name="connsiteY819" fmla="*/ 359429 h 6858000"/>
              <a:gd name="connsiteX820" fmla="*/ 3996338 w 7467600"/>
              <a:gd name="connsiteY820" fmla="*/ 968237 h 6858000"/>
              <a:gd name="connsiteX821" fmla="*/ 3766672 w 7467600"/>
              <a:gd name="connsiteY821" fmla="*/ 359429 h 6858000"/>
              <a:gd name="connsiteX822" fmla="*/ 5805386 w 7467600"/>
              <a:gd name="connsiteY822" fmla="*/ 239240 h 6858000"/>
              <a:gd name="connsiteX823" fmla="*/ 5736947 w 7467600"/>
              <a:gd name="connsiteY823" fmla="*/ 261367 h 6858000"/>
              <a:gd name="connsiteX824" fmla="*/ 5427012 w 7467600"/>
              <a:gd name="connsiteY824" fmla="*/ 311272 h 6858000"/>
              <a:gd name="connsiteX825" fmla="*/ 5147818 w 7467600"/>
              <a:gd name="connsiteY825" fmla="*/ 322112 h 6858000"/>
              <a:gd name="connsiteX826" fmla="*/ 5060854 w 7467600"/>
              <a:gd name="connsiteY826" fmla="*/ 311882 h 6858000"/>
              <a:gd name="connsiteX827" fmla="*/ 4945989 w 7467600"/>
              <a:gd name="connsiteY827" fmla="*/ 300516 h 6858000"/>
              <a:gd name="connsiteX828" fmla="*/ 5410479 w 7467600"/>
              <a:gd name="connsiteY828" fmla="*/ 348434 h 6858000"/>
              <a:gd name="connsiteX829" fmla="*/ 5805386 w 7467600"/>
              <a:gd name="connsiteY829" fmla="*/ 239240 h 6858000"/>
              <a:gd name="connsiteX830" fmla="*/ 5905192 w 7467600"/>
              <a:gd name="connsiteY830" fmla="*/ 163079 h 6858000"/>
              <a:gd name="connsiteX831" fmla="*/ 5865655 w 7467600"/>
              <a:gd name="connsiteY831" fmla="*/ 171901 h 6858000"/>
              <a:gd name="connsiteX832" fmla="*/ 5259740 w 7467600"/>
              <a:gd name="connsiteY832" fmla="*/ 257013 h 6858000"/>
              <a:gd name="connsiteX833" fmla="*/ 5208466 w 7467600"/>
              <a:gd name="connsiteY833" fmla="*/ 257550 h 6858000"/>
              <a:gd name="connsiteX834" fmla="*/ 4980204 w 7467600"/>
              <a:gd name="connsiteY834" fmla="*/ 271903 h 6858000"/>
              <a:gd name="connsiteX835" fmla="*/ 5068068 w 7467600"/>
              <a:gd name="connsiteY835" fmla="*/ 282244 h 6858000"/>
              <a:gd name="connsiteX836" fmla="*/ 5153231 w 7467600"/>
              <a:gd name="connsiteY836" fmla="*/ 292240 h 6858000"/>
              <a:gd name="connsiteX837" fmla="*/ 5426491 w 7467600"/>
              <a:gd name="connsiteY837" fmla="*/ 281128 h 6858000"/>
              <a:gd name="connsiteX838" fmla="*/ 5731212 w 7467600"/>
              <a:gd name="connsiteY838" fmla="*/ 231951 h 6858000"/>
              <a:gd name="connsiteX839" fmla="*/ 5905192 w 7467600"/>
              <a:gd name="connsiteY839" fmla="*/ 163079 h 6858000"/>
              <a:gd name="connsiteX840" fmla="*/ 5944437 w 7467600"/>
              <a:gd name="connsiteY840" fmla="*/ 113829 h 6858000"/>
              <a:gd name="connsiteX841" fmla="*/ 5825032 w 7467600"/>
              <a:gd name="connsiteY841" fmla="*/ 146405 h 6858000"/>
              <a:gd name="connsiteX842" fmla="*/ 4955599 w 7467600"/>
              <a:gd name="connsiteY842" fmla="*/ 247008 h 6858000"/>
              <a:gd name="connsiteX843" fmla="*/ 5210104 w 7467600"/>
              <a:gd name="connsiteY843" fmla="*/ 228123 h 6858000"/>
              <a:gd name="connsiteX844" fmla="*/ 5261015 w 7467600"/>
              <a:gd name="connsiteY844" fmla="*/ 227087 h 6858000"/>
              <a:gd name="connsiteX845" fmla="*/ 5861181 w 7467600"/>
              <a:gd name="connsiteY845" fmla="*/ 143093 h 6858000"/>
              <a:gd name="connsiteX846" fmla="*/ 5961252 w 7467600"/>
              <a:gd name="connsiteY846" fmla="*/ 114820 h 6858000"/>
              <a:gd name="connsiteX847" fmla="*/ 5944437 w 7467600"/>
              <a:gd name="connsiteY847" fmla="*/ 113829 h 6858000"/>
              <a:gd name="connsiteX848" fmla="*/ 3882765 w 7467600"/>
              <a:gd name="connsiteY848" fmla="*/ 0 h 6858000"/>
              <a:gd name="connsiteX849" fmla="*/ 3995099 w 7467600"/>
              <a:gd name="connsiteY849" fmla="*/ 0 h 6858000"/>
              <a:gd name="connsiteX850" fmla="*/ 4163818 w 7467600"/>
              <a:gd name="connsiteY850" fmla="*/ 234104 h 6858000"/>
              <a:gd name="connsiteX851" fmla="*/ 4172099 w 7467600"/>
              <a:gd name="connsiteY851" fmla="*/ 234207 h 6858000"/>
              <a:gd name="connsiteX852" fmla="*/ 4784282 w 7467600"/>
              <a:gd name="connsiteY852" fmla="*/ 276561 h 6858000"/>
              <a:gd name="connsiteX853" fmla="*/ 4801687 w 7467600"/>
              <a:gd name="connsiteY853" fmla="*/ 267764 h 6858000"/>
              <a:gd name="connsiteX854" fmla="*/ 6082788 w 7467600"/>
              <a:gd name="connsiteY854" fmla="*/ 64119 h 6858000"/>
              <a:gd name="connsiteX855" fmla="*/ 6099442 w 7467600"/>
              <a:gd name="connsiteY855" fmla="*/ 82568 h 6858000"/>
              <a:gd name="connsiteX856" fmla="*/ 4804137 w 7467600"/>
              <a:gd name="connsiteY856" fmla="*/ 320931 h 6858000"/>
              <a:gd name="connsiteX857" fmla="*/ 4227047 w 7467600"/>
              <a:gd name="connsiteY857" fmla="*/ 313415 h 6858000"/>
              <a:gd name="connsiteX858" fmla="*/ 4346041 w 7467600"/>
              <a:gd name="connsiteY858" fmla="*/ 456086 h 6858000"/>
              <a:gd name="connsiteX859" fmla="*/ 4870967 w 7467600"/>
              <a:gd name="connsiteY859" fmla="*/ 963061 h 6858000"/>
              <a:gd name="connsiteX860" fmla="*/ 4889647 w 7467600"/>
              <a:gd name="connsiteY860" fmla="*/ 957147 h 6858000"/>
              <a:gd name="connsiteX861" fmla="*/ 5422504 w 7467600"/>
              <a:gd name="connsiteY861" fmla="*/ 805191 h 6858000"/>
              <a:gd name="connsiteX862" fmla="*/ 6087656 w 7467600"/>
              <a:gd name="connsiteY862" fmla="*/ 826703 h 6858000"/>
              <a:gd name="connsiteX863" fmla="*/ 6058717 w 7467600"/>
              <a:gd name="connsiteY863" fmla="*/ 865992 h 6858000"/>
              <a:gd name="connsiteX864" fmla="*/ 4974153 w 7467600"/>
              <a:gd name="connsiteY864" fmla="*/ 1045456 h 6858000"/>
              <a:gd name="connsiteX865" fmla="*/ 5627835 w 7467600"/>
              <a:gd name="connsiteY865" fmla="*/ 1472077 h 6858000"/>
              <a:gd name="connsiteX866" fmla="*/ 5629817 w 7467600"/>
              <a:gd name="connsiteY866" fmla="*/ 1471412 h 6858000"/>
              <a:gd name="connsiteX867" fmla="*/ 5634124 w 7467600"/>
              <a:gd name="connsiteY867" fmla="*/ 1470572 h 6858000"/>
              <a:gd name="connsiteX868" fmla="*/ 5755832 w 7467600"/>
              <a:gd name="connsiteY868" fmla="*/ 1383886 h 6858000"/>
              <a:gd name="connsiteX869" fmla="*/ 6014186 w 7467600"/>
              <a:gd name="connsiteY869" fmla="*/ 1279799 h 6858000"/>
              <a:gd name="connsiteX870" fmla="*/ 6901619 w 7467600"/>
              <a:gd name="connsiteY870" fmla="*/ 1047874 h 6858000"/>
              <a:gd name="connsiteX871" fmla="*/ 6931566 w 7467600"/>
              <a:gd name="connsiteY871" fmla="*/ 1062034 h 6858000"/>
              <a:gd name="connsiteX872" fmla="*/ 5790982 w 7467600"/>
              <a:gd name="connsiteY872" fmla="*/ 1561380 h 6858000"/>
              <a:gd name="connsiteX873" fmla="*/ 6188971 w 7467600"/>
              <a:gd name="connsiteY873" fmla="*/ 1755168 h 6858000"/>
              <a:gd name="connsiteX874" fmla="*/ 6202446 w 7467600"/>
              <a:gd name="connsiteY874" fmla="*/ 1752268 h 6858000"/>
              <a:gd name="connsiteX875" fmla="*/ 7179560 w 7467600"/>
              <a:gd name="connsiteY875" fmla="*/ 1467551 h 6858000"/>
              <a:gd name="connsiteX876" fmla="*/ 7158730 w 7467600"/>
              <a:gd name="connsiteY876" fmla="*/ 1507835 h 6858000"/>
              <a:gd name="connsiteX877" fmla="*/ 6326959 w 7467600"/>
              <a:gd name="connsiteY877" fmla="*/ 1817686 h 6858000"/>
              <a:gd name="connsiteX878" fmla="*/ 6537433 w 7467600"/>
              <a:gd name="connsiteY878" fmla="*/ 1907790 h 6858000"/>
              <a:gd name="connsiteX879" fmla="*/ 6550221 w 7467600"/>
              <a:gd name="connsiteY879" fmla="*/ 1910729 h 6858000"/>
              <a:gd name="connsiteX880" fmla="*/ 6964438 w 7467600"/>
              <a:gd name="connsiteY880" fmla="*/ 2209505 h 6858000"/>
              <a:gd name="connsiteX881" fmla="*/ 7367862 w 7467600"/>
              <a:gd name="connsiteY881" fmla="*/ 2806833 h 6858000"/>
              <a:gd name="connsiteX882" fmla="*/ 7364329 w 7467600"/>
              <a:gd name="connsiteY882" fmla="*/ 2826907 h 6858000"/>
              <a:gd name="connsiteX883" fmla="*/ 7290545 w 7467600"/>
              <a:gd name="connsiteY883" fmla="*/ 2850663 h 6858000"/>
              <a:gd name="connsiteX884" fmla="*/ 6472036 w 7467600"/>
              <a:gd name="connsiteY884" fmla="*/ 1959003 h 6858000"/>
              <a:gd name="connsiteX885" fmla="*/ 5792897 w 7467600"/>
              <a:gd name="connsiteY885" fmla="*/ 1647747 h 6858000"/>
              <a:gd name="connsiteX886" fmla="*/ 5842751 w 7467600"/>
              <a:gd name="connsiteY886" fmla="*/ 1816112 h 6858000"/>
              <a:gd name="connsiteX887" fmla="*/ 5847424 w 7467600"/>
              <a:gd name="connsiteY887" fmla="*/ 1815776 h 6858000"/>
              <a:gd name="connsiteX888" fmla="*/ 6399821 w 7467600"/>
              <a:gd name="connsiteY888" fmla="*/ 2344799 h 6858000"/>
              <a:gd name="connsiteX889" fmla="*/ 6323232 w 7467600"/>
              <a:gd name="connsiteY889" fmla="*/ 2389634 h 6858000"/>
              <a:gd name="connsiteX890" fmla="*/ 5942958 w 7467600"/>
              <a:gd name="connsiteY890" fmla="*/ 2077708 h 6858000"/>
              <a:gd name="connsiteX891" fmla="*/ 5921559 w 7467600"/>
              <a:gd name="connsiteY891" fmla="*/ 2378596 h 6858000"/>
              <a:gd name="connsiteX892" fmla="*/ 5817651 w 7467600"/>
              <a:gd name="connsiteY892" fmla="*/ 3023919 h 6858000"/>
              <a:gd name="connsiteX893" fmla="*/ 5729634 w 7467600"/>
              <a:gd name="connsiteY893" fmla="*/ 3051849 h 6858000"/>
              <a:gd name="connsiteX894" fmla="*/ 5611018 w 7467600"/>
              <a:gd name="connsiteY894" fmla="*/ 2316769 h 6858000"/>
              <a:gd name="connsiteX895" fmla="*/ 5687608 w 7467600"/>
              <a:gd name="connsiteY895" fmla="*/ 2039972 h 6858000"/>
              <a:gd name="connsiteX896" fmla="*/ 5657554 w 7467600"/>
              <a:gd name="connsiteY896" fmla="*/ 1576445 h 6858000"/>
              <a:gd name="connsiteX897" fmla="*/ 5150475 w 7467600"/>
              <a:gd name="connsiteY897" fmla="*/ 1274012 h 6858000"/>
              <a:gd name="connsiteX898" fmla="*/ 5349142 w 7467600"/>
              <a:gd name="connsiteY898" fmla="*/ 2204405 h 6858000"/>
              <a:gd name="connsiteX899" fmla="*/ 5262214 w 7467600"/>
              <a:gd name="connsiteY899" fmla="*/ 2233836 h 6858000"/>
              <a:gd name="connsiteX900" fmla="*/ 4981539 w 7467600"/>
              <a:gd name="connsiteY900" fmla="*/ 1542201 h 6858000"/>
              <a:gd name="connsiteX901" fmla="*/ 4958461 w 7467600"/>
              <a:gd name="connsiteY901" fmla="*/ 1136957 h 6858000"/>
              <a:gd name="connsiteX902" fmla="*/ 4655015 w 7467600"/>
              <a:gd name="connsiteY902" fmla="*/ 891426 h 6858000"/>
              <a:gd name="connsiteX903" fmla="*/ 4348002 w 7467600"/>
              <a:gd name="connsiteY903" fmla="*/ 2205895 h 6858000"/>
              <a:gd name="connsiteX904" fmla="*/ 4262250 w 7467600"/>
              <a:gd name="connsiteY904" fmla="*/ 2219972 h 6858000"/>
              <a:gd name="connsiteX905" fmla="*/ 4550611 w 7467600"/>
              <a:gd name="connsiteY905" fmla="*/ 817540 h 6858000"/>
              <a:gd name="connsiteX906" fmla="*/ 4564418 w 7467600"/>
              <a:gd name="connsiteY906" fmla="*/ 808293 h 6858000"/>
              <a:gd name="connsiteX907" fmla="*/ 4266388 w 7467600"/>
              <a:gd name="connsiteY907" fmla="*/ 500083 h 6858000"/>
              <a:gd name="connsiteX908" fmla="*/ 4032842 w 7467600"/>
              <a:gd name="connsiteY908" fmla="*/ 211809 h 6858000"/>
              <a:gd name="connsiteX909" fmla="*/ 3882765 w 7467600"/>
              <a:gd name="connsiteY909" fmla="*/ 0 h 6858000"/>
              <a:gd name="connsiteX910" fmla="*/ 3721337 w 7467600"/>
              <a:gd name="connsiteY910" fmla="*/ 0 h 6858000"/>
              <a:gd name="connsiteX911" fmla="*/ 3797544 w 7467600"/>
              <a:gd name="connsiteY911" fmla="*/ 0 h 6858000"/>
              <a:gd name="connsiteX912" fmla="*/ 3775734 w 7467600"/>
              <a:gd name="connsiteY912" fmla="*/ 95131 h 6858000"/>
              <a:gd name="connsiteX913" fmla="*/ 3724807 w 7467600"/>
              <a:gd name="connsiteY913" fmla="*/ 272257 h 6858000"/>
              <a:gd name="connsiteX914" fmla="*/ 3726844 w 7467600"/>
              <a:gd name="connsiteY914" fmla="*/ 282988 h 6858000"/>
              <a:gd name="connsiteX915" fmla="*/ 3742664 w 7467600"/>
              <a:gd name="connsiteY915" fmla="*/ 279918 h 6858000"/>
              <a:gd name="connsiteX916" fmla="*/ 4103910 w 7467600"/>
              <a:gd name="connsiteY916" fmla="*/ 1161917 h 6858000"/>
              <a:gd name="connsiteX917" fmla="*/ 4020269 w 7467600"/>
              <a:gd name="connsiteY917" fmla="*/ 1200406 h 6858000"/>
              <a:gd name="connsiteX918" fmla="*/ 3674882 w 7467600"/>
              <a:gd name="connsiteY918" fmla="*/ 488524 h 6858000"/>
              <a:gd name="connsiteX919" fmla="*/ 3132682 w 7467600"/>
              <a:gd name="connsiteY919" fmla="*/ 1072284 h 6858000"/>
              <a:gd name="connsiteX920" fmla="*/ 2716346 w 7467600"/>
              <a:gd name="connsiteY920" fmla="*/ 1276376 h 6858000"/>
              <a:gd name="connsiteX921" fmla="*/ 2716772 w 7467600"/>
              <a:gd name="connsiteY921" fmla="*/ 1255462 h 6858000"/>
              <a:gd name="connsiteX922" fmla="*/ 3471096 w 7467600"/>
              <a:gd name="connsiteY922" fmla="*/ 437072 h 6858000"/>
              <a:gd name="connsiteX923" fmla="*/ 3639057 w 7467600"/>
              <a:gd name="connsiteY923" fmla="*/ 286334 h 6858000"/>
              <a:gd name="connsiteX924" fmla="*/ 3640309 w 7467600"/>
              <a:gd name="connsiteY924" fmla="*/ 284664 h 6858000"/>
              <a:gd name="connsiteX925" fmla="*/ 3646022 w 7467600"/>
              <a:gd name="connsiteY925" fmla="*/ 276711 h 6858000"/>
              <a:gd name="connsiteX926" fmla="*/ 3707943 w 7467600"/>
              <a:gd name="connsiteY926" fmla="*/ 65958 h 6858000"/>
              <a:gd name="connsiteX927" fmla="*/ 3721337 w 7467600"/>
              <a:gd name="connsiteY927" fmla="*/ 0 h 6858000"/>
              <a:gd name="connsiteX928" fmla="*/ 2867960 w 7467600"/>
              <a:gd name="connsiteY928" fmla="*/ 0 h 6858000"/>
              <a:gd name="connsiteX929" fmla="*/ 2926351 w 7467600"/>
              <a:gd name="connsiteY929" fmla="*/ 0 h 6858000"/>
              <a:gd name="connsiteX930" fmla="*/ 2902823 w 7467600"/>
              <a:gd name="connsiteY930" fmla="*/ 262929 h 6858000"/>
              <a:gd name="connsiteX931" fmla="*/ 2940663 w 7467600"/>
              <a:gd name="connsiteY931" fmla="*/ 140884 h 6858000"/>
              <a:gd name="connsiteX932" fmla="*/ 2947039 w 7467600"/>
              <a:gd name="connsiteY932" fmla="*/ 122524 h 6858000"/>
              <a:gd name="connsiteX933" fmla="*/ 2984316 w 7467600"/>
              <a:gd name="connsiteY933" fmla="*/ 0 h 6858000"/>
              <a:gd name="connsiteX934" fmla="*/ 3016114 w 7467600"/>
              <a:gd name="connsiteY934" fmla="*/ 0 h 6858000"/>
              <a:gd name="connsiteX935" fmla="*/ 2979949 w 7467600"/>
              <a:gd name="connsiteY935" fmla="*/ 119274 h 6858000"/>
              <a:gd name="connsiteX936" fmla="*/ 3023879 w 7467600"/>
              <a:gd name="connsiteY936" fmla="*/ 0 h 6858000"/>
              <a:gd name="connsiteX937" fmla="*/ 3105400 w 7467600"/>
              <a:gd name="connsiteY937" fmla="*/ 0 h 6858000"/>
              <a:gd name="connsiteX938" fmla="*/ 3094669 w 7467600"/>
              <a:gd name="connsiteY938" fmla="*/ 30308 h 6858000"/>
              <a:gd name="connsiteX939" fmla="*/ 2901945 w 7467600"/>
              <a:gd name="connsiteY939" fmla="*/ 466538 h 6858000"/>
              <a:gd name="connsiteX940" fmla="*/ 2815209 w 7467600"/>
              <a:gd name="connsiteY940" fmla="*/ 497361 h 6858000"/>
              <a:gd name="connsiteX941" fmla="*/ 2844845 w 7467600"/>
              <a:gd name="connsiteY941" fmla="*/ 127638 h 6858000"/>
              <a:gd name="connsiteX942" fmla="*/ 2867960 w 7467600"/>
              <a:gd name="connsiteY942" fmla="*/ 0 h 6858000"/>
              <a:gd name="connsiteX943" fmla="*/ 1057230 w 7467600"/>
              <a:gd name="connsiteY943" fmla="*/ 0 h 6858000"/>
              <a:gd name="connsiteX944" fmla="*/ 1111003 w 7467600"/>
              <a:gd name="connsiteY944" fmla="*/ 0 h 6858000"/>
              <a:gd name="connsiteX945" fmla="*/ 1125553 w 7467600"/>
              <a:gd name="connsiteY945" fmla="*/ 52588 h 6858000"/>
              <a:gd name="connsiteX946" fmla="*/ 1304276 w 7467600"/>
              <a:gd name="connsiteY946" fmla="*/ 476275 h 6858000"/>
              <a:gd name="connsiteX947" fmla="*/ 1492066 w 7467600"/>
              <a:gd name="connsiteY947" fmla="*/ 886333 h 6858000"/>
              <a:gd name="connsiteX948" fmla="*/ 1423698 w 7467600"/>
              <a:gd name="connsiteY948" fmla="*/ 710817 h 6858000"/>
              <a:gd name="connsiteX949" fmla="*/ 1357609 w 7467600"/>
              <a:gd name="connsiteY949" fmla="*/ 532892 h 6858000"/>
              <a:gd name="connsiteX950" fmla="*/ 1309550 w 7467600"/>
              <a:gd name="connsiteY950" fmla="*/ 374031 h 6858000"/>
              <a:gd name="connsiteX951" fmla="*/ 1193673 w 7467600"/>
              <a:gd name="connsiteY951" fmla="*/ 49533 h 6858000"/>
              <a:gd name="connsiteX952" fmla="*/ 1164391 w 7467600"/>
              <a:gd name="connsiteY952" fmla="*/ 0 h 6858000"/>
              <a:gd name="connsiteX953" fmla="*/ 1200666 w 7467600"/>
              <a:gd name="connsiteY953" fmla="*/ 0 h 6858000"/>
              <a:gd name="connsiteX954" fmla="*/ 1223408 w 7467600"/>
              <a:gd name="connsiteY954" fmla="*/ 38996 h 6858000"/>
              <a:gd name="connsiteX955" fmla="*/ 1339635 w 7467600"/>
              <a:gd name="connsiteY955" fmla="*/ 365517 h 6858000"/>
              <a:gd name="connsiteX956" fmla="*/ 1387469 w 7467600"/>
              <a:gd name="connsiteY956" fmla="*/ 523079 h 6858000"/>
              <a:gd name="connsiteX957" fmla="*/ 1452685 w 7467600"/>
              <a:gd name="connsiteY957" fmla="*/ 699806 h 6858000"/>
              <a:gd name="connsiteX958" fmla="*/ 1492092 w 7467600"/>
              <a:gd name="connsiteY958" fmla="*/ 800424 h 6858000"/>
              <a:gd name="connsiteX959" fmla="*/ 1455302 w 7467600"/>
              <a:gd name="connsiteY959" fmla="*/ 632913 h 6858000"/>
              <a:gd name="connsiteX960" fmla="*/ 1222336 w 7467600"/>
              <a:gd name="connsiteY960" fmla="*/ 9480 h 6858000"/>
              <a:gd name="connsiteX961" fmla="*/ 1214634 w 7467600"/>
              <a:gd name="connsiteY961" fmla="*/ 0 h 6858000"/>
              <a:gd name="connsiteX962" fmla="*/ 1289827 w 7467600"/>
              <a:gd name="connsiteY962" fmla="*/ 0 h 6858000"/>
              <a:gd name="connsiteX963" fmla="*/ 1321076 w 7467600"/>
              <a:gd name="connsiteY963" fmla="*/ 59722 h 6858000"/>
              <a:gd name="connsiteX964" fmla="*/ 1512579 w 7467600"/>
              <a:gd name="connsiteY964" fmla="*/ 626441 h 6858000"/>
              <a:gd name="connsiteX965" fmla="*/ 1506076 w 7467600"/>
              <a:gd name="connsiteY965" fmla="*/ 1089289 h 6858000"/>
              <a:gd name="connsiteX966" fmla="*/ 1486346 w 7467600"/>
              <a:gd name="connsiteY966" fmla="*/ 1079919 h 6858000"/>
              <a:gd name="connsiteX967" fmla="*/ 1070511 w 7467600"/>
              <a:gd name="connsiteY967" fmla="*/ 48609 h 6858000"/>
              <a:gd name="connsiteX968" fmla="*/ 1057230 w 7467600"/>
              <a:gd name="connsiteY968" fmla="*/ 0 h 6858000"/>
              <a:gd name="connsiteX969" fmla="*/ 43151 w 7467600"/>
              <a:gd name="connsiteY969" fmla="*/ 0 h 6858000"/>
              <a:gd name="connsiteX970" fmla="*/ 95283 w 7467600"/>
              <a:gd name="connsiteY970" fmla="*/ 0 h 6858000"/>
              <a:gd name="connsiteX971" fmla="*/ 300708 w 7467600"/>
              <a:gd name="connsiteY971" fmla="*/ 154571 h 6858000"/>
              <a:gd name="connsiteX972" fmla="*/ 530414 w 7467600"/>
              <a:gd name="connsiteY972" fmla="*/ 354673 h 6858000"/>
              <a:gd name="connsiteX973" fmla="*/ 333785 w 7467600"/>
              <a:gd name="connsiteY973" fmla="*/ 161564 h 6858000"/>
              <a:gd name="connsiteX974" fmla="*/ 147005 w 7467600"/>
              <a:gd name="connsiteY974" fmla="*/ 0 h 6858000"/>
              <a:gd name="connsiteX975" fmla="*/ 272509 w 7467600"/>
              <a:gd name="connsiteY975" fmla="*/ 0 h 6858000"/>
              <a:gd name="connsiteX976" fmla="*/ 326276 w 7467600"/>
              <a:gd name="connsiteY976" fmla="*/ 45847 h 6858000"/>
              <a:gd name="connsiteX977" fmla="*/ 823759 w 7467600"/>
              <a:gd name="connsiteY977" fmla="*/ 574145 h 6858000"/>
              <a:gd name="connsiteX978" fmla="*/ 811254 w 7467600"/>
              <a:gd name="connsiteY978" fmla="*/ 665546 h 6858000"/>
              <a:gd name="connsiteX979" fmla="*/ 154042 w 7467600"/>
              <a:gd name="connsiteY979" fmla="*/ 261522 h 6858000"/>
              <a:gd name="connsiteX980" fmla="*/ 13550 w 7467600"/>
              <a:gd name="connsiteY980" fmla="*/ 158423 h 6858000"/>
              <a:gd name="connsiteX981" fmla="*/ 0 w 7467600"/>
              <a:gd name="connsiteY981" fmla="*/ 146618 h 6858000"/>
              <a:gd name="connsiteX982" fmla="*/ 0 w 7467600"/>
              <a:gd name="connsiteY982" fmla="*/ 59161 h 6858000"/>
              <a:gd name="connsiteX983" fmla="*/ 45427 w 7467600"/>
              <a:gd name="connsiteY983" fmla="*/ 101078 h 6858000"/>
              <a:gd name="connsiteX984" fmla="*/ 630103 w 7467600"/>
              <a:gd name="connsiteY984" fmla="*/ 485885 h 6858000"/>
              <a:gd name="connsiteX985" fmla="*/ 532040 w 7467600"/>
              <a:gd name="connsiteY985" fmla="*/ 399359 h 6858000"/>
              <a:gd name="connsiteX986" fmla="*/ 517618 w 7467600"/>
              <a:gd name="connsiteY986" fmla="*/ 385726 h 6858000"/>
              <a:gd name="connsiteX987" fmla="*/ 285074 w 7467600"/>
              <a:gd name="connsiteY987" fmla="*/ 182755 h 6858000"/>
              <a:gd name="connsiteX988" fmla="*/ 43151 w 7467600"/>
              <a:gd name="connsiteY98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467600 w 7467600"/>
              <a:gd name="connsiteY130" fmla="*/ 5158623 h 6858000"/>
              <a:gd name="connsiteX131" fmla="*/ 7312201 w 7467600"/>
              <a:gd name="connsiteY131" fmla="*/ 5128278 h 6858000"/>
              <a:gd name="connsiteX132" fmla="*/ 1903353 w 7467600"/>
              <a:gd name="connsiteY132" fmla="*/ 5044827 h 6858000"/>
              <a:gd name="connsiteX133" fmla="*/ 1936931 w 7467600"/>
              <a:gd name="connsiteY133" fmla="*/ 5093954 h 6858000"/>
              <a:gd name="connsiteX134" fmla="*/ 2195868 w 7467600"/>
              <a:gd name="connsiteY134" fmla="*/ 5396574 h 6858000"/>
              <a:gd name="connsiteX135" fmla="*/ 2088852 w 7467600"/>
              <a:gd name="connsiteY135" fmla="*/ 5166123 h 6858000"/>
              <a:gd name="connsiteX136" fmla="*/ 1958241 w 7467600"/>
              <a:gd name="connsiteY136" fmla="*/ 5067955 h 6858000"/>
              <a:gd name="connsiteX137" fmla="*/ 1903353 w 7467600"/>
              <a:gd name="connsiteY137" fmla="*/ 5044827 h 6858000"/>
              <a:gd name="connsiteX138" fmla="*/ 1979378 w 7467600"/>
              <a:gd name="connsiteY138" fmla="*/ 4769504 h 6858000"/>
              <a:gd name="connsiteX139" fmla="*/ 2882120 w 7467600"/>
              <a:gd name="connsiteY139" fmla="*/ 5064547 h 6858000"/>
              <a:gd name="connsiteX140" fmla="*/ 2793103 w 7467600"/>
              <a:gd name="connsiteY140" fmla="*/ 5039699 h 6858000"/>
              <a:gd name="connsiteX141" fmla="*/ 2770041 w 7467600"/>
              <a:gd name="connsiteY141" fmla="*/ 5033634 h 6858000"/>
              <a:gd name="connsiteX142" fmla="*/ 1979378 w 7467600"/>
              <a:gd name="connsiteY142" fmla="*/ 4769504 h 6858000"/>
              <a:gd name="connsiteX143" fmla="*/ 1927410 w 7467600"/>
              <a:gd name="connsiteY143" fmla="*/ 4716164 h 6858000"/>
              <a:gd name="connsiteX144" fmla="*/ 1959587 w 7467600"/>
              <a:gd name="connsiteY144" fmla="*/ 4728849 h 6858000"/>
              <a:gd name="connsiteX145" fmla="*/ 2777707 w 7467600"/>
              <a:gd name="connsiteY145" fmla="*/ 5003991 h 6858000"/>
              <a:gd name="connsiteX146" fmla="*/ 2800768 w 7467600"/>
              <a:gd name="connsiteY146" fmla="*/ 5010056 h 6858000"/>
              <a:gd name="connsiteX147" fmla="*/ 2879408 w 7467600"/>
              <a:gd name="connsiteY147" fmla="*/ 5031590 h 6858000"/>
              <a:gd name="connsiteX148" fmla="*/ 2862295 w 7467600"/>
              <a:gd name="connsiteY148" fmla="*/ 5022958 h 6858000"/>
              <a:gd name="connsiteX149" fmla="*/ 2813343 w 7467600"/>
              <a:gd name="connsiteY149" fmla="*/ 4998369 h 6858000"/>
              <a:gd name="connsiteX150" fmla="*/ 2646245 w 7467600"/>
              <a:gd name="connsiteY150" fmla="*/ 4930999 h 6858000"/>
              <a:gd name="connsiteX151" fmla="*/ 1999243 w 7467600"/>
              <a:gd name="connsiteY151" fmla="*/ 4730524 h 6858000"/>
              <a:gd name="connsiteX152" fmla="*/ 1979527 w 7467600"/>
              <a:gd name="connsiteY152" fmla="*/ 4726651 h 6858000"/>
              <a:gd name="connsiteX153" fmla="*/ 1927410 w 7467600"/>
              <a:gd name="connsiteY153" fmla="*/ 4716164 h 6858000"/>
              <a:gd name="connsiteX154" fmla="*/ 1997014 w 7467600"/>
              <a:gd name="connsiteY154" fmla="*/ 4698007 h 6858000"/>
              <a:gd name="connsiteX155" fmla="*/ 2005458 w 7467600"/>
              <a:gd name="connsiteY155" fmla="*/ 4699540 h 6858000"/>
              <a:gd name="connsiteX156" fmla="*/ 2657186 w 7467600"/>
              <a:gd name="connsiteY156" fmla="*/ 4901687 h 6858000"/>
              <a:gd name="connsiteX157" fmla="*/ 2826662 w 7467600"/>
              <a:gd name="connsiteY157" fmla="*/ 4970362 h 6858000"/>
              <a:gd name="connsiteX158" fmla="*/ 2876100 w 7467600"/>
              <a:gd name="connsiteY158" fmla="*/ 4995397 h 6858000"/>
              <a:gd name="connsiteX159" fmla="*/ 3042600 w 7467600"/>
              <a:gd name="connsiteY159" fmla="*/ 5059532 h 6858000"/>
              <a:gd name="connsiteX160" fmla="*/ 1997014 w 7467600"/>
              <a:gd name="connsiteY160" fmla="*/ 4698007 h 6858000"/>
              <a:gd name="connsiteX161" fmla="*/ 2305292 w 7467600"/>
              <a:gd name="connsiteY161" fmla="*/ 4219492 h 6858000"/>
              <a:gd name="connsiteX162" fmla="*/ 3360922 w 7467600"/>
              <a:gd name="connsiteY162" fmla="*/ 4529373 h 6858000"/>
              <a:gd name="connsiteX163" fmla="*/ 3492420 w 7467600"/>
              <a:gd name="connsiteY163" fmla="*/ 4510145 h 6858000"/>
              <a:gd name="connsiteX164" fmla="*/ 3364086 w 7467600"/>
              <a:gd name="connsiteY164" fmla="*/ 4480340 h 6858000"/>
              <a:gd name="connsiteX165" fmla="*/ 3225818 w 7467600"/>
              <a:gd name="connsiteY165" fmla="*/ 4411822 h 6858000"/>
              <a:gd name="connsiteX166" fmla="*/ 3129696 w 7467600"/>
              <a:gd name="connsiteY166" fmla="*/ 4360704 h 6858000"/>
              <a:gd name="connsiteX167" fmla="*/ 2814545 w 7467600"/>
              <a:gd name="connsiteY167" fmla="*/ 4282955 h 6858000"/>
              <a:gd name="connsiteX168" fmla="*/ 2305292 w 7467600"/>
              <a:gd name="connsiteY168" fmla="*/ 4219492 h 6858000"/>
              <a:gd name="connsiteX169" fmla="*/ 2626982 w 7467600"/>
              <a:gd name="connsiteY169" fmla="*/ 4206450 h 6858000"/>
              <a:gd name="connsiteX170" fmla="*/ 2490617 w 7467600"/>
              <a:gd name="connsiteY170" fmla="*/ 4206951 h 6858000"/>
              <a:gd name="connsiteX171" fmla="*/ 2819869 w 7467600"/>
              <a:gd name="connsiteY171" fmla="*/ 4252936 h 6858000"/>
              <a:gd name="connsiteX172" fmla="*/ 3143018 w 7467600"/>
              <a:gd name="connsiteY172" fmla="*/ 4332698 h 6858000"/>
              <a:gd name="connsiteX173" fmla="*/ 3241520 w 7467600"/>
              <a:gd name="connsiteY173" fmla="*/ 4385112 h 6858000"/>
              <a:gd name="connsiteX174" fmla="*/ 3374575 w 7467600"/>
              <a:gd name="connsiteY174" fmla="*/ 4451517 h 6858000"/>
              <a:gd name="connsiteX175" fmla="*/ 3505221 w 7467600"/>
              <a:gd name="connsiteY175" fmla="*/ 4480757 h 6858000"/>
              <a:gd name="connsiteX176" fmla="*/ 2626982 w 7467600"/>
              <a:gd name="connsiteY176" fmla="*/ 4206450 h 6858000"/>
              <a:gd name="connsiteX177" fmla="*/ 1310106 w 7467600"/>
              <a:gd name="connsiteY177" fmla="*/ 3943217 h 6858000"/>
              <a:gd name="connsiteX178" fmla="*/ 854994 w 7467600"/>
              <a:gd name="connsiteY178" fmla="*/ 4399136 h 6858000"/>
              <a:gd name="connsiteX179" fmla="*/ 742462 w 7467600"/>
              <a:gd name="connsiteY179" fmla="*/ 4594648 h 6858000"/>
              <a:gd name="connsiteX180" fmla="*/ 820602 w 7467600"/>
              <a:gd name="connsiteY180" fmla="*/ 4485915 h 6858000"/>
              <a:gd name="connsiteX181" fmla="*/ 878295 w 7467600"/>
              <a:gd name="connsiteY181" fmla="*/ 4403594 h 6858000"/>
              <a:gd name="connsiteX182" fmla="*/ 1240607 w 7467600"/>
              <a:gd name="connsiteY182" fmla="*/ 4010401 h 6858000"/>
              <a:gd name="connsiteX183" fmla="*/ 1310106 w 7467600"/>
              <a:gd name="connsiteY183" fmla="*/ 3943217 h 6858000"/>
              <a:gd name="connsiteX184" fmla="*/ 1423113 w 7467600"/>
              <a:gd name="connsiteY184" fmla="*/ 3874565 h 6858000"/>
              <a:gd name="connsiteX185" fmla="*/ 1260565 w 7467600"/>
              <a:gd name="connsiteY185" fmla="*/ 4031982 h 6858000"/>
              <a:gd name="connsiteX186" fmla="*/ 901900 w 7467600"/>
              <a:gd name="connsiteY186" fmla="*/ 4421236 h 6858000"/>
              <a:gd name="connsiteX187" fmla="*/ 845044 w 7467600"/>
              <a:gd name="connsiteY187" fmla="*/ 4502436 h 6858000"/>
              <a:gd name="connsiteX188" fmla="*/ 685926 w 7467600"/>
              <a:gd name="connsiteY188" fmla="*/ 4703069 h 6858000"/>
              <a:gd name="connsiteX189" fmla="*/ 684248 w 7467600"/>
              <a:gd name="connsiteY189" fmla="*/ 4706721 h 6858000"/>
              <a:gd name="connsiteX190" fmla="*/ 1423113 w 7467600"/>
              <a:gd name="connsiteY190" fmla="*/ 3874565 h 6858000"/>
              <a:gd name="connsiteX191" fmla="*/ 3316479 w 7467600"/>
              <a:gd name="connsiteY191" fmla="*/ 3872136 h 6858000"/>
              <a:gd name="connsiteX192" fmla="*/ 3546806 w 7467600"/>
              <a:gd name="connsiteY192" fmla="*/ 4356139 h 6858000"/>
              <a:gd name="connsiteX193" fmla="*/ 3364433 w 7467600"/>
              <a:gd name="connsiteY193" fmla="*/ 3953121 h 6858000"/>
              <a:gd name="connsiteX194" fmla="*/ 3316479 w 7467600"/>
              <a:gd name="connsiteY194" fmla="*/ 3872136 h 6858000"/>
              <a:gd name="connsiteX195" fmla="*/ 3291335 w 7467600"/>
              <a:gd name="connsiteY195" fmla="*/ 3767420 h 6858000"/>
              <a:gd name="connsiteX196" fmla="*/ 3390805 w 7467600"/>
              <a:gd name="connsiteY196" fmla="*/ 3937163 h 6858000"/>
              <a:gd name="connsiteX197" fmla="*/ 3579062 w 7467600"/>
              <a:gd name="connsiteY197" fmla="*/ 4359040 h 6858000"/>
              <a:gd name="connsiteX198" fmla="*/ 3467355 w 7467600"/>
              <a:gd name="connsiteY198" fmla="*/ 3988130 h 6858000"/>
              <a:gd name="connsiteX199" fmla="*/ 3310753 w 7467600"/>
              <a:gd name="connsiteY199" fmla="*/ 3787140 h 6858000"/>
              <a:gd name="connsiteX200" fmla="*/ 3291335 w 7467600"/>
              <a:gd name="connsiteY200" fmla="*/ 3767420 h 6858000"/>
              <a:gd name="connsiteX201" fmla="*/ 1635889 w 7467600"/>
              <a:gd name="connsiteY201" fmla="*/ 3709494 h 6858000"/>
              <a:gd name="connsiteX202" fmla="*/ 1634800 w 7467600"/>
              <a:gd name="connsiteY202" fmla="*/ 3731111 h 6858000"/>
              <a:gd name="connsiteX203" fmla="*/ 1635889 w 7467600"/>
              <a:gd name="connsiteY203" fmla="*/ 3709494 h 6858000"/>
              <a:gd name="connsiteX204" fmla="*/ 1510397 w 7467600"/>
              <a:gd name="connsiteY204" fmla="*/ 3684705 h 6858000"/>
              <a:gd name="connsiteX205" fmla="*/ 1146550 w 7467600"/>
              <a:gd name="connsiteY205" fmla="*/ 3802012 h 6858000"/>
              <a:gd name="connsiteX206" fmla="*/ 698834 w 7467600"/>
              <a:gd name="connsiteY206" fmla="*/ 3952272 h 6858000"/>
              <a:gd name="connsiteX207" fmla="*/ 34256 w 7467600"/>
              <a:gd name="connsiteY207" fmla="*/ 4347603 h 6858000"/>
              <a:gd name="connsiteX208" fmla="*/ 527241 w 7467600"/>
              <a:gd name="connsiteY208" fmla="*/ 4065078 h 6858000"/>
              <a:gd name="connsiteX209" fmla="*/ 1510397 w 7467600"/>
              <a:gd name="connsiteY209" fmla="*/ 3684705 h 6858000"/>
              <a:gd name="connsiteX210" fmla="*/ 1313114 w 7467600"/>
              <a:gd name="connsiteY210" fmla="*/ 3655216 h 6858000"/>
              <a:gd name="connsiteX211" fmla="*/ 1109304 w 7467600"/>
              <a:gd name="connsiteY211" fmla="*/ 3669030 h 6858000"/>
              <a:gd name="connsiteX212" fmla="*/ 8129 w 7467600"/>
              <a:gd name="connsiteY212" fmla="*/ 4330519 h 6858000"/>
              <a:gd name="connsiteX213" fmla="*/ 687572 w 7467600"/>
              <a:gd name="connsiteY213" fmla="*/ 3925629 h 6858000"/>
              <a:gd name="connsiteX214" fmla="*/ 1138365 w 7467600"/>
              <a:gd name="connsiteY214" fmla="*/ 3774515 h 6858000"/>
              <a:gd name="connsiteX215" fmla="*/ 1505579 w 7467600"/>
              <a:gd name="connsiteY215" fmla="*/ 3655526 h 6858000"/>
              <a:gd name="connsiteX216" fmla="*/ 1313114 w 7467600"/>
              <a:gd name="connsiteY216" fmla="*/ 3655216 h 6858000"/>
              <a:gd name="connsiteX217" fmla="*/ 3655073 w 7467600"/>
              <a:gd name="connsiteY217" fmla="*/ 3650884 h 6858000"/>
              <a:gd name="connsiteX218" fmla="*/ 3989938 w 7467600"/>
              <a:gd name="connsiteY218" fmla="*/ 3991685 h 6858000"/>
              <a:gd name="connsiteX219" fmla="*/ 4393907 w 7467600"/>
              <a:gd name="connsiteY219" fmla="*/ 4261258 h 6858000"/>
              <a:gd name="connsiteX220" fmla="*/ 4648051 w 7467600"/>
              <a:gd name="connsiteY220" fmla="*/ 4374051 h 6858000"/>
              <a:gd name="connsiteX221" fmla="*/ 4383389 w 7467600"/>
              <a:gd name="connsiteY221" fmla="*/ 4184369 h 6858000"/>
              <a:gd name="connsiteX222" fmla="*/ 4165508 w 7467600"/>
              <a:gd name="connsiteY222" fmla="*/ 4035196 h 6858000"/>
              <a:gd name="connsiteX223" fmla="*/ 4068162 w 7467600"/>
              <a:gd name="connsiteY223" fmla="*/ 3953394 h 6858000"/>
              <a:gd name="connsiteX224" fmla="*/ 3981416 w 7467600"/>
              <a:gd name="connsiteY224" fmla="*/ 3880482 h 6858000"/>
              <a:gd name="connsiteX225" fmla="*/ 3800147 w 7467600"/>
              <a:gd name="connsiteY225" fmla="*/ 3749872 h 6858000"/>
              <a:gd name="connsiteX226" fmla="*/ 3655073 w 7467600"/>
              <a:gd name="connsiteY226" fmla="*/ 3650884 h 6858000"/>
              <a:gd name="connsiteX227" fmla="*/ 3670252 w 7467600"/>
              <a:gd name="connsiteY227" fmla="*/ 3622798 h 6858000"/>
              <a:gd name="connsiteX228" fmla="*/ 3817258 w 7467600"/>
              <a:gd name="connsiteY228" fmla="*/ 3723577 h 6858000"/>
              <a:gd name="connsiteX229" fmla="*/ 4000461 w 7467600"/>
              <a:gd name="connsiteY229" fmla="*/ 3855966 h 6858000"/>
              <a:gd name="connsiteX230" fmla="*/ 4088180 w 7467600"/>
              <a:gd name="connsiteY230" fmla="*/ 3929774 h 6858000"/>
              <a:gd name="connsiteX231" fmla="*/ 4184555 w 7467600"/>
              <a:gd name="connsiteY231" fmla="*/ 4010683 h 6858000"/>
              <a:gd name="connsiteX232" fmla="*/ 4399563 w 7467600"/>
              <a:gd name="connsiteY232" fmla="*/ 4158106 h 6858000"/>
              <a:gd name="connsiteX233" fmla="*/ 4684469 w 7467600"/>
              <a:gd name="connsiteY233" fmla="*/ 4364680 h 6858000"/>
              <a:gd name="connsiteX234" fmla="*/ 4690271 w 7467600"/>
              <a:gd name="connsiteY234" fmla="*/ 4370034 h 6858000"/>
              <a:gd name="connsiteX235" fmla="*/ 4136093 w 7467600"/>
              <a:gd name="connsiteY235" fmla="*/ 3858466 h 6858000"/>
              <a:gd name="connsiteX236" fmla="*/ 3670252 w 7467600"/>
              <a:gd name="connsiteY236" fmla="*/ 3622798 h 6858000"/>
              <a:gd name="connsiteX237" fmla="*/ 4440129 w 7467600"/>
              <a:gd name="connsiteY237" fmla="*/ 3448571 h 6858000"/>
              <a:gd name="connsiteX238" fmla="*/ 4856525 w 7467600"/>
              <a:gd name="connsiteY238" fmla="*/ 3915351 h 6858000"/>
              <a:gd name="connsiteX239" fmla="*/ 5059055 w 7467600"/>
              <a:gd name="connsiteY239" fmla="*/ 4108918 h 6858000"/>
              <a:gd name="connsiteX240" fmla="*/ 5290070 w 7467600"/>
              <a:gd name="connsiteY240" fmla="*/ 4263619 h 6858000"/>
              <a:gd name="connsiteX241" fmla="*/ 4834991 w 7467600"/>
              <a:gd name="connsiteY241" fmla="*/ 3830985 h 6858000"/>
              <a:gd name="connsiteX242" fmla="*/ 4440129 w 7467600"/>
              <a:gd name="connsiteY242" fmla="*/ 3448571 h 6858000"/>
              <a:gd name="connsiteX243" fmla="*/ 4441737 w 7467600"/>
              <a:gd name="connsiteY243" fmla="*/ 3399734 h 6858000"/>
              <a:gd name="connsiteX244" fmla="*/ 4431236 w 7467600"/>
              <a:gd name="connsiteY244" fmla="*/ 3400954 h 6858000"/>
              <a:gd name="connsiteX245" fmla="*/ 4557150 w 7467600"/>
              <a:gd name="connsiteY245" fmla="*/ 3510023 h 6858000"/>
              <a:gd name="connsiteX246" fmla="*/ 4856936 w 7467600"/>
              <a:gd name="connsiteY246" fmla="*/ 3809146 h 6858000"/>
              <a:gd name="connsiteX247" fmla="*/ 5111996 w 7467600"/>
              <a:gd name="connsiteY247" fmla="*/ 4065759 h 6858000"/>
              <a:gd name="connsiteX248" fmla="*/ 5388878 w 7467600"/>
              <a:gd name="connsiteY248" fmla="*/ 4300185 h 6858000"/>
              <a:gd name="connsiteX249" fmla="*/ 5425556 w 7467600"/>
              <a:gd name="connsiteY249" fmla="*/ 4308967 h 6858000"/>
              <a:gd name="connsiteX250" fmla="*/ 4943646 w 7467600"/>
              <a:gd name="connsiteY250" fmla="*/ 3822916 h 6858000"/>
              <a:gd name="connsiteX251" fmla="*/ 4594837 w 7467600"/>
              <a:gd name="connsiteY251" fmla="*/ 3532274 h 6858000"/>
              <a:gd name="connsiteX252" fmla="*/ 4441737 w 7467600"/>
              <a:gd name="connsiteY252" fmla="*/ 3399734 h 6858000"/>
              <a:gd name="connsiteX253" fmla="*/ 5425834 w 7467600"/>
              <a:gd name="connsiteY253" fmla="*/ 3162785 h 6858000"/>
              <a:gd name="connsiteX254" fmla="*/ 5401644 w 7467600"/>
              <a:gd name="connsiteY254" fmla="*/ 3617847 h 6858000"/>
              <a:gd name="connsiteX255" fmla="*/ 5467256 w 7467600"/>
              <a:gd name="connsiteY255" fmla="*/ 4175494 h 6858000"/>
              <a:gd name="connsiteX256" fmla="*/ 5448069 w 7467600"/>
              <a:gd name="connsiteY256" fmla="*/ 3567554 h 6858000"/>
              <a:gd name="connsiteX257" fmla="*/ 5425834 w 7467600"/>
              <a:gd name="connsiteY257" fmla="*/ 3162785 h 6858000"/>
              <a:gd name="connsiteX258" fmla="*/ 1318687 w 7467600"/>
              <a:gd name="connsiteY258" fmla="*/ 3113840 h 6858000"/>
              <a:gd name="connsiteX259" fmla="*/ 1066793 w 7467600"/>
              <a:gd name="connsiteY259" fmla="*/ 3212171 h 6858000"/>
              <a:gd name="connsiteX260" fmla="*/ 993319 w 7467600"/>
              <a:gd name="connsiteY260" fmla="*/ 3247648 h 6858000"/>
              <a:gd name="connsiteX261" fmla="*/ 853081 w 7467600"/>
              <a:gd name="connsiteY261" fmla="*/ 3312410 h 6858000"/>
              <a:gd name="connsiteX262" fmla="*/ 805957 w 7467600"/>
              <a:gd name="connsiteY262" fmla="*/ 3330443 h 6858000"/>
              <a:gd name="connsiteX263" fmla="*/ 1318687 w 7467600"/>
              <a:gd name="connsiteY263" fmla="*/ 3113840 h 6858000"/>
              <a:gd name="connsiteX264" fmla="*/ 5453702 w 7467600"/>
              <a:gd name="connsiteY264" fmla="*/ 3090882 h 6858000"/>
              <a:gd name="connsiteX265" fmla="*/ 5480135 w 7467600"/>
              <a:gd name="connsiteY265" fmla="*/ 3565802 h 6858000"/>
              <a:gd name="connsiteX266" fmla="*/ 5499023 w 7467600"/>
              <a:gd name="connsiteY266" fmla="*/ 4166310 h 6858000"/>
              <a:gd name="connsiteX267" fmla="*/ 5547022 w 7467600"/>
              <a:gd name="connsiteY267" fmla="*/ 3607838 h 6858000"/>
              <a:gd name="connsiteX268" fmla="*/ 5515964 w 7467600"/>
              <a:gd name="connsiteY268" fmla="*/ 3378541 h 6858000"/>
              <a:gd name="connsiteX269" fmla="*/ 5453702 w 7467600"/>
              <a:gd name="connsiteY269" fmla="*/ 3090882 h 6858000"/>
              <a:gd name="connsiteX270" fmla="*/ 1238695 w 7467600"/>
              <a:gd name="connsiteY270" fmla="*/ 3076820 h 6858000"/>
              <a:gd name="connsiteX271" fmla="*/ 716371 w 7467600"/>
              <a:gd name="connsiteY271" fmla="*/ 3293249 h 6858000"/>
              <a:gd name="connsiteX272" fmla="*/ 579522 w 7467600"/>
              <a:gd name="connsiteY272" fmla="*/ 3371759 h 6858000"/>
              <a:gd name="connsiteX273" fmla="*/ 600288 w 7467600"/>
              <a:gd name="connsiteY273" fmla="*/ 3365555 h 6858000"/>
              <a:gd name="connsiteX274" fmla="*/ 840692 w 7467600"/>
              <a:gd name="connsiteY274" fmla="*/ 3284921 h 6858000"/>
              <a:gd name="connsiteX275" fmla="*/ 979248 w 7467600"/>
              <a:gd name="connsiteY275" fmla="*/ 3221003 h 6858000"/>
              <a:gd name="connsiteX276" fmla="*/ 1053282 w 7467600"/>
              <a:gd name="connsiteY276" fmla="*/ 3185247 h 6858000"/>
              <a:gd name="connsiteX277" fmla="*/ 1320603 w 7467600"/>
              <a:gd name="connsiteY277" fmla="*/ 3081281 h 6858000"/>
              <a:gd name="connsiteX278" fmla="*/ 1238695 w 7467600"/>
              <a:gd name="connsiteY278" fmla="*/ 3076820 h 6858000"/>
              <a:gd name="connsiteX279" fmla="*/ 5425627 w 7467600"/>
              <a:gd name="connsiteY279" fmla="*/ 2954192 h 6858000"/>
              <a:gd name="connsiteX280" fmla="*/ 5470770 w 7467600"/>
              <a:gd name="connsiteY280" fmla="*/ 3005435 h 6858000"/>
              <a:gd name="connsiteX281" fmla="*/ 5519779 w 7467600"/>
              <a:gd name="connsiteY281" fmla="*/ 4359223 h 6858000"/>
              <a:gd name="connsiteX282" fmla="*/ 5520293 w 7467600"/>
              <a:gd name="connsiteY282" fmla="*/ 4360602 h 6858000"/>
              <a:gd name="connsiteX283" fmla="*/ 5767221 w 7467600"/>
              <a:gd name="connsiteY283" fmla="*/ 4665564 h 6858000"/>
              <a:gd name="connsiteX284" fmla="*/ 6937169 w 7467600"/>
              <a:gd name="connsiteY284" fmla="*/ 4815941 h 6858000"/>
              <a:gd name="connsiteX285" fmla="*/ 6953922 w 7467600"/>
              <a:gd name="connsiteY285" fmla="*/ 4890068 h 6858000"/>
              <a:gd name="connsiteX286" fmla="*/ 6071359 w 7467600"/>
              <a:gd name="connsiteY286" fmla="*/ 4770770 h 6858000"/>
              <a:gd name="connsiteX287" fmla="*/ 6038839 w 7467600"/>
              <a:gd name="connsiteY287" fmla="*/ 4764474 h 6858000"/>
              <a:gd name="connsiteX288" fmla="*/ 6038706 w 7467600"/>
              <a:gd name="connsiteY288" fmla="*/ 4763847 h 6858000"/>
              <a:gd name="connsiteX289" fmla="*/ 6037784 w 7467600"/>
              <a:gd name="connsiteY289" fmla="*/ 4764270 h 6858000"/>
              <a:gd name="connsiteX290" fmla="*/ 6038839 w 7467600"/>
              <a:gd name="connsiteY290" fmla="*/ 4764474 h 6858000"/>
              <a:gd name="connsiteX291" fmla="*/ 6040338 w 7467600"/>
              <a:gd name="connsiteY291" fmla="*/ 4771418 h 6858000"/>
              <a:gd name="connsiteX292" fmla="*/ 6024488 w 7467600"/>
              <a:gd name="connsiteY292" fmla="*/ 4809903 h 6858000"/>
              <a:gd name="connsiteX293" fmla="*/ 5599771 w 7467600"/>
              <a:gd name="connsiteY293" fmla="*/ 5509652 h 6858000"/>
              <a:gd name="connsiteX294" fmla="*/ 5548843 w 7467600"/>
              <a:gd name="connsiteY294" fmla="*/ 5563845 h 6858000"/>
              <a:gd name="connsiteX295" fmla="*/ 5940952 w 7467600"/>
              <a:gd name="connsiteY295" fmla="*/ 6250028 h 6858000"/>
              <a:gd name="connsiteX296" fmla="*/ 6043441 w 7467600"/>
              <a:gd name="connsiteY296" fmla="*/ 6665847 h 6858000"/>
              <a:gd name="connsiteX297" fmla="*/ 6093432 w 7467600"/>
              <a:gd name="connsiteY297" fmla="*/ 6858000 h 6858000"/>
              <a:gd name="connsiteX298" fmla="*/ 6034344 w 7467600"/>
              <a:gd name="connsiteY298" fmla="*/ 6858000 h 6858000"/>
              <a:gd name="connsiteX299" fmla="*/ 6026679 w 7467600"/>
              <a:gd name="connsiteY299" fmla="*/ 6836959 h 6858000"/>
              <a:gd name="connsiteX300" fmla="*/ 5800441 w 7467600"/>
              <a:gd name="connsiteY300" fmla="*/ 6335286 h 6858000"/>
              <a:gd name="connsiteX301" fmla="*/ 5526562 w 7467600"/>
              <a:gd name="connsiteY301" fmla="*/ 5705388 h 6858000"/>
              <a:gd name="connsiteX302" fmla="*/ 5519640 w 7467600"/>
              <a:gd name="connsiteY302" fmla="*/ 5683774 h 6858000"/>
              <a:gd name="connsiteX303" fmla="*/ 5844559 w 7467600"/>
              <a:gd name="connsiteY303" fmla="*/ 6553349 h 6858000"/>
              <a:gd name="connsiteX304" fmla="*/ 5975994 w 7467600"/>
              <a:gd name="connsiteY304" fmla="*/ 6858000 h 6858000"/>
              <a:gd name="connsiteX305" fmla="*/ 5898547 w 7467600"/>
              <a:gd name="connsiteY305" fmla="*/ 6858000 h 6858000"/>
              <a:gd name="connsiteX306" fmla="*/ 5682041 w 7467600"/>
              <a:gd name="connsiteY306" fmla="*/ 6355860 h 6858000"/>
              <a:gd name="connsiteX307" fmla="*/ 5461758 w 7467600"/>
              <a:gd name="connsiteY307" fmla="*/ 5820220 h 6858000"/>
              <a:gd name="connsiteX308" fmla="*/ 5237282 w 7467600"/>
              <a:gd name="connsiteY308" fmla="*/ 6579086 h 6858000"/>
              <a:gd name="connsiteX309" fmla="*/ 5115009 w 7467600"/>
              <a:gd name="connsiteY309" fmla="*/ 6858000 h 6858000"/>
              <a:gd name="connsiteX310" fmla="*/ 5028074 w 7467600"/>
              <a:gd name="connsiteY310" fmla="*/ 6858000 h 6858000"/>
              <a:gd name="connsiteX311" fmla="*/ 5079508 w 7467600"/>
              <a:gd name="connsiteY311" fmla="*/ 6749074 h 6858000"/>
              <a:gd name="connsiteX312" fmla="*/ 5371846 w 7467600"/>
              <a:gd name="connsiteY312" fmla="*/ 5924413 h 6858000"/>
              <a:gd name="connsiteX313" fmla="*/ 5270512 w 7467600"/>
              <a:gd name="connsiteY313" fmla="*/ 6138975 h 6858000"/>
              <a:gd name="connsiteX314" fmla="*/ 5062409 w 7467600"/>
              <a:gd name="connsiteY314" fmla="*/ 6653544 h 6858000"/>
              <a:gd name="connsiteX315" fmla="*/ 5036628 w 7467600"/>
              <a:gd name="connsiteY315" fmla="*/ 6754247 h 6858000"/>
              <a:gd name="connsiteX316" fmla="*/ 5009112 w 7467600"/>
              <a:gd name="connsiteY316" fmla="*/ 6858000 h 6858000"/>
              <a:gd name="connsiteX317" fmla="*/ 4976679 w 7467600"/>
              <a:gd name="connsiteY317" fmla="*/ 6858000 h 6858000"/>
              <a:gd name="connsiteX318" fmla="*/ 5006537 w 7467600"/>
              <a:gd name="connsiteY318" fmla="*/ 6747068 h 6858000"/>
              <a:gd name="connsiteX319" fmla="*/ 5032723 w 7467600"/>
              <a:gd name="connsiteY319" fmla="*/ 6644957 h 6858000"/>
              <a:gd name="connsiteX320" fmla="*/ 5242949 w 7467600"/>
              <a:gd name="connsiteY320" fmla="*/ 6125175 h 6858000"/>
              <a:gd name="connsiteX321" fmla="*/ 5286321 w 7467600"/>
              <a:gd name="connsiteY321" fmla="*/ 6033555 h 6858000"/>
              <a:gd name="connsiteX322" fmla="*/ 5008210 w 7467600"/>
              <a:gd name="connsiteY322" fmla="*/ 6649194 h 6858000"/>
              <a:gd name="connsiteX323" fmla="*/ 4986321 w 7467600"/>
              <a:gd name="connsiteY323" fmla="*/ 6765687 h 6858000"/>
              <a:gd name="connsiteX324" fmla="*/ 4973474 w 7467600"/>
              <a:gd name="connsiteY324" fmla="*/ 6858000 h 6858000"/>
              <a:gd name="connsiteX325" fmla="*/ 4907178 w 7467600"/>
              <a:gd name="connsiteY325" fmla="*/ 6858000 h 6858000"/>
              <a:gd name="connsiteX326" fmla="*/ 4910810 w 7467600"/>
              <a:gd name="connsiteY326" fmla="*/ 6829660 h 6858000"/>
              <a:gd name="connsiteX327" fmla="*/ 4987461 w 7467600"/>
              <a:gd name="connsiteY327" fmla="*/ 6432994 h 6858000"/>
              <a:gd name="connsiteX328" fmla="*/ 5179262 w 7467600"/>
              <a:gd name="connsiteY328" fmla="*/ 6035044 h 6858000"/>
              <a:gd name="connsiteX329" fmla="*/ 4689678 w 7467600"/>
              <a:gd name="connsiteY329" fmla="*/ 6440241 h 6858000"/>
              <a:gd name="connsiteX330" fmla="*/ 4477543 w 7467600"/>
              <a:gd name="connsiteY330" fmla="*/ 6674836 h 6858000"/>
              <a:gd name="connsiteX331" fmla="*/ 4329957 w 7467600"/>
              <a:gd name="connsiteY331" fmla="*/ 6858000 h 6858000"/>
              <a:gd name="connsiteX332" fmla="*/ 4218595 w 7467600"/>
              <a:gd name="connsiteY332" fmla="*/ 6858000 h 6858000"/>
              <a:gd name="connsiteX333" fmla="*/ 4368888 w 7467600"/>
              <a:gd name="connsiteY333" fmla="*/ 6668412 h 6858000"/>
              <a:gd name="connsiteX334" fmla="*/ 4563091 w 7467600"/>
              <a:gd name="connsiteY334" fmla="*/ 6442508 h 6858000"/>
              <a:gd name="connsiteX335" fmla="*/ 5387324 w 7467600"/>
              <a:gd name="connsiteY335" fmla="*/ 5705830 h 6858000"/>
              <a:gd name="connsiteX336" fmla="*/ 5073620 w 7467600"/>
              <a:gd name="connsiteY336" fmla="*/ 5955437 h 6858000"/>
              <a:gd name="connsiteX337" fmla="*/ 4689789 w 7467600"/>
              <a:gd name="connsiteY337" fmla="*/ 6268382 h 6858000"/>
              <a:gd name="connsiteX338" fmla="*/ 4418722 w 7467600"/>
              <a:gd name="connsiteY338" fmla="*/ 6570886 h 6858000"/>
              <a:gd name="connsiteX339" fmla="*/ 4214944 w 7467600"/>
              <a:gd name="connsiteY339" fmla="*/ 6858000 h 6858000"/>
              <a:gd name="connsiteX340" fmla="*/ 4177898 w 7467600"/>
              <a:gd name="connsiteY340" fmla="*/ 6858000 h 6858000"/>
              <a:gd name="connsiteX341" fmla="*/ 4391597 w 7467600"/>
              <a:gd name="connsiteY341" fmla="*/ 6556370 h 6858000"/>
              <a:gd name="connsiteX342" fmla="*/ 4668889 w 7467600"/>
              <a:gd name="connsiteY342" fmla="*/ 6246399 h 6858000"/>
              <a:gd name="connsiteX343" fmla="*/ 5055427 w 7467600"/>
              <a:gd name="connsiteY343" fmla="*/ 5931476 h 6858000"/>
              <a:gd name="connsiteX344" fmla="*/ 5371814 w 7467600"/>
              <a:gd name="connsiteY344" fmla="*/ 5678975 h 6858000"/>
              <a:gd name="connsiteX345" fmla="*/ 4987918 w 7467600"/>
              <a:gd name="connsiteY345" fmla="*/ 5838701 h 6858000"/>
              <a:gd name="connsiteX346" fmla="*/ 4317146 w 7467600"/>
              <a:gd name="connsiteY346" fmla="*/ 6587716 h 6858000"/>
              <a:gd name="connsiteX347" fmla="*/ 4171627 w 7467600"/>
              <a:gd name="connsiteY347" fmla="*/ 6858000 h 6858000"/>
              <a:gd name="connsiteX348" fmla="*/ 4081585 w 7467600"/>
              <a:gd name="connsiteY348" fmla="*/ 6858000 h 6858000"/>
              <a:gd name="connsiteX349" fmla="*/ 4238603 w 7467600"/>
              <a:gd name="connsiteY349" fmla="*/ 6559341 h 6858000"/>
              <a:gd name="connsiteX350" fmla="*/ 4778333 w 7467600"/>
              <a:gd name="connsiteY350" fmla="*/ 5873626 h 6858000"/>
              <a:gd name="connsiteX351" fmla="*/ 5414185 w 7467600"/>
              <a:gd name="connsiteY351" fmla="*/ 5573882 h 6858000"/>
              <a:gd name="connsiteX352" fmla="*/ 5959648 w 7467600"/>
              <a:gd name="connsiteY352" fmla="*/ 4760797 h 6858000"/>
              <a:gd name="connsiteX353" fmla="*/ 5355019 w 7467600"/>
              <a:gd name="connsiteY353" fmla="*/ 4734672 h 6858000"/>
              <a:gd name="connsiteX354" fmla="*/ 5083565 w 7467600"/>
              <a:gd name="connsiteY354" fmla="*/ 5179121 h 6858000"/>
              <a:gd name="connsiteX355" fmla="*/ 4713577 w 7467600"/>
              <a:gd name="connsiteY355" fmla="*/ 5616803 h 6858000"/>
              <a:gd name="connsiteX356" fmla="*/ 3989559 w 7467600"/>
              <a:gd name="connsiteY356" fmla="*/ 6145945 h 6858000"/>
              <a:gd name="connsiteX357" fmla="*/ 3939824 w 7467600"/>
              <a:gd name="connsiteY357" fmla="*/ 6066900 h 6858000"/>
              <a:gd name="connsiteX358" fmla="*/ 4584537 w 7467600"/>
              <a:gd name="connsiteY358" fmla="*/ 5324826 h 6858000"/>
              <a:gd name="connsiteX359" fmla="*/ 5037105 w 7467600"/>
              <a:gd name="connsiteY359" fmla="*/ 5088765 h 6858000"/>
              <a:gd name="connsiteX360" fmla="*/ 5039930 w 7467600"/>
              <a:gd name="connsiteY360" fmla="*/ 5089585 h 6858000"/>
              <a:gd name="connsiteX361" fmla="*/ 5263764 w 7467600"/>
              <a:gd name="connsiteY361" fmla="*/ 4735525 h 6858000"/>
              <a:gd name="connsiteX362" fmla="*/ 4086300 w 7467600"/>
              <a:gd name="connsiteY362" fmla="*/ 4884599 h 6858000"/>
              <a:gd name="connsiteX363" fmla="*/ 4085485 w 7467600"/>
              <a:gd name="connsiteY363" fmla="*/ 4899070 h 6858000"/>
              <a:gd name="connsiteX364" fmla="*/ 3871915 w 7467600"/>
              <a:gd name="connsiteY364" fmla="*/ 5253645 h 6858000"/>
              <a:gd name="connsiteX365" fmla="*/ 3799374 w 7467600"/>
              <a:gd name="connsiteY365" fmla="*/ 5466127 h 6858000"/>
              <a:gd name="connsiteX366" fmla="*/ 3498850 w 7467600"/>
              <a:gd name="connsiteY366" fmla="*/ 6661888 h 6858000"/>
              <a:gd name="connsiteX367" fmla="*/ 3399216 w 7467600"/>
              <a:gd name="connsiteY367" fmla="*/ 6858000 h 6858000"/>
              <a:gd name="connsiteX368" fmla="*/ 3303688 w 7467600"/>
              <a:gd name="connsiteY368" fmla="*/ 6858000 h 6858000"/>
              <a:gd name="connsiteX369" fmla="*/ 3391774 w 7467600"/>
              <a:gd name="connsiteY369" fmla="*/ 6697181 h 6858000"/>
              <a:gd name="connsiteX370" fmla="*/ 3735540 w 7467600"/>
              <a:gd name="connsiteY370" fmla="*/ 5546923 h 6858000"/>
              <a:gd name="connsiteX371" fmla="*/ 3729438 w 7467600"/>
              <a:gd name="connsiteY371" fmla="*/ 5569058 h 6858000"/>
              <a:gd name="connsiteX372" fmla="*/ 3707782 w 7467600"/>
              <a:gd name="connsiteY372" fmla="*/ 5644908 h 6858000"/>
              <a:gd name="connsiteX373" fmla="*/ 3583827 w 7467600"/>
              <a:gd name="connsiteY373" fmla="*/ 6039215 h 6858000"/>
              <a:gd name="connsiteX374" fmla="*/ 3547861 w 7467600"/>
              <a:gd name="connsiteY374" fmla="*/ 6129609 h 6858000"/>
              <a:gd name="connsiteX375" fmla="*/ 3490905 w 7467600"/>
              <a:gd name="connsiteY375" fmla="*/ 6277660 h 6858000"/>
              <a:gd name="connsiteX376" fmla="*/ 3455859 w 7467600"/>
              <a:gd name="connsiteY376" fmla="*/ 6391301 h 6858000"/>
              <a:gd name="connsiteX377" fmla="*/ 3429112 w 7467600"/>
              <a:gd name="connsiteY377" fmla="*/ 6479469 h 6858000"/>
              <a:gd name="connsiteX378" fmla="*/ 3304862 w 7467600"/>
              <a:gd name="connsiteY378" fmla="*/ 6796476 h 6858000"/>
              <a:gd name="connsiteX379" fmla="*/ 3276071 w 7467600"/>
              <a:gd name="connsiteY379" fmla="*/ 6858000 h 6858000"/>
              <a:gd name="connsiteX380" fmla="*/ 3240805 w 7467600"/>
              <a:gd name="connsiteY380" fmla="*/ 6858000 h 6858000"/>
              <a:gd name="connsiteX381" fmla="*/ 3275917 w 7467600"/>
              <a:gd name="connsiteY381" fmla="*/ 6783192 h 6858000"/>
              <a:gd name="connsiteX382" fmla="*/ 3399358 w 7467600"/>
              <a:gd name="connsiteY382" fmla="*/ 6469011 h 6858000"/>
              <a:gd name="connsiteX383" fmla="*/ 3425650 w 7467600"/>
              <a:gd name="connsiteY383" fmla="*/ 6381333 h 6858000"/>
              <a:gd name="connsiteX384" fmla="*/ 3460661 w 7467600"/>
              <a:gd name="connsiteY384" fmla="*/ 6266763 h 6858000"/>
              <a:gd name="connsiteX385" fmla="*/ 3518021 w 7467600"/>
              <a:gd name="connsiteY385" fmla="*/ 6117298 h 6858000"/>
              <a:gd name="connsiteX386" fmla="*/ 3554035 w 7467600"/>
              <a:gd name="connsiteY386" fmla="*/ 6027832 h 6858000"/>
              <a:gd name="connsiteX387" fmla="*/ 3677174 w 7467600"/>
              <a:gd name="connsiteY387" fmla="*/ 5636351 h 6858000"/>
              <a:gd name="connsiteX388" fmla="*/ 3698819 w 7467600"/>
              <a:gd name="connsiteY388" fmla="*/ 5560503 h 6858000"/>
              <a:gd name="connsiteX389" fmla="*/ 3702094 w 7467600"/>
              <a:gd name="connsiteY389" fmla="*/ 5549194 h 6858000"/>
              <a:gd name="connsiteX390" fmla="*/ 3398355 w 7467600"/>
              <a:gd name="connsiteY390" fmla="*/ 6094603 h 6858000"/>
              <a:gd name="connsiteX391" fmla="*/ 3193941 w 7467600"/>
              <a:gd name="connsiteY391" fmla="*/ 6798775 h 6858000"/>
              <a:gd name="connsiteX392" fmla="*/ 3184140 w 7467600"/>
              <a:gd name="connsiteY392" fmla="*/ 6858000 h 6858000"/>
              <a:gd name="connsiteX393" fmla="*/ 3099978 w 7467600"/>
              <a:gd name="connsiteY393" fmla="*/ 6858000 h 6858000"/>
              <a:gd name="connsiteX394" fmla="*/ 3101556 w 7467600"/>
              <a:gd name="connsiteY394" fmla="*/ 6843337 h 6858000"/>
              <a:gd name="connsiteX395" fmla="*/ 3370162 w 7467600"/>
              <a:gd name="connsiteY395" fmla="*/ 5785550 h 6858000"/>
              <a:gd name="connsiteX396" fmla="*/ 3746477 w 7467600"/>
              <a:gd name="connsiteY396" fmla="*/ 5377889 h 6858000"/>
              <a:gd name="connsiteX397" fmla="*/ 3863399 w 7467600"/>
              <a:gd name="connsiteY397" fmla="*/ 5087257 h 6858000"/>
              <a:gd name="connsiteX398" fmla="*/ 3968712 w 7467600"/>
              <a:gd name="connsiteY398" fmla="*/ 4913989 h 6858000"/>
              <a:gd name="connsiteX399" fmla="*/ 2792390 w 7467600"/>
              <a:gd name="connsiteY399" fmla="*/ 5382974 h 6858000"/>
              <a:gd name="connsiteX400" fmla="*/ 2714982 w 7467600"/>
              <a:gd name="connsiteY400" fmla="*/ 5427051 h 6858000"/>
              <a:gd name="connsiteX401" fmla="*/ 2813361 w 7467600"/>
              <a:gd name="connsiteY401" fmla="*/ 6023912 h 6858000"/>
              <a:gd name="connsiteX402" fmla="*/ 2688430 w 7467600"/>
              <a:gd name="connsiteY402" fmla="*/ 6801564 h 6858000"/>
              <a:gd name="connsiteX403" fmla="*/ 2629626 w 7467600"/>
              <a:gd name="connsiteY403" fmla="*/ 6763394 h 6858000"/>
              <a:gd name="connsiteX404" fmla="*/ 2565328 w 7467600"/>
              <a:gd name="connsiteY404" fmla="*/ 5516399 h 6858000"/>
              <a:gd name="connsiteX405" fmla="*/ 1922999 w 7467600"/>
              <a:gd name="connsiteY405" fmla="*/ 5980343 h 6858000"/>
              <a:gd name="connsiteX406" fmla="*/ 1950261 w 7467600"/>
              <a:gd name="connsiteY406" fmla="*/ 6405858 h 6858000"/>
              <a:gd name="connsiteX407" fmla="*/ 2365554 w 7467600"/>
              <a:gd name="connsiteY407" fmla="*/ 6759107 h 6858000"/>
              <a:gd name="connsiteX408" fmla="*/ 2424142 w 7467600"/>
              <a:gd name="connsiteY408" fmla="*/ 6858000 h 6858000"/>
              <a:gd name="connsiteX409" fmla="*/ 2395994 w 7467600"/>
              <a:gd name="connsiteY409" fmla="*/ 6858000 h 6858000"/>
              <a:gd name="connsiteX410" fmla="*/ 2392863 w 7467600"/>
              <a:gd name="connsiteY410" fmla="*/ 6852964 h 6858000"/>
              <a:gd name="connsiteX411" fmla="*/ 2017589 w 7467600"/>
              <a:gd name="connsiteY411" fmla="*/ 6493982 h 6858000"/>
              <a:gd name="connsiteX412" fmla="*/ 2147336 w 7467600"/>
              <a:gd name="connsiteY412" fmla="*/ 6594052 h 6858000"/>
              <a:gd name="connsiteX413" fmla="*/ 2207047 w 7467600"/>
              <a:gd name="connsiteY413" fmla="*/ 6654540 h 6858000"/>
              <a:gd name="connsiteX414" fmla="*/ 2299106 w 7467600"/>
              <a:gd name="connsiteY414" fmla="*/ 6778931 h 6858000"/>
              <a:gd name="connsiteX415" fmla="*/ 2314430 w 7467600"/>
              <a:gd name="connsiteY415" fmla="*/ 6801144 h 6858000"/>
              <a:gd name="connsiteX416" fmla="*/ 2352406 w 7467600"/>
              <a:gd name="connsiteY416" fmla="*/ 6858000 h 6858000"/>
              <a:gd name="connsiteX417" fmla="*/ 2314492 w 7467600"/>
              <a:gd name="connsiteY417" fmla="*/ 6858000 h 6858000"/>
              <a:gd name="connsiteX418" fmla="*/ 2288095 w 7467600"/>
              <a:gd name="connsiteY418" fmla="*/ 6818030 h 6858000"/>
              <a:gd name="connsiteX419" fmla="*/ 2272768 w 7467600"/>
              <a:gd name="connsiteY419" fmla="*/ 6795822 h 6858000"/>
              <a:gd name="connsiteX420" fmla="*/ 2182715 w 7467600"/>
              <a:gd name="connsiteY420" fmla="*/ 6675071 h 6858000"/>
              <a:gd name="connsiteX421" fmla="*/ 2032061 w 7467600"/>
              <a:gd name="connsiteY421" fmla="*/ 6541380 h 6858000"/>
              <a:gd name="connsiteX422" fmla="*/ 2257220 w 7467600"/>
              <a:gd name="connsiteY422" fmla="*/ 6826257 h 6858000"/>
              <a:gd name="connsiteX423" fmla="*/ 2281324 w 7467600"/>
              <a:gd name="connsiteY423" fmla="*/ 6858000 h 6858000"/>
              <a:gd name="connsiteX424" fmla="*/ 2242860 w 7467600"/>
              <a:gd name="connsiteY424" fmla="*/ 6858000 h 6858000"/>
              <a:gd name="connsiteX425" fmla="*/ 2232818 w 7467600"/>
              <a:gd name="connsiteY425" fmla="*/ 6844926 h 6858000"/>
              <a:gd name="connsiteX426" fmla="*/ 1990172 w 7467600"/>
              <a:gd name="connsiteY426" fmla="*/ 6542121 h 6858000"/>
              <a:gd name="connsiteX427" fmla="*/ 2124090 w 7467600"/>
              <a:gd name="connsiteY427" fmla="*/ 6761017 h 6858000"/>
              <a:gd name="connsiteX428" fmla="*/ 2200380 w 7467600"/>
              <a:gd name="connsiteY428" fmla="*/ 6858000 h 6858000"/>
              <a:gd name="connsiteX429" fmla="*/ 2147507 w 7467600"/>
              <a:gd name="connsiteY429" fmla="*/ 6858000 h 6858000"/>
              <a:gd name="connsiteX430" fmla="*/ 2070668 w 7467600"/>
              <a:gd name="connsiteY430" fmla="*/ 6761520 h 6858000"/>
              <a:gd name="connsiteX431" fmla="*/ 1975142 w 7467600"/>
              <a:gd name="connsiteY431" fmla="*/ 6585570 h 6858000"/>
              <a:gd name="connsiteX432" fmla="*/ 2050035 w 7467600"/>
              <a:gd name="connsiteY432" fmla="*/ 6813345 h 6858000"/>
              <a:gd name="connsiteX433" fmla="*/ 2063025 w 7467600"/>
              <a:gd name="connsiteY433" fmla="*/ 6858000 h 6858000"/>
              <a:gd name="connsiteX434" fmla="*/ 2021675 w 7467600"/>
              <a:gd name="connsiteY434" fmla="*/ 6858000 h 6858000"/>
              <a:gd name="connsiteX435" fmla="*/ 2019308 w 7467600"/>
              <a:gd name="connsiteY435" fmla="*/ 6847118 h 6858000"/>
              <a:gd name="connsiteX436" fmla="*/ 1938835 w 7467600"/>
              <a:gd name="connsiteY436" fmla="*/ 6551160 h 6858000"/>
              <a:gd name="connsiteX437" fmla="*/ 1953230 w 7467600"/>
              <a:gd name="connsiteY437" fmla="*/ 6759699 h 6858000"/>
              <a:gd name="connsiteX438" fmla="*/ 1956763 w 7467600"/>
              <a:gd name="connsiteY438" fmla="*/ 6778191 h 6858000"/>
              <a:gd name="connsiteX439" fmla="*/ 1967925 w 7467600"/>
              <a:gd name="connsiteY439" fmla="*/ 6858000 h 6858000"/>
              <a:gd name="connsiteX440" fmla="*/ 1936622 w 7467600"/>
              <a:gd name="connsiteY440" fmla="*/ 6858000 h 6858000"/>
              <a:gd name="connsiteX441" fmla="*/ 1926261 w 7467600"/>
              <a:gd name="connsiteY441" fmla="*/ 6784064 h 6858000"/>
              <a:gd name="connsiteX442" fmla="*/ 1922724 w 7467600"/>
              <a:gd name="connsiteY442" fmla="*/ 6765577 h 6858000"/>
              <a:gd name="connsiteX443" fmla="*/ 1904650 w 7467600"/>
              <a:gd name="connsiteY443" fmla="*/ 6639616 h 6858000"/>
              <a:gd name="connsiteX444" fmla="*/ 1885273 w 7467600"/>
              <a:gd name="connsiteY444" fmla="*/ 6858000 h 6858000"/>
              <a:gd name="connsiteX445" fmla="*/ 1854363 w 7467600"/>
              <a:gd name="connsiteY445" fmla="*/ 6858000 h 6858000"/>
              <a:gd name="connsiteX446" fmla="*/ 1880391 w 7467600"/>
              <a:gd name="connsiteY446" fmla="*/ 6603796 h 6858000"/>
              <a:gd name="connsiteX447" fmla="*/ 1818273 w 7467600"/>
              <a:gd name="connsiteY447" fmla="*/ 6715729 h 6858000"/>
              <a:gd name="connsiteX448" fmla="*/ 1794691 w 7467600"/>
              <a:gd name="connsiteY448" fmla="*/ 6843239 h 6858000"/>
              <a:gd name="connsiteX449" fmla="*/ 1794914 w 7467600"/>
              <a:gd name="connsiteY449" fmla="*/ 6858000 h 6858000"/>
              <a:gd name="connsiteX450" fmla="*/ 1746128 w 7467600"/>
              <a:gd name="connsiteY450" fmla="*/ 6858000 h 6858000"/>
              <a:gd name="connsiteX451" fmla="*/ 1753934 w 7467600"/>
              <a:gd name="connsiteY451" fmla="*/ 6724796 h 6858000"/>
              <a:gd name="connsiteX452" fmla="*/ 1792053 w 7467600"/>
              <a:gd name="connsiteY452" fmla="*/ 6572396 h 6858000"/>
              <a:gd name="connsiteX453" fmla="*/ 1862248 w 7467600"/>
              <a:gd name="connsiteY453" fmla="*/ 6266397 h 6858000"/>
              <a:gd name="connsiteX454" fmla="*/ 1862250 w 7467600"/>
              <a:gd name="connsiteY454" fmla="*/ 6033531 h 6858000"/>
              <a:gd name="connsiteX455" fmla="*/ 1211999 w 7467600"/>
              <a:gd name="connsiteY455" fmla="*/ 6683610 h 6858000"/>
              <a:gd name="connsiteX456" fmla="*/ 1213266 w 7467600"/>
              <a:gd name="connsiteY456" fmla="*/ 6691947 h 6858000"/>
              <a:gd name="connsiteX457" fmla="*/ 1203370 w 7467600"/>
              <a:gd name="connsiteY457" fmla="*/ 6850676 h 6858000"/>
              <a:gd name="connsiteX458" fmla="*/ 1203671 w 7467600"/>
              <a:gd name="connsiteY458" fmla="*/ 6858000 h 6858000"/>
              <a:gd name="connsiteX459" fmla="*/ 1143180 w 7467600"/>
              <a:gd name="connsiteY459" fmla="*/ 6858000 h 6858000"/>
              <a:gd name="connsiteX460" fmla="*/ 1142176 w 7467600"/>
              <a:gd name="connsiteY460" fmla="*/ 6766045 h 6858000"/>
              <a:gd name="connsiteX461" fmla="*/ 1067484 w 7467600"/>
              <a:gd name="connsiteY461" fmla="*/ 6858000 h 6858000"/>
              <a:gd name="connsiteX462" fmla="*/ 953928 w 7467600"/>
              <a:gd name="connsiteY462" fmla="*/ 6858000 h 6858000"/>
              <a:gd name="connsiteX463" fmla="*/ 959715 w 7467600"/>
              <a:gd name="connsiteY463" fmla="*/ 6850185 h 6858000"/>
              <a:gd name="connsiteX464" fmla="*/ 1483788 w 7467600"/>
              <a:gd name="connsiteY464" fmla="*/ 6259174 h 6858000"/>
              <a:gd name="connsiteX465" fmla="*/ 1100671 w 7467600"/>
              <a:gd name="connsiteY465" fmla="*/ 6252137 h 6858000"/>
              <a:gd name="connsiteX466" fmla="*/ 1090144 w 7467600"/>
              <a:gd name="connsiteY466" fmla="*/ 6256748 h 6858000"/>
              <a:gd name="connsiteX467" fmla="*/ 1095872 w 7467600"/>
              <a:gd name="connsiteY467" fmla="*/ 6271892 h 6858000"/>
              <a:gd name="connsiteX468" fmla="*/ 262785 w 7467600"/>
              <a:gd name="connsiteY468" fmla="*/ 6845450 h 6858000"/>
              <a:gd name="connsiteX469" fmla="*/ 209968 w 7467600"/>
              <a:gd name="connsiteY469" fmla="*/ 6770713 h 6858000"/>
              <a:gd name="connsiteX470" fmla="*/ 873460 w 7467600"/>
              <a:gd name="connsiteY470" fmla="*/ 6253768 h 6858000"/>
              <a:gd name="connsiteX471" fmla="*/ 192686 w 7467600"/>
              <a:gd name="connsiteY471" fmla="*/ 5849257 h 6858000"/>
              <a:gd name="connsiteX472" fmla="*/ 4696 w 7467600"/>
              <a:gd name="connsiteY472" fmla="*/ 5697668 h 6858000"/>
              <a:gd name="connsiteX473" fmla="*/ 0 w 7467600"/>
              <a:gd name="connsiteY473" fmla="*/ 5689984 h 6858000"/>
              <a:gd name="connsiteX474" fmla="*/ 0 w 7467600"/>
              <a:gd name="connsiteY474" fmla="*/ 5513472 h 6858000"/>
              <a:gd name="connsiteX475" fmla="*/ 174101 w 7467600"/>
              <a:gd name="connsiteY475" fmla="*/ 5620277 h 6858000"/>
              <a:gd name="connsiteX476" fmla="*/ 891800 w 7467600"/>
              <a:gd name="connsiteY476" fmla="*/ 6036935 h 6858000"/>
              <a:gd name="connsiteX477" fmla="*/ 1072219 w 7467600"/>
              <a:gd name="connsiteY477" fmla="*/ 6169443 h 6858000"/>
              <a:gd name="connsiteX478" fmla="*/ 1074117 w 7467600"/>
              <a:gd name="connsiteY478" fmla="*/ 6170301 h 6858000"/>
              <a:gd name="connsiteX479" fmla="*/ 1083114 w 7467600"/>
              <a:gd name="connsiteY479" fmla="*/ 6174131 h 6858000"/>
              <a:gd name="connsiteX480" fmla="*/ 1543010 w 7467600"/>
              <a:gd name="connsiteY480" fmla="*/ 6191140 h 6858000"/>
              <a:gd name="connsiteX481" fmla="*/ 1551080 w 7467600"/>
              <a:gd name="connsiteY481" fmla="*/ 6195006 h 6858000"/>
              <a:gd name="connsiteX482" fmla="*/ 2345443 w 7467600"/>
              <a:gd name="connsiteY482" fmla="*/ 5549882 h 6858000"/>
              <a:gd name="connsiteX483" fmla="*/ 1721499 w 7467600"/>
              <a:gd name="connsiteY483" fmla="*/ 5599969 h 6858000"/>
              <a:gd name="connsiteX484" fmla="*/ 767716 w 7467600"/>
              <a:gd name="connsiteY484" fmla="*/ 5472768 h 6858000"/>
              <a:gd name="connsiteX485" fmla="*/ 722147 w 7467600"/>
              <a:gd name="connsiteY485" fmla="*/ 5393091 h 6858000"/>
              <a:gd name="connsiteX486" fmla="*/ 1485552 w 7467600"/>
              <a:gd name="connsiteY486" fmla="*/ 5313202 h 6858000"/>
              <a:gd name="connsiteX487" fmla="*/ 2143004 w 7467600"/>
              <a:gd name="connsiteY487" fmla="*/ 5402420 h 6858000"/>
              <a:gd name="connsiteX488" fmla="*/ 1933391 w 7467600"/>
              <a:gd name="connsiteY488" fmla="*/ 5156971 h 6858000"/>
              <a:gd name="connsiteX489" fmla="*/ 1827118 w 7467600"/>
              <a:gd name="connsiteY489" fmla="*/ 4968410 h 6858000"/>
              <a:gd name="connsiteX490" fmla="*/ 1837349 w 7467600"/>
              <a:gd name="connsiteY490" fmla="*/ 4956357 h 6858000"/>
              <a:gd name="connsiteX491" fmla="*/ 2162835 w 7467600"/>
              <a:gd name="connsiteY491" fmla="*/ 5187853 h 6858000"/>
              <a:gd name="connsiteX492" fmla="*/ 2257167 w 7467600"/>
              <a:gd name="connsiteY492" fmla="*/ 5462123 h 6858000"/>
              <a:gd name="connsiteX493" fmla="*/ 2261598 w 7467600"/>
              <a:gd name="connsiteY493" fmla="*/ 5467998 h 6858000"/>
              <a:gd name="connsiteX494" fmla="*/ 2437177 w 7467600"/>
              <a:gd name="connsiteY494" fmla="*/ 5479608 h 6858000"/>
              <a:gd name="connsiteX495" fmla="*/ 2445247 w 7467600"/>
              <a:gd name="connsiteY495" fmla="*/ 5483476 h 6858000"/>
              <a:gd name="connsiteX496" fmla="*/ 2743626 w 7467600"/>
              <a:gd name="connsiteY496" fmla="*/ 5304819 h 6858000"/>
              <a:gd name="connsiteX497" fmla="*/ 3048102 w 7467600"/>
              <a:gd name="connsiteY497" fmla="*/ 5150595 h 6858000"/>
              <a:gd name="connsiteX498" fmla="*/ 1799414 w 7467600"/>
              <a:gd name="connsiteY498" fmla="*/ 4694732 h 6858000"/>
              <a:gd name="connsiteX499" fmla="*/ 1771735 w 7467600"/>
              <a:gd name="connsiteY499" fmla="*/ 4619929 h 6858000"/>
              <a:gd name="connsiteX500" fmla="*/ 3104273 w 7467600"/>
              <a:gd name="connsiteY500" fmla="*/ 5076159 h 6858000"/>
              <a:gd name="connsiteX501" fmla="*/ 3113245 w 7467600"/>
              <a:gd name="connsiteY501" fmla="*/ 5090705 h 6858000"/>
              <a:gd name="connsiteX502" fmla="*/ 3126294 w 7467600"/>
              <a:gd name="connsiteY502" fmla="*/ 5114400 h 6858000"/>
              <a:gd name="connsiteX503" fmla="*/ 3937433 w 7467600"/>
              <a:gd name="connsiteY503" fmla="*/ 4830473 h 6858000"/>
              <a:gd name="connsiteX504" fmla="*/ 3590475 w 7467600"/>
              <a:gd name="connsiteY504" fmla="*/ 4597974 h 6858000"/>
              <a:gd name="connsiteX505" fmla="*/ 3100264 w 7467600"/>
              <a:gd name="connsiteY505" fmla="*/ 4579845 h 6858000"/>
              <a:gd name="connsiteX506" fmla="*/ 2183576 w 7467600"/>
              <a:gd name="connsiteY506" fmla="*/ 4227150 h 6858000"/>
              <a:gd name="connsiteX507" fmla="*/ 2151029 w 7467600"/>
              <a:gd name="connsiteY507" fmla="*/ 4146947 h 6858000"/>
              <a:gd name="connsiteX508" fmla="*/ 3563434 w 7467600"/>
              <a:gd name="connsiteY508" fmla="*/ 4469115 h 6858000"/>
              <a:gd name="connsiteX509" fmla="*/ 3177952 w 7467600"/>
              <a:gd name="connsiteY509" fmla="*/ 3657386 h 6858000"/>
              <a:gd name="connsiteX510" fmla="*/ 3189263 w 7467600"/>
              <a:gd name="connsiteY510" fmla="*/ 3625726 h 6858000"/>
              <a:gd name="connsiteX511" fmla="*/ 3560912 w 7467600"/>
              <a:gd name="connsiteY511" fmla="*/ 4079863 h 6858000"/>
              <a:gd name="connsiteX512" fmla="*/ 3626636 w 7467600"/>
              <a:gd name="connsiteY512" fmla="*/ 4512230 h 6858000"/>
              <a:gd name="connsiteX513" fmla="*/ 3653088 w 7467600"/>
              <a:gd name="connsiteY513" fmla="*/ 4521417 h 6858000"/>
              <a:gd name="connsiteX514" fmla="*/ 3988128 w 7467600"/>
              <a:gd name="connsiteY514" fmla="*/ 4817267 h 6858000"/>
              <a:gd name="connsiteX515" fmla="*/ 4830582 w 7467600"/>
              <a:gd name="connsiteY515" fmla="*/ 4676000 h 6858000"/>
              <a:gd name="connsiteX516" fmla="*/ 4830100 w 7467600"/>
              <a:gd name="connsiteY516" fmla="*/ 4675554 h 6858000"/>
              <a:gd name="connsiteX517" fmla="*/ 4036318 w 7467600"/>
              <a:gd name="connsiteY517" fmla="*/ 4147013 h 6858000"/>
              <a:gd name="connsiteX518" fmla="*/ 3432098 w 7467600"/>
              <a:gd name="connsiteY518" fmla="*/ 3537312 h 6858000"/>
              <a:gd name="connsiteX519" fmla="*/ 3446761 w 7467600"/>
              <a:gd name="connsiteY519" fmla="*/ 3461278 h 6858000"/>
              <a:gd name="connsiteX520" fmla="*/ 4419733 w 7467600"/>
              <a:gd name="connsiteY520" fmla="*/ 3963555 h 6858000"/>
              <a:gd name="connsiteX521" fmla="*/ 4781371 w 7467600"/>
              <a:gd name="connsiteY521" fmla="*/ 4458604 h 6858000"/>
              <a:gd name="connsiteX522" fmla="*/ 4780440 w 7467600"/>
              <a:gd name="connsiteY522" fmla="*/ 4470290 h 6858000"/>
              <a:gd name="connsiteX523" fmla="*/ 4898954 w 7467600"/>
              <a:gd name="connsiteY523" fmla="*/ 4662092 h 6858000"/>
              <a:gd name="connsiteX524" fmla="*/ 4900699 w 7467600"/>
              <a:gd name="connsiteY524" fmla="*/ 4670867 h 6858000"/>
              <a:gd name="connsiteX525" fmla="*/ 5714511 w 7467600"/>
              <a:gd name="connsiteY525" fmla="*/ 4663483 h 6858000"/>
              <a:gd name="connsiteX526" fmla="*/ 5464793 w 7467600"/>
              <a:gd name="connsiteY526" fmla="*/ 4393556 h 6858000"/>
              <a:gd name="connsiteX527" fmla="*/ 5461897 w 7467600"/>
              <a:gd name="connsiteY527" fmla="*/ 4390879 h 6858000"/>
              <a:gd name="connsiteX528" fmla="*/ 4294126 w 7467600"/>
              <a:gd name="connsiteY528" fmla="*/ 3303048 h 6858000"/>
              <a:gd name="connsiteX529" fmla="*/ 4305321 w 7467600"/>
              <a:gd name="connsiteY529" fmla="*/ 3256953 h 6858000"/>
              <a:gd name="connsiteX530" fmla="*/ 4949299 w 7467600"/>
              <a:gd name="connsiteY530" fmla="*/ 3766336 h 6858000"/>
              <a:gd name="connsiteX531" fmla="*/ 5291452 w 7467600"/>
              <a:gd name="connsiteY531" fmla="*/ 4076801 h 6858000"/>
              <a:gd name="connsiteX532" fmla="*/ 5434998 w 7467600"/>
              <a:gd name="connsiteY532" fmla="*/ 4254100 h 6858000"/>
              <a:gd name="connsiteX533" fmla="*/ 5351015 w 7467600"/>
              <a:gd name="connsiteY533" fmla="*/ 3760989 h 6858000"/>
              <a:gd name="connsiteX534" fmla="*/ 5413780 w 7467600"/>
              <a:gd name="connsiteY534" fmla="*/ 2966265 h 6858000"/>
              <a:gd name="connsiteX535" fmla="*/ 5425627 w 7467600"/>
              <a:gd name="connsiteY535" fmla="*/ 2954192 h 6858000"/>
              <a:gd name="connsiteX536" fmla="*/ 6604735 w 7467600"/>
              <a:gd name="connsiteY536" fmla="*/ 2041381 h 6858000"/>
              <a:gd name="connsiteX537" fmla="*/ 7204487 w 7467600"/>
              <a:gd name="connsiteY537" fmla="*/ 2742112 h 6858000"/>
              <a:gd name="connsiteX538" fmla="*/ 7131592 w 7467600"/>
              <a:gd name="connsiteY538" fmla="*/ 2672096 h 6858000"/>
              <a:gd name="connsiteX539" fmla="*/ 6996344 w 7467600"/>
              <a:gd name="connsiteY539" fmla="*/ 2518310 h 6858000"/>
              <a:gd name="connsiteX540" fmla="*/ 6735495 w 7467600"/>
              <a:gd name="connsiteY540" fmla="*/ 2196890 h 6858000"/>
              <a:gd name="connsiteX541" fmla="*/ 6721901 w 7467600"/>
              <a:gd name="connsiteY541" fmla="*/ 2179274 h 6858000"/>
              <a:gd name="connsiteX542" fmla="*/ 6604735 w 7467600"/>
              <a:gd name="connsiteY542" fmla="*/ 2041381 h 6858000"/>
              <a:gd name="connsiteX543" fmla="*/ 6591670 w 7467600"/>
              <a:gd name="connsiteY543" fmla="*/ 1988277 h 6858000"/>
              <a:gd name="connsiteX544" fmla="*/ 6747349 w 7467600"/>
              <a:gd name="connsiteY544" fmla="*/ 2160069 h 6858000"/>
              <a:gd name="connsiteX545" fmla="*/ 6760943 w 7467600"/>
              <a:gd name="connsiteY545" fmla="*/ 2177686 h 6858000"/>
              <a:gd name="connsiteX546" fmla="*/ 7021065 w 7467600"/>
              <a:gd name="connsiteY546" fmla="*/ 2498102 h 6858000"/>
              <a:gd name="connsiteX547" fmla="*/ 7155223 w 7467600"/>
              <a:gd name="connsiteY547" fmla="*/ 2650386 h 6858000"/>
              <a:gd name="connsiteX548" fmla="*/ 7203167 w 7467600"/>
              <a:gd name="connsiteY548" fmla="*/ 2697288 h 6858000"/>
              <a:gd name="connsiteX549" fmla="*/ 6937703 w 7467600"/>
              <a:gd name="connsiteY549" fmla="*/ 2321981 h 6858000"/>
              <a:gd name="connsiteX550" fmla="*/ 6591670 w 7467600"/>
              <a:gd name="connsiteY550" fmla="*/ 1988277 h 6858000"/>
              <a:gd name="connsiteX551" fmla="*/ 5798671 w 7467600"/>
              <a:gd name="connsiteY551" fmla="*/ 1981601 h 6858000"/>
              <a:gd name="connsiteX552" fmla="*/ 5754709 w 7467600"/>
              <a:gd name="connsiteY552" fmla="*/ 2071454 h 6858000"/>
              <a:gd name="connsiteX553" fmla="*/ 5763044 w 7467600"/>
              <a:gd name="connsiteY553" fmla="*/ 2842206 h 6858000"/>
              <a:gd name="connsiteX554" fmla="*/ 5764974 w 7467600"/>
              <a:gd name="connsiteY554" fmla="*/ 2799609 h 6858000"/>
              <a:gd name="connsiteX555" fmla="*/ 5767665 w 7467600"/>
              <a:gd name="connsiteY555" fmla="*/ 2666409 h 6858000"/>
              <a:gd name="connsiteX556" fmla="*/ 5763055 w 7467600"/>
              <a:gd name="connsiteY556" fmla="*/ 2579705 h 6858000"/>
              <a:gd name="connsiteX557" fmla="*/ 5758079 w 7467600"/>
              <a:gd name="connsiteY557" fmla="*/ 2492508 h 6858000"/>
              <a:gd name="connsiteX558" fmla="*/ 5779325 w 7467600"/>
              <a:gd name="connsiteY558" fmla="*/ 2197069 h 6858000"/>
              <a:gd name="connsiteX559" fmla="*/ 5798671 w 7467600"/>
              <a:gd name="connsiteY559" fmla="*/ 1981601 h 6858000"/>
              <a:gd name="connsiteX560" fmla="*/ 5829202 w 7467600"/>
              <a:gd name="connsiteY560" fmla="*/ 1971679 h 6858000"/>
              <a:gd name="connsiteX561" fmla="*/ 5809558 w 7467600"/>
              <a:gd name="connsiteY561" fmla="*/ 2198043 h 6858000"/>
              <a:gd name="connsiteX562" fmla="*/ 5788653 w 7467600"/>
              <a:gd name="connsiteY562" fmla="*/ 2489430 h 6858000"/>
              <a:gd name="connsiteX563" fmla="*/ 5793439 w 7467600"/>
              <a:gd name="connsiteY563" fmla="*/ 2575235 h 6858000"/>
              <a:gd name="connsiteX564" fmla="*/ 5796837 w 7467600"/>
              <a:gd name="connsiteY564" fmla="*/ 2637633 h 6858000"/>
              <a:gd name="connsiteX565" fmla="*/ 5818614 w 7467600"/>
              <a:gd name="connsiteY565" fmla="*/ 2473055 h 6858000"/>
              <a:gd name="connsiteX566" fmla="*/ 5829202 w 7467600"/>
              <a:gd name="connsiteY566" fmla="*/ 1971679 h 6858000"/>
              <a:gd name="connsiteX567" fmla="*/ 5911389 w 7467600"/>
              <a:gd name="connsiteY567" fmla="*/ 1898371 h 6858000"/>
              <a:gd name="connsiteX568" fmla="*/ 6237627 w 7467600"/>
              <a:gd name="connsiteY568" fmla="*/ 2231921 h 6858000"/>
              <a:gd name="connsiteX569" fmla="*/ 5911389 w 7467600"/>
              <a:gd name="connsiteY569" fmla="*/ 1898371 h 6858000"/>
              <a:gd name="connsiteX570" fmla="*/ 6944437 w 7467600"/>
              <a:gd name="connsiteY570" fmla="*/ 1575402 h 6858000"/>
              <a:gd name="connsiteX571" fmla="*/ 6304730 w 7467600"/>
              <a:gd name="connsiteY571" fmla="*/ 1766654 h 6858000"/>
              <a:gd name="connsiteX572" fmla="*/ 6944437 w 7467600"/>
              <a:gd name="connsiteY572" fmla="*/ 1575402 h 6858000"/>
              <a:gd name="connsiteX573" fmla="*/ 7019523 w 7467600"/>
              <a:gd name="connsiteY573" fmla="*/ 1519450 h 6858000"/>
              <a:gd name="connsiteX574" fmla="*/ 6298091 w 7467600"/>
              <a:gd name="connsiteY574" fmla="*/ 1737122 h 6858000"/>
              <a:gd name="connsiteX575" fmla="*/ 7019523 w 7467600"/>
              <a:gd name="connsiteY575" fmla="*/ 1519450 h 6858000"/>
              <a:gd name="connsiteX576" fmla="*/ 2399523 w 7467600"/>
              <a:gd name="connsiteY576" fmla="*/ 1428234 h 6858000"/>
              <a:gd name="connsiteX577" fmla="*/ 2224982 w 7467600"/>
              <a:gd name="connsiteY577" fmla="*/ 1826201 h 6858000"/>
              <a:gd name="connsiteX578" fmla="*/ 2096099 w 7467600"/>
              <a:gd name="connsiteY578" fmla="*/ 2345900 h 6858000"/>
              <a:gd name="connsiteX579" fmla="*/ 2283317 w 7467600"/>
              <a:gd name="connsiteY579" fmla="*/ 1796925 h 6858000"/>
              <a:gd name="connsiteX580" fmla="*/ 2399523 w 7467600"/>
              <a:gd name="connsiteY580" fmla="*/ 1428234 h 6858000"/>
              <a:gd name="connsiteX581" fmla="*/ 2448558 w 7467600"/>
              <a:gd name="connsiteY581" fmla="*/ 1373435 h 6858000"/>
              <a:gd name="connsiteX582" fmla="*/ 2312521 w 7467600"/>
              <a:gd name="connsiteY582" fmla="*/ 1806140 h 6858000"/>
              <a:gd name="connsiteX583" fmla="*/ 2127533 w 7467600"/>
              <a:gd name="connsiteY583" fmla="*/ 2348380 h 6858000"/>
              <a:gd name="connsiteX584" fmla="*/ 2358080 w 7467600"/>
              <a:gd name="connsiteY584" fmla="*/ 1866134 h 6858000"/>
              <a:gd name="connsiteX585" fmla="*/ 2407436 w 7467600"/>
              <a:gd name="connsiteY585" fmla="*/ 1651070 h 6858000"/>
              <a:gd name="connsiteX586" fmla="*/ 2448558 w 7467600"/>
              <a:gd name="connsiteY586" fmla="*/ 1373435 h 6858000"/>
              <a:gd name="connsiteX587" fmla="*/ 278707 w 7467600"/>
              <a:gd name="connsiteY587" fmla="*/ 1352270 h 6858000"/>
              <a:gd name="connsiteX588" fmla="*/ 321570 w 7467600"/>
              <a:gd name="connsiteY588" fmla="*/ 1861610 h 6858000"/>
              <a:gd name="connsiteX589" fmla="*/ 294281 w 7467600"/>
              <a:gd name="connsiteY589" fmla="*/ 1440658 h 6858000"/>
              <a:gd name="connsiteX590" fmla="*/ 278707 w 7467600"/>
              <a:gd name="connsiteY590" fmla="*/ 1352270 h 6858000"/>
              <a:gd name="connsiteX591" fmla="*/ 1423821 w 7467600"/>
              <a:gd name="connsiteY591" fmla="*/ 1351958 h 6858000"/>
              <a:gd name="connsiteX592" fmla="*/ 1638521 w 7467600"/>
              <a:gd name="connsiteY592" fmla="*/ 1908470 h 6858000"/>
              <a:gd name="connsiteX593" fmla="*/ 1754199 w 7467600"/>
              <a:gd name="connsiteY593" fmla="*/ 2149284 h 6858000"/>
              <a:gd name="connsiteX594" fmla="*/ 1908359 w 7467600"/>
              <a:gd name="connsiteY594" fmla="*/ 2364988 h 6858000"/>
              <a:gd name="connsiteX595" fmla="*/ 1647661 w 7467600"/>
              <a:gd name="connsiteY595" fmla="*/ 1825945 h 6858000"/>
              <a:gd name="connsiteX596" fmla="*/ 1423821 w 7467600"/>
              <a:gd name="connsiteY596" fmla="*/ 1351958 h 6858000"/>
              <a:gd name="connsiteX597" fmla="*/ 1431890 w 7467600"/>
              <a:gd name="connsiteY597" fmla="*/ 1306475 h 6858000"/>
              <a:gd name="connsiteX598" fmla="*/ 1507597 w 7467600"/>
              <a:gd name="connsiteY598" fmla="*/ 1446132 h 6858000"/>
              <a:gd name="connsiteX599" fmla="*/ 1674586 w 7467600"/>
              <a:gd name="connsiteY599" fmla="*/ 1813832 h 6858000"/>
              <a:gd name="connsiteX600" fmla="*/ 1815950 w 7467600"/>
              <a:gd name="connsiteY600" fmla="*/ 2128564 h 6858000"/>
              <a:gd name="connsiteX601" fmla="*/ 1984242 w 7467600"/>
              <a:gd name="connsiteY601" fmla="*/ 2430829 h 6858000"/>
              <a:gd name="connsiteX602" fmla="*/ 2014023 w 7467600"/>
              <a:gd name="connsiteY602" fmla="*/ 2450995 h 6858000"/>
              <a:gd name="connsiteX603" fmla="*/ 1747337 w 7467600"/>
              <a:gd name="connsiteY603" fmla="*/ 1855264 h 6858000"/>
              <a:gd name="connsiteX604" fmla="*/ 1533749 w 7467600"/>
              <a:gd name="connsiteY604" fmla="*/ 1478656 h 6858000"/>
              <a:gd name="connsiteX605" fmla="*/ 1431890 w 7467600"/>
              <a:gd name="connsiteY605" fmla="*/ 1306475 h 6858000"/>
              <a:gd name="connsiteX606" fmla="*/ 5052692 w 7467600"/>
              <a:gd name="connsiteY606" fmla="*/ 1292994 h 6858000"/>
              <a:gd name="connsiteX607" fmla="*/ 5200661 w 7467600"/>
              <a:gd name="connsiteY607" fmla="*/ 1635186 h 6858000"/>
              <a:gd name="connsiteX608" fmla="*/ 5297138 w 7467600"/>
              <a:gd name="connsiteY608" fmla="*/ 1906351 h 6858000"/>
              <a:gd name="connsiteX609" fmla="*/ 5052692 w 7467600"/>
              <a:gd name="connsiteY609" fmla="*/ 1292994 h 6858000"/>
              <a:gd name="connsiteX610" fmla="*/ 5009948 w 7467600"/>
              <a:gd name="connsiteY610" fmla="*/ 1273619 h 6858000"/>
              <a:gd name="connsiteX611" fmla="*/ 5121777 w 7467600"/>
              <a:gd name="connsiteY611" fmla="*/ 1654213 h 6858000"/>
              <a:gd name="connsiteX612" fmla="*/ 5293545 w 7467600"/>
              <a:gd name="connsiteY612" fmla="*/ 2072247 h 6858000"/>
              <a:gd name="connsiteX613" fmla="*/ 5294042 w 7467600"/>
              <a:gd name="connsiteY613" fmla="*/ 2065019 h 6858000"/>
              <a:gd name="connsiteX614" fmla="*/ 5171936 w 7467600"/>
              <a:gd name="connsiteY614" fmla="*/ 1647613 h 6858000"/>
              <a:gd name="connsiteX615" fmla="*/ 5009948 w 7467600"/>
              <a:gd name="connsiteY615" fmla="*/ 1273619 h 6858000"/>
              <a:gd name="connsiteX616" fmla="*/ 655236 w 7467600"/>
              <a:gd name="connsiteY616" fmla="*/ 1268632 h 6858000"/>
              <a:gd name="connsiteX617" fmla="*/ 839521 w 7467600"/>
              <a:gd name="connsiteY617" fmla="*/ 1685315 h 6858000"/>
              <a:gd name="connsiteX618" fmla="*/ 1109416 w 7467600"/>
              <a:gd name="connsiteY618" fmla="*/ 2061663 h 6858000"/>
              <a:gd name="connsiteX619" fmla="*/ 1298300 w 7467600"/>
              <a:gd name="connsiteY619" fmla="*/ 2247742 h 6858000"/>
              <a:gd name="connsiteX620" fmla="*/ 1125871 w 7467600"/>
              <a:gd name="connsiteY620" fmla="*/ 1989513 h 6858000"/>
              <a:gd name="connsiteX621" fmla="*/ 981574 w 7467600"/>
              <a:gd name="connsiteY621" fmla="*/ 1783157 h 6858000"/>
              <a:gd name="connsiteX622" fmla="*/ 922198 w 7467600"/>
              <a:gd name="connsiteY622" fmla="*/ 1677437 h 6858000"/>
              <a:gd name="connsiteX623" fmla="*/ 869293 w 7467600"/>
              <a:gd name="connsiteY623" fmla="*/ 1583214 h 6858000"/>
              <a:gd name="connsiteX624" fmla="*/ 751431 w 7467600"/>
              <a:gd name="connsiteY624" fmla="*/ 1405731 h 6858000"/>
              <a:gd name="connsiteX625" fmla="*/ 655236 w 7467600"/>
              <a:gd name="connsiteY625" fmla="*/ 1268632 h 6858000"/>
              <a:gd name="connsiteX626" fmla="*/ 6516292 w 7467600"/>
              <a:gd name="connsiteY626" fmla="*/ 1263064 h 6858000"/>
              <a:gd name="connsiteX627" fmla="*/ 5736320 w 7467600"/>
              <a:gd name="connsiteY627" fmla="*/ 1501803 h 6858000"/>
              <a:gd name="connsiteX628" fmla="*/ 6516292 w 7467600"/>
              <a:gd name="connsiteY628" fmla="*/ 1263064 h 6858000"/>
              <a:gd name="connsiteX629" fmla="*/ 291466 w 7467600"/>
              <a:gd name="connsiteY629" fmla="*/ 1250369 h 6858000"/>
              <a:gd name="connsiteX630" fmla="*/ 323180 w 7467600"/>
              <a:gd name="connsiteY630" fmla="*/ 1435283 h 6858000"/>
              <a:gd name="connsiteX631" fmla="*/ 349381 w 7467600"/>
              <a:gd name="connsiteY631" fmla="*/ 1875041 h 6858000"/>
              <a:gd name="connsiteX632" fmla="*/ 374363 w 7467600"/>
              <a:gd name="connsiteY632" fmla="*/ 1506494 h 6858000"/>
              <a:gd name="connsiteX633" fmla="*/ 302168 w 7467600"/>
              <a:gd name="connsiteY633" fmla="*/ 1274495 h 6858000"/>
              <a:gd name="connsiteX634" fmla="*/ 291466 w 7467600"/>
              <a:gd name="connsiteY634" fmla="*/ 1250369 h 6858000"/>
              <a:gd name="connsiteX635" fmla="*/ 678222 w 7467600"/>
              <a:gd name="connsiteY635" fmla="*/ 1248670 h 6858000"/>
              <a:gd name="connsiteX636" fmla="*/ 775536 w 7467600"/>
              <a:gd name="connsiteY636" fmla="*/ 1388015 h 6858000"/>
              <a:gd name="connsiteX637" fmla="*/ 894529 w 7467600"/>
              <a:gd name="connsiteY637" fmla="*/ 1567739 h 6858000"/>
              <a:gd name="connsiteX638" fmla="*/ 948000 w 7467600"/>
              <a:gd name="connsiteY638" fmla="*/ 1663088 h 6858000"/>
              <a:gd name="connsiteX639" fmla="*/ 1006812 w 7467600"/>
              <a:gd name="connsiteY639" fmla="*/ 1767683 h 6858000"/>
              <a:gd name="connsiteX640" fmla="*/ 1149133 w 7467600"/>
              <a:gd name="connsiteY640" fmla="*/ 1971513 h 6858000"/>
              <a:gd name="connsiteX641" fmla="*/ 1333952 w 7467600"/>
              <a:gd name="connsiteY641" fmla="*/ 2251620 h 6858000"/>
              <a:gd name="connsiteX642" fmla="*/ 1337329 w 7467600"/>
              <a:gd name="connsiteY642" fmla="*/ 2258350 h 6858000"/>
              <a:gd name="connsiteX643" fmla="*/ 1014726 w 7467600"/>
              <a:gd name="connsiteY643" fmla="*/ 1615556 h 6858000"/>
              <a:gd name="connsiteX644" fmla="*/ 678222 w 7467600"/>
              <a:gd name="connsiteY644" fmla="*/ 1248670 h 6858000"/>
              <a:gd name="connsiteX645" fmla="*/ 6691602 w 7467600"/>
              <a:gd name="connsiteY645" fmla="*/ 1140573 h 6858000"/>
              <a:gd name="connsiteX646" fmla="*/ 6571100 w 7467600"/>
              <a:gd name="connsiteY646" fmla="*/ 1183662 h 6858000"/>
              <a:gd name="connsiteX647" fmla="*/ 6241687 w 7467600"/>
              <a:gd name="connsiteY647" fmla="*/ 1257600 h 6858000"/>
              <a:gd name="connsiteX648" fmla="*/ 5693009 w 7467600"/>
              <a:gd name="connsiteY648" fmla="*/ 1478256 h 6858000"/>
              <a:gd name="connsiteX649" fmla="*/ 6548420 w 7467600"/>
              <a:gd name="connsiteY649" fmla="*/ 1214599 h 6858000"/>
              <a:gd name="connsiteX650" fmla="*/ 6605473 w 7467600"/>
              <a:gd name="connsiteY650" fmla="*/ 1184686 h 6858000"/>
              <a:gd name="connsiteX651" fmla="*/ 6691602 w 7467600"/>
              <a:gd name="connsiteY651" fmla="*/ 1140573 h 6858000"/>
              <a:gd name="connsiteX652" fmla="*/ 4002475 w 7467600"/>
              <a:gd name="connsiteY652" fmla="*/ 1037802 h 6858000"/>
              <a:gd name="connsiteX653" fmla="*/ 4000324 w 7467600"/>
              <a:gd name="connsiteY653" fmla="*/ 1039362 h 6858000"/>
              <a:gd name="connsiteX654" fmla="*/ 4002862 w 7467600"/>
              <a:gd name="connsiteY654" fmla="*/ 1042866 h 6858000"/>
              <a:gd name="connsiteX655" fmla="*/ 4002475 w 7467600"/>
              <a:gd name="connsiteY655" fmla="*/ 1037802 h 6858000"/>
              <a:gd name="connsiteX656" fmla="*/ 506322 w 7467600"/>
              <a:gd name="connsiteY656" fmla="*/ 1020997 h 6858000"/>
              <a:gd name="connsiteX657" fmla="*/ 533068 w 7467600"/>
              <a:gd name="connsiteY657" fmla="*/ 1029409 h 6858000"/>
              <a:gd name="connsiteX658" fmla="*/ 1232525 w 7467600"/>
              <a:gd name="connsiteY658" fmla="*/ 1804675 h 6858000"/>
              <a:gd name="connsiteX659" fmla="*/ 1388858 w 7467600"/>
              <a:gd name="connsiteY659" fmla="*/ 2368011 h 6858000"/>
              <a:gd name="connsiteX660" fmla="*/ 1384098 w 7467600"/>
              <a:gd name="connsiteY660" fmla="*/ 2378125 h 6858000"/>
              <a:gd name="connsiteX661" fmla="*/ 1425393 w 7467600"/>
              <a:gd name="connsiteY661" fmla="*/ 2589124 h 6858000"/>
              <a:gd name="connsiteX662" fmla="*/ 1424001 w 7467600"/>
              <a:gd name="connsiteY662" fmla="*/ 2597541 h 6858000"/>
              <a:gd name="connsiteX663" fmla="*/ 2152729 w 7467600"/>
              <a:gd name="connsiteY663" fmla="*/ 2864487 h 6858000"/>
              <a:gd name="connsiteX664" fmla="*/ 2020609 w 7467600"/>
              <a:gd name="connsiteY664" fmla="*/ 2539671 h 6858000"/>
              <a:gd name="connsiteX665" fmla="*/ 2018920 w 7467600"/>
              <a:gd name="connsiteY665" fmla="*/ 2536309 h 6858000"/>
              <a:gd name="connsiteX666" fmla="*/ 1342441 w 7467600"/>
              <a:gd name="connsiteY666" fmla="*/ 1173017 h 6858000"/>
              <a:gd name="connsiteX667" fmla="*/ 1367925 w 7467600"/>
              <a:gd name="connsiteY667" fmla="*/ 1135648 h 6858000"/>
              <a:gd name="connsiteX668" fmla="*/ 1771401 w 7467600"/>
              <a:gd name="connsiteY668" fmla="*/ 1806673 h 6858000"/>
              <a:gd name="connsiteX669" fmla="*/ 1972385 w 7467600"/>
              <a:gd name="connsiteY669" fmla="*/ 2198735 h 6858000"/>
              <a:gd name="connsiteX670" fmla="*/ 2040892 w 7467600"/>
              <a:gd name="connsiteY670" fmla="*/ 2405205 h 6858000"/>
              <a:gd name="connsiteX671" fmla="*/ 2131689 w 7467600"/>
              <a:gd name="connsiteY671" fmla="*/ 1936926 h 6858000"/>
              <a:gd name="connsiteX672" fmla="*/ 2454820 w 7467600"/>
              <a:gd name="connsiteY672" fmla="*/ 1248808 h 6858000"/>
              <a:gd name="connsiteX673" fmla="*/ 2492512 w 7467600"/>
              <a:gd name="connsiteY673" fmla="*/ 1302920 h 6858000"/>
              <a:gd name="connsiteX674" fmla="*/ 2081216 w 7467600"/>
              <a:gd name="connsiteY674" fmla="*/ 2527513 h 6858000"/>
              <a:gd name="connsiteX675" fmla="*/ 2081211 w 7467600"/>
              <a:gd name="connsiteY675" fmla="*/ 2528916 h 6858000"/>
              <a:gd name="connsiteX676" fmla="*/ 2199067 w 7467600"/>
              <a:gd name="connsiteY676" fmla="*/ 2884061 h 6858000"/>
              <a:gd name="connsiteX677" fmla="*/ 3192586 w 7467600"/>
              <a:gd name="connsiteY677" fmla="*/ 3411496 h 6858000"/>
              <a:gd name="connsiteX678" fmla="*/ 3182620 w 7467600"/>
              <a:gd name="connsiteY678" fmla="*/ 3483279 h 6858000"/>
              <a:gd name="connsiteX679" fmla="*/ 2435119 w 7467600"/>
              <a:gd name="connsiteY679" fmla="*/ 3080173 h 6858000"/>
              <a:gd name="connsiteX680" fmla="*/ 2410152 w 7467600"/>
              <a:gd name="connsiteY680" fmla="*/ 3063751 h 6858000"/>
              <a:gd name="connsiteX681" fmla="*/ 2408099 w 7467600"/>
              <a:gd name="connsiteY681" fmla="*/ 3064403 h 6858000"/>
              <a:gd name="connsiteX682" fmla="*/ 2407218 w 7467600"/>
              <a:gd name="connsiteY682" fmla="*/ 3070324 h 6858000"/>
              <a:gd name="connsiteX683" fmla="*/ 2380138 w 7467600"/>
              <a:gd name="connsiteY683" fmla="*/ 3099341 h 6858000"/>
              <a:gd name="connsiteX684" fmla="*/ 1765923 w 7467600"/>
              <a:gd name="connsiteY684" fmla="*/ 3581043 h 6858000"/>
              <a:gd name="connsiteX685" fmla="*/ 1702258 w 7467600"/>
              <a:gd name="connsiteY685" fmla="*/ 3612286 h 6858000"/>
              <a:gd name="connsiteX686" fmla="*/ 1538370 w 7467600"/>
              <a:gd name="connsiteY686" fmla="*/ 3811804 h 6858000"/>
              <a:gd name="connsiteX687" fmla="*/ 542867 w 7467600"/>
              <a:gd name="connsiteY687" fmla="*/ 4944092 h 6858000"/>
              <a:gd name="connsiteX688" fmla="*/ 515800 w 7467600"/>
              <a:gd name="connsiteY688" fmla="*/ 4862180 h 6858000"/>
              <a:gd name="connsiteX689" fmla="*/ 909145 w 7467600"/>
              <a:gd name="connsiteY689" fmla="*/ 4199225 h 6858000"/>
              <a:gd name="connsiteX690" fmla="*/ 1214067 w 7467600"/>
              <a:gd name="connsiteY690" fmla="*/ 3908561 h 6858000"/>
              <a:gd name="connsiteX691" fmla="*/ 640967 w 7467600"/>
              <a:gd name="connsiteY691" fmla="*/ 4105601 h 6858000"/>
              <a:gd name="connsiteX692" fmla="*/ 112563 w 7467600"/>
              <a:gd name="connsiteY692" fmla="*/ 4396952 h 6858000"/>
              <a:gd name="connsiteX693" fmla="*/ 0 w 7467600"/>
              <a:gd name="connsiteY693" fmla="*/ 4466006 h 6858000"/>
              <a:gd name="connsiteX694" fmla="*/ 0 w 7467600"/>
              <a:gd name="connsiteY694" fmla="*/ 4233763 h 6858000"/>
              <a:gd name="connsiteX695" fmla="*/ 36881 w 7467600"/>
              <a:gd name="connsiteY695" fmla="*/ 4200118 h 6858000"/>
              <a:gd name="connsiteX696" fmla="*/ 910534 w 7467600"/>
              <a:gd name="connsiteY696" fmla="*/ 3629753 h 6858000"/>
              <a:gd name="connsiteX697" fmla="*/ 1578717 w 7467600"/>
              <a:gd name="connsiteY697" fmla="*/ 3575982 h 6858000"/>
              <a:gd name="connsiteX698" fmla="*/ 2338780 w 7467600"/>
              <a:gd name="connsiteY698" fmla="*/ 3033725 h 6858000"/>
              <a:gd name="connsiteX699" fmla="*/ 1807991 w 7467600"/>
              <a:gd name="connsiteY699" fmla="*/ 2807184 h 6858000"/>
              <a:gd name="connsiteX700" fmla="*/ 1416358 w 7467600"/>
              <a:gd name="connsiteY700" fmla="*/ 3112571 h 6858000"/>
              <a:gd name="connsiteX701" fmla="*/ 939066 w 7467600"/>
              <a:gd name="connsiteY701" fmla="*/ 3378798 h 6858000"/>
              <a:gd name="connsiteX702" fmla="*/ 115099 w 7467600"/>
              <a:gd name="connsiteY702" fmla="*/ 3607650 h 6858000"/>
              <a:gd name="connsiteX703" fmla="*/ 97284 w 7467600"/>
              <a:gd name="connsiteY703" fmla="*/ 3520393 h 6858000"/>
              <a:gd name="connsiteX704" fmla="*/ 922050 w 7467600"/>
              <a:gd name="connsiteY704" fmla="*/ 3074867 h 6858000"/>
              <a:gd name="connsiteX705" fmla="*/ 1405265 w 7467600"/>
              <a:gd name="connsiteY705" fmla="*/ 3016319 h 6858000"/>
              <a:gd name="connsiteX706" fmla="*/ 1407512 w 7467600"/>
              <a:gd name="connsiteY706" fmla="*/ 3018001 h 6858000"/>
              <a:gd name="connsiteX707" fmla="*/ 1726266 w 7467600"/>
              <a:gd name="connsiteY707" fmla="*/ 2777274 h 6858000"/>
              <a:gd name="connsiteX708" fmla="*/ 625390 w 7467600"/>
              <a:gd name="connsiteY708" fmla="*/ 2514541 h 6858000"/>
              <a:gd name="connsiteX709" fmla="*/ 619799 w 7467600"/>
              <a:gd name="connsiteY709" fmla="*/ 2527180 h 6858000"/>
              <a:gd name="connsiteX710" fmla="*/ 310030 w 7467600"/>
              <a:gd name="connsiteY710" fmla="*/ 2771818 h 6858000"/>
              <a:gd name="connsiteX711" fmla="*/ 173877 w 7467600"/>
              <a:gd name="connsiteY711" fmla="*/ 2937056 h 6858000"/>
              <a:gd name="connsiteX712" fmla="*/ 77889 w 7467600"/>
              <a:gd name="connsiteY712" fmla="*/ 3138440 h 6858000"/>
              <a:gd name="connsiteX713" fmla="*/ 0 w 7467600"/>
              <a:gd name="connsiteY713" fmla="*/ 3271395 h 6858000"/>
              <a:gd name="connsiteX714" fmla="*/ 0 w 7467600"/>
              <a:gd name="connsiteY714" fmla="*/ 3153002 h 6858000"/>
              <a:gd name="connsiteX715" fmla="*/ 2386 w 7467600"/>
              <a:gd name="connsiteY715" fmla="*/ 3149203 h 6858000"/>
              <a:gd name="connsiteX716" fmla="*/ 89753 w 7467600"/>
              <a:gd name="connsiteY716" fmla="*/ 2987702 h 6858000"/>
              <a:gd name="connsiteX717" fmla="*/ 76869 w 7467600"/>
              <a:gd name="connsiteY717" fmla="*/ 3005404 h 6858000"/>
              <a:gd name="connsiteX718" fmla="*/ 32049 w 7467600"/>
              <a:gd name="connsiteY718" fmla="*/ 3065814 h 6858000"/>
              <a:gd name="connsiteX719" fmla="*/ 0 w 7467600"/>
              <a:gd name="connsiteY719" fmla="*/ 3108744 h 6858000"/>
              <a:gd name="connsiteX720" fmla="*/ 0 w 7467600"/>
              <a:gd name="connsiteY720" fmla="*/ 3058059 h 6858000"/>
              <a:gd name="connsiteX721" fmla="*/ 7610 w 7467600"/>
              <a:gd name="connsiteY721" fmla="*/ 3047889 h 6858000"/>
              <a:gd name="connsiteX722" fmla="*/ 52419 w 7467600"/>
              <a:gd name="connsiteY722" fmla="*/ 2987479 h 6858000"/>
              <a:gd name="connsiteX723" fmla="*/ 59142 w 7467600"/>
              <a:gd name="connsiteY723" fmla="*/ 2978488 h 6858000"/>
              <a:gd name="connsiteX724" fmla="*/ 0 w 7467600"/>
              <a:gd name="connsiteY724" fmla="*/ 3015334 h 6858000"/>
              <a:gd name="connsiteX725" fmla="*/ 0 w 7467600"/>
              <a:gd name="connsiteY725" fmla="*/ 2914286 h 6858000"/>
              <a:gd name="connsiteX726" fmla="*/ 36383 w 7467600"/>
              <a:gd name="connsiteY726" fmla="*/ 2901128 h 6858000"/>
              <a:gd name="connsiteX727" fmla="*/ 156329 w 7467600"/>
              <a:gd name="connsiteY727" fmla="*/ 2840533 h 6858000"/>
              <a:gd name="connsiteX728" fmla="*/ 358355 w 7467600"/>
              <a:gd name="connsiteY728" fmla="*/ 2620471 h 6858000"/>
              <a:gd name="connsiteX729" fmla="*/ 510577 w 7467600"/>
              <a:gd name="connsiteY729" fmla="*/ 2501244 h 6858000"/>
              <a:gd name="connsiteX730" fmla="*/ 211967 w 7467600"/>
              <a:gd name="connsiteY730" fmla="*/ 2479171 h 6858000"/>
              <a:gd name="connsiteX731" fmla="*/ 0 w 7467600"/>
              <a:gd name="connsiteY731" fmla="*/ 2476398 h 6858000"/>
              <a:gd name="connsiteX732" fmla="*/ 0 w 7467600"/>
              <a:gd name="connsiteY732" fmla="*/ 2389189 h 6858000"/>
              <a:gd name="connsiteX733" fmla="*/ 103062 w 7467600"/>
              <a:gd name="connsiteY733" fmla="*/ 2389518 h 6858000"/>
              <a:gd name="connsiteX734" fmla="*/ 510734 w 7467600"/>
              <a:gd name="connsiteY734" fmla="*/ 2416201 h 6858000"/>
              <a:gd name="connsiteX735" fmla="*/ 279257 w 7467600"/>
              <a:gd name="connsiteY735" fmla="*/ 2092102 h 6858000"/>
              <a:gd name="connsiteX736" fmla="*/ 65265 w 7467600"/>
              <a:gd name="connsiteY736" fmla="*/ 2006049 h 6858000"/>
              <a:gd name="connsiteX737" fmla="*/ 0 w 7467600"/>
              <a:gd name="connsiteY737" fmla="*/ 1982532 h 6858000"/>
              <a:gd name="connsiteX738" fmla="*/ 0 w 7467600"/>
              <a:gd name="connsiteY738" fmla="*/ 1912789 h 6858000"/>
              <a:gd name="connsiteX739" fmla="*/ 97460 w 7467600"/>
              <a:gd name="connsiteY739" fmla="*/ 1953725 h 6858000"/>
              <a:gd name="connsiteX740" fmla="*/ 221272 w 7467600"/>
              <a:gd name="connsiteY740" fmla="*/ 1980766 h 6858000"/>
              <a:gd name="connsiteX741" fmla="*/ 116765 w 7467600"/>
              <a:gd name="connsiteY741" fmla="*/ 1911033 h 6858000"/>
              <a:gd name="connsiteX742" fmla="*/ 16405 w 7467600"/>
              <a:gd name="connsiteY742" fmla="*/ 1803412 h 6858000"/>
              <a:gd name="connsiteX743" fmla="*/ 0 w 7467600"/>
              <a:gd name="connsiteY743" fmla="*/ 1784777 h 6858000"/>
              <a:gd name="connsiteX744" fmla="*/ 0 w 7467600"/>
              <a:gd name="connsiteY744" fmla="*/ 1740082 h 6858000"/>
              <a:gd name="connsiteX745" fmla="*/ 39394 w 7467600"/>
              <a:gd name="connsiteY745" fmla="*/ 1784856 h 6858000"/>
              <a:gd name="connsiteX746" fmla="*/ 135813 w 7467600"/>
              <a:gd name="connsiteY746" fmla="*/ 1888838 h 6858000"/>
              <a:gd name="connsiteX747" fmla="*/ 242575 w 7467600"/>
              <a:gd name="connsiteY747" fmla="*/ 1958841 h 6858000"/>
              <a:gd name="connsiteX748" fmla="*/ 82197 w 7467600"/>
              <a:gd name="connsiteY748" fmla="*/ 1754826 h 6858000"/>
              <a:gd name="connsiteX749" fmla="*/ 0 w 7467600"/>
              <a:gd name="connsiteY749" fmla="*/ 1679650 h 6858000"/>
              <a:gd name="connsiteX750" fmla="*/ 0 w 7467600"/>
              <a:gd name="connsiteY750" fmla="*/ 1602463 h 6858000"/>
              <a:gd name="connsiteX751" fmla="*/ 84689 w 7467600"/>
              <a:gd name="connsiteY751" fmla="*/ 1677442 h 6858000"/>
              <a:gd name="connsiteX752" fmla="*/ 298437 w 7467600"/>
              <a:gd name="connsiteY752" fmla="*/ 1968019 h 6858000"/>
              <a:gd name="connsiteX753" fmla="*/ 227269 w 7467600"/>
              <a:gd name="connsiteY753" fmla="*/ 1114064 h 6858000"/>
              <a:gd name="connsiteX754" fmla="*/ 248003 w 7467600"/>
              <a:gd name="connsiteY754" fmla="*/ 1089613 h 6858000"/>
              <a:gd name="connsiteX755" fmla="*/ 427020 w 7467600"/>
              <a:gd name="connsiteY755" fmla="*/ 1619803 h 6858000"/>
              <a:gd name="connsiteX756" fmla="*/ 340345 w 7467600"/>
              <a:gd name="connsiteY756" fmla="*/ 2027739 h 6858000"/>
              <a:gd name="connsiteX757" fmla="*/ 360865 w 7467600"/>
              <a:gd name="connsiteY757" fmla="*/ 2044827 h 6858000"/>
              <a:gd name="connsiteX758" fmla="*/ 560414 w 7467600"/>
              <a:gd name="connsiteY758" fmla="*/ 2421457 h 6858000"/>
              <a:gd name="connsiteX759" fmla="*/ 1359703 w 7467600"/>
              <a:gd name="connsiteY759" fmla="*/ 2578554 h 6858000"/>
              <a:gd name="connsiteX760" fmla="*/ 1359422 w 7467600"/>
              <a:gd name="connsiteY760" fmla="*/ 2577994 h 6858000"/>
              <a:gd name="connsiteX761" fmla="*/ 828701 w 7467600"/>
              <a:gd name="connsiteY761" fmla="*/ 1839520 h 6858000"/>
              <a:gd name="connsiteX762" fmla="*/ 494427 w 7467600"/>
              <a:gd name="connsiteY762" fmla="*/ 1092333 h 6858000"/>
              <a:gd name="connsiteX763" fmla="*/ 506322 w 7467600"/>
              <a:gd name="connsiteY763" fmla="*/ 1020997 h 6858000"/>
              <a:gd name="connsiteX764" fmla="*/ 4570198 w 7467600"/>
              <a:gd name="connsiteY764" fmla="*/ 978081 h 6858000"/>
              <a:gd name="connsiteX765" fmla="*/ 4523691 w 7467600"/>
              <a:gd name="connsiteY765" fmla="*/ 1127776 h 6858000"/>
              <a:gd name="connsiteX766" fmla="*/ 4509875 w 7467600"/>
              <a:gd name="connsiteY766" fmla="*/ 1167552 h 6858000"/>
              <a:gd name="connsiteX767" fmla="*/ 4478168 w 7467600"/>
              <a:gd name="connsiteY767" fmla="*/ 1260735 h 6858000"/>
              <a:gd name="connsiteX768" fmla="*/ 4409309 w 7467600"/>
              <a:gd name="connsiteY768" fmla="*/ 1666996 h 6858000"/>
              <a:gd name="connsiteX769" fmla="*/ 4370031 w 7467600"/>
              <a:gd name="connsiteY769" fmla="*/ 1955666 h 6858000"/>
              <a:gd name="connsiteX770" fmla="*/ 4570198 w 7467600"/>
              <a:gd name="connsiteY770" fmla="*/ 978081 h 6858000"/>
              <a:gd name="connsiteX771" fmla="*/ 4557898 w 7467600"/>
              <a:gd name="connsiteY771" fmla="*/ 900011 h 6858000"/>
              <a:gd name="connsiteX772" fmla="*/ 4344840 w 7467600"/>
              <a:gd name="connsiteY772" fmla="*/ 1922038 h 6858000"/>
              <a:gd name="connsiteX773" fmla="*/ 4378710 w 7467600"/>
              <a:gd name="connsiteY773" fmla="*/ 1665516 h 6858000"/>
              <a:gd name="connsiteX774" fmla="*/ 4448798 w 7467600"/>
              <a:gd name="connsiteY774" fmla="*/ 1253024 h 6858000"/>
              <a:gd name="connsiteX775" fmla="*/ 4480315 w 7467600"/>
              <a:gd name="connsiteY775" fmla="*/ 1158454 h 6858000"/>
              <a:gd name="connsiteX776" fmla="*/ 4494133 w 7467600"/>
              <a:gd name="connsiteY776" fmla="*/ 1118676 h 6858000"/>
              <a:gd name="connsiteX777" fmla="*/ 4557898 w 7467600"/>
              <a:gd name="connsiteY777" fmla="*/ 900011 h 6858000"/>
              <a:gd name="connsiteX778" fmla="*/ 5870151 w 7467600"/>
              <a:gd name="connsiteY778" fmla="*/ 898890 h 6858000"/>
              <a:gd name="connsiteX779" fmla="*/ 5861335 w 7467600"/>
              <a:gd name="connsiteY779" fmla="*/ 899177 h 6858000"/>
              <a:gd name="connsiteX780" fmla="*/ 5843702 w 7467600"/>
              <a:gd name="connsiteY780" fmla="*/ 899748 h 6858000"/>
              <a:gd name="connsiteX781" fmla="*/ 5651107 w 7467600"/>
              <a:gd name="connsiteY781" fmla="*/ 920306 h 6858000"/>
              <a:gd name="connsiteX782" fmla="*/ 5459407 w 7467600"/>
              <a:gd name="connsiteY782" fmla="*/ 940975 h 6858000"/>
              <a:gd name="connsiteX783" fmla="*/ 5374846 w 7467600"/>
              <a:gd name="connsiteY783" fmla="*/ 941988 h 6858000"/>
              <a:gd name="connsiteX784" fmla="*/ 5256105 w 7467600"/>
              <a:gd name="connsiteY784" fmla="*/ 945632 h 6858000"/>
              <a:gd name="connsiteX785" fmla="*/ 5107071 w 7467600"/>
              <a:gd name="connsiteY785" fmla="*/ 969720 h 6858000"/>
              <a:gd name="connsiteX786" fmla="*/ 4998681 w 7467600"/>
              <a:gd name="connsiteY786" fmla="*/ 988771 h 6858000"/>
              <a:gd name="connsiteX787" fmla="*/ 5870151 w 7467600"/>
              <a:gd name="connsiteY787" fmla="*/ 898890 h 6858000"/>
              <a:gd name="connsiteX788" fmla="*/ 5504425 w 7467600"/>
              <a:gd name="connsiteY788" fmla="*/ 848067 h 6858000"/>
              <a:gd name="connsiteX789" fmla="*/ 4968849 w 7467600"/>
              <a:gd name="connsiteY789" fmla="*/ 962318 h 6858000"/>
              <a:gd name="connsiteX790" fmla="*/ 5104039 w 7467600"/>
              <a:gd name="connsiteY790" fmla="*/ 940634 h 6858000"/>
              <a:gd name="connsiteX791" fmla="*/ 5256311 w 7467600"/>
              <a:gd name="connsiteY791" fmla="*/ 916490 h 6858000"/>
              <a:gd name="connsiteX792" fmla="*/ 5377381 w 7467600"/>
              <a:gd name="connsiteY792" fmla="*/ 912671 h 6858000"/>
              <a:gd name="connsiteX793" fmla="*/ 5460148 w 7467600"/>
              <a:gd name="connsiteY793" fmla="*/ 911442 h 6858000"/>
              <a:gd name="connsiteX794" fmla="*/ 5648971 w 7467600"/>
              <a:gd name="connsiteY794" fmla="*/ 891331 h 6858000"/>
              <a:gd name="connsiteX795" fmla="*/ 5844807 w 7467600"/>
              <a:gd name="connsiteY795" fmla="*/ 870718 h 6858000"/>
              <a:gd name="connsiteX796" fmla="*/ 5862975 w 7467600"/>
              <a:gd name="connsiteY796" fmla="*/ 869756 h 6858000"/>
              <a:gd name="connsiteX797" fmla="*/ 5920887 w 7467600"/>
              <a:gd name="connsiteY797" fmla="*/ 865929 h 6858000"/>
              <a:gd name="connsiteX798" fmla="*/ 5504425 w 7467600"/>
              <a:gd name="connsiteY798" fmla="*/ 848067 h 6858000"/>
              <a:gd name="connsiteX799" fmla="*/ 3607114 w 7467600"/>
              <a:gd name="connsiteY799" fmla="*/ 467441 h 6858000"/>
              <a:gd name="connsiteX800" fmla="*/ 3296242 w 7467600"/>
              <a:gd name="connsiteY800" fmla="*/ 807991 h 6858000"/>
              <a:gd name="connsiteX801" fmla="*/ 3174674 w 7467600"/>
              <a:gd name="connsiteY801" fmla="*/ 919759 h 6858000"/>
              <a:gd name="connsiteX802" fmla="*/ 3042978 w 7467600"/>
              <a:gd name="connsiteY802" fmla="*/ 1054894 h 6858000"/>
              <a:gd name="connsiteX803" fmla="*/ 2968914 w 7467600"/>
              <a:gd name="connsiteY803" fmla="*/ 1133756 h 6858000"/>
              <a:gd name="connsiteX804" fmla="*/ 3103823 w 7467600"/>
              <a:gd name="connsiteY804" fmla="*/ 1026814 h 6858000"/>
              <a:gd name="connsiteX805" fmla="*/ 3607114 w 7467600"/>
              <a:gd name="connsiteY805" fmla="*/ 467441 h 6858000"/>
              <a:gd name="connsiteX806" fmla="*/ 3744487 w 7467600"/>
              <a:gd name="connsiteY806" fmla="*/ 383136 h 6858000"/>
              <a:gd name="connsiteX807" fmla="*/ 3970213 w 7467600"/>
              <a:gd name="connsiteY807" fmla="*/ 995559 h 6858000"/>
              <a:gd name="connsiteX808" fmla="*/ 3744487 w 7467600"/>
              <a:gd name="connsiteY808" fmla="*/ 383136 h 6858000"/>
              <a:gd name="connsiteX809" fmla="*/ 3624562 w 7467600"/>
              <a:gd name="connsiteY809" fmla="*/ 367041 h 6858000"/>
              <a:gd name="connsiteX810" fmla="*/ 3489712 w 7467600"/>
              <a:gd name="connsiteY810" fmla="*/ 485386 h 6858000"/>
              <a:gd name="connsiteX811" fmla="*/ 3182994 w 7467600"/>
              <a:gd name="connsiteY811" fmla="*/ 828265 h 6858000"/>
              <a:gd name="connsiteX812" fmla="*/ 2892114 w 7467600"/>
              <a:gd name="connsiteY812" fmla="*/ 1172635 h 6858000"/>
              <a:gd name="connsiteX813" fmla="*/ 3021459 w 7467600"/>
              <a:gd name="connsiteY813" fmla="*/ 1035385 h 6858000"/>
              <a:gd name="connsiteX814" fmla="*/ 3153873 w 7467600"/>
              <a:gd name="connsiteY814" fmla="*/ 898971 h 6858000"/>
              <a:gd name="connsiteX815" fmla="*/ 3276511 w 7467600"/>
              <a:gd name="connsiteY815" fmla="*/ 786423 h 6858000"/>
              <a:gd name="connsiteX816" fmla="*/ 3584154 w 7467600"/>
              <a:gd name="connsiteY816" fmla="*/ 448218 h 6858000"/>
              <a:gd name="connsiteX817" fmla="*/ 3624562 w 7467600"/>
              <a:gd name="connsiteY817" fmla="*/ 367041 h 6858000"/>
              <a:gd name="connsiteX818" fmla="*/ 3766672 w 7467600"/>
              <a:gd name="connsiteY818" fmla="*/ 359429 h 6858000"/>
              <a:gd name="connsiteX819" fmla="*/ 3996338 w 7467600"/>
              <a:gd name="connsiteY819" fmla="*/ 968237 h 6858000"/>
              <a:gd name="connsiteX820" fmla="*/ 3766672 w 7467600"/>
              <a:gd name="connsiteY820" fmla="*/ 359429 h 6858000"/>
              <a:gd name="connsiteX821" fmla="*/ 5805386 w 7467600"/>
              <a:gd name="connsiteY821" fmla="*/ 239240 h 6858000"/>
              <a:gd name="connsiteX822" fmla="*/ 5736947 w 7467600"/>
              <a:gd name="connsiteY822" fmla="*/ 261367 h 6858000"/>
              <a:gd name="connsiteX823" fmla="*/ 5427012 w 7467600"/>
              <a:gd name="connsiteY823" fmla="*/ 311272 h 6858000"/>
              <a:gd name="connsiteX824" fmla="*/ 5147818 w 7467600"/>
              <a:gd name="connsiteY824" fmla="*/ 322112 h 6858000"/>
              <a:gd name="connsiteX825" fmla="*/ 5060854 w 7467600"/>
              <a:gd name="connsiteY825" fmla="*/ 311882 h 6858000"/>
              <a:gd name="connsiteX826" fmla="*/ 4945989 w 7467600"/>
              <a:gd name="connsiteY826" fmla="*/ 300516 h 6858000"/>
              <a:gd name="connsiteX827" fmla="*/ 5410479 w 7467600"/>
              <a:gd name="connsiteY827" fmla="*/ 348434 h 6858000"/>
              <a:gd name="connsiteX828" fmla="*/ 5805386 w 7467600"/>
              <a:gd name="connsiteY828" fmla="*/ 239240 h 6858000"/>
              <a:gd name="connsiteX829" fmla="*/ 5905192 w 7467600"/>
              <a:gd name="connsiteY829" fmla="*/ 163079 h 6858000"/>
              <a:gd name="connsiteX830" fmla="*/ 5865655 w 7467600"/>
              <a:gd name="connsiteY830" fmla="*/ 171901 h 6858000"/>
              <a:gd name="connsiteX831" fmla="*/ 5259740 w 7467600"/>
              <a:gd name="connsiteY831" fmla="*/ 257013 h 6858000"/>
              <a:gd name="connsiteX832" fmla="*/ 5208466 w 7467600"/>
              <a:gd name="connsiteY832" fmla="*/ 257550 h 6858000"/>
              <a:gd name="connsiteX833" fmla="*/ 4980204 w 7467600"/>
              <a:gd name="connsiteY833" fmla="*/ 271903 h 6858000"/>
              <a:gd name="connsiteX834" fmla="*/ 5068068 w 7467600"/>
              <a:gd name="connsiteY834" fmla="*/ 282244 h 6858000"/>
              <a:gd name="connsiteX835" fmla="*/ 5153231 w 7467600"/>
              <a:gd name="connsiteY835" fmla="*/ 292240 h 6858000"/>
              <a:gd name="connsiteX836" fmla="*/ 5426491 w 7467600"/>
              <a:gd name="connsiteY836" fmla="*/ 281128 h 6858000"/>
              <a:gd name="connsiteX837" fmla="*/ 5731212 w 7467600"/>
              <a:gd name="connsiteY837" fmla="*/ 231951 h 6858000"/>
              <a:gd name="connsiteX838" fmla="*/ 5905192 w 7467600"/>
              <a:gd name="connsiteY838" fmla="*/ 163079 h 6858000"/>
              <a:gd name="connsiteX839" fmla="*/ 5944437 w 7467600"/>
              <a:gd name="connsiteY839" fmla="*/ 113829 h 6858000"/>
              <a:gd name="connsiteX840" fmla="*/ 5825032 w 7467600"/>
              <a:gd name="connsiteY840" fmla="*/ 146405 h 6858000"/>
              <a:gd name="connsiteX841" fmla="*/ 4955599 w 7467600"/>
              <a:gd name="connsiteY841" fmla="*/ 247008 h 6858000"/>
              <a:gd name="connsiteX842" fmla="*/ 5210104 w 7467600"/>
              <a:gd name="connsiteY842" fmla="*/ 228123 h 6858000"/>
              <a:gd name="connsiteX843" fmla="*/ 5261015 w 7467600"/>
              <a:gd name="connsiteY843" fmla="*/ 227087 h 6858000"/>
              <a:gd name="connsiteX844" fmla="*/ 5861181 w 7467600"/>
              <a:gd name="connsiteY844" fmla="*/ 143093 h 6858000"/>
              <a:gd name="connsiteX845" fmla="*/ 5961252 w 7467600"/>
              <a:gd name="connsiteY845" fmla="*/ 114820 h 6858000"/>
              <a:gd name="connsiteX846" fmla="*/ 5944437 w 7467600"/>
              <a:gd name="connsiteY846" fmla="*/ 113829 h 6858000"/>
              <a:gd name="connsiteX847" fmla="*/ 3882765 w 7467600"/>
              <a:gd name="connsiteY847" fmla="*/ 0 h 6858000"/>
              <a:gd name="connsiteX848" fmla="*/ 3995099 w 7467600"/>
              <a:gd name="connsiteY848" fmla="*/ 0 h 6858000"/>
              <a:gd name="connsiteX849" fmla="*/ 4163818 w 7467600"/>
              <a:gd name="connsiteY849" fmla="*/ 234104 h 6858000"/>
              <a:gd name="connsiteX850" fmla="*/ 4172099 w 7467600"/>
              <a:gd name="connsiteY850" fmla="*/ 234207 h 6858000"/>
              <a:gd name="connsiteX851" fmla="*/ 4784282 w 7467600"/>
              <a:gd name="connsiteY851" fmla="*/ 276561 h 6858000"/>
              <a:gd name="connsiteX852" fmla="*/ 4801687 w 7467600"/>
              <a:gd name="connsiteY852" fmla="*/ 267764 h 6858000"/>
              <a:gd name="connsiteX853" fmla="*/ 6082788 w 7467600"/>
              <a:gd name="connsiteY853" fmla="*/ 64119 h 6858000"/>
              <a:gd name="connsiteX854" fmla="*/ 6099442 w 7467600"/>
              <a:gd name="connsiteY854" fmla="*/ 82568 h 6858000"/>
              <a:gd name="connsiteX855" fmla="*/ 4804137 w 7467600"/>
              <a:gd name="connsiteY855" fmla="*/ 320931 h 6858000"/>
              <a:gd name="connsiteX856" fmla="*/ 4227047 w 7467600"/>
              <a:gd name="connsiteY856" fmla="*/ 313415 h 6858000"/>
              <a:gd name="connsiteX857" fmla="*/ 4346041 w 7467600"/>
              <a:gd name="connsiteY857" fmla="*/ 456086 h 6858000"/>
              <a:gd name="connsiteX858" fmla="*/ 4870967 w 7467600"/>
              <a:gd name="connsiteY858" fmla="*/ 963061 h 6858000"/>
              <a:gd name="connsiteX859" fmla="*/ 4889647 w 7467600"/>
              <a:gd name="connsiteY859" fmla="*/ 957147 h 6858000"/>
              <a:gd name="connsiteX860" fmla="*/ 5422504 w 7467600"/>
              <a:gd name="connsiteY860" fmla="*/ 805191 h 6858000"/>
              <a:gd name="connsiteX861" fmla="*/ 6087656 w 7467600"/>
              <a:gd name="connsiteY861" fmla="*/ 826703 h 6858000"/>
              <a:gd name="connsiteX862" fmla="*/ 6058717 w 7467600"/>
              <a:gd name="connsiteY862" fmla="*/ 865992 h 6858000"/>
              <a:gd name="connsiteX863" fmla="*/ 4974153 w 7467600"/>
              <a:gd name="connsiteY863" fmla="*/ 1045456 h 6858000"/>
              <a:gd name="connsiteX864" fmla="*/ 5627835 w 7467600"/>
              <a:gd name="connsiteY864" fmla="*/ 1472077 h 6858000"/>
              <a:gd name="connsiteX865" fmla="*/ 5629817 w 7467600"/>
              <a:gd name="connsiteY865" fmla="*/ 1471412 h 6858000"/>
              <a:gd name="connsiteX866" fmla="*/ 5634124 w 7467600"/>
              <a:gd name="connsiteY866" fmla="*/ 1470572 h 6858000"/>
              <a:gd name="connsiteX867" fmla="*/ 5755832 w 7467600"/>
              <a:gd name="connsiteY867" fmla="*/ 1383886 h 6858000"/>
              <a:gd name="connsiteX868" fmla="*/ 6014186 w 7467600"/>
              <a:gd name="connsiteY868" fmla="*/ 1279799 h 6858000"/>
              <a:gd name="connsiteX869" fmla="*/ 6901619 w 7467600"/>
              <a:gd name="connsiteY869" fmla="*/ 1047874 h 6858000"/>
              <a:gd name="connsiteX870" fmla="*/ 6931566 w 7467600"/>
              <a:gd name="connsiteY870" fmla="*/ 1062034 h 6858000"/>
              <a:gd name="connsiteX871" fmla="*/ 5790982 w 7467600"/>
              <a:gd name="connsiteY871" fmla="*/ 1561380 h 6858000"/>
              <a:gd name="connsiteX872" fmla="*/ 6188971 w 7467600"/>
              <a:gd name="connsiteY872" fmla="*/ 1755168 h 6858000"/>
              <a:gd name="connsiteX873" fmla="*/ 6202446 w 7467600"/>
              <a:gd name="connsiteY873" fmla="*/ 1752268 h 6858000"/>
              <a:gd name="connsiteX874" fmla="*/ 7179560 w 7467600"/>
              <a:gd name="connsiteY874" fmla="*/ 1467551 h 6858000"/>
              <a:gd name="connsiteX875" fmla="*/ 7158730 w 7467600"/>
              <a:gd name="connsiteY875" fmla="*/ 1507835 h 6858000"/>
              <a:gd name="connsiteX876" fmla="*/ 6326959 w 7467600"/>
              <a:gd name="connsiteY876" fmla="*/ 1817686 h 6858000"/>
              <a:gd name="connsiteX877" fmla="*/ 6537433 w 7467600"/>
              <a:gd name="connsiteY877" fmla="*/ 1907790 h 6858000"/>
              <a:gd name="connsiteX878" fmla="*/ 6550221 w 7467600"/>
              <a:gd name="connsiteY878" fmla="*/ 1910729 h 6858000"/>
              <a:gd name="connsiteX879" fmla="*/ 6964438 w 7467600"/>
              <a:gd name="connsiteY879" fmla="*/ 2209505 h 6858000"/>
              <a:gd name="connsiteX880" fmla="*/ 7367862 w 7467600"/>
              <a:gd name="connsiteY880" fmla="*/ 2806833 h 6858000"/>
              <a:gd name="connsiteX881" fmla="*/ 7364329 w 7467600"/>
              <a:gd name="connsiteY881" fmla="*/ 2826907 h 6858000"/>
              <a:gd name="connsiteX882" fmla="*/ 7290545 w 7467600"/>
              <a:gd name="connsiteY882" fmla="*/ 2850663 h 6858000"/>
              <a:gd name="connsiteX883" fmla="*/ 6472036 w 7467600"/>
              <a:gd name="connsiteY883" fmla="*/ 1959003 h 6858000"/>
              <a:gd name="connsiteX884" fmla="*/ 5792897 w 7467600"/>
              <a:gd name="connsiteY884" fmla="*/ 1647747 h 6858000"/>
              <a:gd name="connsiteX885" fmla="*/ 5842751 w 7467600"/>
              <a:gd name="connsiteY885" fmla="*/ 1816112 h 6858000"/>
              <a:gd name="connsiteX886" fmla="*/ 5847424 w 7467600"/>
              <a:gd name="connsiteY886" fmla="*/ 1815776 h 6858000"/>
              <a:gd name="connsiteX887" fmla="*/ 6399821 w 7467600"/>
              <a:gd name="connsiteY887" fmla="*/ 2344799 h 6858000"/>
              <a:gd name="connsiteX888" fmla="*/ 6323232 w 7467600"/>
              <a:gd name="connsiteY888" fmla="*/ 2389634 h 6858000"/>
              <a:gd name="connsiteX889" fmla="*/ 5942958 w 7467600"/>
              <a:gd name="connsiteY889" fmla="*/ 2077708 h 6858000"/>
              <a:gd name="connsiteX890" fmla="*/ 5921559 w 7467600"/>
              <a:gd name="connsiteY890" fmla="*/ 2378596 h 6858000"/>
              <a:gd name="connsiteX891" fmla="*/ 5817651 w 7467600"/>
              <a:gd name="connsiteY891" fmla="*/ 3023919 h 6858000"/>
              <a:gd name="connsiteX892" fmla="*/ 5729634 w 7467600"/>
              <a:gd name="connsiteY892" fmla="*/ 3051849 h 6858000"/>
              <a:gd name="connsiteX893" fmla="*/ 5611018 w 7467600"/>
              <a:gd name="connsiteY893" fmla="*/ 2316769 h 6858000"/>
              <a:gd name="connsiteX894" fmla="*/ 5687608 w 7467600"/>
              <a:gd name="connsiteY894" fmla="*/ 2039972 h 6858000"/>
              <a:gd name="connsiteX895" fmla="*/ 5657554 w 7467600"/>
              <a:gd name="connsiteY895" fmla="*/ 1576445 h 6858000"/>
              <a:gd name="connsiteX896" fmla="*/ 5150475 w 7467600"/>
              <a:gd name="connsiteY896" fmla="*/ 1274012 h 6858000"/>
              <a:gd name="connsiteX897" fmla="*/ 5349142 w 7467600"/>
              <a:gd name="connsiteY897" fmla="*/ 2204405 h 6858000"/>
              <a:gd name="connsiteX898" fmla="*/ 5262214 w 7467600"/>
              <a:gd name="connsiteY898" fmla="*/ 2233836 h 6858000"/>
              <a:gd name="connsiteX899" fmla="*/ 4981539 w 7467600"/>
              <a:gd name="connsiteY899" fmla="*/ 1542201 h 6858000"/>
              <a:gd name="connsiteX900" fmla="*/ 4958461 w 7467600"/>
              <a:gd name="connsiteY900" fmla="*/ 1136957 h 6858000"/>
              <a:gd name="connsiteX901" fmla="*/ 4655015 w 7467600"/>
              <a:gd name="connsiteY901" fmla="*/ 891426 h 6858000"/>
              <a:gd name="connsiteX902" fmla="*/ 4348002 w 7467600"/>
              <a:gd name="connsiteY902" fmla="*/ 2205895 h 6858000"/>
              <a:gd name="connsiteX903" fmla="*/ 4262250 w 7467600"/>
              <a:gd name="connsiteY903" fmla="*/ 2219972 h 6858000"/>
              <a:gd name="connsiteX904" fmla="*/ 4550611 w 7467600"/>
              <a:gd name="connsiteY904" fmla="*/ 817540 h 6858000"/>
              <a:gd name="connsiteX905" fmla="*/ 4564418 w 7467600"/>
              <a:gd name="connsiteY905" fmla="*/ 808293 h 6858000"/>
              <a:gd name="connsiteX906" fmla="*/ 4266388 w 7467600"/>
              <a:gd name="connsiteY906" fmla="*/ 500083 h 6858000"/>
              <a:gd name="connsiteX907" fmla="*/ 4032842 w 7467600"/>
              <a:gd name="connsiteY907" fmla="*/ 211809 h 6858000"/>
              <a:gd name="connsiteX908" fmla="*/ 3882765 w 7467600"/>
              <a:gd name="connsiteY908" fmla="*/ 0 h 6858000"/>
              <a:gd name="connsiteX909" fmla="*/ 3721337 w 7467600"/>
              <a:gd name="connsiteY909" fmla="*/ 0 h 6858000"/>
              <a:gd name="connsiteX910" fmla="*/ 3797544 w 7467600"/>
              <a:gd name="connsiteY910" fmla="*/ 0 h 6858000"/>
              <a:gd name="connsiteX911" fmla="*/ 3775734 w 7467600"/>
              <a:gd name="connsiteY911" fmla="*/ 95131 h 6858000"/>
              <a:gd name="connsiteX912" fmla="*/ 3724807 w 7467600"/>
              <a:gd name="connsiteY912" fmla="*/ 272257 h 6858000"/>
              <a:gd name="connsiteX913" fmla="*/ 3726844 w 7467600"/>
              <a:gd name="connsiteY913" fmla="*/ 282988 h 6858000"/>
              <a:gd name="connsiteX914" fmla="*/ 3742664 w 7467600"/>
              <a:gd name="connsiteY914" fmla="*/ 279918 h 6858000"/>
              <a:gd name="connsiteX915" fmla="*/ 4103910 w 7467600"/>
              <a:gd name="connsiteY915" fmla="*/ 1161917 h 6858000"/>
              <a:gd name="connsiteX916" fmla="*/ 4020269 w 7467600"/>
              <a:gd name="connsiteY916" fmla="*/ 1200406 h 6858000"/>
              <a:gd name="connsiteX917" fmla="*/ 3674882 w 7467600"/>
              <a:gd name="connsiteY917" fmla="*/ 488524 h 6858000"/>
              <a:gd name="connsiteX918" fmla="*/ 3132682 w 7467600"/>
              <a:gd name="connsiteY918" fmla="*/ 1072284 h 6858000"/>
              <a:gd name="connsiteX919" fmla="*/ 2716346 w 7467600"/>
              <a:gd name="connsiteY919" fmla="*/ 1276376 h 6858000"/>
              <a:gd name="connsiteX920" fmla="*/ 2716772 w 7467600"/>
              <a:gd name="connsiteY920" fmla="*/ 1255462 h 6858000"/>
              <a:gd name="connsiteX921" fmla="*/ 3471096 w 7467600"/>
              <a:gd name="connsiteY921" fmla="*/ 437072 h 6858000"/>
              <a:gd name="connsiteX922" fmla="*/ 3639057 w 7467600"/>
              <a:gd name="connsiteY922" fmla="*/ 286334 h 6858000"/>
              <a:gd name="connsiteX923" fmla="*/ 3640309 w 7467600"/>
              <a:gd name="connsiteY923" fmla="*/ 284664 h 6858000"/>
              <a:gd name="connsiteX924" fmla="*/ 3646022 w 7467600"/>
              <a:gd name="connsiteY924" fmla="*/ 276711 h 6858000"/>
              <a:gd name="connsiteX925" fmla="*/ 3707943 w 7467600"/>
              <a:gd name="connsiteY925" fmla="*/ 65958 h 6858000"/>
              <a:gd name="connsiteX926" fmla="*/ 3721337 w 7467600"/>
              <a:gd name="connsiteY926" fmla="*/ 0 h 6858000"/>
              <a:gd name="connsiteX927" fmla="*/ 2867960 w 7467600"/>
              <a:gd name="connsiteY927" fmla="*/ 0 h 6858000"/>
              <a:gd name="connsiteX928" fmla="*/ 2926351 w 7467600"/>
              <a:gd name="connsiteY928" fmla="*/ 0 h 6858000"/>
              <a:gd name="connsiteX929" fmla="*/ 2902823 w 7467600"/>
              <a:gd name="connsiteY929" fmla="*/ 262929 h 6858000"/>
              <a:gd name="connsiteX930" fmla="*/ 2940663 w 7467600"/>
              <a:gd name="connsiteY930" fmla="*/ 140884 h 6858000"/>
              <a:gd name="connsiteX931" fmla="*/ 2947039 w 7467600"/>
              <a:gd name="connsiteY931" fmla="*/ 122524 h 6858000"/>
              <a:gd name="connsiteX932" fmla="*/ 2984316 w 7467600"/>
              <a:gd name="connsiteY932" fmla="*/ 0 h 6858000"/>
              <a:gd name="connsiteX933" fmla="*/ 3016114 w 7467600"/>
              <a:gd name="connsiteY933" fmla="*/ 0 h 6858000"/>
              <a:gd name="connsiteX934" fmla="*/ 2979949 w 7467600"/>
              <a:gd name="connsiteY934" fmla="*/ 119274 h 6858000"/>
              <a:gd name="connsiteX935" fmla="*/ 3023879 w 7467600"/>
              <a:gd name="connsiteY935" fmla="*/ 0 h 6858000"/>
              <a:gd name="connsiteX936" fmla="*/ 3105400 w 7467600"/>
              <a:gd name="connsiteY936" fmla="*/ 0 h 6858000"/>
              <a:gd name="connsiteX937" fmla="*/ 3094669 w 7467600"/>
              <a:gd name="connsiteY937" fmla="*/ 30308 h 6858000"/>
              <a:gd name="connsiteX938" fmla="*/ 2901945 w 7467600"/>
              <a:gd name="connsiteY938" fmla="*/ 466538 h 6858000"/>
              <a:gd name="connsiteX939" fmla="*/ 2815209 w 7467600"/>
              <a:gd name="connsiteY939" fmla="*/ 497361 h 6858000"/>
              <a:gd name="connsiteX940" fmla="*/ 2844845 w 7467600"/>
              <a:gd name="connsiteY940" fmla="*/ 127638 h 6858000"/>
              <a:gd name="connsiteX941" fmla="*/ 2867960 w 7467600"/>
              <a:gd name="connsiteY941" fmla="*/ 0 h 6858000"/>
              <a:gd name="connsiteX942" fmla="*/ 1057230 w 7467600"/>
              <a:gd name="connsiteY942" fmla="*/ 0 h 6858000"/>
              <a:gd name="connsiteX943" fmla="*/ 1111003 w 7467600"/>
              <a:gd name="connsiteY943" fmla="*/ 0 h 6858000"/>
              <a:gd name="connsiteX944" fmla="*/ 1125553 w 7467600"/>
              <a:gd name="connsiteY944" fmla="*/ 52588 h 6858000"/>
              <a:gd name="connsiteX945" fmla="*/ 1304276 w 7467600"/>
              <a:gd name="connsiteY945" fmla="*/ 476275 h 6858000"/>
              <a:gd name="connsiteX946" fmla="*/ 1492066 w 7467600"/>
              <a:gd name="connsiteY946" fmla="*/ 886333 h 6858000"/>
              <a:gd name="connsiteX947" fmla="*/ 1423698 w 7467600"/>
              <a:gd name="connsiteY947" fmla="*/ 710817 h 6858000"/>
              <a:gd name="connsiteX948" fmla="*/ 1357609 w 7467600"/>
              <a:gd name="connsiteY948" fmla="*/ 532892 h 6858000"/>
              <a:gd name="connsiteX949" fmla="*/ 1309550 w 7467600"/>
              <a:gd name="connsiteY949" fmla="*/ 374031 h 6858000"/>
              <a:gd name="connsiteX950" fmla="*/ 1193673 w 7467600"/>
              <a:gd name="connsiteY950" fmla="*/ 49533 h 6858000"/>
              <a:gd name="connsiteX951" fmla="*/ 1164391 w 7467600"/>
              <a:gd name="connsiteY951" fmla="*/ 0 h 6858000"/>
              <a:gd name="connsiteX952" fmla="*/ 1200666 w 7467600"/>
              <a:gd name="connsiteY952" fmla="*/ 0 h 6858000"/>
              <a:gd name="connsiteX953" fmla="*/ 1223408 w 7467600"/>
              <a:gd name="connsiteY953" fmla="*/ 38996 h 6858000"/>
              <a:gd name="connsiteX954" fmla="*/ 1339635 w 7467600"/>
              <a:gd name="connsiteY954" fmla="*/ 365517 h 6858000"/>
              <a:gd name="connsiteX955" fmla="*/ 1387469 w 7467600"/>
              <a:gd name="connsiteY955" fmla="*/ 523079 h 6858000"/>
              <a:gd name="connsiteX956" fmla="*/ 1452685 w 7467600"/>
              <a:gd name="connsiteY956" fmla="*/ 699806 h 6858000"/>
              <a:gd name="connsiteX957" fmla="*/ 1492092 w 7467600"/>
              <a:gd name="connsiteY957" fmla="*/ 800424 h 6858000"/>
              <a:gd name="connsiteX958" fmla="*/ 1455302 w 7467600"/>
              <a:gd name="connsiteY958" fmla="*/ 632913 h 6858000"/>
              <a:gd name="connsiteX959" fmla="*/ 1222336 w 7467600"/>
              <a:gd name="connsiteY959" fmla="*/ 9480 h 6858000"/>
              <a:gd name="connsiteX960" fmla="*/ 1214634 w 7467600"/>
              <a:gd name="connsiteY960" fmla="*/ 0 h 6858000"/>
              <a:gd name="connsiteX961" fmla="*/ 1289827 w 7467600"/>
              <a:gd name="connsiteY961" fmla="*/ 0 h 6858000"/>
              <a:gd name="connsiteX962" fmla="*/ 1321076 w 7467600"/>
              <a:gd name="connsiteY962" fmla="*/ 59722 h 6858000"/>
              <a:gd name="connsiteX963" fmla="*/ 1512579 w 7467600"/>
              <a:gd name="connsiteY963" fmla="*/ 626441 h 6858000"/>
              <a:gd name="connsiteX964" fmla="*/ 1506076 w 7467600"/>
              <a:gd name="connsiteY964" fmla="*/ 1089289 h 6858000"/>
              <a:gd name="connsiteX965" fmla="*/ 1486346 w 7467600"/>
              <a:gd name="connsiteY965" fmla="*/ 1079919 h 6858000"/>
              <a:gd name="connsiteX966" fmla="*/ 1070511 w 7467600"/>
              <a:gd name="connsiteY966" fmla="*/ 48609 h 6858000"/>
              <a:gd name="connsiteX967" fmla="*/ 1057230 w 7467600"/>
              <a:gd name="connsiteY967" fmla="*/ 0 h 6858000"/>
              <a:gd name="connsiteX968" fmla="*/ 43151 w 7467600"/>
              <a:gd name="connsiteY968" fmla="*/ 0 h 6858000"/>
              <a:gd name="connsiteX969" fmla="*/ 95283 w 7467600"/>
              <a:gd name="connsiteY969" fmla="*/ 0 h 6858000"/>
              <a:gd name="connsiteX970" fmla="*/ 300708 w 7467600"/>
              <a:gd name="connsiteY970" fmla="*/ 154571 h 6858000"/>
              <a:gd name="connsiteX971" fmla="*/ 530414 w 7467600"/>
              <a:gd name="connsiteY971" fmla="*/ 354673 h 6858000"/>
              <a:gd name="connsiteX972" fmla="*/ 333785 w 7467600"/>
              <a:gd name="connsiteY972" fmla="*/ 161564 h 6858000"/>
              <a:gd name="connsiteX973" fmla="*/ 147005 w 7467600"/>
              <a:gd name="connsiteY973" fmla="*/ 0 h 6858000"/>
              <a:gd name="connsiteX974" fmla="*/ 272509 w 7467600"/>
              <a:gd name="connsiteY974" fmla="*/ 0 h 6858000"/>
              <a:gd name="connsiteX975" fmla="*/ 326276 w 7467600"/>
              <a:gd name="connsiteY975" fmla="*/ 45847 h 6858000"/>
              <a:gd name="connsiteX976" fmla="*/ 823759 w 7467600"/>
              <a:gd name="connsiteY976" fmla="*/ 574145 h 6858000"/>
              <a:gd name="connsiteX977" fmla="*/ 811254 w 7467600"/>
              <a:gd name="connsiteY977" fmla="*/ 665546 h 6858000"/>
              <a:gd name="connsiteX978" fmla="*/ 154042 w 7467600"/>
              <a:gd name="connsiteY978" fmla="*/ 261522 h 6858000"/>
              <a:gd name="connsiteX979" fmla="*/ 13550 w 7467600"/>
              <a:gd name="connsiteY979" fmla="*/ 158423 h 6858000"/>
              <a:gd name="connsiteX980" fmla="*/ 0 w 7467600"/>
              <a:gd name="connsiteY980" fmla="*/ 146618 h 6858000"/>
              <a:gd name="connsiteX981" fmla="*/ 0 w 7467600"/>
              <a:gd name="connsiteY981" fmla="*/ 59161 h 6858000"/>
              <a:gd name="connsiteX982" fmla="*/ 45427 w 7467600"/>
              <a:gd name="connsiteY982" fmla="*/ 101078 h 6858000"/>
              <a:gd name="connsiteX983" fmla="*/ 630103 w 7467600"/>
              <a:gd name="connsiteY983" fmla="*/ 485885 h 6858000"/>
              <a:gd name="connsiteX984" fmla="*/ 532040 w 7467600"/>
              <a:gd name="connsiteY984" fmla="*/ 399359 h 6858000"/>
              <a:gd name="connsiteX985" fmla="*/ 517618 w 7467600"/>
              <a:gd name="connsiteY985" fmla="*/ 385726 h 6858000"/>
              <a:gd name="connsiteX986" fmla="*/ 285074 w 7467600"/>
              <a:gd name="connsiteY986" fmla="*/ 182755 h 6858000"/>
              <a:gd name="connsiteX987" fmla="*/ 43151 w 7467600"/>
              <a:gd name="connsiteY98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467600 w 7467600"/>
              <a:gd name="connsiteY129" fmla="*/ 5142496 h 6858000"/>
              <a:gd name="connsiteX130" fmla="*/ 7312201 w 7467600"/>
              <a:gd name="connsiteY130" fmla="*/ 5128278 h 6858000"/>
              <a:gd name="connsiteX131" fmla="*/ 1903353 w 7467600"/>
              <a:gd name="connsiteY131" fmla="*/ 5044827 h 6858000"/>
              <a:gd name="connsiteX132" fmla="*/ 1936931 w 7467600"/>
              <a:gd name="connsiteY132" fmla="*/ 5093954 h 6858000"/>
              <a:gd name="connsiteX133" fmla="*/ 2195868 w 7467600"/>
              <a:gd name="connsiteY133" fmla="*/ 5396574 h 6858000"/>
              <a:gd name="connsiteX134" fmla="*/ 2088852 w 7467600"/>
              <a:gd name="connsiteY134" fmla="*/ 5166123 h 6858000"/>
              <a:gd name="connsiteX135" fmla="*/ 1958241 w 7467600"/>
              <a:gd name="connsiteY135" fmla="*/ 5067955 h 6858000"/>
              <a:gd name="connsiteX136" fmla="*/ 1903353 w 7467600"/>
              <a:gd name="connsiteY136" fmla="*/ 5044827 h 6858000"/>
              <a:gd name="connsiteX137" fmla="*/ 1979378 w 7467600"/>
              <a:gd name="connsiteY137" fmla="*/ 4769504 h 6858000"/>
              <a:gd name="connsiteX138" fmla="*/ 2882120 w 7467600"/>
              <a:gd name="connsiteY138" fmla="*/ 5064547 h 6858000"/>
              <a:gd name="connsiteX139" fmla="*/ 2793103 w 7467600"/>
              <a:gd name="connsiteY139" fmla="*/ 5039699 h 6858000"/>
              <a:gd name="connsiteX140" fmla="*/ 2770041 w 7467600"/>
              <a:gd name="connsiteY140" fmla="*/ 5033634 h 6858000"/>
              <a:gd name="connsiteX141" fmla="*/ 1979378 w 7467600"/>
              <a:gd name="connsiteY141" fmla="*/ 4769504 h 6858000"/>
              <a:gd name="connsiteX142" fmla="*/ 1927410 w 7467600"/>
              <a:gd name="connsiteY142" fmla="*/ 4716164 h 6858000"/>
              <a:gd name="connsiteX143" fmla="*/ 1959587 w 7467600"/>
              <a:gd name="connsiteY143" fmla="*/ 4728849 h 6858000"/>
              <a:gd name="connsiteX144" fmla="*/ 2777707 w 7467600"/>
              <a:gd name="connsiteY144" fmla="*/ 5003991 h 6858000"/>
              <a:gd name="connsiteX145" fmla="*/ 2800768 w 7467600"/>
              <a:gd name="connsiteY145" fmla="*/ 5010056 h 6858000"/>
              <a:gd name="connsiteX146" fmla="*/ 2879408 w 7467600"/>
              <a:gd name="connsiteY146" fmla="*/ 5031590 h 6858000"/>
              <a:gd name="connsiteX147" fmla="*/ 2862295 w 7467600"/>
              <a:gd name="connsiteY147" fmla="*/ 5022958 h 6858000"/>
              <a:gd name="connsiteX148" fmla="*/ 2813343 w 7467600"/>
              <a:gd name="connsiteY148" fmla="*/ 4998369 h 6858000"/>
              <a:gd name="connsiteX149" fmla="*/ 2646245 w 7467600"/>
              <a:gd name="connsiteY149" fmla="*/ 4930999 h 6858000"/>
              <a:gd name="connsiteX150" fmla="*/ 1999243 w 7467600"/>
              <a:gd name="connsiteY150" fmla="*/ 4730524 h 6858000"/>
              <a:gd name="connsiteX151" fmla="*/ 1979527 w 7467600"/>
              <a:gd name="connsiteY151" fmla="*/ 4726651 h 6858000"/>
              <a:gd name="connsiteX152" fmla="*/ 1927410 w 7467600"/>
              <a:gd name="connsiteY152" fmla="*/ 4716164 h 6858000"/>
              <a:gd name="connsiteX153" fmla="*/ 1997014 w 7467600"/>
              <a:gd name="connsiteY153" fmla="*/ 4698007 h 6858000"/>
              <a:gd name="connsiteX154" fmla="*/ 2005458 w 7467600"/>
              <a:gd name="connsiteY154" fmla="*/ 4699540 h 6858000"/>
              <a:gd name="connsiteX155" fmla="*/ 2657186 w 7467600"/>
              <a:gd name="connsiteY155" fmla="*/ 4901687 h 6858000"/>
              <a:gd name="connsiteX156" fmla="*/ 2826662 w 7467600"/>
              <a:gd name="connsiteY156" fmla="*/ 4970362 h 6858000"/>
              <a:gd name="connsiteX157" fmla="*/ 2876100 w 7467600"/>
              <a:gd name="connsiteY157" fmla="*/ 4995397 h 6858000"/>
              <a:gd name="connsiteX158" fmla="*/ 3042600 w 7467600"/>
              <a:gd name="connsiteY158" fmla="*/ 5059532 h 6858000"/>
              <a:gd name="connsiteX159" fmla="*/ 1997014 w 7467600"/>
              <a:gd name="connsiteY159" fmla="*/ 4698007 h 6858000"/>
              <a:gd name="connsiteX160" fmla="*/ 2305292 w 7467600"/>
              <a:gd name="connsiteY160" fmla="*/ 4219492 h 6858000"/>
              <a:gd name="connsiteX161" fmla="*/ 3360922 w 7467600"/>
              <a:gd name="connsiteY161" fmla="*/ 4529373 h 6858000"/>
              <a:gd name="connsiteX162" fmla="*/ 3492420 w 7467600"/>
              <a:gd name="connsiteY162" fmla="*/ 4510145 h 6858000"/>
              <a:gd name="connsiteX163" fmla="*/ 3364086 w 7467600"/>
              <a:gd name="connsiteY163" fmla="*/ 4480340 h 6858000"/>
              <a:gd name="connsiteX164" fmla="*/ 3225818 w 7467600"/>
              <a:gd name="connsiteY164" fmla="*/ 4411822 h 6858000"/>
              <a:gd name="connsiteX165" fmla="*/ 3129696 w 7467600"/>
              <a:gd name="connsiteY165" fmla="*/ 4360704 h 6858000"/>
              <a:gd name="connsiteX166" fmla="*/ 2814545 w 7467600"/>
              <a:gd name="connsiteY166" fmla="*/ 4282955 h 6858000"/>
              <a:gd name="connsiteX167" fmla="*/ 2305292 w 7467600"/>
              <a:gd name="connsiteY167" fmla="*/ 4219492 h 6858000"/>
              <a:gd name="connsiteX168" fmla="*/ 2626982 w 7467600"/>
              <a:gd name="connsiteY168" fmla="*/ 4206450 h 6858000"/>
              <a:gd name="connsiteX169" fmla="*/ 2490617 w 7467600"/>
              <a:gd name="connsiteY169" fmla="*/ 4206951 h 6858000"/>
              <a:gd name="connsiteX170" fmla="*/ 2819869 w 7467600"/>
              <a:gd name="connsiteY170" fmla="*/ 4252936 h 6858000"/>
              <a:gd name="connsiteX171" fmla="*/ 3143018 w 7467600"/>
              <a:gd name="connsiteY171" fmla="*/ 4332698 h 6858000"/>
              <a:gd name="connsiteX172" fmla="*/ 3241520 w 7467600"/>
              <a:gd name="connsiteY172" fmla="*/ 4385112 h 6858000"/>
              <a:gd name="connsiteX173" fmla="*/ 3374575 w 7467600"/>
              <a:gd name="connsiteY173" fmla="*/ 4451517 h 6858000"/>
              <a:gd name="connsiteX174" fmla="*/ 3505221 w 7467600"/>
              <a:gd name="connsiteY174" fmla="*/ 4480757 h 6858000"/>
              <a:gd name="connsiteX175" fmla="*/ 2626982 w 7467600"/>
              <a:gd name="connsiteY175" fmla="*/ 4206450 h 6858000"/>
              <a:gd name="connsiteX176" fmla="*/ 1310106 w 7467600"/>
              <a:gd name="connsiteY176" fmla="*/ 3943217 h 6858000"/>
              <a:gd name="connsiteX177" fmla="*/ 854994 w 7467600"/>
              <a:gd name="connsiteY177" fmla="*/ 4399136 h 6858000"/>
              <a:gd name="connsiteX178" fmla="*/ 742462 w 7467600"/>
              <a:gd name="connsiteY178" fmla="*/ 4594648 h 6858000"/>
              <a:gd name="connsiteX179" fmla="*/ 820602 w 7467600"/>
              <a:gd name="connsiteY179" fmla="*/ 4485915 h 6858000"/>
              <a:gd name="connsiteX180" fmla="*/ 878295 w 7467600"/>
              <a:gd name="connsiteY180" fmla="*/ 4403594 h 6858000"/>
              <a:gd name="connsiteX181" fmla="*/ 1240607 w 7467600"/>
              <a:gd name="connsiteY181" fmla="*/ 4010401 h 6858000"/>
              <a:gd name="connsiteX182" fmla="*/ 1310106 w 7467600"/>
              <a:gd name="connsiteY182" fmla="*/ 3943217 h 6858000"/>
              <a:gd name="connsiteX183" fmla="*/ 1423113 w 7467600"/>
              <a:gd name="connsiteY183" fmla="*/ 3874565 h 6858000"/>
              <a:gd name="connsiteX184" fmla="*/ 1260565 w 7467600"/>
              <a:gd name="connsiteY184" fmla="*/ 4031982 h 6858000"/>
              <a:gd name="connsiteX185" fmla="*/ 901900 w 7467600"/>
              <a:gd name="connsiteY185" fmla="*/ 4421236 h 6858000"/>
              <a:gd name="connsiteX186" fmla="*/ 845044 w 7467600"/>
              <a:gd name="connsiteY186" fmla="*/ 4502436 h 6858000"/>
              <a:gd name="connsiteX187" fmla="*/ 685926 w 7467600"/>
              <a:gd name="connsiteY187" fmla="*/ 4703069 h 6858000"/>
              <a:gd name="connsiteX188" fmla="*/ 684248 w 7467600"/>
              <a:gd name="connsiteY188" fmla="*/ 4706721 h 6858000"/>
              <a:gd name="connsiteX189" fmla="*/ 1423113 w 7467600"/>
              <a:gd name="connsiteY189" fmla="*/ 3874565 h 6858000"/>
              <a:gd name="connsiteX190" fmla="*/ 3316479 w 7467600"/>
              <a:gd name="connsiteY190" fmla="*/ 3872136 h 6858000"/>
              <a:gd name="connsiteX191" fmla="*/ 3546806 w 7467600"/>
              <a:gd name="connsiteY191" fmla="*/ 4356139 h 6858000"/>
              <a:gd name="connsiteX192" fmla="*/ 3364433 w 7467600"/>
              <a:gd name="connsiteY192" fmla="*/ 3953121 h 6858000"/>
              <a:gd name="connsiteX193" fmla="*/ 3316479 w 7467600"/>
              <a:gd name="connsiteY193" fmla="*/ 3872136 h 6858000"/>
              <a:gd name="connsiteX194" fmla="*/ 3291335 w 7467600"/>
              <a:gd name="connsiteY194" fmla="*/ 3767420 h 6858000"/>
              <a:gd name="connsiteX195" fmla="*/ 3390805 w 7467600"/>
              <a:gd name="connsiteY195" fmla="*/ 3937163 h 6858000"/>
              <a:gd name="connsiteX196" fmla="*/ 3579062 w 7467600"/>
              <a:gd name="connsiteY196" fmla="*/ 4359040 h 6858000"/>
              <a:gd name="connsiteX197" fmla="*/ 3467355 w 7467600"/>
              <a:gd name="connsiteY197" fmla="*/ 3988130 h 6858000"/>
              <a:gd name="connsiteX198" fmla="*/ 3310753 w 7467600"/>
              <a:gd name="connsiteY198" fmla="*/ 3787140 h 6858000"/>
              <a:gd name="connsiteX199" fmla="*/ 3291335 w 7467600"/>
              <a:gd name="connsiteY199" fmla="*/ 3767420 h 6858000"/>
              <a:gd name="connsiteX200" fmla="*/ 1635889 w 7467600"/>
              <a:gd name="connsiteY200" fmla="*/ 3709494 h 6858000"/>
              <a:gd name="connsiteX201" fmla="*/ 1634800 w 7467600"/>
              <a:gd name="connsiteY201" fmla="*/ 3731111 h 6858000"/>
              <a:gd name="connsiteX202" fmla="*/ 1635889 w 7467600"/>
              <a:gd name="connsiteY202" fmla="*/ 3709494 h 6858000"/>
              <a:gd name="connsiteX203" fmla="*/ 1510397 w 7467600"/>
              <a:gd name="connsiteY203" fmla="*/ 3684705 h 6858000"/>
              <a:gd name="connsiteX204" fmla="*/ 1146550 w 7467600"/>
              <a:gd name="connsiteY204" fmla="*/ 3802012 h 6858000"/>
              <a:gd name="connsiteX205" fmla="*/ 698834 w 7467600"/>
              <a:gd name="connsiteY205" fmla="*/ 3952272 h 6858000"/>
              <a:gd name="connsiteX206" fmla="*/ 34256 w 7467600"/>
              <a:gd name="connsiteY206" fmla="*/ 4347603 h 6858000"/>
              <a:gd name="connsiteX207" fmla="*/ 527241 w 7467600"/>
              <a:gd name="connsiteY207" fmla="*/ 4065078 h 6858000"/>
              <a:gd name="connsiteX208" fmla="*/ 1510397 w 7467600"/>
              <a:gd name="connsiteY208" fmla="*/ 3684705 h 6858000"/>
              <a:gd name="connsiteX209" fmla="*/ 1313114 w 7467600"/>
              <a:gd name="connsiteY209" fmla="*/ 3655216 h 6858000"/>
              <a:gd name="connsiteX210" fmla="*/ 1109304 w 7467600"/>
              <a:gd name="connsiteY210" fmla="*/ 3669030 h 6858000"/>
              <a:gd name="connsiteX211" fmla="*/ 8129 w 7467600"/>
              <a:gd name="connsiteY211" fmla="*/ 4330519 h 6858000"/>
              <a:gd name="connsiteX212" fmla="*/ 687572 w 7467600"/>
              <a:gd name="connsiteY212" fmla="*/ 3925629 h 6858000"/>
              <a:gd name="connsiteX213" fmla="*/ 1138365 w 7467600"/>
              <a:gd name="connsiteY213" fmla="*/ 3774515 h 6858000"/>
              <a:gd name="connsiteX214" fmla="*/ 1505579 w 7467600"/>
              <a:gd name="connsiteY214" fmla="*/ 3655526 h 6858000"/>
              <a:gd name="connsiteX215" fmla="*/ 1313114 w 7467600"/>
              <a:gd name="connsiteY215" fmla="*/ 3655216 h 6858000"/>
              <a:gd name="connsiteX216" fmla="*/ 3655073 w 7467600"/>
              <a:gd name="connsiteY216" fmla="*/ 3650884 h 6858000"/>
              <a:gd name="connsiteX217" fmla="*/ 3989938 w 7467600"/>
              <a:gd name="connsiteY217" fmla="*/ 3991685 h 6858000"/>
              <a:gd name="connsiteX218" fmla="*/ 4393907 w 7467600"/>
              <a:gd name="connsiteY218" fmla="*/ 4261258 h 6858000"/>
              <a:gd name="connsiteX219" fmla="*/ 4648051 w 7467600"/>
              <a:gd name="connsiteY219" fmla="*/ 4374051 h 6858000"/>
              <a:gd name="connsiteX220" fmla="*/ 4383389 w 7467600"/>
              <a:gd name="connsiteY220" fmla="*/ 4184369 h 6858000"/>
              <a:gd name="connsiteX221" fmla="*/ 4165508 w 7467600"/>
              <a:gd name="connsiteY221" fmla="*/ 4035196 h 6858000"/>
              <a:gd name="connsiteX222" fmla="*/ 4068162 w 7467600"/>
              <a:gd name="connsiteY222" fmla="*/ 3953394 h 6858000"/>
              <a:gd name="connsiteX223" fmla="*/ 3981416 w 7467600"/>
              <a:gd name="connsiteY223" fmla="*/ 3880482 h 6858000"/>
              <a:gd name="connsiteX224" fmla="*/ 3800147 w 7467600"/>
              <a:gd name="connsiteY224" fmla="*/ 3749872 h 6858000"/>
              <a:gd name="connsiteX225" fmla="*/ 3655073 w 7467600"/>
              <a:gd name="connsiteY225" fmla="*/ 3650884 h 6858000"/>
              <a:gd name="connsiteX226" fmla="*/ 3670252 w 7467600"/>
              <a:gd name="connsiteY226" fmla="*/ 3622798 h 6858000"/>
              <a:gd name="connsiteX227" fmla="*/ 3817258 w 7467600"/>
              <a:gd name="connsiteY227" fmla="*/ 3723577 h 6858000"/>
              <a:gd name="connsiteX228" fmla="*/ 4000461 w 7467600"/>
              <a:gd name="connsiteY228" fmla="*/ 3855966 h 6858000"/>
              <a:gd name="connsiteX229" fmla="*/ 4088180 w 7467600"/>
              <a:gd name="connsiteY229" fmla="*/ 3929774 h 6858000"/>
              <a:gd name="connsiteX230" fmla="*/ 4184555 w 7467600"/>
              <a:gd name="connsiteY230" fmla="*/ 4010683 h 6858000"/>
              <a:gd name="connsiteX231" fmla="*/ 4399563 w 7467600"/>
              <a:gd name="connsiteY231" fmla="*/ 4158106 h 6858000"/>
              <a:gd name="connsiteX232" fmla="*/ 4684469 w 7467600"/>
              <a:gd name="connsiteY232" fmla="*/ 4364680 h 6858000"/>
              <a:gd name="connsiteX233" fmla="*/ 4690271 w 7467600"/>
              <a:gd name="connsiteY233" fmla="*/ 4370034 h 6858000"/>
              <a:gd name="connsiteX234" fmla="*/ 4136093 w 7467600"/>
              <a:gd name="connsiteY234" fmla="*/ 3858466 h 6858000"/>
              <a:gd name="connsiteX235" fmla="*/ 3670252 w 7467600"/>
              <a:gd name="connsiteY235" fmla="*/ 3622798 h 6858000"/>
              <a:gd name="connsiteX236" fmla="*/ 4440129 w 7467600"/>
              <a:gd name="connsiteY236" fmla="*/ 3448571 h 6858000"/>
              <a:gd name="connsiteX237" fmla="*/ 4856525 w 7467600"/>
              <a:gd name="connsiteY237" fmla="*/ 3915351 h 6858000"/>
              <a:gd name="connsiteX238" fmla="*/ 5059055 w 7467600"/>
              <a:gd name="connsiteY238" fmla="*/ 4108918 h 6858000"/>
              <a:gd name="connsiteX239" fmla="*/ 5290070 w 7467600"/>
              <a:gd name="connsiteY239" fmla="*/ 4263619 h 6858000"/>
              <a:gd name="connsiteX240" fmla="*/ 4834991 w 7467600"/>
              <a:gd name="connsiteY240" fmla="*/ 3830985 h 6858000"/>
              <a:gd name="connsiteX241" fmla="*/ 4440129 w 7467600"/>
              <a:gd name="connsiteY241" fmla="*/ 3448571 h 6858000"/>
              <a:gd name="connsiteX242" fmla="*/ 4441737 w 7467600"/>
              <a:gd name="connsiteY242" fmla="*/ 3399734 h 6858000"/>
              <a:gd name="connsiteX243" fmla="*/ 4431236 w 7467600"/>
              <a:gd name="connsiteY243" fmla="*/ 3400954 h 6858000"/>
              <a:gd name="connsiteX244" fmla="*/ 4557150 w 7467600"/>
              <a:gd name="connsiteY244" fmla="*/ 3510023 h 6858000"/>
              <a:gd name="connsiteX245" fmla="*/ 4856936 w 7467600"/>
              <a:gd name="connsiteY245" fmla="*/ 3809146 h 6858000"/>
              <a:gd name="connsiteX246" fmla="*/ 5111996 w 7467600"/>
              <a:gd name="connsiteY246" fmla="*/ 4065759 h 6858000"/>
              <a:gd name="connsiteX247" fmla="*/ 5388878 w 7467600"/>
              <a:gd name="connsiteY247" fmla="*/ 4300185 h 6858000"/>
              <a:gd name="connsiteX248" fmla="*/ 5425556 w 7467600"/>
              <a:gd name="connsiteY248" fmla="*/ 4308967 h 6858000"/>
              <a:gd name="connsiteX249" fmla="*/ 4943646 w 7467600"/>
              <a:gd name="connsiteY249" fmla="*/ 3822916 h 6858000"/>
              <a:gd name="connsiteX250" fmla="*/ 4594837 w 7467600"/>
              <a:gd name="connsiteY250" fmla="*/ 3532274 h 6858000"/>
              <a:gd name="connsiteX251" fmla="*/ 4441737 w 7467600"/>
              <a:gd name="connsiteY251" fmla="*/ 3399734 h 6858000"/>
              <a:gd name="connsiteX252" fmla="*/ 5425834 w 7467600"/>
              <a:gd name="connsiteY252" fmla="*/ 3162785 h 6858000"/>
              <a:gd name="connsiteX253" fmla="*/ 5401644 w 7467600"/>
              <a:gd name="connsiteY253" fmla="*/ 3617847 h 6858000"/>
              <a:gd name="connsiteX254" fmla="*/ 5467256 w 7467600"/>
              <a:gd name="connsiteY254" fmla="*/ 4175494 h 6858000"/>
              <a:gd name="connsiteX255" fmla="*/ 5448069 w 7467600"/>
              <a:gd name="connsiteY255" fmla="*/ 3567554 h 6858000"/>
              <a:gd name="connsiteX256" fmla="*/ 5425834 w 7467600"/>
              <a:gd name="connsiteY256" fmla="*/ 3162785 h 6858000"/>
              <a:gd name="connsiteX257" fmla="*/ 1318687 w 7467600"/>
              <a:gd name="connsiteY257" fmla="*/ 3113840 h 6858000"/>
              <a:gd name="connsiteX258" fmla="*/ 1066793 w 7467600"/>
              <a:gd name="connsiteY258" fmla="*/ 3212171 h 6858000"/>
              <a:gd name="connsiteX259" fmla="*/ 993319 w 7467600"/>
              <a:gd name="connsiteY259" fmla="*/ 3247648 h 6858000"/>
              <a:gd name="connsiteX260" fmla="*/ 853081 w 7467600"/>
              <a:gd name="connsiteY260" fmla="*/ 3312410 h 6858000"/>
              <a:gd name="connsiteX261" fmla="*/ 805957 w 7467600"/>
              <a:gd name="connsiteY261" fmla="*/ 3330443 h 6858000"/>
              <a:gd name="connsiteX262" fmla="*/ 1318687 w 7467600"/>
              <a:gd name="connsiteY262" fmla="*/ 3113840 h 6858000"/>
              <a:gd name="connsiteX263" fmla="*/ 5453702 w 7467600"/>
              <a:gd name="connsiteY263" fmla="*/ 3090882 h 6858000"/>
              <a:gd name="connsiteX264" fmla="*/ 5480135 w 7467600"/>
              <a:gd name="connsiteY264" fmla="*/ 3565802 h 6858000"/>
              <a:gd name="connsiteX265" fmla="*/ 5499023 w 7467600"/>
              <a:gd name="connsiteY265" fmla="*/ 4166310 h 6858000"/>
              <a:gd name="connsiteX266" fmla="*/ 5547022 w 7467600"/>
              <a:gd name="connsiteY266" fmla="*/ 3607838 h 6858000"/>
              <a:gd name="connsiteX267" fmla="*/ 5515964 w 7467600"/>
              <a:gd name="connsiteY267" fmla="*/ 3378541 h 6858000"/>
              <a:gd name="connsiteX268" fmla="*/ 5453702 w 7467600"/>
              <a:gd name="connsiteY268" fmla="*/ 3090882 h 6858000"/>
              <a:gd name="connsiteX269" fmla="*/ 1238695 w 7467600"/>
              <a:gd name="connsiteY269" fmla="*/ 3076820 h 6858000"/>
              <a:gd name="connsiteX270" fmla="*/ 716371 w 7467600"/>
              <a:gd name="connsiteY270" fmla="*/ 3293249 h 6858000"/>
              <a:gd name="connsiteX271" fmla="*/ 579522 w 7467600"/>
              <a:gd name="connsiteY271" fmla="*/ 3371759 h 6858000"/>
              <a:gd name="connsiteX272" fmla="*/ 600288 w 7467600"/>
              <a:gd name="connsiteY272" fmla="*/ 3365555 h 6858000"/>
              <a:gd name="connsiteX273" fmla="*/ 840692 w 7467600"/>
              <a:gd name="connsiteY273" fmla="*/ 3284921 h 6858000"/>
              <a:gd name="connsiteX274" fmla="*/ 979248 w 7467600"/>
              <a:gd name="connsiteY274" fmla="*/ 3221003 h 6858000"/>
              <a:gd name="connsiteX275" fmla="*/ 1053282 w 7467600"/>
              <a:gd name="connsiteY275" fmla="*/ 3185247 h 6858000"/>
              <a:gd name="connsiteX276" fmla="*/ 1320603 w 7467600"/>
              <a:gd name="connsiteY276" fmla="*/ 3081281 h 6858000"/>
              <a:gd name="connsiteX277" fmla="*/ 1238695 w 7467600"/>
              <a:gd name="connsiteY277" fmla="*/ 3076820 h 6858000"/>
              <a:gd name="connsiteX278" fmla="*/ 5425627 w 7467600"/>
              <a:gd name="connsiteY278" fmla="*/ 2954192 h 6858000"/>
              <a:gd name="connsiteX279" fmla="*/ 5470770 w 7467600"/>
              <a:gd name="connsiteY279" fmla="*/ 3005435 h 6858000"/>
              <a:gd name="connsiteX280" fmla="*/ 5519779 w 7467600"/>
              <a:gd name="connsiteY280" fmla="*/ 4359223 h 6858000"/>
              <a:gd name="connsiteX281" fmla="*/ 5520293 w 7467600"/>
              <a:gd name="connsiteY281" fmla="*/ 4360602 h 6858000"/>
              <a:gd name="connsiteX282" fmla="*/ 5767221 w 7467600"/>
              <a:gd name="connsiteY282" fmla="*/ 4665564 h 6858000"/>
              <a:gd name="connsiteX283" fmla="*/ 6937169 w 7467600"/>
              <a:gd name="connsiteY283" fmla="*/ 4815941 h 6858000"/>
              <a:gd name="connsiteX284" fmla="*/ 6953922 w 7467600"/>
              <a:gd name="connsiteY284" fmla="*/ 4890068 h 6858000"/>
              <a:gd name="connsiteX285" fmla="*/ 6071359 w 7467600"/>
              <a:gd name="connsiteY285" fmla="*/ 4770770 h 6858000"/>
              <a:gd name="connsiteX286" fmla="*/ 6038839 w 7467600"/>
              <a:gd name="connsiteY286" fmla="*/ 4764474 h 6858000"/>
              <a:gd name="connsiteX287" fmla="*/ 6038706 w 7467600"/>
              <a:gd name="connsiteY287" fmla="*/ 4763847 h 6858000"/>
              <a:gd name="connsiteX288" fmla="*/ 6037784 w 7467600"/>
              <a:gd name="connsiteY288" fmla="*/ 4764270 h 6858000"/>
              <a:gd name="connsiteX289" fmla="*/ 6038839 w 7467600"/>
              <a:gd name="connsiteY289" fmla="*/ 4764474 h 6858000"/>
              <a:gd name="connsiteX290" fmla="*/ 6040338 w 7467600"/>
              <a:gd name="connsiteY290" fmla="*/ 4771418 h 6858000"/>
              <a:gd name="connsiteX291" fmla="*/ 6024488 w 7467600"/>
              <a:gd name="connsiteY291" fmla="*/ 4809903 h 6858000"/>
              <a:gd name="connsiteX292" fmla="*/ 5599771 w 7467600"/>
              <a:gd name="connsiteY292" fmla="*/ 5509652 h 6858000"/>
              <a:gd name="connsiteX293" fmla="*/ 5548843 w 7467600"/>
              <a:gd name="connsiteY293" fmla="*/ 5563845 h 6858000"/>
              <a:gd name="connsiteX294" fmla="*/ 5940952 w 7467600"/>
              <a:gd name="connsiteY294" fmla="*/ 6250028 h 6858000"/>
              <a:gd name="connsiteX295" fmla="*/ 6043441 w 7467600"/>
              <a:gd name="connsiteY295" fmla="*/ 6665847 h 6858000"/>
              <a:gd name="connsiteX296" fmla="*/ 6093432 w 7467600"/>
              <a:gd name="connsiteY296" fmla="*/ 6858000 h 6858000"/>
              <a:gd name="connsiteX297" fmla="*/ 6034344 w 7467600"/>
              <a:gd name="connsiteY297" fmla="*/ 6858000 h 6858000"/>
              <a:gd name="connsiteX298" fmla="*/ 6026679 w 7467600"/>
              <a:gd name="connsiteY298" fmla="*/ 6836959 h 6858000"/>
              <a:gd name="connsiteX299" fmla="*/ 5800441 w 7467600"/>
              <a:gd name="connsiteY299" fmla="*/ 6335286 h 6858000"/>
              <a:gd name="connsiteX300" fmla="*/ 5526562 w 7467600"/>
              <a:gd name="connsiteY300" fmla="*/ 5705388 h 6858000"/>
              <a:gd name="connsiteX301" fmla="*/ 5519640 w 7467600"/>
              <a:gd name="connsiteY301" fmla="*/ 5683774 h 6858000"/>
              <a:gd name="connsiteX302" fmla="*/ 5844559 w 7467600"/>
              <a:gd name="connsiteY302" fmla="*/ 6553349 h 6858000"/>
              <a:gd name="connsiteX303" fmla="*/ 5975994 w 7467600"/>
              <a:gd name="connsiteY303" fmla="*/ 6858000 h 6858000"/>
              <a:gd name="connsiteX304" fmla="*/ 5898547 w 7467600"/>
              <a:gd name="connsiteY304" fmla="*/ 6858000 h 6858000"/>
              <a:gd name="connsiteX305" fmla="*/ 5682041 w 7467600"/>
              <a:gd name="connsiteY305" fmla="*/ 6355860 h 6858000"/>
              <a:gd name="connsiteX306" fmla="*/ 5461758 w 7467600"/>
              <a:gd name="connsiteY306" fmla="*/ 5820220 h 6858000"/>
              <a:gd name="connsiteX307" fmla="*/ 5237282 w 7467600"/>
              <a:gd name="connsiteY307" fmla="*/ 6579086 h 6858000"/>
              <a:gd name="connsiteX308" fmla="*/ 5115009 w 7467600"/>
              <a:gd name="connsiteY308" fmla="*/ 6858000 h 6858000"/>
              <a:gd name="connsiteX309" fmla="*/ 5028074 w 7467600"/>
              <a:gd name="connsiteY309" fmla="*/ 6858000 h 6858000"/>
              <a:gd name="connsiteX310" fmla="*/ 5079508 w 7467600"/>
              <a:gd name="connsiteY310" fmla="*/ 6749074 h 6858000"/>
              <a:gd name="connsiteX311" fmla="*/ 5371846 w 7467600"/>
              <a:gd name="connsiteY311" fmla="*/ 5924413 h 6858000"/>
              <a:gd name="connsiteX312" fmla="*/ 5270512 w 7467600"/>
              <a:gd name="connsiteY312" fmla="*/ 6138975 h 6858000"/>
              <a:gd name="connsiteX313" fmla="*/ 5062409 w 7467600"/>
              <a:gd name="connsiteY313" fmla="*/ 6653544 h 6858000"/>
              <a:gd name="connsiteX314" fmla="*/ 5036628 w 7467600"/>
              <a:gd name="connsiteY314" fmla="*/ 6754247 h 6858000"/>
              <a:gd name="connsiteX315" fmla="*/ 5009112 w 7467600"/>
              <a:gd name="connsiteY315" fmla="*/ 6858000 h 6858000"/>
              <a:gd name="connsiteX316" fmla="*/ 4976679 w 7467600"/>
              <a:gd name="connsiteY316" fmla="*/ 6858000 h 6858000"/>
              <a:gd name="connsiteX317" fmla="*/ 5006537 w 7467600"/>
              <a:gd name="connsiteY317" fmla="*/ 6747068 h 6858000"/>
              <a:gd name="connsiteX318" fmla="*/ 5032723 w 7467600"/>
              <a:gd name="connsiteY318" fmla="*/ 6644957 h 6858000"/>
              <a:gd name="connsiteX319" fmla="*/ 5242949 w 7467600"/>
              <a:gd name="connsiteY319" fmla="*/ 6125175 h 6858000"/>
              <a:gd name="connsiteX320" fmla="*/ 5286321 w 7467600"/>
              <a:gd name="connsiteY320" fmla="*/ 6033555 h 6858000"/>
              <a:gd name="connsiteX321" fmla="*/ 5008210 w 7467600"/>
              <a:gd name="connsiteY321" fmla="*/ 6649194 h 6858000"/>
              <a:gd name="connsiteX322" fmla="*/ 4986321 w 7467600"/>
              <a:gd name="connsiteY322" fmla="*/ 6765687 h 6858000"/>
              <a:gd name="connsiteX323" fmla="*/ 4973474 w 7467600"/>
              <a:gd name="connsiteY323" fmla="*/ 6858000 h 6858000"/>
              <a:gd name="connsiteX324" fmla="*/ 4907178 w 7467600"/>
              <a:gd name="connsiteY324" fmla="*/ 6858000 h 6858000"/>
              <a:gd name="connsiteX325" fmla="*/ 4910810 w 7467600"/>
              <a:gd name="connsiteY325" fmla="*/ 6829660 h 6858000"/>
              <a:gd name="connsiteX326" fmla="*/ 4987461 w 7467600"/>
              <a:gd name="connsiteY326" fmla="*/ 6432994 h 6858000"/>
              <a:gd name="connsiteX327" fmla="*/ 5179262 w 7467600"/>
              <a:gd name="connsiteY327" fmla="*/ 6035044 h 6858000"/>
              <a:gd name="connsiteX328" fmla="*/ 4689678 w 7467600"/>
              <a:gd name="connsiteY328" fmla="*/ 6440241 h 6858000"/>
              <a:gd name="connsiteX329" fmla="*/ 4477543 w 7467600"/>
              <a:gd name="connsiteY329" fmla="*/ 6674836 h 6858000"/>
              <a:gd name="connsiteX330" fmla="*/ 4329957 w 7467600"/>
              <a:gd name="connsiteY330" fmla="*/ 6858000 h 6858000"/>
              <a:gd name="connsiteX331" fmla="*/ 4218595 w 7467600"/>
              <a:gd name="connsiteY331" fmla="*/ 6858000 h 6858000"/>
              <a:gd name="connsiteX332" fmla="*/ 4368888 w 7467600"/>
              <a:gd name="connsiteY332" fmla="*/ 6668412 h 6858000"/>
              <a:gd name="connsiteX333" fmla="*/ 4563091 w 7467600"/>
              <a:gd name="connsiteY333" fmla="*/ 6442508 h 6858000"/>
              <a:gd name="connsiteX334" fmla="*/ 5387324 w 7467600"/>
              <a:gd name="connsiteY334" fmla="*/ 5705830 h 6858000"/>
              <a:gd name="connsiteX335" fmla="*/ 5073620 w 7467600"/>
              <a:gd name="connsiteY335" fmla="*/ 5955437 h 6858000"/>
              <a:gd name="connsiteX336" fmla="*/ 4689789 w 7467600"/>
              <a:gd name="connsiteY336" fmla="*/ 6268382 h 6858000"/>
              <a:gd name="connsiteX337" fmla="*/ 4418722 w 7467600"/>
              <a:gd name="connsiteY337" fmla="*/ 6570886 h 6858000"/>
              <a:gd name="connsiteX338" fmla="*/ 4214944 w 7467600"/>
              <a:gd name="connsiteY338" fmla="*/ 6858000 h 6858000"/>
              <a:gd name="connsiteX339" fmla="*/ 4177898 w 7467600"/>
              <a:gd name="connsiteY339" fmla="*/ 6858000 h 6858000"/>
              <a:gd name="connsiteX340" fmla="*/ 4391597 w 7467600"/>
              <a:gd name="connsiteY340" fmla="*/ 6556370 h 6858000"/>
              <a:gd name="connsiteX341" fmla="*/ 4668889 w 7467600"/>
              <a:gd name="connsiteY341" fmla="*/ 6246399 h 6858000"/>
              <a:gd name="connsiteX342" fmla="*/ 5055427 w 7467600"/>
              <a:gd name="connsiteY342" fmla="*/ 5931476 h 6858000"/>
              <a:gd name="connsiteX343" fmla="*/ 5371814 w 7467600"/>
              <a:gd name="connsiteY343" fmla="*/ 5678975 h 6858000"/>
              <a:gd name="connsiteX344" fmla="*/ 4987918 w 7467600"/>
              <a:gd name="connsiteY344" fmla="*/ 5838701 h 6858000"/>
              <a:gd name="connsiteX345" fmla="*/ 4317146 w 7467600"/>
              <a:gd name="connsiteY345" fmla="*/ 6587716 h 6858000"/>
              <a:gd name="connsiteX346" fmla="*/ 4171627 w 7467600"/>
              <a:gd name="connsiteY346" fmla="*/ 6858000 h 6858000"/>
              <a:gd name="connsiteX347" fmla="*/ 4081585 w 7467600"/>
              <a:gd name="connsiteY347" fmla="*/ 6858000 h 6858000"/>
              <a:gd name="connsiteX348" fmla="*/ 4238603 w 7467600"/>
              <a:gd name="connsiteY348" fmla="*/ 6559341 h 6858000"/>
              <a:gd name="connsiteX349" fmla="*/ 4778333 w 7467600"/>
              <a:gd name="connsiteY349" fmla="*/ 5873626 h 6858000"/>
              <a:gd name="connsiteX350" fmla="*/ 5414185 w 7467600"/>
              <a:gd name="connsiteY350" fmla="*/ 5573882 h 6858000"/>
              <a:gd name="connsiteX351" fmla="*/ 5959648 w 7467600"/>
              <a:gd name="connsiteY351" fmla="*/ 4760797 h 6858000"/>
              <a:gd name="connsiteX352" fmla="*/ 5355019 w 7467600"/>
              <a:gd name="connsiteY352" fmla="*/ 4734672 h 6858000"/>
              <a:gd name="connsiteX353" fmla="*/ 5083565 w 7467600"/>
              <a:gd name="connsiteY353" fmla="*/ 5179121 h 6858000"/>
              <a:gd name="connsiteX354" fmla="*/ 4713577 w 7467600"/>
              <a:gd name="connsiteY354" fmla="*/ 5616803 h 6858000"/>
              <a:gd name="connsiteX355" fmla="*/ 3989559 w 7467600"/>
              <a:gd name="connsiteY355" fmla="*/ 6145945 h 6858000"/>
              <a:gd name="connsiteX356" fmla="*/ 3939824 w 7467600"/>
              <a:gd name="connsiteY356" fmla="*/ 6066900 h 6858000"/>
              <a:gd name="connsiteX357" fmla="*/ 4584537 w 7467600"/>
              <a:gd name="connsiteY357" fmla="*/ 5324826 h 6858000"/>
              <a:gd name="connsiteX358" fmla="*/ 5037105 w 7467600"/>
              <a:gd name="connsiteY358" fmla="*/ 5088765 h 6858000"/>
              <a:gd name="connsiteX359" fmla="*/ 5039930 w 7467600"/>
              <a:gd name="connsiteY359" fmla="*/ 5089585 h 6858000"/>
              <a:gd name="connsiteX360" fmla="*/ 5263764 w 7467600"/>
              <a:gd name="connsiteY360" fmla="*/ 4735525 h 6858000"/>
              <a:gd name="connsiteX361" fmla="*/ 4086300 w 7467600"/>
              <a:gd name="connsiteY361" fmla="*/ 4884599 h 6858000"/>
              <a:gd name="connsiteX362" fmla="*/ 4085485 w 7467600"/>
              <a:gd name="connsiteY362" fmla="*/ 4899070 h 6858000"/>
              <a:gd name="connsiteX363" fmla="*/ 3871915 w 7467600"/>
              <a:gd name="connsiteY363" fmla="*/ 5253645 h 6858000"/>
              <a:gd name="connsiteX364" fmla="*/ 3799374 w 7467600"/>
              <a:gd name="connsiteY364" fmla="*/ 5466127 h 6858000"/>
              <a:gd name="connsiteX365" fmla="*/ 3498850 w 7467600"/>
              <a:gd name="connsiteY365" fmla="*/ 6661888 h 6858000"/>
              <a:gd name="connsiteX366" fmla="*/ 3399216 w 7467600"/>
              <a:gd name="connsiteY366" fmla="*/ 6858000 h 6858000"/>
              <a:gd name="connsiteX367" fmla="*/ 3303688 w 7467600"/>
              <a:gd name="connsiteY367" fmla="*/ 6858000 h 6858000"/>
              <a:gd name="connsiteX368" fmla="*/ 3391774 w 7467600"/>
              <a:gd name="connsiteY368" fmla="*/ 6697181 h 6858000"/>
              <a:gd name="connsiteX369" fmla="*/ 3735540 w 7467600"/>
              <a:gd name="connsiteY369" fmla="*/ 5546923 h 6858000"/>
              <a:gd name="connsiteX370" fmla="*/ 3729438 w 7467600"/>
              <a:gd name="connsiteY370" fmla="*/ 5569058 h 6858000"/>
              <a:gd name="connsiteX371" fmla="*/ 3707782 w 7467600"/>
              <a:gd name="connsiteY371" fmla="*/ 5644908 h 6858000"/>
              <a:gd name="connsiteX372" fmla="*/ 3583827 w 7467600"/>
              <a:gd name="connsiteY372" fmla="*/ 6039215 h 6858000"/>
              <a:gd name="connsiteX373" fmla="*/ 3547861 w 7467600"/>
              <a:gd name="connsiteY373" fmla="*/ 6129609 h 6858000"/>
              <a:gd name="connsiteX374" fmla="*/ 3490905 w 7467600"/>
              <a:gd name="connsiteY374" fmla="*/ 6277660 h 6858000"/>
              <a:gd name="connsiteX375" fmla="*/ 3455859 w 7467600"/>
              <a:gd name="connsiteY375" fmla="*/ 6391301 h 6858000"/>
              <a:gd name="connsiteX376" fmla="*/ 3429112 w 7467600"/>
              <a:gd name="connsiteY376" fmla="*/ 6479469 h 6858000"/>
              <a:gd name="connsiteX377" fmla="*/ 3304862 w 7467600"/>
              <a:gd name="connsiteY377" fmla="*/ 6796476 h 6858000"/>
              <a:gd name="connsiteX378" fmla="*/ 3276071 w 7467600"/>
              <a:gd name="connsiteY378" fmla="*/ 6858000 h 6858000"/>
              <a:gd name="connsiteX379" fmla="*/ 3240805 w 7467600"/>
              <a:gd name="connsiteY379" fmla="*/ 6858000 h 6858000"/>
              <a:gd name="connsiteX380" fmla="*/ 3275917 w 7467600"/>
              <a:gd name="connsiteY380" fmla="*/ 6783192 h 6858000"/>
              <a:gd name="connsiteX381" fmla="*/ 3399358 w 7467600"/>
              <a:gd name="connsiteY381" fmla="*/ 6469011 h 6858000"/>
              <a:gd name="connsiteX382" fmla="*/ 3425650 w 7467600"/>
              <a:gd name="connsiteY382" fmla="*/ 6381333 h 6858000"/>
              <a:gd name="connsiteX383" fmla="*/ 3460661 w 7467600"/>
              <a:gd name="connsiteY383" fmla="*/ 6266763 h 6858000"/>
              <a:gd name="connsiteX384" fmla="*/ 3518021 w 7467600"/>
              <a:gd name="connsiteY384" fmla="*/ 6117298 h 6858000"/>
              <a:gd name="connsiteX385" fmla="*/ 3554035 w 7467600"/>
              <a:gd name="connsiteY385" fmla="*/ 6027832 h 6858000"/>
              <a:gd name="connsiteX386" fmla="*/ 3677174 w 7467600"/>
              <a:gd name="connsiteY386" fmla="*/ 5636351 h 6858000"/>
              <a:gd name="connsiteX387" fmla="*/ 3698819 w 7467600"/>
              <a:gd name="connsiteY387" fmla="*/ 5560503 h 6858000"/>
              <a:gd name="connsiteX388" fmla="*/ 3702094 w 7467600"/>
              <a:gd name="connsiteY388" fmla="*/ 5549194 h 6858000"/>
              <a:gd name="connsiteX389" fmla="*/ 3398355 w 7467600"/>
              <a:gd name="connsiteY389" fmla="*/ 6094603 h 6858000"/>
              <a:gd name="connsiteX390" fmla="*/ 3193941 w 7467600"/>
              <a:gd name="connsiteY390" fmla="*/ 6798775 h 6858000"/>
              <a:gd name="connsiteX391" fmla="*/ 3184140 w 7467600"/>
              <a:gd name="connsiteY391" fmla="*/ 6858000 h 6858000"/>
              <a:gd name="connsiteX392" fmla="*/ 3099978 w 7467600"/>
              <a:gd name="connsiteY392" fmla="*/ 6858000 h 6858000"/>
              <a:gd name="connsiteX393" fmla="*/ 3101556 w 7467600"/>
              <a:gd name="connsiteY393" fmla="*/ 6843337 h 6858000"/>
              <a:gd name="connsiteX394" fmla="*/ 3370162 w 7467600"/>
              <a:gd name="connsiteY394" fmla="*/ 5785550 h 6858000"/>
              <a:gd name="connsiteX395" fmla="*/ 3746477 w 7467600"/>
              <a:gd name="connsiteY395" fmla="*/ 5377889 h 6858000"/>
              <a:gd name="connsiteX396" fmla="*/ 3863399 w 7467600"/>
              <a:gd name="connsiteY396" fmla="*/ 5087257 h 6858000"/>
              <a:gd name="connsiteX397" fmla="*/ 3968712 w 7467600"/>
              <a:gd name="connsiteY397" fmla="*/ 4913989 h 6858000"/>
              <a:gd name="connsiteX398" fmla="*/ 2792390 w 7467600"/>
              <a:gd name="connsiteY398" fmla="*/ 5382974 h 6858000"/>
              <a:gd name="connsiteX399" fmla="*/ 2714982 w 7467600"/>
              <a:gd name="connsiteY399" fmla="*/ 5427051 h 6858000"/>
              <a:gd name="connsiteX400" fmla="*/ 2813361 w 7467600"/>
              <a:gd name="connsiteY400" fmla="*/ 6023912 h 6858000"/>
              <a:gd name="connsiteX401" fmla="*/ 2688430 w 7467600"/>
              <a:gd name="connsiteY401" fmla="*/ 6801564 h 6858000"/>
              <a:gd name="connsiteX402" fmla="*/ 2629626 w 7467600"/>
              <a:gd name="connsiteY402" fmla="*/ 6763394 h 6858000"/>
              <a:gd name="connsiteX403" fmla="*/ 2565328 w 7467600"/>
              <a:gd name="connsiteY403" fmla="*/ 5516399 h 6858000"/>
              <a:gd name="connsiteX404" fmla="*/ 1922999 w 7467600"/>
              <a:gd name="connsiteY404" fmla="*/ 5980343 h 6858000"/>
              <a:gd name="connsiteX405" fmla="*/ 1950261 w 7467600"/>
              <a:gd name="connsiteY405" fmla="*/ 6405858 h 6858000"/>
              <a:gd name="connsiteX406" fmla="*/ 2365554 w 7467600"/>
              <a:gd name="connsiteY406" fmla="*/ 6759107 h 6858000"/>
              <a:gd name="connsiteX407" fmla="*/ 2424142 w 7467600"/>
              <a:gd name="connsiteY407" fmla="*/ 6858000 h 6858000"/>
              <a:gd name="connsiteX408" fmla="*/ 2395994 w 7467600"/>
              <a:gd name="connsiteY408" fmla="*/ 6858000 h 6858000"/>
              <a:gd name="connsiteX409" fmla="*/ 2392863 w 7467600"/>
              <a:gd name="connsiteY409" fmla="*/ 6852964 h 6858000"/>
              <a:gd name="connsiteX410" fmla="*/ 2017589 w 7467600"/>
              <a:gd name="connsiteY410" fmla="*/ 6493982 h 6858000"/>
              <a:gd name="connsiteX411" fmla="*/ 2147336 w 7467600"/>
              <a:gd name="connsiteY411" fmla="*/ 6594052 h 6858000"/>
              <a:gd name="connsiteX412" fmla="*/ 2207047 w 7467600"/>
              <a:gd name="connsiteY412" fmla="*/ 6654540 h 6858000"/>
              <a:gd name="connsiteX413" fmla="*/ 2299106 w 7467600"/>
              <a:gd name="connsiteY413" fmla="*/ 6778931 h 6858000"/>
              <a:gd name="connsiteX414" fmla="*/ 2314430 w 7467600"/>
              <a:gd name="connsiteY414" fmla="*/ 6801144 h 6858000"/>
              <a:gd name="connsiteX415" fmla="*/ 2352406 w 7467600"/>
              <a:gd name="connsiteY415" fmla="*/ 6858000 h 6858000"/>
              <a:gd name="connsiteX416" fmla="*/ 2314492 w 7467600"/>
              <a:gd name="connsiteY416" fmla="*/ 6858000 h 6858000"/>
              <a:gd name="connsiteX417" fmla="*/ 2288095 w 7467600"/>
              <a:gd name="connsiteY417" fmla="*/ 6818030 h 6858000"/>
              <a:gd name="connsiteX418" fmla="*/ 2272768 w 7467600"/>
              <a:gd name="connsiteY418" fmla="*/ 6795822 h 6858000"/>
              <a:gd name="connsiteX419" fmla="*/ 2182715 w 7467600"/>
              <a:gd name="connsiteY419" fmla="*/ 6675071 h 6858000"/>
              <a:gd name="connsiteX420" fmla="*/ 2032061 w 7467600"/>
              <a:gd name="connsiteY420" fmla="*/ 6541380 h 6858000"/>
              <a:gd name="connsiteX421" fmla="*/ 2257220 w 7467600"/>
              <a:gd name="connsiteY421" fmla="*/ 6826257 h 6858000"/>
              <a:gd name="connsiteX422" fmla="*/ 2281324 w 7467600"/>
              <a:gd name="connsiteY422" fmla="*/ 6858000 h 6858000"/>
              <a:gd name="connsiteX423" fmla="*/ 2242860 w 7467600"/>
              <a:gd name="connsiteY423" fmla="*/ 6858000 h 6858000"/>
              <a:gd name="connsiteX424" fmla="*/ 2232818 w 7467600"/>
              <a:gd name="connsiteY424" fmla="*/ 6844926 h 6858000"/>
              <a:gd name="connsiteX425" fmla="*/ 1990172 w 7467600"/>
              <a:gd name="connsiteY425" fmla="*/ 6542121 h 6858000"/>
              <a:gd name="connsiteX426" fmla="*/ 2124090 w 7467600"/>
              <a:gd name="connsiteY426" fmla="*/ 6761017 h 6858000"/>
              <a:gd name="connsiteX427" fmla="*/ 2200380 w 7467600"/>
              <a:gd name="connsiteY427" fmla="*/ 6858000 h 6858000"/>
              <a:gd name="connsiteX428" fmla="*/ 2147507 w 7467600"/>
              <a:gd name="connsiteY428" fmla="*/ 6858000 h 6858000"/>
              <a:gd name="connsiteX429" fmla="*/ 2070668 w 7467600"/>
              <a:gd name="connsiteY429" fmla="*/ 6761520 h 6858000"/>
              <a:gd name="connsiteX430" fmla="*/ 1975142 w 7467600"/>
              <a:gd name="connsiteY430" fmla="*/ 6585570 h 6858000"/>
              <a:gd name="connsiteX431" fmla="*/ 2050035 w 7467600"/>
              <a:gd name="connsiteY431" fmla="*/ 6813345 h 6858000"/>
              <a:gd name="connsiteX432" fmla="*/ 2063025 w 7467600"/>
              <a:gd name="connsiteY432" fmla="*/ 6858000 h 6858000"/>
              <a:gd name="connsiteX433" fmla="*/ 2021675 w 7467600"/>
              <a:gd name="connsiteY433" fmla="*/ 6858000 h 6858000"/>
              <a:gd name="connsiteX434" fmla="*/ 2019308 w 7467600"/>
              <a:gd name="connsiteY434" fmla="*/ 6847118 h 6858000"/>
              <a:gd name="connsiteX435" fmla="*/ 1938835 w 7467600"/>
              <a:gd name="connsiteY435" fmla="*/ 6551160 h 6858000"/>
              <a:gd name="connsiteX436" fmla="*/ 1953230 w 7467600"/>
              <a:gd name="connsiteY436" fmla="*/ 6759699 h 6858000"/>
              <a:gd name="connsiteX437" fmla="*/ 1956763 w 7467600"/>
              <a:gd name="connsiteY437" fmla="*/ 6778191 h 6858000"/>
              <a:gd name="connsiteX438" fmla="*/ 1967925 w 7467600"/>
              <a:gd name="connsiteY438" fmla="*/ 6858000 h 6858000"/>
              <a:gd name="connsiteX439" fmla="*/ 1936622 w 7467600"/>
              <a:gd name="connsiteY439" fmla="*/ 6858000 h 6858000"/>
              <a:gd name="connsiteX440" fmla="*/ 1926261 w 7467600"/>
              <a:gd name="connsiteY440" fmla="*/ 6784064 h 6858000"/>
              <a:gd name="connsiteX441" fmla="*/ 1922724 w 7467600"/>
              <a:gd name="connsiteY441" fmla="*/ 6765577 h 6858000"/>
              <a:gd name="connsiteX442" fmla="*/ 1904650 w 7467600"/>
              <a:gd name="connsiteY442" fmla="*/ 6639616 h 6858000"/>
              <a:gd name="connsiteX443" fmla="*/ 1885273 w 7467600"/>
              <a:gd name="connsiteY443" fmla="*/ 6858000 h 6858000"/>
              <a:gd name="connsiteX444" fmla="*/ 1854363 w 7467600"/>
              <a:gd name="connsiteY444" fmla="*/ 6858000 h 6858000"/>
              <a:gd name="connsiteX445" fmla="*/ 1880391 w 7467600"/>
              <a:gd name="connsiteY445" fmla="*/ 6603796 h 6858000"/>
              <a:gd name="connsiteX446" fmla="*/ 1818273 w 7467600"/>
              <a:gd name="connsiteY446" fmla="*/ 6715729 h 6858000"/>
              <a:gd name="connsiteX447" fmla="*/ 1794691 w 7467600"/>
              <a:gd name="connsiteY447" fmla="*/ 6843239 h 6858000"/>
              <a:gd name="connsiteX448" fmla="*/ 1794914 w 7467600"/>
              <a:gd name="connsiteY448" fmla="*/ 6858000 h 6858000"/>
              <a:gd name="connsiteX449" fmla="*/ 1746128 w 7467600"/>
              <a:gd name="connsiteY449" fmla="*/ 6858000 h 6858000"/>
              <a:gd name="connsiteX450" fmla="*/ 1753934 w 7467600"/>
              <a:gd name="connsiteY450" fmla="*/ 6724796 h 6858000"/>
              <a:gd name="connsiteX451" fmla="*/ 1792053 w 7467600"/>
              <a:gd name="connsiteY451" fmla="*/ 6572396 h 6858000"/>
              <a:gd name="connsiteX452" fmla="*/ 1862248 w 7467600"/>
              <a:gd name="connsiteY452" fmla="*/ 6266397 h 6858000"/>
              <a:gd name="connsiteX453" fmla="*/ 1862250 w 7467600"/>
              <a:gd name="connsiteY453" fmla="*/ 6033531 h 6858000"/>
              <a:gd name="connsiteX454" fmla="*/ 1211999 w 7467600"/>
              <a:gd name="connsiteY454" fmla="*/ 6683610 h 6858000"/>
              <a:gd name="connsiteX455" fmla="*/ 1213266 w 7467600"/>
              <a:gd name="connsiteY455" fmla="*/ 6691947 h 6858000"/>
              <a:gd name="connsiteX456" fmla="*/ 1203370 w 7467600"/>
              <a:gd name="connsiteY456" fmla="*/ 6850676 h 6858000"/>
              <a:gd name="connsiteX457" fmla="*/ 1203671 w 7467600"/>
              <a:gd name="connsiteY457" fmla="*/ 6858000 h 6858000"/>
              <a:gd name="connsiteX458" fmla="*/ 1143180 w 7467600"/>
              <a:gd name="connsiteY458" fmla="*/ 6858000 h 6858000"/>
              <a:gd name="connsiteX459" fmla="*/ 1142176 w 7467600"/>
              <a:gd name="connsiteY459" fmla="*/ 6766045 h 6858000"/>
              <a:gd name="connsiteX460" fmla="*/ 1067484 w 7467600"/>
              <a:gd name="connsiteY460" fmla="*/ 6858000 h 6858000"/>
              <a:gd name="connsiteX461" fmla="*/ 953928 w 7467600"/>
              <a:gd name="connsiteY461" fmla="*/ 6858000 h 6858000"/>
              <a:gd name="connsiteX462" fmla="*/ 959715 w 7467600"/>
              <a:gd name="connsiteY462" fmla="*/ 6850185 h 6858000"/>
              <a:gd name="connsiteX463" fmla="*/ 1483788 w 7467600"/>
              <a:gd name="connsiteY463" fmla="*/ 6259174 h 6858000"/>
              <a:gd name="connsiteX464" fmla="*/ 1100671 w 7467600"/>
              <a:gd name="connsiteY464" fmla="*/ 6252137 h 6858000"/>
              <a:gd name="connsiteX465" fmla="*/ 1090144 w 7467600"/>
              <a:gd name="connsiteY465" fmla="*/ 6256748 h 6858000"/>
              <a:gd name="connsiteX466" fmla="*/ 1095872 w 7467600"/>
              <a:gd name="connsiteY466" fmla="*/ 6271892 h 6858000"/>
              <a:gd name="connsiteX467" fmla="*/ 262785 w 7467600"/>
              <a:gd name="connsiteY467" fmla="*/ 6845450 h 6858000"/>
              <a:gd name="connsiteX468" fmla="*/ 209968 w 7467600"/>
              <a:gd name="connsiteY468" fmla="*/ 6770713 h 6858000"/>
              <a:gd name="connsiteX469" fmla="*/ 873460 w 7467600"/>
              <a:gd name="connsiteY469" fmla="*/ 6253768 h 6858000"/>
              <a:gd name="connsiteX470" fmla="*/ 192686 w 7467600"/>
              <a:gd name="connsiteY470" fmla="*/ 5849257 h 6858000"/>
              <a:gd name="connsiteX471" fmla="*/ 4696 w 7467600"/>
              <a:gd name="connsiteY471" fmla="*/ 5697668 h 6858000"/>
              <a:gd name="connsiteX472" fmla="*/ 0 w 7467600"/>
              <a:gd name="connsiteY472" fmla="*/ 5689984 h 6858000"/>
              <a:gd name="connsiteX473" fmla="*/ 0 w 7467600"/>
              <a:gd name="connsiteY473" fmla="*/ 5513472 h 6858000"/>
              <a:gd name="connsiteX474" fmla="*/ 174101 w 7467600"/>
              <a:gd name="connsiteY474" fmla="*/ 5620277 h 6858000"/>
              <a:gd name="connsiteX475" fmla="*/ 891800 w 7467600"/>
              <a:gd name="connsiteY475" fmla="*/ 6036935 h 6858000"/>
              <a:gd name="connsiteX476" fmla="*/ 1072219 w 7467600"/>
              <a:gd name="connsiteY476" fmla="*/ 6169443 h 6858000"/>
              <a:gd name="connsiteX477" fmla="*/ 1074117 w 7467600"/>
              <a:gd name="connsiteY477" fmla="*/ 6170301 h 6858000"/>
              <a:gd name="connsiteX478" fmla="*/ 1083114 w 7467600"/>
              <a:gd name="connsiteY478" fmla="*/ 6174131 h 6858000"/>
              <a:gd name="connsiteX479" fmla="*/ 1543010 w 7467600"/>
              <a:gd name="connsiteY479" fmla="*/ 6191140 h 6858000"/>
              <a:gd name="connsiteX480" fmla="*/ 1551080 w 7467600"/>
              <a:gd name="connsiteY480" fmla="*/ 6195006 h 6858000"/>
              <a:gd name="connsiteX481" fmla="*/ 2345443 w 7467600"/>
              <a:gd name="connsiteY481" fmla="*/ 5549882 h 6858000"/>
              <a:gd name="connsiteX482" fmla="*/ 1721499 w 7467600"/>
              <a:gd name="connsiteY482" fmla="*/ 5599969 h 6858000"/>
              <a:gd name="connsiteX483" fmla="*/ 767716 w 7467600"/>
              <a:gd name="connsiteY483" fmla="*/ 5472768 h 6858000"/>
              <a:gd name="connsiteX484" fmla="*/ 722147 w 7467600"/>
              <a:gd name="connsiteY484" fmla="*/ 5393091 h 6858000"/>
              <a:gd name="connsiteX485" fmla="*/ 1485552 w 7467600"/>
              <a:gd name="connsiteY485" fmla="*/ 5313202 h 6858000"/>
              <a:gd name="connsiteX486" fmla="*/ 2143004 w 7467600"/>
              <a:gd name="connsiteY486" fmla="*/ 5402420 h 6858000"/>
              <a:gd name="connsiteX487" fmla="*/ 1933391 w 7467600"/>
              <a:gd name="connsiteY487" fmla="*/ 5156971 h 6858000"/>
              <a:gd name="connsiteX488" fmla="*/ 1827118 w 7467600"/>
              <a:gd name="connsiteY488" fmla="*/ 4968410 h 6858000"/>
              <a:gd name="connsiteX489" fmla="*/ 1837349 w 7467600"/>
              <a:gd name="connsiteY489" fmla="*/ 4956357 h 6858000"/>
              <a:gd name="connsiteX490" fmla="*/ 2162835 w 7467600"/>
              <a:gd name="connsiteY490" fmla="*/ 5187853 h 6858000"/>
              <a:gd name="connsiteX491" fmla="*/ 2257167 w 7467600"/>
              <a:gd name="connsiteY491" fmla="*/ 5462123 h 6858000"/>
              <a:gd name="connsiteX492" fmla="*/ 2261598 w 7467600"/>
              <a:gd name="connsiteY492" fmla="*/ 5467998 h 6858000"/>
              <a:gd name="connsiteX493" fmla="*/ 2437177 w 7467600"/>
              <a:gd name="connsiteY493" fmla="*/ 5479608 h 6858000"/>
              <a:gd name="connsiteX494" fmla="*/ 2445247 w 7467600"/>
              <a:gd name="connsiteY494" fmla="*/ 5483476 h 6858000"/>
              <a:gd name="connsiteX495" fmla="*/ 2743626 w 7467600"/>
              <a:gd name="connsiteY495" fmla="*/ 5304819 h 6858000"/>
              <a:gd name="connsiteX496" fmla="*/ 3048102 w 7467600"/>
              <a:gd name="connsiteY496" fmla="*/ 5150595 h 6858000"/>
              <a:gd name="connsiteX497" fmla="*/ 1799414 w 7467600"/>
              <a:gd name="connsiteY497" fmla="*/ 4694732 h 6858000"/>
              <a:gd name="connsiteX498" fmla="*/ 1771735 w 7467600"/>
              <a:gd name="connsiteY498" fmla="*/ 4619929 h 6858000"/>
              <a:gd name="connsiteX499" fmla="*/ 3104273 w 7467600"/>
              <a:gd name="connsiteY499" fmla="*/ 5076159 h 6858000"/>
              <a:gd name="connsiteX500" fmla="*/ 3113245 w 7467600"/>
              <a:gd name="connsiteY500" fmla="*/ 5090705 h 6858000"/>
              <a:gd name="connsiteX501" fmla="*/ 3126294 w 7467600"/>
              <a:gd name="connsiteY501" fmla="*/ 5114400 h 6858000"/>
              <a:gd name="connsiteX502" fmla="*/ 3937433 w 7467600"/>
              <a:gd name="connsiteY502" fmla="*/ 4830473 h 6858000"/>
              <a:gd name="connsiteX503" fmla="*/ 3590475 w 7467600"/>
              <a:gd name="connsiteY503" fmla="*/ 4597974 h 6858000"/>
              <a:gd name="connsiteX504" fmla="*/ 3100264 w 7467600"/>
              <a:gd name="connsiteY504" fmla="*/ 4579845 h 6858000"/>
              <a:gd name="connsiteX505" fmla="*/ 2183576 w 7467600"/>
              <a:gd name="connsiteY505" fmla="*/ 4227150 h 6858000"/>
              <a:gd name="connsiteX506" fmla="*/ 2151029 w 7467600"/>
              <a:gd name="connsiteY506" fmla="*/ 4146947 h 6858000"/>
              <a:gd name="connsiteX507" fmla="*/ 3563434 w 7467600"/>
              <a:gd name="connsiteY507" fmla="*/ 4469115 h 6858000"/>
              <a:gd name="connsiteX508" fmla="*/ 3177952 w 7467600"/>
              <a:gd name="connsiteY508" fmla="*/ 3657386 h 6858000"/>
              <a:gd name="connsiteX509" fmla="*/ 3189263 w 7467600"/>
              <a:gd name="connsiteY509" fmla="*/ 3625726 h 6858000"/>
              <a:gd name="connsiteX510" fmla="*/ 3560912 w 7467600"/>
              <a:gd name="connsiteY510" fmla="*/ 4079863 h 6858000"/>
              <a:gd name="connsiteX511" fmla="*/ 3626636 w 7467600"/>
              <a:gd name="connsiteY511" fmla="*/ 4512230 h 6858000"/>
              <a:gd name="connsiteX512" fmla="*/ 3653088 w 7467600"/>
              <a:gd name="connsiteY512" fmla="*/ 4521417 h 6858000"/>
              <a:gd name="connsiteX513" fmla="*/ 3988128 w 7467600"/>
              <a:gd name="connsiteY513" fmla="*/ 4817267 h 6858000"/>
              <a:gd name="connsiteX514" fmla="*/ 4830582 w 7467600"/>
              <a:gd name="connsiteY514" fmla="*/ 4676000 h 6858000"/>
              <a:gd name="connsiteX515" fmla="*/ 4830100 w 7467600"/>
              <a:gd name="connsiteY515" fmla="*/ 4675554 h 6858000"/>
              <a:gd name="connsiteX516" fmla="*/ 4036318 w 7467600"/>
              <a:gd name="connsiteY516" fmla="*/ 4147013 h 6858000"/>
              <a:gd name="connsiteX517" fmla="*/ 3432098 w 7467600"/>
              <a:gd name="connsiteY517" fmla="*/ 3537312 h 6858000"/>
              <a:gd name="connsiteX518" fmla="*/ 3446761 w 7467600"/>
              <a:gd name="connsiteY518" fmla="*/ 3461278 h 6858000"/>
              <a:gd name="connsiteX519" fmla="*/ 4419733 w 7467600"/>
              <a:gd name="connsiteY519" fmla="*/ 3963555 h 6858000"/>
              <a:gd name="connsiteX520" fmla="*/ 4781371 w 7467600"/>
              <a:gd name="connsiteY520" fmla="*/ 4458604 h 6858000"/>
              <a:gd name="connsiteX521" fmla="*/ 4780440 w 7467600"/>
              <a:gd name="connsiteY521" fmla="*/ 4470290 h 6858000"/>
              <a:gd name="connsiteX522" fmla="*/ 4898954 w 7467600"/>
              <a:gd name="connsiteY522" fmla="*/ 4662092 h 6858000"/>
              <a:gd name="connsiteX523" fmla="*/ 4900699 w 7467600"/>
              <a:gd name="connsiteY523" fmla="*/ 4670867 h 6858000"/>
              <a:gd name="connsiteX524" fmla="*/ 5714511 w 7467600"/>
              <a:gd name="connsiteY524" fmla="*/ 4663483 h 6858000"/>
              <a:gd name="connsiteX525" fmla="*/ 5464793 w 7467600"/>
              <a:gd name="connsiteY525" fmla="*/ 4393556 h 6858000"/>
              <a:gd name="connsiteX526" fmla="*/ 5461897 w 7467600"/>
              <a:gd name="connsiteY526" fmla="*/ 4390879 h 6858000"/>
              <a:gd name="connsiteX527" fmla="*/ 4294126 w 7467600"/>
              <a:gd name="connsiteY527" fmla="*/ 3303048 h 6858000"/>
              <a:gd name="connsiteX528" fmla="*/ 4305321 w 7467600"/>
              <a:gd name="connsiteY528" fmla="*/ 3256953 h 6858000"/>
              <a:gd name="connsiteX529" fmla="*/ 4949299 w 7467600"/>
              <a:gd name="connsiteY529" fmla="*/ 3766336 h 6858000"/>
              <a:gd name="connsiteX530" fmla="*/ 5291452 w 7467600"/>
              <a:gd name="connsiteY530" fmla="*/ 4076801 h 6858000"/>
              <a:gd name="connsiteX531" fmla="*/ 5434998 w 7467600"/>
              <a:gd name="connsiteY531" fmla="*/ 4254100 h 6858000"/>
              <a:gd name="connsiteX532" fmla="*/ 5351015 w 7467600"/>
              <a:gd name="connsiteY532" fmla="*/ 3760989 h 6858000"/>
              <a:gd name="connsiteX533" fmla="*/ 5413780 w 7467600"/>
              <a:gd name="connsiteY533" fmla="*/ 2966265 h 6858000"/>
              <a:gd name="connsiteX534" fmla="*/ 5425627 w 7467600"/>
              <a:gd name="connsiteY534" fmla="*/ 2954192 h 6858000"/>
              <a:gd name="connsiteX535" fmla="*/ 6604735 w 7467600"/>
              <a:gd name="connsiteY535" fmla="*/ 2041381 h 6858000"/>
              <a:gd name="connsiteX536" fmla="*/ 7204487 w 7467600"/>
              <a:gd name="connsiteY536" fmla="*/ 2742112 h 6858000"/>
              <a:gd name="connsiteX537" fmla="*/ 7131592 w 7467600"/>
              <a:gd name="connsiteY537" fmla="*/ 2672096 h 6858000"/>
              <a:gd name="connsiteX538" fmla="*/ 6996344 w 7467600"/>
              <a:gd name="connsiteY538" fmla="*/ 2518310 h 6858000"/>
              <a:gd name="connsiteX539" fmla="*/ 6735495 w 7467600"/>
              <a:gd name="connsiteY539" fmla="*/ 2196890 h 6858000"/>
              <a:gd name="connsiteX540" fmla="*/ 6721901 w 7467600"/>
              <a:gd name="connsiteY540" fmla="*/ 2179274 h 6858000"/>
              <a:gd name="connsiteX541" fmla="*/ 6604735 w 7467600"/>
              <a:gd name="connsiteY541" fmla="*/ 2041381 h 6858000"/>
              <a:gd name="connsiteX542" fmla="*/ 6591670 w 7467600"/>
              <a:gd name="connsiteY542" fmla="*/ 1988277 h 6858000"/>
              <a:gd name="connsiteX543" fmla="*/ 6747349 w 7467600"/>
              <a:gd name="connsiteY543" fmla="*/ 2160069 h 6858000"/>
              <a:gd name="connsiteX544" fmla="*/ 6760943 w 7467600"/>
              <a:gd name="connsiteY544" fmla="*/ 2177686 h 6858000"/>
              <a:gd name="connsiteX545" fmla="*/ 7021065 w 7467600"/>
              <a:gd name="connsiteY545" fmla="*/ 2498102 h 6858000"/>
              <a:gd name="connsiteX546" fmla="*/ 7155223 w 7467600"/>
              <a:gd name="connsiteY546" fmla="*/ 2650386 h 6858000"/>
              <a:gd name="connsiteX547" fmla="*/ 7203167 w 7467600"/>
              <a:gd name="connsiteY547" fmla="*/ 2697288 h 6858000"/>
              <a:gd name="connsiteX548" fmla="*/ 6937703 w 7467600"/>
              <a:gd name="connsiteY548" fmla="*/ 2321981 h 6858000"/>
              <a:gd name="connsiteX549" fmla="*/ 6591670 w 7467600"/>
              <a:gd name="connsiteY549" fmla="*/ 1988277 h 6858000"/>
              <a:gd name="connsiteX550" fmla="*/ 5798671 w 7467600"/>
              <a:gd name="connsiteY550" fmla="*/ 1981601 h 6858000"/>
              <a:gd name="connsiteX551" fmla="*/ 5754709 w 7467600"/>
              <a:gd name="connsiteY551" fmla="*/ 2071454 h 6858000"/>
              <a:gd name="connsiteX552" fmla="*/ 5763044 w 7467600"/>
              <a:gd name="connsiteY552" fmla="*/ 2842206 h 6858000"/>
              <a:gd name="connsiteX553" fmla="*/ 5764974 w 7467600"/>
              <a:gd name="connsiteY553" fmla="*/ 2799609 h 6858000"/>
              <a:gd name="connsiteX554" fmla="*/ 5767665 w 7467600"/>
              <a:gd name="connsiteY554" fmla="*/ 2666409 h 6858000"/>
              <a:gd name="connsiteX555" fmla="*/ 5763055 w 7467600"/>
              <a:gd name="connsiteY555" fmla="*/ 2579705 h 6858000"/>
              <a:gd name="connsiteX556" fmla="*/ 5758079 w 7467600"/>
              <a:gd name="connsiteY556" fmla="*/ 2492508 h 6858000"/>
              <a:gd name="connsiteX557" fmla="*/ 5779325 w 7467600"/>
              <a:gd name="connsiteY557" fmla="*/ 2197069 h 6858000"/>
              <a:gd name="connsiteX558" fmla="*/ 5798671 w 7467600"/>
              <a:gd name="connsiteY558" fmla="*/ 1981601 h 6858000"/>
              <a:gd name="connsiteX559" fmla="*/ 5829202 w 7467600"/>
              <a:gd name="connsiteY559" fmla="*/ 1971679 h 6858000"/>
              <a:gd name="connsiteX560" fmla="*/ 5809558 w 7467600"/>
              <a:gd name="connsiteY560" fmla="*/ 2198043 h 6858000"/>
              <a:gd name="connsiteX561" fmla="*/ 5788653 w 7467600"/>
              <a:gd name="connsiteY561" fmla="*/ 2489430 h 6858000"/>
              <a:gd name="connsiteX562" fmla="*/ 5793439 w 7467600"/>
              <a:gd name="connsiteY562" fmla="*/ 2575235 h 6858000"/>
              <a:gd name="connsiteX563" fmla="*/ 5796837 w 7467600"/>
              <a:gd name="connsiteY563" fmla="*/ 2637633 h 6858000"/>
              <a:gd name="connsiteX564" fmla="*/ 5818614 w 7467600"/>
              <a:gd name="connsiteY564" fmla="*/ 2473055 h 6858000"/>
              <a:gd name="connsiteX565" fmla="*/ 5829202 w 7467600"/>
              <a:gd name="connsiteY565" fmla="*/ 1971679 h 6858000"/>
              <a:gd name="connsiteX566" fmla="*/ 5911389 w 7467600"/>
              <a:gd name="connsiteY566" fmla="*/ 1898371 h 6858000"/>
              <a:gd name="connsiteX567" fmla="*/ 6237627 w 7467600"/>
              <a:gd name="connsiteY567" fmla="*/ 2231921 h 6858000"/>
              <a:gd name="connsiteX568" fmla="*/ 5911389 w 7467600"/>
              <a:gd name="connsiteY568" fmla="*/ 1898371 h 6858000"/>
              <a:gd name="connsiteX569" fmla="*/ 6944437 w 7467600"/>
              <a:gd name="connsiteY569" fmla="*/ 1575402 h 6858000"/>
              <a:gd name="connsiteX570" fmla="*/ 6304730 w 7467600"/>
              <a:gd name="connsiteY570" fmla="*/ 1766654 h 6858000"/>
              <a:gd name="connsiteX571" fmla="*/ 6944437 w 7467600"/>
              <a:gd name="connsiteY571" fmla="*/ 1575402 h 6858000"/>
              <a:gd name="connsiteX572" fmla="*/ 7019523 w 7467600"/>
              <a:gd name="connsiteY572" fmla="*/ 1519450 h 6858000"/>
              <a:gd name="connsiteX573" fmla="*/ 6298091 w 7467600"/>
              <a:gd name="connsiteY573" fmla="*/ 1737122 h 6858000"/>
              <a:gd name="connsiteX574" fmla="*/ 7019523 w 7467600"/>
              <a:gd name="connsiteY574" fmla="*/ 1519450 h 6858000"/>
              <a:gd name="connsiteX575" fmla="*/ 2399523 w 7467600"/>
              <a:gd name="connsiteY575" fmla="*/ 1428234 h 6858000"/>
              <a:gd name="connsiteX576" fmla="*/ 2224982 w 7467600"/>
              <a:gd name="connsiteY576" fmla="*/ 1826201 h 6858000"/>
              <a:gd name="connsiteX577" fmla="*/ 2096099 w 7467600"/>
              <a:gd name="connsiteY577" fmla="*/ 2345900 h 6858000"/>
              <a:gd name="connsiteX578" fmla="*/ 2283317 w 7467600"/>
              <a:gd name="connsiteY578" fmla="*/ 1796925 h 6858000"/>
              <a:gd name="connsiteX579" fmla="*/ 2399523 w 7467600"/>
              <a:gd name="connsiteY579" fmla="*/ 1428234 h 6858000"/>
              <a:gd name="connsiteX580" fmla="*/ 2448558 w 7467600"/>
              <a:gd name="connsiteY580" fmla="*/ 1373435 h 6858000"/>
              <a:gd name="connsiteX581" fmla="*/ 2312521 w 7467600"/>
              <a:gd name="connsiteY581" fmla="*/ 1806140 h 6858000"/>
              <a:gd name="connsiteX582" fmla="*/ 2127533 w 7467600"/>
              <a:gd name="connsiteY582" fmla="*/ 2348380 h 6858000"/>
              <a:gd name="connsiteX583" fmla="*/ 2358080 w 7467600"/>
              <a:gd name="connsiteY583" fmla="*/ 1866134 h 6858000"/>
              <a:gd name="connsiteX584" fmla="*/ 2407436 w 7467600"/>
              <a:gd name="connsiteY584" fmla="*/ 1651070 h 6858000"/>
              <a:gd name="connsiteX585" fmla="*/ 2448558 w 7467600"/>
              <a:gd name="connsiteY585" fmla="*/ 1373435 h 6858000"/>
              <a:gd name="connsiteX586" fmla="*/ 278707 w 7467600"/>
              <a:gd name="connsiteY586" fmla="*/ 1352270 h 6858000"/>
              <a:gd name="connsiteX587" fmla="*/ 321570 w 7467600"/>
              <a:gd name="connsiteY587" fmla="*/ 1861610 h 6858000"/>
              <a:gd name="connsiteX588" fmla="*/ 294281 w 7467600"/>
              <a:gd name="connsiteY588" fmla="*/ 1440658 h 6858000"/>
              <a:gd name="connsiteX589" fmla="*/ 278707 w 7467600"/>
              <a:gd name="connsiteY589" fmla="*/ 1352270 h 6858000"/>
              <a:gd name="connsiteX590" fmla="*/ 1423821 w 7467600"/>
              <a:gd name="connsiteY590" fmla="*/ 1351958 h 6858000"/>
              <a:gd name="connsiteX591" fmla="*/ 1638521 w 7467600"/>
              <a:gd name="connsiteY591" fmla="*/ 1908470 h 6858000"/>
              <a:gd name="connsiteX592" fmla="*/ 1754199 w 7467600"/>
              <a:gd name="connsiteY592" fmla="*/ 2149284 h 6858000"/>
              <a:gd name="connsiteX593" fmla="*/ 1908359 w 7467600"/>
              <a:gd name="connsiteY593" fmla="*/ 2364988 h 6858000"/>
              <a:gd name="connsiteX594" fmla="*/ 1647661 w 7467600"/>
              <a:gd name="connsiteY594" fmla="*/ 1825945 h 6858000"/>
              <a:gd name="connsiteX595" fmla="*/ 1423821 w 7467600"/>
              <a:gd name="connsiteY595" fmla="*/ 1351958 h 6858000"/>
              <a:gd name="connsiteX596" fmla="*/ 1431890 w 7467600"/>
              <a:gd name="connsiteY596" fmla="*/ 1306475 h 6858000"/>
              <a:gd name="connsiteX597" fmla="*/ 1507597 w 7467600"/>
              <a:gd name="connsiteY597" fmla="*/ 1446132 h 6858000"/>
              <a:gd name="connsiteX598" fmla="*/ 1674586 w 7467600"/>
              <a:gd name="connsiteY598" fmla="*/ 1813832 h 6858000"/>
              <a:gd name="connsiteX599" fmla="*/ 1815950 w 7467600"/>
              <a:gd name="connsiteY599" fmla="*/ 2128564 h 6858000"/>
              <a:gd name="connsiteX600" fmla="*/ 1984242 w 7467600"/>
              <a:gd name="connsiteY600" fmla="*/ 2430829 h 6858000"/>
              <a:gd name="connsiteX601" fmla="*/ 2014023 w 7467600"/>
              <a:gd name="connsiteY601" fmla="*/ 2450995 h 6858000"/>
              <a:gd name="connsiteX602" fmla="*/ 1747337 w 7467600"/>
              <a:gd name="connsiteY602" fmla="*/ 1855264 h 6858000"/>
              <a:gd name="connsiteX603" fmla="*/ 1533749 w 7467600"/>
              <a:gd name="connsiteY603" fmla="*/ 1478656 h 6858000"/>
              <a:gd name="connsiteX604" fmla="*/ 1431890 w 7467600"/>
              <a:gd name="connsiteY604" fmla="*/ 1306475 h 6858000"/>
              <a:gd name="connsiteX605" fmla="*/ 5052692 w 7467600"/>
              <a:gd name="connsiteY605" fmla="*/ 1292994 h 6858000"/>
              <a:gd name="connsiteX606" fmla="*/ 5200661 w 7467600"/>
              <a:gd name="connsiteY606" fmla="*/ 1635186 h 6858000"/>
              <a:gd name="connsiteX607" fmla="*/ 5297138 w 7467600"/>
              <a:gd name="connsiteY607" fmla="*/ 1906351 h 6858000"/>
              <a:gd name="connsiteX608" fmla="*/ 5052692 w 7467600"/>
              <a:gd name="connsiteY608" fmla="*/ 1292994 h 6858000"/>
              <a:gd name="connsiteX609" fmla="*/ 5009948 w 7467600"/>
              <a:gd name="connsiteY609" fmla="*/ 1273619 h 6858000"/>
              <a:gd name="connsiteX610" fmla="*/ 5121777 w 7467600"/>
              <a:gd name="connsiteY610" fmla="*/ 1654213 h 6858000"/>
              <a:gd name="connsiteX611" fmla="*/ 5293545 w 7467600"/>
              <a:gd name="connsiteY611" fmla="*/ 2072247 h 6858000"/>
              <a:gd name="connsiteX612" fmla="*/ 5294042 w 7467600"/>
              <a:gd name="connsiteY612" fmla="*/ 2065019 h 6858000"/>
              <a:gd name="connsiteX613" fmla="*/ 5171936 w 7467600"/>
              <a:gd name="connsiteY613" fmla="*/ 1647613 h 6858000"/>
              <a:gd name="connsiteX614" fmla="*/ 5009948 w 7467600"/>
              <a:gd name="connsiteY614" fmla="*/ 1273619 h 6858000"/>
              <a:gd name="connsiteX615" fmla="*/ 655236 w 7467600"/>
              <a:gd name="connsiteY615" fmla="*/ 1268632 h 6858000"/>
              <a:gd name="connsiteX616" fmla="*/ 839521 w 7467600"/>
              <a:gd name="connsiteY616" fmla="*/ 1685315 h 6858000"/>
              <a:gd name="connsiteX617" fmla="*/ 1109416 w 7467600"/>
              <a:gd name="connsiteY617" fmla="*/ 2061663 h 6858000"/>
              <a:gd name="connsiteX618" fmla="*/ 1298300 w 7467600"/>
              <a:gd name="connsiteY618" fmla="*/ 2247742 h 6858000"/>
              <a:gd name="connsiteX619" fmla="*/ 1125871 w 7467600"/>
              <a:gd name="connsiteY619" fmla="*/ 1989513 h 6858000"/>
              <a:gd name="connsiteX620" fmla="*/ 981574 w 7467600"/>
              <a:gd name="connsiteY620" fmla="*/ 1783157 h 6858000"/>
              <a:gd name="connsiteX621" fmla="*/ 922198 w 7467600"/>
              <a:gd name="connsiteY621" fmla="*/ 1677437 h 6858000"/>
              <a:gd name="connsiteX622" fmla="*/ 869293 w 7467600"/>
              <a:gd name="connsiteY622" fmla="*/ 1583214 h 6858000"/>
              <a:gd name="connsiteX623" fmla="*/ 751431 w 7467600"/>
              <a:gd name="connsiteY623" fmla="*/ 1405731 h 6858000"/>
              <a:gd name="connsiteX624" fmla="*/ 655236 w 7467600"/>
              <a:gd name="connsiteY624" fmla="*/ 1268632 h 6858000"/>
              <a:gd name="connsiteX625" fmla="*/ 6516292 w 7467600"/>
              <a:gd name="connsiteY625" fmla="*/ 1263064 h 6858000"/>
              <a:gd name="connsiteX626" fmla="*/ 5736320 w 7467600"/>
              <a:gd name="connsiteY626" fmla="*/ 1501803 h 6858000"/>
              <a:gd name="connsiteX627" fmla="*/ 6516292 w 7467600"/>
              <a:gd name="connsiteY627" fmla="*/ 1263064 h 6858000"/>
              <a:gd name="connsiteX628" fmla="*/ 291466 w 7467600"/>
              <a:gd name="connsiteY628" fmla="*/ 1250369 h 6858000"/>
              <a:gd name="connsiteX629" fmla="*/ 323180 w 7467600"/>
              <a:gd name="connsiteY629" fmla="*/ 1435283 h 6858000"/>
              <a:gd name="connsiteX630" fmla="*/ 349381 w 7467600"/>
              <a:gd name="connsiteY630" fmla="*/ 1875041 h 6858000"/>
              <a:gd name="connsiteX631" fmla="*/ 374363 w 7467600"/>
              <a:gd name="connsiteY631" fmla="*/ 1506494 h 6858000"/>
              <a:gd name="connsiteX632" fmla="*/ 302168 w 7467600"/>
              <a:gd name="connsiteY632" fmla="*/ 1274495 h 6858000"/>
              <a:gd name="connsiteX633" fmla="*/ 291466 w 7467600"/>
              <a:gd name="connsiteY633" fmla="*/ 1250369 h 6858000"/>
              <a:gd name="connsiteX634" fmla="*/ 678222 w 7467600"/>
              <a:gd name="connsiteY634" fmla="*/ 1248670 h 6858000"/>
              <a:gd name="connsiteX635" fmla="*/ 775536 w 7467600"/>
              <a:gd name="connsiteY635" fmla="*/ 1388015 h 6858000"/>
              <a:gd name="connsiteX636" fmla="*/ 894529 w 7467600"/>
              <a:gd name="connsiteY636" fmla="*/ 1567739 h 6858000"/>
              <a:gd name="connsiteX637" fmla="*/ 948000 w 7467600"/>
              <a:gd name="connsiteY637" fmla="*/ 1663088 h 6858000"/>
              <a:gd name="connsiteX638" fmla="*/ 1006812 w 7467600"/>
              <a:gd name="connsiteY638" fmla="*/ 1767683 h 6858000"/>
              <a:gd name="connsiteX639" fmla="*/ 1149133 w 7467600"/>
              <a:gd name="connsiteY639" fmla="*/ 1971513 h 6858000"/>
              <a:gd name="connsiteX640" fmla="*/ 1333952 w 7467600"/>
              <a:gd name="connsiteY640" fmla="*/ 2251620 h 6858000"/>
              <a:gd name="connsiteX641" fmla="*/ 1337329 w 7467600"/>
              <a:gd name="connsiteY641" fmla="*/ 2258350 h 6858000"/>
              <a:gd name="connsiteX642" fmla="*/ 1014726 w 7467600"/>
              <a:gd name="connsiteY642" fmla="*/ 1615556 h 6858000"/>
              <a:gd name="connsiteX643" fmla="*/ 678222 w 7467600"/>
              <a:gd name="connsiteY643" fmla="*/ 1248670 h 6858000"/>
              <a:gd name="connsiteX644" fmla="*/ 6691602 w 7467600"/>
              <a:gd name="connsiteY644" fmla="*/ 1140573 h 6858000"/>
              <a:gd name="connsiteX645" fmla="*/ 6571100 w 7467600"/>
              <a:gd name="connsiteY645" fmla="*/ 1183662 h 6858000"/>
              <a:gd name="connsiteX646" fmla="*/ 6241687 w 7467600"/>
              <a:gd name="connsiteY646" fmla="*/ 1257600 h 6858000"/>
              <a:gd name="connsiteX647" fmla="*/ 5693009 w 7467600"/>
              <a:gd name="connsiteY647" fmla="*/ 1478256 h 6858000"/>
              <a:gd name="connsiteX648" fmla="*/ 6548420 w 7467600"/>
              <a:gd name="connsiteY648" fmla="*/ 1214599 h 6858000"/>
              <a:gd name="connsiteX649" fmla="*/ 6605473 w 7467600"/>
              <a:gd name="connsiteY649" fmla="*/ 1184686 h 6858000"/>
              <a:gd name="connsiteX650" fmla="*/ 6691602 w 7467600"/>
              <a:gd name="connsiteY650" fmla="*/ 1140573 h 6858000"/>
              <a:gd name="connsiteX651" fmla="*/ 4002475 w 7467600"/>
              <a:gd name="connsiteY651" fmla="*/ 1037802 h 6858000"/>
              <a:gd name="connsiteX652" fmla="*/ 4000324 w 7467600"/>
              <a:gd name="connsiteY652" fmla="*/ 1039362 h 6858000"/>
              <a:gd name="connsiteX653" fmla="*/ 4002862 w 7467600"/>
              <a:gd name="connsiteY653" fmla="*/ 1042866 h 6858000"/>
              <a:gd name="connsiteX654" fmla="*/ 4002475 w 7467600"/>
              <a:gd name="connsiteY654" fmla="*/ 1037802 h 6858000"/>
              <a:gd name="connsiteX655" fmla="*/ 506322 w 7467600"/>
              <a:gd name="connsiteY655" fmla="*/ 1020997 h 6858000"/>
              <a:gd name="connsiteX656" fmla="*/ 533068 w 7467600"/>
              <a:gd name="connsiteY656" fmla="*/ 1029409 h 6858000"/>
              <a:gd name="connsiteX657" fmla="*/ 1232525 w 7467600"/>
              <a:gd name="connsiteY657" fmla="*/ 1804675 h 6858000"/>
              <a:gd name="connsiteX658" fmla="*/ 1388858 w 7467600"/>
              <a:gd name="connsiteY658" fmla="*/ 2368011 h 6858000"/>
              <a:gd name="connsiteX659" fmla="*/ 1384098 w 7467600"/>
              <a:gd name="connsiteY659" fmla="*/ 2378125 h 6858000"/>
              <a:gd name="connsiteX660" fmla="*/ 1425393 w 7467600"/>
              <a:gd name="connsiteY660" fmla="*/ 2589124 h 6858000"/>
              <a:gd name="connsiteX661" fmla="*/ 1424001 w 7467600"/>
              <a:gd name="connsiteY661" fmla="*/ 2597541 h 6858000"/>
              <a:gd name="connsiteX662" fmla="*/ 2152729 w 7467600"/>
              <a:gd name="connsiteY662" fmla="*/ 2864487 h 6858000"/>
              <a:gd name="connsiteX663" fmla="*/ 2020609 w 7467600"/>
              <a:gd name="connsiteY663" fmla="*/ 2539671 h 6858000"/>
              <a:gd name="connsiteX664" fmla="*/ 2018920 w 7467600"/>
              <a:gd name="connsiteY664" fmla="*/ 2536309 h 6858000"/>
              <a:gd name="connsiteX665" fmla="*/ 1342441 w 7467600"/>
              <a:gd name="connsiteY665" fmla="*/ 1173017 h 6858000"/>
              <a:gd name="connsiteX666" fmla="*/ 1367925 w 7467600"/>
              <a:gd name="connsiteY666" fmla="*/ 1135648 h 6858000"/>
              <a:gd name="connsiteX667" fmla="*/ 1771401 w 7467600"/>
              <a:gd name="connsiteY667" fmla="*/ 1806673 h 6858000"/>
              <a:gd name="connsiteX668" fmla="*/ 1972385 w 7467600"/>
              <a:gd name="connsiteY668" fmla="*/ 2198735 h 6858000"/>
              <a:gd name="connsiteX669" fmla="*/ 2040892 w 7467600"/>
              <a:gd name="connsiteY669" fmla="*/ 2405205 h 6858000"/>
              <a:gd name="connsiteX670" fmla="*/ 2131689 w 7467600"/>
              <a:gd name="connsiteY670" fmla="*/ 1936926 h 6858000"/>
              <a:gd name="connsiteX671" fmla="*/ 2454820 w 7467600"/>
              <a:gd name="connsiteY671" fmla="*/ 1248808 h 6858000"/>
              <a:gd name="connsiteX672" fmla="*/ 2492512 w 7467600"/>
              <a:gd name="connsiteY672" fmla="*/ 1302920 h 6858000"/>
              <a:gd name="connsiteX673" fmla="*/ 2081216 w 7467600"/>
              <a:gd name="connsiteY673" fmla="*/ 2527513 h 6858000"/>
              <a:gd name="connsiteX674" fmla="*/ 2081211 w 7467600"/>
              <a:gd name="connsiteY674" fmla="*/ 2528916 h 6858000"/>
              <a:gd name="connsiteX675" fmla="*/ 2199067 w 7467600"/>
              <a:gd name="connsiteY675" fmla="*/ 2884061 h 6858000"/>
              <a:gd name="connsiteX676" fmla="*/ 3192586 w 7467600"/>
              <a:gd name="connsiteY676" fmla="*/ 3411496 h 6858000"/>
              <a:gd name="connsiteX677" fmla="*/ 3182620 w 7467600"/>
              <a:gd name="connsiteY677" fmla="*/ 3483279 h 6858000"/>
              <a:gd name="connsiteX678" fmla="*/ 2435119 w 7467600"/>
              <a:gd name="connsiteY678" fmla="*/ 3080173 h 6858000"/>
              <a:gd name="connsiteX679" fmla="*/ 2410152 w 7467600"/>
              <a:gd name="connsiteY679" fmla="*/ 3063751 h 6858000"/>
              <a:gd name="connsiteX680" fmla="*/ 2408099 w 7467600"/>
              <a:gd name="connsiteY680" fmla="*/ 3064403 h 6858000"/>
              <a:gd name="connsiteX681" fmla="*/ 2407218 w 7467600"/>
              <a:gd name="connsiteY681" fmla="*/ 3070324 h 6858000"/>
              <a:gd name="connsiteX682" fmla="*/ 2380138 w 7467600"/>
              <a:gd name="connsiteY682" fmla="*/ 3099341 h 6858000"/>
              <a:gd name="connsiteX683" fmla="*/ 1765923 w 7467600"/>
              <a:gd name="connsiteY683" fmla="*/ 3581043 h 6858000"/>
              <a:gd name="connsiteX684" fmla="*/ 1702258 w 7467600"/>
              <a:gd name="connsiteY684" fmla="*/ 3612286 h 6858000"/>
              <a:gd name="connsiteX685" fmla="*/ 1538370 w 7467600"/>
              <a:gd name="connsiteY685" fmla="*/ 3811804 h 6858000"/>
              <a:gd name="connsiteX686" fmla="*/ 542867 w 7467600"/>
              <a:gd name="connsiteY686" fmla="*/ 4944092 h 6858000"/>
              <a:gd name="connsiteX687" fmla="*/ 515800 w 7467600"/>
              <a:gd name="connsiteY687" fmla="*/ 4862180 h 6858000"/>
              <a:gd name="connsiteX688" fmla="*/ 909145 w 7467600"/>
              <a:gd name="connsiteY688" fmla="*/ 4199225 h 6858000"/>
              <a:gd name="connsiteX689" fmla="*/ 1214067 w 7467600"/>
              <a:gd name="connsiteY689" fmla="*/ 3908561 h 6858000"/>
              <a:gd name="connsiteX690" fmla="*/ 640967 w 7467600"/>
              <a:gd name="connsiteY690" fmla="*/ 4105601 h 6858000"/>
              <a:gd name="connsiteX691" fmla="*/ 112563 w 7467600"/>
              <a:gd name="connsiteY691" fmla="*/ 4396952 h 6858000"/>
              <a:gd name="connsiteX692" fmla="*/ 0 w 7467600"/>
              <a:gd name="connsiteY692" fmla="*/ 4466006 h 6858000"/>
              <a:gd name="connsiteX693" fmla="*/ 0 w 7467600"/>
              <a:gd name="connsiteY693" fmla="*/ 4233763 h 6858000"/>
              <a:gd name="connsiteX694" fmla="*/ 36881 w 7467600"/>
              <a:gd name="connsiteY694" fmla="*/ 4200118 h 6858000"/>
              <a:gd name="connsiteX695" fmla="*/ 910534 w 7467600"/>
              <a:gd name="connsiteY695" fmla="*/ 3629753 h 6858000"/>
              <a:gd name="connsiteX696" fmla="*/ 1578717 w 7467600"/>
              <a:gd name="connsiteY696" fmla="*/ 3575982 h 6858000"/>
              <a:gd name="connsiteX697" fmla="*/ 2338780 w 7467600"/>
              <a:gd name="connsiteY697" fmla="*/ 3033725 h 6858000"/>
              <a:gd name="connsiteX698" fmla="*/ 1807991 w 7467600"/>
              <a:gd name="connsiteY698" fmla="*/ 2807184 h 6858000"/>
              <a:gd name="connsiteX699" fmla="*/ 1416358 w 7467600"/>
              <a:gd name="connsiteY699" fmla="*/ 3112571 h 6858000"/>
              <a:gd name="connsiteX700" fmla="*/ 939066 w 7467600"/>
              <a:gd name="connsiteY700" fmla="*/ 3378798 h 6858000"/>
              <a:gd name="connsiteX701" fmla="*/ 115099 w 7467600"/>
              <a:gd name="connsiteY701" fmla="*/ 3607650 h 6858000"/>
              <a:gd name="connsiteX702" fmla="*/ 97284 w 7467600"/>
              <a:gd name="connsiteY702" fmla="*/ 3520393 h 6858000"/>
              <a:gd name="connsiteX703" fmla="*/ 922050 w 7467600"/>
              <a:gd name="connsiteY703" fmla="*/ 3074867 h 6858000"/>
              <a:gd name="connsiteX704" fmla="*/ 1405265 w 7467600"/>
              <a:gd name="connsiteY704" fmla="*/ 3016319 h 6858000"/>
              <a:gd name="connsiteX705" fmla="*/ 1407512 w 7467600"/>
              <a:gd name="connsiteY705" fmla="*/ 3018001 h 6858000"/>
              <a:gd name="connsiteX706" fmla="*/ 1726266 w 7467600"/>
              <a:gd name="connsiteY706" fmla="*/ 2777274 h 6858000"/>
              <a:gd name="connsiteX707" fmla="*/ 625390 w 7467600"/>
              <a:gd name="connsiteY707" fmla="*/ 2514541 h 6858000"/>
              <a:gd name="connsiteX708" fmla="*/ 619799 w 7467600"/>
              <a:gd name="connsiteY708" fmla="*/ 2527180 h 6858000"/>
              <a:gd name="connsiteX709" fmla="*/ 310030 w 7467600"/>
              <a:gd name="connsiteY709" fmla="*/ 2771818 h 6858000"/>
              <a:gd name="connsiteX710" fmla="*/ 173877 w 7467600"/>
              <a:gd name="connsiteY710" fmla="*/ 2937056 h 6858000"/>
              <a:gd name="connsiteX711" fmla="*/ 77889 w 7467600"/>
              <a:gd name="connsiteY711" fmla="*/ 3138440 h 6858000"/>
              <a:gd name="connsiteX712" fmla="*/ 0 w 7467600"/>
              <a:gd name="connsiteY712" fmla="*/ 3271395 h 6858000"/>
              <a:gd name="connsiteX713" fmla="*/ 0 w 7467600"/>
              <a:gd name="connsiteY713" fmla="*/ 3153002 h 6858000"/>
              <a:gd name="connsiteX714" fmla="*/ 2386 w 7467600"/>
              <a:gd name="connsiteY714" fmla="*/ 3149203 h 6858000"/>
              <a:gd name="connsiteX715" fmla="*/ 89753 w 7467600"/>
              <a:gd name="connsiteY715" fmla="*/ 2987702 h 6858000"/>
              <a:gd name="connsiteX716" fmla="*/ 76869 w 7467600"/>
              <a:gd name="connsiteY716" fmla="*/ 3005404 h 6858000"/>
              <a:gd name="connsiteX717" fmla="*/ 32049 w 7467600"/>
              <a:gd name="connsiteY717" fmla="*/ 3065814 h 6858000"/>
              <a:gd name="connsiteX718" fmla="*/ 0 w 7467600"/>
              <a:gd name="connsiteY718" fmla="*/ 3108744 h 6858000"/>
              <a:gd name="connsiteX719" fmla="*/ 0 w 7467600"/>
              <a:gd name="connsiteY719" fmla="*/ 3058059 h 6858000"/>
              <a:gd name="connsiteX720" fmla="*/ 7610 w 7467600"/>
              <a:gd name="connsiteY720" fmla="*/ 3047889 h 6858000"/>
              <a:gd name="connsiteX721" fmla="*/ 52419 w 7467600"/>
              <a:gd name="connsiteY721" fmla="*/ 2987479 h 6858000"/>
              <a:gd name="connsiteX722" fmla="*/ 59142 w 7467600"/>
              <a:gd name="connsiteY722" fmla="*/ 2978488 h 6858000"/>
              <a:gd name="connsiteX723" fmla="*/ 0 w 7467600"/>
              <a:gd name="connsiteY723" fmla="*/ 3015334 h 6858000"/>
              <a:gd name="connsiteX724" fmla="*/ 0 w 7467600"/>
              <a:gd name="connsiteY724" fmla="*/ 2914286 h 6858000"/>
              <a:gd name="connsiteX725" fmla="*/ 36383 w 7467600"/>
              <a:gd name="connsiteY725" fmla="*/ 2901128 h 6858000"/>
              <a:gd name="connsiteX726" fmla="*/ 156329 w 7467600"/>
              <a:gd name="connsiteY726" fmla="*/ 2840533 h 6858000"/>
              <a:gd name="connsiteX727" fmla="*/ 358355 w 7467600"/>
              <a:gd name="connsiteY727" fmla="*/ 2620471 h 6858000"/>
              <a:gd name="connsiteX728" fmla="*/ 510577 w 7467600"/>
              <a:gd name="connsiteY728" fmla="*/ 2501244 h 6858000"/>
              <a:gd name="connsiteX729" fmla="*/ 211967 w 7467600"/>
              <a:gd name="connsiteY729" fmla="*/ 2479171 h 6858000"/>
              <a:gd name="connsiteX730" fmla="*/ 0 w 7467600"/>
              <a:gd name="connsiteY730" fmla="*/ 2476398 h 6858000"/>
              <a:gd name="connsiteX731" fmla="*/ 0 w 7467600"/>
              <a:gd name="connsiteY731" fmla="*/ 2389189 h 6858000"/>
              <a:gd name="connsiteX732" fmla="*/ 103062 w 7467600"/>
              <a:gd name="connsiteY732" fmla="*/ 2389518 h 6858000"/>
              <a:gd name="connsiteX733" fmla="*/ 510734 w 7467600"/>
              <a:gd name="connsiteY733" fmla="*/ 2416201 h 6858000"/>
              <a:gd name="connsiteX734" fmla="*/ 279257 w 7467600"/>
              <a:gd name="connsiteY734" fmla="*/ 2092102 h 6858000"/>
              <a:gd name="connsiteX735" fmla="*/ 65265 w 7467600"/>
              <a:gd name="connsiteY735" fmla="*/ 2006049 h 6858000"/>
              <a:gd name="connsiteX736" fmla="*/ 0 w 7467600"/>
              <a:gd name="connsiteY736" fmla="*/ 1982532 h 6858000"/>
              <a:gd name="connsiteX737" fmla="*/ 0 w 7467600"/>
              <a:gd name="connsiteY737" fmla="*/ 1912789 h 6858000"/>
              <a:gd name="connsiteX738" fmla="*/ 97460 w 7467600"/>
              <a:gd name="connsiteY738" fmla="*/ 1953725 h 6858000"/>
              <a:gd name="connsiteX739" fmla="*/ 221272 w 7467600"/>
              <a:gd name="connsiteY739" fmla="*/ 1980766 h 6858000"/>
              <a:gd name="connsiteX740" fmla="*/ 116765 w 7467600"/>
              <a:gd name="connsiteY740" fmla="*/ 1911033 h 6858000"/>
              <a:gd name="connsiteX741" fmla="*/ 16405 w 7467600"/>
              <a:gd name="connsiteY741" fmla="*/ 1803412 h 6858000"/>
              <a:gd name="connsiteX742" fmla="*/ 0 w 7467600"/>
              <a:gd name="connsiteY742" fmla="*/ 1784777 h 6858000"/>
              <a:gd name="connsiteX743" fmla="*/ 0 w 7467600"/>
              <a:gd name="connsiteY743" fmla="*/ 1740082 h 6858000"/>
              <a:gd name="connsiteX744" fmla="*/ 39394 w 7467600"/>
              <a:gd name="connsiteY744" fmla="*/ 1784856 h 6858000"/>
              <a:gd name="connsiteX745" fmla="*/ 135813 w 7467600"/>
              <a:gd name="connsiteY745" fmla="*/ 1888838 h 6858000"/>
              <a:gd name="connsiteX746" fmla="*/ 242575 w 7467600"/>
              <a:gd name="connsiteY746" fmla="*/ 1958841 h 6858000"/>
              <a:gd name="connsiteX747" fmla="*/ 82197 w 7467600"/>
              <a:gd name="connsiteY747" fmla="*/ 1754826 h 6858000"/>
              <a:gd name="connsiteX748" fmla="*/ 0 w 7467600"/>
              <a:gd name="connsiteY748" fmla="*/ 1679650 h 6858000"/>
              <a:gd name="connsiteX749" fmla="*/ 0 w 7467600"/>
              <a:gd name="connsiteY749" fmla="*/ 1602463 h 6858000"/>
              <a:gd name="connsiteX750" fmla="*/ 84689 w 7467600"/>
              <a:gd name="connsiteY750" fmla="*/ 1677442 h 6858000"/>
              <a:gd name="connsiteX751" fmla="*/ 298437 w 7467600"/>
              <a:gd name="connsiteY751" fmla="*/ 1968019 h 6858000"/>
              <a:gd name="connsiteX752" fmla="*/ 227269 w 7467600"/>
              <a:gd name="connsiteY752" fmla="*/ 1114064 h 6858000"/>
              <a:gd name="connsiteX753" fmla="*/ 248003 w 7467600"/>
              <a:gd name="connsiteY753" fmla="*/ 1089613 h 6858000"/>
              <a:gd name="connsiteX754" fmla="*/ 427020 w 7467600"/>
              <a:gd name="connsiteY754" fmla="*/ 1619803 h 6858000"/>
              <a:gd name="connsiteX755" fmla="*/ 340345 w 7467600"/>
              <a:gd name="connsiteY755" fmla="*/ 2027739 h 6858000"/>
              <a:gd name="connsiteX756" fmla="*/ 360865 w 7467600"/>
              <a:gd name="connsiteY756" fmla="*/ 2044827 h 6858000"/>
              <a:gd name="connsiteX757" fmla="*/ 560414 w 7467600"/>
              <a:gd name="connsiteY757" fmla="*/ 2421457 h 6858000"/>
              <a:gd name="connsiteX758" fmla="*/ 1359703 w 7467600"/>
              <a:gd name="connsiteY758" fmla="*/ 2578554 h 6858000"/>
              <a:gd name="connsiteX759" fmla="*/ 1359422 w 7467600"/>
              <a:gd name="connsiteY759" fmla="*/ 2577994 h 6858000"/>
              <a:gd name="connsiteX760" fmla="*/ 828701 w 7467600"/>
              <a:gd name="connsiteY760" fmla="*/ 1839520 h 6858000"/>
              <a:gd name="connsiteX761" fmla="*/ 494427 w 7467600"/>
              <a:gd name="connsiteY761" fmla="*/ 1092333 h 6858000"/>
              <a:gd name="connsiteX762" fmla="*/ 506322 w 7467600"/>
              <a:gd name="connsiteY762" fmla="*/ 1020997 h 6858000"/>
              <a:gd name="connsiteX763" fmla="*/ 4570198 w 7467600"/>
              <a:gd name="connsiteY763" fmla="*/ 978081 h 6858000"/>
              <a:gd name="connsiteX764" fmla="*/ 4523691 w 7467600"/>
              <a:gd name="connsiteY764" fmla="*/ 1127776 h 6858000"/>
              <a:gd name="connsiteX765" fmla="*/ 4509875 w 7467600"/>
              <a:gd name="connsiteY765" fmla="*/ 1167552 h 6858000"/>
              <a:gd name="connsiteX766" fmla="*/ 4478168 w 7467600"/>
              <a:gd name="connsiteY766" fmla="*/ 1260735 h 6858000"/>
              <a:gd name="connsiteX767" fmla="*/ 4409309 w 7467600"/>
              <a:gd name="connsiteY767" fmla="*/ 1666996 h 6858000"/>
              <a:gd name="connsiteX768" fmla="*/ 4370031 w 7467600"/>
              <a:gd name="connsiteY768" fmla="*/ 1955666 h 6858000"/>
              <a:gd name="connsiteX769" fmla="*/ 4570198 w 7467600"/>
              <a:gd name="connsiteY769" fmla="*/ 978081 h 6858000"/>
              <a:gd name="connsiteX770" fmla="*/ 4557898 w 7467600"/>
              <a:gd name="connsiteY770" fmla="*/ 900011 h 6858000"/>
              <a:gd name="connsiteX771" fmla="*/ 4344840 w 7467600"/>
              <a:gd name="connsiteY771" fmla="*/ 1922038 h 6858000"/>
              <a:gd name="connsiteX772" fmla="*/ 4378710 w 7467600"/>
              <a:gd name="connsiteY772" fmla="*/ 1665516 h 6858000"/>
              <a:gd name="connsiteX773" fmla="*/ 4448798 w 7467600"/>
              <a:gd name="connsiteY773" fmla="*/ 1253024 h 6858000"/>
              <a:gd name="connsiteX774" fmla="*/ 4480315 w 7467600"/>
              <a:gd name="connsiteY774" fmla="*/ 1158454 h 6858000"/>
              <a:gd name="connsiteX775" fmla="*/ 4494133 w 7467600"/>
              <a:gd name="connsiteY775" fmla="*/ 1118676 h 6858000"/>
              <a:gd name="connsiteX776" fmla="*/ 4557898 w 7467600"/>
              <a:gd name="connsiteY776" fmla="*/ 900011 h 6858000"/>
              <a:gd name="connsiteX777" fmla="*/ 5870151 w 7467600"/>
              <a:gd name="connsiteY777" fmla="*/ 898890 h 6858000"/>
              <a:gd name="connsiteX778" fmla="*/ 5861335 w 7467600"/>
              <a:gd name="connsiteY778" fmla="*/ 899177 h 6858000"/>
              <a:gd name="connsiteX779" fmla="*/ 5843702 w 7467600"/>
              <a:gd name="connsiteY779" fmla="*/ 899748 h 6858000"/>
              <a:gd name="connsiteX780" fmla="*/ 5651107 w 7467600"/>
              <a:gd name="connsiteY780" fmla="*/ 920306 h 6858000"/>
              <a:gd name="connsiteX781" fmla="*/ 5459407 w 7467600"/>
              <a:gd name="connsiteY781" fmla="*/ 940975 h 6858000"/>
              <a:gd name="connsiteX782" fmla="*/ 5374846 w 7467600"/>
              <a:gd name="connsiteY782" fmla="*/ 941988 h 6858000"/>
              <a:gd name="connsiteX783" fmla="*/ 5256105 w 7467600"/>
              <a:gd name="connsiteY783" fmla="*/ 945632 h 6858000"/>
              <a:gd name="connsiteX784" fmla="*/ 5107071 w 7467600"/>
              <a:gd name="connsiteY784" fmla="*/ 969720 h 6858000"/>
              <a:gd name="connsiteX785" fmla="*/ 4998681 w 7467600"/>
              <a:gd name="connsiteY785" fmla="*/ 988771 h 6858000"/>
              <a:gd name="connsiteX786" fmla="*/ 5870151 w 7467600"/>
              <a:gd name="connsiteY786" fmla="*/ 898890 h 6858000"/>
              <a:gd name="connsiteX787" fmla="*/ 5504425 w 7467600"/>
              <a:gd name="connsiteY787" fmla="*/ 848067 h 6858000"/>
              <a:gd name="connsiteX788" fmla="*/ 4968849 w 7467600"/>
              <a:gd name="connsiteY788" fmla="*/ 962318 h 6858000"/>
              <a:gd name="connsiteX789" fmla="*/ 5104039 w 7467600"/>
              <a:gd name="connsiteY789" fmla="*/ 940634 h 6858000"/>
              <a:gd name="connsiteX790" fmla="*/ 5256311 w 7467600"/>
              <a:gd name="connsiteY790" fmla="*/ 916490 h 6858000"/>
              <a:gd name="connsiteX791" fmla="*/ 5377381 w 7467600"/>
              <a:gd name="connsiteY791" fmla="*/ 912671 h 6858000"/>
              <a:gd name="connsiteX792" fmla="*/ 5460148 w 7467600"/>
              <a:gd name="connsiteY792" fmla="*/ 911442 h 6858000"/>
              <a:gd name="connsiteX793" fmla="*/ 5648971 w 7467600"/>
              <a:gd name="connsiteY793" fmla="*/ 891331 h 6858000"/>
              <a:gd name="connsiteX794" fmla="*/ 5844807 w 7467600"/>
              <a:gd name="connsiteY794" fmla="*/ 870718 h 6858000"/>
              <a:gd name="connsiteX795" fmla="*/ 5862975 w 7467600"/>
              <a:gd name="connsiteY795" fmla="*/ 869756 h 6858000"/>
              <a:gd name="connsiteX796" fmla="*/ 5920887 w 7467600"/>
              <a:gd name="connsiteY796" fmla="*/ 865929 h 6858000"/>
              <a:gd name="connsiteX797" fmla="*/ 5504425 w 7467600"/>
              <a:gd name="connsiteY797" fmla="*/ 848067 h 6858000"/>
              <a:gd name="connsiteX798" fmla="*/ 3607114 w 7467600"/>
              <a:gd name="connsiteY798" fmla="*/ 467441 h 6858000"/>
              <a:gd name="connsiteX799" fmla="*/ 3296242 w 7467600"/>
              <a:gd name="connsiteY799" fmla="*/ 807991 h 6858000"/>
              <a:gd name="connsiteX800" fmla="*/ 3174674 w 7467600"/>
              <a:gd name="connsiteY800" fmla="*/ 919759 h 6858000"/>
              <a:gd name="connsiteX801" fmla="*/ 3042978 w 7467600"/>
              <a:gd name="connsiteY801" fmla="*/ 1054894 h 6858000"/>
              <a:gd name="connsiteX802" fmla="*/ 2968914 w 7467600"/>
              <a:gd name="connsiteY802" fmla="*/ 1133756 h 6858000"/>
              <a:gd name="connsiteX803" fmla="*/ 3103823 w 7467600"/>
              <a:gd name="connsiteY803" fmla="*/ 1026814 h 6858000"/>
              <a:gd name="connsiteX804" fmla="*/ 3607114 w 7467600"/>
              <a:gd name="connsiteY804" fmla="*/ 467441 h 6858000"/>
              <a:gd name="connsiteX805" fmla="*/ 3744487 w 7467600"/>
              <a:gd name="connsiteY805" fmla="*/ 383136 h 6858000"/>
              <a:gd name="connsiteX806" fmla="*/ 3970213 w 7467600"/>
              <a:gd name="connsiteY806" fmla="*/ 995559 h 6858000"/>
              <a:gd name="connsiteX807" fmla="*/ 3744487 w 7467600"/>
              <a:gd name="connsiteY807" fmla="*/ 383136 h 6858000"/>
              <a:gd name="connsiteX808" fmla="*/ 3624562 w 7467600"/>
              <a:gd name="connsiteY808" fmla="*/ 367041 h 6858000"/>
              <a:gd name="connsiteX809" fmla="*/ 3489712 w 7467600"/>
              <a:gd name="connsiteY809" fmla="*/ 485386 h 6858000"/>
              <a:gd name="connsiteX810" fmla="*/ 3182994 w 7467600"/>
              <a:gd name="connsiteY810" fmla="*/ 828265 h 6858000"/>
              <a:gd name="connsiteX811" fmla="*/ 2892114 w 7467600"/>
              <a:gd name="connsiteY811" fmla="*/ 1172635 h 6858000"/>
              <a:gd name="connsiteX812" fmla="*/ 3021459 w 7467600"/>
              <a:gd name="connsiteY812" fmla="*/ 1035385 h 6858000"/>
              <a:gd name="connsiteX813" fmla="*/ 3153873 w 7467600"/>
              <a:gd name="connsiteY813" fmla="*/ 898971 h 6858000"/>
              <a:gd name="connsiteX814" fmla="*/ 3276511 w 7467600"/>
              <a:gd name="connsiteY814" fmla="*/ 786423 h 6858000"/>
              <a:gd name="connsiteX815" fmla="*/ 3584154 w 7467600"/>
              <a:gd name="connsiteY815" fmla="*/ 448218 h 6858000"/>
              <a:gd name="connsiteX816" fmla="*/ 3624562 w 7467600"/>
              <a:gd name="connsiteY816" fmla="*/ 367041 h 6858000"/>
              <a:gd name="connsiteX817" fmla="*/ 3766672 w 7467600"/>
              <a:gd name="connsiteY817" fmla="*/ 359429 h 6858000"/>
              <a:gd name="connsiteX818" fmla="*/ 3996338 w 7467600"/>
              <a:gd name="connsiteY818" fmla="*/ 968237 h 6858000"/>
              <a:gd name="connsiteX819" fmla="*/ 3766672 w 7467600"/>
              <a:gd name="connsiteY819" fmla="*/ 359429 h 6858000"/>
              <a:gd name="connsiteX820" fmla="*/ 5805386 w 7467600"/>
              <a:gd name="connsiteY820" fmla="*/ 239240 h 6858000"/>
              <a:gd name="connsiteX821" fmla="*/ 5736947 w 7467600"/>
              <a:gd name="connsiteY821" fmla="*/ 261367 h 6858000"/>
              <a:gd name="connsiteX822" fmla="*/ 5427012 w 7467600"/>
              <a:gd name="connsiteY822" fmla="*/ 311272 h 6858000"/>
              <a:gd name="connsiteX823" fmla="*/ 5147818 w 7467600"/>
              <a:gd name="connsiteY823" fmla="*/ 322112 h 6858000"/>
              <a:gd name="connsiteX824" fmla="*/ 5060854 w 7467600"/>
              <a:gd name="connsiteY824" fmla="*/ 311882 h 6858000"/>
              <a:gd name="connsiteX825" fmla="*/ 4945989 w 7467600"/>
              <a:gd name="connsiteY825" fmla="*/ 300516 h 6858000"/>
              <a:gd name="connsiteX826" fmla="*/ 5410479 w 7467600"/>
              <a:gd name="connsiteY826" fmla="*/ 348434 h 6858000"/>
              <a:gd name="connsiteX827" fmla="*/ 5805386 w 7467600"/>
              <a:gd name="connsiteY827" fmla="*/ 239240 h 6858000"/>
              <a:gd name="connsiteX828" fmla="*/ 5905192 w 7467600"/>
              <a:gd name="connsiteY828" fmla="*/ 163079 h 6858000"/>
              <a:gd name="connsiteX829" fmla="*/ 5865655 w 7467600"/>
              <a:gd name="connsiteY829" fmla="*/ 171901 h 6858000"/>
              <a:gd name="connsiteX830" fmla="*/ 5259740 w 7467600"/>
              <a:gd name="connsiteY830" fmla="*/ 257013 h 6858000"/>
              <a:gd name="connsiteX831" fmla="*/ 5208466 w 7467600"/>
              <a:gd name="connsiteY831" fmla="*/ 257550 h 6858000"/>
              <a:gd name="connsiteX832" fmla="*/ 4980204 w 7467600"/>
              <a:gd name="connsiteY832" fmla="*/ 271903 h 6858000"/>
              <a:gd name="connsiteX833" fmla="*/ 5068068 w 7467600"/>
              <a:gd name="connsiteY833" fmla="*/ 282244 h 6858000"/>
              <a:gd name="connsiteX834" fmla="*/ 5153231 w 7467600"/>
              <a:gd name="connsiteY834" fmla="*/ 292240 h 6858000"/>
              <a:gd name="connsiteX835" fmla="*/ 5426491 w 7467600"/>
              <a:gd name="connsiteY835" fmla="*/ 281128 h 6858000"/>
              <a:gd name="connsiteX836" fmla="*/ 5731212 w 7467600"/>
              <a:gd name="connsiteY836" fmla="*/ 231951 h 6858000"/>
              <a:gd name="connsiteX837" fmla="*/ 5905192 w 7467600"/>
              <a:gd name="connsiteY837" fmla="*/ 163079 h 6858000"/>
              <a:gd name="connsiteX838" fmla="*/ 5944437 w 7467600"/>
              <a:gd name="connsiteY838" fmla="*/ 113829 h 6858000"/>
              <a:gd name="connsiteX839" fmla="*/ 5825032 w 7467600"/>
              <a:gd name="connsiteY839" fmla="*/ 146405 h 6858000"/>
              <a:gd name="connsiteX840" fmla="*/ 4955599 w 7467600"/>
              <a:gd name="connsiteY840" fmla="*/ 247008 h 6858000"/>
              <a:gd name="connsiteX841" fmla="*/ 5210104 w 7467600"/>
              <a:gd name="connsiteY841" fmla="*/ 228123 h 6858000"/>
              <a:gd name="connsiteX842" fmla="*/ 5261015 w 7467600"/>
              <a:gd name="connsiteY842" fmla="*/ 227087 h 6858000"/>
              <a:gd name="connsiteX843" fmla="*/ 5861181 w 7467600"/>
              <a:gd name="connsiteY843" fmla="*/ 143093 h 6858000"/>
              <a:gd name="connsiteX844" fmla="*/ 5961252 w 7467600"/>
              <a:gd name="connsiteY844" fmla="*/ 114820 h 6858000"/>
              <a:gd name="connsiteX845" fmla="*/ 5944437 w 7467600"/>
              <a:gd name="connsiteY845" fmla="*/ 113829 h 6858000"/>
              <a:gd name="connsiteX846" fmla="*/ 3882765 w 7467600"/>
              <a:gd name="connsiteY846" fmla="*/ 0 h 6858000"/>
              <a:gd name="connsiteX847" fmla="*/ 3995099 w 7467600"/>
              <a:gd name="connsiteY847" fmla="*/ 0 h 6858000"/>
              <a:gd name="connsiteX848" fmla="*/ 4163818 w 7467600"/>
              <a:gd name="connsiteY848" fmla="*/ 234104 h 6858000"/>
              <a:gd name="connsiteX849" fmla="*/ 4172099 w 7467600"/>
              <a:gd name="connsiteY849" fmla="*/ 234207 h 6858000"/>
              <a:gd name="connsiteX850" fmla="*/ 4784282 w 7467600"/>
              <a:gd name="connsiteY850" fmla="*/ 276561 h 6858000"/>
              <a:gd name="connsiteX851" fmla="*/ 4801687 w 7467600"/>
              <a:gd name="connsiteY851" fmla="*/ 267764 h 6858000"/>
              <a:gd name="connsiteX852" fmla="*/ 6082788 w 7467600"/>
              <a:gd name="connsiteY852" fmla="*/ 64119 h 6858000"/>
              <a:gd name="connsiteX853" fmla="*/ 6099442 w 7467600"/>
              <a:gd name="connsiteY853" fmla="*/ 82568 h 6858000"/>
              <a:gd name="connsiteX854" fmla="*/ 4804137 w 7467600"/>
              <a:gd name="connsiteY854" fmla="*/ 320931 h 6858000"/>
              <a:gd name="connsiteX855" fmla="*/ 4227047 w 7467600"/>
              <a:gd name="connsiteY855" fmla="*/ 313415 h 6858000"/>
              <a:gd name="connsiteX856" fmla="*/ 4346041 w 7467600"/>
              <a:gd name="connsiteY856" fmla="*/ 456086 h 6858000"/>
              <a:gd name="connsiteX857" fmla="*/ 4870967 w 7467600"/>
              <a:gd name="connsiteY857" fmla="*/ 963061 h 6858000"/>
              <a:gd name="connsiteX858" fmla="*/ 4889647 w 7467600"/>
              <a:gd name="connsiteY858" fmla="*/ 957147 h 6858000"/>
              <a:gd name="connsiteX859" fmla="*/ 5422504 w 7467600"/>
              <a:gd name="connsiteY859" fmla="*/ 805191 h 6858000"/>
              <a:gd name="connsiteX860" fmla="*/ 6087656 w 7467600"/>
              <a:gd name="connsiteY860" fmla="*/ 826703 h 6858000"/>
              <a:gd name="connsiteX861" fmla="*/ 6058717 w 7467600"/>
              <a:gd name="connsiteY861" fmla="*/ 865992 h 6858000"/>
              <a:gd name="connsiteX862" fmla="*/ 4974153 w 7467600"/>
              <a:gd name="connsiteY862" fmla="*/ 1045456 h 6858000"/>
              <a:gd name="connsiteX863" fmla="*/ 5627835 w 7467600"/>
              <a:gd name="connsiteY863" fmla="*/ 1472077 h 6858000"/>
              <a:gd name="connsiteX864" fmla="*/ 5629817 w 7467600"/>
              <a:gd name="connsiteY864" fmla="*/ 1471412 h 6858000"/>
              <a:gd name="connsiteX865" fmla="*/ 5634124 w 7467600"/>
              <a:gd name="connsiteY865" fmla="*/ 1470572 h 6858000"/>
              <a:gd name="connsiteX866" fmla="*/ 5755832 w 7467600"/>
              <a:gd name="connsiteY866" fmla="*/ 1383886 h 6858000"/>
              <a:gd name="connsiteX867" fmla="*/ 6014186 w 7467600"/>
              <a:gd name="connsiteY867" fmla="*/ 1279799 h 6858000"/>
              <a:gd name="connsiteX868" fmla="*/ 6901619 w 7467600"/>
              <a:gd name="connsiteY868" fmla="*/ 1047874 h 6858000"/>
              <a:gd name="connsiteX869" fmla="*/ 6931566 w 7467600"/>
              <a:gd name="connsiteY869" fmla="*/ 1062034 h 6858000"/>
              <a:gd name="connsiteX870" fmla="*/ 5790982 w 7467600"/>
              <a:gd name="connsiteY870" fmla="*/ 1561380 h 6858000"/>
              <a:gd name="connsiteX871" fmla="*/ 6188971 w 7467600"/>
              <a:gd name="connsiteY871" fmla="*/ 1755168 h 6858000"/>
              <a:gd name="connsiteX872" fmla="*/ 6202446 w 7467600"/>
              <a:gd name="connsiteY872" fmla="*/ 1752268 h 6858000"/>
              <a:gd name="connsiteX873" fmla="*/ 7179560 w 7467600"/>
              <a:gd name="connsiteY873" fmla="*/ 1467551 h 6858000"/>
              <a:gd name="connsiteX874" fmla="*/ 7158730 w 7467600"/>
              <a:gd name="connsiteY874" fmla="*/ 1507835 h 6858000"/>
              <a:gd name="connsiteX875" fmla="*/ 6326959 w 7467600"/>
              <a:gd name="connsiteY875" fmla="*/ 1817686 h 6858000"/>
              <a:gd name="connsiteX876" fmla="*/ 6537433 w 7467600"/>
              <a:gd name="connsiteY876" fmla="*/ 1907790 h 6858000"/>
              <a:gd name="connsiteX877" fmla="*/ 6550221 w 7467600"/>
              <a:gd name="connsiteY877" fmla="*/ 1910729 h 6858000"/>
              <a:gd name="connsiteX878" fmla="*/ 6964438 w 7467600"/>
              <a:gd name="connsiteY878" fmla="*/ 2209505 h 6858000"/>
              <a:gd name="connsiteX879" fmla="*/ 7367862 w 7467600"/>
              <a:gd name="connsiteY879" fmla="*/ 2806833 h 6858000"/>
              <a:gd name="connsiteX880" fmla="*/ 7364329 w 7467600"/>
              <a:gd name="connsiteY880" fmla="*/ 2826907 h 6858000"/>
              <a:gd name="connsiteX881" fmla="*/ 7290545 w 7467600"/>
              <a:gd name="connsiteY881" fmla="*/ 2850663 h 6858000"/>
              <a:gd name="connsiteX882" fmla="*/ 6472036 w 7467600"/>
              <a:gd name="connsiteY882" fmla="*/ 1959003 h 6858000"/>
              <a:gd name="connsiteX883" fmla="*/ 5792897 w 7467600"/>
              <a:gd name="connsiteY883" fmla="*/ 1647747 h 6858000"/>
              <a:gd name="connsiteX884" fmla="*/ 5842751 w 7467600"/>
              <a:gd name="connsiteY884" fmla="*/ 1816112 h 6858000"/>
              <a:gd name="connsiteX885" fmla="*/ 5847424 w 7467600"/>
              <a:gd name="connsiteY885" fmla="*/ 1815776 h 6858000"/>
              <a:gd name="connsiteX886" fmla="*/ 6399821 w 7467600"/>
              <a:gd name="connsiteY886" fmla="*/ 2344799 h 6858000"/>
              <a:gd name="connsiteX887" fmla="*/ 6323232 w 7467600"/>
              <a:gd name="connsiteY887" fmla="*/ 2389634 h 6858000"/>
              <a:gd name="connsiteX888" fmla="*/ 5942958 w 7467600"/>
              <a:gd name="connsiteY888" fmla="*/ 2077708 h 6858000"/>
              <a:gd name="connsiteX889" fmla="*/ 5921559 w 7467600"/>
              <a:gd name="connsiteY889" fmla="*/ 2378596 h 6858000"/>
              <a:gd name="connsiteX890" fmla="*/ 5817651 w 7467600"/>
              <a:gd name="connsiteY890" fmla="*/ 3023919 h 6858000"/>
              <a:gd name="connsiteX891" fmla="*/ 5729634 w 7467600"/>
              <a:gd name="connsiteY891" fmla="*/ 3051849 h 6858000"/>
              <a:gd name="connsiteX892" fmla="*/ 5611018 w 7467600"/>
              <a:gd name="connsiteY892" fmla="*/ 2316769 h 6858000"/>
              <a:gd name="connsiteX893" fmla="*/ 5687608 w 7467600"/>
              <a:gd name="connsiteY893" fmla="*/ 2039972 h 6858000"/>
              <a:gd name="connsiteX894" fmla="*/ 5657554 w 7467600"/>
              <a:gd name="connsiteY894" fmla="*/ 1576445 h 6858000"/>
              <a:gd name="connsiteX895" fmla="*/ 5150475 w 7467600"/>
              <a:gd name="connsiteY895" fmla="*/ 1274012 h 6858000"/>
              <a:gd name="connsiteX896" fmla="*/ 5349142 w 7467600"/>
              <a:gd name="connsiteY896" fmla="*/ 2204405 h 6858000"/>
              <a:gd name="connsiteX897" fmla="*/ 5262214 w 7467600"/>
              <a:gd name="connsiteY897" fmla="*/ 2233836 h 6858000"/>
              <a:gd name="connsiteX898" fmla="*/ 4981539 w 7467600"/>
              <a:gd name="connsiteY898" fmla="*/ 1542201 h 6858000"/>
              <a:gd name="connsiteX899" fmla="*/ 4958461 w 7467600"/>
              <a:gd name="connsiteY899" fmla="*/ 1136957 h 6858000"/>
              <a:gd name="connsiteX900" fmla="*/ 4655015 w 7467600"/>
              <a:gd name="connsiteY900" fmla="*/ 891426 h 6858000"/>
              <a:gd name="connsiteX901" fmla="*/ 4348002 w 7467600"/>
              <a:gd name="connsiteY901" fmla="*/ 2205895 h 6858000"/>
              <a:gd name="connsiteX902" fmla="*/ 4262250 w 7467600"/>
              <a:gd name="connsiteY902" fmla="*/ 2219972 h 6858000"/>
              <a:gd name="connsiteX903" fmla="*/ 4550611 w 7467600"/>
              <a:gd name="connsiteY903" fmla="*/ 817540 h 6858000"/>
              <a:gd name="connsiteX904" fmla="*/ 4564418 w 7467600"/>
              <a:gd name="connsiteY904" fmla="*/ 808293 h 6858000"/>
              <a:gd name="connsiteX905" fmla="*/ 4266388 w 7467600"/>
              <a:gd name="connsiteY905" fmla="*/ 500083 h 6858000"/>
              <a:gd name="connsiteX906" fmla="*/ 4032842 w 7467600"/>
              <a:gd name="connsiteY906" fmla="*/ 211809 h 6858000"/>
              <a:gd name="connsiteX907" fmla="*/ 3882765 w 7467600"/>
              <a:gd name="connsiteY907" fmla="*/ 0 h 6858000"/>
              <a:gd name="connsiteX908" fmla="*/ 3721337 w 7467600"/>
              <a:gd name="connsiteY908" fmla="*/ 0 h 6858000"/>
              <a:gd name="connsiteX909" fmla="*/ 3797544 w 7467600"/>
              <a:gd name="connsiteY909" fmla="*/ 0 h 6858000"/>
              <a:gd name="connsiteX910" fmla="*/ 3775734 w 7467600"/>
              <a:gd name="connsiteY910" fmla="*/ 95131 h 6858000"/>
              <a:gd name="connsiteX911" fmla="*/ 3724807 w 7467600"/>
              <a:gd name="connsiteY911" fmla="*/ 272257 h 6858000"/>
              <a:gd name="connsiteX912" fmla="*/ 3726844 w 7467600"/>
              <a:gd name="connsiteY912" fmla="*/ 282988 h 6858000"/>
              <a:gd name="connsiteX913" fmla="*/ 3742664 w 7467600"/>
              <a:gd name="connsiteY913" fmla="*/ 279918 h 6858000"/>
              <a:gd name="connsiteX914" fmla="*/ 4103910 w 7467600"/>
              <a:gd name="connsiteY914" fmla="*/ 1161917 h 6858000"/>
              <a:gd name="connsiteX915" fmla="*/ 4020269 w 7467600"/>
              <a:gd name="connsiteY915" fmla="*/ 1200406 h 6858000"/>
              <a:gd name="connsiteX916" fmla="*/ 3674882 w 7467600"/>
              <a:gd name="connsiteY916" fmla="*/ 488524 h 6858000"/>
              <a:gd name="connsiteX917" fmla="*/ 3132682 w 7467600"/>
              <a:gd name="connsiteY917" fmla="*/ 1072284 h 6858000"/>
              <a:gd name="connsiteX918" fmla="*/ 2716346 w 7467600"/>
              <a:gd name="connsiteY918" fmla="*/ 1276376 h 6858000"/>
              <a:gd name="connsiteX919" fmla="*/ 2716772 w 7467600"/>
              <a:gd name="connsiteY919" fmla="*/ 1255462 h 6858000"/>
              <a:gd name="connsiteX920" fmla="*/ 3471096 w 7467600"/>
              <a:gd name="connsiteY920" fmla="*/ 437072 h 6858000"/>
              <a:gd name="connsiteX921" fmla="*/ 3639057 w 7467600"/>
              <a:gd name="connsiteY921" fmla="*/ 286334 h 6858000"/>
              <a:gd name="connsiteX922" fmla="*/ 3640309 w 7467600"/>
              <a:gd name="connsiteY922" fmla="*/ 284664 h 6858000"/>
              <a:gd name="connsiteX923" fmla="*/ 3646022 w 7467600"/>
              <a:gd name="connsiteY923" fmla="*/ 276711 h 6858000"/>
              <a:gd name="connsiteX924" fmla="*/ 3707943 w 7467600"/>
              <a:gd name="connsiteY924" fmla="*/ 65958 h 6858000"/>
              <a:gd name="connsiteX925" fmla="*/ 3721337 w 7467600"/>
              <a:gd name="connsiteY925" fmla="*/ 0 h 6858000"/>
              <a:gd name="connsiteX926" fmla="*/ 2867960 w 7467600"/>
              <a:gd name="connsiteY926" fmla="*/ 0 h 6858000"/>
              <a:gd name="connsiteX927" fmla="*/ 2926351 w 7467600"/>
              <a:gd name="connsiteY927" fmla="*/ 0 h 6858000"/>
              <a:gd name="connsiteX928" fmla="*/ 2902823 w 7467600"/>
              <a:gd name="connsiteY928" fmla="*/ 262929 h 6858000"/>
              <a:gd name="connsiteX929" fmla="*/ 2940663 w 7467600"/>
              <a:gd name="connsiteY929" fmla="*/ 140884 h 6858000"/>
              <a:gd name="connsiteX930" fmla="*/ 2947039 w 7467600"/>
              <a:gd name="connsiteY930" fmla="*/ 122524 h 6858000"/>
              <a:gd name="connsiteX931" fmla="*/ 2984316 w 7467600"/>
              <a:gd name="connsiteY931" fmla="*/ 0 h 6858000"/>
              <a:gd name="connsiteX932" fmla="*/ 3016114 w 7467600"/>
              <a:gd name="connsiteY932" fmla="*/ 0 h 6858000"/>
              <a:gd name="connsiteX933" fmla="*/ 2979949 w 7467600"/>
              <a:gd name="connsiteY933" fmla="*/ 119274 h 6858000"/>
              <a:gd name="connsiteX934" fmla="*/ 3023879 w 7467600"/>
              <a:gd name="connsiteY934" fmla="*/ 0 h 6858000"/>
              <a:gd name="connsiteX935" fmla="*/ 3105400 w 7467600"/>
              <a:gd name="connsiteY935" fmla="*/ 0 h 6858000"/>
              <a:gd name="connsiteX936" fmla="*/ 3094669 w 7467600"/>
              <a:gd name="connsiteY936" fmla="*/ 30308 h 6858000"/>
              <a:gd name="connsiteX937" fmla="*/ 2901945 w 7467600"/>
              <a:gd name="connsiteY937" fmla="*/ 466538 h 6858000"/>
              <a:gd name="connsiteX938" fmla="*/ 2815209 w 7467600"/>
              <a:gd name="connsiteY938" fmla="*/ 497361 h 6858000"/>
              <a:gd name="connsiteX939" fmla="*/ 2844845 w 7467600"/>
              <a:gd name="connsiteY939" fmla="*/ 127638 h 6858000"/>
              <a:gd name="connsiteX940" fmla="*/ 2867960 w 7467600"/>
              <a:gd name="connsiteY940" fmla="*/ 0 h 6858000"/>
              <a:gd name="connsiteX941" fmla="*/ 1057230 w 7467600"/>
              <a:gd name="connsiteY941" fmla="*/ 0 h 6858000"/>
              <a:gd name="connsiteX942" fmla="*/ 1111003 w 7467600"/>
              <a:gd name="connsiteY942" fmla="*/ 0 h 6858000"/>
              <a:gd name="connsiteX943" fmla="*/ 1125553 w 7467600"/>
              <a:gd name="connsiteY943" fmla="*/ 52588 h 6858000"/>
              <a:gd name="connsiteX944" fmla="*/ 1304276 w 7467600"/>
              <a:gd name="connsiteY944" fmla="*/ 476275 h 6858000"/>
              <a:gd name="connsiteX945" fmla="*/ 1492066 w 7467600"/>
              <a:gd name="connsiteY945" fmla="*/ 886333 h 6858000"/>
              <a:gd name="connsiteX946" fmla="*/ 1423698 w 7467600"/>
              <a:gd name="connsiteY946" fmla="*/ 710817 h 6858000"/>
              <a:gd name="connsiteX947" fmla="*/ 1357609 w 7467600"/>
              <a:gd name="connsiteY947" fmla="*/ 532892 h 6858000"/>
              <a:gd name="connsiteX948" fmla="*/ 1309550 w 7467600"/>
              <a:gd name="connsiteY948" fmla="*/ 374031 h 6858000"/>
              <a:gd name="connsiteX949" fmla="*/ 1193673 w 7467600"/>
              <a:gd name="connsiteY949" fmla="*/ 49533 h 6858000"/>
              <a:gd name="connsiteX950" fmla="*/ 1164391 w 7467600"/>
              <a:gd name="connsiteY950" fmla="*/ 0 h 6858000"/>
              <a:gd name="connsiteX951" fmla="*/ 1200666 w 7467600"/>
              <a:gd name="connsiteY951" fmla="*/ 0 h 6858000"/>
              <a:gd name="connsiteX952" fmla="*/ 1223408 w 7467600"/>
              <a:gd name="connsiteY952" fmla="*/ 38996 h 6858000"/>
              <a:gd name="connsiteX953" fmla="*/ 1339635 w 7467600"/>
              <a:gd name="connsiteY953" fmla="*/ 365517 h 6858000"/>
              <a:gd name="connsiteX954" fmla="*/ 1387469 w 7467600"/>
              <a:gd name="connsiteY954" fmla="*/ 523079 h 6858000"/>
              <a:gd name="connsiteX955" fmla="*/ 1452685 w 7467600"/>
              <a:gd name="connsiteY955" fmla="*/ 699806 h 6858000"/>
              <a:gd name="connsiteX956" fmla="*/ 1492092 w 7467600"/>
              <a:gd name="connsiteY956" fmla="*/ 800424 h 6858000"/>
              <a:gd name="connsiteX957" fmla="*/ 1455302 w 7467600"/>
              <a:gd name="connsiteY957" fmla="*/ 632913 h 6858000"/>
              <a:gd name="connsiteX958" fmla="*/ 1222336 w 7467600"/>
              <a:gd name="connsiteY958" fmla="*/ 9480 h 6858000"/>
              <a:gd name="connsiteX959" fmla="*/ 1214634 w 7467600"/>
              <a:gd name="connsiteY959" fmla="*/ 0 h 6858000"/>
              <a:gd name="connsiteX960" fmla="*/ 1289827 w 7467600"/>
              <a:gd name="connsiteY960" fmla="*/ 0 h 6858000"/>
              <a:gd name="connsiteX961" fmla="*/ 1321076 w 7467600"/>
              <a:gd name="connsiteY961" fmla="*/ 59722 h 6858000"/>
              <a:gd name="connsiteX962" fmla="*/ 1512579 w 7467600"/>
              <a:gd name="connsiteY962" fmla="*/ 626441 h 6858000"/>
              <a:gd name="connsiteX963" fmla="*/ 1506076 w 7467600"/>
              <a:gd name="connsiteY963" fmla="*/ 1089289 h 6858000"/>
              <a:gd name="connsiteX964" fmla="*/ 1486346 w 7467600"/>
              <a:gd name="connsiteY964" fmla="*/ 1079919 h 6858000"/>
              <a:gd name="connsiteX965" fmla="*/ 1070511 w 7467600"/>
              <a:gd name="connsiteY965" fmla="*/ 48609 h 6858000"/>
              <a:gd name="connsiteX966" fmla="*/ 1057230 w 7467600"/>
              <a:gd name="connsiteY966" fmla="*/ 0 h 6858000"/>
              <a:gd name="connsiteX967" fmla="*/ 43151 w 7467600"/>
              <a:gd name="connsiteY967" fmla="*/ 0 h 6858000"/>
              <a:gd name="connsiteX968" fmla="*/ 95283 w 7467600"/>
              <a:gd name="connsiteY968" fmla="*/ 0 h 6858000"/>
              <a:gd name="connsiteX969" fmla="*/ 300708 w 7467600"/>
              <a:gd name="connsiteY969" fmla="*/ 154571 h 6858000"/>
              <a:gd name="connsiteX970" fmla="*/ 530414 w 7467600"/>
              <a:gd name="connsiteY970" fmla="*/ 354673 h 6858000"/>
              <a:gd name="connsiteX971" fmla="*/ 333785 w 7467600"/>
              <a:gd name="connsiteY971" fmla="*/ 161564 h 6858000"/>
              <a:gd name="connsiteX972" fmla="*/ 147005 w 7467600"/>
              <a:gd name="connsiteY972" fmla="*/ 0 h 6858000"/>
              <a:gd name="connsiteX973" fmla="*/ 272509 w 7467600"/>
              <a:gd name="connsiteY973" fmla="*/ 0 h 6858000"/>
              <a:gd name="connsiteX974" fmla="*/ 326276 w 7467600"/>
              <a:gd name="connsiteY974" fmla="*/ 45847 h 6858000"/>
              <a:gd name="connsiteX975" fmla="*/ 823759 w 7467600"/>
              <a:gd name="connsiteY975" fmla="*/ 574145 h 6858000"/>
              <a:gd name="connsiteX976" fmla="*/ 811254 w 7467600"/>
              <a:gd name="connsiteY976" fmla="*/ 665546 h 6858000"/>
              <a:gd name="connsiteX977" fmla="*/ 154042 w 7467600"/>
              <a:gd name="connsiteY977" fmla="*/ 261522 h 6858000"/>
              <a:gd name="connsiteX978" fmla="*/ 13550 w 7467600"/>
              <a:gd name="connsiteY978" fmla="*/ 158423 h 6858000"/>
              <a:gd name="connsiteX979" fmla="*/ 0 w 7467600"/>
              <a:gd name="connsiteY979" fmla="*/ 146618 h 6858000"/>
              <a:gd name="connsiteX980" fmla="*/ 0 w 7467600"/>
              <a:gd name="connsiteY980" fmla="*/ 59161 h 6858000"/>
              <a:gd name="connsiteX981" fmla="*/ 45427 w 7467600"/>
              <a:gd name="connsiteY981" fmla="*/ 101078 h 6858000"/>
              <a:gd name="connsiteX982" fmla="*/ 630103 w 7467600"/>
              <a:gd name="connsiteY982" fmla="*/ 485885 h 6858000"/>
              <a:gd name="connsiteX983" fmla="*/ 532040 w 7467600"/>
              <a:gd name="connsiteY983" fmla="*/ 399359 h 6858000"/>
              <a:gd name="connsiteX984" fmla="*/ 517618 w 7467600"/>
              <a:gd name="connsiteY984" fmla="*/ 385726 h 6858000"/>
              <a:gd name="connsiteX985" fmla="*/ 285074 w 7467600"/>
              <a:gd name="connsiteY985" fmla="*/ 182755 h 6858000"/>
              <a:gd name="connsiteX986" fmla="*/ 43151 w 7467600"/>
              <a:gd name="connsiteY98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7312201 w 7467600"/>
              <a:gd name="connsiteY127" fmla="*/ 5128278 h 6858000"/>
              <a:gd name="connsiteX128" fmla="*/ 7450656 w 7467600"/>
              <a:gd name="connsiteY128" fmla="*/ 5134750 h 6858000"/>
              <a:gd name="connsiteX129" fmla="*/ 7312201 w 7467600"/>
              <a:gd name="connsiteY129" fmla="*/ 5128278 h 6858000"/>
              <a:gd name="connsiteX130" fmla="*/ 1903353 w 7467600"/>
              <a:gd name="connsiteY130" fmla="*/ 5044827 h 6858000"/>
              <a:gd name="connsiteX131" fmla="*/ 1936931 w 7467600"/>
              <a:gd name="connsiteY131" fmla="*/ 5093954 h 6858000"/>
              <a:gd name="connsiteX132" fmla="*/ 2195868 w 7467600"/>
              <a:gd name="connsiteY132" fmla="*/ 5396574 h 6858000"/>
              <a:gd name="connsiteX133" fmla="*/ 2088852 w 7467600"/>
              <a:gd name="connsiteY133" fmla="*/ 5166123 h 6858000"/>
              <a:gd name="connsiteX134" fmla="*/ 1958241 w 7467600"/>
              <a:gd name="connsiteY134" fmla="*/ 5067955 h 6858000"/>
              <a:gd name="connsiteX135" fmla="*/ 1903353 w 7467600"/>
              <a:gd name="connsiteY135" fmla="*/ 5044827 h 6858000"/>
              <a:gd name="connsiteX136" fmla="*/ 1979378 w 7467600"/>
              <a:gd name="connsiteY136" fmla="*/ 4769504 h 6858000"/>
              <a:gd name="connsiteX137" fmla="*/ 2882120 w 7467600"/>
              <a:gd name="connsiteY137" fmla="*/ 5064547 h 6858000"/>
              <a:gd name="connsiteX138" fmla="*/ 2793103 w 7467600"/>
              <a:gd name="connsiteY138" fmla="*/ 5039699 h 6858000"/>
              <a:gd name="connsiteX139" fmla="*/ 2770041 w 7467600"/>
              <a:gd name="connsiteY139" fmla="*/ 5033634 h 6858000"/>
              <a:gd name="connsiteX140" fmla="*/ 1979378 w 7467600"/>
              <a:gd name="connsiteY140" fmla="*/ 4769504 h 6858000"/>
              <a:gd name="connsiteX141" fmla="*/ 1927410 w 7467600"/>
              <a:gd name="connsiteY141" fmla="*/ 4716164 h 6858000"/>
              <a:gd name="connsiteX142" fmla="*/ 1959587 w 7467600"/>
              <a:gd name="connsiteY142" fmla="*/ 4728849 h 6858000"/>
              <a:gd name="connsiteX143" fmla="*/ 2777707 w 7467600"/>
              <a:gd name="connsiteY143" fmla="*/ 5003991 h 6858000"/>
              <a:gd name="connsiteX144" fmla="*/ 2800768 w 7467600"/>
              <a:gd name="connsiteY144" fmla="*/ 5010056 h 6858000"/>
              <a:gd name="connsiteX145" fmla="*/ 2879408 w 7467600"/>
              <a:gd name="connsiteY145" fmla="*/ 5031590 h 6858000"/>
              <a:gd name="connsiteX146" fmla="*/ 2862295 w 7467600"/>
              <a:gd name="connsiteY146" fmla="*/ 5022958 h 6858000"/>
              <a:gd name="connsiteX147" fmla="*/ 2813343 w 7467600"/>
              <a:gd name="connsiteY147" fmla="*/ 4998369 h 6858000"/>
              <a:gd name="connsiteX148" fmla="*/ 2646245 w 7467600"/>
              <a:gd name="connsiteY148" fmla="*/ 4930999 h 6858000"/>
              <a:gd name="connsiteX149" fmla="*/ 1999243 w 7467600"/>
              <a:gd name="connsiteY149" fmla="*/ 4730524 h 6858000"/>
              <a:gd name="connsiteX150" fmla="*/ 1979527 w 7467600"/>
              <a:gd name="connsiteY150" fmla="*/ 4726651 h 6858000"/>
              <a:gd name="connsiteX151" fmla="*/ 1927410 w 7467600"/>
              <a:gd name="connsiteY151" fmla="*/ 4716164 h 6858000"/>
              <a:gd name="connsiteX152" fmla="*/ 1997014 w 7467600"/>
              <a:gd name="connsiteY152" fmla="*/ 4698007 h 6858000"/>
              <a:gd name="connsiteX153" fmla="*/ 2005458 w 7467600"/>
              <a:gd name="connsiteY153" fmla="*/ 4699540 h 6858000"/>
              <a:gd name="connsiteX154" fmla="*/ 2657186 w 7467600"/>
              <a:gd name="connsiteY154" fmla="*/ 4901687 h 6858000"/>
              <a:gd name="connsiteX155" fmla="*/ 2826662 w 7467600"/>
              <a:gd name="connsiteY155" fmla="*/ 4970362 h 6858000"/>
              <a:gd name="connsiteX156" fmla="*/ 2876100 w 7467600"/>
              <a:gd name="connsiteY156" fmla="*/ 4995397 h 6858000"/>
              <a:gd name="connsiteX157" fmla="*/ 3042600 w 7467600"/>
              <a:gd name="connsiteY157" fmla="*/ 5059532 h 6858000"/>
              <a:gd name="connsiteX158" fmla="*/ 1997014 w 7467600"/>
              <a:gd name="connsiteY158" fmla="*/ 4698007 h 6858000"/>
              <a:gd name="connsiteX159" fmla="*/ 2305292 w 7467600"/>
              <a:gd name="connsiteY159" fmla="*/ 4219492 h 6858000"/>
              <a:gd name="connsiteX160" fmla="*/ 3360922 w 7467600"/>
              <a:gd name="connsiteY160" fmla="*/ 4529373 h 6858000"/>
              <a:gd name="connsiteX161" fmla="*/ 3492420 w 7467600"/>
              <a:gd name="connsiteY161" fmla="*/ 4510145 h 6858000"/>
              <a:gd name="connsiteX162" fmla="*/ 3364086 w 7467600"/>
              <a:gd name="connsiteY162" fmla="*/ 4480340 h 6858000"/>
              <a:gd name="connsiteX163" fmla="*/ 3225818 w 7467600"/>
              <a:gd name="connsiteY163" fmla="*/ 4411822 h 6858000"/>
              <a:gd name="connsiteX164" fmla="*/ 3129696 w 7467600"/>
              <a:gd name="connsiteY164" fmla="*/ 4360704 h 6858000"/>
              <a:gd name="connsiteX165" fmla="*/ 2814545 w 7467600"/>
              <a:gd name="connsiteY165" fmla="*/ 4282955 h 6858000"/>
              <a:gd name="connsiteX166" fmla="*/ 2305292 w 7467600"/>
              <a:gd name="connsiteY166" fmla="*/ 4219492 h 6858000"/>
              <a:gd name="connsiteX167" fmla="*/ 2626982 w 7467600"/>
              <a:gd name="connsiteY167" fmla="*/ 4206450 h 6858000"/>
              <a:gd name="connsiteX168" fmla="*/ 2490617 w 7467600"/>
              <a:gd name="connsiteY168" fmla="*/ 4206951 h 6858000"/>
              <a:gd name="connsiteX169" fmla="*/ 2819869 w 7467600"/>
              <a:gd name="connsiteY169" fmla="*/ 4252936 h 6858000"/>
              <a:gd name="connsiteX170" fmla="*/ 3143018 w 7467600"/>
              <a:gd name="connsiteY170" fmla="*/ 4332698 h 6858000"/>
              <a:gd name="connsiteX171" fmla="*/ 3241520 w 7467600"/>
              <a:gd name="connsiteY171" fmla="*/ 4385112 h 6858000"/>
              <a:gd name="connsiteX172" fmla="*/ 3374575 w 7467600"/>
              <a:gd name="connsiteY172" fmla="*/ 4451517 h 6858000"/>
              <a:gd name="connsiteX173" fmla="*/ 3505221 w 7467600"/>
              <a:gd name="connsiteY173" fmla="*/ 4480757 h 6858000"/>
              <a:gd name="connsiteX174" fmla="*/ 2626982 w 7467600"/>
              <a:gd name="connsiteY174" fmla="*/ 4206450 h 6858000"/>
              <a:gd name="connsiteX175" fmla="*/ 1310106 w 7467600"/>
              <a:gd name="connsiteY175" fmla="*/ 3943217 h 6858000"/>
              <a:gd name="connsiteX176" fmla="*/ 854994 w 7467600"/>
              <a:gd name="connsiteY176" fmla="*/ 4399136 h 6858000"/>
              <a:gd name="connsiteX177" fmla="*/ 742462 w 7467600"/>
              <a:gd name="connsiteY177" fmla="*/ 4594648 h 6858000"/>
              <a:gd name="connsiteX178" fmla="*/ 820602 w 7467600"/>
              <a:gd name="connsiteY178" fmla="*/ 4485915 h 6858000"/>
              <a:gd name="connsiteX179" fmla="*/ 878295 w 7467600"/>
              <a:gd name="connsiteY179" fmla="*/ 4403594 h 6858000"/>
              <a:gd name="connsiteX180" fmla="*/ 1240607 w 7467600"/>
              <a:gd name="connsiteY180" fmla="*/ 4010401 h 6858000"/>
              <a:gd name="connsiteX181" fmla="*/ 1310106 w 7467600"/>
              <a:gd name="connsiteY181" fmla="*/ 3943217 h 6858000"/>
              <a:gd name="connsiteX182" fmla="*/ 1423113 w 7467600"/>
              <a:gd name="connsiteY182" fmla="*/ 3874565 h 6858000"/>
              <a:gd name="connsiteX183" fmla="*/ 1260565 w 7467600"/>
              <a:gd name="connsiteY183" fmla="*/ 4031982 h 6858000"/>
              <a:gd name="connsiteX184" fmla="*/ 901900 w 7467600"/>
              <a:gd name="connsiteY184" fmla="*/ 4421236 h 6858000"/>
              <a:gd name="connsiteX185" fmla="*/ 845044 w 7467600"/>
              <a:gd name="connsiteY185" fmla="*/ 4502436 h 6858000"/>
              <a:gd name="connsiteX186" fmla="*/ 685926 w 7467600"/>
              <a:gd name="connsiteY186" fmla="*/ 4703069 h 6858000"/>
              <a:gd name="connsiteX187" fmla="*/ 684248 w 7467600"/>
              <a:gd name="connsiteY187" fmla="*/ 4706721 h 6858000"/>
              <a:gd name="connsiteX188" fmla="*/ 1423113 w 7467600"/>
              <a:gd name="connsiteY188" fmla="*/ 3874565 h 6858000"/>
              <a:gd name="connsiteX189" fmla="*/ 3316479 w 7467600"/>
              <a:gd name="connsiteY189" fmla="*/ 3872136 h 6858000"/>
              <a:gd name="connsiteX190" fmla="*/ 3546806 w 7467600"/>
              <a:gd name="connsiteY190" fmla="*/ 4356139 h 6858000"/>
              <a:gd name="connsiteX191" fmla="*/ 3364433 w 7467600"/>
              <a:gd name="connsiteY191" fmla="*/ 3953121 h 6858000"/>
              <a:gd name="connsiteX192" fmla="*/ 3316479 w 7467600"/>
              <a:gd name="connsiteY192" fmla="*/ 3872136 h 6858000"/>
              <a:gd name="connsiteX193" fmla="*/ 3291335 w 7467600"/>
              <a:gd name="connsiteY193" fmla="*/ 3767420 h 6858000"/>
              <a:gd name="connsiteX194" fmla="*/ 3390805 w 7467600"/>
              <a:gd name="connsiteY194" fmla="*/ 3937163 h 6858000"/>
              <a:gd name="connsiteX195" fmla="*/ 3579062 w 7467600"/>
              <a:gd name="connsiteY195" fmla="*/ 4359040 h 6858000"/>
              <a:gd name="connsiteX196" fmla="*/ 3467355 w 7467600"/>
              <a:gd name="connsiteY196" fmla="*/ 3988130 h 6858000"/>
              <a:gd name="connsiteX197" fmla="*/ 3310753 w 7467600"/>
              <a:gd name="connsiteY197" fmla="*/ 3787140 h 6858000"/>
              <a:gd name="connsiteX198" fmla="*/ 3291335 w 7467600"/>
              <a:gd name="connsiteY198" fmla="*/ 3767420 h 6858000"/>
              <a:gd name="connsiteX199" fmla="*/ 1635889 w 7467600"/>
              <a:gd name="connsiteY199" fmla="*/ 3709494 h 6858000"/>
              <a:gd name="connsiteX200" fmla="*/ 1634800 w 7467600"/>
              <a:gd name="connsiteY200" fmla="*/ 3731111 h 6858000"/>
              <a:gd name="connsiteX201" fmla="*/ 1635889 w 7467600"/>
              <a:gd name="connsiteY201" fmla="*/ 3709494 h 6858000"/>
              <a:gd name="connsiteX202" fmla="*/ 1510397 w 7467600"/>
              <a:gd name="connsiteY202" fmla="*/ 3684705 h 6858000"/>
              <a:gd name="connsiteX203" fmla="*/ 1146550 w 7467600"/>
              <a:gd name="connsiteY203" fmla="*/ 3802012 h 6858000"/>
              <a:gd name="connsiteX204" fmla="*/ 698834 w 7467600"/>
              <a:gd name="connsiteY204" fmla="*/ 3952272 h 6858000"/>
              <a:gd name="connsiteX205" fmla="*/ 34256 w 7467600"/>
              <a:gd name="connsiteY205" fmla="*/ 4347603 h 6858000"/>
              <a:gd name="connsiteX206" fmla="*/ 527241 w 7467600"/>
              <a:gd name="connsiteY206" fmla="*/ 4065078 h 6858000"/>
              <a:gd name="connsiteX207" fmla="*/ 1510397 w 7467600"/>
              <a:gd name="connsiteY207" fmla="*/ 3684705 h 6858000"/>
              <a:gd name="connsiteX208" fmla="*/ 1313114 w 7467600"/>
              <a:gd name="connsiteY208" fmla="*/ 3655216 h 6858000"/>
              <a:gd name="connsiteX209" fmla="*/ 1109304 w 7467600"/>
              <a:gd name="connsiteY209" fmla="*/ 3669030 h 6858000"/>
              <a:gd name="connsiteX210" fmla="*/ 8129 w 7467600"/>
              <a:gd name="connsiteY210" fmla="*/ 4330519 h 6858000"/>
              <a:gd name="connsiteX211" fmla="*/ 687572 w 7467600"/>
              <a:gd name="connsiteY211" fmla="*/ 3925629 h 6858000"/>
              <a:gd name="connsiteX212" fmla="*/ 1138365 w 7467600"/>
              <a:gd name="connsiteY212" fmla="*/ 3774515 h 6858000"/>
              <a:gd name="connsiteX213" fmla="*/ 1505579 w 7467600"/>
              <a:gd name="connsiteY213" fmla="*/ 3655526 h 6858000"/>
              <a:gd name="connsiteX214" fmla="*/ 1313114 w 7467600"/>
              <a:gd name="connsiteY214" fmla="*/ 3655216 h 6858000"/>
              <a:gd name="connsiteX215" fmla="*/ 3655073 w 7467600"/>
              <a:gd name="connsiteY215" fmla="*/ 3650884 h 6858000"/>
              <a:gd name="connsiteX216" fmla="*/ 3989938 w 7467600"/>
              <a:gd name="connsiteY216" fmla="*/ 3991685 h 6858000"/>
              <a:gd name="connsiteX217" fmla="*/ 4393907 w 7467600"/>
              <a:gd name="connsiteY217" fmla="*/ 4261258 h 6858000"/>
              <a:gd name="connsiteX218" fmla="*/ 4648051 w 7467600"/>
              <a:gd name="connsiteY218" fmla="*/ 4374051 h 6858000"/>
              <a:gd name="connsiteX219" fmla="*/ 4383389 w 7467600"/>
              <a:gd name="connsiteY219" fmla="*/ 4184369 h 6858000"/>
              <a:gd name="connsiteX220" fmla="*/ 4165508 w 7467600"/>
              <a:gd name="connsiteY220" fmla="*/ 4035196 h 6858000"/>
              <a:gd name="connsiteX221" fmla="*/ 4068162 w 7467600"/>
              <a:gd name="connsiteY221" fmla="*/ 3953394 h 6858000"/>
              <a:gd name="connsiteX222" fmla="*/ 3981416 w 7467600"/>
              <a:gd name="connsiteY222" fmla="*/ 3880482 h 6858000"/>
              <a:gd name="connsiteX223" fmla="*/ 3800147 w 7467600"/>
              <a:gd name="connsiteY223" fmla="*/ 3749872 h 6858000"/>
              <a:gd name="connsiteX224" fmla="*/ 3655073 w 7467600"/>
              <a:gd name="connsiteY224" fmla="*/ 3650884 h 6858000"/>
              <a:gd name="connsiteX225" fmla="*/ 3670252 w 7467600"/>
              <a:gd name="connsiteY225" fmla="*/ 3622798 h 6858000"/>
              <a:gd name="connsiteX226" fmla="*/ 3817258 w 7467600"/>
              <a:gd name="connsiteY226" fmla="*/ 3723577 h 6858000"/>
              <a:gd name="connsiteX227" fmla="*/ 4000461 w 7467600"/>
              <a:gd name="connsiteY227" fmla="*/ 3855966 h 6858000"/>
              <a:gd name="connsiteX228" fmla="*/ 4088180 w 7467600"/>
              <a:gd name="connsiteY228" fmla="*/ 3929774 h 6858000"/>
              <a:gd name="connsiteX229" fmla="*/ 4184555 w 7467600"/>
              <a:gd name="connsiteY229" fmla="*/ 4010683 h 6858000"/>
              <a:gd name="connsiteX230" fmla="*/ 4399563 w 7467600"/>
              <a:gd name="connsiteY230" fmla="*/ 4158106 h 6858000"/>
              <a:gd name="connsiteX231" fmla="*/ 4684469 w 7467600"/>
              <a:gd name="connsiteY231" fmla="*/ 4364680 h 6858000"/>
              <a:gd name="connsiteX232" fmla="*/ 4690271 w 7467600"/>
              <a:gd name="connsiteY232" fmla="*/ 4370034 h 6858000"/>
              <a:gd name="connsiteX233" fmla="*/ 4136093 w 7467600"/>
              <a:gd name="connsiteY233" fmla="*/ 3858466 h 6858000"/>
              <a:gd name="connsiteX234" fmla="*/ 3670252 w 7467600"/>
              <a:gd name="connsiteY234" fmla="*/ 3622798 h 6858000"/>
              <a:gd name="connsiteX235" fmla="*/ 4440129 w 7467600"/>
              <a:gd name="connsiteY235" fmla="*/ 3448571 h 6858000"/>
              <a:gd name="connsiteX236" fmla="*/ 4856525 w 7467600"/>
              <a:gd name="connsiteY236" fmla="*/ 3915351 h 6858000"/>
              <a:gd name="connsiteX237" fmla="*/ 5059055 w 7467600"/>
              <a:gd name="connsiteY237" fmla="*/ 4108918 h 6858000"/>
              <a:gd name="connsiteX238" fmla="*/ 5290070 w 7467600"/>
              <a:gd name="connsiteY238" fmla="*/ 4263619 h 6858000"/>
              <a:gd name="connsiteX239" fmla="*/ 4834991 w 7467600"/>
              <a:gd name="connsiteY239" fmla="*/ 3830985 h 6858000"/>
              <a:gd name="connsiteX240" fmla="*/ 4440129 w 7467600"/>
              <a:gd name="connsiteY240" fmla="*/ 3448571 h 6858000"/>
              <a:gd name="connsiteX241" fmla="*/ 4441737 w 7467600"/>
              <a:gd name="connsiteY241" fmla="*/ 3399734 h 6858000"/>
              <a:gd name="connsiteX242" fmla="*/ 4431236 w 7467600"/>
              <a:gd name="connsiteY242" fmla="*/ 3400954 h 6858000"/>
              <a:gd name="connsiteX243" fmla="*/ 4557150 w 7467600"/>
              <a:gd name="connsiteY243" fmla="*/ 3510023 h 6858000"/>
              <a:gd name="connsiteX244" fmla="*/ 4856936 w 7467600"/>
              <a:gd name="connsiteY244" fmla="*/ 3809146 h 6858000"/>
              <a:gd name="connsiteX245" fmla="*/ 5111996 w 7467600"/>
              <a:gd name="connsiteY245" fmla="*/ 4065759 h 6858000"/>
              <a:gd name="connsiteX246" fmla="*/ 5388878 w 7467600"/>
              <a:gd name="connsiteY246" fmla="*/ 4300185 h 6858000"/>
              <a:gd name="connsiteX247" fmla="*/ 5425556 w 7467600"/>
              <a:gd name="connsiteY247" fmla="*/ 4308967 h 6858000"/>
              <a:gd name="connsiteX248" fmla="*/ 4943646 w 7467600"/>
              <a:gd name="connsiteY248" fmla="*/ 3822916 h 6858000"/>
              <a:gd name="connsiteX249" fmla="*/ 4594837 w 7467600"/>
              <a:gd name="connsiteY249" fmla="*/ 3532274 h 6858000"/>
              <a:gd name="connsiteX250" fmla="*/ 4441737 w 7467600"/>
              <a:gd name="connsiteY250" fmla="*/ 3399734 h 6858000"/>
              <a:gd name="connsiteX251" fmla="*/ 5425834 w 7467600"/>
              <a:gd name="connsiteY251" fmla="*/ 3162785 h 6858000"/>
              <a:gd name="connsiteX252" fmla="*/ 5401644 w 7467600"/>
              <a:gd name="connsiteY252" fmla="*/ 3617847 h 6858000"/>
              <a:gd name="connsiteX253" fmla="*/ 5467256 w 7467600"/>
              <a:gd name="connsiteY253" fmla="*/ 4175494 h 6858000"/>
              <a:gd name="connsiteX254" fmla="*/ 5448069 w 7467600"/>
              <a:gd name="connsiteY254" fmla="*/ 3567554 h 6858000"/>
              <a:gd name="connsiteX255" fmla="*/ 5425834 w 7467600"/>
              <a:gd name="connsiteY255" fmla="*/ 3162785 h 6858000"/>
              <a:gd name="connsiteX256" fmla="*/ 1318687 w 7467600"/>
              <a:gd name="connsiteY256" fmla="*/ 3113840 h 6858000"/>
              <a:gd name="connsiteX257" fmla="*/ 1066793 w 7467600"/>
              <a:gd name="connsiteY257" fmla="*/ 3212171 h 6858000"/>
              <a:gd name="connsiteX258" fmla="*/ 993319 w 7467600"/>
              <a:gd name="connsiteY258" fmla="*/ 3247648 h 6858000"/>
              <a:gd name="connsiteX259" fmla="*/ 853081 w 7467600"/>
              <a:gd name="connsiteY259" fmla="*/ 3312410 h 6858000"/>
              <a:gd name="connsiteX260" fmla="*/ 805957 w 7467600"/>
              <a:gd name="connsiteY260" fmla="*/ 3330443 h 6858000"/>
              <a:gd name="connsiteX261" fmla="*/ 1318687 w 7467600"/>
              <a:gd name="connsiteY261" fmla="*/ 3113840 h 6858000"/>
              <a:gd name="connsiteX262" fmla="*/ 5453702 w 7467600"/>
              <a:gd name="connsiteY262" fmla="*/ 3090882 h 6858000"/>
              <a:gd name="connsiteX263" fmla="*/ 5480135 w 7467600"/>
              <a:gd name="connsiteY263" fmla="*/ 3565802 h 6858000"/>
              <a:gd name="connsiteX264" fmla="*/ 5499023 w 7467600"/>
              <a:gd name="connsiteY264" fmla="*/ 4166310 h 6858000"/>
              <a:gd name="connsiteX265" fmla="*/ 5547022 w 7467600"/>
              <a:gd name="connsiteY265" fmla="*/ 3607838 h 6858000"/>
              <a:gd name="connsiteX266" fmla="*/ 5515964 w 7467600"/>
              <a:gd name="connsiteY266" fmla="*/ 3378541 h 6858000"/>
              <a:gd name="connsiteX267" fmla="*/ 5453702 w 7467600"/>
              <a:gd name="connsiteY267" fmla="*/ 3090882 h 6858000"/>
              <a:gd name="connsiteX268" fmla="*/ 1238695 w 7467600"/>
              <a:gd name="connsiteY268" fmla="*/ 3076820 h 6858000"/>
              <a:gd name="connsiteX269" fmla="*/ 716371 w 7467600"/>
              <a:gd name="connsiteY269" fmla="*/ 3293249 h 6858000"/>
              <a:gd name="connsiteX270" fmla="*/ 579522 w 7467600"/>
              <a:gd name="connsiteY270" fmla="*/ 3371759 h 6858000"/>
              <a:gd name="connsiteX271" fmla="*/ 600288 w 7467600"/>
              <a:gd name="connsiteY271" fmla="*/ 3365555 h 6858000"/>
              <a:gd name="connsiteX272" fmla="*/ 840692 w 7467600"/>
              <a:gd name="connsiteY272" fmla="*/ 3284921 h 6858000"/>
              <a:gd name="connsiteX273" fmla="*/ 979248 w 7467600"/>
              <a:gd name="connsiteY273" fmla="*/ 3221003 h 6858000"/>
              <a:gd name="connsiteX274" fmla="*/ 1053282 w 7467600"/>
              <a:gd name="connsiteY274" fmla="*/ 3185247 h 6858000"/>
              <a:gd name="connsiteX275" fmla="*/ 1320603 w 7467600"/>
              <a:gd name="connsiteY275" fmla="*/ 3081281 h 6858000"/>
              <a:gd name="connsiteX276" fmla="*/ 1238695 w 7467600"/>
              <a:gd name="connsiteY276" fmla="*/ 3076820 h 6858000"/>
              <a:gd name="connsiteX277" fmla="*/ 5425627 w 7467600"/>
              <a:gd name="connsiteY277" fmla="*/ 2954192 h 6858000"/>
              <a:gd name="connsiteX278" fmla="*/ 5470770 w 7467600"/>
              <a:gd name="connsiteY278" fmla="*/ 3005435 h 6858000"/>
              <a:gd name="connsiteX279" fmla="*/ 5519779 w 7467600"/>
              <a:gd name="connsiteY279" fmla="*/ 4359223 h 6858000"/>
              <a:gd name="connsiteX280" fmla="*/ 5520293 w 7467600"/>
              <a:gd name="connsiteY280" fmla="*/ 4360602 h 6858000"/>
              <a:gd name="connsiteX281" fmla="*/ 5767221 w 7467600"/>
              <a:gd name="connsiteY281" fmla="*/ 4665564 h 6858000"/>
              <a:gd name="connsiteX282" fmla="*/ 6937169 w 7467600"/>
              <a:gd name="connsiteY282" fmla="*/ 4815941 h 6858000"/>
              <a:gd name="connsiteX283" fmla="*/ 6953922 w 7467600"/>
              <a:gd name="connsiteY283" fmla="*/ 4890068 h 6858000"/>
              <a:gd name="connsiteX284" fmla="*/ 6071359 w 7467600"/>
              <a:gd name="connsiteY284" fmla="*/ 4770770 h 6858000"/>
              <a:gd name="connsiteX285" fmla="*/ 6038839 w 7467600"/>
              <a:gd name="connsiteY285" fmla="*/ 4764474 h 6858000"/>
              <a:gd name="connsiteX286" fmla="*/ 6038706 w 7467600"/>
              <a:gd name="connsiteY286" fmla="*/ 4763847 h 6858000"/>
              <a:gd name="connsiteX287" fmla="*/ 6037784 w 7467600"/>
              <a:gd name="connsiteY287" fmla="*/ 4764270 h 6858000"/>
              <a:gd name="connsiteX288" fmla="*/ 6038839 w 7467600"/>
              <a:gd name="connsiteY288" fmla="*/ 4764474 h 6858000"/>
              <a:gd name="connsiteX289" fmla="*/ 6040338 w 7467600"/>
              <a:gd name="connsiteY289" fmla="*/ 4771418 h 6858000"/>
              <a:gd name="connsiteX290" fmla="*/ 6024488 w 7467600"/>
              <a:gd name="connsiteY290" fmla="*/ 4809903 h 6858000"/>
              <a:gd name="connsiteX291" fmla="*/ 5599771 w 7467600"/>
              <a:gd name="connsiteY291" fmla="*/ 5509652 h 6858000"/>
              <a:gd name="connsiteX292" fmla="*/ 5548843 w 7467600"/>
              <a:gd name="connsiteY292" fmla="*/ 5563845 h 6858000"/>
              <a:gd name="connsiteX293" fmla="*/ 5940952 w 7467600"/>
              <a:gd name="connsiteY293" fmla="*/ 6250028 h 6858000"/>
              <a:gd name="connsiteX294" fmla="*/ 6043441 w 7467600"/>
              <a:gd name="connsiteY294" fmla="*/ 6665847 h 6858000"/>
              <a:gd name="connsiteX295" fmla="*/ 6093432 w 7467600"/>
              <a:gd name="connsiteY295" fmla="*/ 6858000 h 6858000"/>
              <a:gd name="connsiteX296" fmla="*/ 6034344 w 7467600"/>
              <a:gd name="connsiteY296" fmla="*/ 6858000 h 6858000"/>
              <a:gd name="connsiteX297" fmla="*/ 6026679 w 7467600"/>
              <a:gd name="connsiteY297" fmla="*/ 6836959 h 6858000"/>
              <a:gd name="connsiteX298" fmla="*/ 5800441 w 7467600"/>
              <a:gd name="connsiteY298" fmla="*/ 6335286 h 6858000"/>
              <a:gd name="connsiteX299" fmla="*/ 5526562 w 7467600"/>
              <a:gd name="connsiteY299" fmla="*/ 5705388 h 6858000"/>
              <a:gd name="connsiteX300" fmla="*/ 5519640 w 7467600"/>
              <a:gd name="connsiteY300" fmla="*/ 5683774 h 6858000"/>
              <a:gd name="connsiteX301" fmla="*/ 5844559 w 7467600"/>
              <a:gd name="connsiteY301" fmla="*/ 6553349 h 6858000"/>
              <a:gd name="connsiteX302" fmla="*/ 5975994 w 7467600"/>
              <a:gd name="connsiteY302" fmla="*/ 6858000 h 6858000"/>
              <a:gd name="connsiteX303" fmla="*/ 5898547 w 7467600"/>
              <a:gd name="connsiteY303" fmla="*/ 6858000 h 6858000"/>
              <a:gd name="connsiteX304" fmla="*/ 5682041 w 7467600"/>
              <a:gd name="connsiteY304" fmla="*/ 6355860 h 6858000"/>
              <a:gd name="connsiteX305" fmla="*/ 5461758 w 7467600"/>
              <a:gd name="connsiteY305" fmla="*/ 5820220 h 6858000"/>
              <a:gd name="connsiteX306" fmla="*/ 5237282 w 7467600"/>
              <a:gd name="connsiteY306" fmla="*/ 6579086 h 6858000"/>
              <a:gd name="connsiteX307" fmla="*/ 5115009 w 7467600"/>
              <a:gd name="connsiteY307" fmla="*/ 6858000 h 6858000"/>
              <a:gd name="connsiteX308" fmla="*/ 5028074 w 7467600"/>
              <a:gd name="connsiteY308" fmla="*/ 6858000 h 6858000"/>
              <a:gd name="connsiteX309" fmla="*/ 5079508 w 7467600"/>
              <a:gd name="connsiteY309" fmla="*/ 6749074 h 6858000"/>
              <a:gd name="connsiteX310" fmla="*/ 5371846 w 7467600"/>
              <a:gd name="connsiteY310" fmla="*/ 5924413 h 6858000"/>
              <a:gd name="connsiteX311" fmla="*/ 5270512 w 7467600"/>
              <a:gd name="connsiteY311" fmla="*/ 6138975 h 6858000"/>
              <a:gd name="connsiteX312" fmla="*/ 5062409 w 7467600"/>
              <a:gd name="connsiteY312" fmla="*/ 6653544 h 6858000"/>
              <a:gd name="connsiteX313" fmla="*/ 5036628 w 7467600"/>
              <a:gd name="connsiteY313" fmla="*/ 6754247 h 6858000"/>
              <a:gd name="connsiteX314" fmla="*/ 5009112 w 7467600"/>
              <a:gd name="connsiteY314" fmla="*/ 6858000 h 6858000"/>
              <a:gd name="connsiteX315" fmla="*/ 4976679 w 7467600"/>
              <a:gd name="connsiteY315" fmla="*/ 6858000 h 6858000"/>
              <a:gd name="connsiteX316" fmla="*/ 5006537 w 7467600"/>
              <a:gd name="connsiteY316" fmla="*/ 6747068 h 6858000"/>
              <a:gd name="connsiteX317" fmla="*/ 5032723 w 7467600"/>
              <a:gd name="connsiteY317" fmla="*/ 6644957 h 6858000"/>
              <a:gd name="connsiteX318" fmla="*/ 5242949 w 7467600"/>
              <a:gd name="connsiteY318" fmla="*/ 6125175 h 6858000"/>
              <a:gd name="connsiteX319" fmla="*/ 5286321 w 7467600"/>
              <a:gd name="connsiteY319" fmla="*/ 6033555 h 6858000"/>
              <a:gd name="connsiteX320" fmla="*/ 5008210 w 7467600"/>
              <a:gd name="connsiteY320" fmla="*/ 6649194 h 6858000"/>
              <a:gd name="connsiteX321" fmla="*/ 4986321 w 7467600"/>
              <a:gd name="connsiteY321" fmla="*/ 6765687 h 6858000"/>
              <a:gd name="connsiteX322" fmla="*/ 4973474 w 7467600"/>
              <a:gd name="connsiteY322" fmla="*/ 6858000 h 6858000"/>
              <a:gd name="connsiteX323" fmla="*/ 4907178 w 7467600"/>
              <a:gd name="connsiteY323" fmla="*/ 6858000 h 6858000"/>
              <a:gd name="connsiteX324" fmla="*/ 4910810 w 7467600"/>
              <a:gd name="connsiteY324" fmla="*/ 6829660 h 6858000"/>
              <a:gd name="connsiteX325" fmla="*/ 4987461 w 7467600"/>
              <a:gd name="connsiteY325" fmla="*/ 6432994 h 6858000"/>
              <a:gd name="connsiteX326" fmla="*/ 5179262 w 7467600"/>
              <a:gd name="connsiteY326" fmla="*/ 6035044 h 6858000"/>
              <a:gd name="connsiteX327" fmla="*/ 4689678 w 7467600"/>
              <a:gd name="connsiteY327" fmla="*/ 6440241 h 6858000"/>
              <a:gd name="connsiteX328" fmla="*/ 4477543 w 7467600"/>
              <a:gd name="connsiteY328" fmla="*/ 6674836 h 6858000"/>
              <a:gd name="connsiteX329" fmla="*/ 4329957 w 7467600"/>
              <a:gd name="connsiteY329" fmla="*/ 6858000 h 6858000"/>
              <a:gd name="connsiteX330" fmla="*/ 4218595 w 7467600"/>
              <a:gd name="connsiteY330" fmla="*/ 6858000 h 6858000"/>
              <a:gd name="connsiteX331" fmla="*/ 4368888 w 7467600"/>
              <a:gd name="connsiteY331" fmla="*/ 6668412 h 6858000"/>
              <a:gd name="connsiteX332" fmla="*/ 4563091 w 7467600"/>
              <a:gd name="connsiteY332" fmla="*/ 6442508 h 6858000"/>
              <a:gd name="connsiteX333" fmla="*/ 5387324 w 7467600"/>
              <a:gd name="connsiteY333" fmla="*/ 5705830 h 6858000"/>
              <a:gd name="connsiteX334" fmla="*/ 5073620 w 7467600"/>
              <a:gd name="connsiteY334" fmla="*/ 5955437 h 6858000"/>
              <a:gd name="connsiteX335" fmla="*/ 4689789 w 7467600"/>
              <a:gd name="connsiteY335" fmla="*/ 6268382 h 6858000"/>
              <a:gd name="connsiteX336" fmla="*/ 4418722 w 7467600"/>
              <a:gd name="connsiteY336" fmla="*/ 6570886 h 6858000"/>
              <a:gd name="connsiteX337" fmla="*/ 4214944 w 7467600"/>
              <a:gd name="connsiteY337" fmla="*/ 6858000 h 6858000"/>
              <a:gd name="connsiteX338" fmla="*/ 4177898 w 7467600"/>
              <a:gd name="connsiteY338" fmla="*/ 6858000 h 6858000"/>
              <a:gd name="connsiteX339" fmla="*/ 4391597 w 7467600"/>
              <a:gd name="connsiteY339" fmla="*/ 6556370 h 6858000"/>
              <a:gd name="connsiteX340" fmla="*/ 4668889 w 7467600"/>
              <a:gd name="connsiteY340" fmla="*/ 6246399 h 6858000"/>
              <a:gd name="connsiteX341" fmla="*/ 5055427 w 7467600"/>
              <a:gd name="connsiteY341" fmla="*/ 5931476 h 6858000"/>
              <a:gd name="connsiteX342" fmla="*/ 5371814 w 7467600"/>
              <a:gd name="connsiteY342" fmla="*/ 5678975 h 6858000"/>
              <a:gd name="connsiteX343" fmla="*/ 4987918 w 7467600"/>
              <a:gd name="connsiteY343" fmla="*/ 5838701 h 6858000"/>
              <a:gd name="connsiteX344" fmla="*/ 4317146 w 7467600"/>
              <a:gd name="connsiteY344" fmla="*/ 6587716 h 6858000"/>
              <a:gd name="connsiteX345" fmla="*/ 4171627 w 7467600"/>
              <a:gd name="connsiteY345" fmla="*/ 6858000 h 6858000"/>
              <a:gd name="connsiteX346" fmla="*/ 4081585 w 7467600"/>
              <a:gd name="connsiteY346" fmla="*/ 6858000 h 6858000"/>
              <a:gd name="connsiteX347" fmla="*/ 4238603 w 7467600"/>
              <a:gd name="connsiteY347" fmla="*/ 6559341 h 6858000"/>
              <a:gd name="connsiteX348" fmla="*/ 4778333 w 7467600"/>
              <a:gd name="connsiteY348" fmla="*/ 5873626 h 6858000"/>
              <a:gd name="connsiteX349" fmla="*/ 5414185 w 7467600"/>
              <a:gd name="connsiteY349" fmla="*/ 5573882 h 6858000"/>
              <a:gd name="connsiteX350" fmla="*/ 5959648 w 7467600"/>
              <a:gd name="connsiteY350" fmla="*/ 4760797 h 6858000"/>
              <a:gd name="connsiteX351" fmla="*/ 5355019 w 7467600"/>
              <a:gd name="connsiteY351" fmla="*/ 4734672 h 6858000"/>
              <a:gd name="connsiteX352" fmla="*/ 5083565 w 7467600"/>
              <a:gd name="connsiteY352" fmla="*/ 5179121 h 6858000"/>
              <a:gd name="connsiteX353" fmla="*/ 4713577 w 7467600"/>
              <a:gd name="connsiteY353" fmla="*/ 5616803 h 6858000"/>
              <a:gd name="connsiteX354" fmla="*/ 3989559 w 7467600"/>
              <a:gd name="connsiteY354" fmla="*/ 6145945 h 6858000"/>
              <a:gd name="connsiteX355" fmla="*/ 3939824 w 7467600"/>
              <a:gd name="connsiteY355" fmla="*/ 6066900 h 6858000"/>
              <a:gd name="connsiteX356" fmla="*/ 4584537 w 7467600"/>
              <a:gd name="connsiteY356" fmla="*/ 5324826 h 6858000"/>
              <a:gd name="connsiteX357" fmla="*/ 5037105 w 7467600"/>
              <a:gd name="connsiteY357" fmla="*/ 5088765 h 6858000"/>
              <a:gd name="connsiteX358" fmla="*/ 5039930 w 7467600"/>
              <a:gd name="connsiteY358" fmla="*/ 5089585 h 6858000"/>
              <a:gd name="connsiteX359" fmla="*/ 5263764 w 7467600"/>
              <a:gd name="connsiteY359" fmla="*/ 4735525 h 6858000"/>
              <a:gd name="connsiteX360" fmla="*/ 4086300 w 7467600"/>
              <a:gd name="connsiteY360" fmla="*/ 4884599 h 6858000"/>
              <a:gd name="connsiteX361" fmla="*/ 4085485 w 7467600"/>
              <a:gd name="connsiteY361" fmla="*/ 4899070 h 6858000"/>
              <a:gd name="connsiteX362" fmla="*/ 3871915 w 7467600"/>
              <a:gd name="connsiteY362" fmla="*/ 5253645 h 6858000"/>
              <a:gd name="connsiteX363" fmla="*/ 3799374 w 7467600"/>
              <a:gd name="connsiteY363" fmla="*/ 5466127 h 6858000"/>
              <a:gd name="connsiteX364" fmla="*/ 3498850 w 7467600"/>
              <a:gd name="connsiteY364" fmla="*/ 6661888 h 6858000"/>
              <a:gd name="connsiteX365" fmla="*/ 3399216 w 7467600"/>
              <a:gd name="connsiteY365" fmla="*/ 6858000 h 6858000"/>
              <a:gd name="connsiteX366" fmla="*/ 3303688 w 7467600"/>
              <a:gd name="connsiteY366" fmla="*/ 6858000 h 6858000"/>
              <a:gd name="connsiteX367" fmla="*/ 3391774 w 7467600"/>
              <a:gd name="connsiteY367" fmla="*/ 6697181 h 6858000"/>
              <a:gd name="connsiteX368" fmla="*/ 3735540 w 7467600"/>
              <a:gd name="connsiteY368" fmla="*/ 5546923 h 6858000"/>
              <a:gd name="connsiteX369" fmla="*/ 3729438 w 7467600"/>
              <a:gd name="connsiteY369" fmla="*/ 5569058 h 6858000"/>
              <a:gd name="connsiteX370" fmla="*/ 3707782 w 7467600"/>
              <a:gd name="connsiteY370" fmla="*/ 5644908 h 6858000"/>
              <a:gd name="connsiteX371" fmla="*/ 3583827 w 7467600"/>
              <a:gd name="connsiteY371" fmla="*/ 6039215 h 6858000"/>
              <a:gd name="connsiteX372" fmla="*/ 3547861 w 7467600"/>
              <a:gd name="connsiteY372" fmla="*/ 6129609 h 6858000"/>
              <a:gd name="connsiteX373" fmla="*/ 3490905 w 7467600"/>
              <a:gd name="connsiteY373" fmla="*/ 6277660 h 6858000"/>
              <a:gd name="connsiteX374" fmla="*/ 3455859 w 7467600"/>
              <a:gd name="connsiteY374" fmla="*/ 6391301 h 6858000"/>
              <a:gd name="connsiteX375" fmla="*/ 3429112 w 7467600"/>
              <a:gd name="connsiteY375" fmla="*/ 6479469 h 6858000"/>
              <a:gd name="connsiteX376" fmla="*/ 3304862 w 7467600"/>
              <a:gd name="connsiteY376" fmla="*/ 6796476 h 6858000"/>
              <a:gd name="connsiteX377" fmla="*/ 3276071 w 7467600"/>
              <a:gd name="connsiteY377" fmla="*/ 6858000 h 6858000"/>
              <a:gd name="connsiteX378" fmla="*/ 3240805 w 7467600"/>
              <a:gd name="connsiteY378" fmla="*/ 6858000 h 6858000"/>
              <a:gd name="connsiteX379" fmla="*/ 3275917 w 7467600"/>
              <a:gd name="connsiteY379" fmla="*/ 6783192 h 6858000"/>
              <a:gd name="connsiteX380" fmla="*/ 3399358 w 7467600"/>
              <a:gd name="connsiteY380" fmla="*/ 6469011 h 6858000"/>
              <a:gd name="connsiteX381" fmla="*/ 3425650 w 7467600"/>
              <a:gd name="connsiteY381" fmla="*/ 6381333 h 6858000"/>
              <a:gd name="connsiteX382" fmla="*/ 3460661 w 7467600"/>
              <a:gd name="connsiteY382" fmla="*/ 6266763 h 6858000"/>
              <a:gd name="connsiteX383" fmla="*/ 3518021 w 7467600"/>
              <a:gd name="connsiteY383" fmla="*/ 6117298 h 6858000"/>
              <a:gd name="connsiteX384" fmla="*/ 3554035 w 7467600"/>
              <a:gd name="connsiteY384" fmla="*/ 6027832 h 6858000"/>
              <a:gd name="connsiteX385" fmla="*/ 3677174 w 7467600"/>
              <a:gd name="connsiteY385" fmla="*/ 5636351 h 6858000"/>
              <a:gd name="connsiteX386" fmla="*/ 3698819 w 7467600"/>
              <a:gd name="connsiteY386" fmla="*/ 5560503 h 6858000"/>
              <a:gd name="connsiteX387" fmla="*/ 3702094 w 7467600"/>
              <a:gd name="connsiteY387" fmla="*/ 5549194 h 6858000"/>
              <a:gd name="connsiteX388" fmla="*/ 3398355 w 7467600"/>
              <a:gd name="connsiteY388" fmla="*/ 6094603 h 6858000"/>
              <a:gd name="connsiteX389" fmla="*/ 3193941 w 7467600"/>
              <a:gd name="connsiteY389" fmla="*/ 6798775 h 6858000"/>
              <a:gd name="connsiteX390" fmla="*/ 3184140 w 7467600"/>
              <a:gd name="connsiteY390" fmla="*/ 6858000 h 6858000"/>
              <a:gd name="connsiteX391" fmla="*/ 3099978 w 7467600"/>
              <a:gd name="connsiteY391" fmla="*/ 6858000 h 6858000"/>
              <a:gd name="connsiteX392" fmla="*/ 3101556 w 7467600"/>
              <a:gd name="connsiteY392" fmla="*/ 6843337 h 6858000"/>
              <a:gd name="connsiteX393" fmla="*/ 3370162 w 7467600"/>
              <a:gd name="connsiteY393" fmla="*/ 5785550 h 6858000"/>
              <a:gd name="connsiteX394" fmla="*/ 3746477 w 7467600"/>
              <a:gd name="connsiteY394" fmla="*/ 5377889 h 6858000"/>
              <a:gd name="connsiteX395" fmla="*/ 3863399 w 7467600"/>
              <a:gd name="connsiteY395" fmla="*/ 5087257 h 6858000"/>
              <a:gd name="connsiteX396" fmla="*/ 3968712 w 7467600"/>
              <a:gd name="connsiteY396" fmla="*/ 4913989 h 6858000"/>
              <a:gd name="connsiteX397" fmla="*/ 2792390 w 7467600"/>
              <a:gd name="connsiteY397" fmla="*/ 5382974 h 6858000"/>
              <a:gd name="connsiteX398" fmla="*/ 2714982 w 7467600"/>
              <a:gd name="connsiteY398" fmla="*/ 5427051 h 6858000"/>
              <a:gd name="connsiteX399" fmla="*/ 2813361 w 7467600"/>
              <a:gd name="connsiteY399" fmla="*/ 6023912 h 6858000"/>
              <a:gd name="connsiteX400" fmla="*/ 2688430 w 7467600"/>
              <a:gd name="connsiteY400" fmla="*/ 6801564 h 6858000"/>
              <a:gd name="connsiteX401" fmla="*/ 2629626 w 7467600"/>
              <a:gd name="connsiteY401" fmla="*/ 6763394 h 6858000"/>
              <a:gd name="connsiteX402" fmla="*/ 2565328 w 7467600"/>
              <a:gd name="connsiteY402" fmla="*/ 5516399 h 6858000"/>
              <a:gd name="connsiteX403" fmla="*/ 1922999 w 7467600"/>
              <a:gd name="connsiteY403" fmla="*/ 5980343 h 6858000"/>
              <a:gd name="connsiteX404" fmla="*/ 1950261 w 7467600"/>
              <a:gd name="connsiteY404" fmla="*/ 6405858 h 6858000"/>
              <a:gd name="connsiteX405" fmla="*/ 2365554 w 7467600"/>
              <a:gd name="connsiteY405" fmla="*/ 6759107 h 6858000"/>
              <a:gd name="connsiteX406" fmla="*/ 2424142 w 7467600"/>
              <a:gd name="connsiteY406" fmla="*/ 6858000 h 6858000"/>
              <a:gd name="connsiteX407" fmla="*/ 2395994 w 7467600"/>
              <a:gd name="connsiteY407" fmla="*/ 6858000 h 6858000"/>
              <a:gd name="connsiteX408" fmla="*/ 2392863 w 7467600"/>
              <a:gd name="connsiteY408" fmla="*/ 6852964 h 6858000"/>
              <a:gd name="connsiteX409" fmla="*/ 2017589 w 7467600"/>
              <a:gd name="connsiteY409" fmla="*/ 6493982 h 6858000"/>
              <a:gd name="connsiteX410" fmla="*/ 2147336 w 7467600"/>
              <a:gd name="connsiteY410" fmla="*/ 6594052 h 6858000"/>
              <a:gd name="connsiteX411" fmla="*/ 2207047 w 7467600"/>
              <a:gd name="connsiteY411" fmla="*/ 6654540 h 6858000"/>
              <a:gd name="connsiteX412" fmla="*/ 2299106 w 7467600"/>
              <a:gd name="connsiteY412" fmla="*/ 6778931 h 6858000"/>
              <a:gd name="connsiteX413" fmla="*/ 2314430 w 7467600"/>
              <a:gd name="connsiteY413" fmla="*/ 6801144 h 6858000"/>
              <a:gd name="connsiteX414" fmla="*/ 2352406 w 7467600"/>
              <a:gd name="connsiteY414" fmla="*/ 6858000 h 6858000"/>
              <a:gd name="connsiteX415" fmla="*/ 2314492 w 7467600"/>
              <a:gd name="connsiteY415" fmla="*/ 6858000 h 6858000"/>
              <a:gd name="connsiteX416" fmla="*/ 2288095 w 7467600"/>
              <a:gd name="connsiteY416" fmla="*/ 6818030 h 6858000"/>
              <a:gd name="connsiteX417" fmla="*/ 2272768 w 7467600"/>
              <a:gd name="connsiteY417" fmla="*/ 6795822 h 6858000"/>
              <a:gd name="connsiteX418" fmla="*/ 2182715 w 7467600"/>
              <a:gd name="connsiteY418" fmla="*/ 6675071 h 6858000"/>
              <a:gd name="connsiteX419" fmla="*/ 2032061 w 7467600"/>
              <a:gd name="connsiteY419" fmla="*/ 6541380 h 6858000"/>
              <a:gd name="connsiteX420" fmla="*/ 2257220 w 7467600"/>
              <a:gd name="connsiteY420" fmla="*/ 6826257 h 6858000"/>
              <a:gd name="connsiteX421" fmla="*/ 2281324 w 7467600"/>
              <a:gd name="connsiteY421" fmla="*/ 6858000 h 6858000"/>
              <a:gd name="connsiteX422" fmla="*/ 2242860 w 7467600"/>
              <a:gd name="connsiteY422" fmla="*/ 6858000 h 6858000"/>
              <a:gd name="connsiteX423" fmla="*/ 2232818 w 7467600"/>
              <a:gd name="connsiteY423" fmla="*/ 6844926 h 6858000"/>
              <a:gd name="connsiteX424" fmla="*/ 1990172 w 7467600"/>
              <a:gd name="connsiteY424" fmla="*/ 6542121 h 6858000"/>
              <a:gd name="connsiteX425" fmla="*/ 2124090 w 7467600"/>
              <a:gd name="connsiteY425" fmla="*/ 6761017 h 6858000"/>
              <a:gd name="connsiteX426" fmla="*/ 2200380 w 7467600"/>
              <a:gd name="connsiteY426" fmla="*/ 6858000 h 6858000"/>
              <a:gd name="connsiteX427" fmla="*/ 2147507 w 7467600"/>
              <a:gd name="connsiteY427" fmla="*/ 6858000 h 6858000"/>
              <a:gd name="connsiteX428" fmla="*/ 2070668 w 7467600"/>
              <a:gd name="connsiteY428" fmla="*/ 6761520 h 6858000"/>
              <a:gd name="connsiteX429" fmla="*/ 1975142 w 7467600"/>
              <a:gd name="connsiteY429" fmla="*/ 6585570 h 6858000"/>
              <a:gd name="connsiteX430" fmla="*/ 2050035 w 7467600"/>
              <a:gd name="connsiteY430" fmla="*/ 6813345 h 6858000"/>
              <a:gd name="connsiteX431" fmla="*/ 2063025 w 7467600"/>
              <a:gd name="connsiteY431" fmla="*/ 6858000 h 6858000"/>
              <a:gd name="connsiteX432" fmla="*/ 2021675 w 7467600"/>
              <a:gd name="connsiteY432" fmla="*/ 6858000 h 6858000"/>
              <a:gd name="connsiteX433" fmla="*/ 2019308 w 7467600"/>
              <a:gd name="connsiteY433" fmla="*/ 6847118 h 6858000"/>
              <a:gd name="connsiteX434" fmla="*/ 1938835 w 7467600"/>
              <a:gd name="connsiteY434" fmla="*/ 6551160 h 6858000"/>
              <a:gd name="connsiteX435" fmla="*/ 1953230 w 7467600"/>
              <a:gd name="connsiteY435" fmla="*/ 6759699 h 6858000"/>
              <a:gd name="connsiteX436" fmla="*/ 1956763 w 7467600"/>
              <a:gd name="connsiteY436" fmla="*/ 6778191 h 6858000"/>
              <a:gd name="connsiteX437" fmla="*/ 1967925 w 7467600"/>
              <a:gd name="connsiteY437" fmla="*/ 6858000 h 6858000"/>
              <a:gd name="connsiteX438" fmla="*/ 1936622 w 7467600"/>
              <a:gd name="connsiteY438" fmla="*/ 6858000 h 6858000"/>
              <a:gd name="connsiteX439" fmla="*/ 1926261 w 7467600"/>
              <a:gd name="connsiteY439" fmla="*/ 6784064 h 6858000"/>
              <a:gd name="connsiteX440" fmla="*/ 1922724 w 7467600"/>
              <a:gd name="connsiteY440" fmla="*/ 6765577 h 6858000"/>
              <a:gd name="connsiteX441" fmla="*/ 1904650 w 7467600"/>
              <a:gd name="connsiteY441" fmla="*/ 6639616 h 6858000"/>
              <a:gd name="connsiteX442" fmla="*/ 1885273 w 7467600"/>
              <a:gd name="connsiteY442" fmla="*/ 6858000 h 6858000"/>
              <a:gd name="connsiteX443" fmla="*/ 1854363 w 7467600"/>
              <a:gd name="connsiteY443" fmla="*/ 6858000 h 6858000"/>
              <a:gd name="connsiteX444" fmla="*/ 1880391 w 7467600"/>
              <a:gd name="connsiteY444" fmla="*/ 6603796 h 6858000"/>
              <a:gd name="connsiteX445" fmla="*/ 1818273 w 7467600"/>
              <a:gd name="connsiteY445" fmla="*/ 6715729 h 6858000"/>
              <a:gd name="connsiteX446" fmla="*/ 1794691 w 7467600"/>
              <a:gd name="connsiteY446" fmla="*/ 6843239 h 6858000"/>
              <a:gd name="connsiteX447" fmla="*/ 1794914 w 7467600"/>
              <a:gd name="connsiteY447" fmla="*/ 6858000 h 6858000"/>
              <a:gd name="connsiteX448" fmla="*/ 1746128 w 7467600"/>
              <a:gd name="connsiteY448" fmla="*/ 6858000 h 6858000"/>
              <a:gd name="connsiteX449" fmla="*/ 1753934 w 7467600"/>
              <a:gd name="connsiteY449" fmla="*/ 6724796 h 6858000"/>
              <a:gd name="connsiteX450" fmla="*/ 1792053 w 7467600"/>
              <a:gd name="connsiteY450" fmla="*/ 6572396 h 6858000"/>
              <a:gd name="connsiteX451" fmla="*/ 1862248 w 7467600"/>
              <a:gd name="connsiteY451" fmla="*/ 6266397 h 6858000"/>
              <a:gd name="connsiteX452" fmla="*/ 1862250 w 7467600"/>
              <a:gd name="connsiteY452" fmla="*/ 6033531 h 6858000"/>
              <a:gd name="connsiteX453" fmla="*/ 1211999 w 7467600"/>
              <a:gd name="connsiteY453" fmla="*/ 6683610 h 6858000"/>
              <a:gd name="connsiteX454" fmla="*/ 1213266 w 7467600"/>
              <a:gd name="connsiteY454" fmla="*/ 6691947 h 6858000"/>
              <a:gd name="connsiteX455" fmla="*/ 1203370 w 7467600"/>
              <a:gd name="connsiteY455" fmla="*/ 6850676 h 6858000"/>
              <a:gd name="connsiteX456" fmla="*/ 1203671 w 7467600"/>
              <a:gd name="connsiteY456" fmla="*/ 6858000 h 6858000"/>
              <a:gd name="connsiteX457" fmla="*/ 1143180 w 7467600"/>
              <a:gd name="connsiteY457" fmla="*/ 6858000 h 6858000"/>
              <a:gd name="connsiteX458" fmla="*/ 1142176 w 7467600"/>
              <a:gd name="connsiteY458" fmla="*/ 6766045 h 6858000"/>
              <a:gd name="connsiteX459" fmla="*/ 1067484 w 7467600"/>
              <a:gd name="connsiteY459" fmla="*/ 6858000 h 6858000"/>
              <a:gd name="connsiteX460" fmla="*/ 953928 w 7467600"/>
              <a:gd name="connsiteY460" fmla="*/ 6858000 h 6858000"/>
              <a:gd name="connsiteX461" fmla="*/ 959715 w 7467600"/>
              <a:gd name="connsiteY461" fmla="*/ 6850185 h 6858000"/>
              <a:gd name="connsiteX462" fmla="*/ 1483788 w 7467600"/>
              <a:gd name="connsiteY462" fmla="*/ 6259174 h 6858000"/>
              <a:gd name="connsiteX463" fmla="*/ 1100671 w 7467600"/>
              <a:gd name="connsiteY463" fmla="*/ 6252137 h 6858000"/>
              <a:gd name="connsiteX464" fmla="*/ 1090144 w 7467600"/>
              <a:gd name="connsiteY464" fmla="*/ 6256748 h 6858000"/>
              <a:gd name="connsiteX465" fmla="*/ 1095872 w 7467600"/>
              <a:gd name="connsiteY465" fmla="*/ 6271892 h 6858000"/>
              <a:gd name="connsiteX466" fmla="*/ 262785 w 7467600"/>
              <a:gd name="connsiteY466" fmla="*/ 6845450 h 6858000"/>
              <a:gd name="connsiteX467" fmla="*/ 209968 w 7467600"/>
              <a:gd name="connsiteY467" fmla="*/ 6770713 h 6858000"/>
              <a:gd name="connsiteX468" fmla="*/ 873460 w 7467600"/>
              <a:gd name="connsiteY468" fmla="*/ 6253768 h 6858000"/>
              <a:gd name="connsiteX469" fmla="*/ 192686 w 7467600"/>
              <a:gd name="connsiteY469" fmla="*/ 5849257 h 6858000"/>
              <a:gd name="connsiteX470" fmla="*/ 4696 w 7467600"/>
              <a:gd name="connsiteY470" fmla="*/ 5697668 h 6858000"/>
              <a:gd name="connsiteX471" fmla="*/ 0 w 7467600"/>
              <a:gd name="connsiteY471" fmla="*/ 5689984 h 6858000"/>
              <a:gd name="connsiteX472" fmla="*/ 0 w 7467600"/>
              <a:gd name="connsiteY472" fmla="*/ 5513472 h 6858000"/>
              <a:gd name="connsiteX473" fmla="*/ 174101 w 7467600"/>
              <a:gd name="connsiteY473" fmla="*/ 5620277 h 6858000"/>
              <a:gd name="connsiteX474" fmla="*/ 891800 w 7467600"/>
              <a:gd name="connsiteY474" fmla="*/ 6036935 h 6858000"/>
              <a:gd name="connsiteX475" fmla="*/ 1072219 w 7467600"/>
              <a:gd name="connsiteY475" fmla="*/ 6169443 h 6858000"/>
              <a:gd name="connsiteX476" fmla="*/ 1074117 w 7467600"/>
              <a:gd name="connsiteY476" fmla="*/ 6170301 h 6858000"/>
              <a:gd name="connsiteX477" fmla="*/ 1083114 w 7467600"/>
              <a:gd name="connsiteY477" fmla="*/ 6174131 h 6858000"/>
              <a:gd name="connsiteX478" fmla="*/ 1543010 w 7467600"/>
              <a:gd name="connsiteY478" fmla="*/ 6191140 h 6858000"/>
              <a:gd name="connsiteX479" fmla="*/ 1551080 w 7467600"/>
              <a:gd name="connsiteY479" fmla="*/ 6195006 h 6858000"/>
              <a:gd name="connsiteX480" fmla="*/ 2345443 w 7467600"/>
              <a:gd name="connsiteY480" fmla="*/ 5549882 h 6858000"/>
              <a:gd name="connsiteX481" fmla="*/ 1721499 w 7467600"/>
              <a:gd name="connsiteY481" fmla="*/ 5599969 h 6858000"/>
              <a:gd name="connsiteX482" fmla="*/ 767716 w 7467600"/>
              <a:gd name="connsiteY482" fmla="*/ 5472768 h 6858000"/>
              <a:gd name="connsiteX483" fmla="*/ 722147 w 7467600"/>
              <a:gd name="connsiteY483" fmla="*/ 5393091 h 6858000"/>
              <a:gd name="connsiteX484" fmla="*/ 1485552 w 7467600"/>
              <a:gd name="connsiteY484" fmla="*/ 5313202 h 6858000"/>
              <a:gd name="connsiteX485" fmla="*/ 2143004 w 7467600"/>
              <a:gd name="connsiteY485" fmla="*/ 5402420 h 6858000"/>
              <a:gd name="connsiteX486" fmla="*/ 1933391 w 7467600"/>
              <a:gd name="connsiteY486" fmla="*/ 5156971 h 6858000"/>
              <a:gd name="connsiteX487" fmla="*/ 1827118 w 7467600"/>
              <a:gd name="connsiteY487" fmla="*/ 4968410 h 6858000"/>
              <a:gd name="connsiteX488" fmla="*/ 1837349 w 7467600"/>
              <a:gd name="connsiteY488" fmla="*/ 4956357 h 6858000"/>
              <a:gd name="connsiteX489" fmla="*/ 2162835 w 7467600"/>
              <a:gd name="connsiteY489" fmla="*/ 5187853 h 6858000"/>
              <a:gd name="connsiteX490" fmla="*/ 2257167 w 7467600"/>
              <a:gd name="connsiteY490" fmla="*/ 5462123 h 6858000"/>
              <a:gd name="connsiteX491" fmla="*/ 2261598 w 7467600"/>
              <a:gd name="connsiteY491" fmla="*/ 5467998 h 6858000"/>
              <a:gd name="connsiteX492" fmla="*/ 2437177 w 7467600"/>
              <a:gd name="connsiteY492" fmla="*/ 5479608 h 6858000"/>
              <a:gd name="connsiteX493" fmla="*/ 2445247 w 7467600"/>
              <a:gd name="connsiteY493" fmla="*/ 5483476 h 6858000"/>
              <a:gd name="connsiteX494" fmla="*/ 2743626 w 7467600"/>
              <a:gd name="connsiteY494" fmla="*/ 5304819 h 6858000"/>
              <a:gd name="connsiteX495" fmla="*/ 3048102 w 7467600"/>
              <a:gd name="connsiteY495" fmla="*/ 5150595 h 6858000"/>
              <a:gd name="connsiteX496" fmla="*/ 1799414 w 7467600"/>
              <a:gd name="connsiteY496" fmla="*/ 4694732 h 6858000"/>
              <a:gd name="connsiteX497" fmla="*/ 1771735 w 7467600"/>
              <a:gd name="connsiteY497" fmla="*/ 4619929 h 6858000"/>
              <a:gd name="connsiteX498" fmla="*/ 3104273 w 7467600"/>
              <a:gd name="connsiteY498" fmla="*/ 5076159 h 6858000"/>
              <a:gd name="connsiteX499" fmla="*/ 3113245 w 7467600"/>
              <a:gd name="connsiteY499" fmla="*/ 5090705 h 6858000"/>
              <a:gd name="connsiteX500" fmla="*/ 3126294 w 7467600"/>
              <a:gd name="connsiteY500" fmla="*/ 5114400 h 6858000"/>
              <a:gd name="connsiteX501" fmla="*/ 3937433 w 7467600"/>
              <a:gd name="connsiteY501" fmla="*/ 4830473 h 6858000"/>
              <a:gd name="connsiteX502" fmla="*/ 3590475 w 7467600"/>
              <a:gd name="connsiteY502" fmla="*/ 4597974 h 6858000"/>
              <a:gd name="connsiteX503" fmla="*/ 3100264 w 7467600"/>
              <a:gd name="connsiteY503" fmla="*/ 4579845 h 6858000"/>
              <a:gd name="connsiteX504" fmla="*/ 2183576 w 7467600"/>
              <a:gd name="connsiteY504" fmla="*/ 4227150 h 6858000"/>
              <a:gd name="connsiteX505" fmla="*/ 2151029 w 7467600"/>
              <a:gd name="connsiteY505" fmla="*/ 4146947 h 6858000"/>
              <a:gd name="connsiteX506" fmla="*/ 3563434 w 7467600"/>
              <a:gd name="connsiteY506" fmla="*/ 4469115 h 6858000"/>
              <a:gd name="connsiteX507" fmla="*/ 3177952 w 7467600"/>
              <a:gd name="connsiteY507" fmla="*/ 3657386 h 6858000"/>
              <a:gd name="connsiteX508" fmla="*/ 3189263 w 7467600"/>
              <a:gd name="connsiteY508" fmla="*/ 3625726 h 6858000"/>
              <a:gd name="connsiteX509" fmla="*/ 3560912 w 7467600"/>
              <a:gd name="connsiteY509" fmla="*/ 4079863 h 6858000"/>
              <a:gd name="connsiteX510" fmla="*/ 3626636 w 7467600"/>
              <a:gd name="connsiteY510" fmla="*/ 4512230 h 6858000"/>
              <a:gd name="connsiteX511" fmla="*/ 3653088 w 7467600"/>
              <a:gd name="connsiteY511" fmla="*/ 4521417 h 6858000"/>
              <a:gd name="connsiteX512" fmla="*/ 3988128 w 7467600"/>
              <a:gd name="connsiteY512" fmla="*/ 4817267 h 6858000"/>
              <a:gd name="connsiteX513" fmla="*/ 4830582 w 7467600"/>
              <a:gd name="connsiteY513" fmla="*/ 4676000 h 6858000"/>
              <a:gd name="connsiteX514" fmla="*/ 4830100 w 7467600"/>
              <a:gd name="connsiteY514" fmla="*/ 4675554 h 6858000"/>
              <a:gd name="connsiteX515" fmla="*/ 4036318 w 7467600"/>
              <a:gd name="connsiteY515" fmla="*/ 4147013 h 6858000"/>
              <a:gd name="connsiteX516" fmla="*/ 3432098 w 7467600"/>
              <a:gd name="connsiteY516" fmla="*/ 3537312 h 6858000"/>
              <a:gd name="connsiteX517" fmla="*/ 3446761 w 7467600"/>
              <a:gd name="connsiteY517" fmla="*/ 3461278 h 6858000"/>
              <a:gd name="connsiteX518" fmla="*/ 4419733 w 7467600"/>
              <a:gd name="connsiteY518" fmla="*/ 3963555 h 6858000"/>
              <a:gd name="connsiteX519" fmla="*/ 4781371 w 7467600"/>
              <a:gd name="connsiteY519" fmla="*/ 4458604 h 6858000"/>
              <a:gd name="connsiteX520" fmla="*/ 4780440 w 7467600"/>
              <a:gd name="connsiteY520" fmla="*/ 4470290 h 6858000"/>
              <a:gd name="connsiteX521" fmla="*/ 4898954 w 7467600"/>
              <a:gd name="connsiteY521" fmla="*/ 4662092 h 6858000"/>
              <a:gd name="connsiteX522" fmla="*/ 4900699 w 7467600"/>
              <a:gd name="connsiteY522" fmla="*/ 4670867 h 6858000"/>
              <a:gd name="connsiteX523" fmla="*/ 5714511 w 7467600"/>
              <a:gd name="connsiteY523" fmla="*/ 4663483 h 6858000"/>
              <a:gd name="connsiteX524" fmla="*/ 5464793 w 7467600"/>
              <a:gd name="connsiteY524" fmla="*/ 4393556 h 6858000"/>
              <a:gd name="connsiteX525" fmla="*/ 5461897 w 7467600"/>
              <a:gd name="connsiteY525" fmla="*/ 4390879 h 6858000"/>
              <a:gd name="connsiteX526" fmla="*/ 4294126 w 7467600"/>
              <a:gd name="connsiteY526" fmla="*/ 3303048 h 6858000"/>
              <a:gd name="connsiteX527" fmla="*/ 4305321 w 7467600"/>
              <a:gd name="connsiteY527" fmla="*/ 3256953 h 6858000"/>
              <a:gd name="connsiteX528" fmla="*/ 4949299 w 7467600"/>
              <a:gd name="connsiteY528" fmla="*/ 3766336 h 6858000"/>
              <a:gd name="connsiteX529" fmla="*/ 5291452 w 7467600"/>
              <a:gd name="connsiteY529" fmla="*/ 4076801 h 6858000"/>
              <a:gd name="connsiteX530" fmla="*/ 5434998 w 7467600"/>
              <a:gd name="connsiteY530" fmla="*/ 4254100 h 6858000"/>
              <a:gd name="connsiteX531" fmla="*/ 5351015 w 7467600"/>
              <a:gd name="connsiteY531" fmla="*/ 3760989 h 6858000"/>
              <a:gd name="connsiteX532" fmla="*/ 5413780 w 7467600"/>
              <a:gd name="connsiteY532" fmla="*/ 2966265 h 6858000"/>
              <a:gd name="connsiteX533" fmla="*/ 5425627 w 7467600"/>
              <a:gd name="connsiteY533" fmla="*/ 2954192 h 6858000"/>
              <a:gd name="connsiteX534" fmla="*/ 6604735 w 7467600"/>
              <a:gd name="connsiteY534" fmla="*/ 2041381 h 6858000"/>
              <a:gd name="connsiteX535" fmla="*/ 7204487 w 7467600"/>
              <a:gd name="connsiteY535" fmla="*/ 2742112 h 6858000"/>
              <a:gd name="connsiteX536" fmla="*/ 7131592 w 7467600"/>
              <a:gd name="connsiteY536" fmla="*/ 2672096 h 6858000"/>
              <a:gd name="connsiteX537" fmla="*/ 6996344 w 7467600"/>
              <a:gd name="connsiteY537" fmla="*/ 2518310 h 6858000"/>
              <a:gd name="connsiteX538" fmla="*/ 6735495 w 7467600"/>
              <a:gd name="connsiteY538" fmla="*/ 2196890 h 6858000"/>
              <a:gd name="connsiteX539" fmla="*/ 6721901 w 7467600"/>
              <a:gd name="connsiteY539" fmla="*/ 2179274 h 6858000"/>
              <a:gd name="connsiteX540" fmla="*/ 6604735 w 7467600"/>
              <a:gd name="connsiteY540" fmla="*/ 2041381 h 6858000"/>
              <a:gd name="connsiteX541" fmla="*/ 6591670 w 7467600"/>
              <a:gd name="connsiteY541" fmla="*/ 1988277 h 6858000"/>
              <a:gd name="connsiteX542" fmla="*/ 6747349 w 7467600"/>
              <a:gd name="connsiteY542" fmla="*/ 2160069 h 6858000"/>
              <a:gd name="connsiteX543" fmla="*/ 6760943 w 7467600"/>
              <a:gd name="connsiteY543" fmla="*/ 2177686 h 6858000"/>
              <a:gd name="connsiteX544" fmla="*/ 7021065 w 7467600"/>
              <a:gd name="connsiteY544" fmla="*/ 2498102 h 6858000"/>
              <a:gd name="connsiteX545" fmla="*/ 7155223 w 7467600"/>
              <a:gd name="connsiteY545" fmla="*/ 2650386 h 6858000"/>
              <a:gd name="connsiteX546" fmla="*/ 7203167 w 7467600"/>
              <a:gd name="connsiteY546" fmla="*/ 2697288 h 6858000"/>
              <a:gd name="connsiteX547" fmla="*/ 6937703 w 7467600"/>
              <a:gd name="connsiteY547" fmla="*/ 2321981 h 6858000"/>
              <a:gd name="connsiteX548" fmla="*/ 6591670 w 7467600"/>
              <a:gd name="connsiteY548" fmla="*/ 1988277 h 6858000"/>
              <a:gd name="connsiteX549" fmla="*/ 5798671 w 7467600"/>
              <a:gd name="connsiteY549" fmla="*/ 1981601 h 6858000"/>
              <a:gd name="connsiteX550" fmla="*/ 5754709 w 7467600"/>
              <a:gd name="connsiteY550" fmla="*/ 2071454 h 6858000"/>
              <a:gd name="connsiteX551" fmla="*/ 5763044 w 7467600"/>
              <a:gd name="connsiteY551" fmla="*/ 2842206 h 6858000"/>
              <a:gd name="connsiteX552" fmla="*/ 5764974 w 7467600"/>
              <a:gd name="connsiteY552" fmla="*/ 2799609 h 6858000"/>
              <a:gd name="connsiteX553" fmla="*/ 5767665 w 7467600"/>
              <a:gd name="connsiteY553" fmla="*/ 2666409 h 6858000"/>
              <a:gd name="connsiteX554" fmla="*/ 5763055 w 7467600"/>
              <a:gd name="connsiteY554" fmla="*/ 2579705 h 6858000"/>
              <a:gd name="connsiteX555" fmla="*/ 5758079 w 7467600"/>
              <a:gd name="connsiteY555" fmla="*/ 2492508 h 6858000"/>
              <a:gd name="connsiteX556" fmla="*/ 5779325 w 7467600"/>
              <a:gd name="connsiteY556" fmla="*/ 2197069 h 6858000"/>
              <a:gd name="connsiteX557" fmla="*/ 5798671 w 7467600"/>
              <a:gd name="connsiteY557" fmla="*/ 1981601 h 6858000"/>
              <a:gd name="connsiteX558" fmla="*/ 5829202 w 7467600"/>
              <a:gd name="connsiteY558" fmla="*/ 1971679 h 6858000"/>
              <a:gd name="connsiteX559" fmla="*/ 5809558 w 7467600"/>
              <a:gd name="connsiteY559" fmla="*/ 2198043 h 6858000"/>
              <a:gd name="connsiteX560" fmla="*/ 5788653 w 7467600"/>
              <a:gd name="connsiteY560" fmla="*/ 2489430 h 6858000"/>
              <a:gd name="connsiteX561" fmla="*/ 5793439 w 7467600"/>
              <a:gd name="connsiteY561" fmla="*/ 2575235 h 6858000"/>
              <a:gd name="connsiteX562" fmla="*/ 5796837 w 7467600"/>
              <a:gd name="connsiteY562" fmla="*/ 2637633 h 6858000"/>
              <a:gd name="connsiteX563" fmla="*/ 5818614 w 7467600"/>
              <a:gd name="connsiteY563" fmla="*/ 2473055 h 6858000"/>
              <a:gd name="connsiteX564" fmla="*/ 5829202 w 7467600"/>
              <a:gd name="connsiteY564" fmla="*/ 1971679 h 6858000"/>
              <a:gd name="connsiteX565" fmla="*/ 5911389 w 7467600"/>
              <a:gd name="connsiteY565" fmla="*/ 1898371 h 6858000"/>
              <a:gd name="connsiteX566" fmla="*/ 6237627 w 7467600"/>
              <a:gd name="connsiteY566" fmla="*/ 2231921 h 6858000"/>
              <a:gd name="connsiteX567" fmla="*/ 5911389 w 7467600"/>
              <a:gd name="connsiteY567" fmla="*/ 1898371 h 6858000"/>
              <a:gd name="connsiteX568" fmla="*/ 6944437 w 7467600"/>
              <a:gd name="connsiteY568" fmla="*/ 1575402 h 6858000"/>
              <a:gd name="connsiteX569" fmla="*/ 6304730 w 7467600"/>
              <a:gd name="connsiteY569" fmla="*/ 1766654 h 6858000"/>
              <a:gd name="connsiteX570" fmla="*/ 6944437 w 7467600"/>
              <a:gd name="connsiteY570" fmla="*/ 1575402 h 6858000"/>
              <a:gd name="connsiteX571" fmla="*/ 7019523 w 7467600"/>
              <a:gd name="connsiteY571" fmla="*/ 1519450 h 6858000"/>
              <a:gd name="connsiteX572" fmla="*/ 6298091 w 7467600"/>
              <a:gd name="connsiteY572" fmla="*/ 1737122 h 6858000"/>
              <a:gd name="connsiteX573" fmla="*/ 7019523 w 7467600"/>
              <a:gd name="connsiteY573" fmla="*/ 1519450 h 6858000"/>
              <a:gd name="connsiteX574" fmla="*/ 2399523 w 7467600"/>
              <a:gd name="connsiteY574" fmla="*/ 1428234 h 6858000"/>
              <a:gd name="connsiteX575" fmla="*/ 2224982 w 7467600"/>
              <a:gd name="connsiteY575" fmla="*/ 1826201 h 6858000"/>
              <a:gd name="connsiteX576" fmla="*/ 2096099 w 7467600"/>
              <a:gd name="connsiteY576" fmla="*/ 2345900 h 6858000"/>
              <a:gd name="connsiteX577" fmla="*/ 2283317 w 7467600"/>
              <a:gd name="connsiteY577" fmla="*/ 1796925 h 6858000"/>
              <a:gd name="connsiteX578" fmla="*/ 2399523 w 7467600"/>
              <a:gd name="connsiteY578" fmla="*/ 1428234 h 6858000"/>
              <a:gd name="connsiteX579" fmla="*/ 2448558 w 7467600"/>
              <a:gd name="connsiteY579" fmla="*/ 1373435 h 6858000"/>
              <a:gd name="connsiteX580" fmla="*/ 2312521 w 7467600"/>
              <a:gd name="connsiteY580" fmla="*/ 1806140 h 6858000"/>
              <a:gd name="connsiteX581" fmla="*/ 2127533 w 7467600"/>
              <a:gd name="connsiteY581" fmla="*/ 2348380 h 6858000"/>
              <a:gd name="connsiteX582" fmla="*/ 2358080 w 7467600"/>
              <a:gd name="connsiteY582" fmla="*/ 1866134 h 6858000"/>
              <a:gd name="connsiteX583" fmla="*/ 2407436 w 7467600"/>
              <a:gd name="connsiteY583" fmla="*/ 1651070 h 6858000"/>
              <a:gd name="connsiteX584" fmla="*/ 2448558 w 7467600"/>
              <a:gd name="connsiteY584" fmla="*/ 1373435 h 6858000"/>
              <a:gd name="connsiteX585" fmla="*/ 278707 w 7467600"/>
              <a:gd name="connsiteY585" fmla="*/ 1352270 h 6858000"/>
              <a:gd name="connsiteX586" fmla="*/ 321570 w 7467600"/>
              <a:gd name="connsiteY586" fmla="*/ 1861610 h 6858000"/>
              <a:gd name="connsiteX587" fmla="*/ 294281 w 7467600"/>
              <a:gd name="connsiteY587" fmla="*/ 1440658 h 6858000"/>
              <a:gd name="connsiteX588" fmla="*/ 278707 w 7467600"/>
              <a:gd name="connsiteY588" fmla="*/ 1352270 h 6858000"/>
              <a:gd name="connsiteX589" fmla="*/ 1423821 w 7467600"/>
              <a:gd name="connsiteY589" fmla="*/ 1351958 h 6858000"/>
              <a:gd name="connsiteX590" fmla="*/ 1638521 w 7467600"/>
              <a:gd name="connsiteY590" fmla="*/ 1908470 h 6858000"/>
              <a:gd name="connsiteX591" fmla="*/ 1754199 w 7467600"/>
              <a:gd name="connsiteY591" fmla="*/ 2149284 h 6858000"/>
              <a:gd name="connsiteX592" fmla="*/ 1908359 w 7467600"/>
              <a:gd name="connsiteY592" fmla="*/ 2364988 h 6858000"/>
              <a:gd name="connsiteX593" fmla="*/ 1647661 w 7467600"/>
              <a:gd name="connsiteY593" fmla="*/ 1825945 h 6858000"/>
              <a:gd name="connsiteX594" fmla="*/ 1423821 w 7467600"/>
              <a:gd name="connsiteY594" fmla="*/ 1351958 h 6858000"/>
              <a:gd name="connsiteX595" fmla="*/ 1431890 w 7467600"/>
              <a:gd name="connsiteY595" fmla="*/ 1306475 h 6858000"/>
              <a:gd name="connsiteX596" fmla="*/ 1507597 w 7467600"/>
              <a:gd name="connsiteY596" fmla="*/ 1446132 h 6858000"/>
              <a:gd name="connsiteX597" fmla="*/ 1674586 w 7467600"/>
              <a:gd name="connsiteY597" fmla="*/ 1813832 h 6858000"/>
              <a:gd name="connsiteX598" fmla="*/ 1815950 w 7467600"/>
              <a:gd name="connsiteY598" fmla="*/ 2128564 h 6858000"/>
              <a:gd name="connsiteX599" fmla="*/ 1984242 w 7467600"/>
              <a:gd name="connsiteY599" fmla="*/ 2430829 h 6858000"/>
              <a:gd name="connsiteX600" fmla="*/ 2014023 w 7467600"/>
              <a:gd name="connsiteY600" fmla="*/ 2450995 h 6858000"/>
              <a:gd name="connsiteX601" fmla="*/ 1747337 w 7467600"/>
              <a:gd name="connsiteY601" fmla="*/ 1855264 h 6858000"/>
              <a:gd name="connsiteX602" fmla="*/ 1533749 w 7467600"/>
              <a:gd name="connsiteY602" fmla="*/ 1478656 h 6858000"/>
              <a:gd name="connsiteX603" fmla="*/ 1431890 w 7467600"/>
              <a:gd name="connsiteY603" fmla="*/ 1306475 h 6858000"/>
              <a:gd name="connsiteX604" fmla="*/ 5052692 w 7467600"/>
              <a:gd name="connsiteY604" fmla="*/ 1292994 h 6858000"/>
              <a:gd name="connsiteX605" fmla="*/ 5200661 w 7467600"/>
              <a:gd name="connsiteY605" fmla="*/ 1635186 h 6858000"/>
              <a:gd name="connsiteX606" fmla="*/ 5297138 w 7467600"/>
              <a:gd name="connsiteY606" fmla="*/ 1906351 h 6858000"/>
              <a:gd name="connsiteX607" fmla="*/ 5052692 w 7467600"/>
              <a:gd name="connsiteY607" fmla="*/ 1292994 h 6858000"/>
              <a:gd name="connsiteX608" fmla="*/ 5009948 w 7467600"/>
              <a:gd name="connsiteY608" fmla="*/ 1273619 h 6858000"/>
              <a:gd name="connsiteX609" fmla="*/ 5121777 w 7467600"/>
              <a:gd name="connsiteY609" fmla="*/ 1654213 h 6858000"/>
              <a:gd name="connsiteX610" fmla="*/ 5293545 w 7467600"/>
              <a:gd name="connsiteY610" fmla="*/ 2072247 h 6858000"/>
              <a:gd name="connsiteX611" fmla="*/ 5294042 w 7467600"/>
              <a:gd name="connsiteY611" fmla="*/ 2065019 h 6858000"/>
              <a:gd name="connsiteX612" fmla="*/ 5171936 w 7467600"/>
              <a:gd name="connsiteY612" fmla="*/ 1647613 h 6858000"/>
              <a:gd name="connsiteX613" fmla="*/ 5009948 w 7467600"/>
              <a:gd name="connsiteY613" fmla="*/ 1273619 h 6858000"/>
              <a:gd name="connsiteX614" fmla="*/ 655236 w 7467600"/>
              <a:gd name="connsiteY614" fmla="*/ 1268632 h 6858000"/>
              <a:gd name="connsiteX615" fmla="*/ 839521 w 7467600"/>
              <a:gd name="connsiteY615" fmla="*/ 1685315 h 6858000"/>
              <a:gd name="connsiteX616" fmla="*/ 1109416 w 7467600"/>
              <a:gd name="connsiteY616" fmla="*/ 2061663 h 6858000"/>
              <a:gd name="connsiteX617" fmla="*/ 1298300 w 7467600"/>
              <a:gd name="connsiteY617" fmla="*/ 2247742 h 6858000"/>
              <a:gd name="connsiteX618" fmla="*/ 1125871 w 7467600"/>
              <a:gd name="connsiteY618" fmla="*/ 1989513 h 6858000"/>
              <a:gd name="connsiteX619" fmla="*/ 981574 w 7467600"/>
              <a:gd name="connsiteY619" fmla="*/ 1783157 h 6858000"/>
              <a:gd name="connsiteX620" fmla="*/ 922198 w 7467600"/>
              <a:gd name="connsiteY620" fmla="*/ 1677437 h 6858000"/>
              <a:gd name="connsiteX621" fmla="*/ 869293 w 7467600"/>
              <a:gd name="connsiteY621" fmla="*/ 1583214 h 6858000"/>
              <a:gd name="connsiteX622" fmla="*/ 751431 w 7467600"/>
              <a:gd name="connsiteY622" fmla="*/ 1405731 h 6858000"/>
              <a:gd name="connsiteX623" fmla="*/ 655236 w 7467600"/>
              <a:gd name="connsiteY623" fmla="*/ 1268632 h 6858000"/>
              <a:gd name="connsiteX624" fmla="*/ 6516292 w 7467600"/>
              <a:gd name="connsiteY624" fmla="*/ 1263064 h 6858000"/>
              <a:gd name="connsiteX625" fmla="*/ 5736320 w 7467600"/>
              <a:gd name="connsiteY625" fmla="*/ 1501803 h 6858000"/>
              <a:gd name="connsiteX626" fmla="*/ 6516292 w 7467600"/>
              <a:gd name="connsiteY626" fmla="*/ 1263064 h 6858000"/>
              <a:gd name="connsiteX627" fmla="*/ 291466 w 7467600"/>
              <a:gd name="connsiteY627" fmla="*/ 1250369 h 6858000"/>
              <a:gd name="connsiteX628" fmla="*/ 323180 w 7467600"/>
              <a:gd name="connsiteY628" fmla="*/ 1435283 h 6858000"/>
              <a:gd name="connsiteX629" fmla="*/ 349381 w 7467600"/>
              <a:gd name="connsiteY629" fmla="*/ 1875041 h 6858000"/>
              <a:gd name="connsiteX630" fmla="*/ 374363 w 7467600"/>
              <a:gd name="connsiteY630" fmla="*/ 1506494 h 6858000"/>
              <a:gd name="connsiteX631" fmla="*/ 302168 w 7467600"/>
              <a:gd name="connsiteY631" fmla="*/ 1274495 h 6858000"/>
              <a:gd name="connsiteX632" fmla="*/ 291466 w 7467600"/>
              <a:gd name="connsiteY632" fmla="*/ 1250369 h 6858000"/>
              <a:gd name="connsiteX633" fmla="*/ 678222 w 7467600"/>
              <a:gd name="connsiteY633" fmla="*/ 1248670 h 6858000"/>
              <a:gd name="connsiteX634" fmla="*/ 775536 w 7467600"/>
              <a:gd name="connsiteY634" fmla="*/ 1388015 h 6858000"/>
              <a:gd name="connsiteX635" fmla="*/ 894529 w 7467600"/>
              <a:gd name="connsiteY635" fmla="*/ 1567739 h 6858000"/>
              <a:gd name="connsiteX636" fmla="*/ 948000 w 7467600"/>
              <a:gd name="connsiteY636" fmla="*/ 1663088 h 6858000"/>
              <a:gd name="connsiteX637" fmla="*/ 1006812 w 7467600"/>
              <a:gd name="connsiteY637" fmla="*/ 1767683 h 6858000"/>
              <a:gd name="connsiteX638" fmla="*/ 1149133 w 7467600"/>
              <a:gd name="connsiteY638" fmla="*/ 1971513 h 6858000"/>
              <a:gd name="connsiteX639" fmla="*/ 1333952 w 7467600"/>
              <a:gd name="connsiteY639" fmla="*/ 2251620 h 6858000"/>
              <a:gd name="connsiteX640" fmla="*/ 1337329 w 7467600"/>
              <a:gd name="connsiteY640" fmla="*/ 2258350 h 6858000"/>
              <a:gd name="connsiteX641" fmla="*/ 1014726 w 7467600"/>
              <a:gd name="connsiteY641" fmla="*/ 1615556 h 6858000"/>
              <a:gd name="connsiteX642" fmla="*/ 678222 w 7467600"/>
              <a:gd name="connsiteY642" fmla="*/ 1248670 h 6858000"/>
              <a:gd name="connsiteX643" fmla="*/ 6691602 w 7467600"/>
              <a:gd name="connsiteY643" fmla="*/ 1140573 h 6858000"/>
              <a:gd name="connsiteX644" fmla="*/ 6571100 w 7467600"/>
              <a:gd name="connsiteY644" fmla="*/ 1183662 h 6858000"/>
              <a:gd name="connsiteX645" fmla="*/ 6241687 w 7467600"/>
              <a:gd name="connsiteY645" fmla="*/ 1257600 h 6858000"/>
              <a:gd name="connsiteX646" fmla="*/ 5693009 w 7467600"/>
              <a:gd name="connsiteY646" fmla="*/ 1478256 h 6858000"/>
              <a:gd name="connsiteX647" fmla="*/ 6548420 w 7467600"/>
              <a:gd name="connsiteY647" fmla="*/ 1214599 h 6858000"/>
              <a:gd name="connsiteX648" fmla="*/ 6605473 w 7467600"/>
              <a:gd name="connsiteY648" fmla="*/ 1184686 h 6858000"/>
              <a:gd name="connsiteX649" fmla="*/ 6691602 w 7467600"/>
              <a:gd name="connsiteY649" fmla="*/ 1140573 h 6858000"/>
              <a:gd name="connsiteX650" fmla="*/ 4002475 w 7467600"/>
              <a:gd name="connsiteY650" fmla="*/ 1037802 h 6858000"/>
              <a:gd name="connsiteX651" fmla="*/ 4000324 w 7467600"/>
              <a:gd name="connsiteY651" fmla="*/ 1039362 h 6858000"/>
              <a:gd name="connsiteX652" fmla="*/ 4002862 w 7467600"/>
              <a:gd name="connsiteY652" fmla="*/ 1042866 h 6858000"/>
              <a:gd name="connsiteX653" fmla="*/ 4002475 w 7467600"/>
              <a:gd name="connsiteY653" fmla="*/ 1037802 h 6858000"/>
              <a:gd name="connsiteX654" fmla="*/ 506322 w 7467600"/>
              <a:gd name="connsiteY654" fmla="*/ 1020997 h 6858000"/>
              <a:gd name="connsiteX655" fmla="*/ 533068 w 7467600"/>
              <a:gd name="connsiteY655" fmla="*/ 1029409 h 6858000"/>
              <a:gd name="connsiteX656" fmla="*/ 1232525 w 7467600"/>
              <a:gd name="connsiteY656" fmla="*/ 1804675 h 6858000"/>
              <a:gd name="connsiteX657" fmla="*/ 1388858 w 7467600"/>
              <a:gd name="connsiteY657" fmla="*/ 2368011 h 6858000"/>
              <a:gd name="connsiteX658" fmla="*/ 1384098 w 7467600"/>
              <a:gd name="connsiteY658" fmla="*/ 2378125 h 6858000"/>
              <a:gd name="connsiteX659" fmla="*/ 1425393 w 7467600"/>
              <a:gd name="connsiteY659" fmla="*/ 2589124 h 6858000"/>
              <a:gd name="connsiteX660" fmla="*/ 1424001 w 7467600"/>
              <a:gd name="connsiteY660" fmla="*/ 2597541 h 6858000"/>
              <a:gd name="connsiteX661" fmla="*/ 2152729 w 7467600"/>
              <a:gd name="connsiteY661" fmla="*/ 2864487 h 6858000"/>
              <a:gd name="connsiteX662" fmla="*/ 2020609 w 7467600"/>
              <a:gd name="connsiteY662" fmla="*/ 2539671 h 6858000"/>
              <a:gd name="connsiteX663" fmla="*/ 2018920 w 7467600"/>
              <a:gd name="connsiteY663" fmla="*/ 2536309 h 6858000"/>
              <a:gd name="connsiteX664" fmla="*/ 1342441 w 7467600"/>
              <a:gd name="connsiteY664" fmla="*/ 1173017 h 6858000"/>
              <a:gd name="connsiteX665" fmla="*/ 1367925 w 7467600"/>
              <a:gd name="connsiteY665" fmla="*/ 1135648 h 6858000"/>
              <a:gd name="connsiteX666" fmla="*/ 1771401 w 7467600"/>
              <a:gd name="connsiteY666" fmla="*/ 1806673 h 6858000"/>
              <a:gd name="connsiteX667" fmla="*/ 1972385 w 7467600"/>
              <a:gd name="connsiteY667" fmla="*/ 2198735 h 6858000"/>
              <a:gd name="connsiteX668" fmla="*/ 2040892 w 7467600"/>
              <a:gd name="connsiteY668" fmla="*/ 2405205 h 6858000"/>
              <a:gd name="connsiteX669" fmla="*/ 2131689 w 7467600"/>
              <a:gd name="connsiteY669" fmla="*/ 1936926 h 6858000"/>
              <a:gd name="connsiteX670" fmla="*/ 2454820 w 7467600"/>
              <a:gd name="connsiteY670" fmla="*/ 1248808 h 6858000"/>
              <a:gd name="connsiteX671" fmla="*/ 2492512 w 7467600"/>
              <a:gd name="connsiteY671" fmla="*/ 1302920 h 6858000"/>
              <a:gd name="connsiteX672" fmla="*/ 2081216 w 7467600"/>
              <a:gd name="connsiteY672" fmla="*/ 2527513 h 6858000"/>
              <a:gd name="connsiteX673" fmla="*/ 2081211 w 7467600"/>
              <a:gd name="connsiteY673" fmla="*/ 2528916 h 6858000"/>
              <a:gd name="connsiteX674" fmla="*/ 2199067 w 7467600"/>
              <a:gd name="connsiteY674" fmla="*/ 2884061 h 6858000"/>
              <a:gd name="connsiteX675" fmla="*/ 3192586 w 7467600"/>
              <a:gd name="connsiteY675" fmla="*/ 3411496 h 6858000"/>
              <a:gd name="connsiteX676" fmla="*/ 3182620 w 7467600"/>
              <a:gd name="connsiteY676" fmla="*/ 3483279 h 6858000"/>
              <a:gd name="connsiteX677" fmla="*/ 2435119 w 7467600"/>
              <a:gd name="connsiteY677" fmla="*/ 3080173 h 6858000"/>
              <a:gd name="connsiteX678" fmla="*/ 2410152 w 7467600"/>
              <a:gd name="connsiteY678" fmla="*/ 3063751 h 6858000"/>
              <a:gd name="connsiteX679" fmla="*/ 2408099 w 7467600"/>
              <a:gd name="connsiteY679" fmla="*/ 3064403 h 6858000"/>
              <a:gd name="connsiteX680" fmla="*/ 2407218 w 7467600"/>
              <a:gd name="connsiteY680" fmla="*/ 3070324 h 6858000"/>
              <a:gd name="connsiteX681" fmla="*/ 2380138 w 7467600"/>
              <a:gd name="connsiteY681" fmla="*/ 3099341 h 6858000"/>
              <a:gd name="connsiteX682" fmla="*/ 1765923 w 7467600"/>
              <a:gd name="connsiteY682" fmla="*/ 3581043 h 6858000"/>
              <a:gd name="connsiteX683" fmla="*/ 1702258 w 7467600"/>
              <a:gd name="connsiteY683" fmla="*/ 3612286 h 6858000"/>
              <a:gd name="connsiteX684" fmla="*/ 1538370 w 7467600"/>
              <a:gd name="connsiteY684" fmla="*/ 3811804 h 6858000"/>
              <a:gd name="connsiteX685" fmla="*/ 542867 w 7467600"/>
              <a:gd name="connsiteY685" fmla="*/ 4944092 h 6858000"/>
              <a:gd name="connsiteX686" fmla="*/ 515800 w 7467600"/>
              <a:gd name="connsiteY686" fmla="*/ 4862180 h 6858000"/>
              <a:gd name="connsiteX687" fmla="*/ 909145 w 7467600"/>
              <a:gd name="connsiteY687" fmla="*/ 4199225 h 6858000"/>
              <a:gd name="connsiteX688" fmla="*/ 1214067 w 7467600"/>
              <a:gd name="connsiteY688" fmla="*/ 3908561 h 6858000"/>
              <a:gd name="connsiteX689" fmla="*/ 640967 w 7467600"/>
              <a:gd name="connsiteY689" fmla="*/ 4105601 h 6858000"/>
              <a:gd name="connsiteX690" fmla="*/ 112563 w 7467600"/>
              <a:gd name="connsiteY690" fmla="*/ 4396952 h 6858000"/>
              <a:gd name="connsiteX691" fmla="*/ 0 w 7467600"/>
              <a:gd name="connsiteY691" fmla="*/ 4466006 h 6858000"/>
              <a:gd name="connsiteX692" fmla="*/ 0 w 7467600"/>
              <a:gd name="connsiteY692" fmla="*/ 4233763 h 6858000"/>
              <a:gd name="connsiteX693" fmla="*/ 36881 w 7467600"/>
              <a:gd name="connsiteY693" fmla="*/ 4200118 h 6858000"/>
              <a:gd name="connsiteX694" fmla="*/ 910534 w 7467600"/>
              <a:gd name="connsiteY694" fmla="*/ 3629753 h 6858000"/>
              <a:gd name="connsiteX695" fmla="*/ 1578717 w 7467600"/>
              <a:gd name="connsiteY695" fmla="*/ 3575982 h 6858000"/>
              <a:gd name="connsiteX696" fmla="*/ 2338780 w 7467600"/>
              <a:gd name="connsiteY696" fmla="*/ 3033725 h 6858000"/>
              <a:gd name="connsiteX697" fmla="*/ 1807991 w 7467600"/>
              <a:gd name="connsiteY697" fmla="*/ 2807184 h 6858000"/>
              <a:gd name="connsiteX698" fmla="*/ 1416358 w 7467600"/>
              <a:gd name="connsiteY698" fmla="*/ 3112571 h 6858000"/>
              <a:gd name="connsiteX699" fmla="*/ 939066 w 7467600"/>
              <a:gd name="connsiteY699" fmla="*/ 3378798 h 6858000"/>
              <a:gd name="connsiteX700" fmla="*/ 115099 w 7467600"/>
              <a:gd name="connsiteY700" fmla="*/ 3607650 h 6858000"/>
              <a:gd name="connsiteX701" fmla="*/ 97284 w 7467600"/>
              <a:gd name="connsiteY701" fmla="*/ 3520393 h 6858000"/>
              <a:gd name="connsiteX702" fmla="*/ 922050 w 7467600"/>
              <a:gd name="connsiteY702" fmla="*/ 3074867 h 6858000"/>
              <a:gd name="connsiteX703" fmla="*/ 1405265 w 7467600"/>
              <a:gd name="connsiteY703" fmla="*/ 3016319 h 6858000"/>
              <a:gd name="connsiteX704" fmla="*/ 1407512 w 7467600"/>
              <a:gd name="connsiteY704" fmla="*/ 3018001 h 6858000"/>
              <a:gd name="connsiteX705" fmla="*/ 1726266 w 7467600"/>
              <a:gd name="connsiteY705" fmla="*/ 2777274 h 6858000"/>
              <a:gd name="connsiteX706" fmla="*/ 625390 w 7467600"/>
              <a:gd name="connsiteY706" fmla="*/ 2514541 h 6858000"/>
              <a:gd name="connsiteX707" fmla="*/ 619799 w 7467600"/>
              <a:gd name="connsiteY707" fmla="*/ 2527180 h 6858000"/>
              <a:gd name="connsiteX708" fmla="*/ 310030 w 7467600"/>
              <a:gd name="connsiteY708" fmla="*/ 2771818 h 6858000"/>
              <a:gd name="connsiteX709" fmla="*/ 173877 w 7467600"/>
              <a:gd name="connsiteY709" fmla="*/ 2937056 h 6858000"/>
              <a:gd name="connsiteX710" fmla="*/ 77889 w 7467600"/>
              <a:gd name="connsiteY710" fmla="*/ 3138440 h 6858000"/>
              <a:gd name="connsiteX711" fmla="*/ 0 w 7467600"/>
              <a:gd name="connsiteY711" fmla="*/ 3271395 h 6858000"/>
              <a:gd name="connsiteX712" fmla="*/ 0 w 7467600"/>
              <a:gd name="connsiteY712" fmla="*/ 3153002 h 6858000"/>
              <a:gd name="connsiteX713" fmla="*/ 2386 w 7467600"/>
              <a:gd name="connsiteY713" fmla="*/ 3149203 h 6858000"/>
              <a:gd name="connsiteX714" fmla="*/ 89753 w 7467600"/>
              <a:gd name="connsiteY714" fmla="*/ 2987702 h 6858000"/>
              <a:gd name="connsiteX715" fmla="*/ 76869 w 7467600"/>
              <a:gd name="connsiteY715" fmla="*/ 3005404 h 6858000"/>
              <a:gd name="connsiteX716" fmla="*/ 32049 w 7467600"/>
              <a:gd name="connsiteY716" fmla="*/ 3065814 h 6858000"/>
              <a:gd name="connsiteX717" fmla="*/ 0 w 7467600"/>
              <a:gd name="connsiteY717" fmla="*/ 3108744 h 6858000"/>
              <a:gd name="connsiteX718" fmla="*/ 0 w 7467600"/>
              <a:gd name="connsiteY718" fmla="*/ 3058059 h 6858000"/>
              <a:gd name="connsiteX719" fmla="*/ 7610 w 7467600"/>
              <a:gd name="connsiteY719" fmla="*/ 3047889 h 6858000"/>
              <a:gd name="connsiteX720" fmla="*/ 52419 w 7467600"/>
              <a:gd name="connsiteY720" fmla="*/ 2987479 h 6858000"/>
              <a:gd name="connsiteX721" fmla="*/ 59142 w 7467600"/>
              <a:gd name="connsiteY721" fmla="*/ 2978488 h 6858000"/>
              <a:gd name="connsiteX722" fmla="*/ 0 w 7467600"/>
              <a:gd name="connsiteY722" fmla="*/ 3015334 h 6858000"/>
              <a:gd name="connsiteX723" fmla="*/ 0 w 7467600"/>
              <a:gd name="connsiteY723" fmla="*/ 2914286 h 6858000"/>
              <a:gd name="connsiteX724" fmla="*/ 36383 w 7467600"/>
              <a:gd name="connsiteY724" fmla="*/ 2901128 h 6858000"/>
              <a:gd name="connsiteX725" fmla="*/ 156329 w 7467600"/>
              <a:gd name="connsiteY725" fmla="*/ 2840533 h 6858000"/>
              <a:gd name="connsiteX726" fmla="*/ 358355 w 7467600"/>
              <a:gd name="connsiteY726" fmla="*/ 2620471 h 6858000"/>
              <a:gd name="connsiteX727" fmla="*/ 510577 w 7467600"/>
              <a:gd name="connsiteY727" fmla="*/ 2501244 h 6858000"/>
              <a:gd name="connsiteX728" fmla="*/ 211967 w 7467600"/>
              <a:gd name="connsiteY728" fmla="*/ 2479171 h 6858000"/>
              <a:gd name="connsiteX729" fmla="*/ 0 w 7467600"/>
              <a:gd name="connsiteY729" fmla="*/ 2476398 h 6858000"/>
              <a:gd name="connsiteX730" fmla="*/ 0 w 7467600"/>
              <a:gd name="connsiteY730" fmla="*/ 2389189 h 6858000"/>
              <a:gd name="connsiteX731" fmla="*/ 103062 w 7467600"/>
              <a:gd name="connsiteY731" fmla="*/ 2389518 h 6858000"/>
              <a:gd name="connsiteX732" fmla="*/ 510734 w 7467600"/>
              <a:gd name="connsiteY732" fmla="*/ 2416201 h 6858000"/>
              <a:gd name="connsiteX733" fmla="*/ 279257 w 7467600"/>
              <a:gd name="connsiteY733" fmla="*/ 2092102 h 6858000"/>
              <a:gd name="connsiteX734" fmla="*/ 65265 w 7467600"/>
              <a:gd name="connsiteY734" fmla="*/ 2006049 h 6858000"/>
              <a:gd name="connsiteX735" fmla="*/ 0 w 7467600"/>
              <a:gd name="connsiteY735" fmla="*/ 1982532 h 6858000"/>
              <a:gd name="connsiteX736" fmla="*/ 0 w 7467600"/>
              <a:gd name="connsiteY736" fmla="*/ 1912789 h 6858000"/>
              <a:gd name="connsiteX737" fmla="*/ 97460 w 7467600"/>
              <a:gd name="connsiteY737" fmla="*/ 1953725 h 6858000"/>
              <a:gd name="connsiteX738" fmla="*/ 221272 w 7467600"/>
              <a:gd name="connsiteY738" fmla="*/ 1980766 h 6858000"/>
              <a:gd name="connsiteX739" fmla="*/ 116765 w 7467600"/>
              <a:gd name="connsiteY739" fmla="*/ 1911033 h 6858000"/>
              <a:gd name="connsiteX740" fmla="*/ 16405 w 7467600"/>
              <a:gd name="connsiteY740" fmla="*/ 1803412 h 6858000"/>
              <a:gd name="connsiteX741" fmla="*/ 0 w 7467600"/>
              <a:gd name="connsiteY741" fmla="*/ 1784777 h 6858000"/>
              <a:gd name="connsiteX742" fmla="*/ 0 w 7467600"/>
              <a:gd name="connsiteY742" fmla="*/ 1740082 h 6858000"/>
              <a:gd name="connsiteX743" fmla="*/ 39394 w 7467600"/>
              <a:gd name="connsiteY743" fmla="*/ 1784856 h 6858000"/>
              <a:gd name="connsiteX744" fmla="*/ 135813 w 7467600"/>
              <a:gd name="connsiteY744" fmla="*/ 1888838 h 6858000"/>
              <a:gd name="connsiteX745" fmla="*/ 242575 w 7467600"/>
              <a:gd name="connsiteY745" fmla="*/ 1958841 h 6858000"/>
              <a:gd name="connsiteX746" fmla="*/ 82197 w 7467600"/>
              <a:gd name="connsiteY746" fmla="*/ 1754826 h 6858000"/>
              <a:gd name="connsiteX747" fmla="*/ 0 w 7467600"/>
              <a:gd name="connsiteY747" fmla="*/ 1679650 h 6858000"/>
              <a:gd name="connsiteX748" fmla="*/ 0 w 7467600"/>
              <a:gd name="connsiteY748" fmla="*/ 1602463 h 6858000"/>
              <a:gd name="connsiteX749" fmla="*/ 84689 w 7467600"/>
              <a:gd name="connsiteY749" fmla="*/ 1677442 h 6858000"/>
              <a:gd name="connsiteX750" fmla="*/ 298437 w 7467600"/>
              <a:gd name="connsiteY750" fmla="*/ 1968019 h 6858000"/>
              <a:gd name="connsiteX751" fmla="*/ 227269 w 7467600"/>
              <a:gd name="connsiteY751" fmla="*/ 1114064 h 6858000"/>
              <a:gd name="connsiteX752" fmla="*/ 248003 w 7467600"/>
              <a:gd name="connsiteY752" fmla="*/ 1089613 h 6858000"/>
              <a:gd name="connsiteX753" fmla="*/ 427020 w 7467600"/>
              <a:gd name="connsiteY753" fmla="*/ 1619803 h 6858000"/>
              <a:gd name="connsiteX754" fmla="*/ 340345 w 7467600"/>
              <a:gd name="connsiteY754" fmla="*/ 2027739 h 6858000"/>
              <a:gd name="connsiteX755" fmla="*/ 360865 w 7467600"/>
              <a:gd name="connsiteY755" fmla="*/ 2044827 h 6858000"/>
              <a:gd name="connsiteX756" fmla="*/ 560414 w 7467600"/>
              <a:gd name="connsiteY756" fmla="*/ 2421457 h 6858000"/>
              <a:gd name="connsiteX757" fmla="*/ 1359703 w 7467600"/>
              <a:gd name="connsiteY757" fmla="*/ 2578554 h 6858000"/>
              <a:gd name="connsiteX758" fmla="*/ 1359422 w 7467600"/>
              <a:gd name="connsiteY758" fmla="*/ 2577994 h 6858000"/>
              <a:gd name="connsiteX759" fmla="*/ 828701 w 7467600"/>
              <a:gd name="connsiteY759" fmla="*/ 1839520 h 6858000"/>
              <a:gd name="connsiteX760" fmla="*/ 494427 w 7467600"/>
              <a:gd name="connsiteY760" fmla="*/ 1092333 h 6858000"/>
              <a:gd name="connsiteX761" fmla="*/ 506322 w 7467600"/>
              <a:gd name="connsiteY761" fmla="*/ 1020997 h 6858000"/>
              <a:gd name="connsiteX762" fmla="*/ 4570198 w 7467600"/>
              <a:gd name="connsiteY762" fmla="*/ 978081 h 6858000"/>
              <a:gd name="connsiteX763" fmla="*/ 4523691 w 7467600"/>
              <a:gd name="connsiteY763" fmla="*/ 1127776 h 6858000"/>
              <a:gd name="connsiteX764" fmla="*/ 4509875 w 7467600"/>
              <a:gd name="connsiteY764" fmla="*/ 1167552 h 6858000"/>
              <a:gd name="connsiteX765" fmla="*/ 4478168 w 7467600"/>
              <a:gd name="connsiteY765" fmla="*/ 1260735 h 6858000"/>
              <a:gd name="connsiteX766" fmla="*/ 4409309 w 7467600"/>
              <a:gd name="connsiteY766" fmla="*/ 1666996 h 6858000"/>
              <a:gd name="connsiteX767" fmla="*/ 4370031 w 7467600"/>
              <a:gd name="connsiteY767" fmla="*/ 1955666 h 6858000"/>
              <a:gd name="connsiteX768" fmla="*/ 4570198 w 7467600"/>
              <a:gd name="connsiteY768" fmla="*/ 978081 h 6858000"/>
              <a:gd name="connsiteX769" fmla="*/ 4557898 w 7467600"/>
              <a:gd name="connsiteY769" fmla="*/ 900011 h 6858000"/>
              <a:gd name="connsiteX770" fmla="*/ 4344840 w 7467600"/>
              <a:gd name="connsiteY770" fmla="*/ 1922038 h 6858000"/>
              <a:gd name="connsiteX771" fmla="*/ 4378710 w 7467600"/>
              <a:gd name="connsiteY771" fmla="*/ 1665516 h 6858000"/>
              <a:gd name="connsiteX772" fmla="*/ 4448798 w 7467600"/>
              <a:gd name="connsiteY772" fmla="*/ 1253024 h 6858000"/>
              <a:gd name="connsiteX773" fmla="*/ 4480315 w 7467600"/>
              <a:gd name="connsiteY773" fmla="*/ 1158454 h 6858000"/>
              <a:gd name="connsiteX774" fmla="*/ 4494133 w 7467600"/>
              <a:gd name="connsiteY774" fmla="*/ 1118676 h 6858000"/>
              <a:gd name="connsiteX775" fmla="*/ 4557898 w 7467600"/>
              <a:gd name="connsiteY775" fmla="*/ 900011 h 6858000"/>
              <a:gd name="connsiteX776" fmla="*/ 5870151 w 7467600"/>
              <a:gd name="connsiteY776" fmla="*/ 898890 h 6858000"/>
              <a:gd name="connsiteX777" fmla="*/ 5861335 w 7467600"/>
              <a:gd name="connsiteY777" fmla="*/ 899177 h 6858000"/>
              <a:gd name="connsiteX778" fmla="*/ 5843702 w 7467600"/>
              <a:gd name="connsiteY778" fmla="*/ 899748 h 6858000"/>
              <a:gd name="connsiteX779" fmla="*/ 5651107 w 7467600"/>
              <a:gd name="connsiteY779" fmla="*/ 920306 h 6858000"/>
              <a:gd name="connsiteX780" fmla="*/ 5459407 w 7467600"/>
              <a:gd name="connsiteY780" fmla="*/ 940975 h 6858000"/>
              <a:gd name="connsiteX781" fmla="*/ 5374846 w 7467600"/>
              <a:gd name="connsiteY781" fmla="*/ 941988 h 6858000"/>
              <a:gd name="connsiteX782" fmla="*/ 5256105 w 7467600"/>
              <a:gd name="connsiteY782" fmla="*/ 945632 h 6858000"/>
              <a:gd name="connsiteX783" fmla="*/ 5107071 w 7467600"/>
              <a:gd name="connsiteY783" fmla="*/ 969720 h 6858000"/>
              <a:gd name="connsiteX784" fmla="*/ 4998681 w 7467600"/>
              <a:gd name="connsiteY784" fmla="*/ 988771 h 6858000"/>
              <a:gd name="connsiteX785" fmla="*/ 5870151 w 7467600"/>
              <a:gd name="connsiteY785" fmla="*/ 898890 h 6858000"/>
              <a:gd name="connsiteX786" fmla="*/ 5504425 w 7467600"/>
              <a:gd name="connsiteY786" fmla="*/ 848067 h 6858000"/>
              <a:gd name="connsiteX787" fmla="*/ 4968849 w 7467600"/>
              <a:gd name="connsiteY787" fmla="*/ 962318 h 6858000"/>
              <a:gd name="connsiteX788" fmla="*/ 5104039 w 7467600"/>
              <a:gd name="connsiteY788" fmla="*/ 940634 h 6858000"/>
              <a:gd name="connsiteX789" fmla="*/ 5256311 w 7467600"/>
              <a:gd name="connsiteY789" fmla="*/ 916490 h 6858000"/>
              <a:gd name="connsiteX790" fmla="*/ 5377381 w 7467600"/>
              <a:gd name="connsiteY790" fmla="*/ 912671 h 6858000"/>
              <a:gd name="connsiteX791" fmla="*/ 5460148 w 7467600"/>
              <a:gd name="connsiteY791" fmla="*/ 911442 h 6858000"/>
              <a:gd name="connsiteX792" fmla="*/ 5648971 w 7467600"/>
              <a:gd name="connsiteY792" fmla="*/ 891331 h 6858000"/>
              <a:gd name="connsiteX793" fmla="*/ 5844807 w 7467600"/>
              <a:gd name="connsiteY793" fmla="*/ 870718 h 6858000"/>
              <a:gd name="connsiteX794" fmla="*/ 5862975 w 7467600"/>
              <a:gd name="connsiteY794" fmla="*/ 869756 h 6858000"/>
              <a:gd name="connsiteX795" fmla="*/ 5920887 w 7467600"/>
              <a:gd name="connsiteY795" fmla="*/ 865929 h 6858000"/>
              <a:gd name="connsiteX796" fmla="*/ 5504425 w 7467600"/>
              <a:gd name="connsiteY796" fmla="*/ 848067 h 6858000"/>
              <a:gd name="connsiteX797" fmla="*/ 3607114 w 7467600"/>
              <a:gd name="connsiteY797" fmla="*/ 467441 h 6858000"/>
              <a:gd name="connsiteX798" fmla="*/ 3296242 w 7467600"/>
              <a:gd name="connsiteY798" fmla="*/ 807991 h 6858000"/>
              <a:gd name="connsiteX799" fmla="*/ 3174674 w 7467600"/>
              <a:gd name="connsiteY799" fmla="*/ 919759 h 6858000"/>
              <a:gd name="connsiteX800" fmla="*/ 3042978 w 7467600"/>
              <a:gd name="connsiteY800" fmla="*/ 1054894 h 6858000"/>
              <a:gd name="connsiteX801" fmla="*/ 2968914 w 7467600"/>
              <a:gd name="connsiteY801" fmla="*/ 1133756 h 6858000"/>
              <a:gd name="connsiteX802" fmla="*/ 3103823 w 7467600"/>
              <a:gd name="connsiteY802" fmla="*/ 1026814 h 6858000"/>
              <a:gd name="connsiteX803" fmla="*/ 3607114 w 7467600"/>
              <a:gd name="connsiteY803" fmla="*/ 467441 h 6858000"/>
              <a:gd name="connsiteX804" fmla="*/ 3744487 w 7467600"/>
              <a:gd name="connsiteY804" fmla="*/ 383136 h 6858000"/>
              <a:gd name="connsiteX805" fmla="*/ 3970213 w 7467600"/>
              <a:gd name="connsiteY805" fmla="*/ 995559 h 6858000"/>
              <a:gd name="connsiteX806" fmla="*/ 3744487 w 7467600"/>
              <a:gd name="connsiteY806" fmla="*/ 383136 h 6858000"/>
              <a:gd name="connsiteX807" fmla="*/ 3624562 w 7467600"/>
              <a:gd name="connsiteY807" fmla="*/ 367041 h 6858000"/>
              <a:gd name="connsiteX808" fmla="*/ 3489712 w 7467600"/>
              <a:gd name="connsiteY808" fmla="*/ 485386 h 6858000"/>
              <a:gd name="connsiteX809" fmla="*/ 3182994 w 7467600"/>
              <a:gd name="connsiteY809" fmla="*/ 828265 h 6858000"/>
              <a:gd name="connsiteX810" fmla="*/ 2892114 w 7467600"/>
              <a:gd name="connsiteY810" fmla="*/ 1172635 h 6858000"/>
              <a:gd name="connsiteX811" fmla="*/ 3021459 w 7467600"/>
              <a:gd name="connsiteY811" fmla="*/ 1035385 h 6858000"/>
              <a:gd name="connsiteX812" fmla="*/ 3153873 w 7467600"/>
              <a:gd name="connsiteY812" fmla="*/ 898971 h 6858000"/>
              <a:gd name="connsiteX813" fmla="*/ 3276511 w 7467600"/>
              <a:gd name="connsiteY813" fmla="*/ 786423 h 6858000"/>
              <a:gd name="connsiteX814" fmla="*/ 3584154 w 7467600"/>
              <a:gd name="connsiteY814" fmla="*/ 448218 h 6858000"/>
              <a:gd name="connsiteX815" fmla="*/ 3624562 w 7467600"/>
              <a:gd name="connsiteY815" fmla="*/ 367041 h 6858000"/>
              <a:gd name="connsiteX816" fmla="*/ 3766672 w 7467600"/>
              <a:gd name="connsiteY816" fmla="*/ 359429 h 6858000"/>
              <a:gd name="connsiteX817" fmla="*/ 3996338 w 7467600"/>
              <a:gd name="connsiteY817" fmla="*/ 968237 h 6858000"/>
              <a:gd name="connsiteX818" fmla="*/ 3766672 w 7467600"/>
              <a:gd name="connsiteY818" fmla="*/ 359429 h 6858000"/>
              <a:gd name="connsiteX819" fmla="*/ 5805386 w 7467600"/>
              <a:gd name="connsiteY819" fmla="*/ 239240 h 6858000"/>
              <a:gd name="connsiteX820" fmla="*/ 5736947 w 7467600"/>
              <a:gd name="connsiteY820" fmla="*/ 261367 h 6858000"/>
              <a:gd name="connsiteX821" fmla="*/ 5427012 w 7467600"/>
              <a:gd name="connsiteY821" fmla="*/ 311272 h 6858000"/>
              <a:gd name="connsiteX822" fmla="*/ 5147818 w 7467600"/>
              <a:gd name="connsiteY822" fmla="*/ 322112 h 6858000"/>
              <a:gd name="connsiteX823" fmla="*/ 5060854 w 7467600"/>
              <a:gd name="connsiteY823" fmla="*/ 311882 h 6858000"/>
              <a:gd name="connsiteX824" fmla="*/ 4945989 w 7467600"/>
              <a:gd name="connsiteY824" fmla="*/ 300516 h 6858000"/>
              <a:gd name="connsiteX825" fmla="*/ 5410479 w 7467600"/>
              <a:gd name="connsiteY825" fmla="*/ 348434 h 6858000"/>
              <a:gd name="connsiteX826" fmla="*/ 5805386 w 7467600"/>
              <a:gd name="connsiteY826" fmla="*/ 239240 h 6858000"/>
              <a:gd name="connsiteX827" fmla="*/ 5905192 w 7467600"/>
              <a:gd name="connsiteY827" fmla="*/ 163079 h 6858000"/>
              <a:gd name="connsiteX828" fmla="*/ 5865655 w 7467600"/>
              <a:gd name="connsiteY828" fmla="*/ 171901 h 6858000"/>
              <a:gd name="connsiteX829" fmla="*/ 5259740 w 7467600"/>
              <a:gd name="connsiteY829" fmla="*/ 257013 h 6858000"/>
              <a:gd name="connsiteX830" fmla="*/ 5208466 w 7467600"/>
              <a:gd name="connsiteY830" fmla="*/ 257550 h 6858000"/>
              <a:gd name="connsiteX831" fmla="*/ 4980204 w 7467600"/>
              <a:gd name="connsiteY831" fmla="*/ 271903 h 6858000"/>
              <a:gd name="connsiteX832" fmla="*/ 5068068 w 7467600"/>
              <a:gd name="connsiteY832" fmla="*/ 282244 h 6858000"/>
              <a:gd name="connsiteX833" fmla="*/ 5153231 w 7467600"/>
              <a:gd name="connsiteY833" fmla="*/ 292240 h 6858000"/>
              <a:gd name="connsiteX834" fmla="*/ 5426491 w 7467600"/>
              <a:gd name="connsiteY834" fmla="*/ 281128 h 6858000"/>
              <a:gd name="connsiteX835" fmla="*/ 5731212 w 7467600"/>
              <a:gd name="connsiteY835" fmla="*/ 231951 h 6858000"/>
              <a:gd name="connsiteX836" fmla="*/ 5905192 w 7467600"/>
              <a:gd name="connsiteY836" fmla="*/ 163079 h 6858000"/>
              <a:gd name="connsiteX837" fmla="*/ 5944437 w 7467600"/>
              <a:gd name="connsiteY837" fmla="*/ 113829 h 6858000"/>
              <a:gd name="connsiteX838" fmla="*/ 5825032 w 7467600"/>
              <a:gd name="connsiteY838" fmla="*/ 146405 h 6858000"/>
              <a:gd name="connsiteX839" fmla="*/ 4955599 w 7467600"/>
              <a:gd name="connsiteY839" fmla="*/ 247008 h 6858000"/>
              <a:gd name="connsiteX840" fmla="*/ 5210104 w 7467600"/>
              <a:gd name="connsiteY840" fmla="*/ 228123 h 6858000"/>
              <a:gd name="connsiteX841" fmla="*/ 5261015 w 7467600"/>
              <a:gd name="connsiteY841" fmla="*/ 227087 h 6858000"/>
              <a:gd name="connsiteX842" fmla="*/ 5861181 w 7467600"/>
              <a:gd name="connsiteY842" fmla="*/ 143093 h 6858000"/>
              <a:gd name="connsiteX843" fmla="*/ 5961252 w 7467600"/>
              <a:gd name="connsiteY843" fmla="*/ 114820 h 6858000"/>
              <a:gd name="connsiteX844" fmla="*/ 5944437 w 7467600"/>
              <a:gd name="connsiteY844" fmla="*/ 113829 h 6858000"/>
              <a:gd name="connsiteX845" fmla="*/ 3882765 w 7467600"/>
              <a:gd name="connsiteY845" fmla="*/ 0 h 6858000"/>
              <a:gd name="connsiteX846" fmla="*/ 3995099 w 7467600"/>
              <a:gd name="connsiteY846" fmla="*/ 0 h 6858000"/>
              <a:gd name="connsiteX847" fmla="*/ 4163818 w 7467600"/>
              <a:gd name="connsiteY847" fmla="*/ 234104 h 6858000"/>
              <a:gd name="connsiteX848" fmla="*/ 4172099 w 7467600"/>
              <a:gd name="connsiteY848" fmla="*/ 234207 h 6858000"/>
              <a:gd name="connsiteX849" fmla="*/ 4784282 w 7467600"/>
              <a:gd name="connsiteY849" fmla="*/ 276561 h 6858000"/>
              <a:gd name="connsiteX850" fmla="*/ 4801687 w 7467600"/>
              <a:gd name="connsiteY850" fmla="*/ 267764 h 6858000"/>
              <a:gd name="connsiteX851" fmla="*/ 6082788 w 7467600"/>
              <a:gd name="connsiteY851" fmla="*/ 64119 h 6858000"/>
              <a:gd name="connsiteX852" fmla="*/ 6099442 w 7467600"/>
              <a:gd name="connsiteY852" fmla="*/ 82568 h 6858000"/>
              <a:gd name="connsiteX853" fmla="*/ 4804137 w 7467600"/>
              <a:gd name="connsiteY853" fmla="*/ 320931 h 6858000"/>
              <a:gd name="connsiteX854" fmla="*/ 4227047 w 7467600"/>
              <a:gd name="connsiteY854" fmla="*/ 313415 h 6858000"/>
              <a:gd name="connsiteX855" fmla="*/ 4346041 w 7467600"/>
              <a:gd name="connsiteY855" fmla="*/ 456086 h 6858000"/>
              <a:gd name="connsiteX856" fmla="*/ 4870967 w 7467600"/>
              <a:gd name="connsiteY856" fmla="*/ 963061 h 6858000"/>
              <a:gd name="connsiteX857" fmla="*/ 4889647 w 7467600"/>
              <a:gd name="connsiteY857" fmla="*/ 957147 h 6858000"/>
              <a:gd name="connsiteX858" fmla="*/ 5422504 w 7467600"/>
              <a:gd name="connsiteY858" fmla="*/ 805191 h 6858000"/>
              <a:gd name="connsiteX859" fmla="*/ 6087656 w 7467600"/>
              <a:gd name="connsiteY859" fmla="*/ 826703 h 6858000"/>
              <a:gd name="connsiteX860" fmla="*/ 6058717 w 7467600"/>
              <a:gd name="connsiteY860" fmla="*/ 865992 h 6858000"/>
              <a:gd name="connsiteX861" fmla="*/ 4974153 w 7467600"/>
              <a:gd name="connsiteY861" fmla="*/ 1045456 h 6858000"/>
              <a:gd name="connsiteX862" fmla="*/ 5627835 w 7467600"/>
              <a:gd name="connsiteY862" fmla="*/ 1472077 h 6858000"/>
              <a:gd name="connsiteX863" fmla="*/ 5629817 w 7467600"/>
              <a:gd name="connsiteY863" fmla="*/ 1471412 h 6858000"/>
              <a:gd name="connsiteX864" fmla="*/ 5634124 w 7467600"/>
              <a:gd name="connsiteY864" fmla="*/ 1470572 h 6858000"/>
              <a:gd name="connsiteX865" fmla="*/ 5755832 w 7467600"/>
              <a:gd name="connsiteY865" fmla="*/ 1383886 h 6858000"/>
              <a:gd name="connsiteX866" fmla="*/ 6014186 w 7467600"/>
              <a:gd name="connsiteY866" fmla="*/ 1279799 h 6858000"/>
              <a:gd name="connsiteX867" fmla="*/ 6901619 w 7467600"/>
              <a:gd name="connsiteY867" fmla="*/ 1047874 h 6858000"/>
              <a:gd name="connsiteX868" fmla="*/ 6931566 w 7467600"/>
              <a:gd name="connsiteY868" fmla="*/ 1062034 h 6858000"/>
              <a:gd name="connsiteX869" fmla="*/ 5790982 w 7467600"/>
              <a:gd name="connsiteY869" fmla="*/ 1561380 h 6858000"/>
              <a:gd name="connsiteX870" fmla="*/ 6188971 w 7467600"/>
              <a:gd name="connsiteY870" fmla="*/ 1755168 h 6858000"/>
              <a:gd name="connsiteX871" fmla="*/ 6202446 w 7467600"/>
              <a:gd name="connsiteY871" fmla="*/ 1752268 h 6858000"/>
              <a:gd name="connsiteX872" fmla="*/ 7179560 w 7467600"/>
              <a:gd name="connsiteY872" fmla="*/ 1467551 h 6858000"/>
              <a:gd name="connsiteX873" fmla="*/ 7158730 w 7467600"/>
              <a:gd name="connsiteY873" fmla="*/ 1507835 h 6858000"/>
              <a:gd name="connsiteX874" fmla="*/ 6326959 w 7467600"/>
              <a:gd name="connsiteY874" fmla="*/ 1817686 h 6858000"/>
              <a:gd name="connsiteX875" fmla="*/ 6537433 w 7467600"/>
              <a:gd name="connsiteY875" fmla="*/ 1907790 h 6858000"/>
              <a:gd name="connsiteX876" fmla="*/ 6550221 w 7467600"/>
              <a:gd name="connsiteY876" fmla="*/ 1910729 h 6858000"/>
              <a:gd name="connsiteX877" fmla="*/ 6964438 w 7467600"/>
              <a:gd name="connsiteY877" fmla="*/ 2209505 h 6858000"/>
              <a:gd name="connsiteX878" fmla="*/ 7367862 w 7467600"/>
              <a:gd name="connsiteY878" fmla="*/ 2806833 h 6858000"/>
              <a:gd name="connsiteX879" fmla="*/ 7364329 w 7467600"/>
              <a:gd name="connsiteY879" fmla="*/ 2826907 h 6858000"/>
              <a:gd name="connsiteX880" fmla="*/ 7290545 w 7467600"/>
              <a:gd name="connsiteY880" fmla="*/ 2850663 h 6858000"/>
              <a:gd name="connsiteX881" fmla="*/ 6472036 w 7467600"/>
              <a:gd name="connsiteY881" fmla="*/ 1959003 h 6858000"/>
              <a:gd name="connsiteX882" fmla="*/ 5792897 w 7467600"/>
              <a:gd name="connsiteY882" fmla="*/ 1647747 h 6858000"/>
              <a:gd name="connsiteX883" fmla="*/ 5842751 w 7467600"/>
              <a:gd name="connsiteY883" fmla="*/ 1816112 h 6858000"/>
              <a:gd name="connsiteX884" fmla="*/ 5847424 w 7467600"/>
              <a:gd name="connsiteY884" fmla="*/ 1815776 h 6858000"/>
              <a:gd name="connsiteX885" fmla="*/ 6399821 w 7467600"/>
              <a:gd name="connsiteY885" fmla="*/ 2344799 h 6858000"/>
              <a:gd name="connsiteX886" fmla="*/ 6323232 w 7467600"/>
              <a:gd name="connsiteY886" fmla="*/ 2389634 h 6858000"/>
              <a:gd name="connsiteX887" fmla="*/ 5942958 w 7467600"/>
              <a:gd name="connsiteY887" fmla="*/ 2077708 h 6858000"/>
              <a:gd name="connsiteX888" fmla="*/ 5921559 w 7467600"/>
              <a:gd name="connsiteY888" fmla="*/ 2378596 h 6858000"/>
              <a:gd name="connsiteX889" fmla="*/ 5817651 w 7467600"/>
              <a:gd name="connsiteY889" fmla="*/ 3023919 h 6858000"/>
              <a:gd name="connsiteX890" fmla="*/ 5729634 w 7467600"/>
              <a:gd name="connsiteY890" fmla="*/ 3051849 h 6858000"/>
              <a:gd name="connsiteX891" fmla="*/ 5611018 w 7467600"/>
              <a:gd name="connsiteY891" fmla="*/ 2316769 h 6858000"/>
              <a:gd name="connsiteX892" fmla="*/ 5687608 w 7467600"/>
              <a:gd name="connsiteY892" fmla="*/ 2039972 h 6858000"/>
              <a:gd name="connsiteX893" fmla="*/ 5657554 w 7467600"/>
              <a:gd name="connsiteY893" fmla="*/ 1576445 h 6858000"/>
              <a:gd name="connsiteX894" fmla="*/ 5150475 w 7467600"/>
              <a:gd name="connsiteY894" fmla="*/ 1274012 h 6858000"/>
              <a:gd name="connsiteX895" fmla="*/ 5349142 w 7467600"/>
              <a:gd name="connsiteY895" fmla="*/ 2204405 h 6858000"/>
              <a:gd name="connsiteX896" fmla="*/ 5262214 w 7467600"/>
              <a:gd name="connsiteY896" fmla="*/ 2233836 h 6858000"/>
              <a:gd name="connsiteX897" fmla="*/ 4981539 w 7467600"/>
              <a:gd name="connsiteY897" fmla="*/ 1542201 h 6858000"/>
              <a:gd name="connsiteX898" fmla="*/ 4958461 w 7467600"/>
              <a:gd name="connsiteY898" fmla="*/ 1136957 h 6858000"/>
              <a:gd name="connsiteX899" fmla="*/ 4655015 w 7467600"/>
              <a:gd name="connsiteY899" fmla="*/ 891426 h 6858000"/>
              <a:gd name="connsiteX900" fmla="*/ 4348002 w 7467600"/>
              <a:gd name="connsiteY900" fmla="*/ 2205895 h 6858000"/>
              <a:gd name="connsiteX901" fmla="*/ 4262250 w 7467600"/>
              <a:gd name="connsiteY901" fmla="*/ 2219972 h 6858000"/>
              <a:gd name="connsiteX902" fmla="*/ 4550611 w 7467600"/>
              <a:gd name="connsiteY902" fmla="*/ 817540 h 6858000"/>
              <a:gd name="connsiteX903" fmla="*/ 4564418 w 7467600"/>
              <a:gd name="connsiteY903" fmla="*/ 808293 h 6858000"/>
              <a:gd name="connsiteX904" fmla="*/ 4266388 w 7467600"/>
              <a:gd name="connsiteY904" fmla="*/ 500083 h 6858000"/>
              <a:gd name="connsiteX905" fmla="*/ 4032842 w 7467600"/>
              <a:gd name="connsiteY905" fmla="*/ 211809 h 6858000"/>
              <a:gd name="connsiteX906" fmla="*/ 3882765 w 7467600"/>
              <a:gd name="connsiteY906" fmla="*/ 0 h 6858000"/>
              <a:gd name="connsiteX907" fmla="*/ 3721337 w 7467600"/>
              <a:gd name="connsiteY907" fmla="*/ 0 h 6858000"/>
              <a:gd name="connsiteX908" fmla="*/ 3797544 w 7467600"/>
              <a:gd name="connsiteY908" fmla="*/ 0 h 6858000"/>
              <a:gd name="connsiteX909" fmla="*/ 3775734 w 7467600"/>
              <a:gd name="connsiteY909" fmla="*/ 95131 h 6858000"/>
              <a:gd name="connsiteX910" fmla="*/ 3724807 w 7467600"/>
              <a:gd name="connsiteY910" fmla="*/ 272257 h 6858000"/>
              <a:gd name="connsiteX911" fmla="*/ 3726844 w 7467600"/>
              <a:gd name="connsiteY911" fmla="*/ 282988 h 6858000"/>
              <a:gd name="connsiteX912" fmla="*/ 3742664 w 7467600"/>
              <a:gd name="connsiteY912" fmla="*/ 279918 h 6858000"/>
              <a:gd name="connsiteX913" fmla="*/ 4103910 w 7467600"/>
              <a:gd name="connsiteY913" fmla="*/ 1161917 h 6858000"/>
              <a:gd name="connsiteX914" fmla="*/ 4020269 w 7467600"/>
              <a:gd name="connsiteY914" fmla="*/ 1200406 h 6858000"/>
              <a:gd name="connsiteX915" fmla="*/ 3674882 w 7467600"/>
              <a:gd name="connsiteY915" fmla="*/ 488524 h 6858000"/>
              <a:gd name="connsiteX916" fmla="*/ 3132682 w 7467600"/>
              <a:gd name="connsiteY916" fmla="*/ 1072284 h 6858000"/>
              <a:gd name="connsiteX917" fmla="*/ 2716346 w 7467600"/>
              <a:gd name="connsiteY917" fmla="*/ 1276376 h 6858000"/>
              <a:gd name="connsiteX918" fmla="*/ 2716772 w 7467600"/>
              <a:gd name="connsiteY918" fmla="*/ 1255462 h 6858000"/>
              <a:gd name="connsiteX919" fmla="*/ 3471096 w 7467600"/>
              <a:gd name="connsiteY919" fmla="*/ 437072 h 6858000"/>
              <a:gd name="connsiteX920" fmla="*/ 3639057 w 7467600"/>
              <a:gd name="connsiteY920" fmla="*/ 286334 h 6858000"/>
              <a:gd name="connsiteX921" fmla="*/ 3640309 w 7467600"/>
              <a:gd name="connsiteY921" fmla="*/ 284664 h 6858000"/>
              <a:gd name="connsiteX922" fmla="*/ 3646022 w 7467600"/>
              <a:gd name="connsiteY922" fmla="*/ 276711 h 6858000"/>
              <a:gd name="connsiteX923" fmla="*/ 3707943 w 7467600"/>
              <a:gd name="connsiteY923" fmla="*/ 65958 h 6858000"/>
              <a:gd name="connsiteX924" fmla="*/ 3721337 w 7467600"/>
              <a:gd name="connsiteY924" fmla="*/ 0 h 6858000"/>
              <a:gd name="connsiteX925" fmla="*/ 2867960 w 7467600"/>
              <a:gd name="connsiteY925" fmla="*/ 0 h 6858000"/>
              <a:gd name="connsiteX926" fmla="*/ 2926351 w 7467600"/>
              <a:gd name="connsiteY926" fmla="*/ 0 h 6858000"/>
              <a:gd name="connsiteX927" fmla="*/ 2902823 w 7467600"/>
              <a:gd name="connsiteY927" fmla="*/ 262929 h 6858000"/>
              <a:gd name="connsiteX928" fmla="*/ 2940663 w 7467600"/>
              <a:gd name="connsiteY928" fmla="*/ 140884 h 6858000"/>
              <a:gd name="connsiteX929" fmla="*/ 2947039 w 7467600"/>
              <a:gd name="connsiteY929" fmla="*/ 122524 h 6858000"/>
              <a:gd name="connsiteX930" fmla="*/ 2984316 w 7467600"/>
              <a:gd name="connsiteY930" fmla="*/ 0 h 6858000"/>
              <a:gd name="connsiteX931" fmla="*/ 3016114 w 7467600"/>
              <a:gd name="connsiteY931" fmla="*/ 0 h 6858000"/>
              <a:gd name="connsiteX932" fmla="*/ 2979949 w 7467600"/>
              <a:gd name="connsiteY932" fmla="*/ 119274 h 6858000"/>
              <a:gd name="connsiteX933" fmla="*/ 3023879 w 7467600"/>
              <a:gd name="connsiteY933" fmla="*/ 0 h 6858000"/>
              <a:gd name="connsiteX934" fmla="*/ 3105400 w 7467600"/>
              <a:gd name="connsiteY934" fmla="*/ 0 h 6858000"/>
              <a:gd name="connsiteX935" fmla="*/ 3094669 w 7467600"/>
              <a:gd name="connsiteY935" fmla="*/ 30308 h 6858000"/>
              <a:gd name="connsiteX936" fmla="*/ 2901945 w 7467600"/>
              <a:gd name="connsiteY936" fmla="*/ 466538 h 6858000"/>
              <a:gd name="connsiteX937" fmla="*/ 2815209 w 7467600"/>
              <a:gd name="connsiteY937" fmla="*/ 497361 h 6858000"/>
              <a:gd name="connsiteX938" fmla="*/ 2844845 w 7467600"/>
              <a:gd name="connsiteY938" fmla="*/ 127638 h 6858000"/>
              <a:gd name="connsiteX939" fmla="*/ 2867960 w 7467600"/>
              <a:gd name="connsiteY939" fmla="*/ 0 h 6858000"/>
              <a:gd name="connsiteX940" fmla="*/ 1057230 w 7467600"/>
              <a:gd name="connsiteY940" fmla="*/ 0 h 6858000"/>
              <a:gd name="connsiteX941" fmla="*/ 1111003 w 7467600"/>
              <a:gd name="connsiteY941" fmla="*/ 0 h 6858000"/>
              <a:gd name="connsiteX942" fmla="*/ 1125553 w 7467600"/>
              <a:gd name="connsiteY942" fmla="*/ 52588 h 6858000"/>
              <a:gd name="connsiteX943" fmla="*/ 1304276 w 7467600"/>
              <a:gd name="connsiteY943" fmla="*/ 476275 h 6858000"/>
              <a:gd name="connsiteX944" fmla="*/ 1492066 w 7467600"/>
              <a:gd name="connsiteY944" fmla="*/ 886333 h 6858000"/>
              <a:gd name="connsiteX945" fmla="*/ 1423698 w 7467600"/>
              <a:gd name="connsiteY945" fmla="*/ 710817 h 6858000"/>
              <a:gd name="connsiteX946" fmla="*/ 1357609 w 7467600"/>
              <a:gd name="connsiteY946" fmla="*/ 532892 h 6858000"/>
              <a:gd name="connsiteX947" fmla="*/ 1309550 w 7467600"/>
              <a:gd name="connsiteY947" fmla="*/ 374031 h 6858000"/>
              <a:gd name="connsiteX948" fmla="*/ 1193673 w 7467600"/>
              <a:gd name="connsiteY948" fmla="*/ 49533 h 6858000"/>
              <a:gd name="connsiteX949" fmla="*/ 1164391 w 7467600"/>
              <a:gd name="connsiteY949" fmla="*/ 0 h 6858000"/>
              <a:gd name="connsiteX950" fmla="*/ 1200666 w 7467600"/>
              <a:gd name="connsiteY950" fmla="*/ 0 h 6858000"/>
              <a:gd name="connsiteX951" fmla="*/ 1223408 w 7467600"/>
              <a:gd name="connsiteY951" fmla="*/ 38996 h 6858000"/>
              <a:gd name="connsiteX952" fmla="*/ 1339635 w 7467600"/>
              <a:gd name="connsiteY952" fmla="*/ 365517 h 6858000"/>
              <a:gd name="connsiteX953" fmla="*/ 1387469 w 7467600"/>
              <a:gd name="connsiteY953" fmla="*/ 523079 h 6858000"/>
              <a:gd name="connsiteX954" fmla="*/ 1452685 w 7467600"/>
              <a:gd name="connsiteY954" fmla="*/ 699806 h 6858000"/>
              <a:gd name="connsiteX955" fmla="*/ 1492092 w 7467600"/>
              <a:gd name="connsiteY955" fmla="*/ 800424 h 6858000"/>
              <a:gd name="connsiteX956" fmla="*/ 1455302 w 7467600"/>
              <a:gd name="connsiteY956" fmla="*/ 632913 h 6858000"/>
              <a:gd name="connsiteX957" fmla="*/ 1222336 w 7467600"/>
              <a:gd name="connsiteY957" fmla="*/ 9480 h 6858000"/>
              <a:gd name="connsiteX958" fmla="*/ 1214634 w 7467600"/>
              <a:gd name="connsiteY958" fmla="*/ 0 h 6858000"/>
              <a:gd name="connsiteX959" fmla="*/ 1289827 w 7467600"/>
              <a:gd name="connsiteY959" fmla="*/ 0 h 6858000"/>
              <a:gd name="connsiteX960" fmla="*/ 1321076 w 7467600"/>
              <a:gd name="connsiteY960" fmla="*/ 59722 h 6858000"/>
              <a:gd name="connsiteX961" fmla="*/ 1512579 w 7467600"/>
              <a:gd name="connsiteY961" fmla="*/ 626441 h 6858000"/>
              <a:gd name="connsiteX962" fmla="*/ 1506076 w 7467600"/>
              <a:gd name="connsiteY962" fmla="*/ 1089289 h 6858000"/>
              <a:gd name="connsiteX963" fmla="*/ 1486346 w 7467600"/>
              <a:gd name="connsiteY963" fmla="*/ 1079919 h 6858000"/>
              <a:gd name="connsiteX964" fmla="*/ 1070511 w 7467600"/>
              <a:gd name="connsiteY964" fmla="*/ 48609 h 6858000"/>
              <a:gd name="connsiteX965" fmla="*/ 1057230 w 7467600"/>
              <a:gd name="connsiteY965" fmla="*/ 0 h 6858000"/>
              <a:gd name="connsiteX966" fmla="*/ 43151 w 7467600"/>
              <a:gd name="connsiteY966" fmla="*/ 0 h 6858000"/>
              <a:gd name="connsiteX967" fmla="*/ 95283 w 7467600"/>
              <a:gd name="connsiteY967" fmla="*/ 0 h 6858000"/>
              <a:gd name="connsiteX968" fmla="*/ 300708 w 7467600"/>
              <a:gd name="connsiteY968" fmla="*/ 154571 h 6858000"/>
              <a:gd name="connsiteX969" fmla="*/ 530414 w 7467600"/>
              <a:gd name="connsiteY969" fmla="*/ 354673 h 6858000"/>
              <a:gd name="connsiteX970" fmla="*/ 333785 w 7467600"/>
              <a:gd name="connsiteY970" fmla="*/ 161564 h 6858000"/>
              <a:gd name="connsiteX971" fmla="*/ 147005 w 7467600"/>
              <a:gd name="connsiteY971" fmla="*/ 0 h 6858000"/>
              <a:gd name="connsiteX972" fmla="*/ 272509 w 7467600"/>
              <a:gd name="connsiteY972" fmla="*/ 0 h 6858000"/>
              <a:gd name="connsiteX973" fmla="*/ 326276 w 7467600"/>
              <a:gd name="connsiteY973" fmla="*/ 45847 h 6858000"/>
              <a:gd name="connsiteX974" fmla="*/ 823759 w 7467600"/>
              <a:gd name="connsiteY974" fmla="*/ 574145 h 6858000"/>
              <a:gd name="connsiteX975" fmla="*/ 811254 w 7467600"/>
              <a:gd name="connsiteY975" fmla="*/ 665546 h 6858000"/>
              <a:gd name="connsiteX976" fmla="*/ 154042 w 7467600"/>
              <a:gd name="connsiteY976" fmla="*/ 261522 h 6858000"/>
              <a:gd name="connsiteX977" fmla="*/ 13550 w 7467600"/>
              <a:gd name="connsiteY977" fmla="*/ 158423 h 6858000"/>
              <a:gd name="connsiteX978" fmla="*/ 0 w 7467600"/>
              <a:gd name="connsiteY978" fmla="*/ 146618 h 6858000"/>
              <a:gd name="connsiteX979" fmla="*/ 0 w 7467600"/>
              <a:gd name="connsiteY979" fmla="*/ 59161 h 6858000"/>
              <a:gd name="connsiteX980" fmla="*/ 45427 w 7467600"/>
              <a:gd name="connsiteY980" fmla="*/ 101078 h 6858000"/>
              <a:gd name="connsiteX981" fmla="*/ 630103 w 7467600"/>
              <a:gd name="connsiteY981" fmla="*/ 485885 h 6858000"/>
              <a:gd name="connsiteX982" fmla="*/ 532040 w 7467600"/>
              <a:gd name="connsiteY982" fmla="*/ 399359 h 6858000"/>
              <a:gd name="connsiteX983" fmla="*/ 517618 w 7467600"/>
              <a:gd name="connsiteY983" fmla="*/ 385726 h 6858000"/>
              <a:gd name="connsiteX984" fmla="*/ 285074 w 7467600"/>
              <a:gd name="connsiteY984" fmla="*/ 182755 h 6858000"/>
              <a:gd name="connsiteX985" fmla="*/ 43151 w 7467600"/>
              <a:gd name="connsiteY98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61797 w 7467600"/>
              <a:gd name="connsiteY76" fmla="*/ 5419899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6861797 w 7467600"/>
              <a:gd name="connsiteY103" fmla="*/ 5419899 h 6858000"/>
              <a:gd name="connsiteX104" fmla="*/ 1456157 w 7467600"/>
              <a:gd name="connsiteY104" fmla="*/ 5371404 h 6858000"/>
              <a:gd name="connsiteX105" fmla="*/ 1244432 w 7467600"/>
              <a:gd name="connsiteY105" fmla="*/ 5385601 h 6858000"/>
              <a:gd name="connsiteX106" fmla="*/ 973990 w 7467600"/>
              <a:gd name="connsiteY106" fmla="*/ 5424940 h 6858000"/>
              <a:gd name="connsiteX107" fmla="*/ 1103809 w 7467600"/>
              <a:gd name="connsiteY107" fmla="*/ 5433720 h 6858000"/>
              <a:gd name="connsiteX108" fmla="*/ 1123454 w 7467600"/>
              <a:gd name="connsiteY108" fmla="*/ 5435727 h 6858000"/>
              <a:gd name="connsiteX109" fmla="*/ 1737017 w 7467600"/>
              <a:gd name="connsiteY109" fmla="*/ 5452183 h 6858000"/>
              <a:gd name="connsiteX110" fmla="*/ 1824397 w 7467600"/>
              <a:gd name="connsiteY110" fmla="*/ 5447757 h 6858000"/>
              <a:gd name="connsiteX111" fmla="*/ 2070059 w 7467600"/>
              <a:gd name="connsiteY111" fmla="*/ 5441660 h 6858000"/>
              <a:gd name="connsiteX112" fmla="*/ 1456157 w 7467600"/>
              <a:gd name="connsiteY112" fmla="*/ 5371404 h 6858000"/>
              <a:gd name="connsiteX113" fmla="*/ 4988186 w 7467600"/>
              <a:gd name="connsiteY113" fmla="*/ 5216467 h 6858000"/>
              <a:gd name="connsiteX114" fmla="*/ 4777334 w 7467600"/>
              <a:gd name="connsiteY114" fmla="*/ 5406072 h 6858000"/>
              <a:gd name="connsiteX115" fmla="*/ 4718341 w 7467600"/>
              <a:gd name="connsiteY115" fmla="*/ 5468043 h 6858000"/>
              <a:gd name="connsiteX116" fmla="*/ 4604655 w 7467600"/>
              <a:gd name="connsiteY116" fmla="*/ 5583434 h 6858000"/>
              <a:gd name="connsiteX117" fmla="*/ 4565074 w 7467600"/>
              <a:gd name="connsiteY117" fmla="*/ 5618550 h 6858000"/>
              <a:gd name="connsiteX118" fmla="*/ 4988186 w 7467600"/>
              <a:gd name="connsiteY118" fmla="*/ 5216467 h 6858000"/>
              <a:gd name="connsiteX119" fmla="*/ 4978032 w 7467600"/>
              <a:gd name="connsiteY119" fmla="*/ 5183809 h 6858000"/>
              <a:gd name="connsiteX120" fmla="*/ 4463413 w 7467600"/>
              <a:gd name="connsiteY120" fmla="*/ 5615162 h 6858000"/>
              <a:gd name="connsiteX121" fmla="*/ 4358134 w 7467600"/>
              <a:gd name="connsiteY121" fmla="*/ 5742791 h 6858000"/>
              <a:gd name="connsiteX122" fmla="*/ 4376219 w 7467600"/>
              <a:gd name="connsiteY122" fmla="*/ 5729027 h 6858000"/>
              <a:gd name="connsiteX123" fmla="*/ 4582340 w 7467600"/>
              <a:gd name="connsiteY123" fmla="*/ 5561037 h 6858000"/>
              <a:gd name="connsiteX124" fmla="*/ 4694684 w 7467600"/>
              <a:gd name="connsiteY124" fmla="*/ 5447098 h 6858000"/>
              <a:gd name="connsiteX125" fmla="*/ 4754123 w 7467600"/>
              <a:gd name="connsiteY125" fmla="*/ 5384643 h 6858000"/>
              <a:gd name="connsiteX126" fmla="*/ 4978032 w 7467600"/>
              <a:gd name="connsiteY126" fmla="*/ 5183809 h 6858000"/>
              <a:gd name="connsiteX127" fmla="*/ 1903353 w 7467600"/>
              <a:gd name="connsiteY127" fmla="*/ 5044827 h 6858000"/>
              <a:gd name="connsiteX128" fmla="*/ 1936931 w 7467600"/>
              <a:gd name="connsiteY128" fmla="*/ 5093954 h 6858000"/>
              <a:gd name="connsiteX129" fmla="*/ 2195868 w 7467600"/>
              <a:gd name="connsiteY129" fmla="*/ 5396574 h 6858000"/>
              <a:gd name="connsiteX130" fmla="*/ 2088852 w 7467600"/>
              <a:gd name="connsiteY130" fmla="*/ 5166123 h 6858000"/>
              <a:gd name="connsiteX131" fmla="*/ 1958241 w 7467600"/>
              <a:gd name="connsiteY131" fmla="*/ 5067955 h 6858000"/>
              <a:gd name="connsiteX132" fmla="*/ 1903353 w 7467600"/>
              <a:gd name="connsiteY132" fmla="*/ 5044827 h 6858000"/>
              <a:gd name="connsiteX133" fmla="*/ 1979378 w 7467600"/>
              <a:gd name="connsiteY133" fmla="*/ 4769504 h 6858000"/>
              <a:gd name="connsiteX134" fmla="*/ 2882120 w 7467600"/>
              <a:gd name="connsiteY134" fmla="*/ 5064547 h 6858000"/>
              <a:gd name="connsiteX135" fmla="*/ 2793103 w 7467600"/>
              <a:gd name="connsiteY135" fmla="*/ 5039699 h 6858000"/>
              <a:gd name="connsiteX136" fmla="*/ 2770041 w 7467600"/>
              <a:gd name="connsiteY136" fmla="*/ 5033634 h 6858000"/>
              <a:gd name="connsiteX137" fmla="*/ 1979378 w 7467600"/>
              <a:gd name="connsiteY137" fmla="*/ 4769504 h 6858000"/>
              <a:gd name="connsiteX138" fmla="*/ 1927410 w 7467600"/>
              <a:gd name="connsiteY138" fmla="*/ 4716164 h 6858000"/>
              <a:gd name="connsiteX139" fmla="*/ 1959587 w 7467600"/>
              <a:gd name="connsiteY139" fmla="*/ 4728849 h 6858000"/>
              <a:gd name="connsiteX140" fmla="*/ 2777707 w 7467600"/>
              <a:gd name="connsiteY140" fmla="*/ 5003991 h 6858000"/>
              <a:gd name="connsiteX141" fmla="*/ 2800768 w 7467600"/>
              <a:gd name="connsiteY141" fmla="*/ 5010056 h 6858000"/>
              <a:gd name="connsiteX142" fmla="*/ 2879408 w 7467600"/>
              <a:gd name="connsiteY142" fmla="*/ 5031590 h 6858000"/>
              <a:gd name="connsiteX143" fmla="*/ 2862295 w 7467600"/>
              <a:gd name="connsiteY143" fmla="*/ 5022958 h 6858000"/>
              <a:gd name="connsiteX144" fmla="*/ 2813343 w 7467600"/>
              <a:gd name="connsiteY144" fmla="*/ 4998369 h 6858000"/>
              <a:gd name="connsiteX145" fmla="*/ 2646245 w 7467600"/>
              <a:gd name="connsiteY145" fmla="*/ 4930999 h 6858000"/>
              <a:gd name="connsiteX146" fmla="*/ 1999243 w 7467600"/>
              <a:gd name="connsiteY146" fmla="*/ 4730524 h 6858000"/>
              <a:gd name="connsiteX147" fmla="*/ 1979527 w 7467600"/>
              <a:gd name="connsiteY147" fmla="*/ 4726651 h 6858000"/>
              <a:gd name="connsiteX148" fmla="*/ 1927410 w 7467600"/>
              <a:gd name="connsiteY148" fmla="*/ 4716164 h 6858000"/>
              <a:gd name="connsiteX149" fmla="*/ 1997014 w 7467600"/>
              <a:gd name="connsiteY149" fmla="*/ 4698007 h 6858000"/>
              <a:gd name="connsiteX150" fmla="*/ 2005458 w 7467600"/>
              <a:gd name="connsiteY150" fmla="*/ 4699540 h 6858000"/>
              <a:gd name="connsiteX151" fmla="*/ 2657186 w 7467600"/>
              <a:gd name="connsiteY151" fmla="*/ 4901687 h 6858000"/>
              <a:gd name="connsiteX152" fmla="*/ 2826662 w 7467600"/>
              <a:gd name="connsiteY152" fmla="*/ 4970362 h 6858000"/>
              <a:gd name="connsiteX153" fmla="*/ 2876100 w 7467600"/>
              <a:gd name="connsiteY153" fmla="*/ 4995397 h 6858000"/>
              <a:gd name="connsiteX154" fmla="*/ 3042600 w 7467600"/>
              <a:gd name="connsiteY154" fmla="*/ 5059532 h 6858000"/>
              <a:gd name="connsiteX155" fmla="*/ 1997014 w 7467600"/>
              <a:gd name="connsiteY155" fmla="*/ 4698007 h 6858000"/>
              <a:gd name="connsiteX156" fmla="*/ 2305292 w 7467600"/>
              <a:gd name="connsiteY156" fmla="*/ 4219492 h 6858000"/>
              <a:gd name="connsiteX157" fmla="*/ 3360922 w 7467600"/>
              <a:gd name="connsiteY157" fmla="*/ 4529373 h 6858000"/>
              <a:gd name="connsiteX158" fmla="*/ 3492420 w 7467600"/>
              <a:gd name="connsiteY158" fmla="*/ 4510145 h 6858000"/>
              <a:gd name="connsiteX159" fmla="*/ 3364086 w 7467600"/>
              <a:gd name="connsiteY159" fmla="*/ 4480340 h 6858000"/>
              <a:gd name="connsiteX160" fmla="*/ 3225818 w 7467600"/>
              <a:gd name="connsiteY160" fmla="*/ 4411822 h 6858000"/>
              <a:gd name="connsiteX161" fmla="*/ 3129696 w 7467600"/>
              <a:gd name="connsiteY161" fmla="*/ 4360704 h 6858000"/>
              <a:gd name="connsiteX162" fmla="*/ 2814545 w 7467600"/>
              <a:gd name="connsiteY162" fmla="*/ 4282955 h 6858000"/>
              <a:gd name="connsiteX163" fmla="*/ 2305292 w 7467600"/>
              <a:gd name="connsiteY163" fmla="*/ 4219492 h 6858000"/>
              <a:gd name="connsiteX164" fmla="*/ 2626982 w 7467600"/>
              <a:gd name="connsiteY164" fmla="*/ 4206450 h 6858000"/>
              <a:gd name="connsiteX165" fmla="*/ 2490617 w 7467600"/>
              <a:gd name="connsiteY165" fmla="*/ 4206951 h 6858000"/>
              <a:gd name="connsiteX166" fmla="*/ 2819869 w 7467600"/>
              <a:gd name="connsiteY166" fmla="*/ 4252936 h 6858000"/>
              <a:gd name="connsiteX167" fmla="*/ 3143018 w 7467600"/>
              <a:gd name="connsiteY167" fmla="*/ 4332698 h 6858000"/>
              <a:gd name="connsiteX168" fmla="*/ 3241520 w 7467600"/>
              <a:gd name="connsiteY168" fmla="*/ 4385112 h 6858000"/>
              <a:gd name="connsiteX169" fmla="*/ 3374575 w 7467600"/>
              <a:gd name="connsiteY169" fmla="*/ 4451517 h 6858000"/>
              <a:gd name="connsiteX170" fmla="*/ 3505221 w 7467600"/>
              <a:gd name="connsiteY170" fmla="*/ 4480757 h 6858000"/>
              <a:gd name="connsiteX171" fmla="*/ 2626982 w 7467600"/>
              <a:gd name="connsiteY171" fmla="*/ 4206450 h 6858000"/>
              <a:gd name="connsiteX172" fmla="*/ 1310106 w 7467600"/>
              <a:gd name="connsiteY172" fmla="*/ 3943217 h 6858000"/>
              <a:gd name="connsiteX173" fmla="*/ 854994 w 7467600"/>
              <a:gd name="connsiteY173" fmla="*/ 4399136 h 6858000"/>
              <a:gd name="connsiteX174" fmla="*/ 742462 w 7467600"/>
              <a:gd name="connsiteY174" fmla="*/ 4594648 h 6858000"/>
              <a:gd name="connsiteX175" fmla="*/ 820602 w 7467600"/>
              <a:gd name="connsiteY175" fmla="*/ 4485915 h 6858000"/>
              <a:gd name="connsiteX176" fmla="*/ 878295 w 7467600"/>
              <a:gd name="connsiteY176" fmla="*/ 4403594 h 6858000"/>
              <a:gd name="connsiteX177" fmla="*/ 1240607 w 7467600"/>
              <a:gd name="connsiteY177" fmla="*/ 4010401 h 6858000"/>
              <a:gd name="connsiteX178" fmla="*/ 1310106 w 7467600"/>
              <a:gd name="connsiteY178" fmla="*/ 3943217 h 6858000"/>
              <a:gd name="connsiteX179" fmla="*/ 1423113 w 7467600"/>
              <a:gd name="connsiteY179" fmla="*/ 3874565 h 6858000"/>
              <a:gd name="connsiteX180" fmla="*/ 1260565 w 7467600"/>
              <a:gd name="connsiteY180" fmla="*/ 4031982 h 6858000"/>
              <a:gd name="connsiteX181" fmla="*/ 901900 w 7467600"/>
              <a:gd name="connsiteY181" fmla="*/ 4421236 h 6858000"/>
              <a:gd name="connsiteX182" fmla="*/ 845044 w 7467600"/>
              <a:gd name="connsiteY182" fmla="*/ 4502436 h 6858000"/>
              <a:gd name="connsiteX183" fmla="*/ 685926 w 7467600"/>
              <a:gd name="connsiteY183" fmla="*/ 4703069 h 6858000"/>
              <a:gd name="connsiteX184" fmla="*/ 684248 w 7467600"/>
              <a:gd name="connsiteY184" fmla="*/ 4706721 h 6858000"/>
              <a:gd name="connsiteX185" fmla="*/ 1423113 w 7467600"/>
              <a:gd name="connsiteY185" fmla="*/ 3874565 h 6858000"/>
              <a:gd name="connsiteX186" fmla="*/ 3316479 w 7467600"/>
              <a:gd name="connsiteY186" fmla="*/ 3872136 h 6858000"/>
              <a:gd name="connsiteX187" fmla="*/ 3546806 w 7467600"/>
              <a:gd name="connsiteY187" fmla="*/ 4356139 h 6858000"/>
              <a:gd name="connsiteX188" fmla="*/ 3364433 w 7467600"/>
              <a:gd name="connsiteY188" fmla="*/ 3953121 h 6858000"/>
              <a:gd name="connsiteX189" fmla="*/ 3316479 w 7467600"/>
              <a:gd name="connsiteY189" fmla="*/ 3872136 h 6858000"/>
              <a:gd name="connsiteX190" fmla="*/ 3291335 w 7467600"/>
              <a:gd name="connsiteY190" fmla="*/ 3767420 h 6858000"/>
              <a:gd name="connsiteX191" fmla="*/ 3390805 w 7467600"/>
              <a:gd name="connsiteY191" fmla="*/ 3937163 h 6858000"/>
              <a:gd name="connsiteX192" fmla="*/ 3579062 w 7467600"/>
              <a:gd name="connsiteY192" fmla="*/ 4359040 h 6858000"/>
              <a:gd name="connsiteX193" fmla="*/ 3467355 w 7467600"/>
              <a:gd name="connsiteY193" fmla="*/ 3988130 h 6858000"/>
              <a:gd name="connsiteX194" fmla="*/ 3310753 w 7467600"/>
              <a:gd name="connsiteY194" fmla="*/ 3787140 h 6858000"/>
              <a:gd name="connsiteX195" fmla="*/ 3291335 w 7467600"/>
              <a:gd name="connsiteY195" fmla="*/ 3767420 h 6858000"/>
              <a:gd name="connsiteX196" fmla="*/ 1635889 w 7467600"/>
              <a:gd name="connsiteY196" fmla="*/ 3709494 h 6858000"/>
              <a:gd name="connsiteX197" fmla="*/ 1634800 w 7467600"/>
              <a:gd name="connsiteY197" fmla="*/ 3731111 h 6858000"/>
              <a:gd name="connsiteX198" fmla="*/ 1635889 w 7467600"/>
              <a:gd name="connsiteY198" fmla="*/ 3709494 h 6858000"/>
              <a:gd name="connsiteX199" fmla="*/ 1510397 w 7467600"/>
              <a:gd name="connsiteY199" fmla="*/ 3684705 h 6858000"/>
              <a:gd name="connsiteX200" fmla="*/ 1146550 w 7467600"/>
              <a:gd name="connsiteY200" fmla="*/ 3802012 h 6858000"/>
              <a:gd name="connsiteX201" fmla="*/ 698834 w 7467600"/>
              <a:gd name="connsiteY201" fmla="*/ 3952272 h 6858000"/>
              <a:gd name="connsiteX202" fmla="*/ 34256 w 7467600"/>
              <a:gd name="connsiteY202" fmla="*/ 4347603 h 6858000"/>
              <a:gd name="connsiteX203" fmla="*/ 527241 w 7467600"/>
              <a:gd name="connsiteY203" fmla="*/ 4065078 h 6858000"/>
              <a:gd name="connsiteX204" fmla="*/ 1510397 w 7467600"/>
              <a:gd name="connsiteY204" fmla="*/ 3684705 h 6858000"/>
              <a:gd name="connsiteX205" fmla="*/ 1313114 w 7467600"/>
              <a:gd name="connsiteY205" fmla="*/ 3655216 h 6858000"/>
              <a:gd name="connsiteX206" fmla="*/ 1109304 w 7467600"/>
              <a:gd name="connsiteY206" fmla="*/ 3669030 h 6858000"/>
              <a:gd name="connsiteX207" fmla="*/ 8129 w 7467600"/>
              <a:gd name="connsiteY207" fmla="*/ 4330519 h 6858000"/>
              <a:gd name="connsiteX208" fmla="*/ 687572 w 7467600"/>
              <a:gd name="connsiteY208" fmla="*/ 3925629 h 6858000"/>
              <a:gd name="connsiteX209" fmla="*/ 1138365 w 7467600"/>
              <a:gd name="connsiteY209" fmla="*/ 3774515 h 6858000"/>
              <a:gd name="connsiteX210" fmla="*/ 1505579 w 7467600"/>
              <a:gd name="connsiteY210" fmla="*/ 3655526 h 6858000"/>
              <a:gd name="connsiteX211" fmla="*/ 1313114 w 7467600"/>
              <a:gd name="connsiteY211" fmla="*/ 3655216 h 6858000"/>
              <a:gd name="connsiteX212" fmla="*/ 3655073 w 7467600"/>
              <a:gd name="connsiteY212" fmla="*/ 3650884 h 6858000"/>
              <a:gd name="connsiteX213" fmla="*/ 3989938 w 7467600"/>
              <a:gd name="connsiteY213" fmla="*/ 3991685 h 6858000"/>
              <a:gd name="connsiteX214" fmla="*/ 4393907 w 7467600"/>
              <a:gd name="connsiteY214" fmla="*/ 4261258 h 6858000"/>
              <a:gd name="connsiteX215" fmla="*/ 4648051 w 7467600"/>
              <a:gd name="connsiteY215" fmla="*/ 4374051 h 6858000"/>
              <a:gd name="connsiteX216" fmla="*/ 4383389 w 7467600"/>
              <a:gd name="connsiteY216" fmla="*/ 4184369 h 6858000"/>
              <a:gd name="connsiteX217" fmla="*/ 4165508 w 7467600"/>
              <a:gd name="connsiteY217" fmla="*/ 4035196 h 6858000"/>
              <a:gd name="connsiteX218" fmla="*/ 4068162 w 7467600"/>
              <a:gd name="connsiteY218" fmla="*/ 3953394 h 6858000"/>
              <a:gd name="connsiteX219" fmla="*/ 3981416 w 7467600"/>
              <a:gd name="connsiteY219" fmla="*/ 3880482 h 6858000"/>
              <a:gd name="connsiteX220" fmla="*/ 3800147 w 7467600"/>
              <a:gd name="connsiteY220" fmla="*/ 3749872 h 6858000"/>
              <a:gd name="connsiteX221" fmla="*/ 3655073 w 7467600"/>
              <a:gd name="connsiteY221" fmla="*/ 3650884 h 6858000"/>
              <a:gd name="connsiteX222" fmla="*/ 3670252 w 7467600"/>
              <a:gd name="connsiteY222" fmla="*/ 3622798 h 6858000"/>
              <a:gd name="connsiteX223" fmla="*/ 3817258 w 7467600"/>
              <a:gd name="connsiteY223" fmla="*/ 3723577 h 6858000"/>
              <a:gd name="connsiteX224" fmla="*/ 4000461 w 7467600"/>
              <a:gd name="connsiteY224" fmla="*/ 3855966 h 6858000"/>
              <a:gd name="connsiteX225" fmla="*/ 4088180 w 7467600"/>
              <a:gd name="connsiteY225" fmla="*/ 3929774 h 6858000"/>
              <a:gd name="connsiteX226" fmla="*/ 4184555 w 7467600"/>
              <a:gd name="connsiteY226" fmla="*/ 4010683 h 6858000"/>
              <a:gd name="connsiteX227" fmla="*/ 4399563 w 7467600"/>
              <a:gd name="connsiteY227" fmla="*/ 4158106 h 6858000"/>
              <a:gd name="connsiteX228" fmla="*/ 4684469 w 7467600"/>
              <a:gd name="connsiteY228" fmla="*/ 4364680 h 6858000"/>
              <a:gd name="connsiteX229" fmla="*/ 4690271 w 7467600"/>
              <a:gd name="connsiteY229" fmla="*/ 4370034 h 6858000"/>
              <a:gd name="connsiteX230" fmla="*/ 4136093 w 7467600"/>
              <a:gd name="connsiteY230" fmla="*/ 3858466 h 6858000"/>
              <a:gd name="connsiteX231" fmla="*/ 3670252 w 7467600"/>
              <a:gd name="connsiteY231" fmla="*/ 3622798 h 6858000"/>
              <a:gd name="connsiteX232" fmla="*/ 4440129 w 7467600"/>
              <a:gd name="connsiteY232" fmla="*/ 3448571 h 6858000"/>
              <a:gd name="connsiteX233" fmla="*/ 4856525 w 7467600"/>
              <a:gd name="connsiteY233" fmla="*/ 3915351 h 6858000"/>
              <a:gd name="connsiteX234" fmla="*/ 5059055 w 7467600"/>
              <a:gd name="connsiteY234" fmla="*/ 4108918 h 6858000"/>
              <a:gd name="connsiteX235" fmla="*/ 5290070 w 7467600"/>
              <a:gd name="connsiteY235" fmla="*/ 4263619 h 6858000"/>
              <a:gd name="connsiteX236" fmla="*/ 4834991 w 7467600"/>
              <a:gd name="connsiteY236" fmla="*/ 3830985 h 6858000"/>
              <a:gd name="connsiteX237" fmla="*/ 4440129 w 7467600"/>
              <a:gd name="connsiteY237" fmla="*/ 3448571 h 6858000"/>
              <a:gd name="connsiteX238" fmla="*/ 4441737 w 7467600"/>
              <a:gd name="connsiteY238" fmla="*/ 3399734 h 6858000"/>
              <a:gd name="connsiteX239" fmla="*/ 4431236 w 7467600"/>
              <a:gd name="connsiteY239" fmla="*/ 3400954 h 6858000"/>
              <a:gd name="connsiteX240" fmla="*/ 4557150 w 7467600"/>
              <a:gd name="connsiteY240" fmla="*/ 3510023 h 6858000"/>
              <a:gd name="connsiteX241" fmla="*/ 4856936 w 7467600"/>
              <a:gd name="connsiteY241" fmla="*/ 3809146 h 6858000"/>
              <a:gd name="connsiteX242" fmla="*/ 5111996 w 7467600"/>
              <a:gd name="connsiteY242" fmla="*/ 4065759 h 6858000"/>
              <a:gd name="connsiteX243" fmla="*/ 5388878 w 7467600"/>
              <a:gd name="connsiteY243" fmla="*/ 4300185 h 6858000"/>
              <a:gd name="connsiteX244" fmla="*/ 5425556 w 7467600"/>
              <a:gd name="connsiteY244" fmla="*/ 4308967 h 6858000"/>
              <a:gd name="connsiteX245" fmla="*/ 4943646 w 7467600"/>
              <a:gd name="connsiteY245" fmla="*/ 3822916 h 6858000"/>
              <a:gd name="connsiteX246" fmla="*/ 4594837 w 7467600"/>
              <a:gd name="connsiteY246" fmla="*/ 3532274 h 6858000"/>
              <a:gd name="connsiteX247" fmla="*/ 4441737 w 7467600"/>
              <a:gd name="connsiteY247" fmla="*/ 3399734 h 6858000"/>
              <a:gd name="connsiteX248" fmla="*/ 5425834 w 7467600"/>
              <a:gd name="connsiteY248" fmla="*/ 3162785 h 6858000"/>
              <a:gd name="connsiteX249" fmla="*/ 5401644 w 7467600"/>
              <a:gd name="connsiteY249" fmla="*/ 3617847 h 6858000"/>
              <a:gd name="connsiteX250" fmla="*/ 5467256 w 7467600"/>
              <a:gd name="connsiteY250" fmla="*/ 4175494 h 6858000"/>
              <a:gd name="connsiteX251" fmla="*/ 5448069 w 7467600"/>
              <a:gd name="connsiteY251" fmla="*/ 3567554 h 6858000"/>
              <a:gd name="connsiteX252" fmla="*/ 5425834 w 7467600"/>
              <a:gd name="connsiteY252" fmla="*/ 3162785 h 6858000"/>
              <a:gd name="connsiteX253" fmla="*/ 1318687 w 7467600"/>
              <a:gd name="connsiteY253" fmla="*/ 3113840 h 6858000"/>
              <a:gd name="connsiteX254" fmla="*/ 1066793 w 7467600"/>
              <a:gd name="connsiteY254" fmla="*/ 3212171 h 6858000"/>
              <a:gd name="connsiteX255" fmla="*/ 993319 w 7467600"/>
              <a:gd name="connsiteY255" fmla="*/ 3247648 h 6858000"/>
              <a:gd name="connsiteX256" fmla="*/ 853081 w 7467600"/>
              <a:gd name="connsiteY256" fmla="*/ 3312410 h 6858000"/>
              <a:gd name="connsiteX257" fmla="*/ 805957 w 7467600"/>
              <a:gd name="connsiteY257" fmla="*/ 3330443 h 6858000"/>
              <a:gd name="connsiteX258" fmla="*/ 1318687 w 7467600"/>
              <a:gd name="connsiteY258" fmla="*/ 3113840 h 6858000"/>
              <a:gd name="connsiteX259" fmla="*/ 5453702 w 7467600"/>
              <a:gd name="connsiteY259" fmla="*/ 3090882 h 6858000"/>
              <a:gd name="connsiteX260" fmla="*/ 5480135 w 7467600"/>
              <a:gd name="connsiteY260" fmla="*/ 3565802 h 6858000"/>
              <a:gd name="connsiteX261" fmla="*/ 5499023 w 7467600"/>
              <a:gd name="connsiteY261" fmla="*/ 4166310 h 6858000"/>
              <a:gd name="connsiteX262" fmla="*/ 5547022 w 7467600"/>
              <a:gd name="connsiteY262" fmla="*/ 3607838 h 6858000"/>
              <a:gd name="connsiteX263" fmla="*/ 5515964 w 7467600"/>
              <a:gd name="connsiteY263" fmla="*/ 3378541 h 6858000"/>
              <a:gd name="connsiteX264" fmla="*/ 5453702 w 7467600"/>
              <a:gd name="connsiteY264" fmla="*/ 3090882 h 6858000"/>
              <a:gd name="connsiteX265" fmla="*/ 1238695 w 7467600"/>
              <a:gd name="connsiteY265" fmla="*/ 3076820 h 6858000"/>
              <a:gd name="connsiteX266" fmla="*/ 716371 w 7467600"/>
              <a:gd name="connsiteY266" fmla="*/ 3293249 h 6858000"/>
              <a:gd name="connsiteX267" fmla="*/ 579522 w 7467600"/>
              <a:gd name="connsiteY267" fmla="*/ 3371759 h 6858000"/>
              <a:gd name="connsiteX268" fmla="*/ 600288 w 7467600"/>
              <a:gd name="connsiteY268" fmla="*/ 3365555 h 6858000"/>
              <a:gd name="connsiteX269" fmla="*/ 840692 w 7467600"/>
              <a:gd name="connsiteY269" fmla="*/ 3284921 h 6858000"/>
              <a:gd name="connsiteX270" fmla="*/ 979248 w 7467600"/>
              <a:gd name="connsiteY270" fmla="*/ 3221003 h 6858000"/>
              <a:gd name="connsiteX271" fmla="*/ 1053282 w 7467600"/>
              <a:gd name="connsiteY271" fmla="*/ 3185247 h 6858000"/>
              <a:gd name="connsiteX272" fmla="*/ 1320603 w 7467600"/>
              <a:gd name="connsiteY272" fmla="*/ 3081281 h 6858000"/>
              <a:gd name="connsiteX273" fmla="*/ 1238695 w 7467600"/>
              <a:gd name="connsiteY273" fmla="*/ 3076820 h 6858000"/>
              <a:gd name="connsiteX274" fmla="*/ 5425627 w 7467600"/>
              <a:gd name="connsiteY274" fmla="*/ 2954192 h 6858000"/>
              <a:gd name="connsiteX275" fmla="*/ 5470770 w 7467600"/>
              <a:gd name="connsiteY275" fmla="*/ 3005435 h 6858000"/>
              <a:gd name="connsiteX276" fmla="*/ 5519779 w 7467600"/>
              <a:gd name="connsiteY276" fmla="*/ 4359223 h 6858000"/>
              <a:gd name="connsiteX277" fmla="*/ 5520293 w 7467600"/>
              <a:gd name="connsiteY277" fmla="*/ 4360602 h 6858000"/>
              <a:gd name="connsiteX278" fmla="*/ 5767221 w 7467600"/>
              <a:gd name="connsiteY278" fmla="*/ 4665564 h 6858000"/>
              <a:gd name="connsiteX279" fmla="*/ 6937169 w 7467600"/>
              <a:gd name="connsiteY279" fmla="*/ 4815941 h 6858000"/>
              <a:gd name="connsiteX280" fmla="*/ 6953922 w 7467600"/>
              <a:gd name="connsiteY280" fmla="*/ 4890068 h 6858000"/>
              <a:gd name="connsiteX281" fmla="*/ 6071359 w 7467600"/>
              <a:gd name="connsiteY281" fmla="*/ 4770770 h 6858000"/>
              <a:gd name="connsiteX282" fmla="*/ 6038839 w 7467600"/>
              <a:gd name="connsiteY282" fmla="*/ 4764474 h 6858000"/>
              <a:gd name="connsiteX283" fmla="*/ 6038706 w 7467600"/>
              <a:gd name="connsiteY283" fmla="*/ 4763847 h 6858000"/>
              <a:gd name="connsiteX284" fmla="*/ 6037784 w 7467600"/>
              <a:gd name="connsiteY284" fmla="*/ 4764270 h 6858000"/>
              <a:gd name="connsiteX285" fmla="*/ 6038839 w 7467600"/>
              <a:gd name="connsiteY285" fmla="*/ 4764474 h 6858000"/>
              <a:gd name="connsiteX286" fmla="*/ 6040338 w 7467600"/>
              <a:gd name="connsiteY286" fmla="*/ 4771418 h 6858000"/>
              <a:gd name="connsiteX287" fmla="*/ 6024488 w 7467600"/>
              <a:gd name="connsiteY287" fmla="*/ 4809903 h 6858000"/>
              <a:gd name="connsiteX288" fmla="*/ 5599771 w 7467600"/>
              <a:gd name="connsiteY288" fmla="*/ 5509652 h 6858000"/>
              <a:gd name="connsiteX289" fmla="*/ 5548843 w 7467600"/>
              <a:gd name="connsiteY289" fmla="*/ 5563845 h 6858000"/>
              <a:gd name="connsiteX290" fmla="*/ 5940952 w 7467600"/>
              <a:gd name="connsiteY290" fmla="*/ 6250028 h 6858000"/>
              <a:gd name="connsiteX291" fmla="*/ 6043441 w 7467600"/>
              <a:gd name="connsiteY291" fmla="*/ 6665847 h 6858000"/>
              <a:gd name="connsiteX292" fmla="*/ 6093432 w 7467600"/>
              <a:gd name="connsiteY292" fmla="*/ 6858000 h 6858000"/>
              <a:gd name="connsiteX293" fmla="*/ 6034344 w 7467600"/>
              <a:gd name="connsiteY293" fmla="*/ 6858000 h 6858000"/>
              <a:gd name="connsiteX294" fmla="*/ 6026679 w 7467600"/>
              <a:gd name="connsiteY294" fmla="*/ 6836959 h 6858000"/>
              <a:gd name="connsiteX295" fmla="*/ 5800441 w 7467600"/>
              <a:gd name="connsiteY295" fmla="*/ 6335286 h 6858000"/>
              <a:gd name="connsiteX296" fmla="*/ 5526562 w 7467600"/>
              <a:gd name="connsiteY296" fmla="*/ 5705388 h 6858000"/>
              <a:gd name="connsiteX297" fmla="*/ 5519640 w 7467600"/>
              <a:gd name="connsiteY297" fmla="*/ 5683774 h 6858000"/>
              <a:gd name="connsiteX298" fmla="*/ 5844559 w 7467600"/>
              <a:gd name="connsiteY298" fmla="*/ 6553349 h 6858000"/>
              <a:gd name="connsiteX299" fmla="*/ 5975994 w 7467600"/>
              <a:gd name="connsiteY299" fmla="*/ 6858000 h 6858000"/>
              <a:gd name="connsiteX300" fmla="*/ 5898547 w 7467600"/>
              <a:gd name="connsiteY300" fmla="*/ 6858000 h 6858000"/>
              <a:gd name="connsiteX301" fmla="*/ 5682041 w 7467600"/>
              <a:gd name="connsiteY301" fmla="*/ 6355860 h 6858000"/>
              <a:gd name="connsiteX302" fmla="*/ 5461758 w 7467600"/>
              <a:gd name="connsiteY302" fmla="*/ 5820220 h 6858000"/>
              <a:gd name="connsiteX303" fmla="*/ 5237282 w 7467600"/>
              <a:gd name="connsiteY303" fmla="*/ 6579086 h 6858000"/>
              <a:gd name="connsiteX304" fmla="*/ 5115009 w 7467600"/>
              <a:gd name="connsiteY304" fmla="*/ 6858000 h 6858000"/>
              <a:gd name="connsiteX305" fmla="*/ 5028074 w 7467600"/>
              <a:gd name="connsiteY305" fmla="*/ 6858000 h 6858000"/>
              <a:gd name="connsiteX306" fmla="*/ 5079508 w 7467600"/>
              <a:gd name="connsiteY306" fmla="*/ 6749074 h 6858000"/>
              <a:gd name="connsiteX307" fmla="*/ 5371846 w 7467600"/>
              <a:gd name="connsiteY307" fmla="*/ 5924413 h 6858000"/>
              <a:gd name="connsiteX308" fmla="*/ 5270512 w 7467600"/>
              <a:gd name="connsiteY308" fmla="*/ 6138975 h 6858000"/>
              <a:gd name="connsiteX309" fmla="*/ 5062409 w 7467600"/>
              <a:gd name="connsiteY309" fmla="*/ 6653544 h 6858000"/>
              <a:gd name="connsiteX310" fmla="*/ 5036628 w 7467600"/>
              <a:gd name="connsiteY310" fmla="*/ 6754247 h 6858000"/>
              <a:gd name="connsiteX311" fmla="*/ 5009112 w 7467600"/>
              <a:gd name="connsiteY311" fmla="*/ 6858000 h 6858000"/>
              <a:gd name="connsiteX312" fmla="*/ 4976679 w 7467600"/>
              <a:gd name="connsiteY312" fmla="*/ 6858000 h 6858000"/>
              <a:gd name="connsiteX313" fmla="*/ 5006537 w 7467600"/>
              <a:gd name="connsiteY313" fmla="*/ 6747068 h 6858000"/>
              <a:gd name="connsiteX314" fmla="*/ 5032723 w 7467600"/>
              <a:gd name="connsiteY314" fmla="*/ 6644957 h 6858000"/>
              <a:gd name="connsiteX315" fmla="*/ 5242949 w 7467600"/>
              <a:gd name="connsiteY315" fmla="*/ 6125175 h 6858000"/>
              <a:gd name="connsiteX316" fmla="*/ 5286321 w 7467600"/>
              <a:gd name="connsiteY316" fmla="*/ 6033555 h 6858000"/>
              <a:gd name="connsiteX317" fmla="*/ 5008210 w 7467600"/>
              <a:gd name="connsiteY317" fmla="*/ 6649194 h 6858000"/>
              <a:gd name="connsiteX318" fmla="*/ 4986321 w 7467600"/>
              <a:gd name="connsiteY318" fmla="*/ 6765687 h 6858000"/>
              <a:gd name="connsiteX319" fmla="*/ 4973474 w 7467600"/>
              <a:gd name="connsiteY319" fmla="*/ 6858000 h 6858000"/>
              <a:gd name="connsiteX320" fmla="*/ 4907178 w 7467600"/>
              <a:gd name="connsiteY320" fmla="*/ 6858000 h 6858000"/>
              <a:gd name="connsiteX321" fmla="*/ 4910810 w 7467600"/>
              <a:gd name="connsiteY321" fmla="*/ 6829660 h 6858000"/>
              <a:gd name="connsiteX322" fmla="*/ 4987461 w 7467600"/>
              <a:gd name="connsiteY322" fmla="*/ 6432994 h 6858000"/>
              <a:gd name="connsiteX323" fmla="*/ 5179262 w 7467600"/>
              <a:gd name="connsiteY323" fmla="*/ 6035044 h 6858000"/>
              <a:gd name="connsiteX324" fmla="*/ 4689678 w 7467600"/>
              <a:gd name="connsiteY324" fmla="*/ 6440241 h 6858000"/>
              <a:gd name="connsiteX325" fmla="*/ 4477543 w 7467600"/>
              <a:gd name="connsiteY325" fmla="*/ 6674836 h 6858000"/>
              <a:gd name="connsiteX326" fmla="*/ 4329957 w 7467600"/>
              <a:gd name="connsiteY326" fmla="*/ 6858000 h 6858000"/>
              <a:gd name="connsiteX327" fmla="*/ 4218595 w 7467600"/>
              <a:gd name="connsiteY327" fmla="*/ 6858000 h 6858000"/>
              <a:gd name="connsiteX328" fmla="*/ 4368888 w 7467600"/>
              <a:gd name="connsiteY328" fmla="*/ 6668412 h 6858000"/>
              <a:gd name="connsiteX329" fmla="*/ 4563091 w 7467600"/>
              <a:gd name="connsiteY329" fmla="*/ 6442508 h 6858000"/>
              <a:gd name="connsiteX330" fmla="*/ 5387324 w 7467600"/>
              <a:gd name="connsiteY330" fmla="*/ 5705830 h 6858000"/>
              <a:gd name="connsiteX331" fmla="*/ 5073620 w 7467600"/>
              <a:gd name="connsiteY331" fmla="*/ 5955437 h 6858000"/>
              <a:gd name="connsiteX332" fmla="*/ 4689789 w 7467600"/>
              <a:gd name="connsiteY332" fmla="*/ 6268382 h 6858000"/>
              <a:gd name="connsiteX333" fmla="*/ 4418722 w 7467600"/>
              <a:gd name="connsiteY333" fmla="*/ 6570886 h 6858000"/>
              <a:gd name="connsiteX334" fmla="*/ 4214944 w 7467600"/>
              <a:gd name="connsiteY334" fmla="*/ 6858000 h 6858000"/>
              <a:gd name="connsiteX335" fmla="*/ 4177898 w 7467600"/>
              <a:gd name="connsiteY335" fmla="*/ 6858000 h 6858000"/>
              <a:gd name="connsiteX336" fmla="*/ 4391597 w 7467600"/>
              <a:gd name="connsiteY336" fmla="*/ 6556370 h 6858000"/>
              <a:gd name="connsiteX337" fmla="*/ 4668889 w 7467600"/>
              <a:gd name="connsiteY337" fmla="*/ 6246399 h 6858000"/>
              <a:gd name="connsiteX338" fmla="*/ 5055427 w 7467600"/>
              <a:gd name="connsiteY338" fmla="*/ 5931476 h 6858000"/>
              <a:gd name="connsiteX339" fmla="*/ 5371814 w 7467600"/>
              <a:gd name="connsiteY339" fmla="*/ 5678975 h 6858000"/>
              <a:gd name="connsiteX340" fmla="*/ 4987918 w 7467600"/>
              <a:gd name="connsiteY340" fmla="*/ 5838701 h 6858000"/>
              <a:gd name="connsiteX341" fmla="*/ 4317146 w 7467600"/>
              <a:gd name="connsiteY341" fmla="*/ 6587716 h 6858000"/>
              <a:gd name="connsiteX342" fmla="*/ 4171627 w 7467600"/>
              <a:gd name="connsiteY342" fmla="*/ 6858000 h 6858000"/>
              <a:gd name="connsiteX343" fmla="*/ 4081585 w 7467600"/>
              <a:gd name="connsiteY343" fmla="*/ 6858000 h 6858000"/>
              <a:gd name="connsiteX344" fmla="*/ 4238603 w 7467600"/>
              <a:gd name="connsiteY344" fmla="*/ 6559341 h 6858000"/>
              <a:gd name="connsiteX345" fmla="*/ 4778333 w 7467600"/>
              <a:gd name="connsiteY345" fmla="*/ 5873626 h 6858000"/>
              <a:gd name="connsiteX346" fmla="*/ 5414185 w 7467600"/>
              <a:gd name="connsiteY346" fmla="*/ 5573882 h 6858000"/>
              <a:gd name="connsiteX347" fmla="*/ 5959648 w 7467600"/>
              <a:gd name="connsiteY347" fmla="*/ 4760797 h 6858000"/>
              <a:gd name="connsiteX348" fmla="*/ 5355019 w 7467600"/>
              <a:gd name="connsiteY348" fmla="*/ 4734672 h 6858000"/>
              <a:gd name="connsiteX349" fmla="*/ 5083565 w 7467600"/>
              <a:gd name="connsiteY349" fmla="*/ 5179121 h 6858000"/>
              <a:gd name="connsiteX350" fmla="*/ 4713577 w 7467600"/>
              <a:gd name="connsiteY350" fmla="*/ 5616803 h 6858000"/>
              <a:gd name="connsiteX351" fmla="*/ 3989559 w 7467600"/>
              <a:gd name="connsiteY351" fmla="*/ 6145945 h 6858000"/>
              <a:gd name="connsiteX352" fmla="*/ 3939824 w 7467600"/>
              <a:gd name="connsiteY352" fmla="*/ 6066900 h 6858000"/>
              <a:gd name="connsiteX353" fmla="*/ 4584537 w 7467600"/>
              <a:gd name="connsiteY353" fmla="*/ 5324826 h 6858000"/>
              <a:gd name="connsiteX354" fmla="*/ 5037105 w 7467600"/>
              <a:gd name="connsiteY354" fmla="*/ 5088765 h 6858000"/>
              <a:gd name="connsiteX355" fmla="*/ 5039930 w 7467600"/>
              <a:gd name="connsiteY355" fmla="*/ 5089585 h 6858000"/>
              <a:gd name="connsiteX356" fmla="*/ 5263764 w 7467600"/>
              <a:gd name="connsiteY356" fmla="*/ 4735525 h 6858000"/>
              <a:gd name="connsiteX357" fmla="*/ 4086300 w 7467600"/>
              <a:gd name="connsiteY357" fmla="*/ 4884599 h 6858000"/>
              <a:gd name="connsiteX358" fmla="*/ 4085485 w 7467600"/>
              <a:gd name="connsiteY358" fmla="*/ 4899070 h 6858000"/>
              <a:gd name="connsiteX359" fmla="*/ 3871915 w 7467600"/>
              <a:gd name="connsiteY359" fmla="*/ 5253645 h 6858000"/>
              <a:gd name="connsiteX360" fmla="*/ 3799374 w 7467600"/>
              <a:gd name="connsiteY360" fmla="*/ 5466127 h 6858000"/>
              <a:gd name="connsiteX361" fmla="*/ 3498850 w 7467600"/>
              <a:gd name="connsiteY361" fmla="*/ 6661888 h 6858000"/>
              <a:gd name="connsiteX362" fmla="*/ 3399216 w 7467600"/>
              <a:gd name="connsiteY362" fmla="*/ 6858000 h 6858000"/>
              <a:gd name="connsiteX363" fmla="*/ 3303688 w 7467600"/>
              <a:gd name="connsiteY363" fmla="*/ 6858000 h 6858000"/>
              <a:gd name="connsiteX364" fmla="*/ 3391774 w 7467600"/>
              <a:gd name="connsiteY364" fmla="*/ 6697181 h 6858000"/>
              <a:gd name="connsiteX365" fmla="*/ 3735540 w 7467600"/>
              <a:gd name="connsiteY365" fmla="*/ 5546923 h 6858000"/>
              <a:gd name="connsiteX366" fmla="*/ 3729438 w 7467600"/>
              <a:gd name="connsiteY366" fmla="*/ 5569058 h 6858000"/>
              <a:gd name="connsiteX367" fmla="*/ 3707782 w 7467600"/>
              <a:gd name="connsiteY367" fmla="*/ 5644908 h 6858000"/>
              <a:gd name="connsiteX368" fmla="*/ 3583827 w 7467600"/>
              <a:gd name="connsiteY368" fmla="*/ 6039215 h 6858000"/>
              <a:gd name="connsiteX369" fmla="*/ 3547861 w 7467600"/>
              <a:gd name="connsiteY369" fmla="*/ 6129609 h 6858000"/>
              <a:gd name="connsiteX370" fmla="*/ 3490905 w 7467600"/>
              <a:gd name="connsiteY370" fmla="*/ 6277660 h 6858000"/>
              <a:gd name="connsiteX371" fmla="*/ 3455859 w 7467600"/>
              <a:gd name="connsiteY371" fmla="*/ 6391301 h 6858000"/>
              <a:gd name="connsiteX372" fmla="*/ 3429112 w 7467600"/>
              <a:gd name="connsiteY372" fmla="*/ 6479469 h 6858000"/>
              <a:gd name="connsiteX373" fmla="*/ 3304862 w 7467600"/>
              <a:gd name="connsiteY373" fmla="*/ 6796476 h 6858000"/>
              <a:gd name="connsiteX374" fmla="*/ 3276071 w 7467600"/>
              <a:gd name="connsiteY374" fmla="*/ 6858000 h 6858000"/>
              <a:gd name="connsiteX375" fmla="*/ 3240805 w 7467600"/>
              <a:gd name="connsiteY375" fmla="*/ 6858000 h 6858000"/>
              <a:gd name="connsiteX376" fmla="*/ 3275917 w 7467600"/>
              <a:gd name="connsiteY376" fmla="*/ 6783192 h 6858000"/>
              <a:gd name="connsiteX377" fmla="*/ 3399358 w 7467600"/>
              <a:gd name="connsiteY377" fmla="*/ 6469011 h 6858000"/>
              <a:gd name="connsiteX378" fmla="*/ 3425650 w 7467600"/>
              <a:gd name="connsiteY378" fmla="*/ 6381333 h 6858000"/>
              <a:gd name="connsiteX379" fmla="*/ 3460661 w 7467600"/>
              <a:gd name="connsiteY379" fmla="*/ 6266763 h 6858000"/>
              <a:gd name="connsiteX380" fmla="*/ 3518021 w 7467600"/>
              <a:gd name="connsiteY380" fmla="*/ 6117298 h 6858000"/>
              <a:gd name="connsiteX381" fmla="*/ 3554035 w 7467600"/>
              <a:gd name="connsiteY381" fmla="*/ 6027832 h 6858000"/>
              <a:gd name="connsiteX382" fmla="*/ 3677174 w 7467600"/>
              <a:gd name="connsiteY382" fmla="*/ 5636351 h 6858000"/>
              <a:gd name="connsiteX383" fmla="*/ 3698819 w 7467600"/>
              <a:gd name="connsiteY383" fmla="*/ 5560503 h 6858000"/>
              <a:gd name="connsiteX384" fmla="*/ 3702094 w 7467600"/>
              <a:gd name="connsiteY384" fmla="*/ 5549194 h 6858000"/>
              <a:gd name="connsiteX385" fmla="*/ 3398355 w 7467600"/>
              <a:gd name="connsiteY385" fmla="*/ 6094603 h 6858000"/>
              <a:gd name="connsiteX386" fmla="*/ 3193941 w 7467600"/>
              <a:gd name="connsiteY386" fmla="*/ 6798775 h 6858000"/>
              <a:gd name="connsiteX387" fmla="*/ 3184140 w 7467600"/>
              <a:gd name="connsiteY387" fmla="*/ 6858000 h 6858000"/>
              <a:gd name="connsiteX388" fmla="*/ 3099978 w 7467600"/>
              <a:gd name="connsiteY388" fmla="*/ 6858000 h 6858000"/>
              <a:gd name="connsiteX389" fmla="*/ 3101556 w 7467600"/>
              <a:gd name="connsiteY389" fmla="*/ 6843337 h 6858000"/>
              <a:gd name="connsiteX390" fmla="*/ 3370162 w 7467600"/>
              <a:gd name="connsiteY390" fmla="*/ 5785550 h 6858000"/>
              <a:gd name="connsiteX391" fmla="*/ 3746477 w 7467600"/>
              <a:gd name="connsiteY391" fmla="*/ 5377889 h 6858000"/>
              <a:gd name="connsiteX392" fmla="*/ 3863399 w 7467600"/>
              <a:gd name="connsiteY392" fmla="*/ 5087257 h 6858000"/>
              <a:gd name="connsiteX393" fmla="*/ 3968712 w 7467600"/>
              <a:gd name="connsiteY393" fmla="*/ 4913989 h 6858000"/>
              <a:gd name="connsiteX394" fmla="*/ 2792390 w 7467600"/>
              <a:gd name="connsiteY394" fmla="*/ 5382974 h 6858000"/>
              <a:gd name="connsiteX395" fmla="*/ 2714982 w 7467600"/>
              <a:gd name="connsiteY395" fmla="*/ 5427051 h 6858000"/>
              <a:gd name="connsiteX396" fmla="*/ 2813361 w 7467600"/>
              <a:gd name="connsiteY396" fmla="*/ 6023912 h 6858000"/>
              <a:gd name="connsiteX397" fmla="*/ 2688430 w 7467600"/>
              <a:gd name="connsiteY397" fmla="*/ 6801564 h 6858000"/>
              <a:gd name="connsiteX398" fmla="*/ 2629626 w 7467600"/>
              <a:gd name="connsiteY398" fmla="*/ 6763394 h 6858000"/>
              <a:gd name="connsiteX399" fmla="*/ 2565328 w 7467600"/>
              <a:gd name="connsiteY399" fmla="*/ 5516399 h 6858000"/>
              <a:gd name="connsiteX400" fmla="*/ 1922999 w 7467600"/>
              <a:gd name="connsiteY400" fmla="*/ 5980343 h 6858000"/>
              <a:gd name="connsiteX401" fmla="*/ 1950261 w 7467600"/>
              <a:gd name="connsiteY401" fmla="*/ 6405858 h 6858000"/>
              <a:gd name="connsiteX402" fmla="*/ 2365554 w 7467600"/>
              <a:gd name="connsiteY402" fmla="*/ 6759107 h 6858000"/>
              <a:gd name="connsiteX403" fmla="*/ 2424142 w 7467600"/>
              <a:gd name="connsiteY403" fmla="*/ 6858000 h 6858000"/>
              <a:gd name="connsiteX404" fmla="*/ 2395994 w 7467600"/>
              <a:gd name="connsiteY404" fmla="*/ 6858000 h 6858000"/>
              <a:gd name="connsiteX405" fmla="*/ 2392863 w 7467600"/>
              <a:gd name="connsiteY405" fmla="*/ 6852964 h 6858000"/>
              <a:gd name="connsiteX406" fmla="*/ 2017589 w 7467600"/>
              <a:gd name="connsiteY406" fmla="*/ 6493982 h 6858000"/>
              <a:gd name="connsiteX407" fmla="*/ 2147336 w 7467600"/>
              <a:gd name="connsiteY407" fmla="*/ 6594052 h 6858000"/>
              <a:gd name="connsiteX408" fmla="*/ 2207047 w 7467600"/>
              <a:gd name="connsiteY408" fmla="*/ 6654540 h 6858000"/>
              <a:gd name="connsiteX409" fmla="*/ 2299106 w 7467600"/>
              <a:gd name="connsiteY409" fmla="*/ 6778931 h 6858000"/>
              <a:gd name="connsiteX410" fmla="*/ 2314430 w 7467600"/>
              <a:gd name="connsiteY410" fmla="*/ 6801144 h 6858000"/>
              <a:gd name="connsiteX411" fmla="*/ 2352406 w 7467600"/>
              <a:gd name="connsiteY411" fmla="*/ 6858000 h 6858000"/>
              <a:gd name="connsiteX412" fmla="*/ 2314492 w 7467600"/>
              <a:gd name="connsiteY412" fmla="*/ 6858000 h 6858000"/>
              <a:gd name="connsiteX413" fmla="*/ 2288095 w 7467600"/>
              <a:gd name="connsiteY413" fmla="*/ 6818030 h 6858000"/>
              <a:gd name="connsiteX414" fmla="*/ 2272768 w 7467600"/>
              <a:gd name="connsiteY414" fmla="*/ 6795822 h 6858000"/>
              <a:gd name="connsiteX415" fmla="*/ 2182715 w 7467600"/>
              <a:gd name="connsiteY415" fmla="*/ 6675071 h 6858000"/>
              <a:gd name="connsiteX416" fmla="*/ 2032061 w 7467600"/>
              <a:gd name="connsiteY416" fmla="*/ 6541380 h 6858000"/>
              <a:gd name="connsiteX417" fmla="*/ 2257220 w 7467600"/>
              <a:gd name="connsiteY417" fmla="*/ 6826257 h 6858000"/>
              <a:gd name="connsiteX418" fmla="*/ 2281324 w 7467600"/>
              <a:gd name="connsiteY418" fmla="*/ 6858000 h 6858000"/>
              <a:gd name="connsiteX419" fmla="*/ 2242860 w 7467600"/>
              <a:gd name="connsiteY419" fmla="*/ 6858000 h 6858000"/>
              <a:gd name="connsiteX420" fmla="*/ 2232818 w 7467600"/>
              <a:gd name="connsiteY420" fmla="*/ 6844926 h 6858000"/>
              <a:gd name="connsiteX421" fmla="*/ 1990172 w 7467600"/>
              <a:gd name="connsiteY421" fmla="*/ 6542121 h 6858000"/>
              <a:gd name="connsiteX422" fmla="*/ 2124090 w 7467600"/>
              <a:gd name="connsiteY422" fmla="*/ 6761017 h 6858000"/>
              <a:gd name="connsiteX423" fmla="*/ 2200380 w 7467600"/>
              <a:gd name="connsiteY423" fmla="*/ 6858000 h 6858000"/>
              <a:gd name="connsiteX424" fmla="*/ 2147507 w 7467600"/>
              <a:gd name="connsiteY424" fmla="*/ 6858000 h 6858000"/>
              <a:gd name="connsiteX425" fmla="*/ 2070668 w 7467600"/>
              <a:gd name="connsiteY425" fmla="*/ 6761520 h 6858000"/>
              <a:gd name="connsiteX426" fmla="*/ 1975142 w 7467600"/>
              <a:gd name="connsiteY426" fmla="*/ 6585570 h 6858000"/>
              <a:gd name="connsiteX427" fmla="*/ 2050035 w 7467600"/>
              <a:gd name="connsiteY427" fmla="*/ 6813345 h 6858000"/>
              <a:gd name="connsiteX428" fmla="*/ 2063025 w 7467600"/>
              <a:gd name="connsiteY428" fmla="*/ 6858000 h 6858000"/>
              <a:gd name="connsiteX429" fmla="*/ 2021675 w 7467600"/>
              <a:gd name="connsiteY429" fmla="*/ 6858000 h 6858000"/>
              <a:gd name="connsiteX430" fmla="*/ 2019308 w 7467600"/>
              <a:gd name="connsiteY430" fmla="*/ 6847118 h 6858000"/>
              <a:gd name="connsiteX431" fmla="*/ 1938835 w 7467600"/>
              <a:gd name="connsiteY431" fmla="*/ 6551160 h 6858000"/>
              <a:gd name="connsiteX432" fmla="*/ 1953230 w 7467600"/>
              <a:gd name="connsiteY432" fmla="*/ 6759699 h 6858000"/>
              <a:gd name="connsiteX433" fmla="*/ 1956763 w 7467600"/>
              <a:gd name="connsiteY433" fmla="*/ 6778191 h 6858000"/>
              <a:gd name="connsiteX434" fmla="*/ 1967925 w 7467600"/>
              <a:gd name="connsiteY434" fmla="*/ 6858000 h 6858000"/>
              <a:gd name="connsiteX435" fmla="*/ 1936622 w 7467600"/>
              <a:gd name="connsiteY435" fmla="*/ 6858000 h 6858000"/>
              <a:gd name="connsiteX436" fmla="*/ 1926261 w 7467600"/>
              <a:gd name="connsiteY436" fmla="*/ 6784064 h 6858000"/>
              <a:gd name="connsiteX437" fmla="*/ 1922724 w 7467600"/>
              <a:gd name="connsiteY437" fmla="*/ 6765577 h 6858000"/>
              <a:gd name="connsiteX438" fmla="*/ 1904650 w 7467600"/>
              <a:gd name="connsiteY438" fmla="*/ 6639616 h 6858000"/>
              <a:gd name="connsiteX439" fmla="*/ 1885273 w 7467600"/>
              <a:gd name="connsiteY439" fmla="*/ 6858000 h 6858000"/>
              <a:gd name="connsiteX440" fmla="*/ 1854363 w 7467600"/>
              <a:gd name="connsiteY440" fmla="*/ 6858000 h 6858000"/>
              <a:gd name="connsiteX441" fmla="*/ 1880391 w 7467600"/>
              <a:gd name="connsiteY441" fmla="*/ 6603796 h 6858000"/>
              <a:gd name="connsiteX442" fmla="*/ 1818273 w 7467600"/>
              <a:gd name="connsiteY442" fmla="*/ 6715729 h 6858000"/>
              <a:gd name="connsiteX443" fmla="*/ 1794691 w 7467600"/>
              <a:gd name="connsiteY443" fmla="*/ 6843239 h 6858000"/>
              <a:gd name="connsiteX444" fmla="*/ 1794914 w 7467600"/>
              <a:gd name="connsiteY444" fmla="*/ 6858000 h 6858000"/>
              <a:gd name="connsiteX445" fmla="*/ 1746128 w 7467600"/>
              <a:gd name="connsiteY445" fmla="*/ 6858000 h 6858000"/>
              <a:gd name="connsiteX446" fmla="*/ 1753934 w 7467600"/>
              <a:gd name="connsiteY446" fmla="*/ 6724796 h 6858000"/>
              <a:gd name="connsiteX447" fmla="*/ 1792053 w 7467600"/>
              <a:gd name="connsiteY447" fmla="*/ 6572396 h 6858000"/>
              <a:gd name="connsiteX448" fmla="*/ 1862248 w 7467600"/>
              <a:gd name="connsiteY448" fmla="*/ 6266397 h 6858000"/>
              <a:gd name="connsiteX449" fmla="*/ 1862250 w 7467600"/>
              <a:gd name="connsiteY449" fmla="*/ 6033531 h 6858000"/>
              <a:gd name="connsiteX450" fmla="*/ 1211999 w 7467600"/>
              <a:gd name="connsiteY450" fmla="*/ 6683610 h 6858000"/>
              <a:gd name="connsiteX451" fmla="*/ 1213266 w 7467600"/>
              <a:gd name="connsiteY451" fmla="*/ 6691947 h 6858000"/>
              <a:gd name="connsiteX452" fmla="*/ 1203370 w 7467600"/>
              <a:gd name="connsiteY452" fmla="*/ 6850676 h 6858000"/>
              <a:gd name="connsiteX453" fmla="*/ 1203671 w 7467600"/>
              <a:gd name="connsiteY453" fmla="*/ 6858000 h 6858000"/>
              <a:gd name="connsiteX454" fmla="*/ 1143180 w 7467600"/>
              <a:gd name="connsiteY454" fmla="*/ 6858000 h 6858000"/>
              <a:gd name="connsiteX455" fmla="*/ 1142176 w 7467600"/>
              <a:gd name="connsiteY455" fmla="*/ 6766045 h 6858000"/>
              <a:gd name="connsiteX456" fmla="*/ 1067484 w 7467600"/>
              <a:gd name="connsiteY456" fmla="*/ 6858000 h 6858000"/>
              <a:gd name="connsiteX457" fmla="*/ 953928 w 7467600"/>
              <a:gd name="connsiteY457" fmla="*/ 6858000 h 6858000"/>
              <a:gd name="connsiteX458" fmla="*/ 959715 w 7467600"/>
              <a:gd name="connsiteY458" fmla="*/ 6850185 h 6858000"/>
              <a:gd name="connsiteX459" fmla="*/ 1483788 w 7467600"/>
              <a:gd name="connsiteY459" fmla="*/ 6259174 h 6858000"/>
              <a:gd name="connsiteX460" fmla="*/ 1100671 w 7467600"/>
              <a:gd name="connsiteY460" fmla="*/ 6252137 h 6858000"/>
              <a:gd name="connsiteX461" fmla="*/ 1090144 w 7467600"/>
              <a:gd name="connsiteY461" fmla="*/ 6256748 h 6858000"/>
              <a:gd name="connsiteX462" fmla="*/ 1095872 w 7467600"/>
              <a:gd name="connsiteY462" fmla="*/ 6271892 h 6858000"/>
              <a:gd name="connsiteX463" fmla="*/ 262785 w 7467600"/>
              <a:gd name="connsiteY463" fmla="*/ 6845450 h 6858000"/>
              <a:gd name="connsiteX464" fmla="*/ 209968 w 7467600"/>
              <a:gd name="connsiteY464" fmla="*/ 6770713 h 6858000"/>
              <a:gd name="connsiteX465" fmla="*/ 873460 w 7467600"/>
              <a:gd name="connsiteY465" fmla="*/ 6253768 h 6858000"/>
              <a:gd name="connsiteX466" fmla="*/ 192686 w 7467600"/>
              <a:gd name="connsiteY466" fmla="*/ 5849257 h 6858000"/>
              <a:gd name="connsiteX467" fmla="*/ 4696 w 7467600"/>
              <a:gd name="connsiteY467" fmla="*/ 5697668 h 6858000"/>
              <a:gd name="connsiteX468" fmla="*/ 0 w 7467600"/>
              <a:gd name="connsiteY468" fmla="*/ 5689984 h 6858000"/>
              <a:gd name="connsiteX469" fmla="*/ 0 w 7467600"/>
              <a:gd name="connsiteY469" fmla="*/ 5513472 h 6858000"/>
              <a:gd name="connsiteX470" fmla="*/ 174101 w 7467600"/>
              <a:gd name="connsiteY470" fmla="*/ 5620277 h 6858000"/>
              <a:gd name="connsiteX471" fmla="*/ 891800 w 7467600"/>
              <a:gd name="connsiteY471" fmla="*/ 6036935 h 6858000"/>
              <a:gd name="connsiteX472" fmla="*/ 1072219 w 7467600"/>
              <a:gd name="connsiteY472" fmla="*/ 6169443 h 6858000"/>
              <a:gd name="connsiteX473" fmla="*/ 1074117 w 7467600"/>
              <a:gd name="connsiteY473" fmla="*/ 6170301 h 6858000"/>
              <a:gd name="connsiteX474" fmla="*/ 1083114 w 7467600"/>
              <a:gd name="connsiteY474" fmla="*/ 6174131 h 6858000"/>
              <a:gd name="connsiteX475" fmla="*/ 1543010 w 7467600"/>
              <a:gd name="connsiteY475" fmla="*/ 6191140 h 6858000"/>
              <a:gd name="connsiteX476" fmla="*/ 1551080 w 7467600"/>
              <a:gd name="connsiteY476" fmla="*/ 6195006 h 6858000"/>
              <a:gd name="connsiteX477" fmla="*/ 2345443 w 7467600"/>
              <a:gd name="connsiteY477" fmla="*/ 5549882 h 6858000"/>
              <a:gd name="connsiteX478" fmla="*/ 1721499 w 7467600"/>
              <a:gd name="connsiteY478" fmla="*/ 5599969 h 6858000"/>
              <a:gd name="connsiteX479" fmla="*/ 767716 w 7467600"/>
              <a:gd name="connsiteY479" fmla="*/ 5472768 h 6858000"/>
              <a:gd name="connsiteX480" fmla="*/ 722147 w 7467600"/>
              <a:gd name="connsiteY480" fmla="*/ 5393091 h 6858000"/>
              <a:gd name="connsiteX481" fmla="*/ 1485552 w 7467600"/>
              <a:gd name="connsiteY481" fmla="*/ 5313202 h 6858000"/>
              <a:gd name="connsiteX482" fmla="*/ 2143004 w 7467600"/>
              <a:gd name="connsiteY482" fmla="*/ 5402420 h 6858000"/>
              <a:gd name="connsiteX483" fmla="*/ 1933391 w 7467600"/>
              <a:gd name="connsiteY483" fmla="*/ 5156971 h 6858000"/>
              <a:gd name="connsiteX484" fmla="*/ 1827118 w 7467600"/>
              <a:gd name="connsiteY484" fmla="*/ 4968410 h 6858000"/>
              <a:gd name="connsiteX485" fmla="*/ 1837349 w 7467600"/>
              <a:gd name="connsiteY485" fmla="*/ 4956357 h 6858000"/>
              <a:gd name="connsiteX486" fmla="*/ 2162835 w 7467600"/>
              <a:gd name="connsiteY486" fmla="*/ 5187853 h 6858000"/>
              <a:gd name="connsiteX487" fmla="*/ 2257167 w 7467600"/>
              <a:gd name="connsiteY487" fmla="*/ 5462123 h 6858000"/>
              <a:gd name="connsiteX488" fmla="*/ 2261598 w 7467600"/>
              <a:gd name="connsiteY488" fmla="*/ 5467998 h 6858000"/>
              <a:gd name="connsiteX489" fmla="*/ 2437177 w 7467600"/>
              <a:gd name="connsiteY489" fmla="*/ 5479608 h 6858000"/>
              <a:gd name="connsiteX490" fmla="*/ 2445247 w 7467600"/>
              <a:gd name="connsiteY490" fmla="*/ 5483476 h 6858000"/>
              <a:gd name="connsiteX491" fmla="*/ 2743626 w 7467600"/>
              <a:gd name="connsiteY491" fmla="*/ 5304819 h 6858000"/>
              <a:gd name="connsiteX492" fmla="*/ 3048102 w 7467600"/>
              <a:gd name="connsiteY492" fmla="*/ 5150595 h 6858000"/>
              <a:gd name="connsiteX493" fmla="*/ 1799414 w 7467600"/>
              <a:gd name="connsiteY493" fmla="*/ 4694732 h 6858000"/>
              <a:gd name="connsiteX494" fmla="*/ 1771735 w 7467600"/>
              <a:gd name="connsiteY494" fmla="*/ 4619929 h 6858000"/>
              <a:gd name="connsiteX495" fmla="*/ 3104273 w 7467600"/>
              <a:gd name="connsiteY495" fmla="*/ 5076159 h 6858000"/>
              <a:gd name="connsiteX496" fmla="*/ 3113245 w 7467600"/>
              <a:gd name="connsiteY496" fmla="*/ 5090705 h 6858000"/>
              <a:gd name="connsiteX497" fmla="*/ 3126294 w 7467600"/>
              <a:gd name="connsiteY497" fmla="*/ 5114400 h 6858000"/>
              <a:gd name="connsiteX498" fmla="*/ 3937433 w 7467600"/>
              <a:gd name="connsiteY498" fmla="*/ 4830473 h 6858000"/>
              <a:gd name="connsiteX499" fmla="*/ 3590475 w 7467600"/>
              <a:gd name="connsiteY499" fmla="*/ 4597974 h 6858000"/>
              <a:gd name="connsiteX500" fmla="*/ 3100264 w 7467600"/>
              <a:gd name="connsiteY500" fmla="*/ 4579845 h 6858000"/>
              <a:gd name="connsiteX501" fmla="*/ 2183576 w 7467600"/>
              <a:gd name="connsiteY501" fmla="*/ 4227150 h 6858000"/>
              <a:gd name="connsiteX502" fmla="*/ 2151029 w 7467600"/>
              <a:gd name="connsiteY502" fmla="*/ 4146947 h 6858000"/>
              <a:gd name="connsiteX503" fmla="*/ 3563434 w 7467600"/>
              <a:gd name="connsiteY503" fmla="*/ 4469115 h 6858000"/>
              <a:gd name="connsiteX504" fmla="*/ 3177952 w 7467600"/>
              <a:gd name="connsiteY504" fmla="*/ 3657386 h 6858000"/>
              <a:gd name="connsiteX505" fmla="*/ 3189263 w 7467600"/>
              <a:gd name="connsiteY505" fmla="*/ 3625726 h 6858000"/>
              <a:gd name="connsiteX506" fmla="*/ 3560912 w 7467600"/>
              <a:gd name="connsiteY506" fmla="*/ 4079863 h 6858000"/>
              <a:gd name="connsiteX507" fmla="*/ 3626636 w 7467600"/>
              <a:gd name="connsiteY507" fmla="*/ 4512230 h 6858000"/>
              <a:gd name="connsiteX508" fmla="*/ 3653088 w 7467600"/>
              <a:gd name="connsiteY508" fmla="*/ 4521417 h 6858000"/>
              <a:gd name="connsiteX509" fmla="*/ 3988128 w 7467600"/>
              <a:gd name="connsiteY509" fmla="*/ 4817267 h 6858000"/>
              <a:gd name="connsiteX510" fmla="*/ 4830582 w 7467600"/>
              <a:gd name="connsiteY510" fmla="*/ 4676000 h 6858000"/>
              <a:gd name="connsiteX511" fmla="*/ 4830100 w 7467600"/>
              <a:gd name="connsiteY511" fmla="*/ 4675554 h 6858000"/>
              <a:gd name="connsiteX512" fmla="*/ 4036318 w 7467600"/>
              <a:gd name="connsiteY512" fmla="*/ 4147013 h 6858000"/>
              <a:gd name="connsiteX513" fmla="*/ 3432098 w 7467600"/>
              <a:gd name="connsiteY513" fmla="*/ 3537312 h 6858000"/>
              <a:gd name="connsiteX514" fmla="*/ 3446761 w 7467600"/>
              <a:gd name="connsiteY514" fmla="*/ 3461278 h 6858000"/>
              <a:gd name="connsiteX515" fmla="*/ 4419733 w 7467600"/>
              <a:gd name="connsiteY515" fmla="*/ 3963555 h 6858000"/>
              <a:gd name="connsiteX516" fmla="*/ 4781371 w 7467600"/>
              <a:gd name="connsiteY516" fmla="*/ 4458604 h 6858000"/>
              <a:gd name="connsiteX517" fmla="*/ 4780440 w 7467600"/>
              <a:gd name="connsiteY517" fmla="*/ 4470290 h 6858000"/>
              <a:gd name="connsiteX518" fmla="*/ 4898954 w 7467600"/>
              <a:gd name="connsiteY518" fmla="*/ 4662092 h 6858000"/>
              <a:gd name="connsiteX519" fmla="*/ 4900699 w 7467600"/>
              <a:gd name="connsiteY519" fmla="*/ 4670867 h 6858000"/>
              <a:gd name="connsiteX520" fmla="*/ 5714511 w 7467600"/>
              <a:gd name="connsiteY520" fmla="*/ 4663483 h 6858000"/>
              <a:gd name="connsiteX521" fmla="*/ 5464793 w 7467600"/>
              <a:gd name="connsiteY521" fmla="*/ 4393556 h 6858000"/>
              <a:gd name="connsiteX522" fmla="*/ 5461897 w 7467600"/>
              <a:gd name="connsiteY522" fmla="*/ 4390879 h 6858000"/>
              <a:gd name="connsiteX523" fmla="*/ 4294126 w 7467600"/>
              <a:gd name="connsiteY523" fmla="*/ 3303048 h 6858000"/>
              <a:gd name="connsiteX524" fmla="*/ 4305321 w 7467600"/>
              <a:gd name="connsiteY524" fmla="*/ 3256953 h 6858000"/>
              <a:gd name="connsiteX525" fmla="*/ 4949299 w 7467600"/>
              <a:gd name="connsiteY525" fmla="*/ 3766336 h 6858000"/>
              <a:gd name="connsiteX526" fmla="*/ 5291452 w 7467600"/>
              <a:gd name="connsiteY526" fmla="*/ 4076801 h 6858000"/>
              <a:gd name="connsiteX527" fmla="*/ 5434998 w 7467600"/>
              <a:gd name="connsiteY527" fmla="*/ 4254100 h 6858000"/>
              <a:gd name="connsiteX528" fmla="*/ 5351015 w 7467600"/>
              <a:gd name="connsiteY528" fmla="*/ 3760989 h 6858000"/>
              <a:gd name="connsiteX529" fmla="*/ 5413780 w 7467600"/>
              <a:gd name="connsiteY529" fmla="*/ 2966265 h 6858000"/>
              <a:gd name="connsiteX530" fmla="*/ 5425627 w 7467600"/>
              <a:gd name="connsiteY530" fmla="*/ 2954192 h 6858000"/>
              <a:gd name="connsiteX531" fmla="*/ 6604735 w 7467600"/>
              <a:gd name="connsiteY531" fmla="*/ 2041381 h 6858000"/>
              <a:gd name="connsiteX532" fmla="*/ 7204487 w 7467600"/>
              <a:gd name="connsiteY532" fmla="*/ 2742112 h 6858000"/>
              <a:gd name="connsiteX533" fmla="*/ 7131592 w 7467600"/>
              <a:gd name="connsiteY533" fmla="*/ 2672096 h 6858000"/>
              <a:gd name="connsiteX534" fmla="*/ 6996344 w 7467600"/>
              <a:gd name="connsiteY534" fmla="*/ 2518310 h 6858000"/>
              <a:gd name="connsiteX535" fmla="*/ 6735495 w 7467600"/>
              <a:gd name="connsiteY535" fmla="*/ 2196890 h 6858000"/>
              <a:gd name="connsiteX536" fmla="*/ 6721901 w 7467600"/>
              <a:gd name="connsiteY536" fmla="*/ 2179274 h 6858000"/>
              <a:gd name="connsiteX537" fmla="*/ 6604735 w 7467600"/>
              <a:gd name="connsiteY537" fmla="*/ 2041381 h 6858000"/>
              <a:gd name="connsiteX538" fmla="*/ 6591670 w 7467600"/>
              <a:gd name="connsiteY538" fmla="*/ 1988277 h 6858000"/>
              <a:gd name="connsiteX539" fmla="*/ 6747349 w 7467600"/>
              <a:gd name="connsiteY539" fmla="*/ 2160069 h 6858000"/>
              <a:gd name="connsiteX540" fmla="*/ 6760943 w 7467600"/>
              <a:gd name="connsiteY540" fmla="*/ 2177686 h 6858000"/>
              <a:gd name="connsiteX541" fmla="*/ 7021065 w 7467600"/>
              <a:gd name="connsiteY541" fmla="*/ 2498102 h 6858000"/>
              <a:gd name="connsiteX542" fmla="*/ 7155223 w 7467600"/>
              <a:gd name="connsiteY542" fmla="*/ 2650386 h 6858000"/>
              <a:gd name="connsiteX543" fmla="*/ 7203167 w 7467600"/>
              <a:gd name="connsiteY543" fmla="*/ 2697288 h 6858000"/>
              <a:gd name="connsiteX544" fmla="*/ 6937703 w 7467600"/>
              <a:gd name="connsiteY544" fmla="*/ 2321981 h 6858000"/>
              <a:gd name="connsiteX545" fmla="*/ 6591670 w 7467600"/>
              <a:gd name="connsiteY545" fmla="*/ 1988277 h 6858000"/>
              <a:gd name="connsiteX546" fmla="*/ 5798671 w 7467600"/>
              <a:gd name="connsiteY546" fmla="*/ 1981601 h 6858000"/>
              <a:gd name="connsiteX547" fmla="*/ 5754709 w 7467600"/>
              <a:gd name="connsiteY547" fmla="*/ 2071454 h 6858000"/>
              <a:gd name="connsiteX548" fmla="*/ 5763044 w 7467600"/>
              <a:gd name="connsiteY548" fmla="*/ 2842206 h 6858000"/>
              <a:gd name="connsiteX549" fmla="*/ 5764974 w 7467600"/>
              <a:gd name="connsiteY549" fmla="*/ 2799609 h 6858000"/>
              <a:gd name="connsiteX550" fmla="*/ 5767665 w 7467600"/>
              <a:gd name="connsiteY550" fmla="*/ 2666409 h 6858000"/>
              <a:gd name="connsiteX551" fmla="*/ 5763055 w 7467600"/>
              <a:gd name="connsiteY551" fmla="*/ 2579705 h 6858000"/>
              <a:gd name="connsiteX552" fmla="*/ 5758079 w 7467600"/>
              <a:gd name="connsiteY552" fmla="*/ 2492508 h 6858000"/>
              <a:gd name="connsiteX553" fmla="*/ 5779325 w 7467600"/>
              <a:gd name="connsiteY553" fmla="*/ 2197069 h 6858000"/>
              <a:gd name="connsiteX554" fmla="*/ 5798671 w 7467600"/>
              <a:gd name="connsiteY554" fmla="*/ 1981601 h 6858000"/>
              <a:gd name="connsiteX555" fmla="*/ 5829202 w 7467600"/>
              <a:gd name="connsiteY555" fmla="*/ 1971679 h 6858000"/>
              <a:gd name="connsiteX556" fmla="*/ 5809558 w 7467600"/>
              <a:gd name="connsiteY556" fmla="*/ 2198043 h 6858000"/>
              <a:gd name="connsiteX557" fmla="*/ 5788653 w 7467600"/>
              <a:gd name="connsiteY557" fmla="*/ 2489430 h 6858000"/>
              <a:gd name="connsiteX558" fmla="*/ 5793439 w 7467600"/>
              <a:gd name="connsiteY558" fmla="*/ 2575235 h 6858000"/>
              <a:gd name="connsiteX559" fmla="*/ 5796837 w 7467600"/>
              <a:gd name="connsiteY559" fmla="*/ 2637633 h 6858000"/>
              <a:gd name="connsiteX560" fmla="*/ 5818614 w 7467600"/>
              <a:gd name="connsiteY560" fmla="*/ 2473055 h 6858000"/>
              <a:gd name="connsiteX561" fmla="*/ 5829202 w 7467600"/>
              <a:gd name="connsiteY561" fmla="*/ 1971679 h 6858000"/>
              <a:gd name="connsiteX562" fmla="*/ 5911389 w 7467600"/>
              <a:gd name="connsiteY562" fmla="*/ 1898371 h 6858000"/>
              <a:gd name="connsiteX563" fmla="*/ 6237627 w 7467600"/>
              <a:gd name="connsiteY563" fmla="*/ 2231921 h 6858000"/>
              <a:gd name="connsiteX564" fmla="*/ 5911389 w 7467600"/>
              <a:gd name="connsiteY564" fmla="*/ 1898371 h 6858000"/>
              <a:gd name="connsiteX565" fmla="*/ 6944437 w 7467600"/>
              <a:gd name="connsiteY565" fmla="*/ 1575402 h 6858000"/>
              <a:gd name="connsiteX566" fmla="*/ 6304730 w 7467600"/>
              <a:gd name="connsiteY566" fmla="*/ 1766654 h 6858000"/>
              <a:gd name="connsiteX567" fmla="*/ 6944437 w 7467600"/>
              <a:gd name="connsiteY567" fmla="*/ 1575402 h 6858000"/>
              <a:gd name="connsiteX568" fmla="*/ 7019523 w 7467600"/>
              <a:gd name="connsiteY568" fmla="*/ 1519450 h 6858000"/>
              <a:gd name="connsiteX569" fmla="*/ 6298091 w 7467600"/>
              <a:gd name="connsiteY569" fmla="*/ 1737122 h 6858000"/>
              <a:gd name="connsiteX570" fmla="*/ 7019523 w 7467600"/>
              <a:gd name="connsiteY570" fmla="*/ 1519450 h 6858000"/>
              <a:gd name="connsiteX571" fmla="*/ 2399523 w 7467600"/>
              <a:gd name="connsiteY571" fmla="*/ 1428234 h 6858000"/>
              <a:gd name="connsiteX572" fmla="*/ 2224982 w 7467600"/>
              <a:gd name="connsiteY572" fmla="*/ 1826201 h 6858000"/>
              <a:gd name="connsiteX573" fmla="*/ 2096099 w 7467600"/>
              <a:gd name="connsiteY573" fmla="*/ 2345900 h 6858000"/>
              <a:gd name="connsiteX574" fmla="*/ 2283317 w 7467600"/>
              <a:gd name="connsiteY574" fmla="*/ 1796925 h 6858000"/>
              <a:gd name="connsiteX575" fmla="*/ 2399523 w 7467600"/>
              <a:gd name="connsiteY575" fmla="*/ 1428234 h 6858000"/>
              <a:gd name="connsiteX576" fmla="*/ 2448558 w 7467600"/>
              <a:gd name="connsiteY576" fmla="*/ 1373435 h 6858000"/>
              <a:gd name="connsiteX577" fmla="*/ 2312521 w 7467600"/>
              <a:gd name="connsiteY577" fmla="*/ 1806140 h 6858000"/>
              <a:gd name="connsiteX578" fmla="*/ 2127533 w 7467600"/>
              <a:gd name="connsiteY578" fmla="*/ 2348380 h 6858000"/>
              <a:gd name="connsiteX579" fmla="*/ 2358080 w 7467600"/>
              <a:gd name="connsiteY579" fmla="*/ 1866134 h 6858000"/>
              <a:gd name="connsiteX580" fmla="*/ 2407436 w 7467600"/>
              <a:gd name="connsiteY580" fmla="*/ 1651070 h 6858000"/>
              <a:gd name="connsiteX581" fmla="*/ 2448558 w 7467600"/>
              <a:gd name="connsiteY581" fmla="*/ 1373435 h 6858000"/>
              <a:gd name="connsiteX582" fmla="*/ 278707 w 7467600"/>
              <a:gd name="connsiteY582" fmla="*/ 1352270 h 6858000"/>
              <a:gd name="connsiteX583" fmla="*/ 321570 w 7467600"/>
              <a:gd name="connsiteY583" fmla="*/ 1861610 h 6858000"/>
              <a:gd name="connsiteX584" fmla="*/ 294281 w 7467600"/>
              <a:gd name="connsiteY584" fmla="*/ 1440658 h 6858000"/>
              <a:gd name="connsiteX585" fmla="*/ 278707 w 7467600"/>
              <a:gd name="connsiteY585" fmla="*/ 1352270 h 6858000"/>
              <a:gd name="connsiteX586" fmla="*/ 1423821 w 7467600"/>
              <a:gd name="connsiteY586" fmla="*/ 1351958 h 6858000"/>
              <a:gd name="connsiteX587" fmla="*/ 1638521 w 7467600"/>
              <a:gd name="connsiteY587" fmla="*/ 1908470 h 6858000"/>
              <a:gd name="connsiteX588" fmla="*/ 1754199 w 7467600"/>
              <a:gd name="connsiteY588" fmla="*/ 2149284 h 6858000"/>
              <a:gd name="connsiteX589" fmla="*/ 1908359 w 7467600"/>
              <a:gd name="connsiteY589" fmla="*/ 2364988 h 6858000"/>
              <a:gd name="connsiteX590" fmla="*/ 1647661 w 7467600"/>
              <a:gd name="connsiteY590" fmla="*/ 1825945 h 6858000"/>
              <a:gd name="connsiteX591" fmla="*/ 1423821 w 7467600"/>
              <a:gd name="connsiteY591" fmla="*/ 1351958 h 6858000"/>
              <a:gd name="connsiteX592" fmla="*/ 1431890 w 7467600"/>
              <a:gd name="connsiteY592" fmla="*/ 1306475 h 6858000"/>
              <a:gd name="connsiteX593" fmla="*/ 1507597 w 7467600"/>
              <a:gd name="connsiteY593" fmla="*/ 1446132 h 6858000"/>
              <a:gd name="connsiteX594" fmla="*/ 1674586 w 7467600"/>
              <a:gd name="connsiteY594" fmla="*/ 1813832 h 6858000"/>
              <a:gd name="connsiteX595" fmla="*/ 1815950 w 7467600"/>
              <a:gd name="connsiteY595" fmla="*/ 2128564 h 6858000"/>
              <a:gd name="connsiteX596" fmla="*/ 1984242 w 7467600"/>
              <a:gd name="connsiteY596" fmla="*/ 2430829 h 6858000"/>
              <a:gd name="connsiteX597" fmla="*/ 2014023 w 7467600"/>
              <a:gd name="connsiteY597" fmla="*/ 2450995 h 6858000"/>
              <a:gd name="connsiteX598" fmla="*/ 1747337 w 7467600"/>
              <a:gd name="connsiteY598" fmla="*/ 1855264 h 6858000"/>
              <a:gd name="connsiteX599" fmla="*/ 1533749 w 7467600"/>
              <a:gd name="connsiteY599" fmla="*/ 1478656 h 6858000"/>
              <a:gd name="connsiteX600" fmla="*/ 1431890 w 7467600"/>
              <a:gd name="connsiteY600" fmla="*/ 1306475 h 6858000"/>
              <a:gd name="connsiteX601" fmla="*/ 5052692 w 7467600"/>
              <a:gd name="connsiteY601" fmla="*/ 1292994 h 6858000"/>
              <a:gd name="connsiteX602" fmla="*/ 5200661 w 7467600"/>
              <a:gd name="connsiteY602" fmla="*/ 1635186 h 6858000"/>
              <a:gd name="connsiteX603" fmla="*/ 5297138 w 7467600"/>
              <a:gd name="connsiteY603" fmla="*/ 1906351 h 6858000"/>
              <a:gd name="connsiteX604" fmla="*/ 5052692 w 7467600"/>
              <a:gd name="connsiteY604" fmla="*/ 1292994 h 6858000"/>
              <a:gd name="connsiteX605" fmla="*/ 5009948 w 7467600"/>
              <a:gd name="connsiteY605" fmla="*/ 1273619 h 6858000"/>
              <a:gd name="connsiteX606" fmla="*/ 5121777 w 7467600"/>
              <a:gd name="connsiteY606" fmla="*/ 1654213 h 6858000"/>
              <a:gd name="connsiteX607" fmla="*/ 5293545 w 7467600"/>
              <a:gd name="connsiteY607" fmla="*/ 2072247 h 6858000"/>
              <a:gd name="connsiteX608" fmla="*/ 5294042 w 7467600"/>
              <a:gd name="connsiteY608" fmla="*/ 2065019 h 6858000"/>
              <a:gd name="connsiteX609" fmla="*/ 5171936 w 7467600"/>
              <a:gd name="connsiteY609" fmla="*/ 1647613 h 6858000"/>
              <a:gd name="connsiteX610" fmla="*/ 5009948 w 7467600"/>
              <a:gd name="connsiteY610" fmla="*/ 1273619 h 6858000"/>
              <a:gd name="connsiteX611" fmla="*/ 655236 w 7467600"/>
              <a:gd name="connsiteY611" fmla="*/ 1268632 h 6858000"/>
              <a:gd name="connsiteX612" fmla="*/ 839521 w 7467600"/>
              <a:gd name="connsiteY612" fmla="*/ 1685315 h 6858000"/>
              <a:gd name="connsiteX613" fmla="*/ 1109416 w 7467600"/>
              <a:gd name="connsiteY613" fmla="*/ 2061663 h 6858000"/>
              <a:gd name="connsiteX614" fmla="*/ 1298300 w 7467600"/>
              <a:gd name="connsiteY614" fmla="*/ 2247742 h 6858000"/>
              <a:gd name="connsiteX615" fmla="*/ 1125871 w 7467600"/>
              <a:gd name="connsiteY615" fmla="*/ 1989513 h 6858000"/>
              <a:gd name="connsiteX616" fmla="*/ 981574 w 7467600"/>
              <a:gd name="connsiteY616" fmla="*/ 1783157 h 6858000"/>
              <a:gd name="connsiteX617" fmla="*/ 922198 w 7467600"/>
              <a:gd name="connsiteY617" fmla="*/ 1677437 h 6858000"/>
              <a:gd name="connsiteX618" fmla="*/ 869293 w 7467600"/>
              <a:gd name="connsiteY618" fmla="*/ 1583214 h 6858000"/>
              <a:gd name="connsiteX619" fmla="*/ 751431 w 7467600"/>
              <a:gd name="connsiteY619" fmla="*/ 1405731 h 6858000"/>
              <a:gd name="connsiteX620" fmla="*/ 655236 w 7467600"/>
              <a:gd name="connsiteY620" fmla="*/ 1268632 h 6858000"/>
              <a:gd name="connsiteX621" fmla="*/ 6516292 w 7467600"/>
              <a:gd name="connsiteY621" fmla="*/ 1263064 h 6858000"/>
              <a:gd name="connsiteX622" fmla="*/ 5736320 w 7467600"/>
              <a:gd name="connsiteY622" fmla="*/ 1501803 h 6858000"/>
              <a:gd name="connsiteX623" fmla="*/ 6516292 w 7467600"/>
              <a:gd name="connsiteY623" fmla="*/ 1263064 h 6858000"/>
              <a:gd name="connsiteX624" fmla="*/ 291466 w 7467600"/>
              <a:gd name="connsiteY624" fmla="*/ 1250369 h 6858000"/>
              <a:gd name="connsiteX625" fmla="*/ 323180 w 7467600"/>
              <a:gd name="connsiteY625" fmla="*/ 1435283 h 6858000"/>
              <a:gd name="connsiteX626" fmla="*/ 349381 w 7467600"/>
              <a:gd name="connsiteY626" fmla="*/ 1875041 h 6858000"/>
              <a:gd name="connsiteX627" fmla="*/ 374363 w 7467600"/>
              <a:gd name="connsiteY627" fmla="*/ 1506494 h 6858000"/>
              <a:gd name="connsiteX628" fmla="*/ 302168 w 7467600"/>
              <a:gd name="connsiteY628" fmla="*/ 1274495 h 6858000"/>
              <a:gd name="connsiteX629" fmla="*/ 291466 w 7467600"/>
              <a:gd name="connsiteY629" fmla="*/ 1250369 h 6858000"/>
              <a:gd name="connsiteX630" fmla="*/ 678222 w 7467600"/>
              <a:gd name="connsiteY630" fmla="*/ 1248670 h 6858000"/>
              <a:gd name="connsiteX631" fmla="*/ 775536 w 7467600"/>
              <a:gd name="connsiteY631" fmla="*/ 1388015 h 6858000"/>
              <a:gd name="connsiteX632" fmla="*/ 894529 w 7467600"/>
              <a:gd name="connsiteY632" fmla="*/ 1567739 h 6858000"/>
              <a:gd name="connsiteX633" fmla="*/ 948000 w 7467600"/>
              <a:gd name="connsiteY633" fmla="*/ 1663088 h 6858000"/>
              <a:gd name="connsiteX634" fmla="*/ 1006812 w 7467600"/>
              <a:gd name="connsiteY634" fmla="*/ 1767683 h 6858000"/>
              <a:gd name="connsiteX635" fmla="*/ 1149133 w 7467600"/>
              <a:gd name="connsiteY635" fmla="*/ 1971513 h 6858000"/>
              <a:gd name="connsiteX636" fmla="*/ 1333952 w 7467600"/>
              <a:gd name="connsiteY636" fmla="*/ 2251620 h 6858000"/>
              <a:gd name="connsiteX637" fmla="*/ 1337329 w 7467600"/>
              <a:gd name="connsiteY637" fmla="*/ 2258350 h 6858000"/>
              <a:gd name="connsiteX638" fmla="*/ 1014726 w 7467600"/>
              <a:gd name="connsiteY638" fmla="*/ 1615556 h 6858000"/>
              <a:gd name="connsiteX639" fmla="*/ 678222 w 7467600"/>
              <a:gd name="connsiteY639" fmla="*/ 1248670 h 6858000"/>
              <a:gd name="connsiteX640" fmla="*/ 6691602 w 7467600"/>
              <a:gd name="connsiteY640" fmla="*/ 1140573 h 6858000"/>
              <a:gd name="connsiteX641" fmla="*/ 6571100 w 7467600"/>
              <a:gd name="connsiteY641" fmla="*/ 1183662 h 6858000"/>
              <a:gd name="connsiteX642" fmla="*/ 6241687 w 7467600"/>
              <a:gd name="connsiteY642" fmla="*/ 1257600 h 6858000"/>
              <a:gd name="connsiteX643" fmla="*/ 5693009 w 7467600"/>
              <a:gd name="connsiteY643" fmla="*/ 1478256 h 6858000"/>
              <a:gd name="connsiteX644" fmla="*/ 6548420 w 7467600"/>
              <a:gd name="connsiteY644" fmla="*/ 1214599 h 6858000"/>
              <a:gd name="connsiteX645" fmla="*/ 6605473 w 7467600"/>
              <a:gd name="connsiteY645" fmla="*/ 1184686 h 6858000"/>
              <a:gd name="connsiteX646" fmla="*/ 6691602 w 7467600"/>
              <a:gd name="connsiteY646" fmla="*/ 1140573 h 6858000"/>
              <a:gd name="connsiteX647" fmla="*/ 4002475 w 7467600"/>
              <a:gd name="connsiteY647" fmla="*/ 1037802 h 6858000"/>
              <a:gd name="connsiteX648" fmla="*/ 4000324 w 7467600"/>
              <a:gd name="connsiteY648" fmla="*/ 1039362 h 6858000"/>
              <a:gd name="connsiteX649" fmla="*/ 4002862 w 7467600"/>
              <a:gd name="connsiteY649" fmla="*/ 1042866 h 6858000"/>
              <a:gd name="connsiteX650" fmla="*/ 4002475 w 7467600"/>
              <a:gd name="connsiteY650" fmla="*/ 1037802 h 6858000"/>
              <a:gd name="connsiteX651" fmla="*/ 506322 w 7467600"/>
              <a:gd name="connsiteY651" fmla="*/ 1020997 h 6858000"/>
              <a:gd name="connsiteX652" fmla="*/ 533068 w 7467600"/>
              <a:gd name="connsiteY652" fmla="*/ 1029409 h 6858000"/>
              <a:gd name="connsiteX653" fmla="*/ 1232525 w 7467600"/>
              <a:gd name="connsiteY653" fmla="*/ 1804675 h 6858000"/>
              <a:gd name="connsiteX654" fmla="*/ 1388858 w 7467600"/>
              <a:gd name="connsiteY654" fmla="*/ 2368011 h 6858000"/>
              <a:gd name="connsiteX655" fmla="*/ 1384098 w 7467600"/>
              <a:gd name="connsiteY655" fmla="*/ 2378125 h 6858000"/>
              <a:gd name="connsiteX656" fmla="*/ 1425393 w 7467600"/>
              <a:gd name="connsiteY656" fmla="*/ 2589124 h 6858000"/>
              <a:gd name="connsiteX657" fmla="*/ 1424001 w 7467600"/>
              <a:gd name="connsiteY657" fmla="*/ 2597541 h 6858000"/>
              <a:gd name="connsiteX658" fmla="*/ 2152729 w 7467600"/>
              <a:gd name="connsiteY658" fmla="*/ 2864487 h 6858000"/>
              <a:gd name="connsiteX659" fmla="*/ 2020609 w 7467600"/>
              <a:gd name="connsiteY659" fmla="*/ 2539671 h 6858000"/>
              <a:gd name="connsiteX660" fmla="*/ 2018920 w 7467600"/>
              <a:gd name="connsiteY660" fmla="*/ 2536309 h 6858000"/>
              <a:gd name="connsiteX661" fmla="*/ 1342441 w 7467600"/>
              <a:gd name="connsiteY661" fmla="*/ 1173017 h 6858000"/>
              <a:gd name="connsiteX662" fmla="*/ 1367925 w 7467600"/>
              <a:gd name="connsiteY662" fmla="*/ 1135648 h 6858000"/>
              <a:gd name="connsiteX663" fmla="*/ 1771401 w 7467600"/>
              <a:gd name="connsiteY663" fmla="*/ 1806673 h 6858000"/>
              <a:gd name="connsiteX664" fmla="*/ 1972385 w 7467600"/>
              <a:gd name="connsiteY664" fmla="*/ 2198735 h 6858000"/>
              <a:gd name="connsiteX665" fmla="*/ 2040892 w 7467600"/>
              <a:gd name="connsiteY665" fmla="*/ 2405205 h 6858000"/>
              <a:gd name="connsiteX666" fmla="*/ 2131689 w 7467600"/>
              <a:gd name="connsiteY666" fmla="*/ 1936926 h 6858000"/>
              <a:gd name="connsiteX667" fmla="*/ 2454820 w 7467600"/>
              <a:gd name="connsiteY667" fmla="*/ 1248808 h 6858000"/>
              <a:gd name="connsiteX668" fmla="*/ 2492512 w 7467600"/>
              <a:gd name="connsiteY668" fmla="*/ 1302920 h 6858000"/>
              <a:gd name="connsiteX669" fmla="*/ 2081216 w 7467600"/>
              <a:gd name="connsiteY669" fmla="*/ 2527513 h 6858000"/>
              <a:gd name="connsiteX670" fmla="*/ 2081211 w 7467600"/>
              <a:gd name="connsiteY670" fmla="*/ 2528916 h 6858000"/>
              <a:gd name="connsiteX671" fmla="*/ 2199067 w 7467600"/>
              <a:gd name="connsiteY671" fmla="*/ 2884061 h 6858000"/>
              <a:gd name="connsiteX672" fmla="*/ 3192586 w 7467600"/>
              <a:gd name="connsiteY672" fmla="*/ 3411496 h 6858000"/>
              <a:gd name="connsiteX673" fmla="*/ 3182620 w 7467600"/>
              <a:gd name="connsiteY673" fmla="*/ 3483279 h 6858000"/>
              <a:gd name="connsiteX674" fmla="*/ 2435119 w 7467600"/>
              <a:gd name="connsiteY674" fmla="*/ 3080173 h 6858000"/>
              <a:gd name="connsiteX675" fmla="*/ 2410152 w 7467600"/>
              <a:gd name="connsiteY675" fmla="*/ 3063751 h 6858000"/>
              <a:gd name="connsiteX676" fmla="*/ 2408099 w 7467600"/>
              <a:gd name="connsiteY676" fmla="*/ 3064403 h 6858000"/>
              <a:gd name="connsiteX677" fmla="*/ 2407218 w 7467600"/>
              <a:gd name="connsiteY677" fmla="*/ 3070324 h 6858000"/>
              <a:gd name="connsiteX678" fmla="*/ 2380138 w 7467600"/>
              <a:gd name="connsiteY678" fmla="*/ 3099341 h 6858000"/>
              <a:gd name="connsiteX679" fmla="*/ 1765923 w 7467600"/>
              <a:gd name="connsiteY679" fmla="*/ 3581043 h 6858000"/>
              <a:gd name="connsiteX680" fmla="*/ 1702258 w 7467600"/>
              <a:gd name="connsiteY680" fmla="*/ 3612286 h 6858000"/>
              <a:gd name="connsiteX681" fmla="*/ 1538370 w 7467600"/>
              <a:gd name="connsiteY681" fmla="*/ 3811804 h 6858000"/>
              <a:gd name="connsiteX682" fmla="*/ 542867 w 7467600"/>
              <a:gd name="connsiteY682" fmla="*/ 4944092 h 6858000"/>
              <a:gd name="connsiteX683" fmla="*/ 515800 w 7467600"/>
              <a:gd name="connsiteY683" fmla="*/ 4862180 h 6858000"/>
              <a:gd name="connsiteX684" fmla="*/ 909145 w 7467600"/>
              <a:gd name="connsiteY684" fmla="*/ 4199225 h 6858000"/>
              <a:gd name="connsiteX685" fmla="*/ 1214067 w 7467600"/>
              <a:gd name="connsiteY685" fmla="*/ 3908561 h 6858000"/>
              <a:gd name="connsiteX686" fmla="*/ 640967 w 7467600"/>
              <a:gd name="connsiteY686" fmla="*/ 4105601 h 6858000"/>
              <a:gd name="connsiteX687" fmla="*/ 112563 w 7467600"/>
              <a:gd name="connsiteY687" fmla="*/ 4396952 h 6858000"/>
              <a:gd name="connsiteX688" fmla="*/ 0 w 7467600"/>
              <a:gd name="connsiteY688" fmla="*/ 4466006 h 6858000"/>
              <a:gd name="connsiteX689" fmla="*/ 0 w 7467600"/>
              <a:gd name="connsiteY689" fmla="*/ 4233763 h 6858000"/>
              <a:gd name="connsiteX690" fmla="*/ 36881 w 7467600"/>
              <a:gd name="connsiteY690" fmla="*/ 4200118 h 6858000"/>
              <a:gd name="connsiteX691" fmla="*/ 910534 w 7467600"/>
              <a:gd name="connsiteY691" fmla="*/ 3629753 h 6858000"/>
              <a:gd name="connsiteX692" fmla="*/ 1578717 w 7467600"/>
              <a:gd name="connsiteY692" fmla="*/ 3575982 h 6858000"/>
              <a:gd name="connsiteX693" fmla="*/ 2338780 w 7467600"/>
              <a:gd name="connsiteY693" fmla="*/ 3033725 h 6858000"/>
              <a:gd name="connsiteX694" fmla="*/ 1807991 w 7467600"/>
              <a:gd name="connsiteY694" fmla="*/ 2807184 h 6858000"/>
              <a:gd name="connsiteX695" fmla="*/ 1416358 w 7467600"/>
              <a:gd name="connsiteY695" fmla="*/ 3112571 h 6858000"/>
              <a:gd name="connsiteX696" fmla="*/ 939066 w 7467600"/>
              <a:gd name="connsiteY696" fmla="*/ 3378798 h 6858000"/>
              <a:gd name="connsiteX697" fmla="*/ 115099 w 7467600"/>
              <a:gd name="connsiteY697" fmla="*/ 3607650 h 6858000"/>
              <a:gd name="connsiteX698" fmla="*/ 97284 w 7467600"/>
              <a:gd name="connsiteY698" fmla="*/ 3520393 h 6858000"/>
              <a:gd name="connsiteX699" fmla="*/ 922050 w 7467600"/>
              <a:gd name="connsiteY699" fmla="*/ 3074867 h 6858000"/>
              <a:gd name="connsiteX700" fmla="*/ 1405265 w 7467600"/>
              <a:gd name="connsiteY700" fmla="*/ 3016319 h 6858000"/>
              <a:gd name="connsiteX701" fmla="*/ 1407512 w 7467600"/>
              <a:gd name="connsiteY701" fmla="*/ 3018001 h 6858000"/>
              <a:gd name="connsiteX702" fmla="*/ 1726266 w 7467600"/>
              <a:gd name="connsiteY702" fmla="*/ 2777274 h 6858000"/>
              <a:gd name="connsiteX703" fmla="*/ 625390 w 7467600"/>
              <a:gd name="connsiteY703" fmla="*/ 2514541 h 6858000"/>
              <a:gd name="connsiteX704" fmla="*/ 619799 w 7467600"/>
              <a:gd name="connsiteY704" fmla="*/ 2527180 h 6858000"/>
              <a:gd name="connsiteX705" fmla="*/ 310030 w 7467600"/>
              <a:gd name="connsiteY705" fmla="*/ 2771818 h 6858000"/>
              <a:gd name="connsiteX706" fmla="*/ 173877 w 7467600"/>
              <a:gd name="connsiteY706" fmla="*/ 2937056 h 6858000"/>
              <a:gd name="connsiteX707" fmla="*/ 77889 w 7467600"/>
              <a:gd name="connsiteY707" fmla="*/ 3138440 h 6858000"/>
              <a:gd name="connsiteX708" fmla="*/ 0 w 7467600"/>
              <a:gd name="connsiteY708" fmla="*/ 3271395 h 6858000"/>
              <a:gd name="connsiteX709" fmla="*/ 0 w 7467600"/>
              <a:gd name="connsiteY709" fmla="*/ 3153002 h 6858000"/>
              <a:gd name="connsiteX710" fmla="*/ 2386 w 7467600"/>
              <a:gd name="connsiteY710" fmla="*/ 3149203 h 6858000"/>
              <a:gd name="connsiteX711" fmla="*/ 89753 w 7467600"/>
              <a:gd name="connsiteY711" fmla="*/ 2987702 h 6858000"/>
              <a:gd name="connsiteX712" fmla="*/ 76869 w 7467600"/>
              <a:gd name="connsiteY712" fmla="*/ 3005404 h 6858000"/>
              <a:gd name="connsiteX713" fmla="*/ 32049 w 7467600"/>
              <a:gd name="connsiteY713" fmla="*/ 3065814 h 6858000"/>
              <a:gd name="connsiteX714" fmla="*/ 0 w 7467600"/>
              <a:gd name="connsiteY714" fmla="*/ 3108744 h 6858000"/>
              <a:gd name="connsiteX715" fmla="*/ 0 w 7467600"/>
              <a:gd name="connsiteY715" fmla="*/ 3058059 h 6858000"/>
              <a:gd name="connsiteX716" fmla="*/ 7610 w 7467600"/>
              <a:gd name="connsiteY716" fmla="*/ 3047889 h 6858000"/>
              <a:gd name="connsiteX717" fmla="*/ 52419 w 7467600"/>
              <a:gd name="connsiteY717" fmla="*/ 2987479 h 6858000"/>
              <a:gd name="connsiteX718" fmla="*/ 59142 w 7467600"/>
              <a:gd name="connsiteY718" fmla="*/ 2978488 h 6858000"/>
              <a:gd name="connsiteX719" fmla="*/ 0 w 7467600"/>
              <a:gd name="connsiteY719" fmla="*/ 3015334 h 6858000"/>
              <a:gd name="connsiteX720" fmla="*/ 0 w 7467600"/>
              <a:gd name="connsiteY720" fmla="*/ 2914286 h 6858000"/>
              <a:gd name="connsiteX721" fmla="*/ 36383 w 7467600"/>
              <a:gd name="connsiteY721" fmla="*/ 2901128 h 6858000"/>
              <a:gd name="connsiteX722" fmla="*/ 156329 w 7467600"/>
              <a:gd name="connsiteY722" fmla="*/ 2840533 h 6858000"/>
              <a:gd name="connsiteX723" fmla="*/ 358355 w 7467600"/>
              <a:gd name="connsiteY723" fmla="*/ 2620471 h 6858000"/>
              <a:gd name="connsiteX724" fmla="*/ 510577 w 7467600"/>
              <a:gd name="connsiteY724" fmla="*/ 2501244 h 6858000"/>
              <a:gd name="connsiteX725" fmla="*/ 211967 w 7467600"/>
              <a:gd name="connsiteY725" fmla="*/ 2479171 h 6858000"/>
              <a:gd name="connsiteX726" fmla="*/ 0 w 7467600"/>
              <a:gd name="connsiteY726" fmla="*/ 2476398 h 6858000"/>
              <a:gd name="connsiteX727" fmla="*/ 0 w 7467600"/>
              <a:gd name="connsiteY727" fmla="*/ 2389189 h 6858000"/>
              <a:gd name="connsiteX728" fmla="*/ 103062 w 7467600"/>
              <a:gd name="connsiteY728" fmla="*/ 2389518 h 6858000"/>
              <a:gd name="connsiteX729" fmla="*/ 510734 w 7467600"/>
              <a:gd name="connsiteY729" fmla="*/ 2416201 h 6858000"/>
              <a:gd name="connsiteX730" fmla="*/ 279257 w 7467600"/>
              <a:gd name="connsiteY730" fmla="*/ 2092102 h 6858000"/>
              <a:gd name="connsiteX731" fmla="*/ 65265 w 7467600"/>
              <a:gd name="connsiteY731" fmla="*/ 2006049 h 6858000"/>
              <a:gd name="connsiteX732" fmla="*/ 0 w 7467600"/>
              <a:gd name="connsiteY732" fmla="*/ 1982532 h 6858000"/>
              <a:gd name="connsiteX733" fmla="*/ 0 w 7467600"/>
              <a:gd name="connsiteY733" fmla="*/ 1912789 h 6858000"/>
              <a:gd name="connsiteX734" fmla="*/ 97460 w 7467600"/>
              <a:gd name="connsiteY734" fmla="*/ 1953725 h 6858000"/>
              <a:gd name="connsiteX735" fmla="*/ 221272 w 7467600"/>
              <a:gd name="connsiteY735" fmla="*/ 1980766 h 6858000"/>
              <a:gd name="connsiteX736" fmla="*/ 116765 w 7467600"/>
              <a:gd name="connsiteY736" fmla="*/ 1911033 h 6858000"/>
              <a:gd name="connsiteX737" fmla="*/ 16405 w 7467600"/>
              <a:gd name="connsiteY737" fmla="*/ 1803412 h 6858000"/>
              <a:gd name="connsiteX738" fmla="*/ 0 w 7467600"/>
              <a:gd name="connsiteY738" fmla="*/ 1784777 h 6858000"/>
              <a:gd name="connsiteX739" fmla="*/ 0 w 7467600"/>
              <a:gd name="connsiteY739" fmla="*/ 1740082 h 6858000"/>
              <a:gd name="connsiteX740" fmla="*/ 39394 w 7467600"/>
              <a:gd name="connsiteY740" fmla="*/ 1784856 h 6858000"/>
              <a:gd name="connsiteX741" fmla="*/ 135813 w 7467600"/>
              <a:gd name="connsiteY741" fmla="*/ 1888838 h 6858000"/>
              <a:gd name="connsiteX742" fmla="*/ 242575 w 7467600"/>
              <a:gd name="connsiteY742" fmla="*/ 1958841 h 6858000"/>
              <a:gd name="connsiteX743" fmla="*/ 82197 w 7467600"/>
              <a:gd name="connsiteY743" fmla="*/ 1754826 h 6858000"/>
              <a:gd name="connsiteX744" fmla="*/ 0 w 7467600"/>
              <a:gd name="connsiteY744" fmla="*/ 1679650 h 6858000"/>
              <a:gd name="connsiteX745" fmla="*/ 0 w 7467600"/>
              <a:gd name="connsiteY745" fmla="*/ 1602463 h 6858000"/>
              <a:gd name="connsiteX746" fmla="*/ 84689 w 7467600"/>
              <a:gd name="connsiteY746" fmla="*/ 1677442 h 6858000"/>
              <a:gd name="connsiteX747" fmla="*/ 298437 w 7467600"/>
              <a:gd name="connsiteY747" fmla="*/ 1968019 h 6858000"/>
              <a:gd name="connsiteX748" fmla="*/ 227269 w 7467600"/>
              <a:gd name="connsiteY748" fmla="*/ 1114064 h 6858000"/>
              <a:gd name="connsiteX749" fmla="*/ 248003 w 7467600"/>
              <a:gd name="connsiteY749" fmla="*/ 1089613 h 6858000"/>
              <a:gd name="connsiteX750" fmla="*/ 427020 w 7467600"/>
              <a:gd name="connsiteY750" fmla="*/ 1619803 h 6858000"/>
              <a:gd name="connsiteX751" fmla="*/ 340345 w 7467600"/>
              <a:gd name="connsiteY751" fmla="*/ 2027739 h 6858000"/>
              <a:gd name="connsiteX752" fmla="*/ 360865 w 7467600"/>
              <a:gd name="connsiteY752" fmla="*/ 2044827 h 6858000"/>
              <a:gd name="connsiteX753" fmla="*/ 560414 w 7467600"/>
              <a:gd name="connsiteY753" fmla="*/ 2421457 h 6858000"/>
              <a:gd name="connsiteX754" fmla="*/ 1359703 w 7467600"/>
              <a:gd name="connsiteY754" fmla="*/ 2578554 h 6858000"/>
              <a:gd name="connsiteX755" fmla="*/ 1359422 w 7467600"/>
              <a:gd name="connsiteY755" fmla="*/ 2577994 h 6858000"/>
              <a:gd name="connsiteX756" fmla="*/ 828701 w 7467600"/>
              <a:gd name="connsiteY756" fmla="*/ 1839520 h 6858000"/>
              <a:gd name="connsiteX757" fmla="*/ 494427 w 7467600"/>
              <a:gd name="connsiteY757" fmla="*/ 1092333 h 6858000"/>
              <a:gd name="connsiteX758" fmla="*/ 506322 w 7467600"/>
              <a:gd name="connsiteY758" fmla="*/ 1020997 h 6858000"/>
              <a:gd name="connsiteX759" fmla="*/ 4570198 w 7467600"/>
              <a:gd name="connsiteY759" fmla="*/ 978081 h 6858000"/>
              <a:gd name="connsiteX760" fmla="*/ 4523691 w 7467600"/>
              <a:gd name="connsiteY760" fmla="*/ 1127776 h 6858000"/>
              <a:gd name="connsiteX761" fmla="*/ 4509875 w 7467600"/>
              <a:gd name="connsiteY761" fmla="*/ 1167552 h 6858000"/>
              <a:gd name="connsiteX762" fmla="*/ 4478168 w 7467600"/>
              <a:gd name="connsiteY762" fmla="*/ 1260735 h 6858000"/>
              <a:gd name="connsiteX763" fmla="*/ 4409309 w 7467600"/>
              <a:gd name="connsiteY763" fmla="*/ 1666996 h 6858000"/>
              <a:gd name="connsiteX764" fmla="*/ 4370031 w 7467600"/>
              <a:gd name="connsiteY764" fmla="*/ 1955666 h 6858000"/>
              <a:gd name="connsiteX765" fmla="*/ 4570198 w 7467600"/>
              <a:gd name="connsiteY765" fmla="*/ 978081 h 6858000"/>
              <a:gd name="connsiteX766" fmla="*/ 4557898 w 7467600"/>
              <a:gd name="connsiteY766" fmla="*/ 900011 h 6858000"/>
              <a:gd name="connsiteX767" fmla="*/ 4344840 w 7467600"/>
              <a:gd name="connsiteY767" fmla="*/ 1922038 h 6858000"/>
              <a:gd name="connsiteX768" fmla="*/ 4378710 w 7467600"/>
              <a:gd name="connsiteY768" fmla="*/ 1665516 h 6858000"/>
              <a:gd name="connsiteX769" fmla="*/ 4448798 w 7467600"/>
              <a:gd name="connsiteY769" fmla="*/ 1253024 h 6858000"/>
              <a:gd name="connsiteX770" fmla="*/ 4480315 w 7467600"/>
              <a:gd name="connsiteY770" fmla="*/ 1158454 h 6858000"/>
              <a:gd name="connsiteX771" fmla="*/ 4494133 w 7467600"/>
              <a:gd name="connsiteY771" fmla="*/ 1118676 h 6858000"/>
              <a:gd name="connsiteX772" fmla="*/ 4557898 w 7467600"/>
              <a:gd name="connsiteY772" fmla="*/ 900011 h 6858000"/>
              <a:gd name="connsiteX773" fmla="*/ 5870151 w 7467600"/>
              <a:gd name="connsiteY773" fmla="*/ 898890 h 6858000"/>
              <a:gd name="connsiteX774" fmla="*/ 5861335 w 7467600"/>
              <a:gd name="connsiteY774" fmla="*/ 899177 h 6858000"/>
              <a:gd name="connsiteX775" fmla="*/ 5843702 w 7467600"/>
              <a:gd name="connsiteY775" fmla="*/ 899748 h 6858000"/>
              <a:gd name="connsiteX776" fmla="*/ 5651107 w 7467600"/>
              <a:gd name="connsiteY776" fmla="*/ 920306 h 6858000"/>
              <a:gd name="connsiteX777" fmla="*/ 5459407 w 7467600"/>
              <a:gd name="connsiteY777" fmla="*/ 940975 h 6858000"/>
              <a:gd name="connsiteX778" fmla="*/ 5374846 w 7467600"/>
              <a:gd name="connsiteY778" fmla="*/ 941988 h 6858000"/>
              <a:gd name="connsiteX779" fmla="*/ 5256105 w 7467600"/>
              <a:gd name="connsiteY779" fmla="*/ 945632 h 6858000"/>
              <a:gd name="connsiteX780" fmla="*/ 5107071 w 7467600"/>
              <a:gd name="connsiteY780" fmla="*/ 969720 h 6858000"/>
              <a:gd name="connsiteX781" fmla="*/ 4998681 w 7467600"/>
              <a:gd name="connsiteY781" fmla="*/ 988771 h 6858000"/>
              <a:gd name="connsiteX782" fmla="*/ 5870151 w 7467600"/>
              <a:gd name="connsiteY782" fmla="*/ 898890 h 6858000"/>
              <a:gd name="connsiteX783" fmla="*/ 5504425 w 7467600"/>
              <a:gd name="connsiteY783" fmla="*/ 848067 h 6858000"/>
              <a:gd name="connsiteX784" fmla="*/ 4968849 w 7467600"/>
              <a:gd name="connsiteY784" fmla="*/ 962318 h 6858000"/>
              <a:gd name="connsiteX785" fmla="*/ 5104039 w 7467600"/>
              <a:gd name="connsiteY785" fmla="*/ 940634 h 6858000"/>
              <a:gd name="connsiteX786" fmla="*/ 5256311 w 7467600"/>
              <a:gd name="connsiteY786" fmla="*/ 916490 h 6858000"/>
              <a:gd name="connsiteX787" fmla="*/ 5377381 w 7467600"/>
              <a:gd name="connsiteY787" fmla="*/ 912671 h 6858000"/>
              <a:gd name="connsiteX788" fmla="*/ 5460148 w 7467600"/>
              <a:gd name="connsiteY788" fmla="*/ 911442 h 6858000"/>
              <a:gd name="connsiteX789" fmla="*/ 5648971 w 7467600"/>
              <a:gd name="connsiteY789" fmla="*/ 891331 h 6858000"/>
              <a:gd name="connsiteX790" fmla="*/ 5844807 w 7467600"/>
              <a:gd name="connsiteY790" fmla="*/ 870718 h 6858000"/>
              <a:gd name="connsiteX791" fmla="*/ 5862975 w 7467600"/>
              <a:gd name="connsiteY791" fmla="*/ 869756 h 6858000"/>
              <a:gd name="connsiteX792" fmla="*/ 5920887 w 7467600"/>
              <a:gd name="connsiteY792" fmla="*/ 865929 h 6858000"/>
              <a:gd name="connsiteX793" fmla="*/ 5504425 w 7467600"/>
              <a:gd name="connsiteY793" fmla="*/ 848067 h 6858000"/>
              <a:gd name="connsiteX794" fmla="*/ 3607114 w 7467600"/>
              <a:gd name="connsiteY794" fmla="*/ 467441 h 6858000"/>
              <a:gd name="connsiteX795" fmla="*/ 3296242 w 7467600"/>
              <a:gd name="connsiteY795" fmla="*/ 807991 h 6858000"/>
              <a:gd name="connsiteX796" fmla="*/ 3174674 w 7467600"/>
              <a:gd name="connsiteY796" fmla="*/ 919759 h 6858000"/>
              <a:gd name="connsiteX797" fmla="*/ 3042978 w 7467600"/>
              <a:gd name="connsiteY797" fmla="*/ 1054894 h 6858000"/>
              <a:gd name="connsiteX798" fmla="*/ 2968914 w 7467600"/>
              <a:gd name="connsiteY798" fmla="*/ 1133756 h 6858000"/>
              <a:gd name="connsiteX799" fmla="*/ 3103823 w 7467600"/>
              <a:gd name="connsiteY799" fmla="*/ 1026814 h 6858000"/>
              <a:gd name="connsiteX800" fmla="*/ 3607114 w 7467600"/>
              <a:gd name="connsiteY800" fmla="*/ 467441 h 6858000"/>
              <a:gd name="connsiteX801" fmla="*/ 3744487 w 7467600"/>
              <a:gd name="connsiteY801" fmla="*/ 383136 h 6858000"/>
              <a:gd name="connsiteX802" fmla="*/ 3970213 w 7467600"/>
              <a:gd name="connsiteY802" fmla="*/ 995559 h 6858000"/>
              <a:gd name="connsiteX803" fmla="*/ 3744487 w 7467600"/>
              <a:gd name="connsiteY803" fmla="*/ 383136 h 6858000"/>
              <a:gd name="connsiteX804" fmla="*/ 3624562 w 7467600"/>
              <a:gd name="connsiteY804" fmla="*/ 367041 h 6858000"/>
              <a:gd name="connsiteX805" fmla="*/ 3489712 w 7467600"/>
              <a:gd name="connsiteY805" fmla="*/ 485386 h 6858000"/>
              <a:gd name="connsiteX806" fmla="*/ 3182994 w 7467600"/>
              <a:gd name="connsiteY806" fmla="*/ 828265 h 6858000"/>
              <a:gd name="connsiteX807" fmla="*/ 2892114 w 7467600"/>
              <a:gd name="connsiteY807" fmla="*/ 1172635 h 6858000"/>
              <a:gd name="connsiteX808" fmla="*/ 3021459 w 7467600"/>
              <a:gd name="connsiteY808" fmla="*/ 1035385 h 6858000"/>
              <a:gd name="connsiteX809" fmla="*/ 3153873 w 7467600"/>
              <a:gd name="connsiteY809" fmla="*/ 898971 h 6858000"/>
              <a:gd name="connsiteX810" fmla="*/ 3276511 w 7467600"/>
              <a:gd name="connsiteY810" fmla="*/ 786423 h 6858000"/>
              <a:gd name="connsiteX811" fmla="*/ 3584154 w 7467600"/>
              <a:gd name="connsiteY811" fmla="*/ 448218 h 6858000"/>
              <a:gd name="connsiteX812" fmla="*/ 3624562 w 7467600"/>
              <a:gd name="connsiteY812" fmla="*/ 367041 h 6858000"/>
              <a:gd name="connsiteX813" fmla="*/ 3766672 w 7467600"/>
              <a:gd name="connsiteY813" fmla="*/ 359429 h 6858000"/>
              <a:gd name="connsiteX814" fmla="*/ 3996338 w 7467600"/>
              <a:gd name="connsiteY814" fmla="*/ 968237 h 6858000"/>
              <a:gd name="connsiteX815" fmla="*/ 3766672 w 7467600"/>
              <a:gd name="connsiteY815" fmla="*/ 359429 h 6858000"/>
              <a:gd name="connsiteX816" fmla="*/ 5805386 w 7467600"/>
              <a:gd name="connsiteY816" fmla="*/ 239240 h 6858000"/>
              <a:gd name="connsiteX817" fmla="*/ 5736947 w 7467600"/>
              <a:gd name="connsiteY817" fmla="*/ 261367 h 6858000"/>
              <a:gd name="connsiteX818" fmla="*/ 5427012 w 7467600"/>
              <a:gd name="connsiteY818" fmla="*/ 311272 h 6858000"/>
              <a:gd name="connsiteX819" fmla="*/ 5147818 w 7467600"/>
              <a:gd name="connsiteY819" fmla="*/ 322112 h 6858000"/>
              <a:gd name="connsiteX820" fmla="*/ 5060854 w 7467600"/>
              <a:gd name="connsiteY820" fmla="*/ 311882 h 6858000"/>
              <a:gd name="connsiteX821" fmla="*/ 4945989 w 7467600"/>
              <a:gd name="connsiteY821" fmla="*/ 300516 h 6858000"/>
              <a:gd name="connsiteX822" fmla="*/ 5410479 w 7467600"/>
              <a:gd name="connsiteY822" fmla="*/ 348434 h 6858000"/>
              <a:gd name="connsiteX823" fmla="*/ 5805386 w 7467600"/>
              <a:gd name="connsiteY823" fmla="*/ 239240 h 6858000"/>
              <a:gd name="connsiteX824" fmla="*/ 5905192 w 7467600"/>
              <a:gd name="connsiteY824" fmla="*/ 163079 h 6858000"/>
              <a:gd name="connsiteX825" fmla="*/ 5865655 w 7467600"/>
              <a:gd name="connsiteY825" fmla="*/ 171901 h 6858000"/>
              <a:gd name="connsiteX826" fmla="*/ 5259740 w 7467600"/>
              <a:gd name="connsiteY826" fmla="*/ 257013 h 6858000"/>
              <a:gd name="connsiteX827" fmla="*/ 5208466 w 7467600"/>
              <a:gd name="connsiteY827" fmla="*/ 257550 h 6858000"/>
              <a:gd name="connsiteX828" fmla="*/ 4980204 w 7467600"/>
              <a:gd name="connsiteY828" fmla="*/ 271903 h 6858000"/>
              <a:gd name="connsiteX829" fmla="*/ 5068068 w 7467600"/>
              <a:gd name="connsiteY829" fmla="*/ 282244 h 6858000"/>
              <a:gd name="connsiteX830" fmla="*/ 5153231 w 7467600"/>
              <a:gd name="connsiteY830" fmla="*/ 292240 h 6858000"/>
              <a:gd name="connsiteX831" fmla="*/ 5426491 w 7467600"/>
              <a:gd name="connsiteY831" fmla="*/ 281128 h 6858000"/>
              <a:gd name="connsiteX832" fmla="*/ 5731212 w 7467600"/>
              <a:gd name="connsiteY832" fmla="*/ 231951 h 6858000"/>
              <a:gd name="connsiteX833" fmla="*/ 5905192 w 7467600"/>
              <a:gd name="connsiteY833" fmla="*/ 163079 h 6858000"/>
              <a:gd name="connsiteX834" fmla="*/ 5944437 w 7467600"/>
              <a:gd name="connsiteY834" fmla="*/ 113829 h 6858000"/>
              <a:gd name="connsiteX835" fmla="*/ 5825032 w 7467600"/>
              <a:gd name="connsiteY835" fmla="*/ 146405 h 6858000"/>
              <a:gd name="connsiteX836" fmla="*/ 4955599 w 7467600"/>
              <a:gd name="connsiteY836" fmla="*/ 247008 h 6858000"/>
              <a:gd name="connsiteX837" fmla="*/ 5210104 w 7467600"/>
              <a:gd name="connsiteY837" fmla="*/ 228123 h 6858000"/>
              <a:gd name="connsiteX838" fmla="*/ 5261015 w 7467600"/>
              <a:gd name="connsiteY838" fmla="*/ 227087 h 6858000"/>
              <a:gd name="connsiteX839" fmla="*/ 5861181 w 7467600"/>
              <a:gd name="connsiteY839" fmla="*/ 143093 h 6858000"/>
              <a:gd name="connsiteX840" fmla="*/ 5961252 w 7467600"/>
              <a:gd name="connsiteY840" fmla="*/ 114820 h 6858000"/>
              <a:gd name="connsiteX841" fmla="*/ 5944437 w 7467600"/>
              <a:gd name="connsiteY841" fmla="*/ 113829 h 6858000"/>
              <a:gd name="connsiteX842" fmla="*/ 3882765 w 7467600"/>
              <a:gd name="connsiteY842" fmla="*/ 0 h 6858000"/>
              <a:gd name="connsiteX843" fmla="*/ 3995099 w 7467600"/>
              <a:gd name="connsiteY843" fmla="*/ 0 h 6858000"/>
              <a:gd name="connsiteX844" fmla="*/ 4163818 w 7467600"/>
              <a:gd name="connsiteY844" fmla="*/ 234104 h 6858000"/>
              <a:gd name="connsiteX845" fmla="*/ 4172099 w 7467600"/>
              <a:gd name="connsiteY845" fmla="*/ 234207 h 6858000"/>
              <a:gd name="connsiteX846" fmla="*/ 4784282 w 7467600"/>
              <a:gd name="connsiteY846" fmla="*/ 276561 h 6858000"/>
              <a:gd name="connsiteX847" fmla="*/ 4801687 w 7467600"/>
              <a:gd name="connsiteY847" fmla="*/ 267764 h 6858000"/>
              <a:gd name="connsiteX848" fmla="*/ 6082788 w 7467600"/>
              <a:gd name="connsiteY848" fmla="*/ 64119 h 6858000"/>
              <a:gd name="connsiteX849" fmla="*/ 6099442 w 7467600"/>
              <a:gd name="connsiteY849" fmla="*/ 82568 h 6858000"/>
              <a:gd name="connsiteX850" fmla="*/ 4804137 w 7467600"/>
              <a:gd name="connsiteY850" fmla="*/ 320931 h 6858000"/>
              <a:gd name="connsiteX851" fmla="*/ 4227047 w 7467600"/>
              <a:gd name="connsiteY851" fmla="*/ 313415 h 6858000"/>
              <a:gd name="connsiteX852" fmla="*/ 4346041 w 7467600"/>
              <a:gd name="connsiteY852" fmla="*/ 456086 h 6858000"/>
              <a:gd name="connsiteX853" fmla="*/ 4870967 w 7467600"/>
              <a:gd name="connsiteY853" fmla="*/ 963061 h 6858000"/>
              <a:gd name="connsiteX854" fmla="*/ 4889647 w 7467600"/>
              <a:gd name="connsiteY854" fmla="*/ 957147 h 6858000"/>
              <a:gd name="connsiteX855" fmla="*/ 5422504 w 7467600"/>
              <a:gd name="connsiteY855" fmla="*/ 805191 h 6858000"/>
              <a:gd name="connsiteX856" fmla="*/ 6087656 w 7467600"/>
              <a:gd name="connsiteY856" fmla="*/ 826703 h 6858000"/>
              <a:gd name="connsiteX857" fmla="*/ 6058717 w 7467600"/>
              <a:gd name="connsiteY857" fmla="*/ 865992 h 6858000"/>
              <a:gd name="connsiteX858" fmla="*/ 4974153 w 7467600"/>
              <a:gd name="connsiteY858" fmla="*/ 1045456 h 6858000"/>
              <a:gd name="connsiteX859" fmla="*/ 5627835 w 7467600"/>
              <a:gd name="connsiteY859" fmla="*/ 1472077 h 6858000"/>
              <a:gd name="connsiteX860" fmla="*/ 5629817 w 7467600"/>
              <a:gd name="connsiteY860" fmla="*/ 1471412 h 6858000"/>
              <a:gd name="connsiteX861" fmla="*/ 5634124 w 7467600"/>
              <a:gd name="connsiteY861" fmla="*/ 1470572 h 6858000"/>
              <a:gd name="connsiteX862" fmla="*/ 5755832 w 7467600"/>
              <a:gd name="connsiteY862" fmla="*/ 1383886 h 6858000"/>
              <a:gd name="connsiteX863" fmla="*/ 6014186 w 7467600"/>
              <a:gd name="connsiteY863" fmla="*/ 1279799 h 6858000"/>
              <a:gd name="connsiteX864" fmla="*/ 6901619 w 7467600"/>
              <a:gd name="connsiteY864" fmla="*/ 1047874 h 6858000"/>
              <a:gd name="connsiteX865" fmla="*/ 6931566 w 7467600"/>
              <a:gd name="connsiteY865" fmla="*/ 1062034 h 6858000"/>
              <a:gd name="connsiteX866" fmla="*/ 5790982 w 7467600"/>
              <a:gd name="connsiteY866" fmla="*/ 1561380 h 6858000"/>
              <a:gd name="connsiteX867" fmla="*/ 6188971 w 7467600"/>
              <a:gd name="connsiteY867" fmla="*/ 1755168 h 6858000"/>
              <a:gd name="connsiteX868" fmla="*/ 6202446 w 7467600"/>
              <a:gd name="connsiteY868" fmla="*/ 1752268 h 6858000"/>
              <a:gd name="connsiteX869" fmla="*/ 7179560 w 7467600"/>
              <a:gd name="connsiteY869" fmla="*/ 1467551 h 6858000"/>
              <a:gd name="connsiteX870" fmla="*/ 7158730 w 7467600"/>
              <a:gd name="connsiteY870" fmla="*/ 1507835 h 6858000"/>
              <a:gd name="connsiteX871" fmla="*/ 6326959 w 7467600"/>
              <a:gd name="connsiteY871" fmla="*/ 1817686 h 6858000"/>
              <a:gd name="connsiteX872" fmla="*/ 6537433 w 7467600"/>
              <a:gd name="connsiteY872" fmla="*/ 1907790 h 6858000"/>
              <a:gd name="connsiteX873" fmla="*/ 6550221 w 7467600"/>
              <a:gd name="connsiteY873" fmla="*/ 1910729 h 6858000"/>
              <a:gd name="connsiteX874" fmla="*/ 6964438 w 7467600"/>
              <a:gd name="connsiteY874" fmla="*/ 2209505 h 6858000"/>
              <a:gd name="connsiteX875" fmla="*/ 7367862 w 7467600"/>
              <a:gd name="connsiteY875" fmla="*/ 2806833 h 6858000"/>
              <a:gd name="connsiteX876" fmla="*/ 7364329 w 7467600"/>
              <a:gd name="connsiteY876" fmla="*/ 2826907 h 6858000"/>
              <a:gd name="connsiteX877" fmla="*/ 7290545 w 7467600"/>
              <a:gd name="connsiteY877" fmla="*/ 2850663 h 6858000"/>
              <a:gd name="connsiteX878" fmla="*/ 6472036 w 7467600"/>
              <a:gd name="connsiteY878" fmla="*/ 1959003 h 6858000"/>
              <a:gd name="connsiteX879" fmla="*/ 5792897 w 7467600"/>
              <a:gd name="connsiteY879" fmla="*/ 1647747 h 6858000"/>
              <a:gd name="connsiteX880" fmla="*/ 5842751 w 7467600"/>
              <a:gd name="connsiteY880" fmla="*/ 1816112 h 6858000"/>
              <a:gd name="connsiteX881" fmla="*/ 5847424 w 7467600"/>
              <a:gd name="connsiteY881" fmla="*/ 1815776 h 6858000"/>
              <a:gd name="connsiteX882" fmla="*/ 6399821 w 7467600"/>
              <a:gd name="connsiteY882" fmla="*/ 2344799 h 6858000"/>
              <a:gd name="connsiteX883" fmla="*/ 6323232 w 7467600"/>
              <a:gd name="connsiteY883" fmla="*/ 2389634 h 6858000"/>
              <a:gd name="connsiteX884" fmla="*/ 5942958 w 7467600"/>
              <a:gd name="connsiteY884" fmla="*/ 2077708 h 6858000"/>
              <a:gd name="connsiteX885" fmla="*/ 5921559 w 7467600"/>
              <a:gd name="connsiteY885" fmla="*/ 2378596 h 6858000"/>
              <a:gd name="connsiteX886" fmla="*/ 5817651 w 7467600"/>
              <a:gd name="connsiteY886" fmla="*/ 3023919 h 6858000"/>
              <a:gd name="connsiteX887" fmla="*/ 5729634 w 7467600"/>
              <a:gd name="connsiteY887" fmla="*/ 3051849 h 6858000"/>
              <a:gd name="connsiteX888" fmla="*/ 5611018 w 7467600"/>
              <a:gd name="connsiteY888" fmla="*/ 2316769 h 6858000"/>
              <a:gd name="connsiteX889" fmla="*/ 5687608 w 7467600"/>
              <a:gd name="connsiteY889" fmla="*/ 2039972 h 6858000"/>
              <a:gd name="connsiteX890" fmla="*/ 5657554 w 7467600"/>
              <a:gd name="connsiteY890" fmla="*/ 1576445 h 6858000"/>
              <a:gd name="connsiteX891" fmla="*/ 5150475 w 7467600"/>
              <a:gd name="connsiteY891" fmla="*/ 1274012 h 6858000"/>
              <a:gd name="connsiteX892" fmla="*/ 5349142 w 7467600"/>
              <a:gd name="connsiteY892" fmla="*/ 2204405 h 6858000"/>
              <a:gd name="connsiteX893" fmla="*/ 5262214 w 7467600"/>
              <a:gd name="connsiteY893" fmla="*/ 2233836 h 6858000"/>
              <a:gd name="connsiteX894" fmla="*/ 4981539 w 7467600"/>
              <a:gd name="connsiteY894" fmla="*/ 1542201 h 6858000"/>
              <a:gd name="connsiteX895" fmla="*/ 4958461 w 7467600"/>
              <a:gd name="connsiteY895" fmla="*/ 1136957 h 6858000"/>
              <a:gd name="connsiteX896" fmla="*/ 4655015 w 7467600"/>
              <a:gd name="connsiteY896" fmla="*/ 891426 h 6858000"/>
              <a:gd name="connsiteX897" fmla="*/ 4348002 w 7467600"/>
              <a:gd name="connsiteY897" fmla="*/ 2205895 h 6858000"/>
              <a:gd name="connsiteX898" fmla="*/ 4262250 w 7467600"/>
              <a:gd name="connsiteY898" fmla="*/ 2219972 h 6858000"/>
              <a:gd name="connsiteX899" fmla="*/ 4550611 w 7467600"/>
              <a:gd name="connsiteY899" fmla="*/ 817540 h 6858000"/>
              <a:gd name="connsiteX900" fmla="*/ 4564418 w 7467600"/>
              <a:gd name="connsiteY900" fmla="*/ 808293 h 6858000"/>
              <a:gd name="connsiteX901" fmla="*/ 4266388 w 7467600"/>
              <a:gd name="connsiteY901" fmla="*/ 500083 h 6858000"/>
              <a:gd name="connsiteX902" fmla="*/ 4032842 w 7467600"/>
              <a:gd name="connsiteY902" fmla="*/ 211809 h 6858000"/>
              <a:gd name="connsiteX903" fmla="*/ 3882765 w 7467600"/>
              <a:gd name="connsiteY903" fmla="*/ 0 h 6858000"/>
              <a:gd name="connsiteX904" fmla="*/ 3721337 w 7467600"/>
              <a:gd name="connsiteY904" fmla="*/ 0 h 6858000"/>
              <a:gd name="connsiteX905" fmla="*/ 3797544 w 7467600"/>
              <a:gd name="connsiteY905" fmla="*/ 0 h 6858000"/>
              <a:gd name="connsiteX906" fmla="*/ 3775734 w 7467600"/>
              <a:gd name="connsiteY906" fmla="*/ 95131 h 6858000"/>
              <a:gd name="connsiteX907" fmla="*/ 3724807 w 7467600"/>
              <a:gd name="connsiteY907" fmla="*/ 272257 h 6858000"/>
              <a:gd name="connsiteX908" fmla="*/ 3726844 w 7467600"/>
              <a:gd name="connsiteY908" fmla="*/ 282988 h 6858000"/>
              <a:gd name="connsiteX909" fmla="*/ 3742664 w 7467600"/>
              <a:gd name="connsiteY909" fmla="*/ 279918 h 6858000"/>
              <a:gd name="connsiteX910" fmla="*/ 4103910 w 7467600"/>
              <a:gd name="connsiteY910" fmla="*/ 1161917 h 6858000"/>
              <a:gd name="connsiteX911" fmla="*/ 4020269 w 7467600"/>
              <a:gd name="connsiteY911" fmla="*/ 1200406 h 6858000"/>
              <a:gd name="connsiteX912" fmla="*/ 3674882 w 7467600"/>
              <a:gd name="connsiteY912" fmla="*/ 488524 h 6858000"/>
              <a:gd name="connsiteX913" fmla="*/ 3132682 w 7467600"/>
              <a:gd name="connsiteY913" fmla="*/ 1072284 h 6858000"/>
              <a:gd name="connsiteX914" fmla="*/ 2716346 w 7467600"/>
              <a:gd name="connsiteY914" fmla="*/ 1276376 h 6858000"/>
              <a:gd name="connsiteX915" fmla="*/ 2716772 w 7467600"/>
              <a:gd name="connsiteY915" fmla="*/ 1255462 h 6858000"/>
              <a:gd name="connsiteX916" fmla="*/ 3471096 w 7467600"/>
              <a:gd name="connsiteY916" fmla="*/ 437072 h 6858000"/>
              <a:gd name="connsiteX917" fmla="*/ 3639057 w 7467600"/>
              <a:gd name="connsiteY917" fmla="*/ 286334 h 6858000"/>
              <a:gd name="connsiteX918" fmla="*/ 3640309 w 7467600"/>
              <a:gd name="connsiteY918" fmla="*/ 284664 h 6858000"/>
              <a:gd name="connsiteX919" fmla="*/ 3646022 w 7467600"/>
              <a:gd name="connsiteY919" fmla="*/ 276711 h 6858000"/>
              <a:gd name="connsiteX920" fmla="*/ 3707943 w 7467600"/>
              <a:gd name="connsiteY920" fmla="*/ 65958 h 6858000"/>
              <a:gd name="connsiteX921" fmla="*/ 3721337 w 7467600"/>
              <a:gd name="connsiteY921" fmla="*/ 0 h 6858000"/>
              <a:gd name="connsiteX922" fmla="*/ 2867960 w 7467600"/>
              <a:gd name="connsiteY922" fmla="*/ 0 h 6858000"/>
              <a:gd name="connsiteX923" fmla="*/ 2926351 w 7467600"/>
              <a:gd name="connsiteY923" fmla="*/ 0 h 6858000"/>
              <a:gd name="connsiteX924" fmla="*/ 2902823 w 7467600"/>
              <a:gd name="connsiteY924" fmla="*/ 262929 h 6858000"/>
              <a:gd name="connsiteX925" fmla="*/ 2940663 w 7467600"/>
              <a:gd name="connsiteY925" fmla="*/ 140884 h 6858000"/>
              <a:gd name="connsiteX926" fmla="*/ 2947039 w 7467600"/>
              <a:gd name="connsiteY926" fmla="*/ 122524 h 6858000"/>
              <a:gd name="connsiteX927" fmla="*/ 2984316 w 7467600"/>
              <a:gd name="connsiteY927" fmla="*/ 0 h 6858000"/>
              <a:gd name="connsiteX928" fmla="*/ 3016114 w 7467600"/>
              <a:gd name="connsiteY928" fmla="*/ 0 h 6858000"/>
              <a:gd name="connsiteX929" fmla="*/ 2979949 w 7467600"/>
              <a:gd name="connsiteY929" fmla="*/ 119274 h 6858000"/>
              <a:gd name="connsiteX930" fmla="*/ 3023879 w 7467600"/>
              <a:gd name="connsiteY930" fmla="*/ 0 h 6858000"/>
              <a:gd name="connsiteX931" fmla="*/ 3105400 w 7467600"/>
              <a:gd name="connsiteY931" fmla="*/ 0 h 6858000"/>
              <a:gd name="connsiteX932" fmla="*/ 3094669 w 7467600"/>
              <a:gd name="connsiteY932" fmla="*/ 30308 h 6858000"/>
              <a:gd name="connsiteX933" fmla="*/ 2901945 w 7467600"/>
              <a:gd name="connsiteY933" fmla="*/ 466538 h 6858000"/>
              <a:gd name="connsiteX934" fmla="*/ 2815209 w 7467600"/>
              <a:gd name="connsiteY934" fmla="*/ 497361 h 6858000"/>
              <a:gd name="connsiteX935" fmla="*/ 2844845 w 7467600"/>
              <a:gd name="connsiteY935" fmla="*/ 127638 h 6858000"/>
              <a:gd name="connsiteX936" fmla="*/ 2867960 w 7467600"/>
              <a:gd name="connsiteY936" fmla="*/ 0 h 6858000"/>
              <a:gd name="connsiteX937" fmla="*/ 1057230 w 7467600"/>
              <a:gd name="connsiteY937" fmla="*/ 0 h 6858000"/>
              <a:gd name="connsiteX938" fmla="*/ 1111003 w 7467600"/>
              <a:gd name="connsiteY938" fmla="*/ 0 h 6858000"/>
              <a:gd name="connsiteX939" fmla="*/ 1125553 w 7467600"/>
              <a:gd name="connsiteY939" fmla="*/ 52588 h 6858000"/>
              <a:gd name="connsiteX940" fmla="*/ 1304276 w 7467600"/>
              <a:gd name="connsiteY940" fmla="*/ 476275 h 6858000"/>
              <a:gd name="connsiteX941" fmla="*/ 1492066 w 7467600"/>
              <a:gd name="connsiteY941" fmla="*/ 886333 h 6858000"/>
              <a:gd name="connsiteX942" fmla="*/ 1423698 w 7467600"/>
              <a:gd name="connsiteY942" fmla="*/ 710817 h 6858000"/>
              <a:gd name="connsiteX943" fmla="*/ 1357609 w 7467600"/>
              <a:gd name="connsiteY943" fmla="*/ 532892 h 6858000"/>
              <a:gd name="connsiteX944" fmla="*/ 1309550 w 7467600"/>
              <a:gd name="connsiteY944" fmla="*/ 374031 h 6858000"/>
              <a:gd name="connsiteX945" fmla="*/ 1193673 w 7467600"/>
              <a:gd name="connsiteY945" fmla="*/ 49533 h 6858000"/>
              <a:gd name="connsiteX946" fmla="*/ 1164391 w 7467600"/>
              <a:gd name="connsiteY946" fmla="*/ 0 h 6858000"/>
              <a:gd name="connsiteX947" fmla="*/ 1200666 w 7467600"/>
              <a:gd name="connsiteY947" fmla="*/ 0 h 6858000"/>
              <a:gd name="connsiteX948" fmla="*/ 1223408 w 7467600"/>
              <a:gd name="connsiteY948" fmla="*/ 38996 h 6858000"/>
              <a:gd name="connsiteX949" fmla="*/ 1339635 w 7467600"/>
              <a:gd name="connsiteY949" fmla="*/ 365517 h 6858000"/>
              <a:gd name="connsiteX950" fmla="*/ 1387469 w 7467600"/>
              <a:gd name="connsiteY950" fmla="*/ 523079 h 6858000"/>
              <a:gd name="connsiteX951" fmla="*/ 1452685 w 7467600"/>
              <a:gd name="connsiteY951" fmla="*/ 699806 h 6858000"/>
              <a:gd name="connsiteX952" fmla="*/ 1492092 w 7467600"/>
              <a:gd name="connsiteY952" fmla="*/ 800424 h 6858000"/>
              <a:gd name="connsiteX953" fmla="*/ 1455302 w 7467600"/>
              <a:gd name="connsiteY953" fmla="*/ 632913 h 6858000"/>
              <a:gd name="connsiteX954" fmla="*/ 1222336 w 7467600"/>
              <a:gd name="connsiteY954" fmla="*/ 9480 h 6858000"/>
              <a:gd name="connsiteX955" fmla="*/ 1214634 w 7467600"/>
              <a:gd name="connsiteY955" fmla="*/ 0 h 6858000"/>
              <a:gd name="connsiteX956" fmla="*/ 1289827 w 7467600"/>
              <a:gd name="connsiteY956" fmla="*/ 0 h 6858000"/>
              <a:gd name="connsiteX957" fmla="*/ 1321076 w 7467600"/>
              <a:gd name="connsiteY957" fmla="*/ 59722 h 6858000"/>
              <a:gd name="connsiteX958" fmla="*/ 1512579 w 7467600"/>
              <a:gd name="connsiteY958" fmla="*/ 626441 h 6858000"/>
              <a:gd name="connsiteX959" fmla="*/ 1506076 w 7467600"/>
              <a:gd name="connsiteY959" fmla="*/ 1089289 h 6858000"/>
              <a:gd name="connsiteX960" fmla="*/ 1486346 w 7467600"/>
              <a:gd name="connsiteY960" fmla="*/ 1079919 h 6858000"/>
              <a:gd name="connsiteX961" fmla="*/ 1070511 w 7467600"/>
              <a:gd name="connsiteY961" fmla="*/ 48609 h 6858000"/>
              <a:gd name="connsiteX962" fmla="*/ 1057230 w 7467600"/>
              <a:gd name="connsiteY962" fmla="*/ 0 h 6858000"/>
              <a:gd name="connsiteX963" fmla="*/ 43151 w 7467600"/>
              <a:gd name="connsiteY963" fmla="*/ 0 h 6858000"/>
              <a:gd name="connsiteX964" fmla="*/ 95283 w 7467600"/>
              <a:gd name="connsiteY964" fmla="*/ 0 h 6858000"/>
              <a:gd name="connsiteX965" fmla="*/ 300708 w 7467600"/>
              <a:gd name="connsiteY965" fmla="*/ 154571 h 6858000"/>
              <a:gd name="connsiteX966" fmla="*/ 530414 w 7467600"/>
              <a:gd name="connsiteY966" fmla="*/ 354673 h 6858000"/>
              <a:gd name="connsiteX967" fmla="*/ 333785 w 7467600"/>
              <a:gd name="connsiteY967" fmla="*/ 161564 h 6858000"/>
              <a:gd name="connsiteX968" fmla="*/ 147005 w 7467600"/>
              <a:gd name="connsiteY968" fmla="*/ 0 h 6858000"/>
              <a:gd name="connsiteX969" fmla="*/ 272509 w 7467600"/>
              <a:gd name="connsiteY969" fmla="*/ 0 h 6858000"/>
              <a:gd name="connsiteX970" fmla="*/ 326276 w 7467600"/>
              <a:gd name="connsiteY970" fmla="*/ 45847 h 6858000"/>
              <a:gd name="connsiteX971" fmla="*/ 823759 w 7467600"/>
              <a:gd name="connsiteY971" fmla="*/ 574145 h 6858000"/>
              <a:gd name="connsiteX972" fmla="*/ 811254 w 7467600"/>
              <a:gd name="connsiteY972" fmla="*/ 665546 h 6858000"/>
              <a:gd name="connsiteX973" fmla="*/ 154042 w 7467600"/>
              <a:gd name="connsiteY973" fmla="*/ 261522 h 6858000"/>
              <a:gd name="connsiteX974" fmla="*/ 13550 w 7467600"/>
              <a:gd name="connsiteY974" fmla="*/ 158423 h 6858000"/>
              <a:gd name="connsiteX975" fmla="*/ 0 w 7467600"/>
              <a:gd name="connsiteY975" fmla="*/ 146618 h 6858000"/>
              <a:gd name="connsiteX976" fmla="*/ 0 w 7467600"/>
              <a:gd name="connsiteY976" fmla="*/ 59161 h 6858000"/>
              <a:gd name="connsiteX977" fmla="*/ 45427 w 7467600"/>
              <a:gd name="connsiteY977" fmla="*/ 101078 h 6858000"/>
              <a:gd name="connsiteX978" fmla="*/ 630103 w 7467600"/>
              <a:gd name="connsiteY978" fmla="*/ 485885 h 6858000"/>
              <a:gd name="connsiteX979" fmla="*/ 532040 w 7467600"/>
              <a:gd name="connsiteY979" fmla="*/ 399359 h 6858000"/>
              <a:gd name="connsiteX980" fmla="*/ 517618 w 7467600"/>
              <a:gd name="connsiteY980" fmla="*/ 385726 h 6858000"/>
              <a:gd name="connsiteX981" fmla="*/ 285074 w 7467600"/>
              <a:gd name="connsiteY981" fmla="*/ 182755 h 6858000"/>
              <a:gd name="connsiteX982" fmla="*/ 43151 w 7467600"/>
              <a:gd name="connsiteY98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126431 w 7467600"/>
              <a:gd name="connsiteY90" fmla="*/ 5737872 h 6858000"/>
              <a:gd name="connsiteX91" fmla="*/ 7356878 w 7467600"/>
              <a:gd name="connsiteY91" fmla="*/ 5981332 h 6858000"/>
              <a:gd name="connsiteX92" fmla="*/ 7467600 w 7467600"/>
              <a:gd name="connsiteY92" fmla="*/ 6117703 h 6858000"/>
              <a:gd name="connsiteX93" fmla="*/ 7467600 w 7467600"/>
              <a:gd name="connsiteY93" fmla="*/ 6163634 h 6858000"/>
              <a:gd name="connsiteX94" fmla="*/ 7403637 w 7467600"/>
              <a:gd name="connsiteY94" fmla="*/ 6083957 h 6858000"/>
              <a:gd name="connsiteX95" fmla="*/ 7254615 w 7467600"/>
              <a:gd name="connsiteY95" fmla="*/ 5911918 h 6858000"/>
              <a:gd name="connsiteX96" fmla="*/ 7312589 w 7467600"/>
              <a:gd name="connsiteY96" fmla="*/ 5982309 h 6858000"/>
              <a:gd name="connsiteX97" fmla="*/ 7448321 w 7467600"/>
              <a:gd name="connsiteY97" fmla="*/ 6190991 h 6858000"/>
              <a:gd name="connsiteX98" fmla="*/ 7467600 w 7467600"/>
              <a:gd name="connsiteY98" fmla="*/ 6221686 h 6858000"/>
              <a:gd name="connsiteX99" fmla="*/ 7467600 w 7467600"/>
              <a:gd name="connsiteY99" fmla="*/ 6334256 h 6858000"/>
              <a:gd name="connsiteX100" fmla="*/ 7454976 w 7467600"/>
              <a:gd name="connsiteY100" fmla="*/ 6318297 h 6858000"/>
              <a:gd name="connsiteX101" fmla="*/ 7042773 w 7467600"/>
              <a:gd name="connsiteY101" fmla="*/ 5734011 h 6858000"/>
              <a:gd name="connsiteX102" fmla="*/ 6844835 w 7467600"/>
              <a:gd name="connsiteY102" fmla="*/ 5424988 h 6858000"/>
              <a:gd name="connsiteX103" fmla="*/ 1456157 w 7467600"/>
              <a:gd name="connsiteY103" fmla="*/ 5371404 h 6858000"/>
              <a:gd name="connsiteX104" fmla="*/ 1244432 w 7467600"/>
              <a:gd name="connsiteY104" fmla="*/ 5385601 h 6858000"/>
              <a:gd name="connsiteX105" fmla="*/ 973990 w 7467600"/>
              <a:gd name="connsiteY105" fmla="*/ 5424940 h 6858000"/>
              <a:gd name="connsiteX106" fmla="*/ 1103809 w 7467600"/>
              <a:gd name="connsiteY106" fmla="*/ 5433720 h 6858000"/>
              <a:gd name="connsiteX107" fmla="*/ 1123454 w 7467600"/>
              <a:gd name="connsiteY107" fmla="*/ 5435727 h 6858000"/>
              <a:gd name="connsiteX108" fmla="*/ 1737017 w 7467600"/>
              <a:gd name="connsiteY108" fmla="*/ 5452183 h 6858000"/>
              <a:gd name="connsiteX109" fmla="*/ 1824397 w 7467600"/>
              <a:gd name="connsiteY109" fmla="*/ 5447757 h 6858000"/>
              <a:gd name="connsiteX110" fmla="*/ 2070059 w 7467600"/>
              <a:gd name="connsiteY110" fmla="*/ 5441660 h 6858000"/>
              <a:gd name="connsiteX111" fmla="*/ 1456157 w 7467600"/>
              <a:gd name="connsiteY111" fmla="*/ 5371404 h 6858000"/>
              <a:gd name="connsiteX112" fmla="*/ 4988186 w 7467600"/>
              <a:gd name="connsiteY112" fmla="*/ 5216467 h 6858000"/>
              <a:gd name="connsiteX113" fmla="*/ 4777334 w 7467600"/>
              <a:gd name="connsiteY113" fmla="*/ 5406072 h 6858000"/>
              <a:gd name="connsiteX114" fmla="*/ 4718341 w 7467600"/>
              <a:gd name="connsiteY114" fmla="*/ 5468043 h 6858000"/>
              <a:gd name="connsiteX115" fmla="*/ 4604655 w 7467600"/>
              <a:gd name="connsiteY115" fmla="*/ 5583434 h 6858000"/>
              <a:gd name="connsiteX116" fmla="*/ 4565074 w 7467600"/>
              <a:gd name="connsiteY116" fmla="*/ 5618550 h 6858000"/>
              <a:gd name="connsiteX117" fmla="*/ 4988186 w 7467600"/>
              <a:gd name="connsiteY117" fmla="*/ 5216467 h 6858000"/>
              <a:gd name="connsiteX118" fmla="*/ 4978032 w 7467600"/>
              <a:gd name="connsiteY118" fmla="*/ 5183809 h 6858000"/>
              <a:gd name="connsiteX119" fmla="*/ 4463413 w 7467600"/>
              <a:gd name="connsiteY119" fmla="*/ 5615162 h 6858000"/>
              <a:gd name="connsiteX120" fmla="*/ 4358134 w 7467600"/>
              <a:gd name="connsiteY120" fmla="*/ 5742791 h 6858000"/>
              <a:gd name="connsiteX121" fmla="*/ 4376219 w 7467600"/>
              <a:gd name="connsiteY121" fmla="*/ 5729027 h 6858000"/>
              <a:gd name="connsiteX122" fmla="*/ 4582340 w 7467600"/>
              <a:gd name="connsiteY122" fmla="*/ 5561037 h 6858000"/>
              <a:gd name="connsiteX123" fmla="*/ 4694684 w 7467600"/>
              <a:gd name="connsiteY123" fmla="*/ 5447098 h 6858000"/>
              <a:gd name="connsiteX124" fmla="*/ 4754123 w 7467600"/>
              <a:gd name="connsiteY124" fmla="*/ 5384643 h 6858000"/>
              <a:gd name="connsiteX125" fmla="*/ 4978032 w 7467600"/>
              <a:gd name="connsiteY125" fmla="*/ 5183809 h 6858000"/>
              <a:gd name="connsiteX126" fmla="*/ 1903353 w 7467600"/>
              <a:gd name="connsiteY126" fmla="*/ 5044827 h 6858000"/>
              <a:gd name="connsiteX127" fmla="*/ 1936931 w 7467600"/>
              <a:gd name="connsiteY127" fmla="*/ 5093954 h 6858000"/>
              <a:gd name="connsiteX128" fmla="*/ 2195868 w 7467600"/>
              <a:gd name="connsiteY128" fmla="*/ 5396574 h 6858000"/>
              <a:gd name="connsiteX129" fmla="*/ 2088852 w 7467600"/>
              <a:gd name="connsiteY129" fmla="*/ 5166123 h 6858000"/>
              <a:gd name="connsiteX130" fmla="*/ 1958241 w 7467600"/>
              <a:gd name="connsiteY130" fmla="*/ 5067955 h 6858000"/>
              <a:gd name="connsiteX131" fmla="*/ 1903353 w 7467600"/>
              <a:gd name="connsiteY131" fmla="*/ 5044827 h 6858000"/>
              <a:gd name="connsiteX132" fmla="*/ 1979378 w 7467600"/>
              <a:gd name="connsiteY132" fmla="*/ 4769504 h 6858000"/>
              <a:gd name="connsiteX133" fmla="*/ 2882120 w 7467600"/>
              <a:gd name="connsiteY133" fmla="*/ 5064547 h 6858000"/>
              <a:gd name="connsiteX134" fmla="*/ 2793103 w 7467600"/>
              <a:gd name="connsiteY134" fmla="*/ 5039699 h 6858000"/>
              <a:gd name="connsiteX135" fmla="*/ 2770041 w 7467600"/>
              <a:gd name="connsiteY135" fmla="*/ 5033634 h 6858000"/>
              <a:gd name="connsiteX136" fmla="*/ 1979378 w 7467600"/>
              <a:gd name="connsiteY136" fmla="*/ 4769504 h 6858000"/>
              <a:gd name="connsiteX137" fmla="*/ 1927410 w 7467600"/>
              <a:gd name="connsiteY137" fmla="*/ 4716164 h 6858000"/>
              <a:gd name="connsiteX138" fmla="*/ 1959587 w 7467600"/>
              <a:gd name="connsiteY138" fmla="*/ 4728849 h 6858000"/>
              <a:gd name="connsiteX139" fmla="*/ 2777707 w 7467600"/>
              <a:gd name="connsiteY139" fmla="*/ 5003991 h 6858000"/>
              <a:gd name="connsiteX140" fmla="*/ 2800768 w 7467600"/>
              <a:gd name="connsiteY140" fmla="*/ 5010056 h 6858000"/>
              <a:gd name="connsiteX141" fmla="*/ 2879408 w 7467600"/>
              <a:gd name="connsiteY141" fmla="*/ 5031590 h 6858000"/>
              <a:gd name="connsiteX142" fmla="*/ 2862295 w 7467600"/>
              <a:gd name="connsiteY142" fmla="*/ 5022958 h 6858000"/>
              <a:gd name="connsiteX143" fmla="*/ 2813343 w 7467600"/>
              <a:gd name="connsiteY143" fmla="*/ 4998369 h 6858000"/>
              <a:gd name="connsiteX144" fmla="*/ 2646245 w 7467600"/>
              <a:gd name="connsiteY144" fmla="*/ 4930999 h 6858000"/>
              <a:gd name="connsiteX145" fmla="*/ 1999243 w 7467600"/>
              <a:gd name="connsiteY145" fmla="*/ 4730524 h 6858000"/>
              <a:gd name="connsiteX146" fmla="*/ 1979527 w 7467600"/>
              <a:gd name="connsiteY146" fmla="*/ 4726651 h 6858000"/>
              <a:gd name="connsiteX147" fmla="*/ 1927410 w 7467600"/>
              <a:gd name="connsiteY147" fmla="*/ 4716164 h 6858000"/>
              <a:gd name="connsiteX148" fmla="*/ 1997014 w 7467600"/>
              <a:gd name="connsiteY148" fmla="*/ 4698007 h 6858000"/>
              <a:gd name="connsiteX149" fmla="*/ 2005458 w 7467600"/>
              <a:gd name="connsiteY149" fmla="*/ 4699540 h 6858000"/>
              <a:gd name="connsiteX150" fmla="*/ 2657186 w 7467600"/>
              <a:gd name="connsiteY150" fmla="*/ 4901687 h 6858000"/>
              <a:gd name="connsiteX151" fmla="*/ 2826662 w 7467600"/>
              <a:gd name="connsiteY151" fmla="*/ 4970362 h 6858000"/>
              <a:gd name="connsiteX152" fmla="*/ 2876100 w 7467600"/>
              <a:gd name="connsiteY152" fmla="*/ 4995397 h 6858000"/>
              <a:gd name="connsiteX153" fmla="*/ 3042600 w 7467600"/>
              <a:gd name="connsiteY153" fmla="*/ 5059532 h 6858000"/>
              <a:gd name="connsiteX154" fmla="*/ 1997014 w 7467600"/>
              <a:gd name="connsiteY154" fmla="*/ 4698007 h 6858000"/>
              <a:gd name="connsiteX155" fmla="*/ 2305292 w 7467600"/>
              <a:gd name="connsiteY155" fmla="*/ 4219492 h 6858000"/>
              <a:gd name="connsiteX156" fmla="*/ 3360922 w 7467600"/>
              <a:gd name="connsiteY156" fmla="*/ 4529373 h 6858000"/>
              <a:gd name="connsiteX157" fmla="*/ 3492420 w 7467600"/>
              <a:gd name="connsiteY157" fmla="*/ 4510145 h 6858000"/>
              <a:gd name="connsiteX158" fmla="*/ 3364086 w 7467600"/>
              <a:gd name="connsiteY158" fmla="*/ 4480340 h 6858000"/>
              <a:gd name="connsiteX159" fmla="*/ 3225818 w 7467600"/>
              <a:gd name="connsiteY159" fmla="*/ 4411822 h 6858000"/>
              <a:gd name="connsiteX160" fmla="*/ 3129696 w 7467600"/>
              <a:gd name="connsiteY160" fmla="*/ 4360704 h 6858000"/>
              <a:gd name="connsiteX161" fmla="*/ 2814545 w 7467600"/>
              <a:gd name="connsiteY161" fmla="*/ 4282955 h 6858000"/>
              <a:gd name="connsiteX162" fmla="*/ 2305292 w 7467600"/>
              <a:gd name="connsiteY162" fmla="*/ 4219492 h 6858000"/>
              <a:gd name="connsiteX163" fmla="*/ 2626982 w 7467600"/>
              <a:gd name="connsiteY163" fmla="*/ 4206450 h 6858000"/>
              <a:gd name="connsiteX164" fmla="*/ 2490617 w 7467600"/>
              <a:gd name="connsiteY164" fmla="*/ 4206951 h 6858000"/>
              <a:gd name="connsiteX165" fmla="*/ 2819869 w 7467600"/>
              <a:gd name="connsiteY165" fmla="*/ 4252936 h 6858000"/>
              <a:gd name="connsiteX166" fmla="*/ 3143018 w 7467600"/>
              <a:gd name="connsiteY166" fmla="*/ 4332698 h 6858000"/>
              <a:gd name="connsiteX167" fmla="*/ 3241520 w 7467600"/>
              <a:gd name="connsiteY167" fmla="*/ 4385112 h 6858000"/>
              <a:gd name="connsiteX168" fmla="*/ 3374575 w 7467600"/>
              <a:gd name="connsiteY168" fmla="*/ 4451517 h 6858000"/>
              <a:gd name="connsiteX169" fmla="*/ 3505221 w 7467600"/>
              <a:gd name="connsiteY169" fmla="*/ 4480757 h 6858000"/>
              <a:gd name="connsiteX170" fmla="*/ 2626982 w 7467600"/>
              <a:gd name="connsiteY170" fmla="*/ 4206450 h 6858000"/>
              <a:gd name="connsiteX171" fmla="*/ 1310106 w 7467600"/>
              <a:gd name="connsiteY171" fmla="*/ 3943217 h 6858000"/>
              <a:gd name="connsiteX172" fmla="*/ 854994 w 7467600"/>
              <a:gd name="connsiteY172" fmla="*/ 4399136 h 6858000"/>
              <a:gd name="connsiteX173" fmla="*/ 742462 w 7467600"/>
              <a:gd name="connsiteY173" fmla="*/ 4594648 h 6858000"/>
              <a:gd name="connsiteX174" fmla="*/ 820602 w 7467600"/>
              <a:gd name="connsiteY174" fmla="*/ 4485915 h 6858000"/>
              <a:gd name="connsiteX175" fmla="*/ 878295 w 7467600"/>
              <a:gd name="connsiteY175" fmla="*/ 4403594 h 6858000"/>
              <a:gd name="connsiteX176" fmla="*/ 1240607 w 7467600"/>
              <a:gd name="connsiteY176" fmla="*/ 4010401 h 6858000"/>
              <a:gd name="connsiteX177" fmla="*/ 1310106 w 7467600"/>
              <a:gd name="connsiteY177" fmla="*/ 3943217 h 6858000"/>
              <a:gd name="connsiteX178" fmla="*/ 1423113 w 7467600"/>
              <a:gd name="connsiteY178" fmla="*/ 3874565 h 6858000"/>
              <a:gd name="connsiteX179" fmla="*/ 1260565 w 7467600"/>
              <a:gd name="connsiteY179" fmla="*/ 4031982 h 6858000"/>
              <a:gd name="connsiteX180" fmla="*/ 901900 w 7467600"/>
              <a:gd name="connsiteY180" fmla="*/ 4421236 h 6858000"/>
              <a:gd name="connsiteX181" fmla="*/ 845044 w 7467600"/>
              <a:gd name="connsiteY181" fmla="*/ 4502436 h 6858000"/>
              <a:gd name="connsiteX182" fmla="*/ 685926 w 7467600"/>
              <a:gd name="connsiteY182" fmla="*/ 4703069 h 6858000"/>
              <a:gd name="connsiteX183" fmla="*/ 684248 w 7467600"/>
              <a:gd name="connsiteY183" fmla="*/ 4706721 h 6858000"/>
              <a:gd name="connsiteX184" fmla="*/ 1423113 w 7467600"/>
              <a:gd name="connsiteY184" fmla="*/ 3874565 h 6858000"/>
              <a:gd name="connsiteX185" fmla="*/ 3316479 w 7467600"/>
              <a:gd name="connsiteY185" fmla="*/ 3872136 h 6858000"/>
              <a:gd name="connsiteX186" fmla="*/ 3546806 w 7467600"/>
              <a:gd name="connsiteY186" fmla="*/ 4356139 h 6858000"/>
              <a:gd name="connsiteX187" fmla="*/ 3364433 w 7467600"/>
              <a:gd name="connsiteY187" fmla="*/ 3953121 h 6858000"/>
              <a:gd name="connsiteX188" fmla="*/ 3316479 w 7467600"/>
              <a:gd name="connsiteY188" fmla="*/ 3872136 h 6858000"/>
              <a:gd name="connsiteX189" fmla="*/ 3291335 w 7467600"/>
              <a:gd name="connsiteY189" fmla="*/ 3767420 h 6858000"/>
              <a:gd name="connsiteX190" fmla="*/ 3390805 w 7467600"/>
              <a:gd name="connsiteY190" fmla="*/ 3937163 h 6858000"/>
              <a:gd name="connsiteX191" fmla="*/ 3579062 w 7467600"/>
              <a:gd name="connsiteY191" fmla="*/ 4359040 h 6858000"/>
              <a:gd name="connsiteX192" fmla="*/ 3467355 w 7467600"/>
              <a:gd name="connsiteY192" fmla="*/ 3988130 h 6858000"/>
              <a:gd name="connsiteX193" fmla="*/ 3310753 w 7467600"/>
              <a:gd name="connsiteY193" fmla="*/ 3787140 h 6858000"/>
              <a:gd name="connsiteX194" fmla="*/ 3291335 w 7467600"/>
              <a:gd name="connsiteY194" fmla="*/ 3767420 h 6858000"/>
              <a:gd name="connsiteX195" fmla="*/ 1635889 w 7467600"/>
              <a:gd name="connsiteY195" fmla="*/ 3709494 h 6858000"/>
              <a:gd name="connsiteX196" fmla="*/ 1634800 w 7467600"/>
              <a:gd name="connsiteY196" fmla="*/ 3731111 h 6858000"/>
              <a:gd name="connsiteX197" fmla="*/ 1635889 w 7467600"/>
              <a:gd name="connsiteY197" fmla="*/ 3709494 h 6858000"/>
              <a:gd name="connsiteX198" fmla="*/ 1510397 w 7467600"/>
              <a:gd name="connsiteY198" fmla="*/ 3684705 h 6858000"/>
              <a:gd name="connsiteX199" fmla="*/ 1146550 w 7467600"/>
              <a:gd name="connsiteY199" fmla="*/ 3802012 h 6858000"/>
              <a:gd name="connsiteX200" fmla="*/ 698834 w 7467600"/>
              <a:gd name="connsiteY200" fmla="*/ 3952272 h 6858000"/>
              <a:gd name="connsiteX201" fmla="*/ 34256 w 7467600"/>
              <a:gd name="connsiteY201" fmla="*/ 4347603 h 6858000"/>
              <a:gd name="connsiteX202" fmla="*/ 527241 w 7467600"/>
              <a:gd name="connsiteY202" fmla="*/ 4065078 h 6858000"/>
              <a:gd name="connsiteX203" fmla="*/ 1510397 w 7467600"/>
              <a:gd name="connsiteY203" fmla="*/ 3684705 h 6858000"/>
              <a:gd name="connsiteX204" fmla="*/ 1313114 w 7467600"/>
              <a:gd name="connsiteY204" fmla="*/ 3655216 h 6858000"/>
              <a:gd name="connsiteX205" fmla="*/ 1109304 w 7467600"/>
              <a:gd name="connsiteY205" fmla="*/ 3669030 h 6858000"/>
              <a:gd name="connsiteX206" fmla="*/ 8129 w 7467600"/>
              <a:gd name="connsiteY206" fmla="*/ 4330519 h 6858000"/>
              <a:gd name="connsiteX207" fmla="*/ 687572 w 7467600"/>
              <a:gd name="connsiteY207" fmla="*/ 3925629 h 6858000"/>
              <a:gd name="connsiteX208" fmla="*/ 1138365 w 7467600"/>
              <a:gd name="connsiteY208" fmla="*/ 3774515 h 6858000"/>
              <a:gd name="connsiteX209" fmla="*/ 1505579 w 7467600"/>
              <a:gd name="connsiteY209" fmla="*/ 3655526 h 6858000"/>
              <a:gd name="connsiteX210" fmla="*/ 1313114 w 7467600"/>
              <a:gd name="connsiteY210" fmla="*/ 3655216 h 6858000"/>
              <a:gd name="connsiteX211" fmla="*/ 3655073 w 7467600"/>
              <a:gd name="connsiteY211" fmla="*/ 3650884 h 6858000"/>
              <a:gd name="connsiteX212" fmla="*/ 3989938 w 7467600"/>
              <a:gd name="connsiteY212" fmla="*/ 3991685 h 6858000"/>
              <a:gd name="connsiteX213" fmla="*/ 4393907 w 7467600"/>
              <a:gd name="connsiteY213" fmla="*/ 4261258 h 6858000"/>
              <a:gd name="connsiteX214" fmla="*/ 4648051 w 7467600"/>
              <a:gd name="connsiteY214" fmla="*/ 4374051 h 6858000"/>
              <a:gd name="connsiteX215" fmla="*/ 4383389 w 7467600"/>
              <a:gd name="connsiteY215" fmla="*/ 4184369 h 6858000"/>
              <a:gd name="connsiteX216" fmla="*/ 4165508 w 7467600"/>
              <a:gd name="connsiteY216" fmla="*/ 4035196 h 6858000"/>
              <a:gd name="connsiteX217" fmla="*/ 4068162 w 7467600"/>
              <a:gd name="connsiteY217" fmla="*/ 3953394 h 6858000"/>
              <a:gd name="connsiteX218" fmla="*/ 3981416 w 7467600"/>
              <a:gd name="connsiteY218" fmla="*/ 3880482 h 6858000"/>
              <a:gd name="connsiteX219" fmla="*/ 3800147 w 7467600"/>
              <a:gd name="connsiteY219" fmla="*/ 3749872 h 6858000"/>
              <a:gd name="connsiteX220" fmla="*/ 3655073 w 7467600"/>
              <a:gd name="connsiteY220" fmla="*/ 3650884 h 6858000"/>
              <a:gd name="connsiteX221" fmla="*/ 3670252 w 7467600"/>
              <a:gd name="connsiteY221" fmla="*/ 3622798 h 6858000"/>
              <a:gd name="connsiteX222" fmla="*/ 3817258 w 7467600"/>
              <a:gd name="connsiteY222" fmla="*/ 3723577 h 6858000"/>
              <a:gd name="connsiteX223" fmla="*/ 4000461 w 7467600"/>
              <a:gd name="connsiteY223" fmla="*/ 3855966 h 6858000"/>
              <a:gd name="connsiteX224" fmla="*/ 4088180 w 7467600"/>
              <a:gd name="connsiteY224" fmla="*/ 3929774 h 6858000"/>
              <a:gd name="connsiteX225" fmla="*/ 4184555 w 7467600"/>
              <a:gd name="connsiteY225" fmla="*/ 4010683 h 6858000"/>
              <a:gd name="connsiteX226" fmla="*/ 4399563 w 7467600"/>
              <a:gd name="connsiteY226" fmla="*/ 4158106 h 6858000"/>
              <a:gd name="connsiteX227" fmla="*/ 4684469 w 7467600"/>
              <a:gd name="connsiteY227" fmla="*/ 4364680 h 6858000"/>
              <a:gd name="connsiteX228" fmla="*/ 4690271 w 7467600"/>
              <a:gd name="connsiteY228" fmla="*/ 4370034 h 6858000"/>
              <a:gd name="connsiteX229" fmla="*/ 4136093 w 7467600"/>
              <a:gd name="connsiteY229" fmla="*/ 3858466 h 6858000"/>
              <a:gd name="connsiteX230" fmla="*/ 3670252 w 7467600"/>
              <a:gd name="connsiteY230" fmla="*/ 3622798 h 6858000"/>
              <a:gd name="connsiteX231" fmla="*/ 4440129 w 7467600"/>
              <a:gd name="connsiteY231" fmla="*/ 3448571 h 6858000"/>
              <a:gd name="connsiteX232" fmla="*/ 4856525 w 7467600"/>
              <a:gd name="connsiteY232" fmla="*/ 3915351 h 6858000"/>
              <a:gd name="connsiteX233" fmla="*/ 5059055 w 7467600"/>
              <a:gd name="connsiteY233" fmla="*/ 4108918 h 6858000"/>
              <a:gd name="connsiteX234" fmla="*/ 5290070 w 7467600"/>
              <a:gd name="connsiteY234" fmla="*/ 4263619 h 6858000"/>
              <a:gd name="connsiteX235" fmla="*/ 4834991 w 7467600"/>
              <a:gd name="connsiteY235" fmla="*/ 3830985 h 6858000"/>
              <a:gd name="connsiteX236" fmla="*/ 4440129 w 7467600"/>
              <a:gd name="connsiteY236" fmla="*/ 3448571 h 6858000"/>
              <a:gd name="connsiteX237" fmla="*/ 4441737 w 7467600"/>
              <a:gd name="connsiteY237" fmla="*/ 3399734 h 6858000"/>
              <a:gd name="connsiteX238" fmla="*/ 4431236 w 7467600"/>
              <a:gd name="connsiteY238" fmla="*/ 3400954 h 6858000"/>
              <a:gd name="connsiteX239" fmla="*/ 4557150 w 7467600"/>
              <a:gd name="connsiteY239" fmla="*/ 3510023 h 6858000"/>
              <a:gd name="connsiteX240" fmla="*/ 4856936 w 7467600"/>
              <a:gd name="connsiteY240" fmla="*/ 3809146 h 6858000"/>
              <a:gd name="connsiteX241" fmla="*/ 5111996 w 7467600"/>
              <a:gd name="connsiteY241" fmla="*/ 4065759 h 6858000"/>
              <a:gd name="connsiteX242" fmla="*/ 5388878 w 7467600"/>
              <a:gd name="connsiteY242" fmla="*/ 4300185 h 6858000"/>
              <a:gd name="connsiteX243" fmla="*/ 5425556 w 7467600"/>
              <a:gd name="connsiteY243" fmla="*/ 4308967 h 6858000"/>
              <a:gd name="connsiteX244" fmla="*/ 4943646 w 7467600"/>
              <a:gd name="connsiteY244" fmla="*/ 3822916 h 6858000"/>
              <a:gd name="connsiteX245" fmla="*/ 4594837 w 7467600"/>
              <a:gd name="connsiteY245" fmla="*/ 3532274 h 6858000"/>
              <a:gd name="connsiteX246" fmla="*/ 4441737 w 7467600"/>
              <a:gd name="connsiteY246" fmla="*/ 3399734 h 6858000"/>
              <a:gd name="connsiteX247" fmla="*/ 5425834 w 7467600"/>
              <a:gd name="connsiteY247" fmla="*/ 3162785 h 6858000"/>
              <a:gd name="connsiteX248" fmla="*/ 5401644 w 7467600"/>
              <a:gd name="connsiteY248" fmla="*/ 3617847 h 6858000"/>
              <a:gd name="connsiteX249" fmla="*/ 5467256 w 7467600"/>
              <a:gd name="connsiteY249" fmla="*/ 4175494 h 6858000"/>
              <a:gd name="connsiteX250" fmla="*/ 5448069 w 7467600"/>
              <a:gd name="connsiteY250" fmla="*/ 3567554 h 6858000"/>
              <a:gd name="connsiteX251" fmla="*/ 5425834 w 7467600"/>
              <a:gd name="connsiteY251" fmla="*/ 3162785 h 6858000"/>
              <a:gd name="connsiteX252" fmla="*/ 1318687 w 7467600"/>
              <a:gd name="connsiteY252" fmla="*/ 3113840 h 6858000"/>
              <a:gd name="connsiteX253" fmla="*/ 1066793 w 7467600"/>
              <a:gd name="connsiteY253" fmla="*/ 3212171 h 6858000"/>
              <a:gd name="connsiteX254" fmla="*/ 993319 w 7467600"/>
              <a:gd name="connsiteY254" fmla="*/ 3247648 h 6858000"/>
              <a:gd name="connsiteX255" fmla="*/ 853081 w 7467600"/>
              <a:gd name="connsiteY255" fmla="*/ 3312410 h 6858000"/>
              <a:gd name="connsiteX256" fmla="*/ 805957 w 7467600"/>
              <a:gd name="connsiteY256" fmla="*/ 3330443 h 6858000"/>
              <a:gd name="connsiteX257" fmla="*/ 1318687 w 7467600"/>
              <a:gd name="connsiteY257" fmla="*/ 3113840 h 6858000"/>
              <a:gd name="connsiteX258" fmla="*/ 5453702 w 7467600"/>
              <a:gd name="connsiteY258" fmla="*/ 3090882 h 6858000"/>
              <a:gd name="connsiteX259" fmla="*/ 5480135 w 7467600"/>
              <a:gd name="connsiteY259" fmla="*/ 3565802 h 6858000"/>
              <a:gd name="connsiteX260" fmla="*/ 5499023 w 7467600"/>
              <a:gd name="connsiteY260" fmla="*/ 4166310 h 6858000"/>
              <a:gd name="connsiteX261" fmla="*/ 5547022 w 7467600"/>
              <a:gd name="connsiteY261" fmla="*/ 3607838 h 6858000"/>
              <a:gd name="connsiteX262" fmla="*/ 5515964 w 7467600"/>
              <a:gd name="connsiteY262" fmla="*/ 3378541 h 6858000"/>
              <a:gd name="connsiteX263" fmla="*/ 5453702 w 7467600"/>
              <a:gd name="connsiteY263" fmla="*/ 3090882 h 6858000"/>
              <a:gd name="connsiteX264" fmla="*/ 1238695 w 7467600"/>
              <a:gd name="connsiteY264" fmla="*/ 3076820 h 6858000"/>
              <a:gd name="connsiteX265" fmla="*/ 716371 w 7467600"/>
              <a:gd name="connsiteY265" fmla="*/ 3293249 h 6858000"/>
              <a:gd name="connsiteX266" fmla="*/ 579522 w 7467600"/>
              <a:gd name="connsiteY266" fmla="*/ 3371759 h 6858000"/>
              <a:gd name="connsiteX267" fmla="*/ 600288 w 7467600"/>
              <a:gd name="connsiteY267" fmla="*/ 3365555 h 6858000"/>
              <a:gd name="connsiteX268" fmla="*/ 840692 w 7467600"/>
              <a:gd name="connsiteY268" fmla="*/ 3284921 h 6858000"/>
              <a:gd name="connsiteX269" fmla="*/ 979248 w 7467600"/>
              <a:gd name="connsiteY269" fmla="*/ 3221003 h 6858000"/>
              <a:gd name="connsiteX270" fmla="*/ 1053282 w 7467600"/>
              <a:gd name="connsiteY270" fmla="*/ 3185247 h 6858000"/>
              <a:gd name="connsiteX271" fmla="*/ 1320603 w 7467600"/>
              <a:gd name="connsiteY271" fmla="*/ 3081281 h 6858000"/>
              <a:gd name="connsiteX272" fmla="*/ 1238695 w 7467600"/>
              <a:gd name="connsiteY272" fmla="*/ 3076820 h 6858000"/>
              <a:gd name="connsiteX273" fmla="*/ 5425627 w 7467600"/>
              <a:gd name="connsiteY273" fmla="*/ 2954192 h 6858000"/>
              <a:gd name="connsiteX274" fmla="*/ 5470770 w 7467600"/>
              <a:gd name="connsiteY274" fmla="*/ 3005435 h 6858000"/>
              <a:gd name="connsiteX275" fmla="*/ 5519779 w 7467600"/>
              <a:gd name="connsiteY275" fmla="*/ 4359223 h 6858000"/>
              <a:gd name="connsiteX276" fmla="*/ 5520293 w 7467600"/>
              <a:gd name="connsiteY276" fmla="*/ 4360602 h 6858000"/>
              <a:gd name="connsiteX277" fmla="*/ 5767221 w 7467600"/>
              <a:gd name="connsiteY277" fmla="*/ 4665564 h 6858000"/>
              <a:gd name="connsiteX278" fmla="*/ 6937169 w 7467600"/>
              <a:gd name="connsiteY278" fmla="*/ 4815941 h 6858000"/>
              <a:gd name="connsiteX279" fmla="*/ 6953922 w 7467600"/>
              <a:gd name="connsiteY279" fmla="*/ 4890068 h 6858000"/>
              <a:gd name="connsiteX280" fmla="*/ 6071359 w 7467600"/>
              <a:gd name="connsiteY280" fmla="*/ 4770770 h 6858000"/>
              <a:gd name="connsiteX281" fmla="*/ 6038839 w 7467600"/>
              <a:gd name="connsiteY281" fmla="*/ 4764474 h 6858000"/>
              <a:gd name="connsiteX282" fmla="*/ 6038706 w 7467600"/>
              <a:gd name="connsiteY282" fmla="*/ 4763847 h 6858000"/>
              <a:gd name="connsiteX283" fmla="*/ 6037784 w 7467600"/>
              <a:gd name="connsiteY283" fmla="*/ 4764270 h 6858000"/>
              <a:gd name="connsiteX284" fmla="*/ 6038839 w 7467600"/>
              <a:gd name="connsiteY284" fmla="*/ 4764474 h 6858000"/>
              <a:gd name="connsiteX285" fmla="*/ 6040338 w 7467600"/>
              <a:gd name="connsiteY285" fmla="*/ 4771418 h 6858000"/>
              <a:gd name="connsiteX286" fmla="*/ 6024488 w 7467600"/>
              <a:gd name="connsiteY286" fmla="*/ 4809903 h 6858000"/>
              <a:gd name="connsiteX287" fmla="*/ 5599771 w 7467600"/>
              <a:gd name="connsiteY287" fmla="*/ 5509652 h 6858000"/>
              <a:gd name="connsiteX288" fmla="*/ 5548843 w 7467600"/>
              <a:gd name="connsiteY288" fmla="*/ 5563845 h 6858000"/>
              <a:gd name="connsiteX289" fmla="*/ 5940952 w 7467600"/>
              <a:gd name="connsiteY289" fmla="*/ 6250028 h 6858000"/>
              <a:gd name="connsiteX290" fmla="*/ 6043441 w 7467600"/>
              <a:gd name="connsiteY290" fmla="*/ 6665847 h 6858000"/>
              <a:gd name="connsiteX291" fmla="*/ 6093432 w 7467600"/>
              <a:gd name="connsiteY291" fmla="*/ 6858000 h 6858000"/>
              <a:gd name="connsiteX292" fmla="*/ 6034344 w 7467600"/>
              <a:gd name="connsiteY292" fmla="*/ 6858000 h 6858000"/>
              <a:gd name="connsiteX293" fmla="*/ 6026679 w 7467600"/>
              <a:gd name="connsiteY293" fmla="*/ 6836959 h 6858000"/>
              <a:gd name="connsiteX294" fmla="*/ 5800441 w 7467600"/>
              <a:gd name="connsiteY294" fmla="*/ 6335286 h 6858000"/>
              <a:gd name="connsiteX295" fmla="*/ 5526562 w 7467600"/>
              <a:gd name="connsiteY295" fmla="*/ 5705388 h 6858000"/>
              <a:gd name="connsiteX296" fmla="*/ 5519640 w 7467600"/>
              <a:gd name="connsiteY296" fmla="*/ 5683774 h 6858000"/>
              <a:gd name="connsiteX297" fmla="*/ 5844559 w 7467600"/>
              <a:gd name="connsiteY297" fmla="*/ 6553349 h 6858000"/>
              <a:gd name="connsiteX298" fmla="*/ 5975994 w 7467600"/>
              <a:gd name="connsiteY298" fmla="*/ 6858000 h 6858000"/>
              <a:gd name="connsiteX299" fmla="*/ 5898547 w 7467600"/>
              <a:gd name="connsiteY299" fmla="*/ 6858000 h 6858000"/>
              <a:gd name="connsiteX300" fmla="*/ 5682041 w 7467600"/>
              <a:gd name="connsiteY300" fmla="*/ 6355860 h 6858000"/>
              <a:gd name="connsiteX301" fmla="*/ 5461758 w 7467600"/>
              <a:gd name="connsiteY301" fmla="*/ 5820220 h 6858000"/>
              <a:gd name="connsiteX302" fmla="*/ 5237282 w 7467600"/>
              <a:gd name="connsiteY302" fmla="*/ 6579086 h 6858000"/>
              <a:gd name="connsiteX303" fmla="*/ 5115009 w 7467600"/>
              <a:gd name="connsiteY303" fmla="*/ 6858000 h 6858000"/>
              <a:gd name="connsiteX304" fmla="*/ 5028074 w 7467600"/>
              <a:gd name="connsiteY304" fmla="*/ 6858000 h 6858000"/>
              <a:gd name="connsiteX305" fmla="*/ 5079508 w 7467600"/>
              <a:gd name="connsiteY305" fmla="*/ 6749074 h 6858000"/>
              <a:gd name="connsiteX306" fmla="*/ 5371846 w 7467600"/>
              <a:gd name="connsiteY306" fmla="*/ 5924413 h 6858000"/>
              <a:gd name="connsiteX307" fmla="*/ 5270512 w 7467600"/>
              <a:gd name="connsiteY307" fmla="*/ 6138975 h 6858000"/>
              <a:gd name="connsiteX308" fmla="*/ 5062409 w 7467600"/>
              <a:gd name="connsiteY308" fmla="*/ 6653544 h 6858000"/>
              <a:gd name="connsiteX309" fmla="*/ 5036628 w 7467600"/>
              <a:gd name="connsiteY309" fmla="*/ 6754247 h 6858000"/>
              <a:gd name="connsiteX310" fmla="*/ 5009112 w 7467600"/>
              <a:gd name="connsiteY310" fmla="*/ 6858000 h 6858000"/>
              <a:gd name="connsiteX311" fmla="*/ 4976679 w 7467600"/>
              <a:gd name="connsiteY311" fmla="*/ 6858000 h 6858000"/>
              <a:gd name="connsiteX312" fmla="*/ 5006537 w 7467600"/>
              <a:gd name="connsiteY312" fmla="*/ 6747068 h 6858000"/>
              <a:gd name="connsiteX313" fmla="*/ 5032723 w 7467600"/>
              <a:gd name="connsiteY313" fmla="*/ 6644957 h 6858000"/>
              <a:gd name="connsiteX314" fmla="*/ 5242949 w 7467600"/>
              <a:gd name="connsiteY314" fmla="*/ 6125175 h 6858000"/>
              <a:gd name="connsiteX315" fmla="*/ 5286321 w 7467600"/>
              <a:gd name="connsiteY315" fmla="*/ 6033555 h 6858000"/>
              <a:gd name="connsiteX316" fmla="*/ 5008210 w 7467600"/>
              <a:gd name="connsiteY316" fmla="*/ 6649194 h 6858000"/>
              <a:gd name="connsiteX317" fmla="*/ 4986321 w 7467600"/>
              <a:gd name="connsiteY317" fmla="*/ 6765687 h 6858000"/>
              <a:gd name="connsiteX318" fmla="*/ 4973474 w 7467600"/>
              <a:gd name="connsiteY318" fmla="*/ 6858000 h 6858000"/>
              <a:gd name="connsiteX319" fmla="*/ 4907178 w 7467600"/>
              <a:gd name="connsiteY319" fmla="*/ 6858000 h 6858000"/>
              <a:gd name="connsiteX320" fmla="*/ 4910810 w 7467600"/>
              <a:gd name="connsiteY320" fmla="*/ 6829660 h 6858000"/>
              <a:gd name="connsiteX321" fmla="*/ 4987461 w 7467600"/>
              <a:gd name="connsiteY321" fmla="*/ 6432994 h 6858000"/>
              <a:gd name="connsiteX322" fmla="*/ 5179262 w 7467600"/>
              <a:gd name="connsiteY322" fmla="*/ 6035044 h 6858000"/>
              <a:gd name="connsiteX323" fmla="*/ 4689678 w 7467600"/>
              <a:gd name="connsiteY323" fmla="*/ 6440241 h 6858000"/>
              <a:gd name="connsiteX324" fmla="*/ 4477543 w 7467600"/>
              <a:gd name="connsiteY324" fmla="*/ 6674836 h 6858000"/>
              <a:gd name="connsiteX325" fmla="*/ 4329957 w 7467600"/>
              <a:gd name="connsiteY325" fmla="*/ 6858000 h 6858000"/>
              <a:gd name="connsiteX326" fmla="*/ 4218595 w 7467600"/>
              <a:gd name="connsiteY326" fmla="*/ 6858000 h 6858000"/>
              <a:gd name="connsiteX327" fmla="*/ 4368888 w 7467600"/>
              <a:gd name="connsiteY327" fmla="*/ 6668412 h 6858000"/>
              <a:gd name="connsiteX328" fmla="*/ 4563091 w 7467600"/>
              <a:gd name="connsiteY328" fmla="*/ 6442508 h 6858000"/>
              <a:gd name="connsiteX329" fmla="*/ 5387324 w 7467600"/>
              <a:gd name="connsiteY329" fmla="*/ 5705830 h 6858000"/>
              <a:gd name="connsiteX330" fmla="*/ 5073620 w 7467600"/>
              <a:gd name="connsiteY330" fmla="*/ 5955437 h 6858000"/>
              <a:gd name="connsiteX331" fmla="*/ 4689789 w 7467600"/>
              <a:gd name="connsiteY331" fmla="*/ 6268382 h 6858000"/>
              <a:gd name="connsiteX332" fmla="*/ 4418722 w 7467600"/>
              <a:gd name="connsiteY332" fmla="*/ 6570886 h 6858000"/>
              <a:gd name="connsiteX333" fmla="*/ 4214944 w 7467600"/>
              <a:gd name="connsiteY333" fmla="*/ 6858000 h 6858000"/>
              <a:gd name="connsiteX334" fmla="*/ 4177898 w 7467600"/>
              <a:gd name="connsiteY334" fmla="*/ 6858000 h 6858000"/>
              <a:gd name="connsiteX335" fmla="*/ 4391597 w 7467600"/>
              <a:gd name="connsiteY335" fmla="*/ 6556370 h 6858000"/>
              <a:gd name="connsiteX336" fmla="*/ 4668889 w 7467600"/>
              <a:gd name="connsiteY336" fmla="*/ 6246399 h 6858000"/>
              <a:gd name="connsiteX337" fmla="*/ 5055427 w 7467600"/>
              <a:gd name="connsiteY337" fmla="*/ 5931476 h 6858000"/>
              <a:gd name="connsiteX338" fmla="*/ 5371814 w 7467600"/>
              <a:gd name="connsiteY338" fmla="*/ 5678975 h 6858000"/>
              <a:gd name="connsiteX339" fmla="*/ 4987918 w 7467600"/>
              <a:gd name="connsiteY339" fmla="*/ 5838701 h 6858000"/>
              <a:gd name="connsiteX340" fmla="*/ 4317146 w 7467600"/>
              <a:gd name="connsiteY340" fmla="*/ 6587716 h 6858000"/>
              <a:gd name="connsiteX341" fmla="*/ 4171627 w 7467600"/>
              <a:gd name="connsiteY341" fmla="*/ 6858000 h 6858000"/>
              <a:gd name="connsiteX342" fmla="*/ 4081585 w 7467600"/>
              <a:gd name="connsiteY342" fmla="*/ 6858000 h 6858000"/>
              <a:gd name="connsiteX343" fmla="*/ 4238603 w 7467600"/>
              <a:gd name="connsiteY343" fmla="*/ 6559341 h 6858000"/>
              <a:gd name="connsiteX344" fmla="*/ 4778333 w 7467600"/>
              <a:gd name="connsiteY344" fmla="*/ 5873626 h 6858000"/>
              <a:gd name="connsiteX345" fmla="*/ 5414185 w 7467600"/>
              <a:gd name="connsiteY345" fmla="*/ 5573882 h 6858000"/>
              <a:gd name="connsiteX346" fmla="*/ 5959648 w 7467600"/>
              <a:gd name="connsiteY346" fmla="*/ 4760797 h 6858000"/>
              <a:gd name="connsiteX347" fmla="*/ 5355019 w 7467600"/>
              <a:gd name="connsiteY347" fmla="*/ 4734672 h 6858000"/>
              <a:gd name="connsiteX348" fmla="*/ 5083565 w 7467600"/>
              <a:gd name="connsiteY348" fmla="*/ 5179121 h 6858000"/>
              <a:gd name="connsiteX349" fmla="*/ 4713577 w 7467600"/>
              <a:gd name="connsiteY349" fmla="*/ 5616803 h 6858000"/>
              <a:gd name="connsiteX350" fmla="*/ 3989559 w 7467600"/>
              <a:gd name="connsiteY350" fmla="*/ 6145945 h 6858000"/>
              <a:gd name="connsiteX351" fmla="*/ 3939824 w 7467600"/>
              <a:gd name="connsiteY351" fmla="*/ 6066900 h 6858000"/>
              <a:gd name="connsiteX352" fmla="*/ 4584537 w 7467600"/>
              <a:gd name="connsiteY352" fmla="*/ 5324826 h 6858000"/>
              <a:gd name="connsiteX353" fmla="*/ 5037105 w 7467600"/>
              <a:gd name="connsiteY353" fmla="*/ 5088765 h 6858000"/>
              <a:gd name="connsiteX354" fmla="*/ 5039930 w 7467600"/>
              <a:gd name="connsiteY354" fmla="*/ 5089585 h 6858000"/>
              <a:gd name="connsiteX355" fmla="*/ 5263764 w 7467600"/>
              <a:gd name="connsiteY355" fmla="*/ 4735525 h 6858000"/>
              <a:gd name="connsiteX356" fmla="*/ 4086300 w 7467600"/>
              <a:gd name="connsiteY356" fmla="*/ 4884599 h 6858000"/>
              <a:gd name="connsiteX357" fmla="*/ 4085485 w 7467600"/>
              <a:gd name="connsiteY357" fmla="*/ 4899070 h 6858000"/>
              <a:gd name="connsiteX358" fmla="*/ 3871915 w 7467600"/>
              <a:gd name="connsiteY358" fmla="*/ 5253645 h 6858000"/>
              <a:gd name="connsiteX359" fmla="*/ 3799374 w 7467600"/>
              <a:gd name="connsiteY359" fmla="*/ 5466127 h 6858000"/>
              <a:gd name="connsiteX360" fmla="*/ 3498850 w 7467600"/>
              <a:gd name="connsiteY360" fmla="*/ 6661888 h 6858000"/>
              <a:gd name="connsiteX361" fmla="*/ 3399216 w 7467600"/>
              <a:gd name="connsiteY361" fmla="*/ 6858000 h 6858000"/>
              <a:gd name="connsiteX362" fmla="*/ 3303688 w 7467600"/>
              <a:gd name="connsiteY362" fmla="*/ 6858000 h 6858000"/>
              <a:gd name="connsiteX363" fmla="*/ 3391774 w 7467600"/>
              <a:gd name="connsiteY363" fmla="*/ 6697181 h 6858000"/>
              <a:gd name="connsiteX364" fmla="*/ 3735540 w 7467600"/>
              <a:gd name="connsiteY364" fmla="*/ 5546923 h 6858000"/>
              <a:gd name="connsiteX365" fmla="*/ 3729438 w 7467600"/>
              <a:gd name="connsiteY365" fmla="*/ 5569058 h 6858000"/>
              <a:gd name="connsiteX366" fmla="*/ 3707782 w 7467600"/>
              <a:gd name="connsiteY366" fmla="*/ 5644908 h 6858000"/>
              <a:gd name="connsiteX367" fmla="*/ 3583827 w 7467600"/>
              <a:gd name="connsiteY367" fmla="*/ 6039215 h 6858000"/>
              <a:gd name="connsiteX368" fmla="*/ 3547861 w 7467600"/>
              <a:gd name="connsiteY368" fmla="*/ 6129609 h 6858000"/>
              <a:gd name="connsiteX369" fmla="*/ 3490905 w 7467600"/>
              <a:gd name="connsiteY369" fmla="*/ 6277660 h 6858000"/>
              <a:gd name="connsiteX370" fmla="*/ 3455859 w 7467600"/>
              <a:gd name="connsiteY370" fmla="*/ 6391301 h 6858000"/>
              <a:gd name="connsiteX371" fmla="*/ 3429112 w 7467600"/>
              <a:gd name="connsiteY371" fmla="*/ 6479469 h 6858000"/>
              <a:gd name="connsiteX372" fmla="*/ 3304862 w 7467600"/>
              <a:gd name="connsiteY372" fmla="*/ 6796476 h 6858000"/>
              <a:gd name="connsiteX373" fmla="*/ 3276071 w 7467600"/>
              <a:gd name="connsiteY373" fmla="*/ 6858000 h 6858000"/>
              <a:gd name="connsiteX374" fmla="*/ 3240805 w 7467600"/>
              <a:gd name="connsiteY374" fmla="*/ 6858000 h 6858000"/>
              <a:gd name="connsiteX375" fmla="*/ 3275917 w 7467600"/>
              <a:gd name="connsiteY375" fmla="*/ 6783192 h 6858000"/>
              <a:gd name="connsiteX376" fmla="*/ 3399358 w 7467600"/>
              <a:gd name="connsiteY376" fmla="*/ 6469011 h 6858000"/>
              <a:gd name="connsiteX377" fmla="*/ 3425650 w 7467600"/>
              <a:gd name="connsiteY377" fmla="*/ 6381333 h 6858000"/>
              <a:gd name="connsiteX378" fmla="*/ 3460661 w 7467600"/>
              <a:gd name="connsiteY378" fmla="*/ 6266763 h 6858000"/>
              <a:gd name="connsiteX379" fmla="*/ 3518021 w 7467600"/>
              <a:gd name="connsiteY379" fmla="*/ 6117298 h 6858000"/>
              <a:gd name="connsiteX380" fmla="*/ 3554035 w 7467600"/>
              <a:gd name="connsiteY380" fmla="*/ 6027832 h 6858000"/>
              <a:gd name="connsiteX381" fmla="*/ 3677174 w 7467600"/>
              <a:gd name="connsiteY381" fmla="*/ 5636351 h 6858000"/>
              <a:gd name="connsiteX382" fmla="*/ 3698819 w 7467600"/>
              <a:gd name="connsiteY382" fmla="*/ 5560503 h 6858000"/>
              <a:gd name="connsiteX383" fmla="*/ 3702094 w 7467600"/>
              <a:gd name="connsiteY383" fmla="*/ 5549194 h 6858000"/>
              <a:gd name="connsiteX384" fmla="*/ 3398355 w 7467600"/>
              <a:gd name="connsiteY384" fmla="*/ 6094603 h 6858000"/>
              <a:gd name="connsiteX385" fmla="*/ 3193941 w 7467600"/>
              <a:gd name="connsiteY385" fmla="*/ 6798775 h 6858000"/>
              <a:gd name="connsiteX386" fmla="*/ 3184140 w 7467600"/>
              <a:gd name="connsiteY386" fmla="*/ 6858000 h 6858000"/>
              <a:gd name="connsiteX387" fmla="*/ 3099978 w 7467600"/>
              <a:gd name="connsiteY387" fmla="*/ 6858000 h 6858000"/>
              <a:gd name="connsiteX388" fmla="*/ 3101556 w 7467600"/>
              <a:gd name="connsiteY388" fmla="*/ 6843337 h 6858000"/>
              <a:gd name="connsiteX389" fmla="*/ 3370162 w 7467600"/>
              <a:gd name="connsiteY389" fmla="*/ 5785550 h 6858000"/>
              <a:gd name="connsiteX390" fmla="*/ 3746477 w 7467600"/>
              <a:gd name="connsiteY390" fmla="*/ 5377889 h 6858000"/>
              <a:gd name="connsiteX391" fmla="*/ 3863399 w 7467600"/>
              <a:gd name="connsiteY391" fmla="*/ 5087257 h 6858000"/>
              <a:gd name="connsiteX392" fmla="*/ 3968712 w 7467600"/>
              <a:gd name="connsiteY392" fmla="*/ 4913989 h 6858000"/>
              <a:gd name="connsiteX393" fmla="*/ 2792390 w 7467600"/>
              <a:gd name="connsiteY393" fmla="*/ 5382974 h 6858000"/>
              <a:gd name="connsiteX394" fmla="*/ 2714982 w 7467600"/>
              <a:gd name="connsiteY394" fmla="*/ 5427051 h 6858000"/>
              <a:gd name="connsiteX395" fmla="*/ 2813361 w 7467600"/>
              <a:gd name="connsiteY395" fmla="*/ 6023912 h 6858000"/>
              <a:gd name="connsiteX396" fmla="*/ 2688430 w 7467600"/>
              <a:gd name="connsiteY396" fmla="*/ 6801564 h 6858000"/>
              <a:gd name="connsiteX397" fmla="*/ 2629626 w 7467600"/>
              <a:gd name="connsiteY397" fmla="*/ 6763394 h 6858000"/>
              <a:gd name="connsiteX398" fmla="*/ 2565328 w 7467600"/>
              <a:gd name="connsiteY398" fmla="*/ 5516399 h 6858000"/>
              <a:gd name="connsiteX399" fmla="*/ 1922999 w 7467600"/>
              <a:gd name="connsiteY399" fmla="*/ 5980343 h 6858000"/>
              <a:gd name="connsiteX400" fmla="*/ 1950261 w 7467600"/>
              <a:gd name="connsiteY400" fmla="*/ 6405858 h 6858000"/>
              <a:gd name="connsiteX401" fmla="*/ 2365554 w 7467600"/>
              <a:gd name="connsiteY401" fmla="*/ 6759107 h 6858000"/>
              <a:gd name="connsiteX402" fmla="*/ 2424142 w 7467600"/>
              <a:gd name="connsiteY402" fmla="*/ 6858000 h 6858000"/>
              <a:gd name="connsiteX403" fmla="*/ 2395994 w 7467600"/>
              <a:gd name="connsiteY403" fmla="*/ 6858000 h 6858000"/>
              <a:gd name="connsiteX404" fmla="*/ 2392863 w 7467600"/>
              <a:gd name="connsiteY404" fmla="*/ 6852964 h 6858000"/>
              <a:gd name="connsiteX405" fmla="*/ 2017589 w 7467600"/>
              <a:gd name="connsiteY405" fmla="*/ 6493982 h 6858000"/>
              <a:gd name="connsiteX406" fmla="*/ 2147336 w 7467600"/>
              <a:gd name="connsiteY406" fmla="*/ 6594052 h 6858000"/>
              <a:gd name="connsiteX407" fmla="*/ 2207047 w 7467600"/>
              <a:gd name="connsiteY407" fmla="*/ 6654540 h 6858000"/>
              <a:gd name="connsiteX408" fmla="*/ 2299106 w 7467600"/>
              <a:gd name="connsiteY408" fmla="*/ 6778931 h 6858000"/>
              <a:gd name="connsiteX409" fmla="*/ 2314430 w 7467600"/>
              <a:gd name="connsiteY409" fmla="*/ 6801144 h 6858000"/>
              <a:gd name="connsiteX410" fmla="*/ 2352406 w 7467600"/>
              <a:gd name="connsiteY410" fmla="*/ 6858000 h 6858000"/>
              <a:gd name="connsiteX411" fmla="*/ 2314492 w 7467600"/>
              <a:gd name="connsiteY411" fmla="*/ 6858000 h 6858000"/>
              <a:gd name="connsiteX412" fmla="*/ 2288095 w 7467600"/>
              <a:gd name="connsiteY412" fmla="*/ 6818030 h 6858000"/>
              <a:gd name="connsiteX413" fmla="*/ 2272768 w 7467600"/>
              <a:gd name="connsiteY413" fmla="*/ 6795822 h 6858000"/>
              <a:gd name="connsiteX414" fmla="*/ 2182715 w 7467600"/>
              <a:gd name="connsiteY414" fmla="*/ 6675071 h 6858000"/>
              <a:gd name="connsiteX415" fmla="*/ 2032061 w 7467600"/>
              <a:gd name="connsiteY415" fmla="*/ 6541380 h 6858000"/>
              <a:gd name="connsiteX416" fmla="*/ 2257220 w 7467600"/>
              <a:gd name="connsiteY416" fmla="*/ 6826257 h 6858000"/>
              <a:gd name="connsiteX417" fmla="*/ 2281324 w 7467600"/>
              <a:gd name="connsiteY417" fmla="*/ 6858000 h 6858000"/>
              <a:gd name="connsiteX418" fmla="*/ 2242860 w 7467600"/>
              <a:gd name="connsiteY418" fmla="*/ 6858000 h 6858000"/>
              <a:gd name="connsiteX419" fmla="*/ 2232818 w 7467600"/>
              <a:gd name="connsiteY419" fmla="*/ 6844926 h 6858000"/>
              <a:gd name="connsiteX420" fmla="*/ 1990172 w 7467600"/>
              <a:gd name="connsiteY420" fmla="*/ 6542121 h 6858000"/>
              <a:gd name="connsiteX421" fmla="*/ 2124090 w 7467600"/>
              <a:gd name="connsiteY421" fmla="*/ 6761017 h 6858000"/>
              <a:gd name="connsiteX422" fmla="*/ 2200380 w 7467600"/>
              <a:gd name="connsiteY422" fmla="*/ 6858000 h 6858000"/>
              <a:gd name="connsiteX423" fmla="*/ 2147507 w 7467600"/>
              <a:gd name="connsiteY423" fmla="*/ 6858000 h 6858000"/>
              <a:gd name="connsiteX424" fmla="*/ 2070668 w 7467600"/>
              <a:gd name="connsiteY424" fmla="*/ 6761520 h 6858000"/>
              <a:gd name="connsiteX425" fmla="*/ 1975142 w 7467600"/>
              <a:gd name="connsiteY425" fmla="*/ 6585570 h 6858000"/>
              <a:gd name="connsiteX426" fmla="*/ 2050035 w 7467600"/>
              <a:gd name="connsiteY426" fmla="*/ 6813345 h 6858000"/>
              <a:gd name="connsiteX427" fmla="*/ 2063025 w 7467600"/>
              <a:gd name="connsiteY427" fmla="*/ 6858000 h 6858000"/>
              <a:gd name="connsiteX428" fmla="*/ 2021675 w 7467600"/>
              <a:gd name="connsiteY428" fmla="*/ 6858000 h 6858000"/>
              <a:gd name="connsiteX429" fmla="*/ 2019308 w 7467600"/>
              <a:gd name="connsiteY429" fmla="*/ 6847118 h 6858000"/>
              <a:gd name="connsiteX430" fmla="*/ 1938835 w 7467600"/>
              <a:gd name="connsiteY430" fmla="*/ 6551160 h 6858000"/>
              <a:gd name="connsiteX431" fmla="*/ 1953230 w 7467600"/>
              <a:gd name="connsiteY431" fmla="*/ 6759699 h 6858000"/>
              <a:gd name="connsiteX432" fmla="*/ 1956763 w 7467600"/>
              <a:gd name="connsiteY432" fmla="*/ 6778191 h 6858000"/>
              <a:gd name="connsiteX433" fmla="*/ 1967925 w 7467600"/>
              <a:gd name="connsiteY433" fmla="*/ 6858000 h 6858000"/>
              <a:gd name="connsiteX434" fmla="*/ 1936622 w 7467600"/>
              <a:gd name="connsiteY434" fmla="*/ 6858000 h 6858000"/>
              <a:gd name="connsiteX435" fmla="*/ 1926261 w 7467600"/>
              <a:gd name="connsiteY435" fmla="*/ 6784064 h 6858000"/>
              <a:gd name="connsiteX436" fmla="*/ 1922724 w 7467600"/>
              <a:gd name="connsiteY436" fmla="*/ 6765577 h 6858000"/>
              <a:gd name="connsiteX437" fmla="*/ 1904650 w 7467600"/>
              <a:gd name="connsiteY437" fmla="*/ 6639616 h 6858000"/>
              <a:gd name="connsiteX438" fmla="*/ 1885273 w 7467600"/>
              <a:gd name="connsiteY438" fmla="*/ 6858000 h 6858000"/>
              <a:gd name="connsiteX439" fmla="*/ 1854363 w 7467600"/>
              <a:gd name="connsiteY439" fmla="*/ 6858000 h 6858000"/>
              <a:gd name="connsiteX440" fmla="*/ 1880391 w 7467600"/>
              <a:gd name="connsiteY440" fmla="*/ 6603796 h 6858000"/>
              <a:gd name="connsiteX441" fmla="*/ 1818273 w 7467600"/>
              <a:gd name="connsiteY441" fmla="*/ 6715729 h 6858000"/>
              <a:gd name="connsiteX442" fmla="*/ 1794691 w 7467600"/>
              <a:gd name="connsiteY442" fmla="*/ 6843239 h 6858000"/>
              <a:gd name="connsiteX443" fmla="*/ 1794914 w 7467600"/>
              <a:gd name="connsiteY443" fmla="*/ 6858000 h 6858000"/>
              <a:gd name="connsiteX444" fmla="*/ 1746128 w 7467600"/>
              <a:gd name="connsiteY444" fmla="*/ 6858000 h 6858000"/>
              <a:gd name="connsiteX445" fmla="*/ 1753934 w 7467600"/>
              <a:gd name="connsiteY445" fmla="*/ 6724796 h 6858000"/>
              <a:gd name="connsiteX446" fmla="*/ 1792053 w 7467600"/>
              <a:gd name="connsiteY446" fmla="*/ 6572396 h 6858000"/>
              <a:gd name="connsiteX447" fmla="*/ 1862248 w 7467600"/>
              <a:gd name="connsiteY447" fmla="*/ 6266397 h 6858000"/>
              <a:gd name="connsiteX448" fmla="*/ 1862250 w 7467600"/>
              <a:gd name="connsiteY448" fmla="*/ 6033531 h 6858000"/>
              <a:gd name="connsiteX449" fmla="*/ 1211999 w 7467600"/>
              <a:gd name="connsiteY449" fmla="*/ 6683610 h 6858000"/>
              <a:gd name="connsiteX450" fmla="*/ 1213266 w 7467600"/>
              <a:gd name="connsiteY450" fmla="*/ 6691947 h 6858000"/>
              <a:gd name="connsiteX451" fmla="*/ 1203370 w 7467600"/>
              <a:gd name="connsiteY451" fmla="*/ 6850676 h 6858000"/>
              <a:gd name="connsiteX452" fmla="*/ 1203671 w 7467600"/>
              <a:gd name="connsiteY452" fmla="*/ 6858000 h 6858000"/>
              <a:gd name="connsiteX453" fmla="*/ 1143180 w 7467600"/>
              <a:gd name="connsiteY453" fmla="*/ 6858000 h 6858000"/>
              <a:gd name="connsiteX454" fmla="*/ 1142176 w 7467600"/>
              <a:gd name="connsiteY454" fmla="*/ 6766045 h 6858000"/>
              <a:gd name="connsiteX455" fmla="*/ 1067484 w 7467600"/>
              <a:gd name="connsiteY455" fmla="*/ 6858000 h 6858000"/>
              <a:gd name="connsiteX456" fmla="*/ 953928 w 7467600"/>
              <a:gd name="connsiteY456" fmla="*/ 6858000 h 6858000"/>
              <a:gd name="connsiteX457" fmla="*/ 959715 w 7467600"/>
              <a:gd name="connsiteY457" fmla="*/ 6850185 h 6858000"/>
              <a:gd name="connsiteX458" fmla="*/ 1483788 w 7467600"/>
              <a:gd name="connsiteY458" fmla="*/ 6259174 h 6858000"/>
              <a:gd name="connsiteX459" fmla="*/ 1100671 w 7467600"/>
              <a:gd name="connsiteY459" fmla="*/ 6252137 h 6858000"/>
              <a:gd name="connsiteX460" fmla="*/ 1090144 w 7467600"/>
              <a:gd name="connsiteY460" fmla="*/ 6256748 h 6858000"/>
              <a:gd name="connsiteX461" fmla="*/ 1095872 w 7467600"/>
              <a:gd name="connsiteY461" fmla="*/ 6271892 h 6858000"/>
              <a:gd name="connsiteX462" fmla="*/ 262785 w 7467600"/>
              <a:gd name="connsiteY462" fmla="*/ 6845450 h 6858000"/>
              <a:gd name="connsiteX463" fmla="*/ 209968 w 7467600"/>
              <a:gd name="connsiteY463" fmla="*/ 6770713 h 6858000"/>
              <a:gd name="connsiteX464" fmla="*/ 873460 w 7467600"/>
              <a:gd name="connsiteY464" fmla="*/ 6253768 h 6858000"/>
              <a:gd name="connsiteX465" fmla="*/ 192686 w 7467600"/>
              <a:gd name="connsiteY465" fmla="*/ 5849257 h 6858000"/>
              <a:gd name="connsiteX466" fmla="*/ 4696 w 7467600"/>
              <a:gd name="connsiteY466" fmla="*/ 5697668 h 6858000"/>
              <a:gd name="connsiteX467" fmla="*/ 0 w 7467600"/>
              <a:gd name="connsiteY467" fmla="*/ 5689984 h 6858000"/>
              <a:gd name="connsiteX468" fmla="*/ 0 w 7467600"/>
              <a:gd name="connsiteY468" fmla="*/ 5513472 h 6858000"/>
              <a:gd name="connsiteX469" fmla="*/ 174101 w 7467600"/>
              <a:gd name="connsiteY469" fmla="*/ 5620277 h 6858000"/>
              <a:gd name="connsiteX470" fmla="*/ 891800 w 7467600"/>
              <a:gd name="connsiteY470" fmla="*/ 6036935 h 6858000"/>
              <a:gd name="connsiteX471" fmla="*/ 1072219 w 7467600"/>
              <a:gd name="connsiteY471" fmla="*/ 6169443 h 6858000"/>
              <a:gd name="connsiteX472" fmla="*/ 1074117 w 7467600"/>
              <a:gd name="connsiteY472" fmla="*/ 6170301 h 6858000"/>
              <a:gd name="connsiteX473" fmla="*/ 1083114 w 7467600"/>
              <a:gd name="connsiteY473" fmla="*/ 6174131 h 6858000"/>
              <a:gd name="connsiteX474" fmla="*/ 1543010 w 7467600"/>
              <a:gd name="connsiteY474" fmla="*/ 6191140 h 6858000"/>
              <a:gd name="connsiteX475" fmla="*/ 1551080 w 7467600"/>
              <a:gd name="connsiteY475" fmla="*/ 6195006 h 6858000"/>
              <a:gd name="connsiteX476" fmla="*/ 2345443 w 7467600"/>
              <a:gd name="connsiteY476" fmla="*/ 5549882 h 6858000"/>
              <a:gd name="connsiteX477" fmla="*/ 1721499 w 7467600"/>
              <a:gd name="connsiteY477" fmla="*/ 5599969 h 6858000"/>
              <a:gd name="connsiteX478" fmla="*/ 767716 w 7467600"/>
              <a:gd name="connsiteY478" fmla="*/ 5472768 h 6858000"/>
              <a:gd name="connsiteX479" fmla="*/ 722147 w 7467600"/>
              <a:gd name="connsiteY479" fmla="*/ 5393091 h 6858000"/>
              <a:gd name="connsiteX480" fmla="*/ 1485552 w 7467600"/>
              <a:gd name="connsiteY480" fmla="*/ 5313202 h 6858000"/>
              <a:gd name="connsiteX481" fmla="*/ 2143004 w 7467600"/>
              <a:gd name="connsiteY481" fmla="*/ 5402420 h 6858000"/>
              <a:gd name="connsiteX482" fmla="*/ 1933391 w 7467600"/>
              <a:gd name="connsiteY482" fmla="*/ 5156971 h 6858000"/>
              <a:gd name="connsiteX483" fmla="*/ 1827118 w 7467600"/>
              <a:gd name="connsiteY483" fmla="*/ 4968410 h 6858000"/>
              <a:gd name="connsiteX484" fmla="*/ 1837349 w 7467600"/>
              <a:gd name="connsiteY484" fmla="*/ 4956357 h 6858000"/>
              <a:gd name="connsiteX485" fmla="*/ 2162835 w 7467600"/>
              <a:gd name="connsiteY485" fmla="*/ 5187853 h 6858000"/>
              <a:gd name="connsiteX486" fmla="*/ 2257167 w 7467600"/>
              <a:gd name="connsiteY486" fmla="*/ 5462123 h 6858000"/>
              <a:gd name="connsiteX487" fmla="*/ 2261598 w 7467600"/>
              <a:gd name="connsiteY487" fmla="*/ 5467998 h 6858000"/>
              <a:gd name="connsiteX488" fmla="*/ 2437177 w 7467600"/>
              <a:gd name="connsiteY488" fmla="*/ 5479608 h 6858000"/>
              <a:gd name="connsiteX489" fmla="*/ 2445247 w 7467600"/>
              <a:gd name="connsiteY489" fmla="*/ 5483476 h 6858000"/>
              <a:gd name="connsiteX490" fmla="*/ 2743626 w 7467600"/>
              <a:gd name="connsiteY490" fmla="*/ 5304819 h 6858000"/>
              <a:gd name="connsiteX491" fmla="*/ 3048102 w 7467600"/>
              <a:gd name="connsiteY491" fmla="*/ 5150595 h 6858000"/>
              <a:gd name="connsiteX492" fmla="*/ 1799414 w 7467600"/>
              <a:gd name="connsiteY492" fmla="*/ 4694732 h 6858000"/>
              <a:gd name="connsiteX493" fmla="*/ 1771735 w 7467600"/>
              <a:gd name="connsiteY493" fmla="*/ 4619929 h 6858000"/>
              <a:gd name="connsiteX494" fmla="*/ 3104273 w 7467600"/>
              <a:gd name="connsiteY494" fmla="*/ 5076159 h 6858000"/>
              <a:gd name="connsiteX495" fmla="*/ 3113245 w 7467600"/>
              <a:gd name="connsiteY495" fmla="*/ 5090705 h 6858000"/>
              <a:gd name="connsiteX496" fmla="*/ 3126294 w 7467600"/>
              <a:gd name="connsiteY496" fmla="*/ 5114400 h 6858000"/>
              <a:gd name="connsiteX497" fmla="*/ 3937433 w 7467600"/>
              <a:gd name="connsiteY497" fmla="*/ 4830473 h 6858000"/>
              <a:gd name="connsiteX498" fmla="*/ 3590475 w 7467600"/>
              <a:gd name="connsiteY498" fmla="*/ 4597974 h 6858000"/>
              <a:gd name="connsiteX499" fmla="*/ 3100264 w 7467600"/>
              <a:gd name="connsiteY499" fmla="*/ 4579845 h 6858000"/>
              <a:gd name="connsiteX500" fmla="*/ 2183576 w 7467600"/>
              <a:gd name="connsiteY500" fmla="*/ 4227150 h 6858000"/>
              <a:gd name="connsiteX501" fmla="*/ 2151029 w 7467600"/>
              <a:gd name="connsiteY501" fmla="*/ 4146947 h 6858000"/>
              <a:gd name="connsiteX502" fmla="*/ 3563434 w 7467600"/>
              <a:gd name="connsiteY502" fmla="*/ 4469115 h 6858000"/>
              <a:gd name="connsiteX503" fmla="*/ 3177952 w 7467600"/>
              <a:gd name="connsiteY503" fmla="*/ 3657386 h 6858000"/>
              <a:gd name="connsiteX504" fmla="*/ 3189263 w 7467600"/>
              <a:gd name="connsiteY504" fmla="*/ 3625726 h 6858000"/>
              <a:gd name="connsiteX505" fmla="*/ 3560912 w 7467600"/>
              <a:gd name="connsiteY505" fmla="*/ 4079863 h 6858000"/>
              <a:gd name="connsiteX506" fmla="*/ 3626636 w 7467600"/>
              <a:gd name="connsiteY506" fmla="*/ 4512230 h 6858000"/>
              <a:gd name="connsiteX507" fmla="*/ 3653088 w 7467600"/>
              <a:gd name="connsiteY507" fmla="*/ 4521417 h 6858000"/>
              <a:gd name="connsiteX508" fmla="*/ 3988128 w 7467600"/>
              <a:gd name="connsiteY508" fmla="*/ 4817267 h 6858000"/>
              <a:gd name="connsiteX509" fmla="*/ 4830582 w 7467600"/>
              <a:gd name="connsiteY509" fmla="*/ 4676000 h 6858000"/>
              <a:gd name="connsiteX510" fmla="*/ 4830100 w 7467600"/>
              <a:gd name="connsiteY510" fmla="*/ 4675554 h 6858000"/>
              <a:gd name="connsiteX511" fmla="*/ 4036318 w 7467600"/>
              <a:gd name="connsiteY511" fmla="*/ 4147013 h 6858000"/>
              <a:gd name="connsiteX512" fmla="*/ 3432098 w 7467600"/>
              <a:gd name="connsiteY512" fmla="*/ 3537312 h 6858000"/>
              <a:gd name="connsiteX513" fmla="*/ 3446761 w 7467600"/>
              <a:gd name="connsiteY513" fmla="*/ 3461278 h 6858000"/>
              <a:gd name="connsiteX514" fmla="*/ 4419733 w 7467600"/>
              <a:gd name="connsiteY514" fmla="*/ 3963555 h 6858000"/>
              <a:gd name="connsiteX515" fmla="*/ 4781371 w 7467600"/>
              <a:gd name="connsiteY515" fmla="*/ 4458604 h 6858000"/>
              <a:gd name="connsiteX516" fmla="*/ 4780440 w 7467600"/>
              <a:gd name="connsiteY516" fmla="*/ 4470290 h 6858000"/>
              <a:gd name="connsiteX517" fmla="*/ 4898954 w 7467600"/>
              <a:gd name="connsiteY517" fmla="*/ 4662092 h 6858000"/>
              <a:gd name="connsiteX518" fmla="*/ 4900699 w 7467600"/>
              <a:gd name="connsiteY518" fmla="*/ 4670867 h 6858000"/>
              <a:gd name="connsiteX519" fmla="*/ 5714511 w 7467600"/>
              <a:gd name="connsiteY519" fmla="*/ 4663483 h 6858000"/>
              <a:gd name="connsiteX520" fmla="*/ 5464793 w 7467600"/>
              <a:gd name="connsiteY520" fmla="*/ 4393556 h 6858000"/>
              <a:gd name="connsiteX521" fmla="*/ 5461897 w 7467600"/>
              <a:gd name="connsiteY521" fmla="*/ 4390879 h 6858000"/>
              <a:gd name="connsiteX522" fmla="*/ 4294126 w 7467600"/>
              <a:gd name="connsiteY522" fmla="*/ 3303048 h 6858000"/>
              <a:gd name="connsiteX523" fmla="*/ 4305321 w 7467600"/>
              <a:gd name="connsiteY523" fmla="*/ 3256953 h 6858000"/>
              <a:gd name="connsiteX524" fmla="*/ 4949299 w 7467600"/>
              <a:gd name="connsiteY524" fmla="*/ 3766336 h 6858000"/>
              <a:gd name="connsiteX525" fmla="*/ 5291452 w 7467600"/>
              <a:gd name="connsiteY525" fmla="*/ 4076801 h 6858000"/>
              <a:gd name="connsiteX526" fmla="*/ 5434998 w 7467600"/>
              <a:gd name="connsiteY526" fmla="*/ 4254100 h 6858000"/>
              <a:gd name="connsiteX527" fmla="*/ 5351015 w 7467600"/>
              <a:gd name="connsiteY527" fmla="*/ 3760989 h 6858000"/>
              <a:gd name="connsiteX528" fmla="*/ 5413780 w 7467600"/>
              <a:gd name="connsiteY528" fmla="*/ 2966265 h 6858000"/>
              <a:gd name="connsiteX529" fmla="*/ 5425627 w 7467600"/>
              <a:gd name="connsiteY529" fmla="*/ 2954192 h 6858000"/>
              <a:gd name="connsiteX530" fmla="*/ 6604735 w 7467600"/>
              <a:gd name="connsiteY530" fmla="*/ 2041381 h 6858000"/>
              <a:gd name="connsiteX531" fmla="*/ 7204487 w 7467600"/>
              <a:gd name="connsiteY531" fmla="*/ 2742112 h 6858000"/>
              <a:gd name="connsiteX532" fmla="*/ 7131592 w 7467600"/>
              <a:gd name="connsiteY532" fmla="*/ 2672096 h 6858000"/>
              <a:gd name="connsiteX533" fmla="*/ 6996344 w 7467600"/>
              <a:gd name="connsiteY533" fmla="*/ 2518310 h 6858000"/>
              <a:gd name="connsiteX534" fmla="*/ 6735495 w 7467600"/>
              <a:gd name="connsiteY534" fmla="*/ 2196890 h 6858000"/>
              <a:gd name="connsiteX535" fmla="*/ 6721901 w 7467600"/>
              <a:gd name="connsiteY535" fmla="*/ 2179274 h 6858000"/>
              <a:gd name="connsiteX536" fmla="*/ 6604735 w 7467600"/>
              <a:gd name="connsiteY536" fmla="*/ 2041381 h 6858000"/>
              <a:gd name="connsiteX537" fmla="*/ 6591670 w 7467600"/>
              <a:gd name="connsiteY537" fmla="*/ 1988277 h 6858000"/>
              <a:gd name="connsiteX538" fmla="*/ 6747349 w 7467600"/>
              <a:gd name="connsiteY538" fmla="*/ 2160069 h 6858000"/>
              <a:gd name="connsiteX539" fmla="*/ 6760943 w 7467600"/>
              <a:gd name="connsiteY539" fmla="*/ 2177686 h 6858000"/>
              <a:gd name="connsiteX540" fmla="*/ 7021065 w 7467600"/>
              <a:gd name="connsiteY540" fmla="*/ 2498102 h 6858000"/>
              <a:gd name="connsiteX541" fmla="*/ 7155223 w 7467600"/>
              <a:gd name="connsiteY541" fmla="*/ 2650386 h 6858000"/>
              <a:gd name="connsiteX542" fmla="*/ 7203167 w 7467600"/>
              <a:gd name="connsiteY542" fmla="*/ 2697288 h 6858000"/>
              <a:gd name="connsiteX543" fmla="*/ 6937703 w 7467600"/>
              <a:gd name="connsiteY543" fmla="*/ 2321981 h 6858000"/>
              <a:gd name="connsiteX544" fmla="*/ 6591670 w 7467600"/>
              <a:gd name="connsiteY544" fmla="*/ 1988277 h 6858000"/>
              <a:gd name="connsiteX545" fmla="*/ 5798671 w 7467600"/>
              <a:gd name="connsiteY545" fmla="*/ 1981601 h 6858000"/>
              <a:gd name="connsiteX546" fmla="*/ 5754709 w 7467600"/>
              <a:gd name="connsiteY546" fmla="*/ 2071454 h 6858000"/>
              <a:gd name="connsiteX547" fmla="*/ 5763044 w 7467600"/>
              <a:gd name="connsiteY547" fmla="*/ 2842206 h 6858000"/>
              <a:gd name="connsiteX548" fmla="*/ 5764974 w 7467600"/>
              <a:gd name="connsiteY548" fmla="*/ 2799609 h 6858000"/>
              <a:gd name="connsiteX549" fmla="*/ 5767665 w 7467600"/>
              <a:gd name="connsiteY549" fmla="*/ 2666409 h 6858000"/>
              <a:gd name="connsiteX550" fmla="*/ 5763055 w 7467600"/>
              <a:gd name="connsiteY550" fmla="*/ 2579705 h 6858000"/>
              <a:gd name="connsiteX551" fmla="*/ 5758079 w 7467600"/>
              <a:gd name="connsiteY551" fmla="*/ 2492508 h 6858000"/>
              <a:gd name="connsiteX552" fmla="*/ 5779325 w 7467600"/>
              <a:gd name="connsiteY552" fmla="*/ 2197069 h 6858000"/>
              <a:gd name="connsiteX553" fmla="*/ 5798671 w 7467600"/>
              <a:gd name="connsiteY553" fmla="*/ 1981601 h 6858000"/>
              <a:gd name="connsiteX554" fmla="*/ 5829202 w 7467600"/>
              <a:gd name="connsiteY554" fmla="*/ 1971679 h 6858000"/>
              <a:gd name="connsiteX555" fmla="*/ 5809558 w 7467600"/>
              <a:gd name="connsiteY555" fmla="*/ 2198043 h 6858000"/>
              <a:gd name="connsiteX556" fmla="*/ 5788653 w 7467600"/>
              <a:gd name="connsiteY556" fmla="*/ 2489430 h 6858000"/>
              <a:gd name="connsiteX557" fmla="*/ 5793439 w 7467600"/>
              <a:gd name="connsiteY557" fmla="*/ 2575235 h 6858000"/>
              <a:gd name="connsiteX558" fmla="*/ 5796837 w 7467600"/>
              <a:gd name="connsiteY558" fmla="*/ 2637633 h 6858000"/>
              <a:gd name="connsiteX559" fmla="*/ 5818614 w 7467600"/>
              <a:gd name="connsiteY559" fmla="*/ 2473055 h 6858000"/>
              <a:gd name="connsiteX560" fmla="*/ 5829202 w 7467600"/>
              <a:gd name="connsiteY560" fmla="*/ 1971679 h 6858000"/>
              <a:gd name="connsiteX561" fmla="*/ 5911389 w 7467600"/>
              <a:gd name="connsiteY561" fmla="*/ 1898371 h 6858000"/>
              <a:gd name="connsiteX562" fmla="*/ 6237627 w 7467600"/>
              <a:gd name="connsiteY562" fmla="*/ 2231921 h 6858000"/>
              <a:gd name="connsiteX563" fmla="*/ 5911389 w 7467600"/>
              <a:gd name="connsiteY563" fmla="*/ 1898371 h 6858000"/>
              <a:gd name="connsiteX564" fmla="*/ 6944437 w 7467600"/>
              <a:gd name="connsiteY564" fmla="*/ 1575402 h 6858000"/>
              <a:gd name="connsiteX565" fmla="*/ 6304730 w 7467600"/>
              <a:gd name="connsiteY565" fmla="*/ 1766654 h 6858000"/>
              <a:gd name="connsiteX566" fmla="*/ 6944437 w 7467600"/>
              <a:gd name="connsiteY566" fmla="*/ 1575402 h 6858000"/>
              <a:gd name="connsiteX567" fmla="*/ 7019523 w 7467600"/>
              <a:gd name="connsiteY567" fmla="*/ 1519450 h 6858000"/>
              <a:gd name="connsiteX568" fmla="*/ 6298091 w 7467600"/>
              <a:gd name="connsiteY568" fmla="*/ 1737122 h 6858000"/>
              <a:gd name="connsiteX569" fmla="*/ 7019523 w 7467600"/>
              <a:gd name="connsiteY569" fmla="*/ 1519450 h 6858000"/>
              <a:gd name="connsiteX570" fmla="*/ 2399523 w 7467600"/>
              <a:gd name="connsiteY570" fmla="*/ 1428234 h 6858000"/>
              <a:gd name="connsiteX571" fmla="*/ 2224982 w 7467600"/>
              <a:gd name="connsiteY571" fmla="*/ 1826201 h 6858000"/>
              <a:gd name="connsiteX572" fmla="*/ 2096099 w 7467600"/>
              <a:gd name="connsiteY572" fmla="*/ 2345900 h 6858000"/>
              <a:gd name="connsiteX573" fmla="*/ 2283317 w 7467600"/>
              <a:gd name="connsiteY573" fmla="*/ 1796925 h 6858000"/>
              <a:gd name="connsiteX574" fmla="*/ 2399523 w 7467600"/>
              <a:gd name="connsiteY574" fmla="*/ 1428234 h 6858000"/>
              <a:gd name="connsiteX575" fmla="*/ 2448558 w 7467600"/>
              <a:gd name="connsiteY575" fmla="*/ 1373435 h 6858000"/>
              <a:gd name="connsiteX576" fmla="*/ 2312521 w 7467600"/>
              <a:gd name="connsiteY576" fmla="*/ 1806140 h 6858000"/>
              <a:gd name="connsiteX577" fmla="*/ 2127533 w 7467600"/>
              <a:gd name="connsiteY577" fmla="*/ 2348380 h 6858000"/>
              <a:gd name="connsiteX578" fmla="*/ 2358080 w 7467600"/>
              <a:gd name="connsiteY578" fmla="*/ 1866134 h 6858000"/>
              <a:gd name="connsiteX579" fmla="*/ 2407436 w 7467600"/>
              <a:gd name="connsiteY579" fmla="*/ 1651070 h 6858000"/>
              <a:gd name="connsiteX580" fmla="*/ 2448558 w 7467600"/>
              <a:gd name="connsiteY580" fmla="*/ 1373435 h 6858000"/>
              <a:gd name="connsiteX581" fmla="*/ 278707 w 7467600"/>
              <a:gd name="connsiteY581" fmla="*/ 1352270 h 6858000"/>
              <a:gd name="connsiteX582" fmla="*/ 321570 w 7467600"/>
              <a:gd name="connsiteY582" fmla="*/ 1861610 h 6858000"/>
              <a:gd name="connsiteX583" fmla="*/ 294281 w 7467600"/>
              <a:gd name="connsiteY583" fmla="*/ 1440658 h 6858000"/>
              <a:gd name="connsiteX584" fmla="*/ 278707 w 7467600"/>
              <a:gd name="connsiteY584" fmla="*/ 1352270 h 6858000"/>
              <a:gd name="connsiteX585" fmla="*/ 1423821 w 7467600"/>
              <a:gd name="connsiteY585" fmla="*/ 1351958 h 6858000"/>
              <a:gd name="connsiteX586" fmla="*/ 1638521 w 7467600"/>
              <a:gd name="connsiteY586" fmla="*/ 1908470 h 6858000"/>
              <a:gd name="connsiteX587" fmla="*/ 1754199 w 7467600"/>
              <a:gd name="connsiteY587" fmla="*/ 2149284 h 6858000"/>
              <a:gd name="connsiteX588" fmla="*/ 1908359 w 7467600"/>
              <a:gd name="connsiteY588" fmla="*/ 2364988 h 6858000"/>
              <a:gd name="connsiteX589" fmla="*/ 1647661 w 7467600"/>
              <a:gd name="connsiteY589" fmla="*/ 1825945 h 6858000"/>
              <a:gd name="connsiteX590" fmla="*/ 1423821 w 7467600"/>
              <a:gd name="connsiteY590" fmla="*/ 1351958 h 6858000"/>
              <a:gd name="connsiteX591" fmla="*/ 1431890 w 7467600"/>
              <a:gd name="connsiteY591" fmla="*/ 1306475 h 6858000"/>
              <a:gd name="connsiteX592" fmla="*/ 1507597 w 7467600"/>
              <a:gd name="connsiteY592" fmla="*/ 1446132 h 6858000"/>
              <a:gd name="connsiteX593" fmla="*/ 1674586 w 7467600"/>
              <a:gd name="connsiteY593" fmla="*/ 1813832 h 6858000"/>
              <a:gd name="connsiteX594" fmla="*/ 1815950 w 7467600"/>
              <a:gd name="connsiteY594" fmla="*/ 2128564 h 6858000"/>
              <a:gd name="connsiteX595" fmla="*/ 1984242 w 7467600"/>
              <a:gd name="connsiteY595" fmla="*/ 2430829 h 6858000"/>
              <a:gd name="connsiteX596" fmla="*/ 2014023 w 7467600"/>
              <a:gd name="connsiteY596" fmla="*/ 2450995 h 6858000"/>
              <a:gd name="connsiteX597" fmla="*/ 1747337 w 7467600"/>
              <a:gd name="connsiteY597" fmla="*/ 1855264 h 6858000"/>
              <a:gd name="connsiteX598" fmla="*/ 1533749 w 7467600"/>
              <a:gd name="connsiteY598" fmla="*/ 1478656 h 6858000"/>
              <a:gd name="connsiteX599" fmla="*/ 1431890 w 7467600"/>
              <a:gd name="connsiteY599" fmla="*/ 1306475 h 6858000"/>
              <a:gd name="connsiteX600" fmla="*/ 5052692 w 7467600"/>
              <a:gd name="connsiteY600" fmla="*/ 1292994 h 6858000"/>
              <a:gd name="connsiteX601" fmla="*/ 5200661 w 7467600"/>
              <a:gd name="connsiteY601" fmla="*/ 1635186 h 6858000"/>
              <a:gd name="connsiteX602" fmla="*/ 5297138 w 7467600"/>
              <a:gd name="connsiteY602" fmla="*/ 1906351 h 6858000"/>
              <a:gd name="connsiteX603" fmla="*/ 5052692 w 7467600"/>
              <a:gd name="connsiteY603" fmla="*/ 1292994 h 6858000"/>
              <a:gd name="connsiteX604" fmla="*/ 5009948 w 7467600"/>
              <a:gd name="connsiteY604" fmla="*/ 1273619 h 6858000"/>
              <a:gd name="connsiteX605" fmla="*/ 5121777 w 7467600"/>
              <a:gd name="connsiteY605" fmla="*/ 1654213 h 6858000"/>
              <a:gd name="connsiteX606" fmla="*/ 5293545 w 7467600"/>
              <a:gd name="connsiteY606" fmla="*/ 2072247 h 6858000"/>
              <a:gd name="connsiteX607" fmla="*/ 5294042 w 7467600"/>
              <a:gd name="connsiteY607" fmla="*/ 2065019 h 6858000"/>
              <a:gd name="connsiteX608" fmla="*/ 5171936 w 7467600"/>
              <a:gd name="connsiteY608" fmla="*/ 1647613 h 6858000"/>
              <a:gd name="connsiteX609" fmla="*/ 5009948 w 7467600"/>
              <a:gd name="connsiteY609" fmla="*/ 1273619 h 6858000"/>
              <a:gd name="connsiteX610" fmla="*/ 655236 w 7467600"/>
              <a:gd name="connsiteY610" fmla="*/ 1268632 h 6858000"/>
              <a:gd name="connsiteX611" fmla="*/ 839521 w 7467600"/>
              <a:gd name="connsiteY611" fmla="*/ 1685315 h 6858000"/>
              <a:gd name="connsiteX612" fmla="*/ 1109416 w 7467600"/>
              <a:gd name="connsiteY612" fmla="*/ 2061663 h 6858000"/>
              <a:gd name="connsiteX613" fmla="*/ 1298300 w 7467600"/>
              <a:gd name="connsiteY613" fmla="*/ 2247742 h 6858000"/>
              <a:gd name="connsiteX614" fmla="*/ 1125871 w 7467600"/>
              <a:gd name="connsiteY614" fmla="*/ 1989513 h 6858000"/>
              <a:gd name="connsiteX615" fmla="*/ 981574 w 7467600"/>
              <a:gd name="connsiteY615" fmla="*/ 1783157 h 6858000"/>
              <a:gd name="connsiteX616" fmla="*/ 922198 w 7467600"/>
              <a:gd name="connsiteY616" fmla="*/ 1677437 h 6858000"/>
              <a:gd name="connsiteX617" fmla="*/ 869293 w 7467600"/>
              <a:gd name="connsiteY617" fmla="*/ 1583214 h 6858000"/>
              <a:gd name="connsiteX618" fmla="*/ 751431 w 7467600"/>
              <a:gd name="connsiteY618" fmla="*/ 1405731 h 6858000"/>
              <a:gd name="connsiteX619" fmla="*/ 655236 w 7467600"/>
              <a:gd name="connsiteY619" fmla="*/ 1268632 h 6858000"/>
              <a:gd name="connsiteX620" fmla="*/ 6516292 w 7467600"/>
              <a:gd name="connsiteY620" fmla="*/ 1263064 h 6858000"/>
              <a:gd name="connsiteX621" fmla="*/ 5736320 w 7467600"/>
              <a:gd name="connsiteY621" fmla="*/ 1501803 h 6858000"/>
              <a:gd name="connsiteX622" fmla="*/ 6516292 w 7467600"/>
              <a:gd name="connsiteY622" fmla="*/ 1263064 h 6858000"/>
              <a:gd name="connsiteX623" fmla="*/ 291466 w 7467600"/>
              <a:gd name="connsiteY623" fmla="*/ 1250369 h 6858000"/>
              <a:gd name="connsiteX624" fmla="*/ 323180 w 7467600"/>
              <a:gd name="connsiteY624" fmla="*/ 1435283 h 6858000"/>
              <a:gd name="connsiteX625" fmla="*/ 349381 w 7467600"/>
              <a:gd name="connsiteY625" fmla="*/ 1875041 h 6858000"/>
              <a:gd name="connsiteX626" fmla="*/ 374363 w 7467600"/>
              <a:gd name="connsiteY626" fmla="*/ 1506494 h 6858000"/>
              <a:gd name="connsiteX627" fmla="*/ 302168 w 7467600"/>
              <a:gd name="connsiteY627" fmla="*/ 1274495 h 6858000"/>
              <a:gd name="connsiteX628" fmla="*/ 291466 w 7467600"/>
              <a:gd name="connsiteY628" fmla="*/ 1250369 h 6858000"/>
              <a:gd name="connsiteX629" fmla="*/ 678222 w 7467600"/>
              <a:gd name="connsiteY629" fmla="*/ 1248670 h 6858000"/>
              <a:gd name="connsiteX630" fmla="*/ 775536 w 7467600"/>
              <a:gd name="connsiteY630" fmla="*/ 1388015 h 6858000"/>
              <a:gd name="connsiteX631" fmla="*/ 894529 w 7467600"/>
              <a:gd name="connsiteY631" fmla="*/ 1567739 h 6858000"/>
              <a:gd name="connsiteX632" fmla="*/ 948000 w 7467600"/>
              <a:gd name="connsiteY632" fmla="*/ 1663088 h 6858000"/>
              <a:gd name="connsiteX633" fmla="*/ 1006812 w 7467600"/>
              <a:gd name="connsiteY633" fmla="*/ 1767683 h 6858000"/>
              <a:gd name="connsiteX634" fmla="*/ 1149133 w 7467600"/>
              <a:gd name="connsiteY634" fmla="*/ 1971513 h 6858000"/>
              <a:gd name="connsiteX635" fmla="*/ 1333952 w 7467600"/>
              <a:gd name="connsiteY635" fmla="*/ 2251620 h 6858000"/>
              <a:gd name="connsiteX636" fmla="*/ 1337329 w 7467600"/>
              <a:gd name="connsiteY636" fmla="*/ 2258350 h 6858000"/>
              <a:gd name="connsiteX637" fmla="*/ 1014726 w 7467600"/>
              <a:gd name="connsiteY637" fmla="*/ 1615556 h 6858000"/>
              <a:gd name="connsiteX638" fmla="*/ 678222 w 7467600"/>
              <a:gd name="connsiteY638" fmla="*/ 1248670 h 6858000"/>
              <a:gd name="connsiteX639" fmla="*/ 6691602 w 7467600"/>
              <a:gd name="connsiteY639" fmla="*/ 1140573 h 6858000"/>
              <a:gd name="connsiteX640" fmla="*/ 6571100 w 7467600"/>
              <a:gd name="connsiteY640" fmla="*/ 1183662 h 6858000"/>
              <a:gd name="connsiteX641" fmla="*/ 6241687 w 7467600"/>
              <a:gd name="connsiteY641" fmla="*/ 1257600 h 6858000"/>
              <a:gd name="connsiteX642" fmla="*/ 5693009 w 7467600"/>
              <a:gd name="connsiteY642" fmla="*/ 1478256 h 6858000"/>
              <a:gd name="connsiteX643" fmla="*/ 6548420 w 7467600"/>
              <a:gd name="connsiteY643" fmla="*/ 1214599 h 6858000"/>
              <a:gd name="connsiteX644" fmla="*/ 6605473 w 7467600"/>
              <a:gd name="connsiteY644" fmla="*/ 1184686 h 6858000"/>
              <a:gd name="connsiteX645" fmla="*/ 6691602 w 7467600"/>
              <a:gd name="connsiteY645" fmla="*/ 1140573 h 6858000"/>
              <a:gd name="connsiteX646" fmla="*/ 4002475 w 7467600"/>
              <a:gd name="connsiteY646" fmla="*/ 1037802 h 6858000"/>
              <a:gd name="connsiteX647" fmla="*/ 4000324 w 7467600"/>
              <a:gd name="connsiteY647" fmla="*/ 1039362 h 6858000"/>
              <a:gd name="connsiteX648" fmla="*/ 4002862 w 7467600"/>
              <a:gd name="connsiteY648" fmla="*/ 1042866 h 6858000"/>
              <a:gd name="connsiteX649" fmla="*/ 4002475 w 7467600"/>
              <a:gd name="connsiteY649" fmla="*/ 1037802 h 6858000"/>
              <a:gd name="connsiteX650" fmla="*/ 506322 w 7467600"/>
              <a:gd name="connsiteY650" fmla="*/ 1020997 h 6858000"/>
              <a:gd name="connsiteX651" fmla="*/ 533068 w 7467600"/>
              <a:gd name="connsiteY651" fmla="*/ 1029409 h 6858000"/>
              <a:gd name="connsiteX652" fmla="*/ 1232525 w 7467600"/>
              <a:gd name="connsiteY652" fmla="*/ 1804675 h 6858000"/>
              <a:gd name="connsiteX653" fmla="*/ 1388858 w 7467600"/>
              <a:gd name="connsiteY653" fmla="*/ 2368011 h 6858000"/>
              <a:gd name="connsiteX654" fmla="*/ 1384098 w 7467600"/>
              <a:gd name="connsiteY654" fmla="*/ 2378125 h 6858000"/>
              <a:gd name="connsiteX655" fmla="*/ 1425393 w 7467600"/>
              <a:gd name="connsiteY655" fmla="*/ 2589124 h 6858000"/>
              <a:gd name="connsiteX656" fmla="*/ 1424001 w 7467600"/>
              <a:gd name="connsiteY656" fmla="*/ 2597541 h 6858000"/>
              <a:gd name="connsiteX657" fmla="*/ 2152729 w 7467600"/>
              <a:gd name="connsiteY657" fmla="*/ 2864487 h 6858000"/>
              <a:gd name="connsiteX658" fmla="*/ 2020609 w 7467600"/>
              <a:gd name="connsiteY658" fmla="*/ 2539671 h 6858000"/>
              <a:gd name="connsiteX659" fmla="*/ 2018920 w 7467600"/>
              <a:gd name="connsiteY659" fmla="*/ 2536309 h 6858000"/>
              <a:gd name="connsiteX660" fmla="*/ 1342441 w 7467600"/>
              <a:gd name="connsiteY660" fmla="*/ 1173017 h 6858000"/>
              <a:gd name="connsiteX661" fmla="*/ 1367925 w 7467600"/>
              <a:gd name="connsiteY661" fmla="*/ 1135648 h 6858000"/>
              <a:gd name="connsiteX662" fmla="*/ 1771401 w 7467600"/>
              <a:gd name="connsiteY662" fmla="*/ 1806673 h 6858000"/>
              <a:gd name="connsiteX663" fmla="*/ 1972385 w 7467600"/>
              <a:gd name="connsiteY663" fmla="*/ 2198735 h 6858000"/>
              <a:gd name="connsiteX664" fmla="*/ 2040892 w 7467600"/>
              <a:gd name="connsiteY664" fmla="*/ 2405205 h 6858000"/>
              <a:gd name="connsiteX665" fmla="*/ 2131689 w 7467600"/>
              <a:gd name="connsiteY665" fmla="*/ 1936926 h 6858000"/>
              <a:gd name="connsiteX666" fmla="*/ 2454820 w 7467600"/>
              <a:gd name="connsiteY666" fmla="*/ 1248808 h 6858000"/>
              <a:gd name="connsiteX667" fmla="*/ 2492512 w 7467600"/>
              <a:gd name="connsiteY667" fmla="*/ 1302920 h 6858000"/>
              <a:gd name="connsiteX668" fmla="*/ 2081216 w 7467600"/>
              <a:gd name="connsiteY668" fmla="*/ 2527513 h 6858000"/>
              <a:gd name="connsiteX669" fmla="*/ 2081211 w 7467600"/>
              <a:gd name="connsiteY669" fmla="*/ 2528916 h 6858000"/>
              <a:gd name="connsiteX670" fmla="*/ 2199067 w 7467600"/>
              <a:gd name="connsiteY670" fmla="*/ 2884061 h 6858000"/>
              <a:gd name="connsiteX671" fmla="*/ 3192586 w 7467600"/>
              <a:gd name="connsiteY671" fmla="*/ 3411496 h 6858000"/>
              <a:gd name="connsiteX672" fmla="*/ 3182620 w 7467600"/>
              <a:gd name="connsiteY672" fmla="*/ 3483279 h 6858000"/>
              <a:gd name="connsiteX673" fmla="*/ 2435119 w 7467600"/>
              <a:gd name="connsiteY673" fmla="*/ 3080173 h 6858000"/>
              <a:gd name="connsiteX674" fmla="*/ 2410152 w 7467600"/>
              <a:gd name="connsiteY674" fmla="*/ 3063751 h 6858000"/>
              <a:gd name="connsiteX675" fmla="*/ 2408099 w 7467600"/>
              <a:gd name="connsiteY675" fmla="*/ 3064403 h 6858000"/>
              <a:gd name="connsiteX676" fmla="*/ 2407218 w 7467600"/>
              <a:gd name="connsiteY676" fmla="*/ 3070324 h 6858000"/>
              <a:gd name="connsiteX677" fmla="*/ 2380138 w 7467600"/>
              <a:gd name="connsiteY677" fmla="*/ 3099341 h 6858000"/>
              <a:gd name="connsiteX678" fmla="*/ 1765923 w 7467600"/>
              <a:gd name="connsiteY678" fmla="*/ 3581043 h 6858000"/>
              <a:gd name="connsiteX679" fmla="*/ 1702258 w 7467600"/>
              <a:gd name="connsiteY679" fmla="*/ 3612286 h 6858000"/>
              <a:gd name="connsiteX680" fmla="*/ 1538370 w 7467600"/>
              <a:gd name="connsiteY680" fmla="*/ 3811804 h 6858000"/>
              <a:gd name="connsiteX681" fmla="*/ 542867 w 7467600"/>
              <a:gd name="connsiteY681" fmla="*/ 4944092 h 6858000"/>
              <a:gd name="connsiteX682" fmla="*/ 515800 w 7467600"/>
              <a:gd name="connsiteY682" fmla="*/ 4862180 h 6858000"/>
              <a:gd name="connsiteX683" fmla="*/ 909145 w 7467600"/>
              <a:gd name="connsiteY683" fmla="*/ 4199225 h 6858000"/>
              <a:gd name="connsiteX684" fmla="*/ 1214067 w 7467600"/>
              <a:gd name="connsiteY684" fmla="*/ 3908561 h 6858000"/>
              <a:gd name="connsiteX685" fmla="*/ 640967 w 7467600"/>
              <a:gd name="connsiteY685" fmla="*/ 4105601 h 6858000"/>
              <a:gd name="connsiteX686" fmla="*/ 112563 w 7467600"/>
              <a:gd name="connsiteY686" fmla="*/ 4396952 h 6858000"/>
              <a:gd name="connsiteX687" fmla="*/ 0 w 7467600"/>
              <a:gd name="connsiteY687" fmla="*/ 4466006 h 6858000"/>
              <a:gd name="connsiteX688" fmla="*/ 0 w 7467600"/>
              <a:gd name="connsiteY688" fmla="*/ 4233763 h 6858000"/>
              <a:gd name="connsiteX689" fmla="*/ 36881 w 7467600"/>
              <a:gd name="connsiteY689" fmla="*/ 4200118 h 6858000"/>
              <a:gd name="connsiteX690" fmla="*/ 910534 w 7467600"/>
              <a:gd name="connsiteY690" fmla="*/ 3629753 h 6858000"/>
              <a:gd name="connsiteX691" fmla="*/ 1578717 w 7467600"/>
              <a:gd name="connsiteY691" fmla="*/ 3575982 h 6858000"/>
              <a:gd name="connsiteX692" fmla="*/ 2338780 w 7467600"/>
              <a:gd name="connsiteY692" fmla="*/ 3033725 h 6858000"/>
              <a:gd name="connsiteX693" fmla="*/ 1807991 w 7467600"/>
              <a:gd name="connsiteY693" fmla="*/ 2807184 h 6858000"/>
              <a:gd name="connsiteX694" fmla="*/ 1416358 w 7467600"/>
              <a:gd name="connsiteY694" fmla="*/ 3112571 h 6858000"/>
              <a:gd name="connsiteX695" fmla="*/ 939066 w 7467600"/>
              <a:gd name="connsiteY695" fmla="*/ 3378798 h 6858000"/>
              <a:gd name="connsiteX696" fmla="*/ 115099 w 7467600"/>
              <a:gd name="connsiteY696" fmla="*/ 3607650 h 6858000"/>
              <a:gd name="connsiteX697" fmla="*/ 97284 w 7467600"/>
              <a:gd name="connsiteY697" fmla="*/ 3520393 h 6858000"/>
              <a:gd name="connsiteX698" fmla="*/ 922050 w 7467600"/>
              <a:gd name="connsiteY698" fmla="*/ 3074867 h 6858000"/>
              <a:gd name="connsiteX699" fmla="*/ 1405265 w 7467600"/>
              <a:gd name="connsiteY699" fmla="*/ 3016319 h 6858000"/>
              <a:gd name="connsiteX700" fmla="*/ 1407512 w 7467600"/>
              <a:gd name="connsiteY700" fmla="*/ 3018001 h 6858000"/>
              <a:gd name="connsiteX701" fmla="*/ 1726266 w 7467600"/>
              <a:gd name="connsiteY701" fmla="*/ 2777274 h 6858000"/>
              <a:gd name="connsiteX702" fmla="*/ 625390 w 7467600"/>
              <a:gd name="connsiteY702" fmla="*/ 2514541 h 6858000"/>
              <a:gd name="connsiteX703" fmla="*/ 619799 w 7467600"/>
              <a:gd name="connsiteY703" fmla="*/ 2527180 h 6858000"/>
              <a:gd name="connsiteX704" fmla="*/ 310030 w 7467600"/>
              <a:gd name="connsiteY704" fmla="*/ 2771818 h 6858000"/>
              <a:gd name="connsiteX705" fmla="*/ 173877 w 7467600"/>
              <a:gd name="connsiteY705" fmla="*/ 2937056 h 6858000"/>
              <a:gd name="connsiteX706" fmla="*/ 77889 w 7467600"/>
              <a:gd name="connsiteY706" fmla="*/ 3138440 h 6858000"/>
              <a:gd name="connsiteX707" fmla="*/ 0 w 7467600"/>
              <a:gd name="connsiteY707" fmla="*/ 3271395 h 6858000"/>
              <a:gd name="connsiteX708" fmla="*/ 0 w 7467600"/>
              <a:gd name="connsiteY708" fmla="*/ 3153002 h 6858000"/>
              <a:gd name="connsiteX709" fmla="*/ 2386 w 7467600"/>
              <a:gd name="connsiteY709" fmla="*/ 3149203 h 6858000"/>
              <a:gd name="connsiteX710" fmla="*/ 89753 w 7467600"/>
              <a:gd name="connsiteY710" fmla="*/ 2987702 h 6858000"/>
              <a:gd name="connsiteX711" fmla="*/ 76869 w 7467600"/>
              <a:gd name="connsiteY711" fmla="*/ 3005404 h 6858000"/>
              <a:gd name="connsiteX712" fmla="*/ 32049 w 7467600"/>
              <a:gd name="connsiteY712" fmla="*/ 3065814 h 6858000"/>
              <a:gd name="connsiteX713" fmla="*/ 0 w 7467600"/>
              <a:gd name="connsiteY713" fmla="*/ 3108744 h 6858000"/>
              <a:gd name="connsiteX714" fmla="*/ 0 w 7467600"/>
              <a:gd name="connsiteY714" fmla="*/ 3058059 h 6858000"/>
              <a:gd name="connsiteX715" fmla="*/ 7610 w 7467600"/>
              <a:gd name="connsiteY715" fmla="*/ 3047889 h 6858000"/>
              <a:gd name="connsiteX716" fmla="*/ 52419 w 7467600"/>
              <a:gd name="connsiteY716" fmla="*/ 2987479 h 6858000"/>
              <a:gd name="connsiteX717" fmla="*/ 59142 w 7467600"/>
              <a:gd name="connsiteY717" fmla="*/ 2978488 h 6858000"/>
              <a:gd name="connsiteX718" fmla="*/ 0 w 7467600"/>
              <a:gd name="connsiteY718" fmla="*/ 3015334 h 6858000"/>
              <a:gd name="connsiteX719" fmla="*/ 0 w 7467600"/>
              <a:gd name="connsiteY719" fmla="*/ 2914286 h 6858000"/>
              <a:gd name="connsiteX720" fmla="*/ 36383 w 7467600"/>
              <a:gd name="connsiteY720" fmla="*/ 2901128 h 6858000"/>
              <a:gd name="connsiteX721" fmla="*/ 156329 w 7467600"/>
              <a:gd name="connsiteY721" fmla="*/ 2840533 h 6858000"/>
              <a:gd name="connsiteX722" fmla="*/ 358355 w 7467600"/>
              <a:gd name="connsiteY722" fmla="*/ 2620471 h 6858000"/>
              <a:gd name="connsiteX723" fmla="*/ 510577 w 7467600"/>
              <a:gd name="connsiteY723" fmla="*/ 2501244 h 6858000"/>
              <a:gd name="connsiteX724" fmla="*/ 211967 w 7467600"/>
              <a:gd name="connsiteY724" fmla="*/ 2479171 h 6858000"/>
              <a:gd name="connsiteX725" fmla="*/ 0 w 7467600"/>
              <a:gd name="connsiteY725" fmla="*/ 2476398 h 6858000"/>
              <a:gd name="connsiteX726" fmla="*/ 0 w 7467600"/>
              <a:gd name="connsiteY726" fmla="*/ 2389189 h 6858000"/>
              <a:gd name="connsiteX727" fmla="*/ 103062 w 7467600"/>
              <a:gd name="connsiteY727" fmla="*/ 2389518 h 6858000"/>
              <a:gd name="connsiteX728" fmla="*/ 510734 w 7467600"/>
              <a:gd name="connsiteY728" fmla="*/ 2416201 h 6858000"/>
              <a:gd name="connsiteX729" fmla="*/ 279257 w 7467600"/>
              <a:gd name="connsiteY729" fmla="*/ 2092102 h 6858000"/>
              <a:gd name="connsiteX730" fmla="*/ 65265 w 7467600"/>
              <a:gd name="connsiteY730" fmla="*/ 2006049 h 6858000"/>
              <a:gd name="connsiteX731" fmla="*/ 0 w 7467600"/>
              <a:gd name="connsiteY731" fmla="*/ 1982532 h 6858000"/>
              <a:gd name="connsiteX732" fmla="*/ 0 w 7467600"/>
              <a:gd name="connsiteY732" fmla="*/ 1912789 h 6858000"/>
              <a:gd name="connsiteX733" fmla="*/ 97460 w 7467600"/>
              <a:gd name="connsiteY733" fmla="*/ 1953725 h 6858000"/>
              <a:gd name="connsiteX734" fmla="*/ 221272 w 7467600"/>
              <a:gd name="connsiteY734" fmla="*/ 1980766 h 6858000"/>
              <a:gd name="connsiteX735" fmla="*/ 116765 w 7467600"/>
              <a:gd name="connsiteY735" fmla="*/ 1911033 h 6858000"/>
              <a:gd name="connsiteX736" fmla="*/ 16405 w 7467600"/>
              <a:gd name="connsiteY736" fmla="*/ 1803412 h 6858000"/>
              <a:gd name="connsiteX737" fmla="*/ 0 w 7467600"/>
              <a:gd name="connsiteY737" fmla="*/ 1784777 h 6858000"/>
              <a:gd name="connsiteX738" fmla="*/ 0 w 7467600"/>
              <a:gd name="connsiteY738" fmla="*/ 1740082 h 6858000"/>
              <a:gd name="connsiteX739" fmla="*/ 39394 w 7467600"/>
              <a:gd name="connsiteY739" fmla="*/ 1784856 h 6858000"/>
              <a:gd name="connsiteX740" fmla="*/ 135813 w 7467600"/>
              <a:gd name="connsiteY740" fmla="*/ 1888838 h 6858000"/>
              <a:gd name="connsiteX741" fmla="*/ 242575 w 7467600"/>
              <a:gd name="connsiteY741" fmla="*/ 1958841 h 6858000"/>
              <a:gd name="connsiteX742" fmla="*/ 82197 w 7467600"/>
              <a:gd name="connsiteY742" fmla="*/ 1754826 h 6858000"/>
              <a:gd name="connsiteX743" fmla="*/ 0 w 7467600"/>
              <a:gd name="connsiteY743" fmla="*/ 1679650 h 6858000"/>
              <a:gd name="connsiteX744" fmla="*/ 0 w 7467600"/>
              <a:gd name="connsiteY744" fmla="*/ 1602463 h 6858000"/>
              <a:gd name="connsiteX745" fmla="*/ 84689 w 7467600"/>
              <a:gd name="connsiteY745" fmla="*/ 1677442 h 6858000"/>
              <a:gd name="connsiteX746" fmla="*/ 298437 w 7467600"/>
              <a:gd name="connsiteY746" fmla="*/ 1968019 h 6858000"/>
              <a:gd name="connsiteX747" fmla="*/ 227269 w 7467600"/>
              <a:gd name="connsiteY747" fmla="*/ 1114064 h 6858000"/>
              <a:gd name="connsiteX748" fmla="*/ 248003 w 7467600"/>
              <a:gd name="connsiteY748" fmla="*/ 1089613 h 6858000"/>
              <a:gd name="connsiteX749" fmla="*/ 427020 w 7467600"/>
              <a:gd name="connsiteY749" fmla="*/ 1619803 h 6858000"/>
              <a:gd name="connsiteX750" fmla="*/ 340345 w 7467600"/>
              <a:gd name="connsiteY750" fmla="*/ 2027739 h 6858000"/>
              <a:gd name="connsiteX751" fmla="*/ 360865 w 7467600"/>
              <a:gd name="connsiteY751" fmla="*/ 2044827 h 6858000"/>
              <a:gd name="connsiteX752" fmla="*/ 560414 w 7467600"/>
              <a:gd name="connsiteY752" fmla="*/ 2421457 h 6858000"/>
              <a:gd name="connsiteX753" fmla="*/ 1359703 w 7467600"/>
              <a:gd name="connsiteY753" fmla="*/ 2578554 h 6858000"/>
              <a:gd name="connsiteX754" fmla="*/ 1359422 w 7467600"/>
              <a:gd name="connsiteY754" fmla="*/ 2577994 h 6858000"/>
              <a:gd name="connsiteX755" fmla="*/ 828701 w 7467600"/>
              <a:gd name="connsiteY755" fmla="*/ 1839520 h 6858000"/>
              <a:gd name="connsiteX756" fmla="*/ 494427 w 7467600"/>
              <a:gd name="connsiteY756" fmla="*/ 1092333 h 6858000"/>
              <a:gd name="connsiteX757" fmla="*/ 506322 w 7467600"/>
              <a:gd name="connsiteY757" fmla="*/ 1020997 h 6858000"/>
              <a:gd name="connsiteX758" fmla="*/ 4570198 w 7467600"/>
              <a:gd name="connsiteY758" fmla="*/ 978081 h 6858000"/>
              <a:gd name="connsiteX759" fmla="*/ 4523691 w 7467600"/>
              <a:gd name="connsiteY759" fmla="*/ 1127776 h 6858000"/>
              <a:gd name="connsiteX760" fmla="*/ 4509875 w 7467600"/>
              <a:gd name="connsiteY760" fmla="*/ 1167552 h 6858000"/>
              <a:gd name="connsiteX761" fmla="*/ 4478168 w 7467600"/>
              <a:gd name="connsiteY761" fmla="*/ 1260735 h 6858000"/>
              <a:gd name="connsiteX762" fmla="*/ 4409309 w 7467600"/>
              <a:gd name="connsiteY762" fmla="*/ 1666996 h 6858000"/>
              <a:gd name="connsiteX763" fmla="*/ 4370031 w 7467600"/>
              <a:gd name="connsiteY763" fmla="*/ 1955666 h 6858000"/>
              <a:gd name="connsiteX764" fmla="*/ 4570198 w 7467600"/>
              <a:gd name="connsiteY764" fmla="*/ 978081 h 6858000"/>
              <a:gd name="connsiteX765" fmla="*/ 4557898 w 7467600"/>
              <a:gd name="connsiteY765" fmla="*/ 900011 h 6858000"/>
              <a:gd name="connsiteX766" fmla="*/ 4344840 w 7467600"/>
              <a:gd name="connsiteY766" fmla="*/ 1922038 h 6858000"/>
              <a:gd name="connsiteX767" fmla="*/ 4378710 w 7467600"/>
              <a:gd name="connsiteY767" fmla="*/ 1665516 h 6858000"/>
              <a:gd name="connsiteX768" fmla="*/ 4448798 w 7467600"/>
              <a:gd name="connsiteY768" fmla="*/ 1253024 h 6858000"/>
              <a:gd name="connsiteX769" fmla="*/ 4480315 w 7467600"/>
              <a:gd name="connsiteY769" fmla="*/ 1158454 h 6858000"/>
              <a:gd name="connsiteX770" fmla="*/ 4494133 w 7467600"/>
              <a:gd name="connsiteY770" fmla="*/ 1118676 h 6858000"/>
              <a:gd name="connsiteX771" fmla="*/ 4557898 w 7467600"/>
              <a:gd name="connsiteY771" fmla="*/ 900011 h 6858000"/>
              <a:gd name="connsiteX772" fmla="*/ 5870151 w 7467600"/>
              <a:gd name="connsiteY772" fmla="*/ 898890 h 6858000"/>
              <a:gd name="connsiteX773" fmla="*/ 5861335 w 7467600"/>
              <a:gd name="connsiteY773" fmla="*/ 899177 h 6858000"/>
              <a:gd name="connsiteX774" fmla="*/ 5843702 w 7467600"/>
              <a:gd name="connsiteY774" fmla="*/ 899748 h 6858000"/>
              <a:gd name="connsiteX775" fmla="*/ 5651107 w 7467600"/>
              <a:gd name="connsiteY775" fmla="*/ 920306 h 6858000"/>
              <a:gd name="connsiteX776" fmla="*/ 5459407 w 7467600"/>
              <a:gd name="connsiteY776" fmla="*/ 940975 h 6858000"/>
              <a:gd name="connsiteX777" fmla="*/ 5374846 w 7467600"/>
              <a:gd name="connsiteY777" fmla="*/ 941988 h 6858000"/>
              <a:gd name="connsiteX778" fmla="*/ 5256105 w 7467600"/>
              <a:gd name="connsiteY778" fmla="*/ 945632 h 6858000"/>
              <a:gd name="connsiteX779" fmla="*/ 5107071 w 7467600"/>
              <a:gd name="connsiteY779" fmla="*/ 969720 h 6858000"/>
              <a:gd name="connsiteX780" fmla="*/ 4998681 w 7467600"/>
              <a:gd name="connsiteY780" fmla="*/ 988771 h 6858000"/>
              <a:gd name="connsiteX781" fmla="*/ 5870151 w 7467600"/>
              <a:gd name="connsiteY781" fmla="*/ 898890 h 6858000"/>
              <a:gd name="connsiteX782" fmla="*/ 5504425 w 7467600"/>
              <a:gd name="connsiteY782" fmla="*/ 848067 h 6858000"/>
              <a:gd name="connsiteX783" fmla="*/ 4968849 w 7467600"/>
              <a:gd name="connsiteY783" fmla="*/ 962318 h 6858000"/>
              <a:gd name="connsiteX784" fmla="*/ 5104039 w 7467600"/>
              <a:gd name="connsiteY784" fmla="*/ 940634 h 6858000"/>
              <a:gd name="connsiteX785" fmla="*/ 5256311 w 7467600"/>
              <a:gd name="connsiteY785" fmla="*/ 916490 h 6858000"/>
              <a:gd name="connsiteX786" fmla="*/ 5377381 w 7467600"/>
              <a:gd name="connsiteY786" fmla="*/ 912671 h 6858000"/>
              <a:gd name="connsiteX787" fmla="*/ 5460148 w 7467600"/>
              <a:gd name="connsiteY787" fmla="*/ 911442 h 6858000"/>
              <a:gd name="connsiteX788" fmla="*/ 5648971 w 7467600"/>
              <a:gd name="connsiteY788" fmla="*/ 891331 h 6858000"/>
              <a:gd name="connsiteX789" fmla="*/ 5844807 w 7467600"/>
              <a:gd name="connsiteY789" fmla="*/ 870718 h 6858000"/>
              <a:gd name="connsiteX790" fmla="*/ 5862975 w 7467600"/>
              <a:gd name="connsiteY790" fmla="*/ 869756 h 6858000"/>
              <a:gd name="connsiteX791" fmla="*/ 5920887 w 7467600"/>
              <a:gd name="connsiteY791" fmla="*/ 865929 h 6858000"/>
              <a:gd name="connsiteX792" fmla="*/ 5504425 w 7467600"/>
              <a:gd name="connsiteY792" fmla="*/ 848067 h 6858000"/>
              <a:gd name="connsiteX793" fmla="*/ 3607114 w 7467600"/>
              <a:gd name="connsiteY793" fmla="*/ 467441 h 6858000"/>
              <a:gd name="connsiteX794" fmla="*/ 3296242 w 7467600"/>
              <a:gd name="connsiteY794" fmla="*/ 807991 h 6858000"/>
              <a:gd name="connsiteX795" fmla="*/ 3174674 w 7467600"/>
              <a:gd name="connsiteY795" fmla="*/ 919759 h 6858000"/>
              <a:gd name="connsiteX796" fmla="*/ 3042978 w 7467600"/>
              <a:gd name="connsiteY796" fmla="*/ 1054894 h 6858000"/>
              <a:gd name="connsiteX797" fmla="*/ 2968914 w 7467600"/>
              <a:gd name="connsiteY797" fmla="*/ 1133756 h 6858000"/>
              <a:gd name="connsiteX798" fmla="*/ 3103823 w 7467600"/>
              <a:gd name="connsiteY798" fmla="*/ 1026814 h 6858000"/>
              <a:gd name="connsiteX799" fmla="*/ 3607114 w 7467600"/>
              <a:gd name="connsiteY799" fmla="*/ 467441 h 6858000"/>
              <a:gd name="connsiteX800" fmla="*/ 3744487 w 7467600"/>
              <a:gd name="connsiteY800" fmla="*/ 383136 h 6858000"/>
              <a:gd name="connsiteX801" fmla="*/ 3970213 w 7467600"/>
              <a:gd name="connsiteY801" fmla="*/ 995559 h 6858000"/>
              <a:gd name="connsiteX802" fmla="*/ 3744487 w 7467600"/>
              <a:gd name="connsiteY802" fmla="*/ 383136 h 6858000"/>
              <a:gd name="connsiteX803" fmla="*/ 3624562 w 7467600"/>
              <a:gd name="connsiteY803" fmla="*/ 367041 h 6858000"/>
              <a:gd name="connsiteX804" fmla="*/ 3489712 w 7467600"/>
              <a:gd name="connsiteY804" fmla="*/ 485386 h 6858000"/>
              <a:gd name="connsiteX805" fmla="*/ 3182994 w 7467600"/>
              <a:gd name="connsiteY805" fmla="*/ 828265 h 6858000"/>
              <a:gd name="connsiteX806" fmla="*/ 2892114 w 7467600"/>
              <a:gd name="connsiteY806" fmla="*/ 1172635 h 6858000"/>
              <a:gd name="connsiteX807" fmla="*/ 3021459 w 7467600"/>
              <a:gd name="connsiteY807" fmla="*/ 1035385 h 6858000"/>
              <a:gd name="connsiteX808" fmla="*/ 3153873 w 7467600"/>
              <a:gd name="connsiteY808" fmla="*/ 898971 h 6858000"/>
              <a:gd name="connsiteX809" fmla="*/ 3276511 w 7467600"/>
              <a:gd name="connsiteY809" fmla="*/ 786423 h 6858000"/>
              <a:gd name="connsiteX810" fmla="*/ 3584154 w 7467600"/>
              <a:gd name="connsiteY810" fmla="*/ 448218 h 6858000"/>
              <a:gd name="connsiteX811" fmla="*/ 3624562 w 7467600"/>
              <a:gd name="connsiteY811" fmla="*/ 367041 h 6858000"/>
              <a:gd name="connsiteX812" fmla="*/ 3766672 w 7467600"/>
              <a:gd name="connsiteY812" fmla="*/ 359429 h 6858000"/>
              <a:gd name="connsiteX813" fmla="*/ 3996338 w 7467600"/>
              <a:gd name="connsiteY813" fmla="*/ 968237 h 6858000"/>
              <a:gd name="connsiteX814" fmla="*/ 3766672 w 7467600"/>
              <a:gd name="connsiteY814" fmla="*/ 359429 h 6858000"/>
              <a:gd name="connsiteX815" fmla="*/ 5805386 w 7467600"/>
              <a:gd name="connsiteY815" fmla="*/ 239240 h 6858000"/>
              <a:gd name="connsiteX816" fmla="*/ 5736947 w 7467600"/>
              <a:gd name="connsiteY816" fmla="*/ 261367 h 6858000"/>
              <a:gd name="connsiteX817" fmla="*/ 5427012 w 7467600"/>
              <a:gd name="connsiteY817" fmla="*/ 311272 h 6858000"/>
              <a:gd name="connsiteX818" fmla="*/ 5147818 w 7467600"/>
              <a:gd name="connsiteY818" fmla="*/ 322112 h 6858000"/>
              <a:gd name="connsiteX819" fmla="*/ 5060854 w 7467600"/>
              <a:gd name="connsiteY819" fmla="*/ 311882 h 6858000"/>
              <a:gd name="connsiteX820" fmla="*/ 4945989 w 7467600"/>
              <a:gd name="connsiteY820" fmla="*/ 300516 h 6858000"/>
              <a:gd name="connsiteX821" fmla="*/ 5410479 w 7467600"/>
              <a:gd name="connsiteY821" fmla="*/ 348434 h 6858000"/>
              <a:gd name="connsiteX822" fmla="*/ 5805386 w 7467600"/>
              <a:gd name="connsiteY822" fmla="*/ 239240 h 6858000"/>
              <a:gd name="connsiteX823" fmla="*/ 5905192 w 7467600"/>
              <a:gd name="connsiteY823" fmla="*/ 163079 h 6858000"/>
              <a:gd name="connsiteX824" fmla="*/ 5865655 w 7467600"/>
              <a:gd name="connsiteY824" fmla="*/ 171901 h 6858000"/>
              <a:gd name="connsiteX825" fmla="*/ 5259740 w 7467600"/>
              <a:gd name="connsiteY825" fmla="*/ 257013 h 6858000"/>
              <a:gd name="connsiteX826" fmla="*/ 5208466 w 7467600"/>
              <a:gd name="connsiteY826" fmla="*/ 257550 h 6858000"/>
              <a:gd name="connsiteX827" fmla="*/ 4980204 w 7467600"/>
              <a:gd name="connsiteY827" fmla="*/ 271903 h 6858000"/>
              <a:gd name="connsiteX828" fmla="*/ 5068068 w 7467600"/>
              <a:gd name="connsiteY828" fmla="*/ 282244 h 6858000"/>
              <a:gd name="connsiteX829" fmla="*/ 5153231 w 7467600"/>
              <a:gd name="connsiteY829" fmla="*/ 292240 h 6858000"/>
              <a:gd name="connsiteX830" fmla="*/ 5426491 w 7467600"/>
              <a:gd name="connsiteY830" fmla="*/ 281128 h 6858000"/>
              <a:gd name="connsiteX831" fmla="*/ 5731212 w 7467600"/>
              <a:gd name="connsiteY831" fmla="*/ 231951 h 6858000"/>
              <a:gd name="connsiteX832" fmla="*/ 5905192 w 7467600"/>
              <a:gd name="connsiteY832" fmla="*/ 163079 h 6858000"/>
              <a:gd name="connsiteX833" fmla="*/ 5944437 w 7467600"/>
              <a:gd name="connsiteY833" fmla="*/ 113829 h 6858000"/>
              <a:gd name="connsiteX834" fmla="*/ 5825032 w 7467600"/>
              <a:gd name="connsiteY834" fmla="*/ 146405 h 6858000"/>
              <a:gd name="connsiteX835" fmla="*/ 4955599 w 7467600"/>
              <a:gd name="connsiteY835" fmla="*/ 247008 h 6858000"/>
              <a:gd name="connsiteX836" fmla="*/ 5210104 w 7467600"/>
              <a:gd name="connsiteY836" fmla="*/ 228123 h 6858000"/>
              <a:gd name="connsiteX837" fmla="*/ 5261015 w 7467600"/>
              <a:gd name="connsiteY837" fmla="*/ 227087 h 6858000"/>
              <a:gd name="connsiteX838" fmla="*/ 5861181 w 7467600"/>
              <a:gd name="connsiteY838" fmla="*/ 143093 h 6858000"/>
              <a:gd name="connsiteX839" fmla="*/ 5961252 w 7467600"/>
              <a:gd name="connsiteY839" fmla="*/ 114820 h 6858000"/>
              <a:gd name="connsiteX840" fmla="*/ 5944437 w 7467600"/>
              <a:gd name="connsiteY840" fmla="*/ 113829 h 6858000"/>
              <a:gd name="connsiteX841" fmla="*/ 3882765 w 7467600"/>
              <a:gd name="connsiteY841" fmla="*/ 0 h 6858000"/>
              <a:gd name="connsiteX842" fmla="*/ 3995099 w 7467600"/>
              <a:gd name="connsiteY842" fmla="*/ 0 h 6858000"/>
              <a:gd name="connsiteX843" fmla="*/ 4163818 w 7467600"/>
              <a:gd name="connsiteY843" fmla="*/ 234104 h 6858000"/>
              <a:gd name="connsiteX844" fmla="*/ 4172099 w 7467600"/>
              <a:gd name="connsiteY844" fmla="*/ 234207 h 6858000"/>
              <a:gd name="connsiteX845" fmla="*/ 4784282 w 7467600"/>
              <a:gd name="connsiteY845" fmla="*/ 276561 h 6858000"/>
              <a:gd name="connsiteX846" fmla="*/ 4801687 w 7467600"/>
              <a:gd name="connsiteY846" fmla="*/ 267764 h 6858000"/>
              <a:gd name="connsiteX847" fmla="*/ 6082788 w 7467600"/>
              <a:gd name="connsiteY847" fmla="*/ 64119 h 6858000"/>
              <a:gd name="connsiteX848" fmla="*/ 6099442 w 7467600"/>
              <a:gd name="connsiteY848" fmla="*/ 82568 h 6858000"/>
              <a:gd name="connsiteX849" fmla="*/ 4804137 w 7467600"/>
              <a:gd name="connsiteY849" fmla="*/ 320931 h 6858000"/>
              <a:gd name="connsiteX850" fmla="*/ 4227047 w 7467600"/>
              <a:gd name="connsiteY850" fmla="*/ 313415 h 6858000"/>
              <a:gd name="connsiteX851" fmla="*/ 4346041 w 7467600"/>
              <a:gd name="connsiteY851" fmla="*/ 456086 h 6858000"/>
              <a:gd name="connsiteX852" fmla="*/ 4870967 w 7467600"/>
              <a:gd name="connsiteY852" fmla="*/ 963061 h 6858000"/>
              <a:gd name="connsiteX853" fmla="*/ 4889647 w 7467600"/>
              <a:gd name="connsiteY853" fmla="*/ 957147 h 6858000"/>
              <a:gd name="connsiteX854" fmla="*/ 5422504 w 7467600"/>
              <a:gd name="connsiteY854" fmla="*/ 805191 h 6858000"/>
              <a:gd name="connsiteX855" fmla="*/ 6087656 w 7467600"/>
              <a:gd name="connsiteY855" fmla="*/ 826703 h 6858000"/>
              <a:gd name="connsiteX856" fmla="*/ 6058717 w 7467600"/>
              <a:gd name="connsiteY856" fmla="*/ 865992 h 6858000"/>
              <a:gd name="connsiteX857" fmla="*/ 4974153 w 7467600"/>
              <a:gd name="connsiteY857" fmla="*/ 1045456 h 6858000"/>
              <a:gd name="connsiteX858" fmla="*/ 5627835 w 7467600"/>
              <a:gd name="connsiteY858" fmla="*/ 1472077 h 6858000"/>
              <a:gd name="connsiteX859" fmla="*/ 5629817 w 7467600"/>
              <a:gd name="connsiteY859" fmla="*/ 1471412 h 6858000"/>
              <a:gd name="connsiteX860" fmla="*/ 5634124 w 7467600"/>
              <a:gd name="connsiteY860" fmla="*/ 1470572 h 6858000"/>
              <a:gd name="connsiteX861" fmla="*/ 5755832 w 7467600"/>
              <a:gd name="connsiteY861" fmla="*/ 1383886 h 6858000"/>
              <a:gd name="connsiteX862" fmla="*/ 6014186 w 7467600"/>
              <a:gd name="connsiteY862" fmla="*/ 1279799 h 6858000"/>
              <a:gd name="connsiteX863" fmla="*/ 6901619 w 7467600"/>
              <a:gd name="connsiteY863" fmla="*/ 1047874 h 6858000"/>
              <a:gd name="connsiteX864" fmla="*/ 6931566 w 7467600"/>
              <a:gd name="connsiteY864" fmla="*/ 1062034 h 6858000"/>
              <a:gd name="connsiteX865" fmla="*/ 5790982 w 7467600"/>
              <a:gd name="connsiteY865" fmla="*/ 1561380 h 6858000"/>
              <a:gd name="connsiteX866" fmla="*/ 6188971 w 7467600"/>
              <a:gd name="connsiteY866" fmla="*/ 1755168 h 6858000"/>
              <a:gd name="connsiteX867" fmla="*/ 6202446 w 7467600"/>
              <a:gd name="connsiteY867" fmla="*/ 1752268 h 6858000"/>
              <a:gd name="connsiteX868" fmla="*/ 7179560 w 7467600"/>
              <a:gd name="connsiteY868" fmla="*/ 1467551 h 6858000"/>
              <a:gd name="connsiteX869" fmla="*/ 7158730 w 7467600"/>
              <a:gd name="connsiteY869" fmla="*/ 1507835 h 6858000"/>
              <a:gd name="connsiteX870" fmla="*/ 6326959 w 7467600"/>
              <a:gd name="connsiteY870" fmla="*/ 1817686 h 6858000"/>
              <a:gd name="connsiteX871" fmla="*/ 6537433 w 7467600"/>
              <a:gd name="connsiteY871" fmla="*/ 1907790 h 6858000"/>
              <a:gd name="connsiteX872" fmla="*/ 6550221 w 7467600"/>
              <a:gd name="connsiteY872" fmla="*/ 1910729 h 6858000"/>
              <a:gd name="connsiteX873" fmla="*/ 6964438 w 7467600"/>
              <a:gd name="connsiteY873" fmla="*/ 2209505 h 6858000"/>
              <a:gd name="connsiteX874" fmla="*/ 7367862 w 7467600"/>
              <a:gd name="connsiteY874" fmla="*/ 2806833 h 6858000"/>
              <a:gd name="connsiteX875" fmla="*/ 7364329 w 7467600"/>
              <a:gd name="connsiteY875" fmla="*/ 2826907 h 6858000"/>
              <a:gd name="connsiteX876" fmla="*/ 7290545 w 7467600"/>
              <a:gd name="connsiteY876" fmla="*/ 2850663 h 6858000"/>
              <a:gd name="connsiteX877" fmla="*/ 6472036 w 7467600"/>
              <a:gd name="connsiteY877" fmla="*/ 1959003 h 6858000"/>
              <a:gd name="connsiteX878" fmla="*/ 5792897 w 7467600"/>
              <a:gd name="connsiteY878" fmla="*/ 1647747 h 6858000"/>
              <a:gd name="connsiteX879" fmla="*/ 5842751 w 7467600"/>
              <a:gd name="connsiteY879" fmla="*/ 1816112 h 6858000"/>
              <a:gd name="connsiteX880" fmla="*/ 5847424 w 7467600"/>
              <a:gd name="connsiteY880" fmla="*/ 1815776 h 6858000"/>
              <a:gd name="connsiteX881" fmla="*/ 6399821 w 7467600"/>
              <a:gd name="connsiteY881" fmla="*/ 2344799 h 6858000"/>
              <a:gd name="connsiteX882" fmla="*/ 6323232 w 7467600"/>
              <a:gd name="connsiteY882" fmla="*/ 2389634 h 6858000"/>
              <a:gd name="connsiteX883" fmla="*/ 5942958 w 7467600"/>
              <a:gd name="connsiteY883" fmla="*/ 2077708 h 6858000"/>
              <a:gd name="connsiteX884" fmla="*/ 5921559 w 7467600"/>
              <a:gd name="connsiteY884" fmla="*/ 2378596 h 6858000"/>
              <a:gd name="connsiteX885" fmla="*/ 5817651 w 7467600"/>
              <a:gd name="connsiteY885" fmla="*/ 3023919 h 6858000"/>
              <a:gd name="connsiteX886" fmla="*/ 5729634 w 7467600"/>
              <a:gd name="connsiteY886" fmla="*/ 3051849 h 6858000"/>
              <a:gd name="connsiteX887" fmla="*/ 5611018 w 7467600"/>
              <a:gd name="connsiteY887" fmla="*/ 2316769 h 6858000"/>
              <a:gd name="connsiteX888" fmla="*/ 5687608 w 7467600"/>
              <a:gd name="connsiteY888" fmla="*/ 2039972 h 6858000"/>
              <a:gd name="connsiteX889" fmla="*/ 5657554 w 7467600"/>
              <a:gd name="connsiteY889" fmla="*/ 1576445 h 6858000"/>
              <a:gd name="connsiteX890" fmla="*/ 5150475 w 7467600"/>
              <a:gd name="connsiteY890" fmla="*/ 1274012 h 6858000"/>
              <a:gd name="connsiteX891" fmla="*/ 5349142 w 7467600"/>
              <a:gd name="connsiteY891" fmla="*/ 2204405 h 6858000"/>
              <a:gd name="connsiteX892" fmla="*/ 5262214 w 7467600"/>
              <a:gd name="connsiteY892" fmla="*/ 2233836 h 6858000"/>
              <a:gd name="connsiteX893" fmla="*/ 4981539 w 7467600"/>
              <a:gd name="connsiteY893" fmla="*/ 1542201 h 6858000"/>
              <a:gd name="connsiteX894" fmla="*/ 4958461 w 7467600"/>
              <a:gd name="connsiteY894" fmla="*/ 1136957 h 6858000"/>
              <a:gd name="connsiteX895" fmla="*/ 4655015 w 7467600"/>
              <a:gd name="connsiteY895" fmla="*/ 891426 h 6858000"/>
              <a:gd name="connsiteX896" fmla="*/ 4348002 w 7467600"/>
              <a:gd name="connsiteY896" fmla="*/ 2205895 h 6858000"/>
              <a:gd name="connsiteX897" fmla="*/ 4262250 w 7467600"/>
              <a:gd name="connsiteY897" fmla="*/ 2219972 h 6858000"/>
              <a:gd name="connsiteX898" fmla="*/ 4550611 w 7467600"/>
              <a:gd name="connsiteY898" fmla="*/ 817540 h 6858000"/>
              <a:gd name="connsiteX899" fmla="*/ 4564418 w 7467600"/>
              <a:gd name="connsiteY899" fmla="*/ 808293 h 6858000"/>
              <a:gd name="connsiteX900" fmla="*/ 4266388 w 7467600"/>
              <a:gd name="connsiteY900" fmla="*/ 500083 h 6858000"/>
              <a:gd name="connsiteX901" fmla="*/ 4032842 w 7467600"/>
              <a:gd name="connsiteY901" fmla="*/ 211809 h 6858000"/>
              <a:gd name="connsiteX902" fmla="*/ 3882765 w 7467600"/>
              <a:gd name="connsiteY902" fmla="*/ 0 h 6858000"/>
              <a:gd name="connsiteX903" fmla="*/ 3721337 w 7467600"/>
              <a:gd name="connsiteY903" fmla="*/ 0 h 6858000"/>
              <a:gd name="connsiteX904" fmla="*/ 3797544 w 7467600"/>
              <a:gd name="connsiteY904" fmla="*/ 0 h 6858000"/>
              <a:gd name="connsiteX905" fmla="*/ 3775734 w 7467600"/>
              <a:gd name="connsiteY905" fmla="*/ 95131 h 6858000"/>
              <a:gd name="connsiteX906" fmla="*/ 3724807 w 7467600"/>
              <a:gd name="connsiteY906" fmla="*/ 272257 h 6858000"/>
              <a:gd name="connsiteX907" fmla="*/ 3726844 w 7467600"/>
              <a:gd name="connsiteY907" fmla="*/ 282988 h 6858000"/>
              <a:gd name="connsiteX908" fmla="*/ 3742664 w 7467600"/>
              <a:gd name="connsiteY908" fmla="*/ 279918 h 6858000"/>
              <a:gd name="connsiteX909" fmla="*/ 4103910 w 7467600"/>
              <a:gd name="connsiteY909" fmla="*/ 1161917 h 6858000"/>
              <a:gd name="connsiteX910" fmla="*/ 4020269 w 7467600"/>
              <a:gd name="connsiteY910" fmla="*/ 1200406 h 6858000"/>
              <a:gd name="connsiteX911" fmla="*/ 3674882 w 7467600"/>
              <a:gd name="connsiteY911" fmla="*/ 488524 h 6858000"/>
              <a:gd name="connsiteX912" fmla="*/ 3132682 w 7467600"/>
              <a:gd name="connsiteY912" fmla="*/ 1072284 h 6858000"/>
              <a:gd name="connsiteX913" fmla="*/ 2716346 w 7467600"/>
              <a:gd name="connsiteY913" fmla="*/ 1276376 h 6858000"/>
              <a:gd name="connsiteX914" fmla="*/ 2716772 w 7467600"/>
              <a:gd name="connsiteY914" fmla="*/ 1255462 h 6858000"/>
              <a:gd name="connsiteX915" fmla="*/ 3471096 w 7467600"/>
              <a:gd name="connsiteY915" fmla="*/ 437072 h 6858000"/>
              <a:gd name="connsiteX916" fmla="*/ 3639057 w 7467600"/>
              <a:gd name="connsiteY916" fmla="*/ 286334 h 6858000"/>
              <a:gd name="connsiteX917" fmla="*/ 3640309 w 7467600"/>
              <a:gd name="connsiteY917" fmla="*/ 284664 h 6858000"/>
              <a:gd name="connsiteX918" fmla="*/ 3646022 w 7467600"/>
              <a:gd name="connsiteY918" fmla="*/ 276711 h 6858000"/>
              <a:gd name="connsiteX919" fmla="*/ 3707943 w 7467600"/>
              <a:gd name="connsiteY919" fmla="*/ 65958 h 6858000"/>
              <a:gd name="connsiteX920" fmla="*/ 3721337 w 7467600"/>
              <a:gd name="connsiteY920" fmla="*/ 0 h 6858000"/>
              <a:gd name="connsiteX921" fmla="*/ 2867960 w 7467600"/>
              <a:gd name="connsiteY921" fmla="*/ 0 h 6858000"/>
              <a:gd name="connsiteX922" fmla="*/ 2926351 w 7467600"/>
              <a:gd name="connsiteY922" fmla="*/ 0 h 6858000"/>
              <a:gd name="connsiteX923" fmla="*/ 2902823 w 7467600"/>
              <a:gd name="connsiteY923" fmla="*/ 262929 h 6858000"/>
              <a:gd name="connsiteX924" fmla="*/ 2940663 w 7467600"/>
              <a:gd name="connsiteY924" fmla="*/ 140884 h 6858000"/>
              <a:gd name="connsiteX925" fmla="*/ 2947039 w 7467600"/>
              <a:gd name="connsiteY925" fmla="*/ 122524 h 6858000"/>
              <a:gd name="connsiteX926" fmla="*/ 2984316 w 7467600"/>
              <a:gd name="connsiteY926" fmla="*/ 0 h 6858000"/>
              <a:gd name="connsiteX927" fmla="*/ 3016114 w 7467600"/>
              <a:gd name="connsiteY927" fmla="*/ 0 h 6858000"/>
              <a:gd name="connsiteX928" fmla="*/ 2979949 w 7467600"/>
              <a:gd name="connsiteY928" fmla="*/ 119274 h 6858000"/>
              <a:gd name="connsiteX929" fmla="*/ 3023879 w 7467600"/>
              <a:gd name="connsiteY929" fmla="*/ 0 h 6858000"/>
              <a:gd name="connsiteX930" fmla="*/ 3105400 w 7467600"/>
              <a:gd name="connsiteY930" fmla="*/ 0 h 6858000"/>
              <a:gd name="connsiteX931" fmla="*/ 3094669 w 7467600"/>
              <a:gd name="connsiteY931" fmla="*/ 30308 h 6858000"/>
              <a:gd name="connsiteX932" fmla="*/ 2901945 w 7467600"/>
              <a:gd name="connsiteY932" fmla="*/ 466538 h 6858000"/>
              <a:gd name="connsiteX933" fmla="*/ 2815209 w 7467600"/>
              <a:gd name="connsiteY933" fmla="*/ 497361 h 6858000"/>
              <a:gd name="connsiteX934" fmla="*/ 2844845 w 7467600"/>
              <a:gd name="connsiteY934" fmla="*/ 127638 h 6858000"/>
              <a:gd name="connsiteX935" fmla="*/ 2867960 w 7467600"/>
              <a:gd name="connsiteY935" fmla="*/ 0 h 6858000"/>
              <a:gd name="connsiteX936" fmla="*/ 1057230 w 7467600"/>
              <a:gd name="connsiteY936" fmla="*/ 0 h 6858000"/>
              <a:gd name="connsiteX937" fmla="*/ 1111003 w 7467600"/>
              <a:gd name="connsiteY937" fmla="*/ 0 h 6858000"/>
              <a:gd name="connsiteX938" fmla="*/ 1125553 w 7467600"/>
              <a:gd name="connsiteY938" fmla="*/ 52588 h 6858000"/>
              <a:gd name="connsiteX939" fmla="*/ 1304276 w 7467600"/>
              <a:gd name="connsiteY939" fmla="*/ 476275 h 6858000"/>
              <a:gd name="connsiteX940" fmla="*/ 1492066 w 7467600"/>
              <a:gd name="connsiteY940" fmla="*/ 886333 h 6858000"/>
              <a:gd name="connsiteX941" fmla="*/ 1423698 w 7467600"/>
              <a:gd name="connsiteY941" fmla="*/ 710817 h 6858000"/>
              <a:gd name="connsiteX942" fmla="*/ 1357609 w 7467600"/>
              <a:gd name="connsiteY942" fmla="*/ 532892 h 6858000"/>
              <a:gd name="connsiteX943" fmla="*/ 1309550 w 7467600"/>
              <a:gd name="connsiteY943" fmla="*/ 374031 h 6858000"/>
              <a:gd name="connsiteX944" fmla="*/ 1193673 w 7467600"/>
              <a:gd name="connsiteY944" fmla="*/ 49533 h 6858000"/>
              <a:gd name="connsiteX945" fmla="*/ 1164391 w 7467600"/>
              <a:gd name="connsiteY945" fmla="*/ 0 h 6858000"/>
              <a:gd name="connsiteX946" fmla="*/ 1200666 w 7467600"/>
              <a:gd name="connsiteY946" fmla="*/ 0 h 6858000"/>
              <a:gd name="connsiteX947" fmla="*/ 1223408 w 7467600"/>
              <a:gd name="connsiteY947" fmla="*/ 38996 h 6858000"/>
              <a:gd name="connsiteX948" fmla="*/ 1339635 w 7467600"/>
              <a:gd name="connsiteY948" fmla="*/ 365517 h 6858000"/>
              <a:gd name="connsiteX949" fmla="*/ 1387469 w 7467600"/>
              <a:gd name="connsiteY949" fmla="*/ 523079 h 6858000"/>
              <a:gd name="connsiteX950" fmla="*/ 1452685 w 7467600"/>
              <a:gd name="connsiteY950" fmla="*/ 699806 h 6858000"/>
              <a:gd name="connsiteX951" fmla="*/ 1492092 w 7467600"/>
              <a:gd name="connsiteY951" fmla="*/ 800424 h 6858000"/>
              <a:gd name="connsiteX952" fmla="*/ 1455302 w 7467600"/>
              <a:gd name="connsiteY952" fmla="*/ 632913 h 6858000"/>
              <a:gd name="connsiteX953" fmla="*/ 1222336 w 7467600"/>
              <a:gd name="connsiteY953" fmla="*/ 9480 h 6858000"/>
              <a:gd name="connsiteX954" fmla="*/ 1214634 w 7467600"/>
              <a:gd name="connsiteY954" fmla="*/ 0 h 6858000"/>
              <a:gd name="connsiteX955" fmla="*/ 1289827 w 7467600"/>
              <a:gd name="connsiteY955" fmla="*/ 0 h 6858000"/>
              <a:gd name="connsiteX956" fmla="*/ 1321076 w 7467600"/>
              <a:gd name="connsiteY956" fmla="*/ 59722 h 6858000"/>
              <a:gd name="connsiteX957" fmla="*/ 1512579 w 7467600"/>
              <a:gd name="connsiteY957" fmla="*/ 626441 h 6858000"/>
              <a:gd name="connsiteX958" fmla="*/ 1506076 w 7467600"/>
              <a:gd name="connsiteY958" fmla="*/ 1089289 h 6858000"/>
              <a:gd name="connsiteX959" fmla="*/ 1486346 w 7467600"/>
              <a:gd name="connsiteY959" fmla="*/ 1079919 h 6858000"/>
              <a:gd name="connsiteX960" fmla="*/ 1070511 w 7467600"/>
              <a:gd name="connsiteY960" fmla="*/ 48609 h 6858000"/>
              <a:gd name="connsiteX961" fmla="*/ 1057230 w 7467600"/>
              <a:gd name="connsiteY961" fmla="*/ 0 h 6858000"/>
              <a:gd name="connsiteX962" fmla="*/ 43151 w 7467600"/>
              <a:gd name="connsiteY962" fmla="*/ 0 h 6858000"/>
              <a:gd name="connsiteX963" fmla="*/ 95283 w 7467600"/>
              <a:gd name="connsiteY963" fmla="*/ 0 h 6858000"/>
              <a:gd name="connsiteX964" fmla="*/ 300708 w 7467600"/>
              <a:gd name="connsiteY964" fmla="*/ 154571 h 6858000"/>
              <a:gd name="connsiteX965" fmla="*/ 530414 w 7467600"/>
              <a:gd name="connsiteY965" fmla="*/ 354673 h 6858000"/>
              <a:gd name="connsiteX966" fmla="*/ 333785 w 7467600"/>
              <a:gd name="connsiteY966" fmla="*/ 161564 h 6858000"/>
              <a:gd name="connsiteX967" fmla="*/ 147005 w 7467600"/>
              <a:gd name="connsiteY967" fmla="*/ 0 h 6858000"/>
              <a:gd name="connsiteX968" fmla="*/ 272509 w 7467600"/>
              <a:gd name="connsiteY968" fmla="*/ 0 h 6858000"/>
              <a:gd name="connsiteX969" fmla="*/ 326276 w 7467600"/>
              <a:gd name="connsiteY969" fmla="*/ 45847 h 6858000"/>
              <a:gd name="connsiteX970" fmla="*/ 823759 w 7467600"/>
              <a:gd name="connsiteY970" fmla="*/ 574145 h 6858000"/>
              <a:gd name="connsiteX971" fmla="*/ 811254 w 7467600"/>
              <a:gd name="connsiteY971" fmla="*/ 665546 h 6858000"/>
              <a:gd name="connsiteX972" fmla="*/ 154042 w 7467600"/>
              <a:gd name="connsiteY972" fmla="*/ 261522 h 6858000"/>
              <a:gd name="connsiteX973" fmla="*/ 13550 w 7467600"/>
              <a:gd name="connsiteY973" fmla="*/ 158423 h 6858000"/>
              <a:gd name="connsiteX974" fmla="*/ 0 w 7467600"/>
              <a:gd name="connsiteY974" fmla="*/ 146618 h 6858000"/>
              <a:gd name="connsiteX975" fmla="*/ 0 w 7467600"/>
              <a:gd name="connsiteY975" fmla="*/ 59161 h 6858000"/>
              <a:gd name="connsiteX976" fmla="*/ 45427 w 7467600"/>
              <a:gd name="connsiteY976" fmla="*/ 101078 h 6858000"/>
              <a:gd name="connsiteX977" fmla="*/ 630103 w 7467600"/>
              <a:gd name="connsiteY977" fmla="*/ 485885 h 6858000"/>
              <a:gd name="connsiteX978" fmla="*/ 532040 w 7467600"/>
              <a:gd name="connsiteY978" fmla="*/ 399359 h 6858000"/>
              <a:gd name="connsiteX979" fmla="*/ 517618 w 7467600"/>
              <a:gd name="connsiteY979" fmla="*/ 385726 h 6858000"/>
              <a:gd name="connsiteX980" fmla="*/ 285074 w 7467600"/>
              <a:gd name="connsiteY980" fmla="*/ 182755 h 6858000"/>
              <a:gd name="connsiteX981" fmla="*/ 43151 w 7467600"/>
              <a:gd name="connsiteY98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90188 w 7467600"/>
              <a:gd name="connsiteY4" fmla="*/ 658436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7090188 w 7467600"/>
              <a:gd name="connsiteY22" fmla="*/ 6584365 h 6858000"/>
              <a:gd name="connsiteX23" fmla="*/ 1019354 w 7467600"/>
              <a:gd name="connsiteY23" fmla="*/ 6315006 h 6858000"/>
              <a:gd name="connsiteX24" fmla="*/ 441046 w 7467600"/>
              <a:gd name="connsiteY24" fmla="*/ 6691153 h 6858000"/>
              <a:gd name="connsiteX25" fmla="*/ 1019354 w 7467600"/>
              <a:gd name="connsiteY25" fmla="*/ 6315006 h 6858000"/>
              <a:gd name="connsiteX26" fmla="*/ 991680 w 7467600"/>
              <a:gd name="connsiteY26" fmla="*/ 6298413 h 6858000"/>
              <a:gd name="connsiteX27" fmla="*/ 409060 w 7467600"/>
              <a:gd name="connsiteY27" fmla="*/ 6671470 h 6858000"/>
              <a:gd name="connsiteX28" fmla="*/ 991680 w 7467600"/>
              <a:gd name="connsiteY28" fmla="*/ 6298413 h 6858000"/>
              <a:gd name="connsiteX29" fmla="*/ 103333 w 7467600"/>
              <a:gd name="connsiteY29" fmla="*/ 5699602 h 6858000"/>
              <a:gd name="connsiteX30" fmla="*/ 233938 w 7467600"/>
              <a:gd name="connsiteY30" fmla="*/ 5809416 h 6858000"/>
              <a:gd name="connsiteX31" fmla="*/ 883580 w 7467600"/>
              <a:gd name="connsiteY31" fmla="*/ 6180710 h 6858000"/>
              <a:gd name="connsiteX32" fmla="*/ 487337 w 7467600"/>
              <a:gd name="connsiteY32" fmla="*/ 5950182 h 6858000"/>
              <a:gd name="connsiteX33" fmla="*/ 354051 w 7467600"/>
              <a:gd name="connsiteY33" fmla="*/ 5854912 h 6858000"/>
              <a:gd name="connsiteX34" fmla="*/ 195436 w 7467600"/>
              <a:gd name="connsiteY34" fmla="*/ 5755068 h 6858000"/>
              <a:gd name="connsiteX35" fmla="*/ 103333 w 7467600"/>
              <a:gd name="connsiteY35" fmla="*/ 5699602 h 6858000"/>
              <a:gd name="connsiteX36" fmla="*/ 5539432 w 7467600"/>
              <a:gd name="connsiteY36" fmla="*/ 5642928 h 6858000"/>
              <a:gd name="connsiteX37" fmla="*/ 5555462 w 7467600"/>
              <a:gd name="connsiteY37" fmla="*/ 5694454 h 6858000"/>
              <a:gd name="connsiteX38" fmla="*/ 5828270 w 7467600"/>
              <a:gd name="connsiteY38" fmla="*/ 6320663 h 6858000"/>
              <a:gd name="connsiteX39" fmla="*/ 5947416 w 7467600"/>
              <a:gd name="connsiteY39" fmla="*/ 6574846 h 6858000"/>
              <a:gd name="connsiteX40" fmla="*/ 5539432 w 7467600"/>
              <a:gd name="connsiteY40" fmla="*/ 5642928 h 6858000"/>
              <a:gd name="connsiteX41" fmla="*/ 51253 w 7467600"/>
              <a:gd name="connsiteY41" fmla="*/ 5631825 h 6858000"/>
              <a:gd name="connsiteX42" fmla="*/ 211622 w 7467600"/>
              <a:gd name="connsiteY42" fmla="*/ 5728803 h 6858000"/>
              <a:gd name="connsiteX43" fmla="*/ 371652 w 7467600"/>
              <a:gd name="connsiteY43" fmla="*/ 5829062 h 6858000"/>
              <a:gd name="connsiteX44" fmla="*/ 505903 w 7467600"/>
              <a:gd name="connsiteY44" fmla="*/ 5925221 h 6858000"/>
              <a:gd name="connsiteX45" fmla="*/ 899240 w 7467600"/>
              <a:gd name="connsiteY45" fmla="*/ 6153068 h 6858000"/>
              <a:gd name="connsiteX46" fmla="*/ 988114 w 7467600"/>
              <a:gd name="connsiteY46" fmla="*/ 6174204 h 6858000"/>
              <a:gd name="connsiteX47" fmla="*/ 845971 w 7467600"/>
              <a:gd name="connsiteY47" fmla="*/ 6067177 h 6858000"/>
              <a:gd name="connsiteX48" fmla="*/ 448057 w 7467600"/>
              <a:gd name="connsiteY48" fmla="*/ 5841376 h 6858000"/>
              <a:gd name="connsiteX49" fmla="*/ 51253 w 7467600"/>
              <a:gd name="connsiteY49" fmla="*/ 5631825 h 6858000"/>
              <a:gd name="connsiteX50" fmla="*/ 2606687 w 7467600"/>
              <a:gd name="connsiteY50" fmla="*/ 5630718 h 6858000"/>
              <a:gd name="connsiteX51" fmla="*/ 2645658 w 7467600"/>
              <a:gd name="connsiteY51" fmla="*/ 6640259 h 6858000"/>
              <a:gd name="connsiteX52" fmla="*/ 2606687 w 7467600"/>
              <a:gd name="connsiteY52" fmla="*/ 5630718 h 6858000"/>
              <a:gd name="connsiteX53" fmla="*/ 3642057 w 7467600"/>
              <a:gd name="connsiteY53" fmla="*/ 5573487 h 6858000"/>
              <a:gd name="connsiteX54" fmla="*/ 3632981 w 7467600"/>
              <a:gd name="connsiteY54" fmla="*/ 5579437 h 6858000"/>
              <a:gd name="connsiteX55" fmla="*/ 3382436 w 7467600"/>
              <a:gd name="connsiteY55" fmla="*/ 5952726 h 6858000"/>
              <a:gd name="connsiteX56" fmla="*/ 3191929 w 7467600"/>
              <a:gd name="connsiteY56" fmla="*/ 6662669 h 6858000"/>
              <a:gd name="connsiteX57" fmla="*/ 3369898 w 7467600"/>
              <a:gd name="connsiteY57" fmla="*/ 6081771 h 6858000"/>
              <a:gd name="connsiteX58" fmla="*/ 3642057 w 7467600"/>
              <a:gd name="connsiteY58" fmla="*/ 5573487 h 6858000"/>
              <a:gd name="connsiteX59" fmla="*/ 2650666 w 7467600"/>
              <a:gd name="connsiteY59" fmla="*/ 5530686 h 6858000"/>
              <a:gd name="connsiteX60" fmla="*/ 2650249 w 7467600"/>
              <a:gd name="connsiteY60" fmla="*/ 5532101 h 6858000"/>
              <a:gd name="connsiteX61" fmla="*/ 2663808 w 7467600"/>
              <a:gd name="connsiteY61" fmla="*/ 6535215 h 6858000"/>
              <a:gd name="connsiteX62" fmla="*/ 2665418 w 7467600"/>
              <a:gd name="connsiteY62" fmla="*/ 6132756 h 6858000"/>
              <a:gd name="connsiteX63" fmla="*/ 2650666 w 7467600"/>
              <a:gd name="connsiteY63" fmla="*/ 5530686 h 6858000"/>
              <a:gd name="connsiteX64" fmla="*/ 2680277 w 7467600"/>
              <a:gd name="connsiteY64" fmla="*/ 5479204 h 6858000"/>
              <a:gd name="connsiteX65" fmla="*/ 2678972 w 7467600"/>
              <a:gd name="connsiteY65" fmla="*/ 5481582 h 6858000"/>
              <a:gd name="connsiteX66" fmla="*/ 2696666 w 7467600"/>
              <a:gd name="connsiteY66" fmla="*/ 6133836 h 6858000"/>
              <a:gd name="connsiteX67" fmla="*/ 2695769 w 7467600"/>
              <a:gd name="connsiteY67" fmla="*/ 6390955 h 6858000"/>
              <a:gd name="connsiteX68" fmla="*/ 2739893 w 7467600"/>
              <a:gd name="connsiteY68" fmla="*/ 6108357 h 6858000"/>
              <a:gd name="connsiteX69" fmla="*/ 2680277 w 7467600"/>
              <a:gd name="connsiteY69" fmla="*/ 5479204 h 6858000"/>
              <a:gd name="connsiteX70" fmla="*/ 1132195 w 7467600"/>
              <a:gd name="connsiteY70" fmla="*/ 5467980 h 6858000"/>
              <a:gd name="connsiteX71" fmla="*/ 1679056 w 7467600"/>
              <a:gd name="connsiteY71" fmla="*/ 5516907 h 6858000"/>
              <a:gd name="connsiteX72" fmla="*/ 2128648 w 7467600"/>
              <a:gd name="connsiteY72" fmla="*/ 5474249 h 6858000"/>
              <a:gd name="connsiteX73" fmla="*/ 1825619 w 7467600"/>
              <a:gd name="connsiteY73" fmla="*/ 5478447 h 6858000"/>
              <a:gd name="connsiteX74" fmla="*/ 1737798 w 7467600"/>
              <a:gd name="connsiteY74" fmla="*/ 5483353 h 6858000"/>
              <a:gd name="connsiteX75" fmla="*/ 1132195 w 7467600"/>
              <a:gd name="connsiteY75" fmla="*/ 5467980 h 6858000"/>
              <a:gd name="connsiteX76" fmla="*/ 6844835 w 7467600"/>
              <a:gd name="connsiteY76" fmla="*/ 5424988 h 6858000"/>
              <a:gd name="connsiteX77" fmla="*/ 6879594 w 7467600"/>
              <a:gd name="connsiteY77" fmla="*/ 5424547 h 6858000"/>
              <a:gd name="connsiteX78" fmla="*/ 7379510 w 7467600"/>
              <a:gd name="connsiteY78" fmla="*/ 5755454 h 6858000"/>
              <a:gd name="connsiteX79" fmla="*/ 7467600 w 7467600"/>
              <a:gd name="connsiteY79" fmla="*/ 5845526 h 6858000"/>
              <a:gd name="connsiteX80" fmla="*/ 7467600 w 7467600"/>
              <a:gd name="connsiteY80" fmla="*/ 5925131 h 6858000"/>
              <a:gd name="connsiteX81" fmla="*/ 7271900 w 7467600"/>
              <a:gd name="connsiteY81" fmla="*/ 5734551 h 6858000"/>
              <a:gd name="connsiteX82" fmla="*/ 7015907 w 7467600"/>
              <a:gd name="connsiteY82" fmla="*/ 5541548 h 6858000"/>
              <a:gd name="connsiteX83" fmla="*/ 7259646 w 7467600"/>
              <a:gd name="connsiteY83" fmla="*/ 5765985 h 6858000"/>
              <a:gd name="connsiteX84" fmla="*/ 7467600 w 7467600"/>
              <a:gd name="connsiteY84" fmla="*/ 5971257 h 6858000"/>
              <a:gd name="connsiteX85" fmla="*/ 7467600 w 7467600"/>
              <a:gd name="connsiteY85" fmla="*/ 6012219 h 6858000"/>
              <a:gd name="connsiteX86" fmla="*/ 7240170 w 7467600"/>
              <a:gd name="connsiteY86" fmla="*/ 5787985 h 6858000"/>
              <a:gd name="connsiteX87" fmla="*/ 6946849 w 7467600"/>
              <a:gd name="connsiteY87" fmla="*/ 5523271 h 6858000"/>
              <a:gd name="connsiteX88" fmla="*/ 6946972 w 7467600"/>
              <a:gd name="connsiteY88" fmla="*/ 5526491 h 6858000"/>
              <a:gd name="connsiteX89" fmla="*/ 7105827 w 7467600"/>
              <a:gd name="connsiteY89" fmla="*/ 5718700 h 6858000"/>
              <a:gd name="connsiteX90" fmla="*/ 7356878 w 7467600"/>
              <a:gd name="connsiteY90" fmla="*/ 5981332 h 6858000"/>
              <a:gd name="connsiteX91" fmla="*/ 7467600 w 7467600"/>
              <a:gd name="connsiteY91" fmla="*/ 6117703 h 6858000"/>
              <a:gd name="connsiteX92" fmla="*/ 7467600 w 7467600"/>
              <a:gd name="connsiteY92" fmla="*/ 6163634 h 6858000"/>
              <a:gd name="connsiteX93" fmla="*/ 7403637 w 7467600"/>
              <a:gd name="connsiteY93" fmla="*/ 6083957 h 6858000"/>
              <a:gd name="connsiteX94" fmla="*/ 7254615 w 7467600"/>
              <a:gd name="connsiteY94" fmla="*/ 5911918 h 6858000"/>
              <a:gd name="connsiteX95" fmla="*/ 7312589 w 7467600"/>
              <a:gd name="connsiteY95" fmla="*/ 5982309 h 6858000"/>
              <a:gd name="connsiteX96" fmla="*/ 7448321 w 7467600"/>
              <a:gd name="connsiteY96" fmla="*/ 6190991 h 6858000"/>
              <a:gd name="connsiteX97" fmla="*/ 7467600 w 7467600"/>
              <a:gd name="connsiteY97" fmla="*/ 6221686 h 6858000"/>
              <a:gd name="connsiteX98" fmla="*/ 7467600 w 7467600"/>
              <a:gd name="connsiteY98" fmla="*/ 6334256 h 6858000"/>
              <a:gd name="connsiteX99" fmla="*/ 7454976 w 7467600"/>
              <a:gd name="connsiteY99" fmla="*/ 6318297 h 6858000"/>
              <a:gd name="connsiteX100" fmla="*/ 7042773 w 7467600"/>
              <a:gd name="connsiteY100" fmla="*/ 5734011 h 6858000"/>
              <a:gd name="connsiteX101" fmla="*/ 6844835 w 7467600"/>
              <a:gd name="connsiteY101" fmla="*/ 5424988 h 6858000"/>
              <a:gd name="connsiteX102" fmla="*/ 1456157 w 7467600"/>
              <a:gd name="connsiteY102" fmla="*/ 5371404 h 6858000"/>
              <a:gd name="connsiteX103" fmla="*/ 1244432 w 7467600"/>
              <a:gd name="connsiteY103" fmla="*/ 5385601 h 6858000"/>
              <a:gd name="connsiteX104" fmla="*/ 973990 w 7467600"/>
              <a:gd name="connsiteY104" fmla="*/ 5424940 h 6858000"/>
              <a:gd name="connsiteX105" fmla="*/ 1103809 w 7467600"/>
              <a:gd name="connsiteY105" fmla="*/ 5433720 h 6858000"/>
              <a:gd name="connsiteX106" fmla="*/ 1123454 w 7467600"/>
              <a:gd name="connsiteY106" fmla="*/ 5435727 h 6858000"/>
              <a:gd name="connsiteX107" fmla="*/ 1737017 w 7467600"/>
              <a:gd name="connsiteY107" fmla="*/ 5452183 h 6858000"/>
              <a:gd name="connsiteX108" fmla="*/ 1824397 w 7467600"/>
              <a:gd name="connsiteY108" fmla="*/ 5447757 h 6858000"/>
              <a:gd name="connsiteX109" fmla="*/ 2070059 w 7467600"/>
              <a:gd name="connsiteY109" fmla="*/ 5441660 h 6858000"/>
              <a:gd name="connsiteX110" fmla="*/ 1456157 w 7467600"/>
              <a:gd name="connsiteY110" fmla="*/ 5371404 h 6858000"/>
              <a:gd name="connsiteX111" fmla="*/ 4988186 w 7467600"/>
              <a:gd name="connsiteY111" fmla="*/ 5216467 h 6858000"/>
              <a:gd name="connsiteX112" fmla="*/ 4777334 w 7467600"/>
              <a:gd name="connsiteY112" fmla="*/ 5406072 h 6858000"/>
              <a:gd name="connsiteX113" fmla="*/ 4718341 w 7467600"/>
              <a:gd name="connsiteY113" fmla="*/ 5468043 h 6858000"/>
              <a:gd name="connsiteX114" fmla="*/ 4604655 w 7467600"/>
              <a:gd name="connsiteY114" fmla="*/ 5583434 h 6858000"/>
              <a:gd name="connsiteX115" fmla="*/ 4565074 w 7467600"/>
              <a:gd name="connsiteY115" fmla="*/ 5618550 h 6858000"/>
              <a:gd name="connsiteX116" fmla="*/ 4988186 w 7467600"/>
              <a:gd name="connsiteY116" fmla="*/ 5216467 h 6858000"/>
              <a:gd name="connsiteX117" fmla="*/ 4978032 w 7467600"/>
              <a:gd name="connsiteY117" fmla="*/ 5183809 h 6858000"/>
              <a:gd name="connsiteX118" fmla="*/ 4463413 w 7467600"/>
              <a:gd name="connsiteY118" fmla="*/ 5615162 h 6858000"/>
              <a:gd name="connsiteX119" fmla="*/ 4358134 w 7467600"/>
              <a:gd name="connsiteY119" fmla="*/ 5742791 h 6858000"/>
              <a:gd name="connsiteX120" fmla="*/ 4376219 w 7467600"/>
              <a:gd name="connsiteY120" fmla="*/ 5729027 h 6858000"/>
              <a:gd name="connsiteX121" fmla="*/ 4582340 w 7467600"/>
              <a:gd name="connsiteY121" fmla="*/ 5561037 h 6858000"/>
              <a:gd name="connsiteX122" fmla="*/ 4694684 w 7467600"/>
              <a:gd name="connsiteY122" fmla="*/ 5447098 h 6858000"/>
              <a:gd name="connsiteX123" fmla="*/ 4754123 w 7467600"/>
              <a:gd name="connsiteY123" fmla="*/ 5384643 h 6858000"/>
              <a:gd name="connsiteX124" fmla="*/ 4978032 w 7467600"/>
              <a:gd name="connsiteY124" fmla="*/ 5183809 h 6858000"/>
              <a:gd name="connsiteX125" fmla="*/ 1903353 w 7467600"/>
              <a:gd name="connsiteY125" fmla="*/ 5044827 h 6858000"/>
              <a:gd name="connsiteX126" fmla="*/ 1936931 w 7467600"/>
              <a:gd name="connsiteY126" fmla="*/ 5093954 h 6858000"/>
              <a:gd name="connsiteX127" fmla="*/ 2195868 w 7467600"/>
              <a:gd name="connsiteY127" fmla="*/ 5396574 h 6858000"/>
              <a:gd name="connsiteX128" fmla="*/ 2088852 w 7467600"/>
              <a:gd name="connsiteY128" fmla="*/ 5166123 h 6858000"/>
              <a:gd name="connsiteX129" fmla="*/ 1958241 w 7467600"/>
              <a:gd name="connsiteY129" fmla="*/ 5067955 h 6858000"/>
              <a:gd name="connsiteX130" fmla="*/ 1903353 w 7467600"/>
              <a:gd name="connsiteY130" fmla="*/ 5044827 h 6858000"/>
              <a:gd name="connsiteX131" fmla="*/ 1979378 w 7467600"/>
              <a:gd name="connsiteY131" fmla="*/ 4769504 h 6858000"/>
              <a:gd name="connsiteX132" fmla="*/ 2882120 w 7467600"/>
              <a:gd name="connsiteY132" fmla="*/ 5064547 h 6858000"/>
              <a:gd name="connsiteX133" fmla="*/ 2793103 w 7467600"/>
              <a:gd name="connsiteY133" fmla="*/ 5039699 h 6858000"/>
              <a:gd name="connsiteX134" fmla="*/ 2770041 w 7467600"/>
              <a:gd name="connsiteY134" fmla="*/ 5033634 h 6858000"/>
              <a:gd name="connsiteX135" fmla="*/ 1979378 w 7467600"/>
              <a:gd name="connsiteY135" fmla="*/ 4769504 h 6858000"/>
              <a:gd name="connsiteX136" fmla="*/ 1927410 w 7467600"/>
              <a:gd name="connsiteY136" fmla="*/ 4716164 h 6858000"/>
              <a:gd name="connsiteX137" fmla="*/ 1959587 w 7467600"/>
              <a:gd name="connsiteY137" fmla="*/ 4728849 h 6858000"/>
              <a:gd name="connsiteX138" fmla="*/ 2777707 w 7467600"/>
              <a:gd name="connsiteY138" fmla="*/ 5003991 h 6858000"/>
              <a:gd name="connsiteX139" fmla="*/ 2800768 w 7467600"/>
              <a:gd name="connsiteY139" fmla="*/ 5010056 h 6858000"/>
              <a:gd name="connsiteX140" fmla="*/ 2879408 w 7467600"/>
              <a:gd name="connsiteY140" fmla="*/ 5031590 h 6858000"/>
              <a:gd name="connsiteX141" fmla="*/ 2862295 w 7467600"/>
              <a:gd name="connsiteY141" fmla="*/ 5022958 h 6858000"/>
              <a:gd name="connsiteX142" fmla="*/ 2813343 w 7467600"/>
              <a:gd name="connsiteY142" fmla="*/ 4998369 h 6858000"/>
              <a:gd name="connsiteX143" fmla="*/ 2646245 w 7467600"/>
              <a:gd name="connsiteY143" fmla="*/ 4930999 h 6858000"/>
              <a:gd name="connsiteX144" fmla="*/ 1999243 w 7467600"/>
              <a:gd name="connsiteY144" fmla="*/ 4730524 h 6858000"/>
              <a:gd name="connsiteX145" fmla="*/ 1979527 w 7467600"/>
              <a:gd name="connsiteY145" fmla="*/ 4726651 h 6858000"/>
              <a:gd name="connsiteX146" fmla="*/ 1927410 w 7467600"/>
              <a:gd name="connsiteY146" fmla="*/ 4716164 h 6858000"/>
              <a:gd name="connsiteX147" fmla="*/ 1997014 w 7467600"/>
              <a:gd name="connsiteY147" fmla="*/ 4698007 h 6858000"/>
              <a:gd name="connsiteX148" fmla="*/ 2005458 w 7467600"/>
              <a:gd name="connsiteY148" fmla="*/ 4699540 h 6858000"/>
              <a:gd name="connsiteX149" fmla="*/ 2657186 w 7467600"/>
              <a:gd name="connsiteY149" fmla="*/ 4901687 h 6858000"/>
              <a:gd name="connsiteX150" fmla="*/ 2826662 w 7467600"/>
              <a:gd name="connsiteY150" fmla="*/ 4970362 h 6858000"/>
              <a:gd name="connsiteX151" fmla="*/ 2876100 w 7467600"/>
              <a:gd name="connsiteY151" fmla="*/ 4995397 h 6858000"/>
              <a:gd name="connsiteX152" fmla="*/ 3042600 w 7467600"/>
              <a:gd name="connsiteY152" fmla="*/ 5059532 h 6858000"/>
              <a:gd name="connsiteX153" fmla="*/ 1997014 w 7467600"/>
              <a:gd name="connsiteY153" fmla="*/ 4698007 h 6858000"/>
              <a:gd name="connsiteX154" fmla="*/ 2305292 w 7467600"/>
              <a:gd name="connsiteY154" fmla="*/ 4219492 h 6858000"/>
              <a:gd name="connsiteX155" fmla="*/ 3360922 w 7467600"/>
              <a:gd name="connsiteY155" fmla="*/ 4529373 h 6858000"/>
              <a:gd name="connsiteX156" fmla="*/ 3492420 w 7467600"/>
              <a:gd name="connsiteY156" fmla="*/ 4510145 h 6858000"/>
              <a:gd name="connsiteX157" fmla="*/ 3364086 w 7467600"/>
              <a:gd name="connsiteY157" fmla="*/ 4480340 h 6858000"/>
              <a:gd name="connsiteX158" fmla="*/ 3225818 w 7467600"/>
              <a:gd name="connsiteY158" fmla="*/ 4411822 h 6858000"/>
              <a:gd name="connsiteX159" fmla="*/ 3129696 w 7467600"/>
              <a:gd name="connsiteY159" fmla="*/ 4360704 h 6858000"/>
              <a:gd name="connsiteX160" fmla="*/ 2814545 w 7467600"/>
              <a:gd name="connsiteY160" fmla="*/ 4282955 h 6858000"/>
              <a:gd name="connsiteX161" fmla="*/ 2305292 w 7467600"/>
              <a:gd name="connsiteY161" fmla="*/ 4219492 h 6858000"/>
              <a:gd name="connsiteX162" fmla="*/ 2626982 w 7467600"/>
              <a:gd name="connsiteY162" fmla="*/ 4206450 h 6858000"/>
              <a:gd name="connsiteX163" fmla="*/ 2490617 w 7467600"/>
              <a:gd name="connsiteY163" fmla="*/ 4206951 h 6858000"/>
              <a:gd name="connsiteX164" fmla="*/ 2819869 w 7467600"/>
              <a:gd name="connsiteY164" fmla="*/ 4252936 h 6858000"/>
              <a:gd name="connsiteX165" fmla="*/ 3143018 w 7467600"/>
              <a:gd name="connsiteY165" fmla="*/ 4332698 h 6858000"/>
              <a:gd name="connsiteX166" fmla="*/ 3241520 w 7467600"/>
              <a:gd name="connsiteY166" fmla="*/ 4385112 h 6858000"/>
              <a:gd name="connsiteX167" fmla="*/ 3374575 w 7467600"/>
              <a:gd name="connsiteY167" fmla="*/ 4451517 h 6858000"/>
              <a:gd name="connsiteX168" fmla="*/ 3505221 w 7467600"/>
              <a:gd name="connsiteY168" fmla="*/ 4480757 h 6858000"/>
              <a:gd name="connsiteX169" fmla="*/ 2626982 w 7467600"/>
              <a:gd name="connsiteY169" fmla="*/ 4206450 h 6858000"/>
              <a:gd name="connsiteX170" fmla="*/ 1310106 w 7467600"/>
              <a:gd name="connsiteY170" fmla="*/ 3943217 h 6858000"/>
              <a:gd name="connsiteX171" fmla="*/ 854994 w 7467600"/>
              <a:gd name="connsiteY171" fmla="*/ 4399136 h 6858000"/>
              <a:gd name="connsiteX172" fmla="*/ 742462 w 7467600"/>
              <a:gd name="connsiteY172" fmla="*/ 4594648 h 6858000"/>
              <a:gd name="connsiteX173" fmla="*/ 820602 w 7467600"/>
              <a:gd name="connsiteY173" fmla="*/ 4485915 h 6858000"/>
              <a:gd name="connsiteX174" fmla="*/ 878295 w 7467600"/>
              <a:gd name="connsiteY174" fmla="*/ 4403594 h 6858000"/>
              <a:gd name="connsiteX175" fmla="*/ 1240607 w 7467600"/>
              <a:gd name="connsiteY175" fmla="*/ 4010401 h 6858000"/>
              <a:gd name="connsiteX176" fmla="*/ 1310106 w 7467600"/>
              <a:gd name="connsiteY176" fmla="*/ 3943217 h 6858000"/>
              <a:gd name="connsiteX177" fmla="*/ 1423113 w 7467600"/>
              <a:gd name="connsiteY177" fmla="*/ 3874565 h 6858000"/>
              <a:gd name="connsiteX178" fmla="*/ 1260565 w 7467600"/>
              <a:gd name="connsiteY178" fmla="*/ 4031982 h 6858000"/>
              <a:gd name="connsiteX179" fmla="*/ 901900 w 7467600"/>
              <a:gd name="connsiteY179" fmla="*/ 4421236 h 6858000"/>
              <a:gd name="connsiteX180" fmla="*/ 845044 w 7467600"/>
              <a:gd name="connsiteY180" fmla="*/ 4502436 h 6858000"/>
              <a:gd name="connsiteX181" fmla="*/ 685926 w 7467600"/>
              <a:gd name="connsiteY181" fmla="*/ 4703069 h 6858000"/>
              <a:gd name="connsiteX182" fmla="*/ 684248 w 7467600"/>
              <a:gd name="connsiteY182" fmla="*/ 4706721 h 6858000"/>
              <a:gd name="connsiteX183" fmla="*/ 1423113 w 7467600"/>
              <a:gd name="connsiteY183" fmla="*/ 3874565 h 6858000"/>
              <a:gd name="connsiteX184" fmla="*/ 3316479 w 7467600"/>
              <a:gd name="connsiteY184" fmla="*/ 3872136 h 6858000"/>
              <a:gd name="connsiteX185" fmla="*/ 3546806 w 7467600"/>
              <a:gd name="connsiteY185" fmla="*/ 4356139 h 6858000"/>
              <a:gd name="connsiteX186" fmla="*/ 3364433 w 7467600"/>
              <a:gd name="connsiteY186" fmla="*/ 3953121 h 6858000"/>
              <a:gd name="connsiteX187" fmla="*/ 3316479 w 7467600"/>
              <a:gd name="connsiteY187" fmla="*/ 3872136 h 6858000"/>
              <a:gd name="connsiteX188" fmla="*/ 3291335 w 7467600"/>
              <a:gd name="connsiteY188" fmla="*/ 3767420 h 6858000"/>
              <a:gd name="connsiteX189" fmla="*/ 3390805 w 7467600"/>
              <a:gd name="connsiteY189" fmla="*/ 3937163 h 6858000"/>
              <a:gd name="connsiteX190" fmla="*/ 3579062 w 7467600"/>
              <a:gd name="connsiteY190" fmla="*/ 4359040 h 6858000"/>
              <a:gd name="connsiteX191" fmla="*/ 3467355 w 7467600"/>
              <a:gd name="connsiteY191" fmla="*/ 3988130 h 6858000"/>
              <a:gd name="connsiteX192" fmla="*/ 3310753 w 7467600"/>
              <a:gd name="connsiteY192" fmla="*/ 3787140 h 6858000"/>
              <a:gd name="connsiteX193" fmla="*/ 3291335 w 7467600"/>
              <a:gd name="connsiteY193" fmla="*/ 3767420 h 6858000"/>
              <a:gd name="connsiteX194" fmla="*/ 1635889 w 7467600"/>
              <a:gd name="connsiteY194" fmla="*/ 3709494 h 6858000"/>
              <a:gd name="connsiteX195" fmla="*/ 1634800 w 7467600"/>
              <a:gd name="connsiteY195" fmla="*/ 3731111 h 6858000"/>
              <a:gd name="connsiteX196" fmla="*/ 1635889 w 7467600"/>
              <a:gd name="connsiteY196" fmla="*/ 3709494 h 6858000"/>
              <a:gd name="connsiteX197" fmla="*/ 1510397 w 7467600"/>
              <a:gd name="connsiteY197" fmla="*/ 3684705 h 6858000"/>
              <a:gd name="connsiteX198" fmla="*/ 1146550 w 7467600"/>
              <a:gd name="connsiteY198" fmla="*/ 3802012 h 6858000"/>
              <a:gd name="connsiteX199" fmla="*/ 698834 w 7467600"/>
              <a:gd name="connsiteY199" fmla="*/ 3952272 h 6858000"/>
              <a:gd name="connsiteX200" fmla="*/ 34256 w 7467600"/>
              <a:gd name="connsiteY200" fmla="*/ 4347603 h 6858000"/>
              <a:gd name="connsiteX201" fmla="*/ 527241 w 7467600"/>
              <a:gd name="connsiteY201" fmla="*/ 4065078 h 6858000"/>
              <a:gd name="connsiteX202" fmla="*/ 1510397 w 7467600"/>
              <a:gd name="connsiteY202" fmla="*/ 3684705 h 6858000"/>
              <a:gd name="connsiteX203" fmla="*/ 1313114 w 7467600"/>
              <a:gd name="connsiteY203" fmla="*/ 3655216 h 6858000"/>
              <a:gd name="connsiteX204" fmla="*/ 1109304 w 7467600"/>
              <a:gd name="connsiteY204" fmla="*/ 3669030 h 6858000"/>
              <a:gd name="connsiteX205" fmla="*/ 8129 w 7467600"/>
              <a:gd name="connsiteY205" fmla="*/ 4330519 h 6858000"/>
              <a:gd name="connsiteX206" fmla="*/ 687572 w 7467600"/>
              <a:gd name="connsiteY206" fmla="*/ 3925629 h 6858000"/>
              <a:gd name="connsiteX207" fmla="*/ 1138365 w 7467600"/>
              <a:gd name="connsiteY207" fmla="*/ 3774515 h 6858000"/>
              <a:gd name="connsiteX208" fmla="*/ 1505579 w 7467600"/>
              <a:gd name="connsiteY208" fmla="*/ 3655526 h 6858000"/>
              <a:gd name="connsiteX209" fmla="*/ 1313114 w 7467600"/>
              <a:gd name="connsiteY209" fmla="*/ 3655216 h 6858000"/>
              <a:gd name="connsiteX210" fmla="*/ 3655073 w 7467600"/>
              <a:gd name="connsiteY210" fmla="*/ 3650884 h 6858000"/>
              <a:gd name="connsiteX211" fmla="*/ 3989938 w 7467600"/>
              <a:gd name="connsiteY211" fmla="*/ 3991685 h 6858000"/>
              <a:gd name="connsiteX212" fmla="*/ 4393907 w 7467600"/>
              <a:gd name="connsiteY212" fmla="*/ 4261258 h 6858000"/>
              <a:gd name="connsiteX213" fmla="*/ 4648051 w 7467600"/>
              <a:gd name="connsiteY213" fmla="*/ 4374051 h 6858000"/>
              <a:gd name="connsiteX214" fmla="*/ 4383389 w 7467600"/>
              <a:gd name="connsiteY214" fmla="*/ 4184369 h 6858000"/>
              <a:gd name="connsiteX215" fmla="*/ 4165508 w 7467600"/>
              <a:gd name="connsiteY215" fmla="*/ 4035196 h 6858000"/>
              <a:gd name="connsiteX216" fmla="*/ 4068162 w 7467600"/>
              <a:gd name="connsiteY216" fmla="*/ 3953394 h 6858000"/>
              <a:gd name="connsiteX217" fmla="*/ 3981416 w 7467600"/>
              <a:gd name="connsiteY217" fmla="*/ 3880482 h 6858000"/>
              <a:gd name="connsiteX218" fmla="*/ 3800147 w 7467600"/>
              <a:gd name="connsiteY218" fmla="*/ 3749872 h 6858000"/>
              <a:gd name="connsiteX219" fmla="*/ 3655073 w 7467600"/>
              <a:gd name="connsiteY219" fmla="*/ 3650884 h 6858000"/>
              <a:gd name="connsiteX220" fmla="*/ 3670252 w 7467600"/>
              <a:gd name="connsiteY220" fmla="*/ 3622798 h 6858000"/>
              <a:gd name="connsiteX221" fmla="*/ 3817258 w 7467600"/>
              <a:gd name="connsiteY221" fmla="*/ 3723577 h 6858000"/>
              <a:gd name="connsiteX222" fmla="*/ 4000461 w 7467600"/>
              <a:gd name="connsiteY222" fmla="*/ 3855966 h 6858000"/>
              <a:gd name="connsiteX223" fmla="*/ 4088180 w 7467600"/>
              <a:gd name="connsiteY223" fmla="*/ 3929774 h 6858000"/>
              <a:gd name="connsiteX224" fmla="*/ 4184555 w 7467600"/>
              <a:gd name="connsiteY224" fmla="*/ 4010683 h 6858000"/>
              <a:gd name="connsiteX225" fmla="*/ 4399563 w 7467600"/>
              <a:gd name="connsiteY225" fmla="*/ 4158106 h 6858000"/>
              <a:gd name="connsiteX226" fmla="*/ 4684469 w 7467600"/>
              <a:gd name="connsiteY226" fmla="*/ 4364680 h 6858000"/>
              <a:gd name="connsiteX227" fmla="*/ 4690271 w 7467600"/>
              <a:gd name="connsiteY227" fmla="*/ 4370034 h 6858000"/>
              <a:gd name="connsiteX228" fmla="*/ 4136093 w 7467600"/>
              <a:gd name="connsiteY228" fmla="*/ 3858466 h 6858000"/>
              <a:gd name="connsiteX229" fmla="*/ 3670252 w 7467600"/>
              <a:gd name="connsiteY229" fmla="*/ 3622798 h 6858000"/>
              <a:gd name="connsiteX230" fmla="*/ 4440129 w 7467600"/>
              <a:gd name="connsiteY230" fmla="*/ 3448571 h 6858000"/>
              <a:gd name="connsiteX231" fmla="*/ 4856525 w 7467600"/>
              <a:gd name="connsiteY231" fmla="*/ 3915351 h 6858000"/>
              <a:gd name="connsiteX232" fmla="*/ 5059055 w 7467600"/>
              <a:gd name="connsiteY232" fmla="*/ 4108918 h 6858000"/>
              <a:gd name="connsiteX233" fmla="*/ 5290070 w 7467600"/>
              <a:gd name="connsiteY233" fmla="*/ 4263619 h 6858000"/>
              <a:gd name="connsiteX234" fmla="*/ 4834991 w 7467600"/>
              <a:gd name="connsiteY234" fmla="*/ 3830985 h 6858000"/>
              <a:gd name="connsiteX235" fmla="*/ 4440129 w 7467600"/>
              <a:gd name="connsiteY235" fmla="*/ 3448571 h 6858000"/>
              <a:gd name="connsiteX236" fmla="*/ 4441737 w 7467600"/>
              <a:gd name="connsiteY236" fmla="*/ 3399734 h 6858000"/>
              <a:gd name="connsiteX237" fmla="*/ 4431236 w 7467600"/>
              <a:gd name="connsiteY237" fmla="*/ 3400954 h 6858000"/>
              <a:gd name="connsiteX238" fmla="*/ 4557150 w 7467600"/>
              <a:gd name="connsiteY238" fmla="*/ 3510023 h 6858000"/>
              <a:gd name="connsiteX239" fmla="*/ 4856936 w 7467600"/>
              <a:gd name="connsiteY239" fmla="*/ 3809146 h 6858000"/>
              <a:gd name="connsiteX240" fmla="*/ 5111996 w 7467600"/>
              <a:gd name="connsiteY240" fmla="*/ 4065759 h 6858000"/>
              <a:gd name="connsiteX241" fmla="*/ 5388878 w 7467600"/>
              <a:gd name="connsiteY241" fmla="*/ 4300185 h 6858000"/>
              <a:gd name="connsiteX242" fmla="*/ 5425556 w 7467600"/>
              <a:gd name="connsiteY242" fmla="*/ 4308967 h 6858000"/>
              <a:gd name="connsiteX243" fmla="*/ 4943646 w 7467600"/>
              <a:gd name="connsiteY243" fmla="*/ 3822916 h 6858000"/>
              <a:gd name="connsiteX244" fmla="*/ 4594837 w 7467600"/>
              <a:gd name="connsiteY244" fmla="*/ 3532274 h 6858000"/>
              <a:gd name="connsiteX245" fmla="*/ 4441737 w 7467600"/>
              <a:gd name="connsiteY245" fmla="*/ 3399734 h 6858000"/>
              <a:gd name="connsiteX246" fmla="*/ 5425834 w 7467600"/>
              <a:gd name="connsiteY246" fmla="*/ 3162785 h 6858000"/>
              <a:gd name="connsiteX247" fmla="*/ 5401644 w 7467600"/>
              <a:gd name="connsiteY247" fmla="*/ 3617847 h 6858000"/>
              <a:gd name="connsiteX248" fmla="*/ 5467256 w 7467600"/>
              <a:gd name="connsiteY248" fmla="*/ 4175494 h 6858000"/>
              <a:gd name="connsiteX249" fmla="*/ 5448069 w 7467600"/>
              <a:gd name="connsiteY249" fmla="*/ 3567554 h 6858000"/>
              <a:gd name="connsiteX250" fmla="*/ 5425834 w 7467600"/>
              <a:gd name="connsiteY250" fmla="*/ 3162785 h 6858000"/>
              <a:gd name="connsiteX251" fmla="*/ 1318687 w 7467600"/>
              <a:gd name="connsiteY251" fmla="*/ 3113840 h 6858000"/>
              <a:gd name="connsiteX252" fmla="*/ 1066793 w 7467600"/>
              <a:gd name="connsiteY252" fmla="*/ 3212171 h 6858000"/>
              <a:gd name="connsiteX253" fmla="*/ 993319 w 7467600"/>
              <a:gd name="connsiteY253" fmla="*/ 3247648 h 6858000"/>
              <a:gd name="connsiteX254" fmla="*/ 853081 w 7467600"/>
              <a:gd name="connsiteY254" fmla="*/ 3312410 h 6858000"/>
              <a:gd name="connsiteX255" fmla="*/ 805957 w 7467600"/>
              <a:gd name="connsiteY255" fmla="*/ 3330443 h 6858000"/>
              <a:gd name="connsiteX256" fmla="*/ 1318687 w 7467600"/>
              <a:gd name="connsiteY256" fmla="*/ 3113840 h 6858000"/>
              <a:gd name="connsiteX257" fmla="*/ 5453702 w 7467600"/>
              <a:gd name="connsiteY257" fmla="*/ 3090882 h 6858000"/>
              <a:gd name="connsiteX258" fmla="*/ 5480135 w 7467600"/>
              <a:gd name="connsiteY258" fmla="*/ 3565802 h 6858000"/>
              <a:gd name="connsiteX259" fmla="*/ 5499023 w 7467600"/>
              <a:gd name="connsiteY259" fmla="*/ 4166310 h 6858000"/>
              <a:gd name="connsiteX260" fmla="*/ 5547022 w 7467600"/>
              <a:gd name="connsiteY260" fmla="*/ 3607838 h 6858000"/>
              <a:gd name="connsiteX261" fmla="*/ 5515964 w 7467600"/>
              <a:gd name="connsiteY261" fmla="*/ 3378541 h 6858000"/>
              <a:gd name="connsiteX262" fmla="*/ 5453702 w 7467600"/>
              <a:gd name="connsiteY262" fmla="*/ 3090882 h 6858000"/>
              <a:gd name="connsiteX263" fmla="*/ 1238695 w 7467600"/>
              <a:gd name="connsiteY263" fmla="*/ 3076820 h 6858000"/>
              <a:gd name="connsiteX264" fmla="*/ 716371 w 7467600"/>
              <a:gd name="connsiteY264" fmla="*/ 3293249 h 6858000"/>
              <a:gd name="connsiteX265" fmla="*/ 579522 w 7467600"/>
              <a:gd name="connsiteY265" fmla="*/ 3371759 h 6858000"/>
              <a:gd name="connsiteX266" fmla="*/ 600288 w 7467600"/>
              <a:gd name="connsiteY266" fmla="*/ 3365555 h 6858000"/>
              <a:gd name="connsiteX267" fmla="*/ 840692 w 7467600"/>
              <a:gd name="connsiteY267" fmla="*/ 3284921 h 6858000"/>
              <a:gd name="connsiteX268" fmla="*/ 979248 w 7467600"/>
              <a:gd name="connsiteY268" fmla="*/ 3221003 h 6858000"/>
              <a:gd name="connsiteX269" fmla="*/ 1053282 w 7467600"/>
              <a:gd name="connsiteY269" fmla="*/ 3185247 h 6858000"/>
              <a:gd name="connsiteX270" fmla="*/ 1320603 w 7467600"/>
              <a:gd name="connsiteY270" fmla="*/ 3081281 h 6858000"/>
              <a:gd name="connsiteX271" fmla="*/ 1238695 w 7467600"/>
              <a:gd name="connsiteY271" fmla="*/ 3076820 h 6858000"/>
              <a:gd name="connsiteX272" fmla="*/ 5425627 w 7467600"/>
              <a:gd name="connsiteY272" fmla="*/ 2954192 h 6858000"/>
              <a:gd name="connsiteX273" fmla="*/ 5470770 w 7467600"/>
              <a:gd name="connsiteY273" fmla="*/ 3005435 h 6858000"/>
              <a:gd name="connsiteX274" fmla="*/ 5519779 w 7467600"/>
              <a:gd name="connsiteY274" fmla="*/ 4359223 h 6858000"/>
              <a:gd name="connsiteX275" fmla="*/ 5520293 w 7467600"/>
              <a:gd name="connsiteY275" fmla="*/ 4360602 h 6858000"/>
              <a:gd name="connsiteX276" fmla="*/ 5767221 w 7467600"/>
              <a:gd name="connsiteY276" fmla="*/ 4665564 h 6858000"/>
              <a:gd name="connsiteX277" fmla="*/ 6937169 w 7467600"/>
              <a:gd name="connsiteY277" fmla="*/ 4815941 h 6858000"/>
              <a:gd name="connsiteX278" fmla="*/ 6953922 w 7467600"/>
              <a:gd name="connsiteY278" fmla="*/ 4890068 h 6858000"/>
              <a:gd name="connsiteX279" fmla="*/ 6071359 w 7467600"/>
              <a:gd name="connsiteY279" fmla="*/ 4770770 h 6858000"/>
              <a:gd name="connsiteX280" fmla="*/ 6038839 w 7467600"/>
              <a:gd name="connsiteY280" fmla="*/ 4764474 h 6858000"/>
              <a:gd name="connsiteX281" fmla="*/ 6038706 w 7467600"/>
              <a:gd name="connsiteY281" fmla="*/ 4763847 h 6858000"/>
              <a:gd name="connsiteX282" fmla="*/ 6037784 w 7467600"/>
              <a:gd name="connsiteY282" fmla="*/ 4764270 h 6858000"/>
              <a:gd name="connsiteX283" fmla="*/ 6038839 w 7467600"/>
              <a:gd name="connsiteY283" fmla="*/ 4764474 h 6858000"/>
              <a:gd name="connsiteX284" fmla="*/ 6040338 w 7467600"/>
              <a:gd name="connsiteY284" fmla="*/ 4771418 h 6858000"/>
              <a:gd name="connsiteX285" fmla="*/ 6024488 w 7467600"/>
              <a:gd name="connsiteY285" fmla="*/ 4809903 h 6858000"/>
              <a:gd name="connsiteX286" fmla="*/ 5599771 w 7467600"/>
              <a:gd name="connsiteY286" fmla="*/ 5509652 h 6858000"/>
              <a:gd name="connsiteX287" fmla="*/ 5548843 w 7467600"/>
              <a:gd name="connsiteY287" fmla="*/ 5563845 h 6858000"/>
              <a:gd name="connsiteX288" fmla="*/ 5940952 w 7467600"/>
              <a:gd name="connsiteY288" fmla="*/ 6250028 h 6858000"/>
              <a:gd name="connsiteX289" fmla="*/ 6043441 w 7467600"/>
              <a:gd name="connsiteY289" fmla="*/ 6665847 h 6858000"/>
              <a:gd name="connsiteX290" fmla="*/ 6093432 w 7467600"/>
              <a:gd name="connsiteY290" fmla="*/ 6858000 h 6858000"/>
              <a:gd name="connsiteX291" fmla="*/ 6034344 w 7467600"/>
              <a:gd name="connsiteY291" fmla="*/ 6858000 h 6858000"/>
              <a:gd name="connsiteX292" fmla="*/ 6026679 w 7467600"/>
              <a:gd name="connsiteY292" fmla="*/ 6836959 h 6858000"/>
              <a:gd name="connsiteX293" fmla="*/ 5800441 w 7467600"/>
              <a:gd name="connsiteY293" fmla="*/ 6335286 h 6858000"/>
              <a:gd name="connsiteX294" fmla="*/ 5526562 w 7467600"/>
              <a:gd name="connsiteY294" fmla="*/ 5705388 h 6858000"/>
              <a:gd name="connsiteX295" fmla="*/ 5519640 w 7467600"/>
              <a:gd name="connsiteY295" fmla="*/ 5683774 h 6858000"/>
              <a:gd name="connsiteX296" fmla="*/ 5844559 w 7467600"/>
              <a:gd name="connsiteY296" fmla="*/ 6553349 h 6858000"/>
              <a:gd name="connsiteX297" fmla="*/ 5975994 w 7467600"/>
              <a:gd name="connsiteY297" fmla="*/ 6858000 h 6858000"/>
              <a:gd name="connsiteX298" fmla="*/ 5898547 w 7467600"/>
              <a:gd name="connsiteY298" fmla="*/ 6858000 h 6858000"/>
              <a:gd name="connsiteX299" fmla="*/ 5682041 w 7467600"/>
              <a:gd name="connsiteY299" fmla="*/ 6355860 h 6858000"/>
              <a:gd name="connsiteX300" fmla="*/ 5461758 w 7467600"/>
              <a:gd name="connsiteY300" fmla="*/ 5820220 h 6858000"/>
              <a:gd name="connsiteX301" fmla="*/ 5237282 w 7467600"/>
              <a:gd name="connsiteY301" fmla="*/ 6579086 h 6858000"/>
              <a:gd name="connsiteX302" fmla="*/ 5115009 w 7467600"/>
              <a:gd name="connsiteY302" fmla="*/ 6858000 h 6858000"/>
              <a:gd name="connsiteX303" fmla="*/ 5028074 w 7467600"/>
              <a:gd name="connsiteY303" fmla="*/ 6858000 h 6858000"/>
              <a:gd name="connsiteX304" fmla="*/ 5079508 w 7467600"/>
              <a:gd name="connsiteY304" fmla="*/ 6749074 h 6858000"/>
              <a:gd name="connsiteX305" fmla="*/ 5371846 w 7467600"/>
              <a:gd name="connsiteY305" fmla="*/ 5924413 h 6858000"/>
              <a:gd name="connsiteX306" fmla="*/ 5270512 w 7467600"/>
              <a:gd name="connsiteY306" fmla="*/ 6138975 h 6858000"/>
              <a:gd name="connsiteX307" fmla="*/ 5062409 w 7467600"/>
              <a:gd name="connsiteY307" fmla="*/ 6653544 h 6858000"/>
              <a:gd name="connsiteX308" fmla="*/ 5036628 w 7467600"/>
              <a:gd name="connsiteY308" fmla="*/ 6754247 h 6858000"/>
              <a:gd name="connsiteX309" fmla="*/ 5009112 w 7467600"/>
              <a:gd name="connsiteY309" fmla="*/ 6858000 h 6858000"/>
              <a:gd name="connsiteX310" fmla="*/ 4976679 w 7467600"/>
              <a:gd name="connsiteY310" fmla="*/ 6858000 h 6858000"/>
              <a:gd name="connsiteX311" fmla="*/ 5006537 w 7467600"/>
              <a:gd name="connsiteY311" fmla="*/ 6747068 h 6858000"/>
              <a:gd name="connsiteX312" fmla="*/ 5032723 w 7467600"/>
              <a:gd name="connsiteY312" fmla="*/ 6644957 h 6858000"/>
              <a:gd name="connsiteX313" fmla="*/ 5242949 w 7467600"/>
              <a:gd name="connsiteY313" fmla="*/ 6125175 h 6858000"/>
              <a:gd name="connsiteX314" fmla="*/ 5286321 w 7467600"/>
              <a:gd name="connsiteY314" fmla="*/ 6033555 h 6858000"/>
              <a:gd name="connsiteX315" fmla="*/ 5008210 w 7467600"/>
              <a:gd name="connsiteY315" fmla="*/ 6649194 h 6858000"/>
              <a:gd name="connsiteX316" fmla="*/ 4986321 w 7467600"/>
              <a:gd name="connsiteY316" fmla="*/ 6765687 h 6858000"/>
              <a:gd name="connsiteX317" fmla="*/ 4973474 w 7467600"/>
              <a:gd name="connsiteY317" fmla="*/ 6858000 h 6858000"/>
              <a:gd name="connsiteX318" fmla="*/ 4907178 w 7467600"/>
              <a:gd name="connsiteY318" fmla="*/ 6858000 h 6858000"/>
              <a:gd name="connsiteX319" fmla="*/ 4910810 w 7467600"/>
              <a:gd name="connsiteY319" fmla="*/ 6829660 h 6858000"/>
              <a:gd name="connsiteX320" fmla="*/ 4987461 w 7467600"/>
              <a:gd name="connsiteY320" fmla="*/ 6432994 h 6858000"/>
              <a:gd name="connsiteX321" fmla="*/ 5179262 w 7467600"/>
              <a:gd name="connsiteY321" fmla="*/ 6035044 h 6858000"/>
              <a:gd name="connsiteX322" fmla="*/ 4689678 w 7467600"/>
              <a:gd name="connsiteY322" fmla="*/ 6440241 h 6858000"/>
              <a:gd name="connsiteX323" fmla="*/ 4477543 w 7467600"/>
              <a:gd name="connsiteY323" fmla="*/ 6674836 h 6858000"/>
              <a:gd name="connsiteX324" fmla="*/ 4329957 w 7467600"/>
              <a:gd name="connsiteY324" fmla="*/ 6858000 h 6858000"/>
              <a:gd name="connsiteX325" fmla="*/ 4218595 w 7467600"/>
              <a:gd name="connsiteY325" fmla="*/ 6858000 h 6858000"/>
              <a:gd name="connsiteX326" fmla="*/ 4368888 w 7467600"/>
              <a:gd name="connsiteY326" fmla="*/ 6668412 h 6858000"/>
              <a:gd name="connsiteX327" fmla="*/ 4563091 w 7467600"/>
              <a:gd name="connsiteY327" fmla="*/ 6442508 h 6858000"/>
              <a:gd name="connsiteX328" fmla="*/ 5387324 w 7467600"/>
              <a:gd name="connsiteY328" fmla="*/ 5705830 h 6858000"/>
              <a:gd name="connsiteX329" fmla="*/ 5073620 w 7467600"/>
              <a:gd name="connsiteY329" fmla="*/ 5955437 h 6858000"/>
              <a:gd name="connsiteX330" fmla="*/ 4689789 w 7467600"/>
              <a:gd name="connsiteY330" fmla="*/ 6268382 h 6858000"/>
              <a:gd name="connsiteX331" fmla="*/ 4418722 w 7467600"/>
              <a:gd name="connsiteY331" fmla="*/ 6570886 h 6858000"/>
              <a:gd name="connsiteX332" fmla="*/ 4214944 w 7467600"/>
              <a:gd name="connsiteY332" fmla="*/ 6858000 h 6858000"/>
              <a:gd name="connsiteX333" fmla="*/ 4177898 w 7467600"/>
              <a:gd name="connsiteY333" fmla="*/ 6858000 h 6858000"/>
              <a:gd name="connsiteX334" fmla="*/ 4391597 w 7467600"/>
              <a:gd name="connsiteY334" fmla="*/ 6556370 h 6858000"/>
              <a:gd name="connsiteX335" fmla="*/ 4668889 w 7467600"/>
              <a:gd name="connsiteY335" fmla="*/ 6246399 h 6858000"/>
              <a:gd name="connsiteX336" fmla="*/ 5055427 w 7467600"/>
              <a:gd name="connsiteY336" fmla="*/ 5931476 h 6858000"/>
              <a:gd name="connsiteX337" fmla="*/ 5371814 w 7467600"/>
              <a:gd name="connsiteY337" fmla="*/ 5678975 h 6858000"/>
              <a:gd name="connsiteX338" fmla="*/ 4987918 w 7467600"/>
              <a:gd name="connsiteY338" fmla="*/ 5838701 h 6858000"/>
              <a:gd name="connsiteX339" fmla="*/ 4317146 w 7467600"/>
              <a:gd name="connsiteY339" fmla="*/ 6587716 h 6858000"/>
              <a:gd name="connsiteX340" fmla="*/ 4171627 w 7467600"/>
              <a:gd name="connsiteY340" fmla="*/ 6858000 h 6858000"/>
              <a:gd name="connsiteX341" fmla="*/ 4081585 w 7467600"/>
              <a:gd name="connsiteY341" fmla="*/ 6858000 h 6858000"/>
              <a:gd name="connsiteX342" fmla="*/ 4238603 w 7467600"/>
              <a:gd name="connsiteY342" fmla="*/ 6559341 h 6858000"/>
              <a:gd name="connsiteX343" fmla="*/ 4778333 w 7467600"/>
              <a:gd name="connsiteY343" fmla="*/ 5873626 h 6858000"/>
              <a:gd name="connsiteX344" fmla="*/ 5414185 w 7467600"/>
              <a:gd name="connsiteY344" fmla="*/ 5573882 h 6858000"/>
              <a:gd name="connsiteX345" fmla="*/ 5959648 w 7467600"/>
              <a:gd name="connsiteY345" fmla="*/ 4760797 h 6858000"/>
              <a:gd name="connsiteX346" fmla="*/ 5355019 w 7467600"/>
              <a:gd name="connsiteY346" fmla="*/ 4734672 h 6858000"/>
              <a:gd name="connsiteX347" fmla="*/ 5083565 w 7467600"/>
              <a:gd name="connsiteY347" fmla="*/ 5179121 h 6858000"/>
              <a:gd name="connsiteX348" fmla="*/ 4713577 w 7467600"/>
              <a:gd name="connsiteY348" fmla="*/ 5616803 h 6858000"/>
              <a:gd name="connsiteX349" fmla="*/ 3989559 w 7467600"/>
              <a:gd name="connsiteY349" fmla="*/ 6145945 h 6858000"/>
              <a:gd name="connsiteX350" fmla="*/ 3939824 w 7467600"/>
              <a:gd name="connsiteY350" fmla="*/ 6066900 h 6858000"/>
              <a:gd name="connsiteX351" fmla="*/ 4584537 w 7467600"/>
              <a:gd name="connsiteY351" fmla="*/ 5324826 h 6858000"/>
              <a:gd name="connsiteX352" fmla="*/ 5037105 w 7467600"/>
              <a:gd name="connsiteY352" fmla="*/ 5088765 h 6858000"/>
              <a:gd name="connsiteX353" fmla="*/ 5039930 w 7467600"/>
              <a:gd name="connsiteY353" fmla="*/ 5089585 h 6858000"/>
              <a:gd name="connsiteX354" fmla="*/ 5263764 w 7467600"/>
              <a:gd name="connsiteY354" fmla="*/ 4735525 h 6858000"/>
              <a:gd name="connsiteX355" fmla="*/ 4086300 w 7467600"/>
              <a:gd name="connsiteY355" fmla="*/ 4884599 h 6858000"/>
              <a:gd name="connsiteX356" fmla="*/ 4085485 w 7467600"/>
              <a:gd name="connsiteY356" fmla="*/ 4899070 h 6858000"/>
              <a:gd name="connsiteX357" fmla="*/ 3871915 w 7467600"/>
              <a:gd name="connsiteY357" fmla="*/ 5253645 h 6858000"/>
              <a:gd name="connsiteX358" fmla="*/ 3799374 w 7467600"/>
              <a:gd name="connsiteY358" fmla="*/ 5466127 h 6858000"/>
              <a:gd name="connsiteX359" fmla="*/ 3498850 w 7467600"/>
              <a:gd name="connsiteY359" fmla="*/ 6661888 h 6858000"/>
              <a:gd name="connsiteX360" fmla="*/ 3399216 w 7467600"/>
              <a:gd name="connsiteY360" fmla="*/ 6858000 h 6858000"/>
              <a:gd name="connsiteX361" fmla="*/ 3303688 w 7467600"/>
              <a:gd name="connsiteY361" fmla="*/ 6858000 h 6858000"/>
              <a:gd name="connsiteX362" fmla="*/ 3391774 w 7467600"/>
              <a:gd name="connsiteY362" fmla="*/ 6697181 h 6858000"/>
              <a:gd name="connsiteX363" fmla="*/ 3735540 w 7467600"/>
              <a:gd name="connsiteY363" fmla="*/ 5546923 h 6858000"/>
              <a:gd name="connsiteX364" fmla="*/ 3729438 w 7467600"/>
              <a:gd name="connsiteY364" fmla="*/ 5569058 h 6858000"/>
              <a:gd name="connsiteX365" fmla="*/ 3707782 w 7467600"/>
              <a:gd name="connsiteY365" fmla="*/ 5644908 h 6858000"/>
              <a:gd name="connsiteX366" fmla="*/ 3583827 w 7467600"/>
              <a:gd name="connsiteY366" fmla="*/ 6039215 h 6858000"/>
              <a:gd name="connsiteX367" fmla="*/ 3547861 w 7467600"/>
              <a:gd name="connsiteY367" fmla="*/ 6129609 h 6858000"/>
              <a:gd name="connsiteX368" fmla="*/ 3490905 w 7467600"/>
              <a:gd name="connsiteY368" fmla="*/ 6277660 h 6858000"/>
              <a:gd name="connsiteX369" fmla="*/ 3455859 w 7467600"/>
              <a:gd name="connsiteY369" fmla="*/ 6391301 h 6858000"/>
              <a:gd name="connsiteX370" fmla="*/ 3429112 w 7467600"/>
              <a:gd name="connsiteY370" fmla="*/ 6479469 h 6858000"/>
              <a:gd name="connsiteX371" fmla="*/ 3304862 w 7467600"/>
              <a:gd name="connsiteY371" fmla="*/ 6796476 h 6858000"/>
              <a:gd name="connsiteX372" fmla="*/ 3276071 w 7467600"/>
              <a:gd name="connsiteY372" fmla="*/ 6858000 h 6858000"/>
              <a:gd name="connsiteX373" fmla="*/ 3240805 w 7467600"/>
              <a:gd name="connsiteY373" fmla="*/ 6858000 h 6858000"/>
              <a:gd name="connsiteX374" fmla="*/ 3275917 w 7467600"/>
              <a:gd name="connsiteY374" fmla="*/ 6783192 h 6858000"/>
              <a:gd name="connsiteX375" fmla="*/ 3399358 w 7467600"/>
              <a:gd name="connsiteY375" fmla="*/ 6469011 h 6858000"/>
              <a:gd name="connsiteX376" fmla="*/ 3425650 w 7467600"/>
              <a:gd name="connsiteY376" fmla="*/ 6381333 h 6858000"/>
              <a:gd name="connsiteX377" fmla="*/ 3460661 w 7467600"/>
              <a:gd name="connsiteY377" fmla="*/ 6266763 h 6858000"/>
              <a:gd name="connsiteX378" fmla="*/ 3518021 w 7467600"/>
              <a:gd name="connsiteY378" fmla="*/ 6117298 h 6858000"/>
              <a:gd name="connsiteX379" fmla="*/ 3554035 w 7467600"/>
              <a:gd name="connsiteY379" fmla="*/ 6027832 h 6858000"/>
              <a:gd name="connsiteX380" fmla="*/ 3677174 w 7467600"/>
              <a:gd name="connsiteY380" fmla="*/ 5636351 h 6858000"/>
              <a:gd name="connsiteX381" fmla="*/ 3698819 w 7467600"/>
              <a:gd name="connsiteY381" fmla="*/ 5560503 h 6858000"/>
              <a:gd name="connsiteX382" fmla="*/ 3702094 w 7467600"/>
              <a:gd name="connsiteY382" fmla="*/ 5549194 h 6858000"/>
              <a:gd name="connsiteX383" fmla="*/ 3398355 w 7467600"/>
              <a:gd name="connsiteY383" fmla="*/ 6094603 h 6858000"/>
              <a:gd name="connsiteX384" fmla="*/ 3193941 w 7467600"/>
              <a:gd name="connsiteY384" fmla="*/ 6798775 h 6858000"/>
              <a:gd name="connsiteX385" fmla="*/ 3184140 w 7467600"/>
              <a:gd name="connsiteY385" fmla="*/ 6858000 h 6858000"/>
              <a:gd name="connsiteX386" fmla="*/ 3099978 w 7467600"/>
              <a:gd name="connsiteY386" fmla="*/ 6858000 h 6858000"/>
              <a:gd name="connsiteX387" fmla="*/ 3101556 w 7467600"/>
              <a:gd name="connsiteY387" fmla="*/ 6843337 h 6858000"/>
              <a:gd name="connsiteX388" fmla="*/ 3370162 w 7467600"/>
              <a:gd name="connsiteY388" fmla="*/ 5785550 h 6858000"/>
              <a:gd name="connsiteX389" fmla="*/ 3746477 w 7467600"/>
              <a:gd name="connsiteY389" fmla="*/ 5377889 h 6858000"/>
              <a:gd name="connsiteX390" fmla="*/ 3863399 w 7467600"/>
              <a:gd name="connsiteY390" fmla="*/ 5087257 h 6858000"/>
              <a:gd name="connsiteX391" fmla="*/ 3968712 w 7467600"/>
              <a:gd name="connsiteY391" fmla="*/ 4913989 h 6858000"/>
              <a:gd name="connsiteX392" fmla="*/ 2792390 w 7467600"/>
              <a:gd name="connsiteY392" fmla="*/ 5382974 h 6858000"/>
              <a:gd name="connsiteX393" fmla="*/ 2714982 w 7467600"/>
              <a:gd name="connsiteY393" fmla="*/ 5427051 h 6858000"/>
              <a:gd name="connsiteX394" fmla="*/ 2813361 w 7467600"/>
              <a:gd name="connsiteY394" fmla="*/ 6023912 h 6858000"/>
              <a:gd name="connsiteX395" fmla="*/ 2688430 w 7467600"/>
              <a:gd name="connsiteY395" fmla="*/ 6801564 h 6858000"/>
              <a:gd name="connsiteX396" fmla="*/ 2629626 w 7467600"/>
              <a:gd name="connsiteY396" fmla="*/ 6763394 h 6858000"/>
              <a:gd name="connsiteX397" fmla="*/ 2565328 w 7467600"/>
              <a:gd name="connsiteY397" fmla="*/ 5516399 h 6858000"/>
              <a:gd name="connsiteX398" fmla="*/ 1922999 w 7467600"/>
              <a:gd name="connsiteY398" fmla="*/ 5980343 h 6858000"/>
              <a:gd name="connsiteX399" fmla="*/ 1950261 w 7467600"/>
              <a:gd name="connsiteY399" fmla="*/ 6405858 h 6858000"/>
              <a:gd name="connsiteX400" fmla="*/ 2365554 w 7467600"/>
              <a:gd name="connsiteY400" fmla="*/ 6759107 h 6858000"/>
              <a:gd name="connsiteX401" fmla="*/ 2424142 w 7467600"/>
              <a:gd name="connsiteY401" fmla="*/ 6858000 h 6858000"/>
              <a:gd name="connsiteX402" fmla="*/ 2395994 w 7467600"/>
              <a:gd name="connsiteY402" fmla="*/ 6858000 h 6858000"/>
              <a:gd name="connsiteX403" fmla="*/ 2392863 w 7467600"/>
              <a:gd name="connsiteY403" fmla="*/ 6852964 h 6858000"/>
              <a:gd name="connsiteX404" fmla="*/ 2017589 w 7467600"/>
              <a:gd name="connsiteY404" fmla="*/ 6493982 h 6858000"/>
              <a:gd name="connsiteX405" fmla="*/ 2147336 w 7467600"/>
              <a:gd name="connsiteY405" fmla="*/ 6594052 h 6858000"/>
              <a:gd name="connsiteX406" fmla="*/ 2207047 w 7467600"/>
              <a:gd name="connsiteY406" fmla="*/ 6654540 h 6858000"/>
              <a:gd name="connsiteX407" fmla="*/ 2299106 w 7467600"/>
              <a:gd name="connsiteY407" fmla="*/ 6778931 h 6858000"/>
              <a:gd name="connsiteX408" fmla="*/ 2314430 w 7467600"/>
              <a:gd name="connsiteY408" fmla="*/ 6801144 h 6858000"/>
              <a:gd name="connsiteX409" fmla="*/ 2352406 w 7467600"/>
              <a:gd name="connsiteY409" fmla="*/ 6858000 h 6858000"/>
              <a:gd name="connsiteX410" fmla="*/ 2314492 w 7467600"/>
              <a:gd name="connsiteY410" fmla="*/ 6858000 h 6858000"/>
              <a:gd name="connsiteX411" fmla="*/ 2288095 w 7467600"/>
              <a:gd name="connsiteY411" fmla="*/ 6818030 h 6858000"/>
              <a:gd name="connsiteX412" fmla="*/ 2272768 w 7467600"/>
              <a:gd name="connsiteY412" fmla="*/ 6795822 h 6858000"/>
              <a:gd name="connsiteX413" fmla="*/ 2182715 w 7467600"/>
              <a:gd name="connsiteY413" fmla="*/ 6675071 h 6858000"/>
              <a:gd name="connsiteX414" fmla="*/ 2032061 w 7467600"/>
              <a:gd name="connsiteY414" fmla="*/ 6541380 h 6858000"/>
              <a:gd name="connsiteX415" fmla="*/ 2257220 w 7467600"/>
              <a:gd name="connsiteY415" fmla="*/ 6826257 h 6858000"/>
              <a:gd name="connsiteX416" fmla="*/ 2281324 w 7467600"/>
              <a:gd name="connsiteY416" fmla="*/ 6858000 h 6858000"/>
              <a:gd name="connsiteX417" fmla="*/ 2242860 w 7467600"/>
              <a:gd name="connsiteY417" fmla="*/ 6858000 h 6858000"/>
              <a:gd name="connsiteX418" fmla="*/ 2232818 w 7467600"/>
              <a:gd name="connsiteY418" fmla="*/ 6844926 h 6858000"/>
              <a:gd name="connsiteX419" fmla="*/ 1990172 w 7467600"/>
              <a:gd name="connsiteY419" fmla="*/ 6542121 h 6858000"/>
              <a:gd name="connsiteX420" fmla="*/ 2124090 w 7467600"/>
              <a:gd name="connsiteY420" fmla="*/ 6761017 h 6858000"/>
              <a:gd name="connsiteX421" fmla="*/ 2200380 w 7467600"/>
              <a:gd name="connsiteY421" fmla="*/ 6858000 h 6858000"/>
              <a:gd name="connsiteX422" fmla="*/ 2147507 w 7467600"/>
              <a:gd name="connsiteY422" fmla="*/ 6858000 h 6858000"/>
              <a:gd name="connsiteX423" fmla="*/ 2070668 w 7467600"/>
              <a:gd name="connsiteY423" fmla="*/ 6761520 h 6858000"/>
              <a:gd name="connsiteX424" fmla="*/ 1975142 w 7467600"/>
              <a:gd name="connsiteY424" fmla="*/ 6585570 h 6858000"/>
              <a:gd name="connsiteX425" fmla="*/ 2050035 w 7467600"/>
              <a:gd name="connsiteY425" fmla="*/ 6813345 h 6858000"/>
              <a:gd name="connsiteX426" fmla="*/ 2063025 w 7467600"/>
              <a:gd name="connsiteY426" fmla="*/ 6858000 h 6858000"/>
              <a:gd name="connsiteX427" fmla="*/ 2021675 w 7467600"/>
              <a:gd name="connsiteY427" fmla="*/ 6858000 h 6858000"/>
              <a:gd name="connsiteX428" fmla="*/ 2019308 w 7467600"/>
              <a:gd name="connsiteY428" fmla="*/ 6847118 h 6858000"/>
              <a:gd name="connsiteX429" fmla="*/ 1938835 w 7467600"/>
              <a:gd name="connsiteY429" fmla="*/ 6551160 h 6858000"/>
              <a:gd name="connsiteX430" fmla="*/ 1953230 w 7467600"/>
              <a:gd name="connsiteY430" fmla="*/ 6759699 h 6858000"/>
              <a:gd name="connsiteX431" fmla="*/ 1956763 w 7467600"/>
              <a:gd name="connsiteY431" fmla="*/ 6778191 h 6858000"/>
              <a:gd name="connsiteX432" fmla="*/ 1967925 w 7467600"/>
              <a:gd name="connsiteY432" fmla="*/ 6858000 h 6858000"/>
              <a:gd name="connsiteX433" fmla="*/ 1936622 w 7467600"/>
              <a:gd name="connsiteY433" fmla="*/ 6858000 h 6858000"/>
              <a:gd name="connsiteX434" fmla="*/ 1926261 w 7467600"/>
              <a:gd name="connsiteY434" fmla="*/ 6784064 h 6858000"/>
              <a:gd name="connsiteX435" fmla="*/ 1922724 w 7467600"/>
              <a:gd name="connsiteY435" fmla="*/ 6765577 h 6858000"/>
              <a:gd name="connsiteX436" fmla="*/ 1904650 w 7467600"/>
              <a:gd name="connsiteY436" fmla="*/ 6639616 h 6858000"/>
              <a:gd name="connsiteX437" fmla="*/ 1885273 w 7467600"/>
              <a:gd name="connsiteY437" fmla="*/ 6858000 h 6858000"/>
              <a:gd name="connsiteX438" fmla="*/ 1854363 w 7467600"/>
              <a:gd name="connsiteY438" fmla="*/ 6858000 h 6858000"/>
              <a:gd name="connsiteX439" fmla="*/ 1880391 w 7467600"/>
              <a:gd name="connsiteY439" fmla="*/ 6603796 h 6858000"/>
              <a:gd name="connsiteX440" fmla="*/ 1818273 w 7467600"/>
              <a:gd name="connsiteY440" fmla="*/ 6715729 h 6858000"/>
              <a:gd name="connsiteX441" fmla="*/ 1794691 w 7467600"/>
              <a:gd name="connsiteY441" fmla="*/ 6843239 h 6858000"/>
              <a:gd name="connsiteX442" fmla="*/ 1794914 w 7467600"/>
              <a:gd name="connsiteY442" fmla="*/ 6858000 h 6858000"/>
              <a:gd name="connsiteX443" fmla="*/ 1746128 w 7467600"/>
              <a:gd name="connsiteY443" fmla="*/ 6858000 h 6858000"/>
              <a:gd name="connsiteX444" fmla="*/ 1753934 w 7467600"/>
              <a:gd name="connsiteY444" fmla="*/ 6724796 h 6858000"/>
              <a:gd name="connsiteX445" fmla="*/ 1792053 w 7467600"/>
              <a:gd name="connsiteY445" fmla="*/ 6572396 h 6858000"/>
              <a:gd name="connsiteX446" fmla="*/ 1862248 w 7467600"/>
              <a:gd name="connsiteY446" fmla="*/ 6266397 h 6858000"/>
              <a:gd name="connsiteX447" fmla="*/ 1862250 w 7467600"/>
              <a:gd name="connsiteY447" fmla="*/ 6033531 h 6858000"/>
              <a:gd name="connsiteX448" fmla="*/ 1211999 w 7467600"/>
              <a:gd name="connsiteY448" fmla="*/ 6683610 h 6858000"/>
              <a:gd name="connsiteX449" fmla="*/ 1213266 w 7467600"/>
              <a:gd name="connsiteY449" fmla="*/ 6691947 h 6858000"/>
              <a:gd name="connsiteX450" fmla="*/ 1203370 w 7467600"/>
              <a:gd name="connsiteY450" fmla="*/ 6850676 h 6858000"/>
              <a:gd name="connsiteX451" fmla="*/ 1203671 w 7467600"/>
              <a:gd name="connsiteY451" fmla="*/ 6858000 h 6858000"/>
              <a:gd name="connsiteX452" fmla="*/ 1143180 w 7467600"/>
              <a:gd name="connsiteY452" fmla="*/ 6858000 h 6858000"/>
              <a:gd name="connsiteX453" fmla="*/ 1142176 w 7467600"/>
              <a:gd name="connsiteY453" fmla="*/ 6766045 h 6858000"/>
              <a:gd name="connsiteX454" fmla="*/ 1067484 w 7467600"/>
              <a:gd name="connsiteY454" fmla="*/ 6858000 h 6858000"/>
              <a:gd name="connsiteX455" fmla="*/ 953928 w 7467600"/>
              <a:gd name="connsiteY455" fmla="*/ 6858000 h 6858000"/>
              <a:gd name="connsiteX456" fmla="*/ 959715 w 7467600"/>
              <a:gd name="connsiteY456" fmla="*/ 6850185 h 6858000"/>
              <a:gd name="connsiteX457" fmla="*/ 1483788 w 7467600"/>
              <a:gd name="connsiteY457" fmla="*/ 6259174 h 6858000"/>
              <a:gd name="connsiteX458" fmla="*/ 1100671 w 7467600"/>
              <a:gd name="connsiteY458" fmla="*/ 6252137 h 6858000"/>
              <a:gd name="connsiteX459" fmla="*/ 1090144 w 7467600"/>
              <a:gd name="connsiteY459" fmla="*/ 6256748 h 6858000"/>
              <a:gd name="connsiteX460" fmla="*/ 1095872 w 7467600"/>
              <a:gd name="connsiteY460" fmla="*/ 6271892 h 6858000"/>
              <a:gd name="connsiteX461" fmla="*/ 262785 w 7467600"/>
              <a:gd name="connsiteY461" fmla="*/ 6845450 h 6858000"/>
              <a:gd name="connsiteX462" fmla="*/ 209968 w 7467600"/>
              <a:gd name="connsiteY462" fmla="*/ 6770713 h 6858000"/>
              <a:gd name="connsiteX463" fmla="*/ 873460 w 7467600"/>
              <a:gd name="connsiteY463" fmla="*/ 6253768 h 6858000"/>
              <a:gd name="connsiteX464" fmla="*/ 192686 w 7467600"/>
              <a:gd name="connsiteY464" fmla="*/ 5849257 h 6858000"/>
              <a:gd name="connsiteX465" fmla="*/ 4696 w 7467600"/>
              <a:gd name="connsiteY465" fmla="*/ 5697668 h 6858000"/>
              <a:gd name="connsiteX466" fmla="*/ 0 w 7467600"/>
              <a:gd name="connsiteY466" fmla="*/ 5689984 h 6858000"/>
              <a:gd name="connsiteX467" fmla="*/ 0 w 7467600"/>
              <a:gd name="connsiteY467" fmla="*/ 5513472 h 6858000"/>
              <a:gd name="connsiteX468" fmla="*/ 174101 w 7467600"/>
              <a:gd name="connsiteY468" fmla="*/ 5620277 h 6858000"/>
              <a:gd name="connsiteX469" fmla="*/ 891800 w 7467600"/>
              <a:gd name="connsiteY469" fmla="*/ 6036935 h 6858000"/>
              <a:gd name="connsiteX470" fmla="*/ 1072219 w 7467600"/>
              <a:gd name="connsiteY470" fmla="*/ 6169443 h 6858000"/>
              <a:gd name="connsiteX471" fmla="*/ 1074117 w 7467600"/>
              <a:gd name="connsiteY471" fmla="*/ 6170301 h 6858000"/>
              <a:gd name="connsiteX472" fmla="*/ 1083114 w 7467600"/>
              <a:gd name="connsiteY472" fmla="*/ 6174131 h 6858000"/>
              <a:gd name="connsiteX473" fmla="*/ 1543010 w 7467600"/>
              <a:gd name="connsiteY473" fmla="*/ 6191140 h 6858000"/>
              <a:gd name="connsiteX474" fmla="*/ 1551080 w 7467600"/>
              <a:gd name="connsiteY474" fmla="*/ 6195006 h 6858000"/>
              <a:gd name="connsiteX475" fmla="*/ 2345443 w 7467600"/>
              <a:gd name="connsiteY475" fmla="*/ 5549882 h 6858000"/>
              <a:gd name="connsiteX476" fmla="*/ 1721499 w 7467600"/>
              <a:gd name="connsiteY476" fmla="*/ 5599969 h 6858000"/>
              <a:gd name="connsiteX477" fmla="*/ 767716 w 7467600"/>
              <a:gd name="connsiteY477" fmla="*/ 5472768 h 6858000"/>
              <a:gd name="connsiteX478" fmla="*/ 722147 w 7467600"/>
              <a:gd name="connsiteY478" fmla="*/ 5393091 h 6858000"/>
              <a:gd name="connsiteX479" fmla="*/ 1485552 w 7467600"/>
              <a:gd name="connsiteY479" fmla="*/ 5313202 h 6858000"/>
              <a:gd name="connsiteX480" fmla="*/ 2143004 w 7467600"/>
              <a:gd name="connsiteY480" fmla="*/ 5402420 h 6858000"/>
              <a:gd name="connsiteX481" fmla="*/ 1933391 w 7467600"/>
              <a:gd name="connsiteY481" fmla="*/ 5156971 h 6858000"/>
              <a:gd name="connsiteX482" fmla="*/ 1827118 w 7467600"/>
              <a:gd name="connsiteY482" fmla="*/ 4968410 h 6858000"/>
              <a:gd name="connsiteX483" fmla="*/ 1837349 w 7467600"/>
              <a:gd name="connsiteY483" fmla="*/ 4956357 h 6858000"/>
              <a:gd name="connsiteX484" fmla="*/ 2162835 w 7467600"/>
              <a:gd name="connsiteY484" fmla="*/ 5187853 h 6858000"/>
              <a:gd name="connsiteX485" fmla="*/ 2257167 w 7467600"/>
              <a:gd name="connsiteY485" fmla="*/ 5462123 h 6858000"/>
              <a:gd name="connsiteX486" fmla="*/ 2261598 w 7467600"/>
              <a:gd name="connsiteY486" fmla="*/ 5467998 h 6858000"/>
              <a:gd name="connsiteX487" fmla="*/ 2437177 w 7467600"/>
              <a:gd name="connsiteY487" fmla="*/ 5479608 h 6858000"/>
              <a:gd name="connsiteX488" fmla="*/ 2445247 w 7467600"/>
              <a:gd name="connsiteY488" fmla="*/ 5483476 h 6858000"/>
              <a:gd name="connsiteX489" fmla="*/ 2743626 w 7467600"/>
              <a:gd name="connsiteY489" fmla="*/ 5304819 h 6858000"/>
              <a:gd name="connsiteX490" fmla="*/ 3048102 w 7467600"/>
              <a:gd name="connsiteY490" fmla="*/ 5150595 h 6858000"/>
              <a:gd name="connsiteX491" fmla="*/ 1799414 w 7467600"/>
              <a:gd name="connsiteY491" fmla="*/ 4694732 h 6858000"/>
              <a:gd name="connsiteX492" fmla="*/ 1771735 w 7467600"/>
              <a:gd name="connsiteY492" fmla="*/ 4619929 h 6858000"/>
              <a:gd name="connsiteX493" fmla="*/ 3104273 w 7467600"/>
              <a:gd name="connsiteY493" fmla="*/ 5076159 h 6858000"/>
              <a:gd name="connsiteX494" fmla="*/ 3113245 w 7467600"/>
              <a:gd name="connsiteY494" fmla="*/ 5090705 h 6858000"/>
              <a:gd name="connsiteX495" fmla="*/ 3126294 w 7467600"/>
              <a:gd name="connsiteY495" fmla="*/ 5114400 h 6858000"/>
              <a:gd name="connsiteX496" fmla="*/ 3937433 w 7467600"/>
              <a:gd name="connsiteY496" fmla="*/ 4830473 h 6858000"/>
              <a:gd name="connsiteX497" fmla="*/ 3590475 w 7467600"/>
              <a:gd name="connsiteY497" fmla="*/ 4597974 h 6858000"/>
              <a:gd name="connsiteX498" fmla="*/ 3100264 w 7467600"/>
              <a:gd name="connsiteY498" fmla="*/ 4579845 h 6858000"/>
              <a:gd name="connsiteX499" fmla="*/ 2183576 w 7467600"/>
              <a:gd name="connsiteY499" fmla="*/ 4227150 h 6858000"/>
              <a:gd name="connsiteX500" fmla="*/ 2151029 w 7467600"/>
              <a:gd name="connsiteY500" fmla="*/ 4146947 h 6858000"/>
              <a:gd name="connsiteX501" fmla="*/ 3563434 w 7467600"/>
              <a:gd name="connsiteY501" fmla="*/ 4469115 h 6858000"/>
              <a:gd name="connsiteX502" fmla="*/ 3177952 w 7467600"/>
              <a:gd name="connsiteY502" fmla="*/ 3657386 h 6858000"/>
              <a:gd name="connsiteX503" fmla="*/ 3189263 w 7467600"/>
              <a:gd name="connsiteY503" fmla="*/ 3625726 h 6858000"/>
              <a:gd name="connsiteX504" fmla="*/ 3560912 w 7467600"/>
              <a:gd name="connsiteY504" fmla="*/ 4079863 h 6858000"/>
              <a:gd name="connsiteX505" fmla="*/ 3626636 w 7467600"/>
              <a:gd name="connsiteY505" fmla="*/ 4512230 h 6858000"/>
              <a:gd name="connsiteX506" fmla="*/ 3653088 w 7467600"/>
              <a:gd name="connsiteY506" fmla="*/ 4521417 h 6858000"/>
              <a:gd name="connsiteX507" fmla="*/ 3988128 w 7467600"/>
              <a:gd name="connsiteY507" fmla="*/ 4817267 h 6858000"/>
              <a:gd name="connsiteX508" fmla="*/ 4830582 w 7467600"/>
              <a:gd name="connsiteY508" fmla="*/ 4676000 h 6858000"/>
              <a:gd name="connsiteX509" fmla="*/ 4830100 w 7467600"/>
              <a:gd name="connsiteY509" fmla="*/ 4675554 h 6858000"/>
              <a:gd name="connsiteX510" fmla="*/ 4036318 w 7467600"/>
              <a:gd name="connsiteY510" fmla="*/ 4147013 h 6858000"/>
              <a:gd name="connsiteX511" fmla="*/ 3432098 w 7467600"/>
              <a:gd name="connsiteY511" fmla="*/ 3537312 h 6858000"/>
              <a:gd name="connsiteX512" fmla="*/ 3446761 w 7467600"/>
              <a:gd name="connsiteY512" fmla="*/ 3461278 h 6858000"/>
              <a:gd name="connsiteX513" fmla="*/ 4419733 w 7467600"/>
              <a:gd name="connsiteY513" fmla="*/ 3963555 h 6858000"/>
              <a:gd name="connsiteX514" fmla="*/ 4781371 w 7467600"/>
              <a:gd name="connsiteY514" fmla="*/ 4458604 h 6858000"/>
              <a:gd name="connsiteX515" fmla="*/ 4780440 w 7467600"/>
              <a:gd name="connsiteY515" fmla="*/ 4470290 h 6858000"/>
              <a:gd name="connsiteX516" fmla="*/ 4898954 w 7467600"/>
              <a:gd name="connsiteY516" fmla="*/ 4662092 h 6858000"/>
              <a:gd name="connsiteX517" fmla="*/ 4900699 w 7467600"/>
              <a:gd name="connsiteY517" fmla="*/ 4670867 h 6858000"/>
              <a:gd name="connsiteX518" fmla="*/ 5714511 w 7467600"/>
              <a:gd name="connsiteY518" fmla="*/ 4663483 h 6858000"/>
              <a:gd name="connsiteX519" fmla="*/ 5464793 w 7467600"/>
              <a:gd name="connsiteY519" fmla="*/ 4393556 h 6858000"/>
              <a:gd name="connsiteX520" fmla="*/ 5461897 w 7467600"/>
              <a:gd name="connsiteY520" fmla="*/ 4390879 h 6858000"/>
              <a:gd name="connsiteX521" fmla="*/ 4294126 w 7467600"/>
              <a:gd name="connsiteY521" fmla="*/ 3303048 h 6858000"/>
              <a:gd name="connsiteX522" fmla="*/ 4305321 w 7467600"/>
              <a:gd name="connsiteY522" fmla="*/ 3256953 h 6858000"/>
              <a:gd name="connsiteX523" fmla="*/ 4949299 w 7467600"/>
              <a:gd name="connsiteY523" fmla="*/ 3766336 h 6858000"/>
              <a:gd name="connsiteX524" fmla="*/ 5291452 w 7467600"/>
              <a:gd name="connsiteY524" fmla="*/ 4076801 h 6858000"/>
              <a:gd name="connsiteX525" fmla="*/ 5434998 w 7467600"/>
              <a:gd name="connsiteY525" fmla="*/ 4254100 h 6858000"/>
              <a:gd name="connsiteX526" fmla="*/ 5351015 w 7467600"/>
              <a:gd name="connsiteY526" fmla="*/ 3760989 h 6858000"/>
              <a:gd name="connsiteX527" fmla="*/ 5413780 w 7467600"/>
              <a:gd name="connsiteY527" fmla="*/ 2966265 h 6858000"/>
              <a:gd name="connsiteX528" fmla="*/ 5425627 w 7467600"/>
              <a:gd name="connsiteY528" fmla="*/ 2954192 h 6858000"/>
              <a:gd name="connsiteX529" fmla="*/ 6604735 w 7467600"/>
              <a:gd name="connsiteY529" fmla="*/ 2041381 h 6858000"/>
              <a:gd name="connsiteX530" fmla="*/ 7204487 w 7467600"/>
              <a:gd name="connsiteY530" fmla="*/ 2742112 h 6858000"/>
              <a:gd name="connsiteX531" fmla="*/ 7131592 w 7467600"/>
              <a:gd name="connsiteY531" fmla="*/ 2672096 h 6858000"/>
              <a:gd name="connsiteX532" fmla="*/ 6996344 w 7467600"/>
              <a:gd name="connsiteY532" fmla="*/ 2518310 h 6858000"/>
              <a:gd name="connsiteX533" fmla="*/ 6735495 w 7467600"/>
              <a:gd name="connsiteY533" fmla="*/ 2196890 h 6858000"/>
              <a:gd name="connsiteX534" fmla="*/ 6721901 w 7467600"/>
              <a:gd name="connsiteY534" fmla="*/ 2179274 h 6858000"/>
              <a:gd name="connsiteX535" fmla="*/ 6604735 w 7467600"/>
              <a:gd name="connsiteY535" fmla="*/ 2041381 h 6858000"/>
              <a:gd name="connsiteX536" fmla="*/ 6591670 w 7467600"/>
              <a:gd name="connsiteY536" fmla="*/ 1988277 h 6858000"/>
              <a:gd name="connsiteX537" fmla="*/ 6747349 w 7467600"/>
              <a:gd name="connsiteY537" fmla="*/ 2160069 h 6858000"/>
              <a:gd name="connsiteX538" fmla="*/ 6760943 w 7467600"/>
              <a:gd name="connsiteY538" fmla="*/ 2177686 h 6858000"/>
              <a:gd name="connsiteX539" fmla="*/ 7021065 w 7467600"/>
              <a:gd name="connsiteY539" fmla="*/ 2498102 h 6858000"/>
              <a:gd name="connsiteX540" fmla="*/ 7155223 w 7467600"/>
              <a:gd name="connsiteY540" fmla="*/ 2650386 h 6858000"/>
              <a:gd name="connsiteX541" fmla="*/ 7203167 w 7467600"/>
              <a:gd name="connsiteY541" fmla="*/ 2697288 h 6858000"/>
              <a:gd name="connsiteX542" fmla="*/ 6937703 w 7467600"/>
              <a:gd name="connsiteY542" fmla="*/ 2321981 h 6858000"/>
              <a:gd name="connsiteX543" fmla="*/ 6591670 w 7467600"/>
              <a:gd name="connsiteY543" fmla="*/ 1988277 h 6858000"/>
              <a:gd name="connsiteX544" fmla="*/ 5798671 w 7467600"/>
              <a:gd name="connsiteY544" fmla="*/ 1981601 h 6858000"/>
              <a:gd name="connsiteX545" fmla="*/ 5754709 w 7467600"/>
              <a:gd name="connsiteY545" fmla="*/ 2071454 h 6858000"/>
              <a:gd name="connsiteX546" fmla="*/ 5763044 w 7467600"/>
              <a:gd name="connsiteY546" fmla="*/ 2842206 h 6858000"/>
              <a:gd name="connsiteX547" fmla="*/ 5764974 w 7467600"/>
              <a:gd name="connsiteY547" fmla="*/ 2799609 h 6858000"/>
              <a:gd name="connsiteX548" fmla="*/ 5767665 w 7467600"/>
              <a:gd name="connsiteY548" fmla="*/ 2666409 h 6858000"/>
              <a:gd name="connsiteX549" fmla="*/ 5763055 w 7467600"/>
              <a:gd name="connsiteY549" fmla="*/ 2579705 h 6858000"/>
              <a:gd name="connsiteX550" fmla="*/ 5758079 w 7467600"/>
              <a:gd name="connsiteY550" fmla="*/ 2492508 h 6858000"/>
              <a:gd name="connsiteX551" fmla="*/ 5779325 w 7467600"/>
              <a:gd name="connsiteY551" fmla="*/ 2197069 h 6858000"/>
              <a:gd name="connsiteX552" fmla="*/ 5798671 w 7467600"/>
              <a:gd name="connsiteY552" fmla="*/ 1981601 h 6858000"/>
              <a:gd name="connsiteX553" fmla="*/ 5829202 w 7467600"/>
              <a:gd name="connsiteY553" fmla="*/ 1971679 h 6858000"/>
              <a:gd name="connsiteX554" fmla="*/ 5809558 w 7467600"/>
              <a:gd name="connsiteY554" fmla="*/ 2198043 h 6858000"/>
              <a:gd name="connsiteX555" fmla="*/ 5788653 w 7467600"/>
              <a:gd name="connsiteY555" fmla="*/ 2489430 h 6858000"/>
              <a:gd name="connsiteX556" fmla="*/ 5793439 w 7467600"/>
              <a:gd name="connsiteY556" fmla="*/ 2575235 h 6858000"/>
              <a:gd name="connsiteX557" fmla="*/ 5796837 w 7467600"/>
              <a:gd name="connsiteY557" fmla="*/ 2637633 h 6858000"/>
              <a:gd name="connsiteX558" fmla="*/ 5818614 w 7467600"/>
              <a:gd name="connsiteY558" fmla="*/ 2473055 h 6858000"/>
              <a:gd name="connsiteX559" fmla="*/ 5829202 w 7467600"/>
              <a:gd name="connsiteY559" fmla="*/ 1971679 h 6858000"/>
              <a:gd name="connsiteX560" fmla="*/ 5911389 w 7467600"/>
              <a:gd name="connsiteY560" fmla="*/ 1898371 h 6858000"/>
              <a:gd name="connsiteX561" fmla="*/ 6237627 w 7467600"/>
              <a:gd name="connsiteY561" fmla="*/ 2231921 h 6858000"/>
              <a:gd name="connsiteX562" fmla="*/ 5911389 w 7467600"/>
              <a:gd name="connsiteY562" fmla="*/ 1898371 h 6858000"/>
              <a:gd name="connsiteX563" fmla="*/ 6944437 w 7467600"/>
              <a:gd name="connsiteY563" fmla="*/ 1575402 h 6858000"/>
              <a:gd name="connsiteX564" fmla="*/ 6304730 w 7467600"/>
              <a:gd name="connsiteY564" fmla="*/ 1766654 h 6858000"/>
              <a:gd name="connsiteX565" fmla="*/ 6944437 w 7467600"/>
              <a:gd name="connsiteY565" fmla="*/ 1575402 h 6858000"/>
              <a:gd name="connsiteX566" fmla="*/ 7019523 w 7467600"/>
              <a:gd name="connsiteY566" fmla="*/ 1519450 h 6858000"/>
              <a:gd name="connsiteX567" fmla="*/ 6298091 w 7467600"/>
              <a:gd name="connsiteY567" fmla="*/ 1737122 h 6858000"/>
              <a:gd name="connsiteX568" fmla="*/ 7019523 w 7467600"/>
              <a:gd name="connsiteY568" fmla="*/ 1519450 h 6858000"/>
              <a:gd name="connsiteX569" fmla="*/ 2399523 w 7467600"/>
              <a:gd name="connsiteY569" fmla="*/ 1428234 h 6858000"/>
              <a:gd name="connsiteX570" fmla="*/ 2224982 w 7467600"/>
              <a:gd name="connsiteY570" fmla="*/ 1826201 h 6858000"/>
              <a:gd name="connsiteX571" fmla="*/ 2096099 w 7467600"/>
              <a:gd name="connsiteY571" fmla="*/ 2345900 h 6858000"/>
              <a:gd name="connsiteX572" fmla="*/ 2283317 w 7467600"/>
              <a:gd name="connsiteY572" fmla="*/ 1796925 h 6858000"/>
              <a:gd name="connsiteX573" fmla="*/ 2399523 w 7467600"/>
              <a:gd name="connsiteY573" fmla="*/ 1428234 h 6858000"/>
              <a:gd name="connsiteX574" fmla="*/ 2448558 w 7467600"/>
              <a:gd name="connsiteY574" fmla="*/ 1373435 h 6858000"/>
              <a:gd name="connsiteX575" fmla="*/ 2312521 w 7467600"/>
              <a:gd name="connsiteY575" fmla="*/ 1806140 h 6858000"/>
              <a:gd name="connsiteX576" fmla="*/ 2127533 w 7467600"/>
              <a:gd name="connsiteY576" fmla="*/ 2348380 h 6858000"/>
              <a:gd name="connsiteX577" fmla="*/ 2358080 w 7467600"/>
              <a:gd name="connsiteY577" fmla="*/ 1866134 h 6858000"/>
              <a:gd name="connsiteX578" fmla="*/ 2407436 w 7467600"/>
              <a:gd name="connsiteY578" fmla="*/ 1651070 h 6858000"/>
              <a:gd name="connsiteX579" fmla="*/ 2448558 w 7467600"/>
              <a:gd name="connsiteY579" fmla="*/ 1373435 h 6858000"/>
              <a:gd name="connsiteX580" fmla="*/ 278707 w 7467600"/>
              <a:gd name="connsiteY580" fmla="*/ 1352270 h 6858000"/>
              <a:gd name="connsiteX581" fmla="*/ 321570 w 7467600"/>
              <a:gd name="connsiteY581" fmla="*/ 1861610 h 6858000"/>
              <a:gd name="connsiteX582" fmla="*/ 294281 w 7467600"/>
              <a:gd name="connsiteY582" fmla="*/ 1440658 h 6858000"/>
              <a:gd name="connsiteX583" fmla="*/ 278707 w 7467600"/>
              <a:gd name="connsiteY583" fmla="*/ 1352270 h 6858000"/>
              <a:gd name="connsiteX584" fmla="*/ 1423821 w 7467600"/>
              <a:gd name="connsiteY584" fmla="*/ 1351958 h 6858000"/>
              <a:gd name="connsiteX585" fmla="*/ 1638521 w 7467600"/>
              <a:gd name="connsiteY585" fmla="*/ 1908470 h 6858000"/>
              <a:gd name="connsiteX586" fmla="*/ 1754199 w 7467600"/>
              <a:gd name="connsiteY586" fmla="*/ 2149284 h 6858000"/>
              <a:gd name="connsiteX587" fmla="*/ 1908359 w 7467600"/>
              <a:gd name="connsiteY587" fmla="*/ 2364988 h 6858000"/>
              <a:gd name="connsiteX588" fmla="*/ 1647661 w 7467600"/>
              <a:gd name="connsiteY588" fmla="*/ 1825945 h 6858000"/>
              <a:gd name="connsiteX589" fmla="*/ 1423821 w 7467600"/>
              <a:gd name="connsiteY589" fmla="*/ 1351958 h 6858000"/>
              <a:gd name="connsiteX590" fmla="*/ 1431890 w 7467600"/>
              <a:gd name="connsiteY590" fmla="*/ 1306475 h 6858000"/>
              <a:gd name="connsiteX591" fmla="*/ 1507597 w 7467600"/>
              <a:gd name="connsiteY591" fmla="*/ 1446132 h 6858000"/>
              <a:gd name="connsiteX592" fmla="*/ 1674586 w 7467600"/>
              <a:gd name="connsiteY592" fmla="*/ 1813832 h 6858000"/>
              <a:gd name="connsiteX593" fmla="*/ 1815950 w 7467600"/>
              <a:gd name="connsiteY593" fmla="*/ 2128564 h 6858000"/>
              <a:gd name="connsiteX594" fmla="*/ 1984242 w 7467600"/>
              <a:gd name="connsiteY594" fmla="*/ 2430829 h 6858000"/>
              <a:gd name="connsiteX595" fmla="*/ 2014023 w 7467600"/>
              <a:gd name="connsiteY595" fmla="*/ 2450995 h 6858000"/>
              <a:gd name="connsiteX596" fmla="*/ 1747337 w 7467600"/>
              <a:gd name="connsiteY596" fmla="*/ 1855264 h 6858000"/>
              <a:gd name="connsiteX597" fmla="*/ 1533749 w 7467600"/>
              <a:gd name="connsiteY597" fmla="*/ 1478656 h 6858000"/>
              <a:gd name="connsiteX598" fmla="*/ 1431890 w 7467600"/>
              <a:gd name="connsiteY598" fmla="*/ 1306475 h 6858000"/>
              <a:gd name="connsiteX599" fmla="*/ 5052692 w 7467600"/>
              <a:gd name="connsiteY599" fmla="*/ 1292994 h 6858000"/>
              <a:gd name="connsiteX600" fmla="*/ 5200661 w 7467600"/>
              <a:gd name="connsiteY600" fmla="*/ 1635186 h 6858000"/>
              <a:gd name="connsiteX601" fmla="*/ 5297138 w 7467600"/>
              <a:gd name="connsiteY601" fmla="*/ 1906351 h 6858000"/>
              <a:gd name="connsiteX602" fmla="*/ 5052692 w 7467600"/>
              <a:gd name="connsiteY602" fmla="*/ 1292994 h 6858000"/>
              <a:gd name="connsiteX603" fmla="*/ 5009948 w 7467600"/>
              <a:gd name="connsiteY603" fmla="*/ 1273619 h 6858000"/>
              <a:gd name="connsiteX604" fmla="*/ 5121777 w 7467600"/>
              <a:gd name="connsiteY604" fmla="*/ 1654213 h 6858000"/>
              <a:gd name="connsiteX605" fmla="*/ 5293545 w 7467600"/>
              <a:gd name="connsiteY605" fmla="*/ 2072247 h 6858000"/>
              <a:gd name="connsiteX606" fmla="*/ 5294042 w 7467600"/>
              <a:gd name="connsiteY606" fmla="*/ 2065019 h 6858000"/>
              <a:gd name="connsiteX607" fmla="*/ 5171936 w 7467600"/>
              <a:gd name="connsiteY607" fmla="*/ 1647613 h 6858000"/>
              <a:gd name="connsiteX608" fmla="*/ 5009948 w 7467600"/>
              <a:gd name="connsiteY608" fmla="*/ 1273619 h 6858000"/>
              <a:gd name="connsiteX609" fmla="*/ 655236 w 7467600"/>
              <a:gd name="connsiteY609" fmla="*/ 1268632 h 6858000"/>
              <a:gd name="connsiteX610" fmla="*/ 839521 w 7467600"/>
              <a:gd name="connsiteY610" fmla="*/ 1685315 h 6858000"/>
              <a:gd name="connsiteX611" fmla="*/ 1109416 w 7467600"/>
              <a:gd name="connsiteY611" fmla="*/ 2061663 h 6858000"/>
              <a:gd name="connsiteX612" fmla="*/ 1298300 w 7467600"/>
              <a:gd name="connsiteY612" fmla="*/ 2247742 h 6858000"/>
              <a:gd name="connsiteX613" fmla="*/ 1125871 w 7467600"/>
              <a:gd name="connsiteY613" fmla="*/ 1989513 h 6858000"/>
              <a:gd name="connsiteX614" fmla="*/ 981574 w 7467600"/>
              <a:gd name="connsiteY614" fmla="*/ 1783157 h 6858000"/>
              <a:gd name="connsiteX615" fmla="*/ 922198 w 7467600"/>
              <a:gd name="connsiteY615" fmla="*/ 1677437 h 6858000"/>
              <a:gd name="connsiteX616" fmla="*/ 869293 w 7467600"/>
              <a:gd name="connsiteY616" fmla="*/ 1583214 h 6858000"/>
              <a:gd name="connsiteX617" fmla="*/ 751431 w 7467600"/>
              <a:gd name="connsiteY617" fmla="*/ 1405731 h 6858000"/>
              <a:gd name="connsiteX618" fmla="*/ 655236 w 7467600"/>
              <a:gd name="connsiteY618" fmla="*/ 1268632 h 6858000"/>
              <a:gd name="connsiteX619" fmla="*/ 6516292 w 7467600"/>
              <a:gd name="connsiteY619" fmla="*/ 1263064 h 6858000"/>
              <a:gd name="connsiteX620" fmla="*/ 5736320 w 7467600"/>
              <a:gd name="connsiteY620" fmla="*/ 1501803 h 6858000"/>
              <a:gd name="connsiteX621" fmla="*/ 6516292 w 7467600"/>
              <a:gd name="connsiteY621" fmla="*/ 1263064 h 6858000"/>
              <a:gd name="connsiteX622" fmla="*/ 291466 w 7467600"/>
              <a:gd name="connsiteY622" fmla="*/ 1250369 h 6858000"/>
              <a:gd name="connsiteX623" fmla="*/ 323180 w 7467600"/>
              <a:gd name="connsiteY623" fmla="*/ 1435283 h 6858000"/>
              <a:gd name="connsiteX624" fmla="*/ 349381 w 7467600"/>
              <a:gd name="connsiteY624" fmla="*/ 1875041 h 6858000"/>
              <a:gd name="connsiteX625" fmla="*/ 374363 w 7467600"/>
              <a:gd name="connsiteY625" fmla="*/ 1506494 h 6858000"/>
              <a:gd name="connsiteX626" fmla="*/ 302168 w 7467600"/>
              <a:gd name="connsiteY626" fmla="*/ 1274495 h 6858000"/>
              <a:gd name="connsiteX627" fmla="*/ 291466 w 7467600"/>
              <a:gd name="connsiteY627" fmla="*/ 1250369 h 6858000"/>
              <a:gd name="connsiteX628" fmla="*/ 678222 w 7467600"/>
              <a:gd name="connsiteY628" fmla="*/ 1248670 h 6858000"/>
              <a:gd name="connsiteX629" fmla="*/ 775536 w 7467600"/>
              <a:gd name="connsiteY629" fmla="*/ 1388015 h 6858000"/>
              <a:gd name="connsiteX630" fmla="*/ 894529 w 7467600"/>
              <a:gd name="connsiteY630" fmla="*/ 1567739 h 6858000"/>
              <a:gd name="connsiteX631" fmla="*/ 948000 w 7467600"/>
              <a:gd name="connsiteY631" fmla="*/ 1663088 h 6858000"/>
              <a:gd name="connsiteX632" fmla="*/ 1006812 w 7467600"/>
              <a:gd name="connsiteY632" fmla="*/ 1767683 h 6858000"/>
              <a:gd name="connsiteX633" fmla="*/ 1149133 w 7467600"/>
              <a:gd name="connsiteY633" fmla="*/ 1971513 h 6858000"/>
              <a:gd name="connsiteX634" fmla="*/ 1333952 w 7467600"/>
              <a:gd name="connsiteY634" fmla="*/ 2251620 h 6858000"/>
              <a:gd name="connsiteX635" fmla="*/ 1337329 w 7467600"/>
              <a:gd name="connsiteY635" fmla="*/ 2258350 h 6858000"/>
              <a:gd name="connsiteX636" fmla="*/ 1014726 w 7467600"/>
              <a:gd name="connsiteY636" fmla="*/ 1615556 h 6858000"/>
              <a:gd name="connsiteX637" fmla="*/ 678222 w 7467600"/>
              <a:gd name="connsiteY637" fmla="*/ 1248670 h 6858000"/>
              <a:gd name="connsiteX638" fmla="*/ 6691602 w 7467600"/>
              <a:gd name="connsiteY638" fmla="*/ 1140573 h 6858000"/>
              <a:gd name="connsiteX639" fmla="*/ 6571100 w 7467600"/>
              <a:gd name="connsiteY639" fmla="*/ 1183662 h 6858000"/>
              <a:gd name="connsiteX640" fmla="*/ 6241687 w 7467600"/>
              <a:gd name="connsiteY640" fmla="*/ 1257600 h 6858000"/>
              <a:gd name="connsiteX641" fmla="*/ 5693009 w 7467600"/>
              <a:gd name="connsiteY641" fmla="*/ 1478256 h 6858000"/>
              <a:gd name="connsiteX642" fmla="*/ 6548420 w 7467600"/>
              <a:gd name="connsiteY642" fmla="*/ 1214599 h 6858000"/>
              <a:gd name="connsiteX643" fmla="*/ 6605473 w 7467600"/>
              <a:gd name="connsiteY643" fmla="*/ 1184686 h 6858000"/>
              <a:gd name="connsiteX644" fmla="*/ 6691602 w 7467600"/>
              <a:gd name="connsiteY644" fmla="*/ 1140573 h 6858000"/>
              <a:gd name="connsiteX645" fmla="*/ 4002475 w 7467600"/>
              <a:gd name="connsiteY645" fmla="*/ 1037802 h 6858000"/>
              <a:gd name="connsiteX646" fmla="*/ 4000324 w 7467600"/>
              <a:gd name="connsiteY646" fmla="*/ 1039362 h 6858000"/>
              <a:gd name="connsiteX647" fmla="*/ 4002862 w 7467600"/>
              <a:gd name="connsiteY647" fmla="*/ 1042866 h 6858000"/>
              <a:gd name="connsiteX648" fmla="*/ 4002475 w 7467600"/>
              <a:gd name="connsiteY648" fmla="*/ 1037802 h 6858000"/>
              <a:gd name="connsiteX649" fmla="*/ 506322 w 7467600"/>
              <a:gd name="connsiteY649" fmla="*/ 1020997 h 6858000"/>
              <a:gd name="connsiteX650" fmla="*/ 533068 w 7467600"/>
              <a:gd name="connsiteY650" fmla="*/ 1029409 h 6858000"/>
              <a:gd name="connsiteX651" fmla="*/ 1232525 w 7467600"/>
              <a:gd name="connsiteY651" fmla="*/ 1804675 h 6858000"/>
              <a:gd name="connsiteX652" fmla="*/ 1388858 w 7467600"/>
              <a:gd name="connsiteY652" fmla="*/ 2368011 h 6858000"/>
              <a:gd name="connsiteX653" fmla="*/ 1384098 w 7467600"/>
              <a:gd name="connsiteY653" fmla="*/ 2378125 h 6858000"/>
              <a:gd name="connsiteX654" fmla="*/ 1425393 w 7467600"/>
              <a:gd name="connsiteY654" fmla="*/ 2589124 h 6858000"/>
              <a:gd name="connsiteX655" fmla="*/ 1424001 w 7467600"/>
              <a:gd name="connsiteY655" fmla="*/ 2597541 h 6858000"/>
              <a:gd name="connsiteX656" fmla="*/ 2152729 w 7467600"/>
              <a:gd name="connsiteY656" fmla="*/ 2864487 h 6858000"/>
              <a:gd name="connsiteX657" fmla="*/ 2020609 w 7467600"/>
              <a:gd name="connsiteY657" fmla="*/ 2539671 h 6858000"/>
              <a:gd name="connsiteX658" fmla="*/ 2018920 w 7467600"/>
              <a:gd name="connsiteY658" fmla="*/ 2536309 h 6858000"/>
              <a:gd name="connsiteX659" fmla="*/ 1342441 w 7467600"/>
              <a:gd name="connsiteY659" fmla="*/ 1173017 h 6858000"/>
              <a:gd name="connsiteX660" fmla="*/ 1367925 w 7467600"/>
              <a:gd name="connsiteY660" fmla="*/ 1135648 h 6858000"/>
              <a:gd name="connsiteX661" fmla="*/ 1771401 w 7467600"/>
              <a:gd name="connsiteY661" fmla="*/ 1806673 h 6858000"/>
              <a:gd name="connsiteX662" fmla="*/ 1972385 w 7467600"/>
              <a:gd name="connsiteY662" fmla="*/ 2198735 h 6858000"/>
              <a:gd name="connsiteX663" fmla="*/ 2040892 w 7467600"/>
              <a:gd name="connsiteY663" fmla="*/ 2405205 h 6858000"/>
              <a:gd name="connsiteX664" fmla="*/ 2131689 w 7467600"/>
              <a:gd name="connsiteY664" fmla="*/ 1936926 h 6858000"/>
              <a:gd name="connsiteX665" fmla="*/ 2454820 w 7467600"/>
              <a:gd name="connsiteY665" fmla="*/ 1248808 h 6858000"/>
              <a:gd name="connsiteX666" fmla="*/ 2492512 w 7467600"/>
              <a:gd name="connsiteY666" fmla="*/ 1302920 h 6858000"/>
              <a:gd name="connsiteX667" fmla="*/ 2081216 w 7467600"/>
              <a:gd name="connsiteY667" fmla="*/ 2527513 h 6858000"/>
              <a:gd name="connsiteX668" fmla="*/ 2081211 w 7467600"/>
              <a:gd name="connsiteY668" fmla="*/ 2528916 h 6858000"/>
              <a:gd name="connsiteX669" fmla="*/ 2199067 w 7467600"/>
              <a:gd name="connsiteY669" fmla="*/ 2884061 h 6858000"/>
              <a:gd name="connsiteX670" fmla="*/ 3192586 w 7467600"/>
              <a:gd name="connsiteY670" fmla="*/ 3411496 h 6858000"/>
              <a:gd name="connsiteX671" fmla="*/ 3182620 w 7467600"/>
              <a:gd name="connsiteY671" fmla="*/ 3483279 h 6858000"/>
              <a:gd name="connsiteX672" fmla="*/ 2435119 w 7467600"/>
              <a:gd name="connsiteY672" fmla="*/ 3080173 h 6858000"/>
              <a:gd name="connsiteX673" fmla="*/ 2410152 w 7467600"/>
              <a:gd name="connsiteY673" fmla="*/ 3063751 h 6858000"/>
              <a:gd name="connsiteX674" fmla="*/ 2408099 w 7467600"/>
              <a:gd name="connsiteY674" fmla="*/ 3064403 h 6858000"/>
              <a:gd name="connsiteX675" fmla="*/ 2407218 w 7467600"/>
              <a:gd name="connsiteY675" fmla="*/ 3070324 h 6858000"/>
              <a:gd name="connsiteX676" fmla="*/ 2380138 w 7467600"/>
              <a:gd name="connsiteY676" fmla="*/ 3099341 h 6858000"/>
              <a:gd name="connsiteX677" fmla="*/ 1765923 w 7467600"/>
              <a:gd name="connsiteY677" fmla="*/ 3581043 h 6858000"/>
              <a:gd name="connsiteX678" fmla="*/ 1702258 w 7467600"/>
              <a:gd name="connsiteY678" fmla="*/ 3612286 h 6858000"/>
              <a:gd name="connsiteX679" fmla="*/ 1538370 w 7467600"/>
              <a:gd name="connsiteY679" fmla="*/ 3811804 h 6858000"/>
              <a:gd name="connsiteX680" fmla="*/ 542867 w 7467600"/>
              <a:gd name="connsiteY680" fmla="*/ 4944092 h 6858000"/>
              <a:gd name="connsiteX681" fmla="*/ 515800 w 7467600"/>
              <a:gd name="connsiteY681" fmla="*/ 4862180 h 6858000"/>
              <a:gd name="connsiteX682" fmla="*/ 909145 w 7467600"/>
              <a:gd name="connsiteY682" fmla="*/ 4199225 h 6858000"/>
              <a:gd name="connsiteX683" fmla="*/ 1214067 w 7467600"/>
              <a:gd name="connsiteY683" fmla="*/ 3908561 h 6858000"/>
              <a:gd name="connsiteX684" fmla="*/ 640967 w 7467600"/>
              <a:gd name="connsiteY684" fmla="*/ 4105601 h 6858000"/>
              <a:gd name="connsiteX685" fmla="*/ 112563 w 7467600"/>
              <a:gd name="connsiteY685" fmla="*/ 4396952 h 6858000"/>
              <a:gd name="connsiteX686" fmla="*/ 0 w 7467600"/>
              <a:gd name="connsiteY686" fmla="*/ 4466006 h 6858000"/>
              <a:gd name="connsiteX687" fmla="*/ 0 w 7467600"/>
              <a:gd name="connsiteY687" fmla="*/ 4233763 h 6858000"/>
              <a:gd name="connsiteX688" fmla="*/ 36881 w 7467600"/>
              <a:gd name="connsiteY688" fmla="*/ 4200118 h 6858000"/>
              <a:gd name="connsiteX689" fmla="*/ 910534 w 7467600"/>
              <a:gd name="connsiteY689" fmla="*/ 3629753 h 6858000"/>
              <a:gd name="connsiteX690" fmla="*/ 1578717 w 7467600"/>
              <a:gd name="connsiteY690" fmla="*/ 3575982 h 6858000"/>
              <a:gd name="connsiteX691" fmla="*/ 2338780 w 7467600"/>
              <a:gd name="connsiteY691" fmla="*/ 3033725 h 6858000"/>
              <a:gd name="connsiteX692" fmla="*/ 1807991 w 7467600"/>
              <a:gd name="connsiteY692" fmla="*/ 2807184 h 6858000"/>
              <a:gd name="connsiteX693" fmla="*/ 1416358 w 7467600"/>
              <a:gd name="connsiteY693" fmla="*/ 3112571 h 6858000"/>
              <a:gd name="connsiteX694" fmla="*/ 939066 w 7467600"/>
              <a:gd name="connsiteY694" fmla="*/ 3378798 h 6858000"/>
              <a:gd name="connsiteX695" fmla="*/ 115099 w 7467600"/>
              <a:gd name="connsiteY695" fmla="*/ 3607650 h 6858000"/>
              <a:gd name="connsiteX696" fmla="*/ 97284 w 7467600"/>
              <a:gd name="connsiteY696" fmla="*/ 3520393 h 6858000"/>
              <a:gd name="connsiteX697" fmla="*/ 922050 w 7467600"/>
              <a:gd name="connsiteY697" fmla="*/ 3074867 h 6858000"/>
              <a:gd name="connsiteX698" fmla="*/ 1405265 w 7467600"/>
              <a:gd name="connsiteY698" fmla="*/ 3016319 h 6858000"/>
              <a:gd name="connsiteX699" fmla="*/ 1407512 w 7467600"/>
              <a:gd name="connsiteY699" fmla="*/ 3018001 h 6858000"/>
              <a:gd name="connsiteX700" fmla="*/ 1726266 w 7467600"/>
              <a:gd name="connsiteY700" fmla="*/ 2777274 h 6858000"/>
              <a:gd name="connsiteX701" fmla="*/ 625390 w 7467600"/>
              <a:gd name="connsiteY701" fmla="*/ 2514541 h 6858000"/>
              <a:gd name="connsiteX702" fmla="*/ 619799 w 7467600"/>
              <a:gd name="connsiteY702" fmla="*/ 2527180 h 6858000"/>
              <a:gd name="connsiteX703" fmla="*/ 310030 w 7467600"/>
              <a:gd name="connsiteY703" fmla="*/ 2771818 h 6858000"/>
              <a:gd name="connsiteX704" fmla="*/ 173877 w 7467600"/>
              <a:gd name="connsiteY704" fmla="*/ 2937056 h 6858000"/>
              <a:gd name="connsiteX705" fmla="*/ 77889 w 7467600"/>
              <a:gd name="connsiteY705" fmla="*/ 3138440 h 6858000"/>
              <a:gd name="connsiteX706" fmla="*/ 0 w 7467600"/>
              <a:gd name="connsiteY706" fmla="*/ 3271395 h 6858000"/>
              <a:gd name="connsiteX707" fmla="*/ 0 w 7467600"/>
              <a:gd name="connsiteY707" fmla="*/ 3153002 h 6858000"/>
              <a:gd name="connsiteX708" fmla="*/ 2386 w 7467600"/>
              <a:gd name="connsiteY708" fmla="*/ 3149203 h 6858000"/>
              <a:gd name="connsiteX709" fmla="*/ 89753 w 7467600"/>
              <a:gd name="connsiteY709" fmla="*/ 2987702 h 6858000"/>
              <a:gd name="connsiteX710" fmla="*/ 76869 w 7467600"/>
              <a:gd name="connsiteY710" fmla="*/ 3005404 h 6858000"/>
              <a:gd name="connsiteX711" fmla="*/ 32049 w 7467600"/>
              <a:gd name="connsiteY711" fmla="*/ 3065814 h 6858000"/>
              <a:gd name="connsiteX712" fmla="*/ 0 w 7467600"/>
              <a:gd name="connsiteY712" fmla="*/ 3108744 h 6858000"/>
              <a:gd name="connsiteX713" fmla="*/ 0 w 7467600"/>
              <a:gd name="connsiteY713" fmla="*/ 3058059 h 6858000"/>
              <a:gd name="connsiteX714" fmla="*/ 7610 w 7467600"/>
              <a:gd name="connsiteY714" fmla="*/ 3047889 h 6858000"/>
              <a:gd name="connsiteX715" fmla="*/ 52419 w 7467600"/>
              <a:gd name="connsiteY715" fmla="*/ 2987479 h 6858000"/>
              <a:gd name="connsiteX716" fmla="*/ 59142 w 7467600"/>
              <a:gd name="connsiteY716" fmla="*/ 2978488 h 6858000"/>
              <a:gd name="connsiteX717" fmla="*/ 0 w 7467600"/>
              <a:gd name="connsiteY717" fmla="*/ 3015334 h 6858000"/>
              <a:gd name="connsiteX718" fmla="*/ 0 w 7467600"/>
              <a:gd name="connsiteY718" fmla="*/ 2914286 h 6858000"/>
              <a:gd name="connsiteX719" fmla="*/ 36383 w 7467600"/>
              <a:gd name="connsiteY719" fmla="*/ 2901128 h 6858000"/>
              <a:gd name="connsiteX720" fmla="*/ 156329 w 7467600"/>
              <a:gd name="connsiteY720" fmla="*/ 2840533 h 6858000"/>
              <a:gd name="connsiteX721" fmla="*/ 358355 w 7467600"/>
              <a:gd name="connsiteY721" fmla="*/ 2620471 h 6858000"/>
              <a:gd name="connsiteX722" fmla="*/ 510577 w 7467600"/>
              <a:gd name="connsiteY722" fmla="*/ 2501244 h 6858000"/>
              <a:gd name="connsiteX723" fmla="*/ 211967 w 7467600"/>
              <a:gd name="connsiteY723" fmla="*/ 2479171 h 6858000"/>
              <a:gd name="connsiteX724" fmla="*/ 0 w 7467600"/>
              <a:gd name="connsiteY724" fmla="*/ 2476398 h 6858000"/>
              <a:gd name="connsiteX725" fmla="*/ 0 w 7467600"/>
              <a:gd name="connsiteY725" fmla="*/ 2389189 h 6858000"/>
              <a:gd name="connsiteX726" fmla="*/ 103062 w 7467600"/>
              <a:gd name="connsiteY726" fmla="*/ 2389518 h 6858000"/>
              <a:gd name="connsiteX727" fmla="*/ 510734 w 7467600"/>
              <a:gd name="connsiteY727" fmla="*/ 2416201 h 6858000"/>
              <a:gd name="connsiteX728" fmla="*/ 279257 w 7467600"/>
              <a:gd name="connsiteY728" fmla="*/ 2092102 h 6858000"/>
              <a:gd name="connsiteX729" fmla="*/ 65265 w 7467600"/>
              <a:gd name="connsiteY729" fmla="*/ 2006049 h 6858000"/>
              <a:gd name="connsiteX730" fmla="*/ 0 w 7467600"/>
              <a:gd name="connsiteY730" fmla="*/ 1982532 h 6858000"/>
              <a:gd name="connsiteX731" fmla="*/ 0 w 7467600"/>
              <a:gd name="connsiteY731" fmla="*/ 1912789 h 6858000"/>
              <a:gd name="connsiteX732" fmla="*/ 97460 w 7467600"/>
              <a:gd name="connsiteY732" fmla="*/ 1953725 h 6858000"/>
              <a:gd name="connsiteX733" fmla="*/ 221272 w 7467600"/>
              <a:gd name="connsiteY733" fmla="*/ 1980766 h 6858000"/>
              <a:gd name="connsiteX734" fmla="*/ 116765 w 7467600"/>
              <a:gd name="connsiteY734" fmla="*/ 1911033 h 6858000"/>
              <a:gd name="connsiteX735" fmla="*/ 16405 w 7467600"/>
              <a:gd name="connsiteY735" fmla="*/ 1803412 h 6858000"/>
              <a:gd name="connsiteX736" fmla="*/ 0 w 7467600"/>
              <a:gd name="connsiteY736" fmla="*/ 1784777 h 6858000"/>
              <a:gd name="connsiteX737" fmla="*/ 0 w 7467600"/>
              <a:gd name="connsiteY737" fmla="*/ 1740082 h 6858000"/>
              <a:gd name="connsiteX738" fmla="*/ 39394 w 7467600"/>
              <a:gd name="connsiteY738" fmla="*/ 1784856 h 6858000"/>
              <a:gd name="connsiteX739" fmla="*/ 135813 w 7467600"/>
              <a:gd name="connsiteY739" fmla="*/ 1888838 h 6858000"/>
              <a:gd name="connsiteX740" fmla="*/ 242575 w 7467600"/>
              <a:gd name="connsiteY740" fmla="*/ 1958841 h 6858000"/>
              <a:gd name="connsiteX741" fmla="*/ 82197 w 7467600"/>
              <a:gd name="connsiteY741" fmla="*/ 1754826 h 6858000"/>
              <a:gd name="connsiteX742" fmla="*/ 0 w 7467600"/>
              <a:gd name="connsiteY742" fmla="*/ 1679650 h 6858000"/>
              <a:gd name="connsiteX743" fmla="*/ 0 w 7467600"/>
              <a:gd name="connsiteY743" fmla="*/ 1602463 h 6858000"/>
              <a:gd name="connsiteX744" fmla="*/ 84689 w 7467600"/>
              <a:gd name="connsiteY744" fmla="*/ 1677442 h 6858000"/>
              <a:gd name="connsiteX745" fmla="*/ 298437 w 7467600"/>
              <a:gd name="connsiteY745" fmla="*/ 1968019 h 6858000"/>
              <a:gd name="connsiteX746" fmla="*/ 227269 w 7467600"/>
              <a:gd name="connsiteY746" fmla="*/ 1114064 h 6858000"/>
              <a:gd name="connsiteX747" fmla="*/ 248003 w 7467600"/>
              <a:gd name="connsiteY747" fmla="*/ 1089613 h 6858000"/>
              <a:gd name="connsiteX748" fmla="*/ 427020 w 7467600"/>
              <a:gd name="connsiteY748" fmla="*/ 1619803 h 6858000"/>
              <a:gd name="connsiteX749" fmla="*/ 340345 w 7467600"/>
              <a:gd name="connsiteY749" fmla="*/ 2027739 h 6858000"/>
              <a:gd name="connsiteX750" fmla="*/ 360865 w 7467600"/>
              <a:gd name="connsiteY750" fmla="*/ 2044827 h 6858000"/>
              <a:gd name="connsiteX751" fmla="*/ 560414 w 7467600"/>
              <a:gd name="connsiteY751" fmla="*/ 2421457 h 6858000"/>
              <a:gd name="connsiteX752" fmla="*/ 1359703 w 7467600"/>
              <a:gd name="connsiteY752" fmla="*/ 2578554 h 6858000"/>
              <a:gd name="connsiteX753" fmla="*/ 1359422 w 7467600"/>
              <a:gd name="connsiteY753" fmla="*/ 2577994 h 6858000"/>
              <a:gd name="connsiteX754" fmla="*/ 828701 w 7467600"/>
              <a:gd name="connsiteY754" fmla="*/ 1839520 h 6858000"/>
              <a:gd name="connsiteX755" fmla="*/ 494427 w 7467600"/>
              <a:gd name="connsiteY755" fmla="*/ 1092333 h 6858000"/>
              <a:gd name="connsiteX756" fmla="*/ 506322 w 7467600"/>
              <a:gd name="connsiteY756" fmla="*/ 1020997 h 6858000"/>
              <a:gd name="connsiteX757" fmla="*/ 4570198 w 7467600"/>
              <a:gd name="connsiteY757" fmla="*/ 978081 h 6858000"/>
              <a:gd name="connsiteX758" fmla="*/ 4523691 w 7467600"/>
              <a:gd name="connsiteY758" fmla="*/ 1127776 h 6858000"/>
              <a:gd name="connsiteX759" fmla="*/ 4509875 w 7467600"/>
              <a:gd name="connsiteY759" fmla="*/ 1167552 h 6858000"/>
              <a:gd name="connsiteX760" fmla="*/ 4478168 w 7467600"/>
              <a:gd name="connsiteY760" fmla="*/ 1260735 h 6858000"/>
              <a:gd name="connsiteX761" fmla="*/ 4409309 w 7467600"/>
              <a:gd name="connsiteY761" fmla="*/ 1666996 h 6858000"/>
              <a:gd name="connsiteX762" fmla="*/ 4370031 w 7467600"/>
              <a:gd name="connsiteY762" fmla="*/ 1955666 h 6858000"/>
              <a:gd name="connsiteX763" fmla="*/ 4570198 w 7467600"/>
              <a:gd name="connsiteY763" fmla="*/ 978081 h 6858000"/>
              <a:gd name="connsiteX764" fmla="*/ 4557898 w 7467600"/>
              <a:gd name="connsiteY764" fmla="*/ 900011 h 6858000"/>
              <a:gd name="connsiteX765" fmla="*/ 4344840 w 7467600"/>
              <a:gd name="connsiteY765" fmla="*/ 1922038 h 6858000"/>
              <a:gd name="connsiteX766" fmla="*/ 4378710 w 7467600"/>
              <a:gd name="connsiteY766" fmla="*/ 1665516 h 6858000"/>
              <a:gd name="connsiteX767" fmla="*/ 4448798 w 7467600"/>
              <a:gd name="connsiteY767" fmla="*/ 1253024 h 6858000"/>
              <a:gd name="connsiteX768" fmla="*/ 4480315 w 7467600"/>
              <a:gd name="connsiteY768" fmla="*/ 1158454 h 6858000"/>
              <a:gd name="connsiteX769" fmla="*/ 4494133 w 7467600"/>
              <a:gd name="connsiteY769" fmla="*/ 1118676 h 6858000"/>
              <a:gd name="connsiteX770" fmla="*/ 4557898 w 7467600"/>
              <a:gd name="connsiteY770" fmla="*/ 900011 h 6858000"/>
              <a:gd name="connsiteX771" fmla="*/ 5870151 w 7467600"/>
              <a:gd name="connsiteY771" fmla="*/ 898890 h 6858000"/>
              <a:gd name="connsiteX772" fmla="*/ 5861335 w 7467600"/>
              <a:gd name="connsiteY772" fmla="*/ 899177 h 6858000"/>
              <a:gd name="connsiteX773" fmla="*/ 5843702 w 7467600"/>
              <a:gd name="connsiteY773" fmla="*/ 899748 h 6858000"/>
              <a:gd name="connsiteX774" fmla="*/ 5651107 w 7467600"/>
              <a:gd name="connsiteY774" fmla="*/ 920306 h 6858000"/>
              <a:gd name="connsiteX775" fmla="*/ 5459407 w 7467600"/>
              <a:gd name="connsiteY775" fmla="*/ 940975 h 6858000"/>
              <a:gd name="connsiteX776" fmla="*/ 5374846 w 7467600"/>
              <a:gd name="connsiteY776" fmla="*/ 941988 h 6858000"/>
              <a:gd name="connsiteX777" fmla="*/ 5256105 w 7467600"/>
              <a:gd name="connsiteY777" fmla="*/ 945632 h 6858000"/>
              <a:gd name="connsiteX778" fmla="*/ 5107071 w 7467600"/>
              <a:gd name="connsiteY778" fmla="*/ 969720 h 6858000"/>
              <a:gd name="connsiteX779" fmla="*/ 4998681 w 7467600"/>
              <a:gd name="connsiteY779" fmla="*/ 988771 h 6858000"/>
              <a:gd name="connsiteX780" fmla="*/ 5870151 w 7467600"/>
              <a:gd name="connsiteY780" fmla="*/ 898890 h 6858000"/>
              <a:gd name="connsiteX781" fmla="*/ 5504425 w 7467600"/>
              <a:gd name="connsiteY781" fmla="*/ 848067 h 6858000"/>
              <a:gd name="connsiteX782" fmla="*/ 4968849 w 7467600"/>
              <a:gd name="connsiteY782" fmla="*/ 962318 h 6858000"/>
              <a:gd name="connsiteX783" fmla="*/ 5104039 w 7467600"/>
              <a:gd name="connsiteY783" fmla="*/ 940634 h 6858000"/>
              <a:gd name="connsiteX784" fmla="*/ 5256311 w 7467600"/>
              <a:gd name="connsiteY784" fmla="*/ 916490 h 6858000"/>
              <a:gd name="connsiteX785" fmla="*/ 5377381 w 7467600"/>
              <a:gd name="connsiteY785" fmla="*/ 912671 h 6858000"/>
              <a:gd name="connsiteX786" fmla="*/ 5460148 w 7467600"/>
              <a:gd name="connsiteY786" fmla="*/ 911442 h 6858000"/>
              <a:gd name="connsiteX787" fmla="*/ 5648971 w 7467600"/>
              <a:gd name="connsiteY787" fmla="*/ 891331 h 6858000"/>
              <a:gd name="connsiteX788" fmla="*/ 5844807 w 7467600"/>
              <a:gd name="connsiteY788" fmla="*/ 870718 h 6858000"/>
              <a:gd name="connsiteX789" fmla="*/ 5862975 w 7467600"/>
              <a:gd name="connsiteY789" fmla="*/ 869756 h 6858000"/>
              <a:gd name="connsiteX790" fmla="*/ 5920887 w 7467600"/>
              <a:gd name="connsiteY790" fmla="*/ 865929 h 6858000"/>
              <a:gd name="connsiteX791" fmla="*/ 5504425 w 7467600"/>
              <a:gd name="connsiteY791" fmla="*/ 848067 h 6858000"/>
              <a:gd name="connsiteX792" fmla="*/ 3607114 w 7467600"/>
              <a:gd name="connsiteY792" fmla="*/ 467441 h 6858000"/>
              <a:gd name="connsiteX793" fmla="*/ 3296242 w 7467600"/>
              <a:gd name="connsiteY793" fmla="*/ 807991 h 6858000"/>
              <a:gd name="connsiteX794" fmla="*/ 3174674 w 7467600"/>
              <a:gd name="connsiteY794" fmla="*/ 919759 h 6858000"/>
              <a:gd name="connsiteX795" fmla="*/ 3042978 w 7467600"/>
              <a:gd name="connsiteY795" fmla="*/ 1054894 h 6858000"/>
              <a:gd name="connsiteX796" fmla="*/ 2968914 w 7467600"/>
              <a:gd name="connsiteY796" fmla="*/ 1133756 h 6858000"/>
              <a:gd name="connsiteX797" fmla="*/ 3103823 w 7467600"/>
              <a:gd name="connsiteY797" fmla="*/ 1026814 h 6858000"/>
              <a:gd name="connsiteX798" fmla="*/ 3607114 w 7467600"/>
              <a:gd name="connsiteY798" fmla="*/ 467441 h 6858000"/>
              <a:gd name="connsiteX799" fmla="*/ 3744487 w 7467600"/>
              <a:gd name="connsiteY799" fmla="*/ 383136 h 6858000"/>
              <a:gd name="connsiteX800" fmla="*/ 3970213 w 7467600"/>
              <a:gd name="connsiteY800" fmla="*/ 995559 h 6858000"/>
              <a:gd name="connsiteX801" fmla="*/ 3744487 w 7467600"/>
              <a:gd name="connsiteY801" fmla="*/ 383136 h 6858000"/>
              <a:gd name="connsiteX802" fmla="*/ 3624562 w 7467600"/>
              <a:gd name="connsiteY802" fmla="*/ 367041 h 6858000"/>
              <a:gd name="connsiteX803" fmla="*/ 3489712 w 7467600"/>
              <a:gd name="connsiteY803" fmla="*/ 485386 h 6858000"/>
              <a:gd name="connsiteX804" fmla="*/ 3182994 w 7467600"/>
              <a:gd name="connsiteY804" fmla="*/ 828265 h 6858000"/>
              <a:gd name="connsiteX805" fmla="*/ 2892114 w 7467600"/>
              <a:gd name="connsiteY805" fmla="*/ 1172635 h 6858000"/>
              <a:gd name="connsiteX806" fmla="*/ 3021459 w 7467600"/>
              <a:gd name="connsiteY806" fmla="*/ 1035385 h 6858000"/>
              <a:gd name="connsiteX807" fmla="*/ 3153873 w 7467600"/>
              <a:gd name="connsiteY807" fmla="*/ 898971 h 6858000"/>
              <a:gd name="connsiteX808" fmla="*/ 3276511 w 7467600"/>
              <a:gd name="connsiteY808" fmla="*/ 786423 h 6858000"/>
              <a:gd name="connsiteX809" fmla="*/ 3584154 w 7467600"/>
              <a:gd name="connsiteY809" fmla="*/ 448218 h 6858000"/>
              <a:gd name="connsiteX810" fmla="*/ 3624562 w 7467600"/>
              <a:gd name="connsiteY810" fmla="*/ 367041 h 6858000"/>
              <a:gd name="connsiteX811" fmla="*/ 3766672 w 7467600"/>
              <a:gd name="connsiteY811" fmla="*/ 359429 h 6858000"/>
              <a:gd name="connsiteX812" fmla="*/ 3996338 w 7467600"/>
              <a:gd name="connsiteY812" fmla="*/ 968237 h 6858000"/>
              <a:gd name="connsiteX813" fmla="*/ 3766672 w 7467600"/>
              <a:gd name="connsiteY813" fmla="*/ 359429 h 6858000"/>
              <a:gd name="connsiteX814" fmla="*/ 5805386 w 7467600"/>
              <a:gd name="connsiteY814" fmla="*/ 239240 h 6858000"/>
              <a:gd name="connsiteX815" fmla="*/ 5736947 w 7467600"/>
              <a:gd name="connsiteY815" fmla="*/ 261367 h 6858000"/>
              <a:gd name="connsiteX816" fmla="*/ 5427012 w 7467600"/>
              <a:gd name="connsiteY816" fmla="*/ 311272 h 6858000"/>
              <a:gd name="connsiteX817" fmla="*/ 5147818 w 7467600"/>
              <a:gd name="connsiteY817" fmla="*/ 322112 h 6858000"/>
              <a:gd name="connsiteX818" fmla="*/ 5060854 w 7467600"/>
              <a:gd name="connsiteY818" fmla="*/ 311882 h 6858000"/>
              <a:gd name="connsiteX819" fmla="*/ 4945989 w 7467600"/>
              <a:gd name="connsiteY819" fmla="*/ 300516 h 6858000"/>
              <a:gd name="connsiteX820" fmla="*/ 5410479 w 7467600"/>
              <a:gd name="connsiteY820" fmla="*/ 348434 h 6858000"/>
              <a:gd name="connsiteX821" fmla="*/ 5805386 w 7467600"/>
              <a:gd name="connsiteY821" fmla="*/ 239240 h 6858000"/>
              <a:gd name="connsiteX822" fmla="*/ 5905192 w 7467600"/>
              <a:gd name="connsiteY822" fmla="*/ 163079 h 6858000"/>
              <a:gd name="connsiteX823" fmla="*/ 5865655 w 7467600"/>
              <a:gd name="connsiteY823" fmla="*/ 171901 h 6858000"/>
              <a:gd name="connsiteX824" fmla="*/ 5259740 w 7467600"/>
              <a:gd name="connsiteY824" fmla="*/ 257013 h 6858000"/>
              <a:gd name="connsiteX825" fmla="*/ 5208466 w 7467600"/>
              <a:gd name="connsiteY825" fmla="*/ 257550 h 6858000"/>
              <a:gd name="connsiteX826" fmla="*/ 4980204 w 7467600"/>
              <a:gd name="connsiteY826" fmla="*/ 271903 h 6858000"/>
              <a:gd name="connsiteX827" fmla="*/ 5068068 w 7467600"/>
              <a:gd name="connsiteY827" fmla="*/ 282244 h 6858000"/>
              <a:gd name="connsiteX828" fmla="*/ 5153231 w 7467600"/>
              <a:gd name="connsiteY828" fmla="*/ 292240 h 6858000"/>
              <a:gd name="connsiteX829" fmla="*/ 5426491 w 7467600"/>
              <a:gd name="connsiteY829" fmla="*/ 281128 h 6858000"/>
              <a:gd name="connsiteX830" fmla="*/ 5731212 w 7467600"/>
              <a:gd name="connsiteY830" fmla="*/ 231951 h 6858000"/>
              <a:gd name="connsiteX831" fmla="*/ 5905192 w 7467600"/>
              <a:gd name="connsiteY831" fmla="*/ 163079 h 6858000"/>
              <a:gd name="connsiteX832" fmla="*/ 5944437 w 7467600"/>
              <a:gd name="connsiteY832" fmla="*/ 113829 h 6858000"/>
              <a:gd name="connsiteX833" fmla="*/ 5825032 w 7467600"/>
              <a:gd name="connsiteY833" fmla="*/ 146405 h 6858000"/>
              <a:gd name="connsiteX834" fmla="*/ 4955599 w 7467600"/>
              <a:gd name="connsiteY834" fmla="*/ 247008 h 6858000"/>
              <a:gd name="connsiteX835" fmla="*/ 5210104 w 7467600"/>
              <a:gd name="connsiteY835" fmla="*/ 228123 h 6858000"/>
              <a:gd name="connsiteX836" fmla="*/ 5261015 w 7467600"/>
              <a:gd name="connsiteY836" fmla="*/ 227087 h 6858000"/>
              <a:gd name="connsiteX837" fmla="*/ 5861181 w 7467600"/>
              <a:gd name="connsiteY837" fmla="*/ 143093 h 6858000"/>
              <a:gd name="connsiteX838" fmla="*/ 5961252 w 7467600"/>
              <a:gd name="connsiteY838" fmla="*/ 114820 h 6858000"/>
              <a:gd name="connsiteX839" fmla="*/ 5944437 w 7467600"/>
              <a:gd name="connsiteY839" fmla="*/ 113829 h 6858000"/>
              <a:gd name="connsiteX840" fmla="*/ 3882765 w 7467600"/>
              <a:gd name="connsiteY840" fmla="*/ 0 h 6858000"/>
              <a:gd name="connsiteX841" fmla="*/ 3995099 w 7467600"/>
              <a:gd name="connsiteY841" fmla="*/ 0 h 6858000"/>
              <a:gd name="connsiteX842" fmla="*/ 4163818 w 7467600"/>
              <a:gd name="connsiteY842" fmla="*/ 234104 h 6858000"/>
              <a:gd name="connsiteX843" fmla="*/ 4172099 w 7467600"/>
              <a:gd name="connsiteY843" fmla="*/ 234207 h 6858000"/>
              <a:gd name="connsiteX844" fmla="*/ 4784282 w 7467600"/>
              <a:gd name="connsiteY844" fmla="*/ 276561 h 6858000"/>
              <a:gd name="connsiteX845" fmla="*/ 4801687 w 7467600"/>
              <a:gd name="connsiteY845" fmla="*/ 267764 h 6858000"/>
              <a:gd name="connsiteX846" fmla="*/ 6082788 w 7467600"/>
              <a:gd name="connsiteY846" fmla="*/ 64119 h 6858000"/>
              <a:gd name="connsiteX847" fmla="*/ 6099442 w 7467600"/>
              <a:gd name="connsiteY847" fmla="*/ 82568 h 6858000"/>
              <a:gd name="connsiteX848" fmla="*/ 4804137 w 7467600"/>
              <a:gd name="connsiteY848" fmla="*/ 320931 h 6858000"/>
              <a:gd name="connsiteX849" fmla="*/ 4227047 w 7467600"/>
              <a:gd name="connsiteY849" fmla="*/ 313415 h 6858000"/>
              <a:gd name="connsiteX850" fmla="*/ 4346041 w 7467600"/>
              <a:gd name="connsiteY850" fmla="*/ 456086 h 6858000"/>
              <a:gd name="connsiteX851" fmla="*/ 4870967 w 7467600"/>
              <a:gd name="connsiteY851" fmla="*/ 963061 h 6858000"/>
              <a:gd name="connsiteX852" fmla="*/ 4889647 w 7467600"/>
              <a:gd name="connsiteY852" fmla="*/ 957147 h 6858000"/>
              <a:gd name="connsiteX853" fmla="*/ 5422504 w 7467600"/>
              <a:gd name="connsiteY853" fmla="*/ 805191 h 6858000"/>
              <a:gd name="connsiteX854" fmla="*/ 6087656 w 7467600"/>
              <a:gd name="connsiteY854" fmla="*/ 826703 h 6858000"/>
              <a:gd name="connsiteX855" fmla="*/ 6058717 w 7467600"/>
              <a:gd name="connsiteY855" fmla="*/ 865992 h 6858000"/>
              <a:gd name="connsiteX856" fmla="*/ 4974153 w 7467600"/>
              <a:gd name="connsiteY856" fmla="*/ 1045456 h 6858000"/>
              <a:gd name="connsiteX857" fmla="*/ 5627835 w 7467600"/>
              <a:gd name="connsiteY857" fmla="*/ 1472077 h 6858000"/>
              <a:gd name="connsiteX858" fmla="*/ 5629817 w 7467600"/>
              <a:gd name="connsiteY858" fmla="*/ 1471412 h 6858000"/>
              <a:gd name="connsiteX859" fmla="*/ 5634124 w 7467600"/>
              <a:gd name="connsiteY859" fmla="*/ 1470572 h 6858000"/>
              <a:gd name="connsiteX860" fmla="*/ 5755832 w 7467600"/>
              <a:gd name="connsiteY860" fmla="*/ 1383886 h 6858000"/>
              <a:gd name="connsiteX861" fmla="*/ 6014186 w 7467600"/>
              <a:gd name="connsiteY861" fmla="*/ 1279799 h 6858000"/>
              <a:gd name="connsiteX862" fmla="*/ 6901619 w 7467600"/>
              <a:gd name="connsiteY862" fmla="*/ 1047874 h 6858000"/>
              <a:gd name="connsiteX863" fmla="*/ 6931566 w 7467600"/>
              <a:gd name="connsiteY863" fmla="*/ 1062034 h 6858000"/>
              <a:gd name="connsiteX864" fmla="*/ 5790982 w 7467600"/>
              <a:gd name="connsiteY864" fmla="*/ 1561380 h 6858000"/>
              <a:gd name="connsiteX865" fmla="*/ 6188971 w 7467600"/>
              <a:gd name="connsiteY865" fmla="*/ 1755168 h 6858000"/>
              <a:gd name="connsiteX866" fmla="*/ 6202446 w 7467600"/>
              <a:gd name="connsiteY866" fmla="*/ 1752268 h 6858000"/>
              <a:gd name="connsiteX867" fmla="*/ 7179560 w 7467600"/>
              <a:gd name="connsiteY867" fmla="*/ 1467551 h 6858000"/>
              <a:gd name="connsiteX868" fmla="*/ 7158730 w 7467600"/>
              <a:gd name="connsiteY868" fmla="*/ 1507835 h 6858000"/>
              <a:gd name="connsiteX869" fmla="*/ 6326959 w 7467600"/>
              <a:gd name="connsiteY869" fmla="*/ 1817686 h 6858000"/>
              <a:gd name="connsiteX870" fmla="*/ 6537433 w 7467600"/>
              <a:gd name="connsiteY870" fmla="*/ 1907790 h 6858000"/>
              <a:gd name="connsiteX871" fmla="*/ 6550221 w 7467600"/>
              <a:gd name="connsiteY871" fmla="*/ 1910729 h 6858000"/>
              <a:gd name="connsiteX872" fmla="*/ 6964438 w 7467600"/>
              <a:gd name="connsiteY872" fmla="*/ 2209505 h 6858000"/>
              <a:gd name="connsiteX873" fmla="*/ 7367862 w 7467600"/>
              <a:gd name="connsiteY873" fmla="*/ 2806833 h 6858000"/>
              <a:gd name="connsiteX874" fmla="*/ 7364329 w 7467600"/>
              <a:gd name="connsiteY874" fmla="*/ 2826907 h 6858000"/>
              <a:gd name="connsiteX875" fmla="*/ 7290545 w 7467600"/>
              <a:gd name="connsiteY875" fmla="*/ 2850663 h 6858000"/>
              <a:gd name="connsiteX876" fmla="*/ 6472036 w 7467600"/>
              <a:gd name="connsiteY876" fmla="*/ 1959003 h 6858000"/>
              <a:gd name="connsiteX877" fmla="*/ 5792897 w 7467600"/>
              <a:gd name="connsiteY877" fmla="*/ 1647747 h 6858000"/>
              <a:gd name="connsiteX878" fmla="*/ 5842751 w 7467600"/>
              <a:gd name="connsiteY878" fmla="*/ 1816112 h 6858000"/>
              <a:gd name="connsiteX879" fmla="*/ 5847424 w 7467600"/>
              <a:gd name="connsiteY879" fmla="*/ 1815776 h 6858000"/>
              <a:gd name="connsiteX880" fmla="*/ 6399821 w 7467600"/>
              <a:gd name="connsiteY880" fmla="*/ 2344799 h 6858000"/>
              <a:gd name="connsiteX881" fmla="*/ 6323232 w 7467600"/>
              <a:gd name="connsiteY881" fmla="*/ 2389634 h 6858000"/>
              <a:gd name="connsiteX882" fmla="*/ 5942958 w 7467600"/>
              <a:gd name="connsiteY882" fmla="*/ 2077708 h 6858000"/>
              <a:gd name="connsiteX883" fmla="*/ 5921559 w 7467600"/>
              <a:gd name="connsiteY883" fmla="*/ 2378596 h 6858000"/>
              <a:gd name="connsiteX884" fmla="*/ 5817651 w 7467600"/>
              <a:gd name="connsiteY884" fmla="*/ 3023919 h 6858000"/>
              <a:gd name="connsiteX885" fmla="*/ 5729634 w 7467600"/>
              <a:gd name="connsiteY885" fmla="*/ 3051849 h 6858000"/>
              <a:gd name="connsiteX886" fmla="*/ 5611018 w 7467600"/>
              <a:gd name="connsiteY886" fmla="*/ 2316769 h 6858000"/>
              <a:gd name="connsiteX887" fmla="*/ 5687608 w 7467600"/>
              <a:gd name="connsiteY887" fmla="*/ 2039972 h 6858000"/>
              <a:gd name="connsiteX888" fmla="*/ 5657554 w 7467600"/>
              <a:gd name="connsiteY888" fmla="*/ 1576445 h 6858000"/>
              <a:gd name="connsiteX889" fmla="*/ 5150475 w 7467600"/>
              <a:gd name="connsiteY889" fmla="*/ 1274012 h 6858000"/>
              <a:gd name="connsiteX890" fmla="*/ 5349142 w 7467600"/>
              <a:gd name="connsiteY890" fmla="*/ 2204405 h 6858000"/>
              <a:gd name="connsiteX891" fmla="*/ 5262214 w 7467600"/>
              <a:gd name="connsiteY891" fmla="*/ 2233836 h 6858000"/>
              <a:gd name="connsiteX892" fmla="*/ 4981539 w 7467600"/>
              <a:gd name="connsiteY892" fmla="*/ 1542201 h 6858000"/>
              <a:gd name="connsiteX893" fmla="*/ 4958461 w 7467600"/>
              <a:gd name="connsiteY893" fmla="*/ 1136957 h 6858000"/>
              <a:gd name="connsiteX894" fmla="*/ 4655015 w 7467600"/>
              <a:gd name="connsiteY894" fmla="*/ 891426 h 6858000"/>
              <a:gd name="connsiteX895" fmla="*/ 4348002 w 7467600"/>
              <a:gd name="connsiteY895" fmla="*/ 2205895 h 6858000"/>
              <a:gd name="connsiteX896" fmla="*/ 4262250 w 7467600"/>
              <a:gd name="connsiteY896" fmla="*/ 2219972 h 6858000"/>
              <a:gd name="connsiteX897" fmla="*/ 4550611 w 7467600"/>
              <a:gd name="connsiteY897" fmla="*/ 817540 h 6858000"/>
              <a:gd name="connsiteX898" fmla="*/ 4564418 w 7467600"/>
              <a:gd name="connsiteY898" fmla="*/ 808293 h 6858000"/>
              <a:gd name="connsiteX899" fmla="*/ 4266388 w 7467600"/>
              <a:gd name="connsiteY899" fmla="*/ 500083 h 6858000"/>
              <a:gd name="connsiteX900" fmla="*/ 4032842 w 7467600"/>
              <a:gd name="connsiteY900" fmla="*/ 211809 h 6858000"/>
              <a:gd name="connsiteX901" fmla="*/ 3882765 w 7467600"/>
              <a:gd name="connsiteY901" fmla="*/ 0 h 6858000"/>
              <a:gd name="connsiteX902" fmla="*/ 3721337 w 7467600"/>
              <a:gd name="connsiteY902" fmla="*/ 0 h 6858000"/>
              <a:gd name="connsiteX903" fmla="*/ 3797544 w 7467600"/>
              <a:gd name="connsiteY903" fmla="*/ 0 h 6858000"/>
              <a:gd name="connsiteX904" fmla="*/ 3775734 w 7467600"/>
              <a:gd name="connsiteY904" fmla="*/ 95131 h 6858000"/>
              <a:gd name="connsiteX905" fmla="*/ 3724807 w 7467600"/>
              <a:gd name="connsiteY905" fmla="*/ 272257 h 6858000"/>
              <a:gd name="connsiteX906" fmla="*/ 3726844 w 7467600"/>
              <a:gd name="connsiteY906" fmla="*/ 282988 h 6858000"/>
              <a:gd name="connsiteX907" fmla="*/ 3742664 w 7467600"/>
              <a:gd name="connsiteY907" fmla="*/ 279918 h 6858000"/>
              <a:gd name="connsiteX908" fmla="*/ 4103910 w 7467600"/>
              <a:gd name="connsiteY908" fmla="*/ 1161917 h 6858000"/>
              <a:gd name="connsiteX909" fmla="*/ 4020269 w 7467600"/>
              <a:gd name="connsiteY909" fmla="*/ 1200406 h 6858000"/>
              <a:gd name="connsiteX910" fmla="*/ 3674882 w 7467600"/>
              <a:gd name="connsiteY910" fmla="*/ 488524 h 6858000"/>
              <a:gd name="connsiteX911" fmla="*/ 3132682 w 7467600"/>
              <a:gd name="connsiteY911" fmla="*/ 1072284 h 6858000"/>
              <a:gd name="connsiteX912" fmla="*/ 2716346 w 7467600"/>
              <a:gd name="connsiteY912" fmla="*/ 1276376 h 6858000"/>
              <a:gd name="connsiteX913" fmla="*/ 2716772 w 7467600"/>
              <a:gd name="connsiteY913" fmla="*/ 1255462 h 6858000"/>
              <a:gd name="connsiteX914" fmla="*/ 3471096 w 7467600"/>
              <a:gd name="connsiteY914" fmla="*/ 437072 h 6858000"/>
              <a:gd name="connsiteX915" fmla="*/ 3639057 w 7467600"/>
              <a:gd name="connsiteY915" fmla="*/ 286334 h 6858000"/>
              <a:gd name="connsiteX916" fmla="*/ 3640309 w 7467600"/>
              <a:gd name="connsiteY916" fmla="*/ 284664 h 6858000"/>
              <a:gd name="connsiteX917" fmla="*/ 3646022 w 7467600"/>
              <a:gd name="connsiteY917" fmla="*/ 276711 h 6858000"/>
              <a:gd name="connsiteX918" fmla="*/ 3707943 w 7467600"/>
              <a:gd name="connsiteY918" fmla="*/ 65958 h 6858000"/>
              <a:gd name="connsiteX919" fmla="*/ 3721337 w 7467600"/>
              <a:gd name="connsiteY919" fmla="*/ 0 h 6858000"/>
              <a:gd name="connsiteX920" fmla="*/ 2867960 w 7467600"/>
              <a:gd name="connsiteY920" fmla="*/ 0 h 6858000"/>
              <a:gd name="connsiteX921" fmla="*/ 2926351 w 7467600"/>
              <a:gd name="connsiteY921" fmla="*/ 0 h 6858000"/>
              <a:gd name="connsiteX922" fmla="*/ 2902823 w 7467600"/>
              <a:gd name="connsiteY922" fmla="*/ 262929 h 6858000"/>
              <a:gd name="connsiteX923" fmla="*/ 2940663 w 7467600"/>
              <a:gd name="connsiteY923" fmla="*/ 140884 h 6858000"/>
              <a:gd name="connsiteX924" fmla="*/ 2947039 w 7467600"/>
              <a:gd name="connsiteY924" fmla="*/ 122524 h 6858000"/>
              <a:gd name="connsiteX925" fmla="*/ 2984316 w 7467600"/>
              <a:gd name="connsiteY925" fmla="*/ 0 h 6858000"/>
              <a:gd name="connsiteX926" fmla="*/ 3016114 w 7467600"/>
              <a:gd name="connsiteY926" fmla="*/ 0 h 6858000"/>
              <a:gd name="connsiteX927" fmla="*/ 2979949 w 7467600"/>
              <a:gd name="connsiteY927" fmla="*/ 119274 h 6858000"/>
              <a:gd name="connsiteX928" fmla="*/ 3023879 w 7467600"/>
              <a:gd name="connsiteY928" fmla="*/ 0 h 6858000"/>
              <a:gd name="connsiteX929" fmla="*/ 3105400 w 7467600"/>
              <a:gd name="connsiteY929" fmla="*/ 0 h 6858000"/>
              <a:gd name="connsiteX930" fmla="*/ 3094669 w 7467600"/>
              <a:gd name="connsiteY930" fmla="*/ 30308 h 6858000"/>
              <a:gd name="connsiteX931" fmla="*/ 2901945 w 7467600"/>
              <a:gd name="connsiteY931" fmla="*/ 466538 h 6858000"/>
              <a:gd name="connsiteX932" fmla="*/ 2815209 w 7467600"/>
              <a:gd name="connsiteY932" fmla="*/ 497361 h 6858000"/>
              <a:gd name="connsiteX933" fmla="*/ 2844845 w 7467600"/>
              <a:gd name="connsiteY933" fmla="*/ 127638 h 6858000"/>
              <a:gd name="connsiteX934" fmla="*/ 2867960 w 7467600"/>
              <a:gd name="connsiteY934" fmla="*/ 0 h 6858000"/>
              <a:gd name="connsiteX935" fmla="*/ 1057230 w 7467600"/>
              <a:gd name="connsiteY935" fmla="*/ 0 h 6858000"/>
              <a:gd name="connsiteX936" fmla="*/ 1111003 w 7467600"/>
              <a:gd name="connsiteY936" fmla="*/ 0 h 6858000"/>
              <a:gd name="connsiteX937" fmla="*/ 1125553 w 7467600"/>
              <a:gd name="connsiteY937" fmla="*/ 52588 h 6858000"/>
              <a:gd name="connsiteX938" fmla="*/ 1304276 w 7467600"/>
              <a:gd name="connsiteY938" fmla="*/ 476275 h 6858000"/>
              <a:gd name="connsiteX939" fmla="*/ 1492066 w 7467600"/>
              <a:gd name="connsiteY939" fmla="*/ 886333 h 6858000"/>
              <a:gd name="connsiteX940" fmla="*/ 1423698 w 7467600"/>
              <a:gd name="connsiteY940" fmla="*/ 710817 h 6858000"/>
              <a:gd name="connsiteX941" fmla="*/ 1357609 w 7467600"/>
              <a:gd name="connsiteY941" fmla="*/ 532892 h 6858000"/>
              <a:gd name="connsiteX942" fmla="*/ 1309550 w 7467600"/>
              <a:gd name="connsiteY942" fmla="*/ 374031 h 6858000"/>
              <a:gd name="connsiteX943" fmla="*/ 1193673 w 7467600"/>
              <a:gd name="connsiteY943" fmla="*/ 49533 h 6858000"/>
              <a:gd name="connsiteX944" fmla="*/ 1164391 w 7467600"/>
              <a:gd name="connsiteY944" fmla="*/ 0 h 6858000"/>
              <a:gd name="connsiteX945" fmla="*/ 1200666 w 7467600"/>
              <a:gd name="connsiteY945" fmla="*/ 0 h 6858000"/>
              <a:gd name="connsiteX946" fmla="*/ 1223408 w 7467600"/>
              <a:gd name="connsiteY946" fmla="*/ 38996 h 6858000"/>
              <a:gd name="connsiteX947" fmla="*/ 1339635 w 7467600"/>
              <a:gd name="connsiteY947" fmla="*/ 365517 h 6858000"/>
              <a:gd name="connsiteX948" fmla="*/ 1387469 w 7467600"/>
              <a:gd name="connsiteY948" fmla="*/ 523079 h 6858000"/>
              <a:gd name="connsiteX949" fmla="*/ 1452685 w 7467600"/>
              <a:gd name="connsiteY949" fmla="*/ 699806 h 6858000"/>
              <a:gd name="connsiteX950" fmla="*/ 1492092 w 7467600"/>
              <a:gd name="connsiteY950" fmla="*/ 800424 h 6858000"/>
              <a:gd name="connsiteX951" fmla="*/ 1455302 w 7467600"/>
              <a:gd name="connsiteY951" fmla="*/ 632913 h 6858000"/>
              <a:gd name="connsiteX952" fmla="*/ 1222336 w 7467600"/>
              <a:gd name="connsiteY952" fmla="*/ 9480 h 6858000"/>
              <a:gd name="connsiteX953" fmla="*/ 1214634 w 7467600"/>
              <a:gd name="connsiteY953" fmla="*/ 0 h 6858000"/>
              <a:gd name="connsiteX954" fmla="*/ 1289827 w 7467600"/>
              <a:gd name="connsiteY954" fmla="*/ 0 h 6858000"/>
              <a:gd name="connsiteX955" fmla="*/ 1321076 w 7467600"/>
              <a:gd name="connsiteY955" fmla="*/ 59722 h 6858000"/>
              <a:gd name="connsiteX956" fmla="*/ 1512579 w 7467600"/>
              <a:gd name="connsiteY956" fmla="*/ 626441 h 6858000"/>
              <a:gd name="connsiteX957" fmla="*/ 1506076 w 7467600"/>
              <a:gd name="connsiteY957" fmla="*/ 1089289 h 6858000"/>
              <a:gd name="connsiteX958" fmla="*/ 1486346 w 7467600"/>
              <a:gd name="connsiteY958" fmla="*/ 1079919 h 6858000"/>
              <a:gd name="connsiteX959" fmla="*/ 1070511 w 7467600"/>
              <a:gd name="connsiteY959" fmla="*/ 48609 h 6858000"/>
              <a:gd name="connsiteX960" fmla="*/ 1057230 w 7467600"/>
              <a:gd name="connsiteY960" fmla="*/ 0 h 6858000"/>
              <a:gd name="connsiteX961" fmla="*/ 43151 w 7467600"/>
              <a:gd name="connsiteY961" fmla="*/ 0 h 6858000"/>
              <a:gd name="connsiteX962" fmla="*/ 95283 w 7467600"/>
              <a:gd name="connsiteY962" fmla="*/ 0 h 6858000"/>
              <a:gd name="connsiteX963" fmla="*/ 300708 w 7467600"/>
              <a:gd name="connsiteY963" fmla="*/ 154571 h 6858000"/>
              <a:gd name="connsiteX964" fmla="*/ 530414 w 7467600"/>
              <a:gd name="connsiteY964" fmla="*/ 354673 h 6858000"/>
              <a:gd name="connsiteX965" fmla="*/ 333785 w 7467600"/>
              <a:gd name="connsiteY965" fmla="*/ 161564 h 6858000"/>
              <a:gd name="connsiteX966" fmla="*/ 147005 w 7467600"/>
              <a:gd name="connsiteY966" fmla="*/ 0 h 6858000"/>
              <a:gd name="connsiteX967" fmla="*/ 272509 w 7467600"/>
              <a:gd name="connsiteY967" fmla="*/ 0 h 6858000"/>
              <a:gd name="connsiteX968" fmla="*/ 326276 w 7467600"/>
              <a:gd name="connsiteY968" fmla="*/ 45847 h 6858000"/>
              <a:gd name="connsiteX969" fmla="*/ 823759 w 7467600"/>
              <a:gd name="connsiteY969" fmla="*/ 574145 h 6858000"/>
              <a:gd name="connsiteX970" fmla="*/ 811254 w 7467600"/>
              <a:gd name="connsiteY970" fmla="*/ 665546 h 6858000"/>
              <a:gd name="connsiteX971" fmla="*/ 154042 w 7467600"/>
              <a:gd name="connsiteY971" fmla="*/ 261522 h 6858000"/>
              <a:gd name="connsiteX972" fmla="*/ 13550 w 7467600"/>
              <a:gd name="connsiteY972" fmla="*/ 158423 h 6858000"/>
              <a:gd name="connsiteX973" fmla="*/ 0 w 7467600"/>
              <a:gd name="connsiteY973" fmla="*/ 146618 h 6858000"/>
              <a:gd name="connsiteX974" fmla="*/ 0 w 7467600"/>
              <a:gd name="connsiteY974" fmla="*/ 59161 h 6858000"/>
              <a:gd name="connsiteX975" fmla="*/ 45427 w 7467600"/>
              <a:gd name="connsiteY975" fmla="*/ 101078 h 6858000"/>
              <a:gd name="connsiteX976" fmla="*/ 630103 w 7467600"/>
              <a:gd name="connsiteY976" fmla="*/ 485885 h 6858000"/>
              <a:gd name="connsiteX977" fmla="*/ 532040 w 7467600"/>
              <a:gd name="connsiteY977" fmla="*/ 399359 h 6858000"/>
              <a:gd name="connsiteX978" fmla="*/ 517618 w 7467600"/>
              <a:gd name="connsiteY978" fmla="*/ 385726 h 6858000"/>
              <a:gd name="connsiteX979" fmla="*/ 285074 w 7467600"/>
              <a:gd name="connsiteY979" fmla="*/ 182755 h 6858000"/>
              <a:gd name="connsiteX980" fmla="*/ 43151 w 7467600"/>
              <a:gd name="connsiteY98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271814 w 7467600"/>
              <a:gd name="connsiteY16" fmla="*/ 6684601 h 6858000"/>
              <a:gd name="connsiteX17" fmla="*/ 7392158 w 7467600"/>
              <a:gd name="connsiteY17" fmla="*/ 6771365 h 6858000"/>
              <a:gd name="connsiteX18" fmla="*/ 7467600 w 7467600"/>
              <a:gd name="connsiteY18" fmla="*/ 6805948 h 6858000"/>
              <a:gd name="connsiteX19" fmla="*/ 7467600 w 7467600"/>
              <a:gd name="connsiteY19" fmla="*/ 6831490 h 6858000"/>
              <a:gd name="connsiteX20" fmla="*/ 7410696 w 7467600"/>
              <a:gd name="connsiteY20" fmla="*/ 6803861 h 6858000"/>
              <a:gd name="connsiteX21" fmla="*/ 7088673 w 7467600"/>
              <a:gd name="connsiteY21" fmla="*/ 6610396 h 6858000"/>
              <a:gd name="connsiteX22" fmla="*/ 1019354 w 7467600"/>
              <a:gd name="connsiteY22" fmla="*/ 6315006 h 6858000"/>
              <a:gd name="connsiteX23" fmla="*/ 441046 w 7467600"/>
              <a:gd name="connsiteY23" fmla="*/ 6691153 h 6858000"/>
              <a:gd name="connsiteX24" fmla="*/ 1019354 w 7467600"/>
              <a:gd name="connsiteY24" fmla="*/ 6315006 h 6858000"/>
              <a:gd name="connsiteX25" fmla="*/ 991680 w 7467600"/>
              <a:gd name="connsiteY25" fmla="*/ 6298413 h 6858000"/>
              <a:gd name="connsiteX26" fmla="*/ 409060 w 7467600"/>
              <a:gd name="connsiteY26" fmla="*/ 6671470 h 6858000"/>
              <a:gd name="connsiteX27" fmla="*/ 991680 w 7467600"/>
              <a:gd name="connsiteY27" fmla="*/ 6298413 h 6858000"/>
              <a:gd name="connsiteX28" fmla="*/ 103333 w 7467600"/>
              <a:gd name="connsiteY28" fmla="*/ 5699602 h 6858000"/>
              <a:gd name="connsiteX29" fmla="*/ 233938 w 7467600"/>
              <a:gd name="connsiteY29" fmla="*/ 5809416 h 6858000"/>
              <a:gd name="connsiteX30" fmla="*/ 883580 w 7467600"/>
              <a:gd name="connsiteY30" fmla="*/ 6180710 h 6858000"/>
              <a:gd name="connsiteX31" fmla="*/ 487337 w 7467600"/>
              <a:gd name="connsiteY31" fmla="*/ 5950182 h 6858000"/>
              <a:gd name="connsiteX32" fmla="*/ 354051 w 7467600"/>
              <a:gd name="connsiteY32" fmla="*/ 5854912 h 6858000"/>
              <a:gd name="connsiteX33" fmla="*/ 195436 w 7467600"/>
              <a:gd name="connsiteY33" fmla="*/ 5755068 h 6858000"/>
              <a:gd name="connsiteX34" fmla="*/ 103333 w 7467600"/>
              <a:gd name="connsiteY34" fmla="*/ 5699602 h 6858000"/>
              <a:gd name="connsiteX35" fmla="*/ 5539432 w 7467600"/>
              <a:gd name="connsiteY35" fmla="*/ 5642928 h 6858000"/>
              <a:gd name="connsiteX36" fmla="*/ 5555462 w 7467600"/>
              <a:gd name="connsiteY36" fmla="*/ 5694454 h 6858000"/>
              <a:gd name="connsiteX37" fmla="*/ 5828270 w 7467600"/>
              <a:gd name="connsiteY37" fmla="*/ 6320663 h 6858000"/>
              <a:gd name="connsiteX38" fmla="*/ 5947416 w 7467600"/>
              <a:gd name="connsiteY38" fmla="*/ 6574846 h 6858000"/>
              <a:gd name="connsiteX39" fmla="*/ 5539432 w 7467600"/>
              <a:gd name="connsiteY39" fmla="*/ 5642928 h 6858000"/>
              <a:gd name="connsiteX40" fmla="*/ 51253 w 7467600"/>
              <a:gd name="connsiteY40" fmla="*/ 5631825 h 6858000"/>
              <a:gd name="connsiteX41" fmla="*/ 211622 w 7467600"/>
              <a:gd name="connsiteY41" fmla="*/ 5728803 h 6858000"/>
              <a:gd name="connsiteX42" fmla="*/ 371652 w 7467600"/>
              <a:gd name="connsiteY42" fmla="*/ 5829062 h 6858000"/>
              <a:gd name="connsiteX43" fmla="*/ 505903 w 7467600"/>
              <a:gd name="connsiteY43" fmla="*/ 5925221 h 6858000"/>
              <a:gd name="connsiteX44" fmla="*/ 899240 w 7467600"/>
              <a:gd name="connsiteY44" fmla="*/ 6153068 h 6858000"/>
              <a:gd name="connsiteX45" fmla="*/ 988114 w 7467600"/>
              <a:gd name="connsiteY45" fmla="*/ 6174204 h 6858000"/>
              <a:gd name="connsiteX46" fmla="*/ 845971 w 7467600"/>
              <a:gd name="connsiteY46" fmla="*/ 6067177 h 6858000"/>
              <a:gd name="connsiteX47" fmla="*/ 448057 w 7467600"/>
              <a:gd name="connsiteY47" fmla="*/ 5841376 h 6858000"/>
              <a:gd name="connsiteX48" fmla="*/ 51253 w 7467600"/>
              <a:gd name="connsiteY48" fmla="*/ 5631825 h 6858000"/>
              <a:gd name="connsiteX49" fmla="*/ 2606687 w 7467600"/>
              <a:gd name="connsiteY49" fmla="*/ 5630718 h 6858000"/>
              <a:gd name="connsiteX50" fmla="*/ 2645658 w 7467600"/>
              <a:gd name="connsiteY50" fmla="*/ 6640259 h 6858000"/>
              <a:gd name="connsiteX51" fmla="*/ 2606687 w 7467600"/>
              <a:gd name="connsiteY51" fmla="*/ 5630718 h 6858000"/>
              <a:gd name="connsiteX52" fmla="*/ 3642057 w 7467600"/>
              <a:gd name="connsiteY52" fmla="*/ 5573487 h 6858000"/>
              <a:gd name="connsiteX53" fmla="*/ 3632981 w 7467600"/>
              <a:gd name="connsiteY53" fmla="*/ 5579437 h 6858000"/>
              <a:gd name="connsiteX54" fmla="*/ 3382436 w 7467600"/>
              <a:gd name="connsiteY54" fmla="*/ 5952726 h 6858000"/>
              <a:gd name="connsiteX55" fmla="*/ 3191929 w 7467600"/>
              <a:gd name="connsiteY55" fmla="*/ 6662669 h 6858000"/>
              <a:gd name="connsiteX56" fmla="*/ 3369898 w 7467600"/>
              <a:gd name="connsiteY56" fmla="*/ 6081771 h 6858000"/>
              <a:gd name="connsiteX57" fmla="*/ 3642057 w 7467600"/>
              <a:gd name="connsiteY57" fmla="*/ 5573487 h 6858000"/>
              <a:gd name="connsiteX58" fmla="*/ 2650666 w 7467600"/>
              <a:gd name="connsiteY58" fmla="*/ 5530686 h 6858000"/>
              <a:gd name="connsiteX59" fmla="*/ 2650249 w 7467600"/>
              <a:gd name="connsiteY59" fmla="*/ 5532101 h 6858000"/>
              <a:gd name="connsiteX60" fmla="*/ 2663808 w 7467600"/>
              <a:gd name="connsiteY60" fmla="*/ 6535215 h 6858000"/>
              <a:gd name="connsiteX61" fmla="*/ 2665418 w 7467600"/>
              <a:gd name="connsiteY61" fmla="*/ 6132756 h 6858000"/>
              <a:gd name="connsiteX62" fmla="*/ 2650666 w 7467600"/>
              <a:gd name="connsiteY62" fmla="*/ 5530686 h 6858000"/>
              <a:gd name="connsiteX63" fmla="*/ 2680277 w 7467600"/>
              <a:gd name="connsiteY63" fmla="*/ 5479204 h 6858000"/>
              <a:gd name="connsiteX64" fmla="*/ 2678972 w 7467600"/>
              <a:gd name="connsiteY64" fmla="*/ 5481582 h 6858000"/>
              <a:gd name="connsiteX65" fmla="*/ 2696666 w 7467600"/>
              <a:gd name="connsiteY65" fmla="*/ 6133836 h 6858000"/>
              <a:gd name="connsiteX66" fmla="*/ 2695769 w 7467600"/>
              <a:gd name="connsiteY66" fmla="*/ 6390955 h 6858000"/>
              <a:gd name="connsiteX67" fmla="*/ 2739893 w 7467600"/>
              <a:gd name="connsiteY67" fmla="*/ 6108357 h 6858000"/>
              <a:gd name="connsiteX68" fmla="*/ 2680277 w 7467600"/>
              <a:gd name="connsiteY68" fmla="*/ 5479204 h 6858000"/>
              <a:gd name="connsiteX69" fmla="*/ 1132195 w 7467600"/>
              <a:gd name="connsiteY69" fmla="*/ 5467980 h 6858000"/>
              <a:gd name="connsiteX70" fmla="*/ 1679056 w 7467600"/>
              <a:gd name="connsiteY70" fmla="*/ 5516907 h 6858000"/>
              <a:gd name="connsiteX71" fmla="*/ 2128648 w 7467600"/>
              <a:gd name="connsiteY71" fmla="*/ 5474249 h 6858000"/>
              <a:gd name="connsiteX72" fmla="*/ 1825619 w 7467600"/>
              <a:gd name="connsiteY72" fmla="*/ 5478447 h 6858000"/>
              <a:gd name="connsiteX73" fmla="*/ 1737798 w 7467600"/>
              <a:gd name="connsiteY73" fmla="*/ 5483353 h 6858000"/>
              <a:gd name="connsiteX74" fmla="*/ 1132195 w 7467600"/>
              <a:gd name="connsiteY74" fmla="*/ 5467980 h 6858000"/>
              <a:gd name="connsiteX75" fmla="*/ 6844835 w 7467600"/>
              <a:gd name="connsiteY75" fmla="*/ 5424988 h 6858000"/>
              <a:gd name="connsiteX76" fmla="*/ 6879594 w 7467600"/>
              <a:gd name="connsiteY76" fmla="*/ 5424547 h 6858000"/>
              <a:gd name="connsiteX77" fmla="*/ 7379510 w 7467600"/>
              <a:gd name="connsiteY77" fmla="*/ 5755454 h 6858000"/>
              <a:gd name="connsiteX78" fmla="*/ 7467600 w 7467600"/>
              <a:gd name="connsiteY78" fmla="*/ 5845526 h 6858000"/>
              <a:gd name="connsiteX79" fmla="*/ 7467600 w 7467600"/>
              <a:gd name="connsiteY79" fmla="*/ 5925131 h 6858000"/>
              <a:gd name="connsiteX80" fmla="*/ 7271900 w 7467600"/>
              <a:gd name="connsiteY80" fmla="*/ 5734551 h 6858000"/>
              <a:gd name="connsiteX81" fmla="*/ 7015907 w 7467600"/>
              <a:gd name="connsiteY81" fmla="*/ 5541548 h 6858000"/>
              <a:gd name="connsiteX82" fmla="*/ 7259646 w 7467600"/>
              <a:gd name="connsiteY82" fmla="*/ 5765985 h 6858000"/>
              <a:gd name="connsiteX83" fmla="*/ 7467600 w 7467600"/>
              <a:gd name="connsiteY83" fmla="*/ 5971257 h 6858000"/>
              <a:gd name="connsiteX84" fmla="*/ 7467600 w 7467600"/>
              <a:gd name="connsiteY84" fmla="*/ 6012219 h 6858000"/>
              <a:gd name="connsiteX85" fmla="*/ 7240170 w 7467600"/>
              <a:gd name="connsiteY85" fmla="*/ 5787985 h 6858000"/>
              <a:gd name="connsiteX86" fmla="*/ 6946849 w 7467600"/>
              <a:gd name="connsiteY86" fmla="*/ 5523271 h 6858000"/>
              <a:gd name="connsiteX87" fmla="*/ 6946972 w 7467600"/>
              <a:gd name="connsiteY87" fmla="*/ 5526491 h 6858000"/>
              <a:gd name="connsiteX88" fmla="*/ 7105827 w 7467600"/>
              <a:gd name="connsiteY88" fmla="*/ 5718700 h 6858000"/>
              <a:gd name="connsiteX89" fmla="*/ 7356878 w 7467600"/>
              <a:gd name="connsiteY89" fmla="*/ 5981332 h 6858000"/>
              <a:gd name="connsiteX90" fmla="*/ 7467600 w 7467600"/>
              <a:gd name="connsiteY90" fmla="*/ 6117703 h 6858000"/>
              <a:gd name="connsiteX91" fmla="*/ 7467600 w 7467600"/>
              <a:gd name="connsiteY91" fmla="*/ 6163634 h 6858000"/>
              <a:gd name="connsiteX92" fmla="*/ 7403637 w 7467600"/>
              <a:gd name="connsiteY92" fmla="*/ 6083957 h 6858000"/>
              <a:gd name="connsiteX93" fmla="*/ 7254615 w 7467600"/>
              <a:gd name="connsiteY93" fmla="*/ 5911918 h 6858000"/>
              <a:gd name="connsiteX94" fmla="*/ 7312589 w 7467600"/>
              <a:gd name="connsiteY94" fmla="*/ 5982309 h 6858000"/>
              <a:gd name="connsiteX95" fmla="*/ 7448321 w 7467600"/>
              <a:gd name="connsiteY95" fmla="*/ 6190991 h 6858000"/>
              <a:gd name="connsiteX96" fmla="*/ 7467600 w 7467600"/>
              <a:gd name="connsiteY96" fmla="*/ 6221686 h 6858000"/>
              <a:gd name="connsiteX97" fmla="*/ 7467600 w 7467600"/>
              <a:gd name="connsiteY97" fmla="*/ 6334256 h 6858000"/>
              <a:gd name="connsiteX98" fmla="*/ 7454976 w 7467600"/>
              <a:gd name="connsiteY98" fmla="*/ 6318297 h 6858000"/>
              <a:gd name="connsiteX99" fmla="*/ 7042773 w 7467600"/>
              <a:gd name="connsiteY99" fmla="*/ 5734011 h 6858000"/>
              <a:gd name="connsiteX100" fmla="*/ 6844835 w 7467600"/>
              <a:gd name="connsiteY100" fmla="*/ 5424988 h 6858000"/>
              <a:gd name="connsiteX101" fmla="*/ 1456157 w 7467600"/>
              <a:gd name="connsiteY101" fmla="*/ 5371404 h 6858000"/>
              <a:gd name="connsiteX102" fmla="*/ 1244432 w 7467600"/>
              <a:gd name="connsiteY102" fmla="*/ 5385601 h 6858000"/>
              <a:gd name="connsiteX103" fmla="*/ 973990 w 7467600"/>
              <a:gd name="connsiteY103" fmla="*/ 5424940 h 6858000"/>
              <a:gd name="connsiteX104" fmla="*/ 1103809 w 7467600"/>
              <a:gd name="connsiteY104" fmla="*/ 5433720 h 6858000"/>
              <a:gd name="connsiteX105" fmla="*/ 1123454 w 7467600"/>
              <a:gd name="connsiteY105" fmla="*/ 5435727 h 6858000"/>
              <a:gd name="connsiteX106" fmla="*/ 1737017 w 7467600"/>
              <a:gd name="connsiteY106" fmla="*/ 5452183 h 6858000"/>
              <a:gd name="connsiteX107" fmla="*/ 1824397 w 7467600"/>
              <a:gd name="connsiteY107" fmla="*/ 5447757 h 6858000"/>
              <a:gd name="connsiteX108" fmla="*/ 2070059 w 7467600"/>
              <a:gd name="connsiteY108" fmla="*/ 5441660 h 6858000"/>
              <a:gd name="connsiteX109" fmla="*/ 1456157 w 7467600"/>
              <a:gd name="connsiteY109" fmla="*/ 5371404 h 6858000"/>
              <a:gd name="connsiteX110" fmla="*/ 4988186 w 7467600"/>
              <a:gd name="connsiteY110" fmla="*/ 5216467 h 6858000"/>
              <a:gd name="connsiteX111" fmla="*/ 4777334 w 7467600"/>
              <a:gd name="connsiteY111" fmla="*/ 5406072 h 6858000"/>
              <a:gd name="connsiteX112" fmla="*/ 4718341 w 7467600"/>
              <a:gd name="connsiteY112" fmla="*/ 5468043 h 6858000"/>
              <a:gd name="connsiteX113" fmla="*/ 4604655 w 7467600"/>
              <a:gd name="connsiteY113" fmla="*/ 5583434 h 6858000"/>
              <a:gd name="connsiteX114" fmla="*/ 4565074 w 7467600"/>
              <a:gd name="connsiteY114" fmla="*/ 5618550 h 6858000"/>
              <a:gd name="connsiteX115" fmla="*/ 4988186 w 7467600"/>
              <a:gd name="connsiteY115" fmla="*/ 5216467 h 6858000"/>
              <a:gd name="connsiteX116" fmla="*/ 4978032 w 7467600"/>
              <a:gd name="connsiteY116" fmla="*/ 5183809 h 6858000"/>
              <a:gd name="connsiteX117" fmla="*/ 4463413 w 7467600"/>
              <a:gd name="connsiteY117" fmla="*/ 5615162 h 6858000"/>
              <a:gd name="connsiteX118" fmla="*/ 4358134 w 7467600"/>
              <a:gd name="connsiteY118" fmla="*/ 5742791 h 6858000"/>
              <a:gd name="connsiteX119" fmla="*/ 4376219 w 7467600"/>
              <a:gd name="connsiteY119" fmla="*/ 5729027 h 6858000"/>
              <a:gd name="connsiteX120" fmla="*/ 4582340 w 7467600"/>
              <a:gd name="connsiteY120" fmla="*/ 5561037 h 6858000"/>
              <a:gd name="connsiteX121" fmla="*/ 4694684 w 7467600"/>
              <a:gd name="connsiteY121" fmla="*/ 5447098 h 6858000"/>
              <a:gd name="connsiteX122" fmla="*/ 4754123 w 7467600"/>
              <a:gd name="connsiteY122" fmla="*/ 5384643 h 6858000"/>
              <a:gd name="connsiteX123" fmla="*/ 4978032 w 7467600"/>
              <a:gd name="connsiteY123" fmla="*/ 5183809 h 6858000"/>
              <a:gd name="connsiteX124" fmla="*/ 1903353 w 7467600"/>
              <a:gd name="connsiteY124" fmla="*/ 5044827 h 6858000"/>
              <a:gd name="connsiteX125" fmla="*/ 1936931 w 7467600"/>
              <a:gd name="connsiteY125" fmla="*/ 5093954 h 6858000"/>
              <a:gd name="connsiteX126" fmla="*/ 2195868 w 7467600"/>
              <a:gd name="connsiteY126" fmla="*/ 5396574 h 6858000"/>
              <a:gd name="connsiteX127" fmla="*/ 2088852 w 7467600"/>
              <a:gd name="connsiteY127" fmla="*/ 5166123 h 6858000"/>
              <a:gd name="connsiteX128" fmla="*/ 1958241 w 7467600"/>
              <a:gd name="connsiteY128" fmla="*/ 5067955 h 6858000"/>
              <a:gd name="connsiteX129" fmla="*/ 1903353 w 7467600"/>
              <a:gd name="connsiteY129" fmla="*/ 5044827 h 6858000"/>
              <a:gd name="connsiteX130" fmla="*/ 1979378 w 7467600"/>
              <a:gd name="connsiteY130" fmla="*/ 4769504 h 6858000"/>
              <a:gd name="connsiteX131" fmla="*/ 2882120 w 7467600"/>
              <a:gd name="connsiteY131" fmla="*/ 5064547 h 6858000"/>
              <a:gd name="connsiteX132" fmla="*/ 2793103 w 7467600"/>
              <a:gd name="connsiteY132" fmla="*/ 5039699 h 6858000"/>
              <a:gd name="connsiteX133" fmla="*/ 2770041 w 7467600"/>
              <a:gd name="connsiteY133" fmla="*/ 5033634 h 6858000"/>
              <a:gd name="connsiteX134" fmla="*/ 1979378 w 7467600"/>
              <a:gd name="connsiteY134" fmla="*/ 4769504 h 6858000"/>
              <a:gd name="connsiteX135" fmla="*/ 1927410 w 7467600"/>
              <a:gd name="connsiteY135" fmla="*/ 4716164 h 6858000"/>
              <a:gd name="connsiteX136" fmla="*/ 1959587 w 7467600"/>
              <a:gd name="connsiteY136" fmla="*/ 4728849 h 6858000"/>
              <a:gd name="connsiteX137" fmla="*/ 2777707 w 7467600"/>
              <a:gd name="connsiteY137" fmla="*/ 5003991 h 6858000"/>
              <a:gd name="connsiteX138" fmla="*/ 2800768 w 7467600"/>
              <a:gd name="connsiteY138" fmla="*/ 5010056 h 6858000"/>
              <a:gd name="connsiteX139" fmla="*/ 2879408 w 7467600"/>
              <a:gd name="connsiteY139" fmla="*/ 5031590 h 6858000"/>
              <a:gd name="connsiteX140" fmla="*/ 2862295 w 7467600"/>
              <a:gd name="connsiteY140" fmla="*/ 5022958 h 6858000"/>
              <a:gd name="connsiteX141" fmla="*/ 2813343 w 7467600"/>
              <a:gd name="connsiteY141" fmla="*/ 4998369 h 6858000"/>
              <a:gd name="connsiteX142" fmla="*/ 2646245 w 7467600"/>
              <a:gd name="connsiteY142" fmla="*/ 4930999 h 6858000"/>
              <a:gd name="connsiteX143" fmla="*/ 1999243 w 7467600"/>
              <a:gd name="connsiteY143" fmla="*/ 4730524 h 6858000"/>
              <a:gd name="connsiteX144" fmla="*/ 1979527 w 7467600"/>
              <a:gd name="connsiteY144" fmla="*/ 4726651 h 6858000"/>
              <a:gd name="connsiteX145" fmla="*/ 1927410 w 7467600"/>
              <a:gd name="connsiteY145" fmla="*/ 4716164 h 6858000"/>
              <a:gd name="connsiteX146" fmla="*/ 1997014 w 7467600"/>
              <a:gd name="connsiteY146" fmla="*/ 4698007 h 6858000"/>
              <a:gd name="connsiteX147" fmla="*/ 2005458 w 7467600"/>
              <a:gd name="connsiteY147" fmla="*/ 4699540 h 6858000"/>
              <a:gd name="connsiteX148" fmla="*/ 2657186 w 7467600"/>
              <a:gd name="connsiteY148" fmla="*/ 4901687 h 6858000"/>
              <a:gd name="connsiteX149" fmla="*/ 2826662 w 7467600"/>
              <a:gd name="connsiteY149" fmla="*/ 4970362 h 6858000"/>
              <a:gd name="connsiteX150" fmla="*/ 2876100 w 7467600"/>
              <a:gd name="connsiteY150" fmla="*/ 4995397 h 6858000"/>
              <a:gd name="connsiteX151" fmla="*/ 3042600 w 7467600"/>
              <a:gd name="connsiteY151" fmla="*/ 5059532 h 6858000"/>
              <a:gd name="connsiteX152" fmla="*/ 1997014 w 7467600"/>
              <a:gd name="connsiteY152" fmla="*/ 4698007 h 6858000"/>
              <a:gd name="connsiteX153" fmla="*/ 2305292 w 7467600"/>
              <a:gd name="connsiteY153" fmla="*/ 4219492 h 6858000"/>
              <a:gd name="connsiteX154" fmla="*/ 3360922 w 7467600"/>
              <a:gd name="connsiteY154" fmla="*/ 4529373 h 6858000"/>
              <a:gd name="connsiteX155" fmla="*/ 3492420 w 7467600"/>
              <a:gd name="connsiteY155" fmla="*/ 4510145 h 6858000"/>
              <a:gd name="connsiteX156" fmla="*/ 3364086 w 7467600"/>
              <a:gd name="connsiteY156" fmla="*/ 4480340 h 6858000"/>
              <a:gd name="connsiteX157" fmla="*/ 3225818 w 7467600"/>
              <a:gd name="connsiteY157" fmla="*/ 4411822 h 6858000"/>
              <a:gd name="connsiteX158" fmla="*/ 3129696 w 7467600"/>
              <a:gd name="connsiteY158" fmla="*/ 4360704 h 6858000"/>
              <a:gd name="connsiteX159" fmla="*/ 2814545 w 7467600"/>
              <a:gd name="connsiteY159" fmla="*/ 4282955 h 6858000"/>
              <a:gd name="connsiteX160" fmla="*/ 2305292 w 7467600"/>
              <a:gd name="connsiteY160" fmla="*/ 4219492 h 6858000"/>
              <a:gd name="connsiteX161" fmla="*/ 2626982 w 7467600"/>
              <a:gd name="connsiteY161" fmla="*/ 4206450 h 6858000"/>
              <a:gd name="connsiteX162" fmla="*/ 2490617 w 7467600"/>
              <a:gd name="connsiteY162" fmla="*/ 4206951 h 6858000"/>
              <a:gd name="connsiteX163" fmla="*/ 2819869 w 7467600"/>
              <a:gd name="connsiteY163" fmla="*/ 4252936 h 6858000"/>
              <a:gd name="connsiteX164" fmla="*/ 3143018 w 7467600"/>
              <a:gd name="connsiteY164" fmla="*/ 4332698 h 6858000"/>
              <a:gd name="connsiteX165" fmla="*/ 3241520 w 7467600"/>
              <a:gd name="connsiteY165" fmla="*/ 4385112 h 6858000"/>
              <a:gd name="connsiteX166" fmla="*/ 3374575 w 7467600"/>
              <a:gd name="connsiteY166" fmla="*/ 4451517 h 6858000"/>
              <a:gd name="connsiteX167" fmla="*/ 3505221 w 7467600"/>
              <a:gd name="connsiteY167" fmla="*/ 4480757 h 6858000"/>
              <a:gd name="connsiteX168" fmla="*/ 2626982 w 7467600"/>
              <a:gd name="connsiteY168" fmla="*/ 4206450 h 6858000"/>
              <a:gd name="connsiteX169" fmla="*/ 1310106 w 7467600"/>
              <a:gd name="connsiteY169" fmla="*/ 3943217 h 6858000"/>
              <a:gd name="connsiteX170" fmla="*/ 854994 w 7467600"/>
              <a:gd name="connsiteY170" fmla="*/ 4399136 h 6858000"/>
              <a:gd name="connsiteX171" fmla="*/ 742462 w 7467600"/>
              <a:gd name="connsiteY171" fmla="*/ 4594648 h 6858000"/>
              <a:gd name="connsiteX172" fmla="*/ 820602 w 7467600"/>
              <a:gd name="connsiteY172" fmla="*/ 4485915 h 6858000"/>
              <a:gd name="connsiteX173" fmla="*/ 878295 w 7467600"/>
              <a:gd name="connsiteY173" fmla="*/ 4403594 h 6858000"/>
              <a:gd name="connsiteX174" fmla="*/ 1240607 w 7467600"/>
              <a:gd name="connsiteY174" fmla="*/ 4010401 h 6858000"/>
              <a:gd name="connsiteX175" fmla="*/ 1310106 w 7467600"/>
              <a:gd name="connsiteY175" fmla="*/ 3943217 h 6858000"/>
              <a:gd name="connsiteX176" fmla="*/ 1423113 w 7467600"/>
              <a:gd name="connsiteY176" fmla="*/ 3874565 h 6858000"/>
              <a:gd name="connsiteX177" fmla="*/ 1260565 w 7467600"/>
              <a:gd name="connsiteY177" fmla="*/ 4031982 h 6858000"/>
              <a:gd name="connsiteX178" fmla="*/ 901900 w 7467600"/>
              <a:gd name="connsiteY178" fmla="*/ 4421236 h 6858000"/>
              <a:gd name="connsiteX179" fmla="*/ 845044 w 7467600"/>
              <a:gd name="connsiteY179" fmla="*/ 4502436 h 6858000"/>
              <a:gd name="connsiteX180" fmla="*/ 685926 w 7467600"/>
              <a:gd name="connsiteY180" fmla="*/ 4703069 h 6858000"/>
              <a:gd name="connsiteX181" fmla="*/ 684248 w 7467600"/>
              <a:gd name="connsiteY181" fmla="*/ 4706721 h 6858000"/>
              <a:gd name="connsiteX182" fmla="*/ 1423113 w 7467600"/>
              <a:gd name="connsiteY182" fmla="*/ 3874565 h 6858000"/>
              <a:gd name="connsiteX183" fmla="*/ 3316479 w 7467600"/>
              <a:gd name="connsiteY183" fmla="*/ 3872136 h 6858000"/>
              <a:gd name="connsiteX184" fmla="*/ 3546806 w 7467600"/>
              <a:gd name="connsiteY184" fmla="*/ 4356139 h 6858000"/>
              <a:gd name="connsiteX185" fmla="*/ 3364433 w 7467600"/>
              <a:gd name="connsiteY185" fmla="*/ 3953121 h 6858000"/>
              <a:gd name="connsiteX186" fmla="*/ 3316479 w 7467600"/>
              <a:gd name="connsiteY186" fmla="*/ 3872136 h 6858000"/>
              <a:gd name="connsiteX187" fmla="*/ 3291335 w 7467600"/>
              <a:gd name="connsiteY187" fmla="*/ 3767420 h 6858000"/>
              <a:gd name="connsiteX188" fmla="*/ 3390805 w 7467600"/>
              <a:gd name="connsiteY188" fmla="*/ 3937163 h 6858000"/>
              <a:gd name="connsiteX189" fmla="*/ 3579062 w 7467600"/>
              <a:gd name="connsiteY189" fmla="*/ 4359040 h 6858000"/>
              <a:gd name="connsiteX190" fmla="*/ 3467355 w 7467600"/>
              <a:gd name="connsiteY190" fmla="*/ 3988130 h 6858000"/>
              <a:gd name="connsiteX191" fmla="*/ 3310753 w 7467600"/>
              <a:gd name="connsiteY191" fmla="*/ 3787140 h 6858000"/>
              <a:gd name="connsiteX192" fmla="*/ 3291335 w 7467600"/>
              <a:gd name="connsiteY192" fmla="*/ 3767420 h 6858000"/>
              <a:gd name="connsiteX193" fmla="*/ 1635889 w 7467600"/>
              <a:gd name="connsiteY193" fmla="*/ 3709494 h 6858000"/>
              <a:gd name="connsiteX194" fmla="*/ 1634800 w 7467600"/>
              <a:gd name="connsiteY194" fmla="*/ 3731111 h 6858000"/>
              <a:gd name="connsiteX195" fmla="*/ 1635889 w 7467600"/>
              <a:gd name="connsiteY195" fmla="*/ 3709494 h 6858000"/>
              <a:gd name="connsiteX196" fmla="*/ 1510397 w 7467600"/>
              <a:gd name="connsiteY196" fmla="*/ 3684705 h 6858000"/>
              <a:gd name="connsiteX197" fmla="*/ 1146550 w 7467600"/>
              <a:gd name="connsiteY197" fmla="*/ 3802012 h 6858000"/>
              <a:gd name="connsiteX198" fmla="*/ 698834 w 7467600"/>
              <a:gd name="connsiteY198" fmla="*/ 3952272 h 6858000"/>
              <a:gd name="connsiteX199" fmla="*/ 34256 w 7467600"/>
              <a:gd name="connsiteY199" fmla="*/ 4347603 h 6858000"/>
              <a:gd name="connsiteX200" fmla="*/ 527241 w 7467600"/>
              <a:gd name="connsiteY200" fmla="*/ 4065078 h 6858000"/>
              <a:gd name="connsiteX201" fmla="*/ 1510397 w 7467600"/>
              <a:gd name="connsiteY201" fmla="*/ 3684705 h 6858000"/>
              <a:gd name="connsiteX202" fmla="*/ 1313114 w 7467600"/>
              <a:gd name="connsiteY202" fmla="*/ 3655216 h 6858000"/>
              <a:gd name="connsiteX203" fmla="*/ 1109304 w 7467600"/>
              <a:gd name="connsiteY203" fmla="*/ 3669030 h 6858000"/>
              <a:gd name="connsiteX204" fmla="*/ 8129 w 7467600"/>
              <a:gd name="connsiteY204" fmla="*/ 4330519 h 6858000"/>
              <a:gd name="connsiteX205" fmla="*/ 687572 w 7467600"/>
              <a:gd name="connsiteY205" fmla="*/ 3925629 h 6858000"/>
              <a:gd name="connsiteX206" fmla="*/ 1138365 w 7467600"/>
              <a:gd name="connsiteY206" fmla="*/ 3774515 h 6858000"/>
              <a:gd name="connsiteX207" fmla="*/ 1505579 w 7467600"/>
              <a:gd name="connsiteY207" fmla="*/ 3655526 h 6858000"/>
              <a:gd name="connsiteX208" fmla="*/ 1313114 w 7467600"/>
              <a:gd name="connsiteY208" fmla="*/ 3655216 h 6858000"/>
              <a:gd name="connsiteX209" fmla="*/ 3655073 w 7467600"/>
              <a:gd name="connsiteY209" fmla="*/ 3650884 h 6858000"/>
              <a:gd name="connsiteX210" fmla="*/ 3989938 w 7467600"/>
              <a:gd name="connsiteY210" fmla="*/ 3991685 h 6858000"/>
              <a:gd name="connsiteX211" fmla="*/ 4393907 w 7467600"/>
              <a:gd name="connsiteY211" fmla="*/ 4261258 h 6858000"/>
              <a:gd name="connsiteX212" fmla="*/ 4648051 w 7467600"/>
              <a:gd name="connsiteY212" fmla="*/ 4374051 h 6858000"/>
              <a:gd name="connsiteX213" fmla="*/ 4383389 w 7467600"/>
              <a:gd name="connsiteY213" fmla="*/ 4184369 h 6858000"/>
              <a:gd name="connsiteX214" fmla="*/ 4165508 w 7467600"/>
              <a:gd name="connsiteY214" fmla="*/ 4035196 h 6858000"/>
              <a:gd name="connsiteX215" fmla="*/ 4068162 w 7467600"/>
              <a:gd name="connsiteY215" fmla="*/ 3953394 h 6858000"/>
              <a:gd name="connsiteX216" fmla="*/ 3981416 w 7467600"/>
              <a:gd name="connsiteY216" fmla="*/ 3880482 h 6858000"/>
              <a:gd name="connsiteX217" fmla="*/ 3800147 w 7467600"/>
              <a:gd name="connsiteY217" fmla="*/ 3749872 h 6858000"/>
              <a:gd name="connsiteX218" fmla="*/ 3655073 w 7467600"/>
              <a:gd name="connsiteY218" fmla="*/ 3650884 h 6858000"/>
              <a:gd name="connsiteX219" fmla="*/ 3670252 w 7467600"/>
              <a:gd name="connsiteY219" fmla="*/ 3622798 h 6858000"/>
              <a:gd name="connsiteX220" fmla="*/ 3817258 w 7467600"/>
              <a:gd name="connsiteY220" fmla="*/ 3723577 h 6858000"/>
              <a:gd name="connsiteX221" fmla="*/ 4000461 w 7467600"/>
              <a:gd name="connsiteY221" fmla="*/ 3855966 h 6858000"/>
              <a:gd name="connsiteX222" fmla="*/ 4088180 w 7467600"/>
              <a:gd name="connsiteY222" fmla="*/ 3929774 h 6858000"/>
              <a:gd name="connsiteX223" fmla="*/ 4184555 w 7467600"/>
              <a:gd name="connsiteY223" fmla="*/ 4010683 h 6858000"/>
              <a:gd name="connsiteX224" fmla="*/ 4399563 w 7467600"/>
              <a:gd name="connsiteY224" fmla="*/ 4158106 h 6858000"/>
              <a:gd name="connsiteX225" fmla="*/ 4684469 w 7467600"/>
              <a:gd name="connsiteY225" fmla="*/ 4364680 h 6858000"/>
              <a:gd name="connsiteX226" fmla="*/ 4690271 w 7467600"/>
              <a:gd name="connsiteY226" fmla="*/ 4370034 h 6858000"/>
              <a:gd name="connsiteX227" fmla="*/ 4136093 w 7467600"/>
              <a:gd name="connsiteY227" fmla="*/ 3858466 h 6858000"/>
              <a:gd name="connsiteX228" fmla="*/ 3670252 w 7467600"/>
              <a:gd name="connsiteY228" fmla="*/ 3622798 h 6858000"/>
              <a:gd name="connsiteX229" fmla="*/ 4440129 w 7467600"/>
              <a:gd name="connsiteY229" fmla="*/ 3448571 h 6858000"/>
              <a:gd name="connsiteX230" fmla="*/ 4856525 w 7467600"/>
              <a:gd name="connsiteY230" fmla="*/ 3915351 h 6858000"/>
              <a:gd name="connsiteX231" fmla="*/ 5059055 w 7467600"/>
              <a:gd name="connsiteY231" fmla="*/ 4108918 h 6858000"/>
              <a:gd name="connsiteX232" fmla="*/ 5290070 w 7467600"/>
              <a:gd name="connsiteY232" fmla="*/ 4263619 h 6858000"/>
              <a:gd name="connsiteX233" fmla="*/ 4834991 w 7467600"/>
              <a:gd name="connsiteY233" fmla="*/ 3830985 h 6858000"/>
              <a:gd name="connsiteX234" fmla="*/ 4440129 w 7467600"/>
              <a:gd name="connsiteY234" fmla="*/ 3448571 h 6858000"/>
              <a:gd name="connsiteX235" fmla="*/ 4441737 w 7467600"/>
              <a:gd name="connsiteY235" fmla="*/ 3399734 h 6858000"/>
              <a:gd name="connsiteX236" fmla="*/ 4431236 w 7467600"/>
              <a:gd name="connsiteY236" fmla="*/ 3400954 h 6858000"/>
              <a:gd name="connsiteX237" fmla="*/ 4557150 w 7467600"/>
              <a:gd name="connsiteY237" fmla="*/ 3510023 h 6858000"/>
              <a:gd name="connsiteX238" fmla="*/ 4856936 w 7467600"/>
              <a:gd name="connsiteY238" fmla="*/ 3809146 h 6858000"/>
              <a:gd name="connsiteX239" fmla="*/ 5111996 w 7467600"/>
              <a:gd name="connsiteY239" fmla="*/ 4065759 h 6858000"/>
              <a:gd name="connsiteX240" fmla="*/ 5388878 w 7467600"/>
              <a:gd name="connsiteY240" fmla="*/ 4300185 h 6858000"/>
              <a:gd name="connsiteX241" fmla="*/ 5425556 w 7467600"/>
              <a:gd name="connsiteY241" fmla="*/ 4308967 h 6858000"/>
              <a:gd name="connsiteX242" fmla="*/ 4943646 w 7467600"/>
              <a:gd name="connsiteY242" fmla="*/ 3822916 h 6858000"/>
              <a:gd name="connsiteX243" fmla="*/ 4594837 w 7467600"/>
              <a:gd name="connsiteY243" fmla="*/ 3532274 h 6858000"/>
              <a:gd name="connsiteX244" fmla="*/ 4441737 w 7467600"/>
              <a:gd name="connsiteY244" fmla="*/ 3399734 h 6858000"/>
              <a:gd name="connsiteX245" fmla="*/ 5425834 w 7467600"/>
              <a:gd name="connsiteY245" fmla="*/ 3162785 h 6858000"/>
              <a:gd name="connsiteX246" fmla="*/ 5401644 w 7467600"/>
              <a:gd name="connsiteY246" fmla="*/ 3617847 h 6858000"/>
              <a:gd name="connsiteX247" fmla="*/ 5467256 w 7467600"/>
              <a:gd name="connsiteY247" fmla="*/ 4175494 h 6858000"/>
              <a:gd name="connsiteX248" fmla="*/ 5448069 w 7467600"/>
              <a:gd name="connsiteY248" fmla="*/ 3567554 h 6858000"/>
              <a:gd name="connsiteX249" fmla="*/ 5425834 w 7467600"/>
              <a:gd name="connsiteY249" fmla="*/ 3162785 h 6858000"/>
              <a:gd name="connsiteX250" fmla="*/ 1318687 w 7467600"/>
              <a:gd name="connsiteY250" fmla="*/ 3113840 h 6858000"/>
              <a:gd name="connsiteX251" fmla="*/ 1066793 w 7467600"/>
              <a:gd name="connsiteY251" fmla="*/ 3212171 h 6858000"/>
              <a:gd name="connsiteX252" fmla="*/ 993319 w 7467600"/>
              <a:gd name="connsiteY252" fmla="*/ 3247648 h 6858000"/>
              <a:gd name="connsiteX253" fmla="*/ 853081 w 7467600"/>
              <a:gd name="connsiteY253" fmla="*/ 3312410 h 6858000"/>
              <a:gd name="connsiteX254" fmla="*/ 805957 w 7467600"/>
              <a:gd name="connsiteY254" fmla="*/ 3330443 h 6858000"/>
              <a:gd name="connsiteX255" fmla="*/ 1318687 w 7467600"/>
              <a:gd name="connsiteY255" fmla="*/ 3113840 h 6858000"/>
              <a:gd name="connsiteX256" fmla="*/ 5453702 w 7467600"/>
              <a:gd name="connsiteY256" fmla="*/ 3090882 h 6858000"/>
              <a:gd name="connsiteX257" fmla="*/ 5480135 w 7467600"/>
              <a:gd name="connsiteY257" fmla="*/ 3565802 h 6858000"/>
              <a:gd name="connsiteX258" fmla="*/ 5499023 w 7467600"/>
              <a:gd name="connsiteY258" fmla="*/ 4166310 h 6858000"/>
              <a:gd name="connsiteX259" fmla="*/ 5547022 w 7467600"/>
              <a:gd name="connsiteY259" fmla="*/ 3607838 h 6858000"/>
              <a:gd name="connsiteX260" fmla="*/ 5515964 w 7467600"/>
              <a:gd name="connsiteY260" fmla="*/ 3378541 h 6858000"/>
              <a:gd name="connsiteX261" fmla="*/ 5453702 w 7467600"/>
              <a:gd name="connsiteY261" fmla="*/ 3090882 h 6858000"/>
              <a:gd name="connsiteX262" fmla="*/ 1238695 w 7467600"/>
              <a:gd name="connsiteY262" fmla="*/ 3076820 h 6858000"/>
              <a:gd name="connsiteX263" fmla="*/ 716371 w 7467600"/>
              <a:gd name="connsiteY263" fmla="*/ 3293249 h 6858000"/>
              <a:gd name="connsiteX264" fmla="*/ 579522 w 7467600"/>
              <a:gd name="connsiteY264" fmla="*/ 3371759 h 6858000"/>
              <a:gd name="connsiteX265" fmla="*/ 600288 w 7467600"/>
              <a:gd name="connsiteY265" fmla="*/ 3365555 h 6858000"/>
              <a:gd name="connsiteX266" fmla="*/ 840692 w 7467600"/>
              <a:gd name="connsiteY266" fmla="*/ 3284921 h 6858000"/>
              <a:gd name="connsiteX267" fmla="*/ 979248 w 7467600"/>
              <a:gd name="connsiteY267" fmla="*/ 3221003 h 6858000"/>
              <a:gd name="connsiteX268" fmla="*/ 1053282 w 7467600"/>
              <a:gd name="connsiteY268" fmla="*/ 3185247 h 6858000"/>
              <a:gd name="connsiteX269" fmla="*/ 1320603 w 7467600"/>
              <a:gd name="connsiteY269" fmla="*/ 3081281 h 6858000"/>
              <a:gd name="connsiteX270" fmla="*/ 1238695 w 7467600"/>
              <a:gd name="connsiteY270" fmla="*/ 3076820 h 6858000"/>
              <a:gd name="connsiteX271" fmla="*/ 5425627 w 7467600"/>
              <a:gd name="connsiteY271" fmla="*/ 2954192 h 6858000"/>
              <a:gd name="connsiteX272" fmla="*/ 5470770 w 7467600"/>
              <a:gd name="connsiteY272" fmla="*/ 3005435 h 6858000"/>
              <a:gd name="connsiteX273" fmla="*/ 5519779 w 7467600"/>
              <a:gd name="connsiteY273" fmla="*/ 4359223 h 6858000"/>
              <a:gd name="connsiteX274" fmla="*/ 5520293 w 7467600"/>
              <a:gd name="connsiteY274" fmla="*/ 4360602 h 6858000"/>
              <a:gd name="connsiteX275" fmla="*/ 5767221 w 7467600"/>
              <a:gd name="connsiteY275" fmla="*/ 4665564 h 6858000"/>
              <a:gd name="connsiteX276" fmla="*/ 6937169 w 7467600"/>
              <a:gd name="connsiteY276" fmla="*/ 4815941 h 6858000"/>
              <a:gd name="connsiteX277" fmla="*/ 6953922 w 7467600"/>
              <a:gd name="connsiteY277" fmla="*/ 4890068 h 6858000"/>
              <a:gd name="connsiteX278" fmla="*/ 6071359 w 7467600"/>
              <a:gd name="connsiteY278" fmla="*/ 4770770 h 6858000"/>
              <a:gd name="connsiteX279" fmla="*/ 6038839 w 7467600"/>
              <a:gd name="connsiteY279" fmla="*/ 4764474 h 6858000"/>
              <a:gd name="connsiteX280" fmla="*/ 6038706 w 7467600"/>
              <a:gd name="connsiteY280" fmla="*/ 4763847 h 6858000"/>
              <a:gd name="connsiteX281" fmla="*/ 6037784 w 7467600"/>
              <a:gd name="connsiteY281" fmla="*/ 4764270 h 6858000"/>
              <a:gd name="connsiteX282" fmla="*/ 6038839 w 7467600"/>
              <a:gd name="connsiteY282" fmla="*/ 4764474 h 6858000"/>
              <a:gd name="connsiteX283" fmla="*/ 6040338 w 7467600"/>
              <a:gd name="connsiteY283" fmla="*/ 4771418 h 6858000"/>
              <a:gd name="connsiteX284" fmla="*/ 6024488 w 7467600"/>
              <a:gd name="connsiteY284" fmla="*/ 4809903 h 6858000"/>
              <a:gd name="connsiteX285" fmla="*/ 5599771 w 7467600"/>
              <a:gd name="connsiteY285" fmla="*/ 5509652 h 6858000"/>
              <a:gd name="connsiteX286" fmla="*/ 5548843 w 7467600"/>
              <a:gd name="connsiteY286" fmla="*/ 5563845 h 6858000"/>
              <a:gd name="connsiteX287" fmla="*/ 5940952 w 7467600"/>
              <a:gd name="connsiteY287" fmla="*/ 6250028 h 6858000"/>
              <a:gd name="connsiteX288" fmla="*/ 6043441 w 7467600"/>
              <a:gd name="connsiteY288" fmla="*/ 6665847 h 6858000"/>
              <a:gd name="connsiteX289" fmla="*/ 6093432 w 7467600"/>
              <a:gd name="connsiteY289" fmla="*/ 6858000 h 6858000"/>
              <a:gd name="connsiteX290" fmla="*/ 6034344 w 7467600"/>
              <a:gd name="connsiteY290" fmla="*/ 6858000 h 6858000"/>
              <a:gd name="connsiteX291" fmla="*/ 6026679 w 7467600"/>
              <a:gd name="connsiteY291" fmla="*/ 6836959 h 6858000"/>
              <a:gd name="connsiteX292" fmla="*/ 5800441 w 7467600"/>
              <a:gd name="connsiteY292" fmla="*/ 6335286 h 6858000"/>
              <a:gd name="connsiteX293" fmla="*/ 5526562 w 7467600"/>
              <a:gd name="connsiteY293" fmla="*/ 5705388 h 6858000"/>
              <a:gd name="connsiteX294" fmla="*/ 5519640 w 7467600"/>
              <a:gd name="connsiteY294" fmla="*/ 5683774 h 6858000"/>
              <a:gd name="connsiteX295" fmla="*/ 5844559 w 7467600"/>
              <a:gd name="connsiteY295" fmla="*/ 6553349 h 6858000"/>
              <a:gd name="connsiteX296" fmla="*/ 5975994 w 7467600"/>
              <a:gd name="connsiteY296" fmla="*/ 6858000 h 6858000"/>
              <a:gd name="connsiteX297" fmla="*/ 5898547 w 7467600"/>
              <a:gd name="connsiteY297" fmla="*/ 6858000 h 6858000"/>
              <a:gd name="connsiteX298" fmla="*/ 5682041 w 7467600"/>
              <a:gd name="connsiteY298" fmla="*/ 6355860 h 6858000"/>
              <a:gd name="connsiteX299" fmla="*/ 5461758 w 7467600"/>
              <a:gd name="connsiteY299" fmla="*/ 5820220 h 6858000"/>
              <a:gd name="connsiteX300" fmla="*/ 5237282 w 7467600"/>
              <a:gd name="connsiteY300" fmla="*/ 6579086 h 6858000"/>
              <a:gd name="connsiteX301" fmla="*/ 5115009 w 7467600"/>
              <a:gd name="connsiteY301" fmla="*/ 6858000 h 6858000"/>
              <a:gd name="connsiteX302" fmla="*/ 5028074 w 7467600"/>
              <a:gd name="connsiteY302" fmla="*/ 6858000 h 6858000"/>
              <a:gd name="connsiteX303" fmla="*/ 5079508 w 7467600"/>
              <a:gd name="connsiteY303" fmla="*/ 6749074 h 6858000"/>
              <a:gd name="connsiteX304" fmla="*/ 5371846 w 7467600"/>
              <a:gd name="connsiteY304" fmla="*/ 5924413 h 6858000"/>
              <a:gd name="connsiteX305" fmla="*/ 5270512 w 7467600"/>
              <a:gd name="connsiteY305" fmla="*/ 6138975 h 6858000"/>
              <a:gd name="connsiteX306" fmla="*/ 5062409 w 7467600"/>
              <a:gd name="connsiteY306" fmla="*/ 6653544 h 6858000"/>
              <a:gd name="connsiteX307" fmla="*/ 5036628 w 7467600"/>
              <a:gd name="connsiteY307" fmla="*/ 6754247 h 6858000"/>
              <a:gd name="connsiteX308" fmla="*/ 5009112 w 7467600"/>
              <a:gd name="connsiteY308" fmla="*/ 6858000 h 6858000"/>
              <a:gd name="connsiteX309" fmla="*/ 4976679 w 7467600"/>
              <a:gd name="connsiteY309" fmla="*/ 6858000 h 6858000"/>
              <a:gd name="connsiteX310" fmla="*/ 5006537 w 7467600"/>
              <a:gd name="connsiteY310" fmla="*/ 6747068 h 6858000"/>
              <a:gd name="connsiteX311" fmla="*/ 5032723 w 7467600"/>
              <a:gd name="connsiteY311" fmla="*/ 6644957 h 6858000"/>
              <a:gd name="connsiteX312" fmla="*/ 5242949 w 7467600"/>
              <a:gd name="connsiteY312" fmla="*/ 6125175 h 6858000"/>
              <a:gd name="connsiteX313" fmla="*/ 5286321 w 7467600"/>
              <a:gd name="connsiteY313" fmla="*/ 6033555 h 6858000"/>
              <a:gd name="connsiteX314" fmla="*/ 5008210 w 7467600"/>
              <a:gd name="connsiteY314" fmla="*/ 6649194 h 6858000"/>
              <a:gd name="connsiteX315" fmla="*/ 4986321 w 7467600"/>
              <a:gd name="connsiteY315" fmla="*/ 6765687 h 6858000"/>
              <a:gd name="connsiteX316" fmla="*/ 4973474 w 7467600"/>
              <a:gd name="connsiteY316" fmla="*/ 6858000 h 6858000"/>
              <a:gd name="connsiteX317" fmla="*/ 4907178 w 7467600"/>
              <a:gd name="connsiteY317" fmla="*/ 6858000 h 6858000"/>
              <a:gd name="connsiteX318" fmla="*/ 4910810 w 7467600"/>
              <a:gd name="connsiteY318" fmla="*/ 6829660 h 6858000"/>
              <a:gd name="connsiteX319" fmla="*/ 4987461 w 7467600"/>
              <a:gd name="connsiteY319" fmla="*/ 6432994 h 6858000"/>
              <a:gd name="connsiteX320" fmla="*/ 5179262 w 7467600"/>
              <a:gd name="connsiteY320" fmla="*/ 6035044 h 6858000"/>
              <a:gd name="connsiteX321" fmla="*/ 4689678 w 7467600"/>
              <a:gd name="connsiteY321" fmla="*/ 6440241 h 6858000"/>
              <a:gd name="connsiteX322" fmla="*/ 4477543 w 7467600"/>
              <a:gd name="connsiteY322" fmla="*/ 6674836 h 6858000"/>
              <a:gd name="connsiteX323" fmla="*/ 4329957 w 7467600"/>
              <a:gd name="connsiteY323" fmla="*/ 6858000 h 6858000"/>
              <a:gd name="connsiteX324" fmla="*/ 4218595 w 7467600"/>
              <a:gd name="connsiteY324" fmla="*/ 6858000 h 6858000"/>
              <a:gd name="connsiteX325" fmla="*/ 4368888 w 7467600"/>
              <a:gd name="connsiteY325" fmla="*/ 6668412 h 6858000"/>
              <a:gd name="connsiteX326" fmla="*/ 4563091 w 7467600"/>
              <a:gd name="connsiteY326" fmla="*/ 6442508 h 6858000"/>
              <a:gd name="connsiteX327" fmla="*/ 5387324 w 7467600"/>
              <a:gd name="connsiteY327" fmla="*/ 5705830 h 6858000"/>
              <a:gd name="connsiteX328" fmla="*/ 5073620 w 7467600"/>
              <a:gd name="connsiteY328" fmla="*/ 5955437 h 6858000"/>
              <a:gd name="connsiteX329" fmla="*/ 4689789 w 7467600"/>
              <a:gd name="connsiteY329" fmla="*/ 6268382 h 6858000"/>
              <a:gd name="connsiteX330" fmla="*/ 4418722 w 7467600"/>
              <a:gd name="connsiteY330" fmla="*/ 6570886 h 6858000"/>
              <a:gd name="connsiteX331" fmla="*/ 4214944 w 7467600"/>
              <a:gd name="connsiteY331" fmla="*/ 6858000 h 6858000"/>
              <a:gd name="connsiteX332" fmla="*/ 4177898 w 7467600"/>
              <a:gd name="connsiteY332" fmla="*/ 6858000 h 6858000"/>
              <a:gd name="connsiteX333" fmla="*/ 4391597 w 7467600"/>
              <a:gd name="connsiteY333" fmla="*/ 6556370 h 6858000"/>
              <a:gd name="connsiteX334" fmla="*/ 4668889 w 7467600"/>
              <a:gd name="connsiteY334" fmla="*/ 6246399 h 6858000"/>
              <a:gd name="connsiteX335" fmla="*/ 5055427 w 7467600"/>
              <a:gd name="connsiteY335" fmla="*/ 5931476 h 6858000"/>
              <a:gd name="connsiteX336" fmla="*/ 5371814 w 7467600"/>
              <a:gd name="connsiteY336" fmla="*/ 5678975 h 6858000"/>
              <a:gd name="connsiteX337" fmla="*/ 4987918 w 7467600"/>
              <a:gd name="connsiteY337" fmla="*/ 5838701 h 6858000"/>
              <a:gd name="connsiteX338" fmla="*/ 4317146 w 7467600"/>
              <a:gd name="connsiteY338" fmla="*/ 6587716 h 6858000"/>
              <a:gd name="connsiteX339" fmla="*/ 4171627 w 7467600"/>
              <a:gd name="connsiteY339" fmla="*/ 6858000 h 6858000"/>
              <a:gd name="connsiteX340" fmla="*/ 4081585 w 7467600"/>
              <a:gd name="connsiteY340" fmla="*/ 6858000 h 6858000"/>
              <a:gd name="connsiteX341" fmla="*/ 4238603 w 7467600"/>
              <a:gd name="connsiteY341" fmla="*/ 6559341 h 6858000"/>
              <a:gd name="connsiteX342" fmla="*/ 4778333 w 7467600"/>
              <a:gd name="connsiteY342" fmla="*/ 5873626 h 6858000"/>
              <a:gd name="connsiteX343" fmla="*/ 5414185 w 7467600"/>
              <a:gd name="connsiteY343" fmla="*/ 5573882 h 6858000"/>
              <a:gd name="connsiteX344" fmla="*/ 5959648 w 7467600"/>
              <a:gd name="connsiteY344" fmla="*/ 4760797 h 6858000"/>
              <a:gd name="connsiteX345" fmla="*/ 5355019 w 7467600"/>
              <a:gd name="connsiteY345" fmla="*/ 4734672 h 6858000"/>
              <a:gd name="connsiteX346" fmla="*/ 5083565 w 7467600"/>
              <a:gd name="connsiteY346" fmla="*/ 5179121 h 6858000"/>
              <a:gd name="connsiteX347" fmla="*/ 4713577 w 7467600"/>
              <a:gd name="connsiteY347" fmla="*/ 5616803 h 6858000"/>
              <a:gd name="connsiteX348" fmla="*/ 3989559 w 7467600"/>
              <a:gd name="connsiteY348" fmla="*/ 6145945 h 6858000"/>
              <a:gd name="connsiteX349" fmla="*/ 3939824 w 7467600"/>
              <a:gd name="connsiteY349" fmla="*/ 6066900 h 6858000"/>
              <a:gd name="connsiteX350" fmla="*/ 4584537 w 7467600"/>
              <a:gd name="connsiteY350" fmla="*/ 5324826 h 6858000"/>
              <a:gd name="connsiteX351" fmla="*/ 5037105 w 7467600"/>
              <a:gd name="connsiteY351" fmla="*/ 5088765 h 6858000"/>
              <a:gd name="connsiteX352" fmla="*/ 5039930 w 7467600"/>
              <a:gd name="connsiteY352" fmla="*/ 5089585 h 6858000"/>
              <a:gd name="connsiteX353" fmla="*/ 5263764 w 7467600"/>
              <a:gd name="connsiteY353" fmla="*/ 4735525 h 6858000"/>
              <a:gd name="connsiteX354" fmla="*/ 4086300 w 7467600"/>
              <a:gd name="connsiteY354" fmla="*/ 4884599 h 6858000"/>
              <a:gd name="connsiteX355" fmla="*/ 4085485 w 7467600"/>
              <a:gd name="connsiteY355" fmla="*/ 4899070 h 6858000"/>
              <a:gd name="connsiteX356" fmla="*/ 3871915 w 7467600"/>
              <a:gd name="connsiteY356" fmla="*/ 5253645 h 6858000"/>
              <a:gd name="connsiteX357" fmla="*/ 3799374 w 7467600"/>
              <a:gd name="connsiteY357" fmla="*/ 5466127 h 6858000"/>
              <a:gd name="connsiteX358" fmla="*/ 3498850 w 7467600"/>
              <a:gd name="connsiteY358" fmla="*/ 6661888 h 6858000"/>
              <a:gd name="connsiteX359" fmla="*/ 3399216 w 7467600"/>
              <a:gd name="connsiteY359" fmla="*/ 6858000 h 6858000"/>
              <a:gd name="connsiteX360" fmla="*/ 3303688 w 7467600"/>
              <a:gd name="connsiteY360" fmla="*/ 6858000 h 6858000"/>
              <a:gd name="connsiteX361" fmla="*/ 3391774 w 7467600"/>
              <a:gd name="connsiteY361" fmla="*/ 6697181 h 6858000"/>
              <a:gd name="connsiteX362" fmla="*/ 3735540 w 7467600"/>
              <a:gd name="connsiteY362" fmla="*/ 5546923 h 6858000"/>
              <a:gd name="connsiteX363" fmla="*/ 3729438 w 7467600"/>
              <a:gd name="connsiteY363" fmla="*/ 5569058 h 6858000"/>
              <a:gd name="connsiteX364" fmla="*/ 3707782 w 7467600"/>
              <a:gd name="connsiteY364" fmla="*/ 5644908 h 6858000"/>
              <a:gd name="connsiteX365" fmla="*/ 3583827 w 7467600"/>
              <a:gd name="connsiteY365" fmla="*/ 6039215 h 6858000"/>
              <a:gd name="connsiteX366" fmla="*/ 3547861 w 7467600"/>
              <a:gd name="connsiteY366" fmla="*/ 6129609 h 6858000"/>
              <a:gd name="connsiteX367" fmla="*/ 3490905 w 7467600"/>
              <a:gd name="connsiteY367" fmla="*/ 6277660 h 6858000"/>
              <a:gd name="connsiteX368" fmla="*/ 3455859 w 7467600"/>
              <a:gd name="connsiteY368" fmla="*/ 6391301 h 6858000"/>
              <a:gd name="connsiteX369" fmla="*/ 3429112 w 7467600"/>
              <a:gd name="connsiteY369" fmla="*/ 6479469 h 6858000"/>
              <a:gd name="connsiteX370" fmla="*/ 3304862 w 7467600"/>
              <a:gd name="connsiteY370" fmla="*/ 6796476 h 6858000"/>
              <a:gd name="connsiteX371" fmla="*/ 3276071 w 7467600"/>
              <a:gd name="connsiteY371" fmla="*/ 6858000 h 6858000"/>
              <a:gd name="connsiteX372" fmla="*/ 3240805 w 7467600"/>
              <a:gd name="connsiteY372" fmla="*/ 6858000 h 6858000"/>
              <a:gd name="connsiteX373" fmla="*/ 3275917 w 7467600"/>
              <a:gd name="connsiteY373" fmla="*/ 6783192 h 6858000"/>
              <a:gd name="connsiteX374" fmla="*/ 3399358 w 7467600"/>
              <a:gd name="connsiteY374" fmla="*/ 6469011 h 6858000"/>
              <a:gd name="connsiteX375" fmla="*/ 3425650 w 7467600"/>
              <a:gd name="connsiteY375" fmla="*/ 6381333 h 6858000"/>
              <a:gd name="connsiteX376" fmla="*/ 3460661 w 7467600"/>
              <a:gd name="connsiteY376" fmla="*/ 6266763 h 6858000"/>
              <a:gd name="connsiteX377" fmla="*/ 3518021 w 7467600"/>
              <a:gd name="connsiteY377" fmla="*/ 6117298 h 6858000"/>
              <a:gd name="connsiteX378" fmla="*/ 3554035 w 7467600"/>
              <a:gd name="connsiteY378" fmla="*/ 6027832 h 6858000"/>
              <a:gd name="connsiteX379" fmla="*/ 3677174 w 7467600"/>
              <a:gd name="connsiteY379" fmla="*/ 5636351 h 6858000"/>
              <a:gd name="connsiteX380" fmla="*/ 3698819 w 7467600"/>
              <a:gd name="connsiteY380" fmla="*/ 5560503 h 6858000"/>
              <a:gd name="connsiteX381" fmla="*/ 3702094 w 7467600"/>
              <a:gd name="connsiteY381" fmla="*/ 5549194 h 6858000"/>
              <a:gd name="connsiteX382" fmla="*/ 3398355 w 7467600"/>
              <a:gd name="connsiteY382" fmla="*/ 6094603 h 6858000"/>
              <a:gd name="connsiteX383" fmla="*/ 3193941 w 7467600"/>
              <a:gd name="connsiteY383" fmla="*/ 6798775 h 6858000"/>
              <a:gd name="connsiteX384" fmla="*/ 3184140 w 7467600"/>
              <a:gd name="connsiteY384" fmla="*/ 6858000 h 6858000"/>
              <a:gd name="connsiteX385" fmla="*/ 3099978 w 7467600"/>
              <a:gd name="connsiteY385" fmla="*/ 6858000 h 6858000"/>
              <a:gd name="connsiteX386" fmla="*/ 3101556 w 7467600"/>
              <a:gd name="connsiteY386" fmla="*/ 6843337 h 6858000"/>
              <a:gd name="connsiteX387" fmla="*/ 3370162 w 7467600"/>
              <a:gd name="connsiteY387" fmla="*/ 5785550 h 6858000"/>
              <a:gd name="connsiteX388" fmla="*/ 3746477 w 7467600"/>
              <a:gd name="connsiteY388" fmla="*/ 5377889 h 6858000"/>
              <a:gd name="connsiteX389" fmla="*/ 3863399 w 7467600"/>
              <a:gd name="connsiteY389" fmla="*/ 5087257 h 6858000"/>
              <a:gd name="connsiteX390" fmla="*/ 3968712 w 7467600"/>
              <a:gd name="connsiteY390" fmla="*/ 4913989 h 6858000"/>
              <a:gd name="connsiteX391" fmla="*/ 2792390 w 7467600"/>
              <a:gd name="connsiteY391" fmla="*/ 5382974 h 6858000"/>
              <a:gd name="connsiteX392" fmla="*/ 2714982 w 7467600"/>
              <a:gd name="connsiteY392" fmla="*/ 5427051 h 6858000"/>
              <a:gd name="connsiteX393" fmla="*/ 2813361 w 7467600"/>
              <a:gd name="connsiteY393" fmla="*/ 6023912 h 6858000"/>
              <a:gd name="connsiteX394" fmla="*/ 2688430 w 7467600"/>
              <a:gd name="connsiteY394" fmla="*/ 6801564 h 6858000"/>
              <a:gd name="connsiteX395" fmla="*/ 2629626 w 7467600"/>
              <a:gd name="connsiteY395" fmla="*/ 6763394 h 6858000"/>
              <a:gd name="connsiteX396" fmla="*/ 2565328 w 7467600"/>
              <a:gd name="connsiteY396" fmla="*/ 5516399 h 6858000"/>
              <a:gd name="connsiteX397" fmla="*/ 1922999 w 7467600"/>
              <a:gd name="connsiteY397" fmla="*/ 5980343 h 6858000"/>
              <a:gd name="connsiteX398" fmla="*/ 1950261 w 7467600"/>
              <a:gd name="connsiteY398" fmla="*/ 6405858 h 6858000"/>
              <a:gd name="connsiteX399" fmla="*/ 2365554 w 7467600"/>
              <a:gd name="connsiteY399" fmla="*/ 6759107 h 6858000"/>
              <a:gd name="connsiteX400" fmla="*/ 2424142 w 7467600"/>
              <a:gd name="connsiteY400" fmla="*/ 6858000 h 6858000"/>
              <a:gd name="connsiteX401" fmla="*/ 2395994 w 7467600"/>
              <a:gd name="connsiteY401" fmla="*/ 6858000 h 6858000"/>
              <a:gd name="connsiteX402" fmla="*/ 2392863 w 7467600"/>
              <a:gd name="connsiteY402" fmla="*/ 6852964 h 6858000"/>
              <a:gd name="connsiteX403" fmla="*/ 2017589 w 7467600"/>
              <a:gd name="connsiteY403" fmla="*/ 6493982 h 6858000"/>
              <a:gd name="connsiteX404" fmla="*/ 2147336 w 7467600"/>
              <a:gd name="connsiteY404" fmla="*/ 6594052 h 6858000"/>
              <a:gd name="connsiteX405" fmla="*/ 2207047 w 7467600"/>
              <a:gd name="connsiteY405" fmla="*/ 6654540 h 6858000"/>
              <a:gd name="connsiteX406" fmla="*/ 2299106 w 7467600"/>
              <a:gd name="connsiteY406" fmla="*/ 6778931 h 6858000"/>
              <a:gd name="connsiteX407" fmla="*/ 2314430 w 7467600"/>
              <a:gd name="connsiteY407" fmla="*/ 6801144 h 6858000"/>
              <a:gd name="connsiteX408" fmla="*/ 2352406 w 7467600"/>
              <a:gd name="connsiteY408" fmla="*/ 6858000 h 6858000"/>
              <a:gd name="connsiteX409" fmla="*/ 2314492 w 7467600"/>
              <a:gd name="connsiteY409" fmla="*/ 6858000 h 6858000"/>
              <a:gd name="connsiteX410" fmla="*/ 2288095 w 7467600"/>
              <a:gd name="connsiteY410" fmla="*/ 6818030 h 6858000"/>
              <a:gd name="connsiteX411" fmla="*/ 2272768 w 7467600"/>
              <a:gd name="connsiteY411" fmla="*/ 6795822 h 6858000"/>
              <a:gd name="connsiteX412" fmla="*/ 2182715 w 7467600"/>
              <a:gd name="connsiteY412" fmla="*/ 6675071 h 6858000"/>
              <a:gd name="connsiteX413" fmla="*/ 2032061 w 7467600"/>
              <a:gd name="connsiteY413" fmla="*/ 6541380 h 6858000"/>
              <a:gd name="connsiteX414" fmla="*/ 2257220 w 7467600"/>
              <a:gd name="connsiteY414" fmla="*/ 6826257 h 6858000"/>
              <a:gd name="connsiteX415" fmla="*/ 2281324 w 7467600"/>
              <a:gd name="connsiteY415" fmla="*/ 6858000 h 6858000"/>
              <a:gd name="connsiteX416" fmla="*/ 2242860 w 7467600"/>
              <a:gd name="connsiteY416" fmla="*/ 6858000 h 6858000"/>
              <a:gd name="connsiteX417" fmla="*/ 2232818 w 7467600"/>
              <a:gd name="connsiteY417" fmla="*/ 6844926 h 6858000"/>
              <a:gd name="connsiteX418" fmla="*/ 1990172 w 7467600"/>
              <a:gd name="connsiteY418" fmla="*/ 6542121 h 6858000"/>
              <a:gd name="connsiteX419" fmla="*/ 2124090 w 7467600"/>
              <a:gd name="connsiteY419" fmla="*/ 6761017 h 6858000"/>
              <a:gd name="connsiteX420" fmla="*/ 2200380 w 7467600"/>
              <a:gd name="connsiteY420" fmla="*/ 6858000 h 6858000"/>
              <a:gd name="connsiteX421" fmla="*/ 2147507 w 7467600"/>
              <a:gd name="connsiteY421" fmla="*/ 6858000 h 6858000"/>
              <a:gd name="connsiteX422" fmla="*/ 2070668 w 7467600"/>
              <a:gd name="connsiteY422" fmla="*/ 6761520 h 6858000"/>
              <a:gd name="connsiteX423" fmla="*/ 1975142 w 7467600"/>
              <a:gd name="connsiteY423" fmla="*/ 6585570 h 6858000"/>
              <a:gd name="connsiteX424" fmla="*/ 2050035 w 7467600"/>
              <a:gd name="connsiteY424" fmla="*/ 6813345 h 6858000"/>
              <a:gd name="connsiteX425" fmla="*/ 2063025 w 7467600"/>
              <a:gd name="connsiteY425" fmla="*/ 6858000 h 6858000"/>
              <a:gd name="connsiteX426" fmla="*/ 2021675 w 7467600"/>
              <a:gd name="connsiteY426" fmla="*/ 6858000 h 6858000"/>
              <a:gd name="connsiteX427" fmla="*/ 2019308 w 7467600"/>
              <a:gd name="connsiteY427" fmla="*/ 6847118 h 6858000"/>
              <a:gd name="connsiteX428" fmla="*/ 1938835 w 7467600"/>
              <a:gd name="connsiteY428" fmla="*/ 6551160 h 6858000"/>
              <a:gd name="connsiteX429" fmla="*/ 1953230 w 7467600"/>
              <a:gd name="connsiteY429" fmla="*/ 6759699 h 6858000"/>
              <a:gd name="connsiteX430" fmla="*/ 1956763 w 7467600"/>
              <a:gd name="connsiteY430" fmla="*/ 6778191 h 6858000"/>
              <a:gd name="connsiteX431" fmla="*/ 1967925 w 7467600"/>
              <a:gd name="connsiteY431" fmla="*/ 6858000 h 6858000"/>
              <a:gd name="connsiteX432" fmla="*/ 1936622 w 7467600"/>
              <a:gd name="connsiteY432" fmla="*/ 6858000 h 6858000"/>
              <a:gd name="connsiteX433" fmla="*/ 1926261 w 7467600"/>
              <a:gd name="connsiteY433" fmla="*/ 6784064 h 6858000"/>
              <a:gd name="connsiteX434" fmla="*/ 1922724 w 7467600"/>
              <a:gd name="connsiteY434" fmla="*/ 6765577 h 6858000"/>
              <a:gd name="connsiteX435" fmla="*/ 1904650 w 7467600"/>
              <a:gd name="connsiteY435" fmla="*/ 6639616 h 6858000"/>
              <a:gd name="connsiteX436" fmla="*/ 1885273 w 7467600"/>
              <a:gd name="connsiteY436" fmla="*/ 6858000 h 6858000"/>
              <a:gd name="connsiteX437" fmla="*/ 1854363 w 7467600"/>
              <a:gd name="connsiteY437" fmla="*/ 6858000 h 6858000"/>
              <a:gd name="connsiteX438" fmla="*/ 1880391 w 7467600"/>
              <a:gd name="connsiteY438" fmla="*/ 6603796 h 6858000"/>
              <a:gd name="connsiteX439" fmla="*/ 1818273 w 7467600"/>
              <a:gd name="connsiteY439" fmla="*/ 6715729 h 6858000"/>
              <a:gd name="connsiteX440" fmla="*/ 1794691 w 7467600"/>
              <a:gd name="connsiteY440" fmla="*/ 6843239 h 6858000"/>
              <a:gd name="connsiteX441" fmla="*/ 1794914 w 7467600"/>
              <a:gd name="connsiteY441" fmla="*/ 6858000 h 6858000"/>
              <a:gd name="connsiteX442" fmla="*/ 1746128 w 7467600"/>
              <a:gd name="connsiteY442" fmla="*/ 6858000 h 6858000"/>
              <a:gd name="connsiteX443" fmla="*/ 1753934 w 7467600"/>
              <a:gd name="connsiteY443" fmla="*/ 6724796 h 6858000"/>
              <a:gd name="connsiteX444" fmla="*/ 1792053 w 7467600"/>
              <a:gd name="connsiteY444" fmla="*/ 6572396 h 6858000"/>
              <a:gd name="connsiteX445" fmla="*/ 1862248 w 7467600"/>
              <a:gd name="connsiteY445" fmla="*/ 6266397 h 6858000"/>
              <a:gd name="connsiteX446" fmla="*/ 1862250 w 7467600"/>
              <a:gd name="connsiteY446" fmla="*/ 6033531 h 6858000"/>
              <a:gd name="connsiteX447" fmla="*/ 1211999 w 7467600"/>
              <a:gd name="connsiteY447" fmla="*/ 6683610 h 6858000"/>
              <a:gd name="connsiteX448" fmla="*/ 1213266 w 7467600"/>
              <a:gd name="connsiteY448" fmla="*/ 6691947 h 6858000"/>
              <a:gd name="connsiteX449" fmla="*/ 1203370 w 7467600"/>
              <a:gd name="connsiteY449" fmla="*/ 6850676 h 6858000"/>
              <a:gd name="connsiteX450" fmla="*/ 1203671 w 7467600"/>
              <a:gd name="connsiteY450" fmla="*/ 6858000 h 6858000"/>
              <a:gd name="connsiteX451" fmla="*/ 1143180 w 7467600"/>
              <a:gd name="connsiteY451" fmla="*/ 6858000 h 6858000"/>
              <a:gd name="connsiteX452" fmla="*/ 1142176 w 7467600"/>
              <a:gd name="connsiteY452" fmla="*/ 6766045 h 6858000"/>
              <a:gd name="connsiteX453" fmla="*/ 1067484 w 7467600"/>
              <a:gd name="connsiteY453" fmla="*/ 6858000 h 6858000"/>
              <a:gd name="connsiteX454" fmla="*/ 953928 w 7467600"/>
              <a:gd name="connsiteY454" fmla="*/ 6858000 h 6858000"/>
              <a:gd name="connsiteX455" fmla="*/ 959715 w 7467600"/>
              <a:gd name="connsiteY455" fmla="*/ 6850185 h 6858000"/>
              <a:gd name="connsiteX456" fmla="*/ 1483788 w 7467600"/>
              <a:gd name="connsiteY456" fmla="*/ 6259174 h 6858000"/>
              <a:gd name="connsiteX457" fmla="*/ 1100671 w 7467600"/>
              <a:gd name="connsiteY457" fmla="*/ 6252137 h 6858000"/>
              <a:gd name="connsiteX458" fmla="*/ 1090144 w 7467600"/>
              <a:gd name="connsiteY458" fmla="*/ 6256748 h 6858000"/>
              <a:gd name="connsiteX459" fmla="*/ 1095872 w 7467600"/>
              <a:gd name="connsiteY459" fmla="*/ 6271892 h 6858000"/>
              <a:gd name="connsiteX460" fmla="*/ 262785 w 7467600"/>
              <a:gd name="connsiteY460" fmla="*/ 6845450 h 6858000"/>
              <a:gd name="connsiteX461" fmla="*/ 209968 w 7467600"/>
              <a:gd name="connsiteY461" fmla="*/ 6770713 h 6858000"/>
              <a:gd name="connsiteX462" fmla="*/ 873460 w 7467600"/>
              <a:gd name="connsiteY462" fmla="*/ 6253768 h 6858000"/>
              <a:gd name="connsiteX463" fmla="*/ 192686 w 7467600"/>
              <a:gd name="connsiteY463" fmla="*/ 5849257 h 6858000"/>
              <a:gd name="connsiteX464" fmla="*/ 4696 w 7467600"/>
              <a:gd name="connsiteY464" fmla="*/ 5697668 h 6858000"/>
              <a:gd name="connsiteX465" fmla="*/ 0 w 7467600"/>
              <a:gd name="connsiteY465" fmla="*/ 5689984 h 6858000"/>
              <a:gd name="connsiteX466" fmla="*/ 0 w 7467600"/>
              <a:gd name="connsiteY466" fmla="*/ 5513472 h 6858000"/>
              <a:gd name="connsiteX467" fmla="*/ 174101 w 7467600"/>
              <a:gd name="connsiteY467" fmla="*/ 5620277 h 6858000"/>
              <a:gd name="connsiteX468" fmla="*/ 891800 w 7467600"/>
              <a:gd name="connsiteY468" fmla="*/ 6036935 h 6858000"/>
              <a:gd name="connsiteX469" fmla="*/ 1072219 w 7467600"/>
              <a:gd name="connsiteY469" fmla="*/ 6169443 h 6858000"/>
              <a:gd name="connsiteX470" fmla="*/ 1074117 w 7467600"/>
              <a:gd name="connsiteY470" fmla="*/ 6170301 h 6858000"/>
              <a:gd name="connsiteX471" fmla="*/ 1083114 w 7467600"/>
              <a:gd name="connsiteY471" fmla="*/ 6174131 h 6858000"/>
              <a:gd name="connsiteX472" fmla="*/ 1543010 w 7467600"/>
              <a:gd name="connsiteY472" fmla="*/ 6191140 h 6858000"/>
              <a:gd name="connsiteX473" fmla="*/ 1551080 w 7467600"/>
              <a:gd name="connsiteY473" fmla="*/ 6195006 h 6858000"/>
              <a:gd name="connsiteX474" fmla="*/ 2345443 w 7467600"/>
              <a:gd name="connsiteY474" fmla="*/ 5549882 h 6858000"/>
              <a:gd name="connsiteX475" fmla="*/ 1721499 w 7467600"/>
              <a:gd name="connsiteY475" fmla="*/ 5599969 h 6858000"/>
              <a:gd name="connsiteX476" fmla="*/ 767716 w 7467600"/>
              <a:gd name="connsiteY476" fmla="*/ 5472768 h 6858000"/>
              <a:gd name="connsiteX477" fmla="*/ 722147 w 7467600"/>
              <a:gd name="connsiteY477" fmla="*/ 5393091 h 6858000"/>
              <a:gd name="connsiteX478" fmla="*/ 1485552 w 7467600"/>
              <a:gd name="connsiteY478" fmla="*/ 5313202 h 6858000"/>
              <a:gd name="connsiteX479" fmla="*/ 2143004 w 7467600"/>
              <a:gd name="connsiteY479" fmla="*/ 5402420 h 6858000"/>
              <a:gd name="connsiteX480" fmla="*/ 1933391 w 7467600"/>
              <a:gd name="connsiteY480" fmla="*/ 5156971 h 6858000"/>
              <a:gd name="connsiteX481" fmla="*/ 1827118 w 7467600"/>
              <a:gd name="connsiteY481" fmla="*/ 4968410 h 6858000"/>
              <a:gd name="connsiteX482" fmla="*/ 1837349 w 7467600"/>
              <a:gd name="connsiteY482" fmla="*/ 4956357 h 6858000"/>
              <a:gd name="connsiteX483" fmla="*/ 2162835 w 7467600"/>
              <a:gd name="connsiteY483" fmla="*/ 5187853 h 6858000"/>
              <a:gd name="connsiteX484" fmla="*/ 2257167 w 7467600"/>
              <a:gd name="connsiteY484" fmla="*/ 5462123 h 6858000"/>
              <a:gd name="connsiteX485" fmla="*/ 2261598 w 7467600"/>
              <a:gd name="connsiteY485" fmla="*/ 5467998 h 6858000"/>
              <a:gd name="connsiteX486" fmla="*/ 2437177 w 7467600"/>
              <a:gd name="connsiteY486" fmla="*/ 5479608 h 6858000"/>
              <a:gd name="connsiteX487" fmla="*/ 2445247 w 7467600"/>
              <a:gd name="connsiteY487" fmla="*/ 5483476 h 6858000"/>
              <a:gd name="connsiteX488" fmla="*/ 2743626 w 7467600"/>
              <a:gd name="connsiteY488" fmla="*/ 5304819 h 6858000"/>
              <a:gd name="connsiteX489" fmla="*/ 3048102 w 7467600"/>
              <a:gd name="connsiteY489" fmla="*/ 5150595 h 6858000"/>
              <a:gd name="connsiteX490" fmla="*/ 1799414 w 7467600"/>
              <a:gd name="connsiteY490" fmla="*/ 4694732 h 6858000"/>
              <a:gd name="connsiteX491" fmla="*/ 1771735 w 7467600"/>
              <a:gd name="connsiteY491" fmla="*/ 4619929 h 6858000"/>
              <a:gd name="connsiteX492" fmla="*/ 3104273 w 7467600"/>
              <a:gd name="connsiteY492" fmla="*/ 5076159 h 6858000"/>
              <a:gd name="connsiteX493" fmla="*/ 3113245 w 7467600"/>
              <a:gd name="connsiteY493" fmla="*/ 5090705 h 6858000"/>
              <a:gd name="connsiteX494" fmla="*/ 3126294 w 7467600"/>
              <a:gd name="connsiteY494" fmla="*/ 5114400 h 6858000"/>
              <a:gd name="connsiteX495" fmla="*/ 3937433 w 7467600"/>
              <a:gd name="connsiteY495" fmla="*/ 4830473 h 6858000"/>
              <a:gd name="connsiteX496" fmla="*/ 3590475 w 7467600"/>
              <a:gd name="connsiteY496" fmla="*/ 4597974 h 6858000"/>
              <a:gd name="connsiteX497" fmla="*/ 3100264 w 7467600"/>
              <a:gd name="connsiteY497" fmla="*/ 4579845 h 6858000"/>
              <a:gd name="connsiteX498" fmla="*/ 2183576 w 7467600"/>
              <a:gd name="connsiteY498" fmla="*/ 4227150 h 6858000"/>
              <a:gd name="connsiteX499" fmla="*/ 2151029 w 7467600"/>
              <a:gd name="connsiteY499" fmla="*/ 4146947 h 6858000"/>
              <a:gd name="connsiteX500" fmla="*/ 3563434 w 7467600"/>
              <a:gd name="connsiteY500" fmla="*/ 4469115 h 6858000"/>
              <a:gd name="connsiteX501" fmla="*/ 3177952 w 7467600"/>
              <a:gd name="connsiteY501" fmla="*/ 3657386 h 6858000"/>
              <a:gd name="connsiteX502" fmla="*/ 3189263 w 7467600"/>
              <a:gd name="connsiteY502" fmla="*/ 3625726 h 6858000"/>
              <a:gd name="connsiteX503" fmla="*/ 3560912 w 7467600"/>
              <a:gd name="connsiteY503" fmla="*/ 4079863 h 6858000"/>
              <a:gd name="connsiteX504" fmla="*/ 3626636 w 7467600"/>
              <a:gd name="connsiteY504" fmla="*/ 4512230 h 6858000"/>
              <a:gd name="connsiteX505" fmla="*/ 3653088 w 7467600"/>
              <a:gd name="connsiteY505" fmla="*/ 4521417 h 6858000"/>
              <a:gd name="connsiteX506" fmla="*/ 3988128 w 7467600"/>
              <a:gd name="connsiteY506" fmla="*/ 4817267 h 6858000"/>
              <a:gd name="connsiteX507" fmla="*/ 4830582 w 7467600"/>
              <a:gd name="connsiteY507" fmla="*/ 4676000 h 6858000"/>
              <a:gd name="connsiteX508" fmla="*/ 4830100 w 7467600"/>
              <a:gd name="connsiteY508" fmla="*/ 4675554 h 6858000"/>
              <a:gd name="connsiteX509" fmla="*/ 4036318 w 7467600"/>
              <a:gd name="connsiteY509" fmla="*/ 4147013 h 6858000"/>
              <a:gd name="connsiteX510" fmla="*/ 3432098 w 7467600"/>
              <a:gd name="connsiteY510" fmla="*/ 3537312 h 6858000"/>
              <a:gd name="connsiteX511" fmla="*/ 3446761 w 7467600"/>
              <a:gd name="connsiteY511" fmla="*/ 3461278 h 6858000"/>
              <a:gd name="connsiteX512" fmla="*/ 4419733 w 7467600"/>
              <a:gd name="connsiteY512" fmla="*/ 3963555 h 6858000"/>
              <a:gd name="connsiteX513" fmla="*/ 4781371 w 7467600"/>
              <a:gd name="connsiteY513" fmla="*/ 4458604 h 6858000"/>
              <a:gd name="connsiteX514" fmla="*/ 4780440 w 7467600"/>
              <a:gd name="connsiteY514" fmla="*/ 4470290 h 6858000"/>
              <a:gd name="connsiteX515" fmla="*/ 4898954 w 7467600"/>
              <a:gd name="connsiteY515" fmla="*/ 4662092 h 6858000"/>
              <a:gd name="connsiteX516" fmla="*/ 4900699 w 7467600"/>
              <a:gd name="connsiteY516" fmla="*/ 4670867 h 6858000"/>
              <a:gd name="connsiteX517" fmla="*/ 5714511 w 7467600"/>
              <a:gd name="connsiteY517" fmla="*/ 4663483 h 6858000"/>
              <a:gd name="connsiteX518" fmla="*/ 5464793 w 7467600"/>
              <a:gd name="connsiteY518" fmla="*/ 4393556 h 6858000"/>
              <a:gd name="connsiteX519" fmla="*/ 5461897 w 7467600"/>
              <a:gd name="connsiteY519" fmla="*/ 4390879 h 6858000"/>
              <a:gd name="connsiteX520" fmla="*/ 4294126 w 7467600"/>
              <a:gd name="connsiteY520" fmla="*/ 3303048 h 6858000"/>
              <a:gd name="connsiteX521" fmla="*/ 4305321 w 7467600"/>
              <a:gd name="connsiteY521" fmla="*/ 3256953 h 6858000"/>
              <a:gd name="connsiteX522" fmla="*/ 4949299 w 7467600"/>
              <a:gd name="connsiteY522" fmla="*/ 3766336 h 6858000"/>
              <a:gd name="connsiteX523" fmla="*/ 5291452 w 7467600"/>
              <a:gd name="connsiteY523" fmla="*/ 4076801 h 6858000"/>
              <a:gd name="connsiteX524" fmla="*/ 5434998 w 7467600"/>
              <a:gd name="connsiteY524" fmla="*/ 4254100 h 6858000"/>
              <a:gd name="connsiteX525" fmla="*/ 5351015 w 7467600"/>
              <a:gd name="connsiteY525" fmla="*/ 3760989 h 6858000"/>
              <a:gd name="connsiteX526" fmla="*/ 5413780 w 7467600"/>
              <a:gd name="connsiteY526" fmla="*/ 2966265 h 6858000"/>
              <a:gd name="connsiteX527" fmla="*/ 5425627 w 7467600"/>
              <a:gd name="connsiteY527" fmla="*/ 2954192 h 6858000"/>
              <a:gd name="connsiteX528" fmla="*/ 6604735 w 7467600"/>
              <a:gd name="connsiteY528" fmla="*/ 2041381 h 6858000"/>
              <a:gd name="connsiteX529" fmla="*/ 7204487 w 7467600"/>
              <a:gd name="connsiteY529" fmla="*/ 2742112 h 6858000"/>
              <a:gd name="connsiteX530" fmla="*/ 7131592 w 7467600"/>
              <a:gd name="connsiteY530" fmla="*/ 2672096 h 6858000"/>
              <a:gd name="connsiteX531" fmla="*/ 6996344 w 7467600"/>
              <a:gd name="connsiteY531" fmla="*/ 2518310 h 6858000"/>
              <a:gd name="connsiteX532" fmla="*/ 6735495 w 7467600"/>
              <a:gd name="connsiteY532" fmla="*/ 2196890 h 6858000"/>
              <a:gd name="connsiteX533" fmla="*/ 6721901 w 7467600"/>
              <a:gd name="connsiteY533" fmla="*/ 2179274 h 6858000"/>
              <a:gd name="connsiteX534" fmla="*/ 6604735 w 7467600"/>
              <a:gd name="connsiteY534" fmla="*/ 2041381 h 6858000"/>
              <a:gd name="connsiteX535" fmla="*/ 6591670 w 7467600"/>
              <a:gd name="connsiteY535" fmla="*/ 1988277 h 6858000"/>
              <a:gd name="connsiteX536" fmla="*/ 6747349 w 7467600"/>
              <a:gd name="connsiteY536" fmla="*/ 2160069 h 6858000"/>
              <a:gd name="connsiteX537" fmla="*/ 6760943 w 7467600"/>
              <a:gd name="connsiteY537" fmla="*/ 2177686 h 6858000"/>
              <a:gd name="connsiteX538" fmla="*/ 7021065 w 7467600"/>
              <a:gd name="connsiteY538" fmla="*/ 2498102 h 6858000"/>
              <a:gd name="connsiteX539" fmla="*/ 7155223 w 7467600"/>
              <a:gd name="connsiteY539" fmla="*/ 2650386 h 6858000"/>
              <a:gd name="connsiteX540" fmla="*/ 7203167 w 7467600"/>
              <a:gd name="connsiteY540" fmla="*/ 2697288 h 6858000"/>
              <a:gd name="connsiteX541" fmla="*/ 6937703 w 7467600"/>
              <a:gd name="connsiteY541" fmla="*/ 2321981 h 6858000"/>
              <a:gd name="connsiteX542" fmla="*/ 6591670 w 7467600"/>
              <a:gd name="connsiteY542" fmla="*/ 1988277 h 6858000"/>
              <a:gd name="connsiteX543" fmla="*/ 5798671 w 7467600"/>
              <a:gd name="connsiteY543" fmla="*/ 1981601 h 6858000"/>
              <a:gd name="connsiteX544" fmla="*/ 5754709 w 7467600"/>
              <a:gd name="connsiteY544" fmla="*/ 2071454 h 6858000"/>
              <a:gd name="connsiteX545" fmla="*/ 5763044 w 7467600"/>
              <a:gd name="connsiteY545" fmla="*/ 2842206 h 6858000"/>
              <a:gd name="connsiteX546" fmla="*/ 5764974 w 7467600"/>
              <a:gd name="connsiteY546" fmla="*/ 2799609 h 6858000"/>
              <a:gd name="connsiteX547" fmla="*/ 5767665 w 7467600"/>
              <a:gd name="connsiteY547" fmla="*/ 2666409 h 6858000"/>
              <a:gd name="connsiteX548" fmla="*/ 5763055 w 7467600"/>
              <a:gd name="connsiteY548" fmla="*/ 2579705 h 6858000"/>
              <a:gd name="connsiteX549" fmla="*/ 5758079 w 7467600"/>
              <a:gd name="connsiteY549" fmla="*/ 2492508 h 6858000"/>
              <a:gd name="connsiteX550" fmla="*/ 5779325 w 7467600"/>
              <a:gd name="connsiteY550" fmla="*/ 2197069 h 6858000"/>
              <a:gd name="connsiteX551" fmla="*/ 5798671 w 7467600"/>
              <a:gd name="connsiteY551" fmla="*/ 1981601 h 6858000"/>
              <a:gd name="connsiteX552" fmla="*/ 5829202 w 7467600"/>
              <a:gd name="connsiteY552" fmla="*/ 1971679 h 6858000"/>
              <a:gd name="connsiteX553" fmla="*/ 5809558 w 7467600"/>
              <a:gd name="connsiteY553" fmla="*/ 2198043 h 6858000"/>
              <a:gd name="connsiteX554" fmla="*/ 5788653 w 7467600"/>
              <a:gd name="connsiteY554" fmla="*/ 2489430 h 6858000"/>
              <a:gd name="connsiteX555" fmla="*/ 5793439 w 7467600"/>
              <a:gd name="connsiteY555" fmla="*/ 2575235 h 6858000"/>
              <a:gd name="connsiteX556" fmla="*/ 5796837 w 7467600"/>
              <a:gd name="connsiteY556" fmla="*/ 2637633 h 6858000"/>
              <a:gd name="connsiteX557" fmla="*/ 5818614 w 7467600"/>
              <a:gd name="connsiteY557" fmla="*/ 2473055 h 6858000"/>
              <a:gd name="connsiteX558" fmla="*/ 5829202 w 7467600"/>
              <a:gd name="connsiteY558" fmla="*/ 1971679 h 6858000"/>
              <a:gd name="connsiteX559" fmla="*/ 5911389 w 7467600"/>
              <a:gd name="connsiteY559" fmla="*/ 1898371 h 6858000"/>
              <a:gd name="connsiteX560" fmla="*/ 6237627 w 7467600"/>
              <a:gd name="connsiteY560" fmla="*/ 2231921 h 6858000"/>
              <a:gd name="connsiteX561" fmla="*/ 5911389 w 7467600"/>
              <a:gd name="connsiteY561" fmla="*/ 1898371 h 6858000"/>
              <a:gd name="connsiteX562" fmla="*/ 6944437 w 7467600"/>
              <a:gd name="connsiteY562" fmla="*/ 1575402 h 6858000"/>
              <a:gd name="connsiteX563" fmla="*/ 6304730 w 7467600"/>
              <a:gd name="connsiteY563" fmla="*/ 1766654 h 6858000"/>
              <a:gd name="connsiteX564" fmla="*/ 6944437 w 7467600"/>
              <a:gd name="connsiteY564" fmla="*/ 1575402 h 6858000"/>
              <a:gd name="connsiteX565" fmla="*/ 7019523 w 7467600"/>
              <a:gd name="connsiteY565" fmla="*/ 1519450 h 6858000"/>
              <a:gd name="connsiteX566" fmla="*/ 6298091 w 7467600"/>
              <a:gd name="connsiteY566" fmla="*/ 1737122 h 6858000"/>
              <a:gd name="connsiteX567" fmla="*/ 7019523 w 7467600"/>
              <a:gd name="connsiteY567" fmla="*/ 1519450 h 6858000"/>
              <a:gd name="connsiteX568" fmla="*/ 2399523 w 7467600"/>
              <a:gd name="connsiteY568" fmla="*/ 1428234 h 6858000"/>
              <a:gd name="connsiteX569" fmla="*/ 2224982 w 7467600"/>
              <a:gd name="connsiteY569" fmla="*/ 1826201 h 6858000"/>
              <a:gd name="connsiteX570" fmla="*/ 2096099 w 7467600"/>
              <a:gd name="connsiteY570" fmla="*/ 2345900 h 6858000"/>
              <a:gd name="connsiteX571" fmla="*/ 2283317 w 7467600"/>
              <a:gd name="connsiteY571" fmla="*/ 1796925 h 6858000"/>
              <a:gd name="connsiteX572" fmla="*/ 2399523 w 7467600"/>
              <a:gd name="connsiteY572" fmla="*/ 1428234 h 6858000"/>
              <a:gd name="connsiteX573" fmla="*/ 2448558 w 7467600"/>
              <a:gd name="connsiteY573" fmla="*/ 1373435 h 6858000"/>
              <a:gd name="connsiteX574" fmla="*/ 2312521 w 7467600"/>
              <a:gd name="connsiteY574" fmla="*/ 1806140 h 6858000"/>
              <a:gd name="connsiteX575" fmla="*/ 2127533 w 7467600"/>
              <a:gd name="connsiteY575" fmla="*/ 2348380 h 6858000"/>
              <a:gd name="connsiteX576" fmla="*/ 2358080 w 7467600"/>
              <a:gd name="connsiteY576" fmla="*/ 1866134 h 6858000"/>
              <a:gd name="connsiteX577" fmla="*/ 2407436 w 7467600"/>
              <a:gd name="connsiteY577" fmla="*/ 1651070 h 6858000"/>
              <a:gd name="connsiteX578" fmla="*/ 2448558 w 7467600"/>
              <a:gd name="connsiteY578" fmla="*/ 1373435 h 6858000"/>
              <a:gd name="connsiteX579" fmla="*/ 278707 w 7467600"/>
              <a:gd name="connsiteY579" fmla="*/ 1352270 h 6858000"/>
              <a:gd name="connsiteX580" fmla="*/ 321570 w 7467600"/>
              <a:gd name="connsiteY580" fmla="*/ 1861610 h 6858000"/>
              <a:gd name="connsiteX581" fmla="*/ 294281 w 7467600"/>
              <a:gd name="connsiteY581" fmla="*/ 1440658 h 6858000"/>
              <a:gd name="connsiteX582" fmla="*/ 278707 w 7467600"/>
              <a:gd name="connsiteY582" fmla="*/ 1352270 h 6858000"/>
              <a:gd name="connsiteX583" fmla="*/ 1423821 w 7467600"/>
              <a:gd name="connsiteY583" fmla="*/ 1351958 h 6858000"/>
              <a:gd name="connsiteX584" fmla="*/ 1638521 w 7467600"/>
              <a:gd name="connsiteY584" fmla="*/ 1908470 h 6858000"/>
              <a:gd name="connsiteX585" fmla="*/ 1754199 w 7467600"/>
              <a:gd name="connsiteY585" fmla="*/ 2149284 h 6858000"/>
              <a:gd name="connsiteX586" fmla="*/ 1908359 w 7467600"/>
              <a:gd name="connsiteY586" fmla="*/ 2364988 h 6858000"/>
              <a:gd name="connsiteX587" fmla="*/ 1647661 w 7467600"/>
              <a:gd name="connsiteY587" fmla="*/ 1825945 h 6858000"/>
              <a:gd name="connsiteX588" fmla="*/ 1423821 w 7467600"/>
              <a:gd name="connsiteY588" fmla="*/ 1351958 h 6858000"/>
              <a:gd name="connsiteX589" fmla="*/ 1431890 w 7467600"/>
              <a:gd name="connsiteY589" fmla="*/ 1306475 h 6858000"/>
              <a:gd name="connsiteX590" fmla="*/ 1507597 w 7467600"/>
              <a:gd name="connsiteY590" fmla="*/ 1446132 h 6858000"/>
              <a:gd name="connsiteX591" fmla="*/ 1674586 w 7467600"/>
              <a:gd name="connsiteY591" fmla="*/ 1813832 h 6858000"/>
              <a:gd name="connsiteX592" fmla="*/ 1815950 w 7467600"/>
              <a:gd name="connsiteY592" fmla="*/ 2128564 h 6858000"/>
              <a:gd name="connsiteX593" fmla="*/ 1984242 w 7467600"/>
              <a:gd name="connsiteY593" fmla="*/ 2430829 h 6858000"/>
              <a:gd name="connsiteX594" fmla="*/ 2014023 w 7467600"/>
              <a:gd name="connsiteY594" fmla="*/ 2450995 h 6858000"/>
              <a:gd name="connsiteX595" fmla="*/ 1747337 w 7467600"/>
              <a:gd name="connsiteY595" fmla="*/ 1855264 h 6858000"/>
              <a:gd name="connsiteX596" fmla="*/ 1533749 w 7467600"/>
              <a:gd name="connsiteY596" fmla="*/ 1478656 h 6858000"/>
              <a:gd name="connsiteX597" fmla="*/ 1431890 w 7467600"/>
              <a:gd name="connsiteY597" fmla="*/ 1306475 h 6858000"/>
              <a:gd name="connsiteX598" fmla="*/ 5052692 w 7467600"/>
              <a:gd name="connsiteY598" fmla="*/ 1292994 h 6858000"/>
              <a:gd name="connsiteX599" fmla="*/ 5200661 w 7467600"/>
              <a:gd name="connsiteY599" fmla="*/ 1635186 h 6858000"/>
              <a:gd name="connsiteX600" fmla="*/ 5297138 w 7467600"/>
              <a:gd name="connsiteY600" fmla="*/ 1906351 h 6858000"/>
              <a:gd name="connsiteX601" fmla="*/ 5052692 w 7467600"/>
              <a:gd name="connsiteY601" fmla="*/ 1292994 h 6858000"/>
              <a:gd name="connsiteX602" fmla="*/ 5009948 w 7467600"/>
              <a:gd name="connsiteY602" fmla="*/ 1273619 h 6858000"/>
              <a:gd name="connsiteX603" fmla="*/ 5121777 w 7467600"/>
              <a:gd name="connsiteY603" fmla="*/ 1654213 h 6858000"/>
              <a:gd name="connsiteX604" fmla="*/ 5293545 w 7467600"/>
              <a:gd name="connsiteY604" fmla="*/ 2072247 h 6858000"/>
              <a:gd name="connsiteX605" fmla="*/ 5294042 w 7467600"/>
              <a:gd name="connsiteY605" fmla="*/ 2065019 h 6858000"/>
              <a:gd name="connsiteX606" fmla="*/ 5171936 w 7467600"/>
              <a:gd name="connsiteY606" fmla="*/ 1647613 h 6858000"/>
              <a:gd name="connsiteX607" fmla="*/ 5009948 w 7467600"/>
              <a:gd name="connsiteY607" fmla="*/ 1273619 h 6858000"/>
              <a:gd name="connsiteX608" fmla="*/ 655236 w 7467600"/>
              <a:gd name="connsiteY608" fmla="*/ 1268632 h 6858000"/>
              <a:gd name="connsiteX609" fmla="*/ 839521 w 7467600"/>
              <a:gd name="connsiteY609" fmla="*/ 1685315 h 6858000"/>
              <a:gd name="connsiteX610" fmla="*/ 1109416 w 7467600"/>
              <a:gd name="connsiteY610" fmla="*/ 2061663 h 6858000"/>
              <a:gd name="connsiteX611" fmla="*/ 1298300 w 7467600"/>
              <a:gd name="connsiteY611" fmla="*/ 2247742 h 6858000"/>
              <a:gd name="connsiteX612" fmla="*/ 1125871 w 7467600"/>
              <a:gd name="connsiteY612" fmla="*/ 1989513 h 6858000"/>
              <a:gd name="connsiteX613" fmla="*/ 981574 w 7467600"/>
              <a:gd name="connsiteY613" fmla="*/ 1783157 h 6858000"/>
              <a:gd name="connsiteX614" fmla="*/ 922198 w 7467600"/>
              <a:gd name="connsiteY614" fmla="*/ 1677437 h 6858000"/>
              <a:gd name="connsiteX615" fmla="*/ 869293 w 7467600"/>
              <a:gd name="connsiteY615" fmla="*/ 1583214 h 6858000"/>
              <a:gd name="connsiteX616" fmla="*/ 751431 w 7467600"/>
              <a:gd name="connsiteY616" fmla="*/ 1405731 h 6858000"/>
              <a:gd name="connsiteX617" fmla="*/ 655236 w 7467600"/>
              <a:gd name="connsiteY617" fmla="*/ 1268632 h 6858000"/>
              <a:gd name="connsiteX618" fmla="*/ 6516292 w 7467600"/>
              <a:gd name="connsiteY618" fmla="*/ 1263064 h 6858000"/>
              <a:gd name="connsiteX619" fmla="*/ 5736320 w 7467600"/>
              <a:gd name="connsiteY619" fmla="*/ 1501803 h 6858000"/>
              <a:gd name="connsiteX620" fmla="*/ 6516292 w 7467600"/>
              <a:gd name="connsiteY620" fmla="*/ 1263064 h 6858000"/>
              <a:gd name="connsiteX621" fmla="*/ 291466 w 7467600"/>
              <a:gd name="connsiteY621" fmla="*/ 1250369 h 6858000"/>
              <a:gd name="connsiteX622" fmla="*/ 323180 w 7467600"/>
              <a:gd name="connsiteY622" fmla="*/ 1435283 h 6858000"/>
              <a:gd name="connsiteX623" fmla="*/ 349381 w 7467600"/>
              <a:gd name="connsiteY623" fmla="*/ 1875041 h 6858000"/>
              <a:gd name="connsiteX624" fmla="*/ 374363 w 7467600"/>
              <a:gd name="connsiteY624" fmla="*/ 1506494 h 6858000"/>
              <a:gd name="connsiteX625" fmla="*/ 302168 w 7467600"/>
              <a:gd name="connsiteY625" fmla="*/ 1274495 h 6858000"/>
              <a:gd name="connsiteX626" fmla="*/ 291466 w 7467600"/>
              <a:gd name="connsiteY626" fmla="*/ 1250369 h 6858000"/>
              <a:gd name="connsiteX627" fmla="*/ 678222 w 7467600"/>
              <a:gd name="connsiteY627" fmla="*/ 1248670 h 6858000"/>
              <a:gd name="connsiteX628" fmla="*/ 775536 w 7467600"/>
              <a:gd name="connsiteY628" fmla="*/ 1388015 h 6858000"/>
              <a:gd name="connsiteX629" fmla="*/ 894529 w 7467600"/>
              <a:gd name="connsiteY629" fmla="*/ 1567739 h 6858000"/>
              <a:gd name="connsiteX630" fmla="*/ 948000 w 7467600"/>
              <a:gd name="connsiteY630" fmla="*/ 1663088 h 6858000"/>
              <a:gd name="connsiteX631" fmla="*/ 1006812 w 7467600"/>
              <a:gd name="connsiteY631" fmla="*/ 1767683 h 6858000"/>
              <a:gd name="connsiteX632" fmla="*/ 1149133 w 7467600"/>
              <a:gd name="connsiteY632" fmla="*/ 1971513 h 6858000"/>
              <a:gd name="connsiteX633" fmla="*/ 1333952 w 7467600"/>
              <a:gd name="connsiteY633" fmla="*/ 2251620 h 6858000"/>
              <a:gd name="connsiteX634" fmla="*/ 1337329 w 7467600"/>
              <a:gd name="connsiteY634" fmla="*/ 2258350 h 6858000"/>
              <a:gd name="connsiteX635" fmla="*/ 1014726 w 7467600"/>
              <a:gd name="connsiteY635" fmla="*/ 1615556 h 6858000"/>
              <a:gd name="connsiteX636" fmla="*/ 678222 w 7467600"/>
              <a:gd name="connsiteY636" fmla="*/ 1248670 h 6858000"/>
              <a:gd name="connsiteX637" fmla="*/ 6691602 w 7467600"/>
              <a:gd name="connsiteY637" fmla="*/ 1140573 h 6858000"/>
              <a:gd name="connsiteX638" fmla="*/ 6571100 w 7467600"/>
              <a:gd name="connsiteY638" fmla="*/ 1183662 h 6858000"/>
              <a:gd name="connsiteX639" fmla="*/ 6241687 w 7467600"/>
              <a:gd name="connsiteY639" fmla="*/ 1257600 h 6858000"/>
              <a:gd name="connsiteX640" fmla="*/ 5693009 w 7467600"/>
              <a:gd name="connsiteY640" fmla="*/ 1478256 h 6858000"/>
              <a:gd name="connsiteX641" fmla="*/ 6548420 w 7467600"/>
              <a:gd name="connsiteY641" fmla="*/ 1214599 h 6858000"/>
              <a:gd name="connsiteX642" fmla="*/ 6605473 w 7467600"/>
              <a:gd name="connsiteY642" fmla="*/ 1184686 h 6858000"/>
              <a:gd name="connsiteX643" fmla="*/ 6691602 w 7467600"/>
              <a:gd name="connsiteY643" fmla="*/ 1140573 h 6858000"/>
              <a:gd name="connsiteX644" fmla="*/ 4002475 w 7467600"/>
              <a:gd name="connsiteY644" fmla="*/ 1037802 h 6858000"/>
              <a:gd name="connsiteX645" fmla="*/ 4000324 w 7467600"/>
              <a:gd name="connsiteY645" fmla="*/ 1039362 h 6858000"/>
              <a:gd name="connsiteX646" fmla="*/ 4002862 w 7467600"/>
              <a:gd name="connsiteY646" fmla="*/ 1042866 h 6858000"/>
              <a:gd name="connsiteX647" fmla="*/ 4002475 w 7467600"/>
              <a:gd name="connsiteY647" fmla="*/ 1037802 h 6858000"/>
              <a:gd name="connsiteX648" fmla="*/ 506322 w 7467600"/>
              <a:gd name="connsiteY648" fmla="*/ 1020997 h 6858000"/>
              <a:gd name="connsiteX649" fmla="*/ 533068 w 7467600"/>
              <a:gd name="connsiteY649" fmla="*/ 1029409 h 6858000"/>
              <a:gd name="connsiteX650" fmla="*/ 1232525 w 7467600"/>
              <a:gd name="connsiteY650" fmla="*/ 1804675 h 6858000"/>
              <a:gd name="connsiteX651" fmla="*/ 1388858 w 7467600"/>
              <a:gd name="connsiteY651" fmla="*/ 2368011 h 6858000"/>
              <a:gd name="connsiteX652" fmla="*/ 1384098 w 7467600"/>
              <a:gd name="connsiteY652" fmla="*/ 2378125 h 6858000"/>
              <a:gd name="connsiteX653" fmla="*/ 1425393 w 7467600"/>
              <a:gd name="connsiteY653" fmla="*/ 2589124 h 6858000"/>
              <a:gd name="connsiteX654" fmla="*/ 1424001 w 7467600"/>
              <a:gd name="connsiteY654" fmla="*/ 2597541 h 6858000"/>
              <a:gd name="connsiteX655" fmla="*/ 2152729 w 7467600"/>
              <a:gd name="connsiteY655" fmla="*/ 2864487 h 6858000"/>
              <a:gd name="connsiteX656" fmla="*/ 2020609 w 7467600"/>
              <a:gd name="connsiteY656" fmla="*/ 2539671 h 6858000"/>
              <a:gd name="connsiteX657" fmla="*/ 2018920 w 7467600"/>
              <a:gd name="connsiteY657" fmla="*/ 2536309 h 6858000"/>
              <a:gd name="connsiteX658" fmla="*/ 1342441 w 7467600"/>
              <a:gd name="connsiteY658" fmla="*/ 1173017 h 6858000"/>
              <a:gd name="connsiteX659" fmla="*/ 1367925 w 7467600"/>
              <a:gd name="connsiteY659" fmla="*/ 1135648 h 6858000"/>
              <a:gd name="connsiteX660" fmla="*/ 1771401 w 7467600"/>
              <a:gd name="connsiteY660" fmla="*/ 1806673 h 6858000"/>
              <a:gd name="connsiteX661" fmla="*/ 1972385 w 7467600"/>
              <a:gd name="connsiteY661" fmla="*/ 2198735 h 6858000"/>
              <a:gd name="connsiteX662" fmla="*/ 2040892 w 7467600"/>
              <a:gd name="connsiteY662" fmla="*/ 2405205 h 6858000"/>
              <a:gd name="connsiteX663" fmla="*/ 2131689 w 7467600"/>
              <a:gd name="connsiteY663" fmla="*/ 1936926 h 6858000"/>
              <a:gd name="connsiteX664" fmla="*/ 2454820 w 7467600"/>
              <a:gd name="connsiteY664" fmla="*/ 1248808 h 6858000"/>
              <a:gd name="connsiteX665" fmla="*/ 2492512 w 7467600"/>
              <a:gd name="connsiteY665" fmla="*/ 1302920 h 6858000"/>
              <a:gd name="connsiteX666" fmla="*/ 2081216 w 7467600"/>
              <a:gd name="connsiteY666" fmla="*/ 2527513 h 6858000"/>
              <a:gd name="connsiteX667" fmla="*/ 2081211 w 7467600"/>
              <a:gd name="connsiteY667" fmla="*/ 2528916 h 6858000"/>
              <a:gd name="connsiteX668" fmla="*/ 2199067 w 7467600"/>
              <a:gd name="connsiteY668" fmla="*/ 2884061 h 6858000"/>
              <a:gd name="connsiteX669" fmla="*/ 3192586 w 7467600"/>
              <a:gd name="connsiteY669" fmla="*/ 3411496 h 6858000"/>
              <a:gd name="connsiteX670" fmla="*/ 3182620 w 7467600"/>
              <a:gd name="connsiteY670" fmla="*/ 3483279 h 6858000"/>
              <a:gd name="connsiteX671" fmla="*/ 2435119 w 7467600"/>
              <a:gd name="connsiteY671" fmla="*/ 3080173 h 6858000"/>
              <a:gd name="connsiteX672" fmla="*/ 2410152 w 7467600"/>
              <a:gd name="connsiteY672" fmla="*/ 3063751 h 6858000"/>
              <a:gd name="connsiteX673" fmla="*/ 2408099 w 7467600"/>
              <a:gd name="connsiteY673" fmla="*/ 3064403 h 6858000"/>
              <a:gd name="connsiteX674" fmla="*/ 2407218 w 7467600"/>
              <a:gd name="connsiteY674" fmla="*/ 3070324 h 6858000"/>
              <a:gd name="connsiteX675" fmla="*/ 2380138 w 7467600"/>
              <a:gd name="connsiteY675" fmla="*/ 3099341 h 6858000"/>
              <a:gd name="connsiteX676" fmla="*/ 1765923 w 7467600"/>
              <a:gd name="connsiteY676" fmla="*/ 3581043 h 6858000"/>
              <a:gd name="connsiteX677" fmla="*/ 1702258 w 7467600"/>
              <a:gd name="connsiteY677" fmla="*/ 3612286 h 6858000"/>
              <a:gd name="connsiteX678" fmla="*/ 1538370 w 7467600"/>
              <a:gd name="connsiteY678" fmla="*/ 3811804 h 6858000"/>
              <a:gd name="connsiteX679" fmla="*/ 542867 w 7467600"/>
              <a:gd name="connsiteY679" fmla="*/ 4944092 h 6858000"/>
              <a:gd name="connsiteX680" fmla="*/ 515800 w 7467600"/>
              <a:gd name="connsiteY680" fmla="*/ 4862180 h 6858000"/>
              <a:gd name="connsiteX681" fmla="*/ 909145 w 7467600"/>
              <a:gd name="connsiteY681" fmla="*/ 4199225 h 6858000"/>
              <a:gd name="connsiteX682" fmla="*/ 1214067 w 7467600"/>
              <a:gd name="connsiteY682" fmla="*/ 3908561 h 6858000"/>
              <a:gd name="connsiteX683" fmla="*/ 640967 w 7467600"/>
              <a:gd name="connsiteY683" fmla="*/ 4105601 h 6858000"/>
              <a:gd name="connsiteX684" fmla="*/ 112563 w 7467600"/>
              <a:gd name="connsiteY684" fmla="*/ 4396952 h 6858000"/>
              <a:gd name="connsiteX685" fmla="*/ 0 w 7467600"/>
              <a:gd name="connsiteY685" fmla="*/ 4466006 h 6858000"/>
              <a:gd name="connsiteX686" fmla="*/ 0 w 7467600"/>
              <a:gd name="connsiteY686" fmla="*/ 4233763 h 6858000"/>
              <a:gd name="connsiteX687" fmla="*/ 36881 w 7467600"/>
              <a:gd name="connsiteY687" fmla="*/ 4200118 h 6858000"/>
              <a:gd name="connsiteX688" fmla="*/ 910534 w 7467600"/>
              <a:gd name="connsiteY688" fmla="*/ 3629753 h 6858000"/>
              <a:gd name="connsiteX689" fmla="*/ 1578717 w 7467600"/>
              <a:gd name="connsiteY689" fmla="*/ 3575982 h 6858000"/>
              <a:gd name="connsiteX690" fmla="*/ 2338780 w 7467600"/>
              <a:gd name="connsiteY690" fmla="*/ 3033725 h 6858000"/>
              <a:gd name="connsiteX691" fmla="*/ 1807991 w 7467600"/>
              <a:gd name="connsiteY691" fmla="*/ 2807184 h 6858000"/>
              <a:gd name="connsiteX692" fmla="*/ 1416358 w 7467600"/>
              <a:gd name="connsiteY692" fmla="*/ 3112571 h 6858000"/>
              <a:gd name="connsiteX693" fmla="*/ 939066 w 7467600"/>
              <a:gd name="connsiteY693" fmla="*/ 3378798 h 6858000"/>
              <a:gd name="connsiteX694" fmla="*/ 115099 w 7467600"/>
              <a:gd name="connsiteY694" fmla="*/ 3607650 h 6858000"/>
              <a:gd name="connsiteX695" fmla="*/ 97284 w 7467600"/>
              <a:gd name="connsiteY695" fmla="*/ 3520393 h 6858000"/>
              <a:gd name="connsiteX696" fmla="*/ 922050 w 7467600"/>
              <a:gd name="connsiteY696" fmla="*/ 3074867 h 6858000"/>
              <a:gd name="connsiteX697" fmla="*/ 1405265 w 7467600"/>
              <a:gd name="connsiteY697" fmla="*/ 3016319 h 6858000"/>
              <a:gd name="connsiteX698" fmla="*/ 1407512 w 7467600"/>
              <a:gd name="connsiteY698" fmla="*/ 3018001 h 6858000"/>
              <a:gd name="connsiteX699" fmla="*/ 1726266 w 7467600"/>
              <a:gd name="connsiteY699" fmla="*/ 2777274 h 6858000"/>
              <a:gd name="connsiteX700" fmla="*/ 625390 w 7467600"/>
              <a:gd name="connsiteY700" fmla="*/ 2514541 h 6858000"/>
              <a:gd name="connsiteX701" fmla="*/ 619799 w 7467600"/>
              <a:gd name="connsiteY701" fmla="*/ 2527180 h 6858000"/>
              <a:gd name="connsiteX702" fmla="*/ 310030 w 7467600"/>
              <a:gd name="connsiteY702" fmla="*/ 2771818 h 6858000"/>
              <a:gd name="connsiteX703" fmla="*/ 173877 w 7467600"/>
              <a:gd name="connsiteY703" fmla="*/ 2937056 h 6858000"/>
              <a:gd name="connsiteX704" fmla="*/ 77889 w 7467600"/>
              <a:gd name="connsiteY704" fmla="*/ 3138440 h 6858000"/>
              <a:gd name="connsiteX705" fmla="*/ 0 w 7467600"/>
              <a:gd name="connsiteY705" fmla="*/ 3271395 h 6858000"/>
              <a:gd name="connsiteX706" fmla="*/ 0 w 7467600"/>
              <a:gd name="connsiteY706" fmla="*/ 3153002 h 6858000"/>
              <a:gd name="connsiteX707" fmla="*/ 2386 w 7467600"/>
              <a:gd name="connsiteY707" fmla="*/ 3149203 h 6858000"/>
              <a:gd name="connsiteX708" fmla="*/ 89753 w 7467600"/>
              <a:gd name="connsiteY708" fmla="*/ 2987702 h 6858000"/>
              <a:gd name="connsiteX709" fmla="*/ 76869 w 7467600"/>
              <a:gd name="connsiteY709" fmla="*/ 3005404 h 6858000"/>
              <a:gd name="connsiteX710" fmla="*/ 32049 w 7467600"/>
              <a:gd name="connsiteY710" fmla="*/ 3065814 h 6858000"/>
              <a:gd name="connsiteX711" fmla="*/ 0 w 7467600"/>
              <a:gd name="connsiteY711" fmla="*/ 3108744 h 6858000"/>
              <a:gd name="connsiteX712" fmla="*/ 0 w 7467600"/>
              <a:gd name="connsiteY712" fmla="*/ 3058059 h 6858000"/>
              <a:gd name="connsiteX713" fmla="*/ 7610 w 7467600"/>
              <a:gd name="connsiteY713" fmla="*/ 3047889 h 6858000"/>
              <a:gd name="connsiteX714" fmla="*/ 52419 w 7467600"/>
              <a:gd name="connsiteY714" fmla="*/ 2987479 h 6858000"/>
              <a:gd name="connsiteX715" fmla="*/ 59142 w 7467600"/>
              <a:gd name="connsiteY715" fmla="*/ 2978488 h 6858000"/>
              <a:gd name="connsiteX716" fmla="*/ 0 w 7467600"/>
              <a:gd name="connsiteY716" fmla="*/ 3015334 h 6858000"/>
              <a:gd name="connsiteX717" fmla="*/ 0 w 7467600"/>
              <a:gd name="connsiteY717" fmla="*/ 2914286 h 6858000"/>
              <a:gd name="connsiteX718" fmla="*/ 36383 w 7467600"/>
              <a:gd name="connsiteY718" fmla="*/ 2901128 h 6858000"/>
              <a:gd name="connsiteX719" fmla="*/ 156329 w 7467600"/>
              <a:gd name="connsiteY719" fmla="*/ 2840533 h 6858000"/>
              <a:gd name="connsiteX720" fmla="*/ 358355 w 7467600"/>
              <a:gd name="connsiteY720" fmla="*/ 2620471 h 6858000"/>
              <a:gd name="connsiteX721" fmla="*/ 510577 w 7467600"/>
              <a:gd name="connsiteY721" fmla="*/ 2501244 h 6858000"/>
              <a:gd name="connsiteX722" fmla="*/ 211967 w 7467600"/>
              <a:gd name="connsiteY722" fmla="*/ 2479171 h 6858000"/>
              <a:gd name="connsiteX723" fmla="*/ 0 w 7467600"/>
              <a:gd name="connsiteY723" fmla="*/ 2476398 h 6858000"/>
              <a:gd name="connsiteX724" fmla="*/ 0 w 7467600"/>
              <a:gd name="connsiteY724" fmla="*/ 2389189 h 6858000"/>
              <a:gd name="connsiteX725" fmla="*/ 103062 w 7467600"/>
              <a:gd name="connsiteY725" fmla="*/ 2389518 h 6858000"/>
              <a:gd name="connsiteX726" fmla="*/ 510734 w 7467600"/>
              <a:gd name="connsiteY726" fmla="*/ 2416201 h 6858000"/>
              <a:gd name="connsiteX727" fmla="*/ 279257 w 7467600"/>
              <a:gd name="connsiteY727" fmla="*/ 2092102 h 6858000"/>
              <a:gd name="connsiteX728" fmla="*/ 65265 w 7467600"/>
              <a:gd name="connsiteY728" fmla="*/ 2006049 h 6858000"/>
              <a:gd name="connsiteX729" fmla="*/ 0 w 7467600"/>
              <a:gd name="connsiteY729" fmla="*/ 1982532 h 6858000"/>
              <a:gd name="connsiteX730" fmla="*/ 0 w 7467600"/>
              <a:gd name="connsiteY730" fmla="*/ 1912789 h 6858000"/>
              <a:gd name="connsiteX731" fmla="*/ 97460 w 7467600"/>
              <a:gd name="connsiteY731" fmla="*/ 1953725 h 6858000"/>
              <a:gd name="connsiteX732" fmla="*/ 221272 w 7467600"/>
              <a:gd name="connsiteY732" fmla="*/ 1980766 h 6858000"/>
              <a:gd name="connsiteX733" fmla="*/ 116765 w 7467600"/>
              <a:gd name="connsiteY733" fmla="*/ 1911033 h 6858000"/>
              <a:gd name="connsiteX734" fmla="*/ 16405 w 7467600"/>
              <a:gd name="connsiteY734" fmla="*/ 1803412 h 6858000"/>
              <a:gd name="connsiteX735" fmla="*/ 0 w 7467600"/>
              <a:gd name="connsiteY735" fmla="*/ 1784777 h 6858000"/>
              <a:gd name="connsiteX736" fmla="*/ 0 w 7467600"/>
              <a:gd name="connsiteY736" fmla="*/ 1740082 h 6858000"/>
              <a:gd name="connsiteX737" fmla="*/ 39394 w 7467600"/>
              <a:gd name="connsiteY737" fmla="*/ 1784856 h 6858000"/>
              <a:gd name="connsiteX738" fmla="*/ 135813 w 7467600"/>
              <a:gd name="connsiteY738" fmla="*/ 1888838 h 6858000"/>
              <a:gd name="connsiteX739" fmla="*/ 242575 w 7467600"/>
              <a:gd name="connsiteY739" fmla="*/ 1958841 h 6858000"/>
              <a:gd name="connsiteX740" fmla="*/ 82197 w 7467600"/>
              <a:gd name="connsiteY740" fmla="*/ 1754826 h 6858000"/>
              <a:gd name="connsiteX741" fmla="*/ 0 w 7467600"/>
              <a:gd name="connsiteY741" fmla="*/ 1679650 h 6858000"/>
              <a:gd name="connsiteX742" fmla="*/ 0 w 7467600"/>
              <a:gd name="connsiteY742" fmla="*/ 1602463 h 6858000"/>
              <a:gd name="connsiteX743" fmla="*/ 84689 w 7467600"/>
              <a:gd name="connsiteY743" fmla="*/ 1677442 h 6858000"/>
              <a:gd name="connsiteX744" fmla="*/ 298437 w 7467600"/>
              <a:gd name="connsiteY744" fmla="*/ 1968019 h 6858000"/>
              <a:gd name="connsiteX745" fmla="*/ 227269 w 7467600"/>
              <a:gd name="connsiteY745" fmla="*/ 1114064 h 6858000"/>
              <a:gd name="connsiteX746" fmla="*/ 248003 w 7467600"/>
              <a:gd name="connsiteY746" fmla="*/ 1089613 h 6858000"/>
              <a:gd name="connsiteX747" fmla="*/ 427020 w 7467600"/>
              <a:gd name="connsiteY747" fmla="*/ 1619803 h 6858000"/>
              <a:gd name="connsiteX748" fmla="*/ 340345 w 7467600"/>
              <a:gd name="connsiteY748" fmla="*/ 2027739 h 6858000"/>
              <a:gd name="connsiteX749" fmla="*/ 360865 w 7467600"/>
              <a:gd name="connsiteY749" fmla="*/ 2044827 h 6858000"/>
              <a:gd name="connsiteX750" fmla="*/ 560414 w 7467600"/>
              <a:gd name="connsiteY750" fmla="*/ 2421457 h 6858000"/>
              <a:gd name="connsiteX751" fmla="*/ 1359703 w 7467600"/>
              <a:gd name="connsiteY751" fmla="*/ 2578554 h 6858000"/>
              <a:gd name="connsiteX752" fmla="*/ 1359422 w 7467600"/>
              <a:gd name="connsiteY752" fmla="*/ 2577994 h 6858000"/>
              <a:gd name="connsiteX753" fmla="*/ 828701 w 7467600"/>
              <a:gd name="connsiteY753" fmla="*/ 1839520 h 6858000"/>
              <a:gd name="connsiteX754" fmla="*/ 494427 w 7467600"/>
              <a:gd name="connsiteY754" fmla="*/ 1092333 h 6858000"/>
              <a:gd name="connsiteX755" fmla="*/ 506322 w 7467600"/>
              <a:gd name="connsiteY755" fmla="*/ 1020997 h 6858000"/>
              <a:gd name="connsiteX756" fmla="*/ 4570198 w 7467600"/>
              <a:gd name="connsiteY756" fmla="*/ 978081 h 6858000"/>
              <a:gd name="connsiteX757" fmla="*/ 4523691 w 7467600"/>
              <a:gd name="connsiteY757" fmla="*/ 1127776 h 6858000"/>
              <a:gd name="connsiteX758" fmla="*/ 4509875 w 7467600"/>
              <a:gd name="connsiteY758" fmla="*/ 1167552 h 6858000"/>
              <a:gd name="connsiteX759" fmla="*/ 4478168 w 7467600"/>
              <a:gd name="connsiteY759" fmla="*/ 1260735 h 6858000"/>
              <a:gd name="connsiteX760" fmla="*/ 4409309 w 7467600"/>
              <a:gd name="connsiteY760" fmla="*/ 1666996 h 6858000"/>
              <a:gd name="connsiteX761" fmla="*/ 4370031 w 7467600"/>
              <a:gd name="connsiteY761" fmla="*/ 1955666 h 6858000"/>
              <a:gd name="connsiteX762" fmla="*/ 4570198 w 7467600"/>
              <a:gd name="connsiteY762" fmla="*/ 978081 h 6858000"/>
              <a:gd name="connsiteX763" fmla="*/ 4557898 w 7467600"/>
              <a:gd name="connsiteY763" fmla="*/ 900011 h 6858000"/>
              <a:gd name="connsiteX764" fmla="*/ 4344840 w 7467600"/>
              <a:gd name="connsiteY764" fmla="*/ 1922038 h 6858000"/>
              <a:gd name="connsiteX765" fmla="*/ 4378710 w 7467600"/>
              <a:gd name="connsiteY765" fmla="*/ 1665516 h 6858000"/>
              <a:gd name="connsiteX766" fmla="*/ 4448798 w 7467600"/>
              <a:gd name="connsiteY766" fmla="*/ 1253024 h 6858000"/>
              <a:gd name="connsiteX767" fmla="*/ 4480315 w 7467600"/>
              <a:gd name="connsiteY767" fmla="*/ 1158454 h 6858000"/>
              <a:gd name="connsiteX768" fmla="*/ 4494133 w 7467600"/>
              <a:gd name="connsiteY768" fmla="*/ 1118676 h 6858000"/>
              <a:gd name="connsiteX769" fmla="*/ 4557898 w 7467600"/>
              <a:gd name="connsiteY769" fmla="*/ 900011 h 6858000"/>
              <a:gd name="connsiteX770" fmla="*/ 5870151 w 7467600"/>
              <a:gd name="connsiteY770" fmla="*/ 898890 h 6858000"/>
              <a:gd name="connsiteX771" fmla="*/ 5861335 w 7467600"/>
              <a:gd name="connsiteY771" fmla="*/ 899177 h 6858000"/>
              <a:gd name="connsiteX772" fmla="*/ 5843702 w 7467600"/>
              <a:gd name="connsiteY772" fmla="*/ 899748 h 6858000"/>
              <a:gd name="connsiteX773" fmla="*/ 5651107 w 7467600"/>
              <a:gd name="connsiteY773" fmla="*/ 920306 h 6858000"/>
              <a:gd name="connsiteX774" fmla="*/ 5459407 w 7467600"/>
              <a:gd name="connsiteY774" fmla="*/ 940975 h 6858000"/>
              <a:gd name="connsiteX775" fmla="*/ 5374846 w 7467600"/>
              <a:gd name="connsiteY775" fmla="*/ 941988 h 6858000"/>
              <a:gd name="connsiteX776" fmla="*/ 5256105 w 7467600"/>
              <a:gd name="connsiteY776" fmla="*/ 945632 h 6858000"/>
              <a:gd name="connsiteX777" fmla="*/ 5107071 w 7467600"/>
              <a:gd name="connsiteY777" fmla="*/ 969720 h 6858000"/>
              <a:gd name="connsiteX778" fmla="*/ 4998681 w 7467600"/>
              <a:gd name="connsiteY778" fmla="*/ 988771 h 6858000"/>
              <a:gd name="connsiteX779" fmla="*/ 5870151 w 7467600"/>
              <a:gd name="connsiteY779" fmla="*/ 898890 h 6858000"/>
              <a:gd name="connsiteX780" fmla="*/ 5504425 w 7467600"/>
              <a:gd name="connsiteY780" fmla="*/ 848067 h 6858000"/>
              <a:gd name="connsiteX781" fmla="*/ 4968849 w 7467600"/>
              <a:gd name="connsiteY781" fmla="*/ 962318 h 6858000"/>
              <a:gd name="connsiteX782" fmla="*/ 5104039 w 7467600"/>
              <a:gd name="connsiteY782" fmla="*/ 940634 h 6858000"/>
              <a:gd name="connsiteX783" fmla="*/ 5256311 w 7467600"/>
              <a:gd name="connsiteY783" fmla="*/ 916490 h 6858000"/>
              <a:gd name="connsiteX784" fmla="*/ 5377381 w 7467600"/>
              <a:gd name="connsiteY784" fmla="*/ 912671 h 6858000"/>
              <a:gd name="connsiteX785" fmla="*/ 5460148 w 7467600"/>
              <a:gd name="connsiteY785" fmla="*/ 911442 h 6858000"/>
              <a:gd name="connsiteX786" fmla="*/ 5648971 w 7467600"/>
              <a:gd name="connsiteY786" fmla="*/ 891331 h 6858000"/>
              <a:gd name="connsiteX787" fmla="*/ 5844807 w 7467600"/>
              <a:gd name="connsiteY787" fmla="*/ 870718 h 6858000"/>
              <a:gd name="connsiteX788" fmla="*/ 5862975 w 7467600"/>
              <a:gd name="connsiteY788" fmla="*/ 869756 h 6858000"/>
              <a:gd name="connsiteX789" fmla="*/ 5920887 w 7467600"/>
              <a:gd name="connsiteY789" fmla="*/ 865929 h 6858000"/>
              <a:gd name="connsiteX790" fmla="*/ 5504425 w 7467600"/>
              <a:gd name="connsiteY790" fmla="*/ 848067 h 6858000"/>
              <a:gd name="connsiteX791" fmla="*/ 3607114 w 7467600"/>
              <a:gd name="connsiteY791" fmla="*/ 467441 h 6858000"/>
              <a:gd name="connsiteX792" fmla="*/ 3296242 w 7467600"/>
              <a:gd name="connsiteY792" fmla="*/ 807991 h 6858000"/>
              <a:gd name="connsiteX793" fmla="*/ 3174674 w 7467600"/>
              <a:gd name="connsiteY793" fmla="*/ 919759 h 6858000"/>
              <a:gd name="connsiteX794" fmla="*/ 3042978 w 7467600"/>
              <a:gd name="connsiteY794" fmla="*/ 1054894 h 6858000"/>
              <a:gd name="connsiteX795" fmla="*/ 2968914 w 7467600"/>
              <a:gd name="connsiteY795" fmla="*/ 1133756 h 6858000"/>
              <a:gd name="connsiteX796" fmla="*/ 3103823 w 7467600"/>
              <a:gd name="connsiteY796" fmla="*/ 1026814 h 6858000"/>
              <a:gd name="connsiteX797" fmla="*/ 3607114 w 7467600"/>
              <a:gd name="connsiteY797" fmla="*/ 467441 h 6858000"/>
              <a:gd name="connsiteX798" fmla="*/ 3744487 w 7467600"/>
              <a:gd name="connsiteY798" fmla="*/ 383136 h 6858000"/>
              <a:gd name="connsiteX799" fmla="*/ 3970213 w 7467600"/>
              <a:gd name="connsiteY799" fmla="*/ 995559 h 6858000"/>
              <a:gd name="connsiteX800" fmla="*/ 3744487 w 7467600"/>
              <a:gd name="connsiteY800" fmla="*/ 383136 h 6858000"/>
              <a:gd name="connsiteX801" fmla="*/ 3624562 w 7467600"/>
              <a:gd name="connsiteY801" fmla="*/ 367041 h 6858000"/>
              <a:gd name="connsiteX802" fmla="*/ 3489712 w 7467600"/>
              <a:gd name="connsiteY802" fmla="*/ 485386 h 6858000"/>
              <a:gd name="connsiteX803" fmla="*/ 3182994 w 7467600"/>
              <a:gd name="connsiteY803" fmla="*/ 828265 h 6858000"/>
              <a:gd name="connsiteX804" fmla="*/ 2892114 w 7467600"/>
              <a:gd name="connsiteY804" fmla="*/ 1172635 h 6858000"/>
              <a:gd name="connsiteX805" fmla="*/ 3021459 w 7467600"/>
              <a:gd name="connsiteY805" fmla="*/ 1035385 h 6858000"/>
              <a:gd name="connsiteX806" fmla="*/ 3153873 w 7467600"/>
              <a:gd name="connsiteY806" fmla="*/ 898971 h 6858000"/>
              <a:gd name="connsiteX807" fmla="*/ 3276511 w 7467600"/>
              <a:gd name="connsiteY807" fmla="*/ 786423 h 6858000"/>
              <a:gd name="connsiteX808" fmla="*/ 3584154 w 7467600"/>
              <a:gd name="connsiteY808" fmla="*/ 448218 h 6858000"/>
              <a:gd name="connsiteX809" fmla="*/ 3624562 w 7467600"/>
              <a:gd name="connsiteY809" fmla="*/ 367041 h 6858000"/>
              <a:gd name="connsiteX810" fmla="*/ 3766672 w 7467600"/>
              <a:gd name="connsiteY810" fmla="*/ 359429 h 6858000"/>
              <a:gd name="connsiteX811" fmla="*/ 3996338 w 7467600"/>
              <a:gd name="connsiteY811" fmla="*/ 968237 h 6858000"/>
              <a:gd name="connsiteX812" fmla="*/ 3766672 w 7467600"/>
              <a:gd name="connsiteY812" fmla="*/ 359429 h 6858000"/>
              <a:gd name="connsiteX813" fmla="*/ 5805386 w 7467600"/>
              <a:gd name="connsiteY813" fmla="*/ 239240 h 6858000"/>
              <a:gd name="connsiteX814" fmla="*/ 5736947 w 7467600"/>
              <a:gd name="connsiteY814" fmla="*/ 261367 h 6858000"/>
              <a:gd name="connsiteX815" fmla="*/ 5427012 w 7467600"/>
              <a:gd name="connsiteY815" fmla="*/ 311272 h 6858000"/>
              <a:gd name="connsiteX816" fmla="*/ 5147818 w 7467600"/>
              <a:gd name="connsiteY816" fmla="*/ 322112 h 6858000"/>
              <a:gd name="connsiteX817" fmla="*/ 5060854 w 7467600"/>
              <a:gd name="connsiteY817" fmla="*/ 311882 h 6858000"/>
              <a:gd name="connsiteX818" fmla="*/ 4945989 w 7467600"/>
              <a:gd name="connsiteY818" fmla="*/ 300516 h 6858000"/>
              <a:gd name="connsiteX819" fmla="*/ 5410479 w 7467600"/>
              <a:gd name="connsiteY819" fmla="*/ 348434 h 6858000"/>
              <a:gd name="connsiteX820" fmla="*/ 5805386 w 7467600"/>
              <a:gd name="connsiteY820" fmla="*/ 239240 h 6858000"/>
              <a:gd name="connsiteX821" fmla="*/ 5905192 w 7467600"/>
              <a:gd name="connsiteY821" fmla="*/ 163079 h 6858000"/>
              <a:gd name="connsiteX822" fmla="*/ 5865655 w 7467600"/>
              <a:gd name="connsiteY822" fmla="*/ 171901 h 6858000"/>
              <a:gd name="connsiteX823" fmla="*/ 5259740 w 7467600"/>
              <a:gd name="connsiteY823" fmla="*/ 257013 h 6858000"/>
              <a:gd name="connsiteX824" fmla="*/ 5208466 w 7467600"/>
              <a:gd name="connsiteY824" fmla="*/ 257550 h 6858000"/>
              <a:gd name="connsiteX825" fmla="*/ 4980204 w 7467600"/>
              <a:gd name="connsiteY825" fmla="*/ 271903 h 6858000"/>
              <a:gd name="connsiteX826" fmla="*/ 5068068 w 7467600"/>
              <a:gd name="connsiteY826" fmla="*/ 282244 h 6858000"/>
              <a:gd name="connsiteX827" fmla="*/ 5153231 w 7467600"/>
              <a:gd name="connsiteY827" fmla="*/ 292240 h 6858000"/>
              <a:gd name="connsiteX828" fmla="*/ 5426491 w 7467600"/>
              <a:gd name="connsiteY828" fmla="*/ 281128 h 6858000"/>
              <a:gd name="connsiteX829" fmla="*/ 5731212 w 7467600"/>
              <a:gd name="connsiteY829" fmla="*/ 231951 h 6858000"/>
              <a:gd name="connsiteX830" fmla="*/ 5905192 w 7467600"/>
              <a:gd name="connsiteY830" fmla="*/ 163079 h 6858000"/>
              <a:gd name="connsiteX831" fmla="*/ 5944437 w 7467600"/>
              <a:gd name="connsiteY831" fmla="*/ 113829 h 6858000"/>
              <a:gd name="connsiteX832" fmla="*/ 5825032 w 7467600"/>
              <a:gd name="connsiteY832" fmla="*/ 146405 h 6858000"/>
              <a:gd name="connsiteX833" fmla="*/ 4955599 w 7467600"/>
              <a:gd name="connsiteY833" fmla="*/ 247008 h 6858000"/>
              <a:gd name="connsiteX834" fmla="*/ 5210104 w 7467600"/>
              <a:gd name="connsiteY834" fmla="*/ 228123 h 6858000"/>
              <a:gd name="connsiteX835" fmla="*/ 5261015 w 7467600"/>
              <a:gd name="connsiteY835" fmla="*/ 227087 h 6858000"/>
              <a:gd name="connsiteX836" fmla="*/ 5861181 w 7467600"/>
              <a:gd name="connsiteY836" fmla="*/ 143093 h 6858000"/>
              <a:gd name="connsiteX837" fmla="*/ 5961252 w 7467600"/>
              <a:gd name="connsiteY837" fmla="*/ 114820 h 6858000"/>
              <a:gd name="connsiteX838" fmla="*/ 5944437 w 7467600"/>
              <a:gd name="connsiteY838" fmla="*/ 113829 h 6858000"/>
              <a:gd name="connsiteX839" fmla="*/ 3882765 w 7467600"/>
              <a:gd name="connsiteY839" fmla="*/ 0 h 6858000"/>
              <a:gd name="connsiteX840" fmla="*/ 3995099 w 7467600"/>
              <a:gd name="connsiteY840" fmla="*/ 0 h 6858000"/>
              <a:gd name="connsiteX841" fmla="*/ 4163818 w 7467600"/>
              <a:gd name="connsiteY841" fmla="*/ 234104 h 6858000"/>
              <a:gd name="connsiteX842" fmla="*/ 4172099 w 7467600"/>
              <a:gd name="connsiteY842" fmla="*/ 234207 h 6858000"/>
              <a:gd name="connsiteX843" fmla="*/ 4784282 w 7467600"/>
              <a:gd name="connsiteY843" fmla="*/ 276561 h 6858000"/>
              <a:gd name="connsiteX844" fmla="*/ 4801687 w 7467600"/>
              <a:gd name="connsiteY844" fmla="*/ 267764 h 6858000"/>
              <a:gd name="connsiteX845" fmla="*/ 6082788 w 7467600"/>
              <a:gd name="connsiteY845" fmla="*/ 64119 h 6858000"/>
              <a:gd name="connsiteX846" fmla="*/ 6099442 w 7467600"/>
              <a:gd name="connsiteY846" fmla="*/ 82568 h 6858000"/>
              <a:gd name="connsiteX847" fmla="*/ 4804137 w 7467600"/>
              <a:gd name="connsiteY847" fmla="*/ 320931 h 6858000"/>
              <a:gd name="connsiteX848" fmla="*/ 4227047 w 7467600"/>
              <a:gd name="connsiteY848" fmla="*/ 313415 h 6858000"/>
              <a:gd name="connsiteX849" fmla="*/ 4346041 w 7467600"/>
              <a:gd name="connsiteY849" fmla="*/ 456086 h 6858000"/>
              <a:gd name="connsiteX850" fmla="*/ 4870967 w 7467600"/>
              <a:gd name="connsiteY850" fmla="*/ 963061 h 6858000"/>
              <a:gd name="connsiteX851" fmla="*/ 4889647 w 7467600"/>
              <a:gd name="connsiteY851" fmla="*/ 957147 h 6858000"/>
              <a:gd name="connsiteX852" fmla="*/ 5422504 w 7467600"/>
              <a:gd name="connsiteY852" fmla="*/ 805191 h 6858000"/>
              <a:gd name="connsiteX853" fmla="*/ 6087656 w 7467600"/>
              <a:gd name="connsiteY853" fmla="*/ 826703 h 6858000"/>
              <a:gd name="connsiteX854" fmla="*/ 6058717 w 7467600"/>
              <a:gd name="connsiteY854" fmla="*/ 865992 h 6858000"/>
              <a:gd name="connsiteX855" fmla="*/ 4974153 w 7467600"/>
              <a:gd name="connsiteY855" fmla="*/ 1045456 h 6858000"/>
              <a:gd name="connsiteX856" fmla="*/ 5627835 w 7467600"/>
              <a:gd name="connsiteY856" fmla="*/ 1472077 h 6858000"/>
              <a:gd name="connsiteX857" fmla="*/ 5629817 w 7467600"/>
              <a:gd name="connsiteY857" fmla="*/ 1471412 h 6858000"/>
              <a:gd name="connsiteX858" fmla="*/ 5634124 w 7467600"/>
              <a:gd name="connsiteY858" fmla="*/ 1470572 h 6858000"/>
              <a:gd name="connsiteX859" fmla="*/ 5755832 w 7467600"/>
              <a:gd name="connsiteY859" fmla="*/ 1383886 h 6858000"/>
              <a:gd name="connsiteX860" fmla="*/ 6014186 w 7467600"/>
              <a:gd name="connsiteY860" fmla="*/ 1279799 h 6858000"/>
              <a:gd name="connsiteX861" fmla="*/ 6901619 w 7467600"/>
              <a:gd name="connsiteY861" fmla="*/ 1047874 h 6858000"/>
              <a:gd name="connsiteX862" fmla="*/ 6931566 w 7467600"/>
              <a:gd name="connsiteY862" fmla="*/ 1062034 h 6858000"/>
              <a:gd name="connsiteX863" fmla="*/ 5790982 w 7467600"/>
              <a:gd name="connsiteY863" fmla="*/ 1561380 h 6858000"/>
              <a:gd name="connsiteX864" fmla="*/ 6188971 w 7467600"/>
              <a:gd name="connsiteY864" fmla="*/ 1755168 h 6858000"/>
              <a:gd name="connsiteX865" fmla="*/ 6202446 w 7467600"/>
              <a:gd name="connsiteY865" fmla="*/ 1752268 h 6858000"/>
              <a:gd name="connsiteX866" fmla="*/ 7179560 w 7467600"/>
              <a:gd name="connsiteY866" fmla="*/ 1467551 h 6858000"/>
              <a:gd name="connsiteX867" fmla="*/ 7158730 w 7467600"/>
              <a:gd name="connsiteY867" fmla="*/ 1507835 h 6858000"/>
              <a:gd name="connsiteX868" fmla="*/ 6326959 w 7467600"/>
              <a:gd name="connsiteY868" fmla="*/ 1817686 h 6858000"/>
              <a:gd name="connsiteX869" fmla="*/ 6537433 w 7467600"/>
              <a:gd name="connsiteY869" fmla="*/ 1907790 h 6858000"/>
              <a:gd name="connsiteX870" fmla="*/ 6550221 w 7467600"/>
              <a:gd name="connsiteY870" fmla="*/ 1910729 h 6858000"/>
              <a:gd name="connsiteX871" fmla="*/ 6964438 w 7467600"/>
              <a:gd name="connsiteY871" fmla="*/ 2209505 h 6858000"/>
              <a:gd name="connsiteX872" fmla="*/ 7367862 w 7467600"/>
              <a:gd name="connsiteY872" fmla="*/ 2806833 h 6858000"/>
              <a:gd name="connsiteX873" fmla="*/ 7364329 w 7467600"/>
              <a:gd name="connsiteY873" fmla="*/ 2826907 h 6858000"/>
              <a:gd name="connsiteX874" fmla="*/ 7290545 w 7467600"/>
              <a:gd name="connsiteY874" fmla="*/ 2850663 h 6858000"/>
              <a:gd name="connsiteX875" fmla="*/ 6472036 w 7467600"/>
              <a:gd name="connsiteY875" fmla="*/ 1959003 h 6858000"/>
              <a:gd name="connsiteX876" fmla="*/ 5792897 w 7467600"/>
              <a:gd name="connsiteY876" fmla="*/ 1647747 h 6858000"/>
              <a:gd name="connsiteX877" fmla="*/ 5842751 w 7467600"/>
              <a:gd name="connsiteY877" fmla="*/ 1816112 h 6858000"/>
              <a:gd name="connsiteX878" fmla="*/ 5847424 w 7467600"/>
              <a:gd name="connsiteY878" fmla="*/ 1815776 h 6858000"/>
              <a:gd name="connsiteX879" fmla="*/ 6399821 w 7467600"/>
              <a:gd name="connsiteY879" fmla="*/ 2344799 h 6858000"/>
              <a:gd name="connsiteX880" fmla="*/ 6323232 w 7467600"/>
              <a:gd name="connsiteY880" fmla="*/ 2389634 h 6858000"/>
              <a:gd name="connsiteX881" fmla="*/ 5942958 w 7467600"/>
              <a:gd name="connsiteY881" fmla="*/ 2077708 h 6858000"/>
              <a:gd name="connsiteX882" fmla="*/ 5921559 w 7467600"/>
              <a:gd name="connsiteY882" fmla="*/ 2378596 h 6858000"/>
              <a:gd name="connsiteX883" fmla="*/ 5817651 w 7467600"/>
              <a:gd name="connsiteY883" fmla="*/ 3023919 h 6858000"/>
              <a:gd name="connsiteX884" fmla="*/ 5729634 w 7467600"/>
              <a:gd name="connsiteY884" fmla="*/ 3051849 h 6858000"/>
              <a:gd name="connsiteX885" fmla="*/ 5611018 w 7467600"/>
              <a:gd name="connsiteY885" fmla="*/ 2316769 h 6858000"/>
              <a:gd name="connsiteX886" fmla="*/ 5687608 w 7467600"/>
              <a:gd name="connsiteY886" fmla="*/ 2039972 h 6858000"/>
              <a:gd name="connsiteX887" fmla="*/ 5657554 w 7467600"/>
              <a:gd name="connsiteY887" fmla="*/ 1576445 h 6858000"/>
              <a:gd name="connsiteX888" fmla="*/ 5150475 w 7467600"/>
              <a:gd name="connsiteY888" fmla="*/ 1274012 h 6858000"/>
              <a:gd name="connsiteX889" fmla="*/ 5349142 w 7467600"/>
              <a:gd name="connsiteY889" fmla="*/ 2204405 h 6858000"/>
              <a:gd name="connsiteX890" fmla="*/ 5262214 w 7467600"/>
              <a:gd name="connsiteY890" fmla="*/ 2233836 h 6858000"/>
              <a:gd name="connsiteX891" fmla="*/ 4981539 w 7467600"/>
              <a:gd name="connsiteY891" fmla="*/ 1542201 h 6858000"/>
              <a:gd name="connsiteX892" fmla="*/ 4958461 w 7467600"/>
              <a:gd name="connsiteY892" fmla="*/ 1136957 h 6858000"/>
              <a:gd name="connsiteX893" fmla="*/ 4655015 w 7467600"/>
              <a:gd name="connsiteY893" fmla="*/ 891426 h 6858000"/>
              <a:gd name="connsiteX894" fmla="*/ 4348002 w 7467600"/>
              <a:gd name="connsiteY894" fmla="*/ 2205895 h 6858000"/>
              <a:gd name="connsiteX895" fmla="*/ 4262250 w 7467600"/>
              <a:gd name="connsiteY895" fmla="*/ 2219972 h 6858000"/>
              <a:gd name="connsiteX896" fmla="*/ 4550611 w 7467600"/>
              <a:gd name="connsiteY896" fmla="*/ 817540 h 6858000"/>
              <a:gd name="connsiteX897" fmla="*/ 4564418 w 7467600"/>
              <a:gd name="connsiteY897" fmla="*/ 808293 h 6858000"/>
              <a:gd name="connsiteX898" fmla="*/ 4266388 w 7467600"/>
              <a:gd name="connsiteY898" fmla="*/ 500083 h 6858000"/>
              <a:gd name="connsiteX899" fmla="*/ 4032842 w 7467600"/>
              <a:gd name="connsiteY899" fmla="*/ 211809 h 6858000"/>
              <a:gd name="connsiteX900" fmla="*/ 3882765 w 7467600"/>
              <a:gd name="connsiteY900" fmla="*/ 0 h 6858000"/>
              <a:gd name="connsiteX901" fmla="*/ 3721337 w 7467600"/>
              <a:gd name="connsiteY901" fmla="*/ 0 h 6858000"/>
              <a:gd name="connsiteX902" fmla="*/ 3797544 w 7467600"/>
              <a:gd name="connsiteY902" fmla="*/ 0 h 6858000"/>
              <a:gd name="connsiteX903" fmla="*/ 3775734 w 7467600"/>
              <a:gd name="connsiteY903" fmla="*/ 95131 h 6858000"/>
              <a:gd name="connsiteX904" fmla="*/ 3724807 w 7467600"/>
              <a:gd name="connsiteY904" fmla="*/ 272257 h 6858000"/>
              <a:gd name="connsiteX905" fmla="*/ 3726844 w 7467600"/>
              <a:gd name="connsiteY905" fmla="*/ 282988 h 6858000"/>
              <a:gd name="connsiteX906" fmla="*/ 3742664 w 7467600"/>
              <a:gd name="connsiteY906" fmla="*/ 279918 h 6858000"/>
              <a:gd name="connsiteX907" fmla="*/ 4103910 w 7467600"/>
              <a:gd name="connsiteY907" fmla="*/ 1161917 h 6858000"/>
              <a:gd name="connsiteX908" fmla="*/ 4020269 w 7467600"/>
              <a:gd name="connsiteY908" fmla="*/ 1200406 h 6858000"/>
              <a:gd name="connsiteX909" fmla="*/ 3674882 w 7467600"/>
              <a:gd name="connsiteY909" fmla="*/ 488524 h 6858000"/>
              <a:gd name="connsiteX910" fmla="*/ 3132682 w 7467600"/>
              <a:gd name="connsiteY910" fmla="*/ 1072284 h 6858000"/>
              <a:gd name="connsiteX911" fmla="*/ 2716346 w 7467600"/>
              <a:gd name="connsiteY911" fmla="*/ 1276376 h 6858000"/>
              <a:gd name="connsiteX912" fmla="*/ 2716772 w 7467600"/>
              <a:gd name="connsiteY912" fmla="*/ 1255462 h 6858000"/>
              <a:gd name="connsiteX913" fmla="*/ 3471096 w 7467600"/>
              <a:gd name="connsiteY913" fmla="*/ 437072 h 6858000"/>
              <a:gd name="connsiteX914" fmla="*/ 3639057 w 7467600"/>
              <a:gd name="connsiteY914" fmla="*/ 286334 h 6858000"/>
              <a:gd name="connsiteX915" fmla="*/ 3640309 w 7467600"/>
              <a:gd name="connsiteY915" fmla="*/ 284664 h 6858000"/>
              <a:gd name="connsiteX916" fmla="*/ 3646022 w 7467600"/>
              <a:gd name="connsiteY916" fmla="*/ 276711 h 6858000"/>
              <a:gd name="connsiteX917" fmla="*/ 3707943 w 7467600"/>
              <a:gd name="connsiteY917" fmla="*/ 65958 h 6858000"/>
              <a:gd name="connsiteX918" fmla="*/ 3721337 w 7467600"/>
              <a:gd name="connsiteY918" fmla="*/ 0 h 6858000"/>
              <a:gd name="connsiteX919" fmla="*/ 2867960 w 7467600"/>
              <a:gd name="connsiteY919" fmla="*/ 0 h 6858000"/>
              <a:gd name="connsiteX920" fmla="*/ 2926351 w 7467600"/>
              <a:gd name="connsiteY920" fmla="*/ 0 h 6858000"/>
              <a:gd name="connsiteX921" fmla="*/ 2902823 w 7467600"/>
              <a:gd name="connsiteY921" fmla="*/ 262929 h 6858000"/>
              <a:gd name="connsiteX922" fmla="*/ 2940663 w 7467600"/>
              <a:gd name="connsiteY922" fmla="*/ 140884 h 6858000"/>
              <a:gd name="connsiteX923" fmla="*/ 2947039 w 7467600"/>
              <a:gd name="connsiteY923" fmla="*/ 122524 h 6858000"/>
              <a:gd name="connsiteX924" fmla="*/ 2984316 w 7467600"/>
              <a:gd name="connsiteY924" fmla="*/ 0 h 6858000"/>
              <a:gd name="connsiteX925" fmla="*/ 3016114 w 7467600"/>
              <a:gd name="connsiteY925" fmla="*/ 0 h 6858000"/>
              <a:gd name="connsiteX926" fmla="*/ 2979949 w 7467600"/>
              <a:gd name="connsiteY926" fmla="*/ 119274 h 6858000"/>
              <a:gd name="connsiteX927" fmla="*/ 3023879 w 7467600"/>
              <a:gd name="connsiteY927" fmla="*/ 0 h 6858000"/>
              <a:gd name="connsiteX928" fmla="*/ 3105400 w 7467600"/>
              <a:gd name="connsiteY928" fmla="*/ 0 h 6858000"/>
              <a:gd name="connsiteX929" fmla="*/ 3094669 w 7467600"/>
              <a:gd name="connsiteY929" fmla="*/ 30308 h 6858000"/>
              <a:gd name="connsiteX930" fmla="*/ 2901945 w 7467600"/>
              <a:gd name="connsiteY930" fmla="*/ 466538 h 6858000"/>
              <a:gd name="connsiteX931" fmla="*/ 2815209 w 7467600"/>
              <a:gd name="connsiteY931" fmla="*/ 497361 h 6858000"/>
              <a:gd name="connsiteX932" fmla="*/ 2844845 w 7467600"/>
              <a:gd name="connsiteY932" fmla="*/ 127638 h 6858000"/>
              <a:gd name="connsiteX933" fmla="*/ 2867960 w 7467600"/>
              <a:gd name="connsiteY933" fmla="*/ 0 h 6858000"/>
              <a:gd name="connsiteX934" fmla="*/ 1057230 w 7467600"/>
              <a:gd name="connsiteY934" fmla="*/ 0 h 6858000"/>
              <a:gd name="connsiteX935" fmla="*/ 1111003 w 7467600"/>
              <a:gd name="connsiteY935" fmla="*/ 0 h 6858000"/>
              <a:gd name="connsiteX936" fmla="*/ 1125553 w 7467600"/>
              <a:gd name="connsiteY936" fmla="*/ 52588 h 6858000"/>
              <a:gd name="connsiteX937" fmla="*/ 1304276 w 7467600"/>
              <a:gd name="connsiteY937" fmla="*/ 476275 h 6858000"/>
              <a:gd name="connsiteX938" fmla="*/ 1492066 w 7467600"/>
              <a:gd name="connsiteY938" fmla="*/ 886333 h 6858000"/>
              <a:gd name="connsiteX939" fmla="*/ 1423698 w 7467600"/>
              <a:gd name="connsiteY939" fmla="*/ 710817 h 6858000"/>
              <a:gd name="connsiteX940" fmla="*/ 1357609 w 7467600"/>
              <a:gd name="connsiteY940" fmla="*/ 532892 h 6858000"/>
              <a:gd name="connsiteX941" fmla="*/ 1309550 w 7467600"/>
              <a:gd name="connsiteY941" fmla="*/ 374031 h 6858000"/>
              <a:gd name="connsiteX942" fmla="*/ 1193673 w 7467600"/>
              <a:gd name="connsiteY942" fmla="*/ 49533 h 6858000"/>
              <a:gd name="connsiteX943" fmla="*/ 1164391 w 7467600"/>
              <a:gd name="connsiteY943" fmla="*/ 0 h 6858000"/>
              <a:gd name="connsiteX944" fmla="*/ 1200666 w 7467600"/>
              <a:gd name="connsiteY944" fmla="*/ 0 h 6858000"/>
              <a:gd name="connsiteX945" fmla="*/ 1223408 w 7467600"/>
              <a:gd name="connsiteY945" fmla="*/ 38996 h 6858000"/>
              <a:gd name="connsiteX946" fmla="*/ 1339635 w 7467600"/>
              <a:gd name="connsiteY946" fmla="*/ 365517 h 6858000"/>
              <a:gd name="connsiteX947" fmla="*/ 1387469 w 7467600"/>
              <a:gd name="connsiteY947" fmla="*/ 523079 h 6858000"/>
              <a:gd name="connsiteX948" fmla="*/ 1452685 w 7467600"/>
              <a:gd name="connsiteY948" fmla="*/ 699806 h 6858000"/>
              <a:gd name="connsiteX949" fmla="*/ 1492092 w 7467600"/>
              <a:gd name="connsiteY949" fmla="*/ 800424 h 6858000"/>
              <a:gd name="connsiteX950" fmla="*/ 1455302 w 7467600"/>
              <a:gd name="connsiteY950" fmla="*/ 632913 h 6858000"/>
              <a:gd name="connsiteX951" fmla="*/ 1222336 w 7467600"/>
              <a:gd name="connsiteY951" fmla="*/ 9480 h 6858000"/>
              <a:gd name="connsiteX952" fmla="*/ 1214634 w 7467600"/>
              <a:gd name="connsiteY952" fmla="*/ 0 h 6858000"/>
              <a:gd name="connsiteX953" fmla="*/ 1289827 w 7467600"/>
              <a:gd name="connsiteY953" fmla="*/ 0 h 6858000"/>
              <a:gd name="connsiteX954" fmla="*/ 1321076 w 7467600"/>
              <a:gd name="connsiteY954" fmla="*/ 59722 h 6858000"/>
              <a:gd name="connsiteX955" fmla="*/ 1512579 w 7467600"/>
              <a:gd name="connsiteY955" fmla="*/ 626441 h 6858000"/>
              <a:gd name="connsiteX956" fmla="*/ 1506076 w 7467600"/>
              <a:gd name="connsiteY956" fmla="*/ 1089289 h 6858000"/>
              <a:gd name="connsiteX957" fmla="*/ 1486346 w 7467600"/>
              <a:gd name="connsiteY957" fmla="*/ 1079919 h 6858000"/>
              <a:gd name="connsiteX958" fmla="*/ 1070511 w 7467600"/>
              <a:gd name="connsiteY958" fmla="*/ 48609 h 6858000"/>
              <a:gd name="connsiteX959" fmla="*/ 1057230 w 7467600"/>
              <a:gd name="connsiteY959" fmla="*/ 0 h 6858000"/>
              <a:gd name="connsiteX960" fmla="*/ 43151 w 7467600"/>
              <a:gd name="connsiteY960" fmla="*/ 0 h 6858000"/>
              <a:gd name="connsiteX961" fmla="*/ 95283 w 7467600"/>
              <a:gd name="connsiteY961" fmla="*/ 0 h 6858000"/>
              <a:gd name="connsiteX962" fmla="*/ 300708 w 7467600"/>
              <a:gd name="connsiteY962" fmla="*/ 154571 h 6858000"/>
              <a:gd name="connsiteX963" fmla="*/ 530414 w 7467600"/>
              <a:gd name="connsiteY963" fmla="*/ 354673 h 6858000"/>
              <a:gd name="connsiteX964" fmla="*/ 333785 w 7467600"/>
              <a:gd name="connsiteY964" fmla="*/ 161564 h 6858000"/>
              <a:gd name="connsiteX965" fmla="*/ 147005 w 7467600"/>
              <a:gd name="connsiteY965" fmla="*/ 0 h 6858000"/>
              <a:gd name="connsiteX966" fmla="*/ 272509 w 7467600"/>
              <a:gd name="connsiteY966" fmla="*/ 0 h 6858000"/>
              <a:gd name="connsiteX967" fmla="*/ 326276 w 7467600"/>
              <a:gd name="connsiteY967" fmla="*/ 45847 h 6858000"/>
              <a:gd name="connsiteX968" fmla="*/ 823759 w 7467600"/>
              <a:gd name="connsiteY968" fmla="*/ 574145 h 6858000"/>
              <a:gd name="connsiteX969" fmla="*/ 811254 w 7467600"/>
              <a:gd name="connsiteY969" fmla="*/ 665546 h 6858000"/>
              <a:gd name="connsiteX970" fmla="*/ 154042 w 7467600"/>
              <a:gd name="connsiteY970" fmla="*/ 261522 h 6858000"/>
              <a:gd name="connsiteX971" fmla="*/ 13550 w 7467600"/>
              <a:gd name="connsiteY971" fmla="*/ 158423 h 6858000"/>
              <a:gd name="connsiteX972" fmla="*/ 0 w 7467600"/>
              <a:gd name="connsiteY972" fmla="*/ 146618 h 6858000"/>
              <a:gd name="connsiteX973" fmla="*/ 0 w 7467600"/>
              <a:gd name="connsiteY973" fmla="*/ 59161 h 6858000"/>
              <a:gd name="connsiteX974" fmla="*/ 45427 w 7467600"/>
              <a:gd name="connsiteY974" fmla="*/ 101078 h 6858000"/>
              <a:gd name="connsiteX975" fmla="*/ 630103 w 7467600"/>
              <a:gd name="connsiteY975" fmla="*/ 485885 h 6858000"/>
              <a:gd name="connsiteX976" fmla="*/ 532040 w 7467600"/>
              <a:gd name="connsiteY976" fmla="*/ 399359 h 6858000"/>
              <a:gd name="connsiteX977" fmla="*/ 517618 w 7467600"/>
              <a:gd name="connsiteY977" fmla="*/ 385726 h 6858000"/>
              <a:gd name="connsiteX978" fmla="*/ 285074 w 7467600"/>
              <a:gd name="connsiteY978" fmla="*/ 182755 h 6858000"/>
              <a:gd name="connsiteX979" fmla="*/ 43151 w 7467600"/>
              <a:gd name="connsiteY97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7240170 w 7467600"/>
              <a:gd name="connsiteY84" fmla="*/ 5787985 h 6858000"/>
              <a:gd name="connsiteX85" fmla="*/ 6946849 w 7467600"/>
              <a:gd name="connsiteY85" fmla="*/ 5523271 h 6858000"/>
              <a:gd name="connsiteX86" fmla="*/ 6946972 w 7467600"/>
              <a:gd name="connsiteY86" fmla="*/ 5526491 h 6858000"/>
              <a:gd name="connsiteX87" fmla="*/ 7105827 w 7467600"/>
              <a:gd name="connsiteY87" fmla="*/ 5718700 h 6858000"/>
              <a:gd name="connsiteX88" fmla="*/ 7356878 w 7467600"/>
              <a:gd name="connsiteY88" fmla="*/ 5981332 h 6858000"/>
              <a:gd name="connsiteX89" fmla="*/ 7467600 w 7467600"/>
              <a:gd name="connsiteY89" fmla="*/ 6117703 h 6858000"/>
              <a:gd name="connsiteX90" fmla="*/ 7467600 w 7467600"/>
              <a:gd name="connsiteY90" fmla="*/ 6163634 h 6858000"/>
              <a:gd name="connsiteX91" fmla="*/ 7403637 w 7467600"/>
              <a:gd name="connsiteY91" fmla="*/ 6083957 h 6858000"/>
              <a:gd name="connsiteX92" fmla="*/ 7254615 w 7467600"/>
              <a:gd name="connsiteY92" fmla="*/ 5911918 h 6858000"/>
              <a:gd name="connsiteX93" fmla="*/ 7312589 w 7467600"/>
              <a:gd name="connsiteY93" fmla="*/ 5982309 h 6858000"/>
              <a:gd name="connsiteX94" fmla="*/ 7448321 w 7467600"/>
              <a:gd name="connsiteY94" fmla="*/ 6190991 h 6858000"/>
              <a:gd name="connsiteX95" fmla="*/ 7467600 w 7467600"/>
              <a:gd name="connsiteY95" fmla="*/ 6221686 h 6858000"/>
              <a:gd name="connsiteX96" fmla="*/ 7467600 w 7467600"/>
              <a:gd name="connsiteY96" fmla="*/ 6334256 h 6858000"/>
              <a:gd name="connsiteX97" fmla="*/ 7454976 w 7467600"/>
              <a:gd name="connsiteY97" fmla="*/ 6318297 h 6858000"/>
              <a:gd name="connsiteX98" fmla="*/ 7042773 w 7467600"/>
              <a:gd name="connsiteY98" fmla="*/ 5734011 h 6858000"/>
              <a:gd name="connsiteX99" fmla="*/ 6844835 w 7467600"/>
              <a:gd name="connsiteY99" fmla="*/ 5424988 h 6858000"/>
              <a:gd name="connsiteX100" fmla="*/ 1456157 w 7467600"/>
              <a:gd name="connsiteY100" fmla="*/ 5371404 h 6858000"/>
              <a:gd name="connsiteX101" fmla="*/ 1244432 w 7467600"/>
              <a:gd name="connsiteY101" fmla="*/ 5385601 h 6858000"/>
              <a:gd name="connsiteX102" fmla="*/ 973990 w 7467600"/>
              <a:gd name="connsiteY102" fmla="*/ 5424940 h 6858000"/>
              <a:gd name="connsiteX103" fmla="*/ 1103809 w 7467600"/>
              <a:gd name="connsiteY103" fmla="*/ 5433720 h 6858000"/>
              <a:gd name="connsiteX104" fmla="*/ 1123454 w 7467600"/>
              <a:gd name="connsiteY104" fmla="*/ 5435727 h 6858000"/>
              <a:gd name="connsiteX105" fmla="*/ 1737017 w 7467600"/>
              <a:gd name="connsiteY105" fmla="*/ 5452183 h 6858000"/>
              <a:gd name="connsiteX106" fmla="*/ 1824397 w 7467600"/>
              <a:gd name="connsiteY106" fmla="*/ 5447757 h 6858000"/>
              <a:gd name="connsiteX107" fmla="*/ 2070059 w 7467600"/>
              <a:gd name="connsiteY107" fmla="*/ 5441660 h 6858000"/>
              <a:gd name="connsiteX108" fmla="*/ 1456157 w 7467600"/>
              <a:gd name="connsiteY108" fmla="*/ 5371404 h 6858000"/>
              <a:gd name="connsiteX109" fmla="*/ 4988186 w 7467600"/>
              <a:gd name="connsiteY109" fmla="*/ 5216467 h 6858000"/>
              <a:gd name="connsiteX110" fmla="*/ 4777334 w 7467600"/>
              <a:gd name="connsiteY110" fmla="*/ 5406072 h 6858000"/>
              <a:gd name="connsiteX111" fmla="*/ 4718341 w 7467600"/>
              <a:gd name="connsiteY111" fmla="*/ 5468043 h 6858000"/>
              <a:gd name="connsiteX112" fmla="*/ 4604655 w 7467600"/>
              <a:gd name="connsiteY112" fmla="*/ 5583434 h 6858000"/>
              <a:gd name="connsiteX113" fmla="*/ 4565074 w 7467600"/>
              <a:gd name="connsiteY113" fmla="*/ 5618550 h 6858000"/>
              <a:gd name="connsiteX114" fmla="*/ 4988186 w 7467600"/>
              <a:gd name="connsiteY114" fmla="*/ 5216467 h 6858000"/>
              <a:gd name="connsiteX115" fmla="*/ 4978032 w 7467600"/>
              <a:gd name="connsiteY115" fmla="*/ 5183809 h 6858000"/>
              <a:gd name="connsiteX116" fmla="*/ 4463413 w 7467600"/>
              <a:gd name="connsiteY116" fmla="*/ 5615162 h 6858000"/>
              <a:gd name="connsiteX117" fmla="*/ 4358134 w 7467600"/>
              <a:gd name="connsiteY117" fmla="*/ 5742791 h 6858000"/>
              <a:gd name="connsiteX118" fmla="*/ 4376219 w 7467600"/>
              <a:gd name="connsiteY118" fmla="*/ 5729027 h 6858000"/>
              <a:gd name="connsiteX119" fmla="*/ 4582340 w 7467600"/>
              <a:gd name="connsiteY119" fmla="*/ 5561037 h 6858000"/>
              <a:gd name="connsiteX120" fmla="*/ 4694684 w 7467600"/>
              <a:gd name="connsiteY120" fmla="*/ 5447098 h 6858000"/>
              <a:gd name="connsiteX121" fmla="*/ 4754123 w 7467600"/>
              <a:gd name="connsiteY121" fmla="*/ 5384643 h 6858000"/>
              <a:gd name="connsiteX122" fmla="*/ 4978032 w 7467600"/>
              <a:gd name="connsiteY122" fmla="*/ 5183809 h 6858000"/>
              <a:gd name="connsiteX123" fmla="*/ 1903353 w 7467600"/>
              <a:gd name="connsiteY123" fmla="*/ 5044827 h 6858000"/>
              <a:gd name="connsiteX124" fmla="*/ 1936931 w 7467600"/>
              <a:gd name="connsiteY124" fmla="*/ 5093954 h 6858000"/>
              <a:gd name="connsiteX125" fmla="*/ 2195868 w 7467600"/>
              <a:gd name="connsiteY125" fmla="*/ 5396574 h 6858000"/>
              <a:gd name="connsiteX126" fmla="*/ 2088852 w 7467600"/>
              <a:gd name="connsiteY126" fmla="*/ 5166123 h 6858000"/>
              <a:gd name="connsiteX127" fmla="*/ 1958241 w 7467600"/>
              <a:gd name="connsiteY127" fmla="*/ 5067955 h 6858000"/>
              <a:gd name="connsiteX128" fmla="*/ 1903353 w 7467600"/>
              <a:gd name="connsiteY128" fmla="*/ 5044827 h 6858000"/>
              <a:gd name="connsiteX129" fmla="*/ 1979378 w 7467600"/>
              <a:gd name="connsiteY129" fmla="*/ 4769504 h 6858000"/>
              <a:gd name="connsiteX130" fmla="*/ 2882120 w 7467600"/>
              <a:gd name="connsiteY130" fmla="*/ 5064547 h 6858000"/>
              <a:gd name="connsiteX131" fmla="*/ 2793103 w 7467600"/>
              <a:gd name="connsiteY131" fmla="*/ 5039699 h 6858000"/>
              <a:gd name="connsiteX132" fmla="*/ 2770041 w 7467600"/>
              <a:gd name="connsiteY132" fmla="*/ 5033634 h 6858000"/>
              <a:gd name="connsiteX133" fmla="*/ 1979378 w 7467600"/>
              <a:gd name="connsiteY133" fmla="*/ 4769504 h 6858000"/>
              <a:gd name="connsiteX134" fmla="*/ 1927410 w 7467600"/>
              <a:gd name="connsiteY134" fmla="*/ 4716164 h 6858000"/>
              <a:gd name="connsiteX135" fmla="*/ 1959587 w 7467600"/>
              <a:gd name="connsiteY135" fmla="*/ 4728849 h 6858000"/>
              <a:gd name="connsiteX136" fmla="*/ 2777707 w 7467600"/>
              <a:gd name="connsiteY136" fmla="*/ 5003991 h 6858000"/>
              <a:gd name="connsiteX137" fmla="*/ 2800768 w 7467600"/>
              <a:gd name="connsiteY137" fmla="*/ 5010056 h 6858000"/>
              <a:gd name="connsiteX138" fmla="*/ 2879408 w 7467600"/>
              <a:gd name="connsiteY138" fmla="*/ 5031590 h 6858000"/>
              <a:gd name="connsiteX139" fmla="*/ 2862295 w 7467600"/>
              <a:gd name="connsiteY139" fmla="*/ 5022958 h 6858000"/>
              <a:gd name="connsiteX140" fmla="*/ 2813343 w 7467600"/>
              <a:gd name="connsiteY140" fmla="*/ 4998369 h 6858000"/>
              <a:gd name="connsiteX141" fmla="*/ 2646245 w 7467600"/>
              <a:gd name="connsiteY141" fmla="*/ 4930999 h 6858000"/>
              <a:gd name="connsiteX142" fmla="*/ 1999243 w 7467600"/>
              <a:gd name="connsiteY142" fmla="*/ 4730524 h 6858000"/>
              <a:gd name="connsiteX143" fmla="*/ 1979527 w 7467600"/>
              <a:gd name="connsiteY143" fmla="*/ 4726651 h 6858000"/>
              <a:gd name="connsiteX144" fmla="*/ 1927410 w 7467600"/>
              <a:gd name="connsiteY144" fmla="*/ 4716164 h 6858000"/>
              <a:gd name="connsiteX145" fmla="*/ 1997014 w 7467600"/>
              <a:gd name="connsiteY145" fmla="*/ 4698007 h 6858000"/>
              <a:gd name="connsiteX146" fmla="*/ 2005458 w 7467600"/>
              <a:gd name="connsiteY146" fmla="*/ 4699540 h 6858000"/>
              <a:gd name="connsiteX147" fmla="*/ 2657186 w 7467600"/>
              <a:gd name="connsiteY147" fmla="*/ 4901687 h 6858000"/>
              <a:gd name="connsiteX148" fmla="*/ 2826662 w 7467600"/>
              <a:gd name="connsiteY148" fmla="*/ 4970362 h 6858000"/>
              <a:gd name="connsiteX149" fmla="*/ 2876100 w 7467600"/>
              <a:gd name="connsiteY149" fmla="*/ 4995397 h 6858000"/>
              <a:gd name="connsiteX150" fmla="*/ 3042600 w 7467600"/>
              <a:gd name="connsiteY150" fmla="*/ 5059532 h 6858000"/>
              <a:gd name="connsiteX151" fmla="*/ 1997014 w 7467600"/>
              <a:gd name="connsiteY151" fmla="*/ 4698007 h 6858000"/>
              <a:gd name="connsiteX152" fmla="*/ 2305292 w 7467600"/>
              <a:gd name="connsiteY152" fmla="*/ 4219492 h 6858000"/>
              <a:gd name="connsiteX153" fmla="*/ 3360922 w 7467600"/>
              <a:gd name="connsiteY153" fmla="*/ 4529373 h 6858000"/>
              <a:gd name="connsiteX154" fmla="*/ 3492420 w 7467600"/>
              <a:gd name="connsiteY154" fmla="*/ 4510145 h 6858000"/>
              <a:gd name="connsiteX155" fmla="*/ 3364086 w 7467600"/>
              <a:gd name="connsiteY155" fmla="*/ 4480340 h 6858000"/>
              <a:gd name="connsiteX156" fmla="*/ 3225818 w 7467600"/>
              <a:gd name="connsiteY156" fmla="*/ 4411822 h 6858000"/>
              <a:gd name="connsiteX157" fmla="*/ 3129696 w 7467600"/>
              <a:gd name="connsiteY157" fmla="*/ 4360704 h 6858000"/>
              <a:gd name="connsiteX158" fmla="*/ 2814545 w 7467600"/>
              <a:gd name="connsiteY158" fmla="*/ 4282955 h 6858000"/>
              <a:gd name="connsiteX159" fmla="*/ 2305292 w 7467600"/>
              <a:gd name="connsiteY159" fmla="*/ 4219492 h 6858000"/>
              <a:gd name="connsiteX160" fmla="*/ 2626982 w 7467600"/>
              <a:gd name="connsiteY160" fmla="*/ 4206450 h 6858000"/>
              <a:gd name="connsiteX161" fmla="*/ 2490617 w 7467600"/>
              <a:gd name="connsiteY161" fmla="*/ 4206951 h 6858000"/>
              <a:gd name="connsiteX162" fmla="*/ 2819869 w 7467600"/>
              <a:gd name="connsiteY162" fmla="*/ 4252936 h 6858000"/>
              <a:gd name="connsiteX163" fmla="*/ 3143018 w 7467600"/>
              <a:gd name="connsiteY163" fmla="*/ 4332698 h 6858000"/>
              <a:gd name="connsiteX164" fmla="*/ 3241520 w 7467600"/>
              <a:gd name="connsiteY164" fmla="*/ 4385112 h 6858000"/>
              <a:gd name="connsiteX165" fmla="*/ 3374575 w 7467600"/>
              <a:gd name="connsiteY165" fmla="*/ 4451517 h 6858000"/>
              <a:gd name="connsiteX166" fmla="*/ 3505221 w 7467600"/>
              <a:gd name="connsiteY166" fmla="*/ 4480757 h 6858000"/>
              <a:gd name="connsiteX167" fmla="*/ 2626982 w 7467600"/>
              <a:gd name="connsiteY167" fmla="*/ 4206450 h 6858000"/>
              <a:gd name="connsiteX168" fmla="*/ 1310106 w 7467600"/>
              <a:gd name="connsiteY168" fmla="*/ 3943217 h 6858000"/>
              <a:gd name="connsiteX169" fmla="*/ 854994 w 7467600"/>
              <a:gd name="connsiteY169" fmla="*/ 4399136 h 6858000"/>
              <a:gd name="connsiteX170" fmla="*/ 742462 w 7467600"/>
              <a:gd name="connsiteY170" fmla="*/ 4594648 h 6858000"/>
              <a:gd name="connsiteX171" fmla="*/ 820602 w 7467600"/>
              <a:gd name="connsiteY171" fmla="*/ 4485915 h 6858000"/>
              <a:gd name="connsiteX172" fmla="*/ 878295 w 7467600"/>
              <a:gd name="connsiteY172" fmla="*/ 4403594 h 6858000"/>
              <a:gd name="connsiteX173" fmla="*/ 1240607 w 7467600"/>
              <a:gd name="connsiteY173" fmla="*/ 4010401 h 6858000"/>
              <a:gd name="connsiteX174" fmla="*/ 1310106 w 7467600"/>
              <a:gd name="connsiteY174" fmla="*/ 3943217 h 6858000"/>
              <a:gd name="connsiteX175" fmla="*/ 1423113 w 7467600"/>
              <a:gd name="connsiteY175" fmla="*/ 3874565 h 6858000"/>
              <a:gd name="connsiteX176" fmla="*/ 1260565 w 7467600"/>
              <a:gd name="connsiteY176" fmla="*/ 4031982 h 6858000"/>
              <a:gd name="connsiteX177" fmla="*/ 901900 w 7467600"/>
              <a:gd name="connsiteY177" fmla="*/ 4421236 h 6858000"/>
              <a:gd name="connsiteX178" fmla="*/ 845044 w 7467600"/>
              <a:gd name="connsiteY178" fmla="*/ 4502436 h 6858000"/>
              <a:gd name="connsiteX179" fmla="*/ 685926 w 7467600"/>
              <a:gd name="connsiteY179" fmla="*/ 4703069 h 6858000"/>
              <a:gd name="connsiteX180" fmla="*/ 684248 w 7467600"/>
              <a:gd name="connsiteY180" fmla="*/ 4706721 h 6858000"/>
              <a:gd name="connsiteX181" fmla="*/ 1423113 w 7467600"/>
              <a:gd name="connsiteY181" fmla="*/ 3874565 h 6858000"/>
              <a:gd name="connsiteX182" fmla="*/ 3316479 w 7467600"/>
              <a:gd name="connsiteY182" fmla="*/ 3872136 h 6858000"/>
              <a:gd name="connsiteX183" fmla="*/ 3546806 w 7467600"/>
              <a:gd name="connsiteY183" fmla="*/ 4356139 h 6858000"/>
              <a:gd name="connsiteX184" fmla="*/ 3364433 w 7467600"/>
              <a:gd name="connsiteY184" fmla="*/ 3953121 h 6858000"/>
              <a:gd name="connsiteX185" fmla="*/ 3316479 w 7467600"/>
              <a:gd name="connsiteY185" fmla="*/ 3872136 h 6858000"/>
              <a:gd name="connsiteX186" fmla="*/ 3291335 w 7467600"/>
              <a:gd name="connsiteY186" fmla="*/ 3767420 h 6858000"/>
              <a:gd name="connsiteX187" fmla="*/ 3390805 w 7467600"/>
              <a:gd name="connsiteY187" fmla="*/ 3937163 h 6858000"/>
              <a:gd name="connsiteX188" fmla="*/ 3579062 w 7467600"/>
              <a:gd name="connsiteY188" fmla="*/ 4359040 h 6858000"/>
              <a:gd name="connsiteX189" fmla="*/ 3467355 w 7467600"/>
              <a:gd name="connsiteY189" fmla="*/ 3988130 h 6858000"/>
              <a:gd name="connsiteX190" fmla="*/ 3310753 w 7467600"/>
              <a:gd name="connsiteY190" fmla="*/ 3787140 h 6858000"/>
              <a:gd name="connsiteX191" fmla="*/ 3291335 w 7467600"/>
              <a:gd name="connsiteY191" fmla="*/ 3767420 h 6858000"/>
              <a:gd name="connsiteX192" fmla="*/ 1635889 w 7467600"/>
              <a:gd name="connsiteY192" fmla="*/ 3709494 h 6858000"/>
              <a:gd name="connsiteX193" fmla="*/ 1634800 w 7467600"/>
              <a:gd name="connsiteY193" fmla="*/ 3731111 h 6858000"/>
              <a:gd name="connsiteX194" fmla="*/ 1635889 w 7467600"/>
              <a:gd name="connsiteY194" fmla="*/ 3709494 h 6858000"/>
              <a:gd name="connsiteX195" fmla="*/ 1510397 w 7467600"/>
              <a:gd name="connsiteY195" fmla="*/ 3684705 h 6858000"/>
              <a:gd name="connsiteX196" fmla="*/ 1146550 w 7467600"/>
              <a:gd name="connsiteY196" fmla="*/ 3802012 h 6858000"/>
              <a:gd name="connsiteX197" fmla="*/ 698834 w 7467600"/>
              <a:gd name="connsiteY197" fmla="*/ 3952272 h 6858000"/>
              <a:gd name="connsiteX198" fmla="*/ 34256 w 7467600"/>
              <a:gd name="connsiteY198" fmla="*/ 4347603 h 6858000"/>
              <a:gd name="connsiteX199" fmla="*/ 527241 w 7467600"/>
              <a:gd name="connsiteY199" fmla="*/ 4065078 h 6858000"/>
              <a:gd name="connsiteX200" fmla="*/ 1510397 w 7467600"/>
              <a:gd name="connsiteY200" fmla="*/ 3684705 h 6858000"/>
              <a:gd name="connsiteX201" fmla="*/ 1313114 w 7467600"/>
              <a:gd name="connsiteY201" fmla="*/ 3655216 h 6858000"/>
              <a:gd name="connsiteX202" fmla="*/ 1109304 w 7467600"/>
              <a:gd name="connsiteY202" fmla="*/ 3669030 h 6858000"/>
              <a:gd name="connsiteX203" fmla="*/ 8129 w 7467600"/>
              <a:gd name="connsiteY203" fmla="*/ 4330519 h 6858000"/>
              <a:gd name="connsiteX204" fmla="*/ 687572 w 7467600"/>
              <a:gd name="connsiteY204" fmla="*/ 3925629 h 6858000"/>
              <a:gd name="connsiteX205" fmla="*/ 1138365 w 7467600"/>
              <a:gd name="connsiteY205" fmla="*/ 3774515 h 6858000"/>
              <a:gd name="connsiteX206" fmla="*/ 1505579 w 7467600"/>
              <a:gd name="connsiteY206" fmla="*/ 3655526 h 6858000"/>
              <a:gd name="connsiteX207" fmla="*/ 1313114 w 7467600"/>
              <a:gd name="connsiteY207" fmla="*/ 3655216 h 6858000"/>
              <a:gd name="connsiteX208" fmla="*/ 3655073 w 7467600"/>
              <a:gd name="connsiteY208" fmla="*/ 3650884 h 6858000"/>
              <a:gd name="connsiteX209" fmla="*/ 3989938 w 7467600"/>
              <a:gd name="connsiteY209" fmla="*/ 3991685 h 6858000"/>
              <a:gd name="connsiteX210" fmla="*/ 4393907 w 7467600"/>
              <a:gd name="connsiteY210" fmla="*/ 4261258 h 6858000"/>
              <a:gd name="connsiteX211" fmla="*/ 4648051 w 7467600"/>
              <a:gd name="connsiteY211" fmla="*/ 4374051 h 6858000"/>
              <a:gd name="connsiteX212" fmla="*/ 4383389 w 7467600"/>
              <a:gd name="connsiteY212" fmla="*/ 4184369 h 6858000"/>
              <a:gd name="connsiteX213" fmla="*/ 4165508 w 7467600"/>
              <a:gd name="connsiteY213" fmla="*/ 4035196 h 6858000"/>
              <a:gd name="connsiteX214" fmla="*/ 4068162 w 7467600"/>
              <a:gd name="connsiteY214" fmla="*/ 3953394 h 6858000"/>
              <a:gd name="connsiteX215" fmla="*/ 3981416 w 7467600"/>
              <a:gd name="connsiteY215" fmla="*/ 3880482 h 6858000"/>
              <a:gd name="connsiteX216" fmla="*/ 3800147 w 7467600"/>
              <a:gd name="connsiteY216" fmla="*/ 3749872 h 6858000"/>
              <a:gd name="connsiteX217" fmla="*/ 3655073 w 7467600"/>
              <a:gd name="connsiteY217" fmla="*/ 3650884 h 6858000"/>
              <a:gd name="connsiteX218" fmla="*/ 3670252 w 7467600"/>
              <a:gd name="connsiteY218" fmla="*/ 3622798 h 6858000"/>
              <a:gd name="connsiteX219" fmla="*/ 3817258 w 7467600"/>
              <a:gd name="connsiteY219" fmla="*/ 3723577 h 6858000"/>
              <a:gd name="connsiteX220" fmla="*/ 4000461 w 7467600"/>
              <a:gd name="connsiteY220" fmla="*/ 3855966 h 6858000"/>
              <a:gd name="connsiteX221" fmla="*/ 4088180 w 7467600"/>
              <a:gd name="connsiteY221" fmla="*/ 3929774 h 6858000"/>
              <a:gd name="connsiteX222" fmla="*/ 4184555 w 7467600"/>
              <a:gd name="connsiteY222" fmla="*/ 4010683 h 6858000"/>
              <a:gd name="connsiteX223" fmla="*/ 4399563 w 7467600"/>
              <a:gd name="connsiteY223" fmla="*/ 4158106 h 6858000"/>
              <a:gd name="connsiteX224" fmla="*/ 4684469 w 7467600"/>
              <a:gd name="connsiteY224" fmla="*/ 4364680 h 6858000"/>
              <a:gd name="connsiteX225" fmla="*/ 4690271 w 7467600"/>
              <a:gd name="connsiteY225" fmla="*/ 4370034 h 6858000"/>
              <a:gd name="connsiteX226" fmla="*/ 4136093 w 7467600"/>
              <a:gd name="connsiteY226" fmla="*/ 3858466 h 6858000"/>
              <a:gd name="connsiteX227" fmla="*/ 3670252 w 7467600"/>
              <a:gd name="connsiteY227" fmla="*/ 3622798 h 6858000"/>
              <a:gd name="connsiteX228" fmla="*/ 4440129 w 7467600"/>
              <a:gd name="connsiteY228" fmla="*/ 3448571 h 6858000"/>
              <a:gd name="connsiteX229" fmla="*/ 4856525 w 7467600"/>
              <a:gd name="connsiteY229" fmla="*/ 3915351 h 6858000"/>
              <a:gd name="connsiteX230" fmla="*/ 5059055 w 7467600"/>
              <a:gd name="connsiteY230" fmla="*/ 4108918 h 6858000"/>
              <a:gd name="connsiteX231" fmla="*/ 5290070 w 7467600"/>
              <a:gd name="connsiteY231" fmla="*/ 4263619 h 6858000"/>
              <a:gd name="connsiteX232" fmla="*/ 4834991 w 7467600"/>
              <a:gd name="connsiteY232" fmla="*/ 3830985 h 6858000"/>
              <a:gd name="connsiteX233" fmla="*/ 4440129 w 7467600"/>
              <a:gd name="connsiteY233" fmla="*/ 3448571 h 6858000"/>
              <a:gd name="connsiteX234" fmla="*/ 4441737 w 7467600"/>
              <a:gd name="connsiteY234" fmla="*/ 3399734 h 6858000"/>
              <a:gd name="connsiteX235" fmla="*/ 4431236 w 7467600"/>
              <a:gd name="connsiteY235" fmla="*/ 3400954 h 6858000"/>
              <a:gd name="connsiteX236" fmla="*/ 4557150 w 7467600"/>
              <a:gd name="connsiteY236" fmla="*/ 3510023 h 6858000"/>
              <a:gd name="connsiteX237" fmla="*/ 4856936 w 7467600"/>
              <a:gd name="connsiteY237" fmla="*/ 3809146 h 6858000"/>
              <a:gd name="connsiteX238" fmla="*/ 5111996 w 7467600"/>
              <a:gd name="connsiteY238" fmla="*/ 4065759 h 6858000"/>
              <a:gd name="connsiteX239" fmla="*/ 5388878 w 7467600"/>
              <a:gd name="connsiteY239" fmla="*/ 4300185 h 6858000"/>
              <a:gd name="connsiteX240" fmla="*/ 5425556 w 7467600"/>
              <a:gd name="connsiteY240" fmla="*/ 4308967 h 6858000"/>
              <a:gd name="connsiteX241" fmla="*/ 4943646 w 7467600"/>
              <a:gd name="connsiteY241" fmla="*/ 3822916 h 6858000"/>
              <a:gd name="connsiteX242" fmla="*/ 4594837 w 7467600"/>
              <a:gd name="connsiteY242" fmla="*/ 3532274 h 6858000"/>
              <a:gd name="connsiteX243" fmla="*/ 4441737 w 7467600"/>
              <a:gd name="connsiteY243" fmla="*/ 3399734 h 6858000"/>
              <a:gd name="connsiteX244" fmla="*/ 5425834 w 7467600"/>
              <a:gd name="connsiteY244" fmla="*/ 3162785 h 6858000"/>
              <a:gd name="connsiteX245" fmla="*/ 5401644 w 7467600"/>
              <a:gd name="connsiteY245" fmla="*/ 3617847 h 6858000"/>
              <a:gd name="connsiteX246" fmla="*/ 5467256 w 7467600"/>
              <a:gd name="connsiteY246" fmla="*/ 4175494 h 6858000"/>
              <a:gd name="connsiteX247" fmla="*/ 5448069 w 7467600"/>
              <a:gd name="connsiteY247" fmla="*/ 3567554 h 6858000"/>
              <a:gd name="connsiteX248" fmla="*/ 5425834 w 7467600"/>
              <a:gd name="connsiteY248" fmla="*/ 3162785 h 6858000"/>
              <a:gd name="connsiteX249" fmla="*/ 1318687 w 7467600"/>
              <a:gd name="connsiteY249" fmla="*/ 3113840 h 6858000"/>
              <a:gd name="connsiteX250" fmla="*/ 1066793 w 7467600"/>
              <a:gd name="connsiteY250" fmla="*/ 3212171 h 6858000"/>
              <a:gd name="connsiteX251" fmla="*/ 993319 w 7467600"/>
              <a:gd name="connsiteY251" fmla="*/ 3247648 h 6858000"/>
              <a:gd name="connsiteX252" fmla="*/ 853081 w 7467600"/>
              <a:gd name="connsiteY252" fmla="*/ 3312410 h 6858000"/>
              <a:gd name="connsiteX253" fmla="*/ 805957 w 7467600"/>
              <a:gd name="connsiteY253" fmla="*/ 3330443 h 6858000"/>
              <a:gd name="connsiteX254" fmla="*/ 1318687 w 7467600"/>
              <a:gd name="connsiteY254" fmla="*/ 3113840 h 6858000"/>
              <a:gd name="connsiteX255" fmla="*/ 5453702 w 7467600"/>
              <a:gd name="connsiteY255" fmla="*/ 3090882 h 6858000"/>
              <a:gd name="connsiteX256" fmla="*/ 5480135 w 7467600"/>
              <a:gd name="connsiteY256" fmla="*/ 3565802 h 6858000"/>
              <a:gd name="connsiteX257" fmla="*/ 5499023 w 7467600"/>
              <a:gd name="connsiteY257" fmla="*/ 4166310 h 6858000"/>
              <a:gd name="connsiteX258" fmla="*/ 5547022 w 7467600"/>
              <a:gd name="connsiteY258" fmla="*/ 3607838 h 6858000"/>
              <a:gd name="connsiteX259" fmla="*/ 5515964 w 7467600"/>
              <a:gd name="connsiteY259" fmla="*/ 3378541 h 6858000"/>
              <a:gd name="connsiteX260" fmla="*/ 5453702 w 7467600"/>
              <a:gd name="connsiteY260" fmla="*/ 3090882 h 6858000"/>
              <a:gd name="connsiteX261" fmla="*/ 1238695 w 7467600"/>
              <a:gd name="connsiteY261" fmla="*/ 3076820 h 6858000"/>
              <a:gd name="connsiteX262" fmla="*/ 716371 w 7467600"/>
              <a:gd name="connsiteY262" fmla="*/ 3293249 h 6858000"/>
              <a:gd name="connsiteX263" fmla="*/ 579522 w 7467600"/>
              <a:gd name="connsiteY263" fmla="*/ 3371759 h 6858000"/>
              <a:gd name="connsiteX264" fmla="*/ 600288 w 7467600"/>
              <a:gd name="connsiteY264" fmla="*/ 3365555 h 6858000"/>
              <a:gd name="connsiteX265" fmla="*/ 840692 w 7467600"/>
              <a:gd name="connsiteY265" fmla="*/ 3284921 h 6858000"/>
              <a:gd name="connsiteX266" fmla="*/ 979248 w 7467600"/>
              <a:gd name="connsiteY266" fmla="*/ 3221003 h 6858000"/>
              <a:gd name="connsiteX267" fmla="*/ 1053282 w 7467600"/>
              <a:gd name="connsiteY267" fmla="*/ 3185247 h 6858000"/>
              <a:gd name="connsiteX268" fmla="*/ 1320603 w 7467600"/>
              <a:gd name="connsiteY268" fmla="*/ 3081281 h 6858000"/>
              <a:gd name="connsiteX269" fmla="*/ 1238695 w 7467600"/>
              <a:gd name="connsiteY269" fmla="*/ 3076820 h 6858000"/>
              <a:gd name="connsiteX270" fmla="*/ 5425627 w 7467600"/>
              <a:gd name="connsiteY270" fmla="*/ 2954192 h 6858000"/>
              <a:gd name="connsiteX271" fmla="*/ 5470770 w 7467600"/>
              <a:gd name="connsiteY271" fmla="*/ 3005435 h 6858000"/>
              <a:gd name="connsiteX272" fmla="*/ 5519779 w 7467600"/>
              <a:gd name="connsiteY272" fmla="*/ 4359223 h 6858000"/>
              <a:gd name="connsiteX273" fmla="*/ 5520293 w 7467600"/>
              <a:gd name="connsiteY273" fmla="*/ 4360602 h 6858000"/>
              <a:gd name="connsiteX274" fmla="*/ 5767221 w 7467600"/>
              <a:gd name="connsiteY274" fmla="*/ 4665564 h 6858000"/>
              <a:gd name="connsiteX275" fmla="*/ 6937169 w 7467600"/>
              <a:gd name="connsiteY275" fmla="*/ 4815941 h 6858000"/>
              <a:gd name="connsiteX276" fmla="*/ 6953922 w 7467600"/>
              <a:gd name="connsiteY276" fmla="*/ 4890068 h 6858000"/>
              <a:gd name="connsiteX277" fmla="*/ 6071359 w 7467600"/>
              <a:gd name="connsiteY277" fmla="*/ 4770770 h 6858000"/>
              <a:gd name="connsiteX278" fmla="*/ 6038839 w 7467600"/>
              <a:gd name="connsiteY278" fmla="*/ 4764474 h 6858000"/>
              <a:gd name="connsiteX279" fmla="*/ 6038706 w 7467600"/>
              <a:gd name="connsiteY279" fmla="*/ 4763847 h 6858000"/>
              <a:gd name="connsiteX280" fmla="*/ 6037784 w 7467600"/>
              <a:gd name="connsiteY280" fmla="*/ 4764270 h 6858000"/>
              <a:gd name="connsiteX281" fmla="*/ 6038839 w 7467600"/>
              <a:gd name="connsiteY281" fmla="*/ 4764474 h 6858000"/>
              <a:gd name="connsiteX282" fmla="*/ 6040338 w 7467600"/>
              <a:gd name="connsiteY282" fmla="*/ 4771418 h 6858000"/>
              <a:gd name="connsiteX283" fmla="*/ 6024488 w 7467600"/>
              <a:gd name="connsiteY283" fmla="*/ 4809903 h 6858000"/>
              <a:gd name="connsiteX284" fmla="*/ 5599771 w 7467600"/>
              <a:gd name="connsiteY284" fmla="*/ 5509652 h 6858000"/>
              <a:gd name="connsiteX285" fmla="*/ 5548843 w 7467600"/>
              <a:gd name="connsiteY285" fmla="*/ 5563845 h 6858000"/>
              <a:gd name="connsiteX286" fmla="*/ 5940952 w 7467600"/>
              <a:gd name="connsiteY286" fmla="*/ 6250028 h 6858000"/>
              <a:gd name="connsiteX287" fmla="*/ 6043441 w 7467600"/>
              <a:gd name="connsiteY287" fmla="*/ 6665847 h 6858000"/>
              <a:gd name="connsiteX288" fmla="*/ 6093432 w 7467600"/>
              <a:gd name="connsiteY288" fmla="*/ 6858000 h 6858000"/>
              <a:gd name="connsiteX289" fmla="*/ 6034344 w 7467600"/>
              <a:gd name="connsiteY289" fmla="*/ 6858000 h 6858000"/>
              <a:gd name="connsiteX290" fmla="*/ 6026679 w 7467600"/>
              <a:gd name="connsiteY290" fmla="*/ 6836959 h 6858000"/>
              <a:gd name="connsiteX291" fmla="*/ 5800441 w 7467600"/>
              <a:gd name="connsiteY291" fmla="*/ 6335286 h 6858000"/>
              <a:gd name="connsiteX292" fmla="*/ 5526562 w 7467600"/>
              <a:gd name="connsiteY292" fmla="*/ 5705388 h 6858000"/>
              <a:gd name="connsiteX293" fmla="*/ 5519640 w 7467600"/>
              <a:gd name="connsiteY293" fmla="*/ 5683774 h 6858000"/>
              <a:gd name="connsiteX294" fmla="*/ 5844559 w 7467600"/>
              <a:gd name="connsiteY294" fmla="*/ 6553349 h 6858000"/>
              <a:gd name="connsiteX295" fmla="*/ 5975994 w 7467600"/>
              <a:gd name="connsiteY295" fmla="*/ 6858000 h 6858000"/>
              <a:gd name="connsiteX296" fmla="*/ 5898547 w 7467600"/>
              <a:gd name="connsiteY296" fmla="*/ 6858000 h 6858000"/>
              <a:gd name="connsiteX297" fmla="*/ 5682041 w 7467600"/>
              <a:gd name="connsiteY297" fmla="*/ 6355860 h 6858000"/>
              <a:gd name="connsiteX298" fmla="*/ 5461758 w 7467600"/>
              <a:gd name="connsiteY298" fmla="*/ 5820220 h 6858000"/>
              <a:gd name="connsiteX299" fmla="*/ 5237282 w 7467600"/>
              <a:gd name="connsiteY299" fmla="*/ 6579086 h 6858000"/>
              <a:gd name="connsiteX300" fmla="*/ 5115009 w 7467600"/>
              <a:gd name="connsiteY300" fmla="*/ 6858000 h 6858000"/>
              <a:gd name="connsiteX301" fmla="*/ 5028074 w 7467600"/>
              <a:gd name="connsiteY301" fmla="*/ 6858000 h 6858000"/>
              <a:gd name="connsiteX302" fmla="*/ 5079508 w 7467600"/>
              <a:gd name="connsiteY302" fmla="*/ 6749074 h 6858000"/>
              <a:gd name="connsiteX303" fmla="*/ 5371846 w 7467600"/>
              <a:gd name="connsiteY303" fmla="*/ 5924413 h 6858000"/>
              <a:gd name="connsiteX304" fmla="*/ 5270512 w 7467600"/>
              <a:gd name="connsiteY304" fmla="*/ 6138975 h 6858000"/>
              <a:gd name="connsiteX305" fmla="*/ 5062409 w 7467600"/>
              <a:gd name="connsiteY305" fmla="*/ 6653544 h 6858000"/>
              <a:gd name="connsiteX306" fmla="*/ 5036628 w 7467600"/>
              <a:gd name="connsiteY306" fmla="*/ 6754247 h 6858000"/>
              <a:gd name="connsiteX307" fmla="*/ 5009112 w 7467600"/>
              <a:gd name="connsiteY307" fmla="*/ 6858000 h 6858000"/>
              <a:gd name="connsiteX308" fmla="*/ 4976679 w 7467600"/>
              <a:gd name="connsiteY308" fmla="*/ 6858000 h 6858000"/>
              <a:gd name="connsiteX309" fmla="*/ 5006537 w 7467600"/>
              <a:gd name="connsiteY309" fmla="*/ 6747068 h 6858000"/>
              <a:gd name="connsiteX310" fmla="*/ 5032723 w 7467600"/>
              <a:gd name="connsiteY310" fmla="*/ 6644957 h 6858000"/>
              <a:gd name="connsiteX311" fmla="*/ 5242949 w 7467600"/>
              <a:gd name="connsiteY311" fmla="*/ 6125175 h 6858000"/>
              <a:gd name="connsiteX312" fmla="*/ 5286321 w 7467600"/>
              <a:gd name="connsiteY312" fmla="*/ 6033555 h 6858000"/>
              <a:gd name="connsiteX313" fmla="*/ 5008210 w 7467600"/>
              <a:gd name="connsiteY313" fmla="*/ 6649194 h 6858000"/>
              <a:gd name="connsiteX314" fmla="*/ 4986321 w 7467600"/>
              <a:gd name="connsiteY314" fmla="*/ 6765687 h 6858000"/>
              <a:gd name="connsiteX315" fmla="*/ 4973474 w 7467600"/>
              <a:gd name="connsiteY315" fmla="*/ 6858000 h 6858000"/>
              <a:gd name="connsiteX316" fmla="*/ 4907178 w 7467600"/>
              <a:gd name="connsiteY316" fmla="*/ 6858000 h 6858000"/>
              <a:gd name="connsiteX317" fmla="*/ 4910810 w 7467600"/>
              <a:gd name="connsiteY317" fmla="*/ 6829660 h 6858000"/>
              <a:gd name="connsiteX318" fmla="*/ 4987461 w 7467600"/>
              <a:gd name="connsiteY318" fmla="*/ 6432994 h 6858000"/>
              <a:gd name="connsiteX319" fmla="*/ 5179262 w 7467600"/>
              <a:gd name="connsiteY319" fmla="*/ 6035044 h 6858000"/>
              <a:gd name="connsiteX320" fmla="*/ 4689678 w 7467600"/>
              <a:gd name="connsiteY320" fmla="*/ 6440241 h 6858000"/>
              <a:gd name="connsiteX321" fmla="*/ 4477543 w 7467600"/>
              <a:gd name="connsiteY321" fmla="*/ 6674836 h 6858000"/>
              <a:gd name="connsiteX322" fmla="*/ 4329957 w 7467600"/>
              <a:gd name="connsiteY322" fmla="*/ 6858000 h 6858000"/>
              <a:gd name="connsiteX323" fmla="*/ 4218595 w 7467600"/>
              <a:gd name="connsiteY323" fmla="*/ 6858000 h 6858000"/>
              <a:gd name="connsiteX324" fmla="*/ 4368888 w 7467600"/>
              <a:gd name="connsiteY324" fmla="*/ 6668412 h 6858000"/>
              <a:gd name="connsiteX325" fmla="*/ 4563091 w 7467600"/>
              <a:gd name="connsiteY325" fmla="*/ 6442508 h 6858000"/>
              <a:gd name="connsiteX326" fmla="*/ 5387324 w 7467600"/>
              <a:gd name="connsiteY326" fmla="*/ 5705830 h 6858000"/>
              <a:gd name="connsiteX327" fmla="*/ 5073620 w 7467600"/>
              <a:gd name="connsiteY327" fmla="*/ 5955437 h 6858000"/>
              <a:gd name="connsiteX328" fmla="*/ 4689789 w 7467600"/>
              <a:gd name="connsiteY328" fmla="*/ 6268382 h 6858000"/>
              <a:gd name="connsiteX329" fmla="*/ 4418722 w 7467600"/>
              <a:gd name="connsiteY329" fmla="*/ 6570886 h 6858000"/>
              <a:gd name="connsiteX330" fmla="*/ 4214944 w 7467600"/>
              <a:gd name="connsiteY330" fmla="*/ 6858000 h 6858000"/>
              <a:gd name="connsiteX331" fmla="*/ 4177898 w 7467600"/>
              <a:gd name="connsiteY331" fmla="*/ 6858000 h 6858000"/>
              <a:gd name="connsiteX332" fmla="*/ 4391597 w 7467600"/>
              <a:gd name="connsiteY332" fmla="*/ 6556370 h 6858000"/>
              <a:gd name="connsiteX333" fmla="*/ 4668889 w 7467600"/>
              <a:gd name="connsiteY333" fmla="*/ 6246399 h 6858000"/>
              <a:gd name="connsiteX334" fmla="*/ 5055427 w 7467600"/>
              <a:gd name="connsiteY334" fmla="*/ 5931476 h 6858000"/>
              <a:gd name="connsiteX335" fmla="*/ 5371814 w 7467600"/>
              <a:gd name="connsiteY335" fmla="*/ 5678975 h 6858000"/>
              <a:gd name="connsiteX336" fmla="*/ 4987918 w 7467600"/>
              <a:gd name="connsiteY336" fmla="*/ 5838701 h 6858000"/>
              <a:gd name="connsiteX337" fmla="*/ 4317146 w 7467600"/>
              <a:gd name="connsiteY337" fmla="*/ 6587716 h 6858000"/>
              <a:gd name="connsiteX338" fmla="*/ 4171627 w 7467600"/>
              <a:gd name="connsiteY338" fmla="*/ 6858000 h 6858000"/>
              <a:gd name="connsiteX339" fmla="*/ 4081585 w 7467600"/>
              <a:gd name="connsiteY339" fmla="*/ 6858000 h 6858000"/>
              <a:gd name="connsiteX340" fmla="*/ 4238603 w 7467600"/>
              <a:gd name="connsiteY340" fmla="*/ 6559341 h 6858000"/>
              <a:gd name="connsiteX341" fmla="*/ 4778333 w 7467600"/>
              <a:gd name="connsiteY341" fmla="*/ 5873626 h 6858000"/>
              <a:gd name="connsiteX342" fmla="*/ 5414185 w 7467600"/>
              <a:gd name="connsiteY342" fmla="*/ 5573882 h 6858000"/>
              <a:gd name="connsiteX343" fmla="*/ 5959648 w 7467600"/>
              <a:gd name="connsiteY343" fmla="*/ 4760797 h 6858000"/>
              <a:gd name="connsiteX344" fmla="*/ 5355019 w 7467600"/>
              <a:gd name="connsiteY344" fmla="*/ 4734672 h 6858000"/>
              <a:gd name="connsiteX345" fmla="*/ 5083565 w 7467600"/>
              <a:gd name="connsiteY345" fmla="*/ 5179121 h 6858000"/>
              <a:gd name="connsiteX346" fmla="*/ 4713577 w 7467600"/>
              <a:gd name="connsiteY346" fmla="*/ 5616803 h 6858000"/>
              <a:gd name="connsiteX347" fmla="*/ 3989559 w 7467600"/>
              <a:gd name="connsiteY347" fmla="*/ 6145945 h 6858000"/>
              <a:gd name="connsiteX348" fmla="*/ 3939824 w 7467600"/>
              <a:gd name="connsiteY348" fmla="*/ 6066900 h 6858000"/>
              <a:gd name="connsiteX349" fmla="*/ 4584537 w 7467600"/>
              <a:gd name="connsiteY349" fmla="*/ 5324826 h 6858000"/>
              <a:gd name="connsiteX350" fmla="*/ 5037105 w 7467600"/>
              <a:gd name="connsiteY350" fmla="*/ 5088765 h 6858000"/>
              <a:gd name="connsiteX351" fmla="*/ 5039930 w 7467600"/>
              <a:gd name="connsiteY351" fmla="*/ 5089585 h 6858000"/>
              <a:gd name="connsiteX352" fmla="*/ 5263764 w 7467600"/>
              <a:gd name="connsiteY352" fmla="*/ 4735525 h 6858000"/>
              <a:gd name="connsiteX353" fmla="*/ 4086300 w 7467600"/>
              <a:gd name="connsiteY353" fmla="*/ 4884599 h 6858000"/>
              <a:gd name="connsiteX354" fmla="*/ 4085485 w 7467600"/>
              <a:gd name="connsiteY354" fmla="*/ 4899070 h 6858000"/>
              <a:gd name="connsiteX355" fmla="*/ 3871915 w 7467600"/>
              <a:gd name="connsiteY355" fmla="*/ 5253645 h 6858000"/>
              <a:gd name="connsiteX356" fmla="*/ 3799374 w 7467600"/>
              <a:gd name="connsiteY356" fmla="*/ 5466127 h 6858000"/>
              <a:gd name="connsiteX357" fmla="*/ 3498850 w 7467600"/>
              <a:gd name="connsiteY357" fmla="*/ 6661888 h 6858000"/>
              <a:gd name="connsiteX358" fmla="*/ 3399216 w 7467600"/>
              <a:gd name="connsiteY358" fmla="*/ 6858000 h 6858000"/>
              <a:gd name="connsiteX359" fmla="*/ 3303688 w 7467600"/>
              <a:gd name="connsiteY359" fmla="*/ 6858000 h 6858000"/>
              <a:gd name="connsiteX360" fmla="*/ 3391774 w 7467600"/>
              <a:gd name="connsiteY360" fmla="*/ 6697181 h 6858000"/>
              <a:gd name="connsiteX361" fmla="*/ 3735540 w 7467600"/>
              <a:gd name="connsiteY361" fmla="*/ 5546923 h 6858000"/>
              <a:gd name="connsiteX362" fmla="*/ 3729438 w 7467600"/>
              <a:gd name="connsiteY362" fmla="*/ 5569058 h 6858000"/>
              <a:gd name="connsiteX363" fmla="*/ 3707782 w 7467600"/>
              <a:gd name="connsiteY363" fmla="*/ 5644908 h 6858000"/>
              <a:gd name="connsiteX364" fmla="*/ 3583827 w 7467600"/>
              <a:gd name="connsiteY364" fmla="*/ 6039215 h 6858000"/>
              <a:gd name="connsiteX365" fmla="*/ 3547861 w 7467600"/>
              <a:gd name="connsiteY365" fmla="*/ 6129609 h 6858000"/>
              <a:gd name="connsiteX366" fmla="*/ 3490905 w 7467600"/>
              <a:gd name="connsiteY366" fmla="*/ 6277660 h 6858000"/>
              <a:gd name="connsiteX367" fmla="*/ 3455859 w 7467600"/>
              <a:gd name="connsiteY367" fmla="*/ 6391301 h 6858000"/>
              <a:gd name="connsiteX368" fmla="*/ 3429112 w 7467600"/>
              <a:gd name="connsiteY368" fmla="*/ 6479469 h 6858000"/>
              <a:gd name="connsiteX369" fmla="*/ 3304862 w 7467600"/>
              <a:gd name="connsiteY369" fmla="*/ 6796476 h 6858000"/>
              <a:gd name="connsiteX370" fmla="*/ 3276071 w 7467600"/>
              <a:gd name="connsiteY370" fmla="*/ 6858000 h 6858000"/>
              <a:gd name="connsiteX371" fmla="*/ 3240805 w 7467600"/>
              <a:gd name="connsiteY371" fmla="*/ 6858000 h 6858000"/>
              <a:gd name="connsiteX372" fmla="*/ 3275917 w 7467600"/>
              <a:gd name="connsiteY372" fmla="*/ 6783192 h 6858000"/>
              <a:gd name="connsiteX373" fmla="*/ 3399358 w 7467600"/>
              <a:gd name="connsiteY373" fmla="*/ 6469011 h 6858000"/>
              <a:gd name="connsiteX374" fmla="*/ 3425650 w 7467600"/>
              <a:gd name="connsiteY374" fmla="*/ 6381333 h 6858000"/>
              <a:gd name="connsiteX375" fmla="*/ 3460661 w 7467600"/>
              <a:gd name="connsiteY375" fmla="*/ 6266763 h 6858000"/>
              <a:gd name="connsiteX376" fmla="*/ 3518021 w 7467600"/>
              <a:gd name="connsiteY376" fmla="*/ 6117298 h 6858000"/>
              <a:gd name="connsiteX377" fmla="*/ 3554035 w 7467600"/>
              <a:gd name="connsiteY377" fmla="*/ 6027832 h 6858000"/>
              <a:gd name="connsiteX378" fmla="*/ 3677174 w 7467600"/>
              <a:gd name="connsiteY378" fmla="*/ 5636351 h 6858000"/>
              <a:gd name="connsiteX379" fmla="*/ 3698819 w 7467600"/>
              <a:gd name="connsiteY379" fmla="*/ 5560503 h 6858000"/>
              <a:gd name="connsiteX380" fmla="*/ 3702094 w 7467600"/>
              <a:gd name="connsiteY380" fmla="*/ 5549194 h 6858000"/>
              <a:gd name="connsiteX381" fmla="*/ 3398355 w 7467600"/>
              <a:gd name="connsiteY381" fmla="*/ 6094603 h 6858000"/>
              <a:gd name="connsiteX382" fmla="*/ 3193941 w 7467600"/>
              <a:gd name="connsiteY382" fmla="*/ 6798775 h 6858000"/>
              <a:gd name="connsiteX383" fmla="*/ 3184140 w 7467600"/>
              <a:gd name="connsiteY383" fmla="*/ 6858000 h 6858000"/>
              <a:gd name="connsiteX384" fmla="*/ 3099978 w 7467600"/>
              <a:gd name="connsiteY384" fmla="*/ 6858000 h 6858000"/>
              <a:gd name="connsiteX385" fmla="*/ 3101556 w 7467600"/>
              <a:gd name="connsiteY385" fmla="*/ 6843337 h 6858000"/>
              <a:gd name="connsiteX386" fmla="*/ 3370162 w 7467600"/>
              <a:gd name="connsiteY386" fmla="*/ 5785550 h 6858000"/>
              <a:gd name="connsiteX387" fmla="*/ 3746477 w 7467600"/>
              <a:gd name="connsiteY387" fmla="*/ 5377889 h 6858000"/>
              <a:gd name="connsiteX388" fmla="*/ 3863399 w 7467600"/>
              <a:gd name="connsiteY388" fmla="*/ 5087257 h 6858000"/>
              <a:gd name="connsiteX389" fmla="*/ 3968712 w 7467600"/>
              <a:gd name="connsiteY389" fmla="*/ 4913989 h 6858000"/>
              <a:gd name="connsiteX390" fmla="*/ 2792390 w 7467600"/>
              <a:gd name="connsiteY390" fmla="*/ 5382974 h 6858000"/>
              <a:gd name="connsiteX391" fmla="*/ 2714982 w 7467600"/>
              <a:gd name="connsiteY391" fmla="*/ 5427051 h 6858000"/>
              <a:gd name="connsiteX392" fmla="*/ 2813361 w 7467600"/>
              <a:gd name="connsiteY392" fmla="*/ 6023912 h 6858000"/>
              <a:gd name="connsiteX393" fmla="*/ 2688430 w 7467600"/>
              <a:gd name="connsiteY393" fmla="*/ 6801564 h 6858000"/>
              <a:gd name="connsiteX394" fmla="*/ 2629626 w 7467600"/>
              <a:gd name="connsiteY394" fmla="*/ 6763394 h 6858000"/>
              <a:gd name="connsiteX395" fmla="*/ 2565328 w 7467600"/>
              <a:gd name="connsiteY395" fmla="*/ 5516399 h 6858000"/>
              <a:gd name="connsiteX396" fmla="*/ 1922999 w 7467600"/>
              <a:gd name="connsiteY396" fmla="*/ 5980343 h 6858000"/>
              <a:gd name="connsiteX397" fmla="*/ 1950261 w 7467600"/>
              <a:gd name="connsiteY397" fmla="*/ 6405858 h 6858000"/>
              <a:gd name="connsiteX398" fmla="*/ 2365554 w 7467600"/>
              <a:gd name="connsiteY398" fmla="*/ 6759107 h 6858000"/>
              <a:gd name="connsiteX399" fmla="*/ 2424142 w 7467600"/>
              <a:gd name="connsiteY399" fmla="*/ 6858000 h 6858000"/>
              <a:gd name="connsiteX400" fmla="*/ 2395994 w 7467600"/>
              <a:gd name="connsiteY400" fmla="*/ 6858000 h 6858000"/>
              <a:gd name="connsiteX401" fmla="*/ 2392863 w 7467600"/>
              <a:gd name="connsiteY401" fmla="*/ 6852964 h 6858000"/>
              <a:gd name="connsiteX402" fmla="*/ 2017589 w 7467600"/>
              <a:gd name="connsiteY402" fmla="*/ 6493982 h 6858000"/>
              <a:gd name="connsiteX403" fmla="*/ 2147336 w 7467600"/>
              <a:gd name="connsiteY403" fmla="*/ 6594052 h 6858000"/>
              <a:gd name="connsiteX404" fmla="*/ 2207047 w 7467600"/>
              <a:gd name="connsiteY404" fmla="*/ 6654540 h 6858000"/>
              <a:gd name="connsiteX405" fmla="*/ 2299106 w 7467600"/>
              <a:gd name="connsiteY405" fmla="*/ 6778931 h 6858000"/>
              <a:gd name="connsiteX406" fmla="*/ 2314430 w 7467600"/>
              <a:gd name="connsiteY406" fmla="*/ 6801144 h 6858000"/>
              <a:gd name="connsiteX407" fmla="*/ 2352406 w 7467600"/>
              <a:gd name="connsiteY407" fmla="*/ 6858000 h 6858000"/>
              <a:gd name="connsiteX408" fmla="*/ 2314492 w 7467600"/>
              <a:gd name="connsiteY408" fmla="*/ 6858000 h 6858000"/>
              <a:gd name="connsiteX409" fmla="*/ 2288095 w 7467600"/>
              <a:gd name="connsiteY409" fmla="*/ 6818030 h 6858000"/>
              <a:gd name="connsiteX410" fmla="*/ 2272768 w 7467600"/>
              <a:gd name="connsiteY410" fmla="*/ 6795822 h 6858000"/>
              <a:gd name="connsiteX411" fmla="*/ 2182715 w 7467600"/>
              <a:gd name="connsiteY411" fmla="*/ 6675071 h 6858000"/>
              <a:gd name="connsiteX412" fmla="*/ 2032061 w 7467600"/>
              <a:gd name="connsiteY412" fmla="*/ 6541380 h 6858000"/>
              <a:gd name="connsiteX413" fmla="*/ 2257220 w 7467600"/>
              <a:gd name="connsiteY413" fmla="*/ 6826257 h 6858000"/>
              <a:gd name="connsiteX414" fmla="*/ 2281324 w 7467600"/>
              <a:gd name="connsiteY414" fmla="*/ 6858000 h 6858000"/>
              <a:gd name="connsiteX415" fmla="*/ 2242860 w 7467600"/>
              <a:gd name="connsiteY415" fmla="*/ 6858000 h 6858000"/>
              <a:gd name="connsiteX416" fmla="*/ 2232818 w 7467600"/>
              <a:gd name="connsiteY416" fmla="*/ 6844926 h 6858000"/>
              <a:gd name="connsiteX417" fmla="*/ 1990172 w 7467600"/>
              <a:gd name="connsiteY417" fmla="*/ 6542121 h 6858000"/>
              <a:gd name="connsiteX418" fmla="*/ 2124090 w 7467600"/>
              <a:gd name="connsiteY418" fmla="*/ 6761017 h 6858000"/>
              <a:gd name="connsiteX419" fmla="*/ 2200380 w 7467600"/>
              <a:gd name="connsiteY419" fmla="*/ 6858000 h 6858000"/>
              <a:gd name="connsiteX420" fmla="*/ 2147507 w 7467600"/>
              <a:gd name="connsiteY420" fmla="*/ 6858000 h 6858000"/>
              <a:gd name="connsiteX421" fmla="*/ 2070668 w 7467600"/>
              <a:gd name="connsiteY421" fmla="*/ 6761520 h 6858000"/>
              <a:gd name="connsiteX422" fmla="*/ 1975142 w 7467600"/>
              <a:gd name="connsiteY422" fmla="*/ 6585570 h 6858000"/>
              <a:gd name="connsiteX423" fmla="*/ 2050035 w 7467600"/>
              <a:gd name="connsiteY423" fmla="*/ 6813345 h 6858000"/>
              <a:gd name="connsiteX424" fmla="*/ 2063025 w 7467600"/>
              <a:gd name="connsiteY424" fmla="*/ 6858000 h 6858000"/>
              <a:gd name="connsiteX425" fmla="*/ 2021675 w 7467600"/>
              <a:gd name="connsiteY425" fmla="*/ 6858000 h 6858000"/>
              <a:gd name="connsiteX426" fmla="*/ 2019308 w 7467600"/>
              <a:gd name="connsiteY426" fmla="*/ 6847118 h 6858000"/>
              <a:gd name="connsiteX427" fmla="*/ 1938835 w 7467600"/>
              <a:gd name="connsiteY427" fmla="*/ 6551160 h 6858000"/>
              <a:gd name="connsiteX428" fmla="*/ 1953230 w 7467600"/>
              <a:gd name="connsiteY428" fmla="*/ 6759699 h 6858000"/>
              <a:gd name="connsiteX429" fmla="*/ 1956763 w 7467600"/>
              <a:gd name="connsiteY429" fmla="*/ 6778191 h 6858000"/>
              <a:gd name="connsiteX430" fmla="*/ 1967925 w 7467600"/>
              <a:gd name="connsiteY430" fmla="*/ 6858000 h 6858000"/>
              <a:gd name="connsiteX431" fmla="*/ 1936622 w 7467600"/>
              <a:gd name="connsiteY431" fmla="*/ 6858000 h 6858000"/>
              <a:gd name="connsiteX432" fmla="*/ 1926261 w 7467600"/>
              <a:gd name="connsiteY432" fmla="*/ 6784064 h 6858000"/>
              <a:gd name="connsiteX433" fmla="*/ 1922724 w 7467600"/>
              <a:gd name="connsiteY433" fmla="*/ 6765577 h 6858000"/>
              <a:gd name="connsiteX434" fmla="*/ 1904650 w 7467600"/>
              <a:gd name="connsiteY434" fmla="*/ 6639616 h 6858000"/>
              <a:gd name="connsiteX435" fmla="*/ 1885273 w 7467600"/>
              <a:gd name="connsiteY435" fmla="*/ 6858000 h 6858000"/>
              <a:gd name="connsiteX436" fmla="*/ 1854363 w 7467600"/>
              <a:gd name="connsiteY436" fmla="*/ 6858000 h 6858000"/>
              <a:gd name="connsiteX437" fmla="*/ 1880391 w 7467600"/>
              <a:gd name="connsiteY437" fmla="*/ 6603796 h 6858000"/>
              <a:gd name="connsiteX438" fmla="*/ 1818273 w 7467600"/>
              <a:gd name="connsiteY438" fmla="*/ 6715729 h 6858000"/>
              <a:gd name="connsiteX439" fmla="*/ 1794691 w 7467600"/>
              <a:gd name="connsiteY439" fmla="*/ 6843239 h 6858000"/>
              <a:gd name="connsiteX440" fmla="*/ 1794914 w 7467600"/>
              <a:gd name="connsiteY440" fmla="*/ 6858000 h 6858000"/>
              <a:gd name="connsiteX441" fmla="*/ 1746128 w 7467600"/>
              <a:gd name="connsiteY441" fmla="*/ 6858000 h 6858000"/>
              <a:gd name="connsiteX442" fmla="*/ 1753934 w 7467600"/>
              <a:gd name="connsiteY442" fmla="*/ 6724796 h 6858000"/>
              <a:gd name="connsiteX443" fmla="*/ 1792053 w 7467600"/>
              <a:gd name="connsiteY443" fmla="*/ 6572396 h 6858000"/>
              <a:gd name="connsiteX444" fmla="*/ 1862248 w 7467600"/>
              <a:gd name="connsiteY444" fmla="*/ 6266397 h 6858000"/>
              <a:gd name="connsiteX445" fmla="*/ 1862250 w 7467600"/>
              <a:gd name="connsiteY445" fmla="*/ 6033531 h 6858000"/>
              <a:gd name="connsiteX446" fmla="*/ 1211999 w 7467600"/>
              <a:gd name="connsiteY446" fmla="*/ 6683610 h 6858000"/>
              <a:gd name="connsiteX447" fmla="*/ 1213266 w 7467600"/>
              <a:gd name="connsiteY447" fmla="*/ 6691947 h 6858000"/>
              <a:gd name="connsiteX448" fmla="*/ 1203370 w 7467600"/>
              <a:gd name="connsiteY448" fmla="*/ 6850676 h 6858000"/>
              <a:gd name="connsiteX449" fmla="*/ 1203671 w 7467600"/>
              <a:gd name="connsiteY449" fmla="*/ 6858000 h 6858000"/>
              <a:gd name="connsiteX450" fmla="*/ 1143180 w 7467600"/>
              <a:gd name="connsiteY450" fmla="*/ 6858000 h 6858000"/>
              <a:gd name="connsiteX451" fmla="*/ 1142176 w 7467600"/>
              <a:gd name="connsiteY451" fmla="*/ 6766045 h 6858000"/>
              <a:gd name="connsiteX452" fmla="*/ 1067484 w 7467600"/>
              <a:gd name="connsiteY452" fmla="*/ 6858000 h 6858000"/>
              <a:gd name="connsiteX453" fmla="*/ 953928 w 7467600"/>
              <a:gd name="connsiteY453" fmla="*/ 6858000 h 6858000"/>
              <a:gd name="connsiteX454" fmla="*/ 959715 w 7467600"/>
              <a:gd name="connsiteY454" fmla="*/ 6850185 h 6858000"/>
              <a:gd name="connsiteX455" fmla="*/ 1483788 w 7467600"/>
              <a:gd name="connsiteY455" fmla="*/ 6259174 h 6858000"/>
              <a:gd name="connsiteX456" fmla="*/ 1100671 w 7467600"/>
              <a:gd name="connsiteY456" fmla="*/ 6252137 h 6858000"/>
              <a:gd name="connsiteX457" fmla="*/ 1090144 w 7467600"/>
              <a:gd name="connsiteY457" fmla="*/ 6256748 h 6858000"/>
              <a:gd name="connsiteX458" fmla="*/ 1095872 w 7467600"/>
              <a:gd name="connsiteY458" fmla="*/ 6271892 h 6858000"/>
              <a:gd name="connsiteX459" fmla="*/ 262785 w 7467600"/>
              <a:gd name="connsiteY459" fmla="*/ 6845450 h 6858000"/>
              <a:gd name="connsiteX460" fmla="*/ 209968 w 7467600"/>
              <a:gd name="connsiteY460" fmla="*/ 6770713 h 6858000"/>
              <a:gd name="connsiteX461" fmla="*/ 873460 w 7467600"/>
              <a:gd name="connsiteY461" fmla="*/ 6253768 h 6858000"/>
              <a:gd name="connsiteX462" fmla="*/ 192686 w 7467600"/>
              <a:gd name="connsiteY462" fmla="*/ 5849257 h 6858000"/>
              <a:gd name="connsiteX463" fmla="*/ 4696 w 7467600"/>
              <a:gd name="connsiteY463" fmla="*/ 5697668 h 6858000"/>
              <a:gd name="connsiteX464" fmla="*/ 0 w 7467600"/>
              <a:gd name="connsiteY464" fmla="*/ 5689984 h 6858000"/>
              <a:gd name="connsiteX465" fmla="*/ 0 w 7467600"/>
              <a:gd name="connsiteY465" fmla="*/ 5513472 h 6858000"/>
              <a:gd name="connsiteX466" fmla="*/ 174101 w 7467600"/>
              <a:gd name="connsiteY466" fmla="*/ 5620277 h 6858000"/>
              <a:gd name="connsiteX467" fmla="*/ 891800 w 7467600"/>
              <a:gd name="connsiteY467" fmla="*/ 6036935 h 6858000"/>
              <a:gd name="connsiteX468" fmla="*/ 1072219 w 7467600"/>
              <a:gd name="connsiteY468" fmla="*/ 6169443 h 6858000"/>
              <a:gd name="connsiteX469" fmla="*/ 1074117 w 7467600"/>
              <a:gd name="connsiteY469" fmla="*/ 6170301 h 6858000"/>
              <a:gd name="connsiteX470" fmla="*/ 1083114 w 7467600"/>
              <a:gd name="connsiteY470" fmla="*/ 6174131 h 6858000"/>
              <a:gd name="connsiteX471" fmla="*/ 1543010 w 7467600"/>
              <a:gd name="connsiteY471" fmla="*/ 6191140 h 6858000"/>
              <a:gd name="connsiteX472" fmla="*/ 1551080 w 7467600"/>
              <a:gd name="connsiteY472" fmla="*/ 6195006 h 6858000"/>
              <a:gd name="connsiteX473" fmla="*/ 2345443 w 7467600"/>
              <a:gd name="connsiteY473" fmla="*/ 5549882 h 6858000"/>
              <a:gd name="connsiteX474" fmla="*/ 1721499 w 7467600"/>
              <a:gd name="connsiteY474" fmla="*/ 5599969 h 6858000"/>
              <a:gd name="connsiteX475" fmla="*/ 767716 w 7467600"/>
              <a:gd name="connsiteY475" fmla="*/ 5472768 h 6858000"/>
              <a:gd name="connsiteX476" fmla="*/ 722147 w 7467600"/>
              <a:gd name="connsiteY476" fmla="*/ 5393091 h 6858000"/>
              <a:gd name="connsiteX477" fmla="*/ 1485552 w 7467600"/>
              <a:gd name="connsiteY477" fmla="*/ 5313202 h 6858000"/>
              <a:gd name="connsiteX478" fmla="*/ 2143004 w 7467600"/>
              <a:gd name="connsiteY478" fmla="*/ 5402420 h 6858000"/>
              <a:gd name="connsiteX479" fmla="*/ 1933391 w 7467600"/>
              <a:gd name="connsiteY479" fmla="*/ 5156971 h 6858000"/>
              <a:gd name="connsiteX480" fmla="*/ 1827118 w 7467600"/>
              <a:gd name="connsiteY480" fmla="*/ 4968410 h 6858000"/>
              <a:gd name="connsiteX481" fmla="*/ 1837349 w 7467600"/>
              <a:gd name="connsiteY481" fmla="*/ 4956357 h 6858000"/>
              <a:gd name="connsiteX482" fmla="*/ 2162835 w 7467600"/>
              <a:gd name="connsiteY482" fmla="*/ 5187853 h 6858000"/>
              <a:gd name="connsiteX483" fmla="*/ 2257167 w 7467600"/>
              <a:gd name="connsiteY483" fmla="*/ 5462123 h 6858000"/>
              <a:gd name="connsiteX484" fmla="*/ 2261598 w 7467600"/>
              <a:gd name="connsiteY484" fmla="*/ 5467998 h 6858000"/>
              <a:gd name="connsiteX485" fmla="*/ 2437177 w 7467600"/>
              <a:gd name="connsiteY485" fmla="*/ 5479608 h 6858000"/>
              <a:gd name="connsiteX486" fmla="*/ 2445247 w 7467600"/>
              <a:gd name="connsiteY486" fmla="*/ 5483476 h 6858000"/>
              <a:gd name="connsiteX487" fmla="*/ 2743626 w 7467600"/>
              <a:gd name="connsiteY487" fmla="*/ 5304819 h 6858000"/>
              <a:gd name="connsiteX488" fmla="*/ 3048102 w 7467600"/>
              <a:gd name="connsiteY488" fmla="*/ 5150595 h 6858000"/>
              <a:gd name="connsiteX489" fmla="*/ 1799414 w 7467600"/>
              <a:gd name="connsiteY489" fmla="*/ 4694732 h 6858000"/>
              <a:gd name="connsiteX490" fmla="*/ 1771735 w 7467600"/>
              <a:gd name="connsiteY490" fmla="*/ 4619929 h 6858000"/>
              <a:gd name="connsiteX491" fmla="*/ 3104273 w 7467600"/>
              <a:gd name="connsiteY491" fmla="*/ 5076159 h 6858000"/>
              <a:gd name="connsiteX492" fmla="*/ 3113245 w 7467600"/>
              <a:gd name="connsiteY492" fmla="*/ 5090705 h 6858000"/>
              <a:gd name="connsiteX493" fmla="*/ 3126294 w 7467600"/>
              <a:gd name="connsiteY493" fmla="*/ 5114400 h 6858000"/>
              <a:gd name="connsiteX494" fmla="*/ 3937433 w 7467600"/>
              <a:gd name="connsiteY494" fmla="*/ 4830473 h 6858000"/>
              <a:gd name="connsiteX495" fmla="*/ 3590475 w 7467600"/>
              <a:gd name="connsiteY495" fmla="*/ 4597974 h 6858000"/>
              <a:gd name="connsiteX496" fmla="*/ 3100264 w 7467600"/>
              <a:gd name="connsiteY496" fmla="*/ 4579845 h 6858000"/>
              <a:gd name="connsiteX497" fmla="*/ 2183576 w 7467600"/>
              <a:gd name="connsiteY497" fmla="*/ 4227150 h 6858000"/>
              <a:gd name="connsiteX498" fmla="*/ 2151029 w 7467600"/>
              <a:gd name="connsiteY498" fmla="*/ 4146947 h 6858000"/>
              <a:gd name="connsiteX499" fmla="*/ 3563434 w 7467600"/>
              <a:gd name="connsiteY499" fmla="*/ 4469115 h 6858000"/>
              <a:gd name="connsiteX500" fmla="*/ 3177952 w 7467600"/>
              <a:gd name="connsiteY500" fmla="*/ 3657386 h 6858000"/>
              <a:gd name="connsiteX501" fmla="*/ 3189263 w 7467600"/>
              <a:gd name="connsiteY501" fmla="*/ 3625726 h 6858000"/>
              <a:gd name="connsiteX502" fmla="*/ 3560912 w 7467600"/>
              <a:gd name="connsiteY502" fmla="*/ 4079863 h 6858000"/>
              <a:gd name="connsiteX503" fmla="*/ 3626636 w 7467600"/>
              <a:gd name="connsiteY503" fmla="*/ 4512230 h 6858000"/>
              <a:gd name="connsiteX504" fmla="*/ 3653088 w 7467600"/>
              <a:gd name="connsiteY504" fmla="*/ 4521417 h 6858000"/>
              <a:gd name="connsiteX505" fmla="*/ 3988128 w 7467600"/>
              <a:gd name="connsiteY505" fmla="*/ 4817267 h 6858000"/>
              <a:gd name="connsiteX506" fmla="*/ 4830582 w 7467600"/>
              <a:gd name="connsiteY506" fmla="*/ 4676000 h 6858000"/>
              <a:gd name="connsiteX507" fmla="*/ 4830100 w 7467600"/>
              <a:gd name="connsiteY507" fmla="*/ 4675554 h 6858000"/>
              <a:gd name="connsiteX508" fmla="*/ 4036318 w 7467600"/>
              <a:gd name="connsiteY508" fmla="*/ 4147013 h 6858000"/>
              <a:gd name="connsiteX509" fmla="*/ 3432098 w 7467600"/>
              <a:gd name="connsiteY509" fmla="*/ 3537312 h 6858000"/>
              <a:gd name="connsiteX510" fmla="*/ 3446761 w 7467600"/>
              <a:gd name="connsiteY510" fmla="*/ 3461278 h 6858000"/>
              <a:gd name="connsiteX511" fmla="*/ 4419733 w 7467600"/>
              <a:gd name="connsiteY511" fmla="*/ 3963555 h 6858000"/>
              <a:gd name="connsiteX512" fmla="*/ 4781371 w 7467600"/>
              <a:gd name="connsiteY512" fmla="*/ 4458604 h 6858000"/>
              <a:gd name="connsiteX513" fmla="*/ 4780440 w 7467600"/>
              <a:gd name="connsiteY513" fmla="*/ 4470290 h 6858000"/>
              <a:gd name="connsiteX514" fmla="*/ 4898954 w 7467600"/>
              <a:gd name="connsiteY514" fmla="*/ 4662092 h 6858000"/>
              <a:gd name="connsiteX515" fmla="*/ 4900699 w 7467600"/>
              <a:gd name="connsiteY515" fmla="*/ 4670867 h 6858000"/>
              <a:gd name="connsiteX516" fmla="*/ 5714511 w 7467600"/>
              <a:gd name="connsiteY516" fmla="*/ 4663483 h 6858000"/>
              <a:gd name="connsiteX517" fmla="*/ 5464793 w 7467600"/>
              <a:gd name="connsiteY517" fmla="*/ 4393556 h 6858000"/>
              <a:gd name="connsiteX518" fmla="*/ 5461897 w 7467600"/>
              <a:gd name="connsiteY518" fmla="*/ 4390879 h 6858000"/>
              <a:gd name="connsiteX519" fmla="*/ 4294126 w 7467600"/>
              <a:gd name="connsiteY519" fmla="*/ 3303048 h 6858000"/>
              <a:gd name="connsiteX520" fmla="*/ 4305321 w 7467600"/>
              <a:gd name="connsiteY520" fmla="*/ 3256953 h 6858000"/>
              <a:gd name="connsiteX521" fmla="*/ 4949299 w 7467600"/>
              <a:gd name="connsiteY521" fmla="*/ 3766336 h 6858000"/>
              <a:gd name="connsiteX522" fmla="*/ 5291452 w 7467600"/>
              <a:gd name="connsiteY522" fmla="*/ 4076801 h 6858000"/>
              <a:gd name="connsiteX523" fmla="*/ 5434998 w 7467600"/>
              <a:gd name="connsiteY523" fmla="*/ 4254100 h 6858000"/>
              <a:gd name="connsiteX524" fmla="*/ 5351015 w 7467600"/>
              <a:gd name="connsiteY524" fmla="*/ 3760989 h 6858000"/>
              <a:gd name="connsiteX525" fmla="*/ 5413780 w 7467600"/>
              <a:gd name="connsiteY525" fmla="*/ 2966265 h 6858000"/>
              <a:gd name="connsiteX526" fmla="*/ 5425627 w 7467600"/>
              <a:gd name="connsiteY526" fmla="*/ 2954192 h 6858000"/>
              <a:gd name="connsiteX527" fmla="*/ 6604735 w 7467600"/>
              <a:gd name="connsiteY527" fmla="*/ 2041381 h 6858000"/>
              <a:gd name="connsiteX528" fmla="*/ 7204487 w 7467600"/>
              <a:gd name="connsiteY528" fmla="*/ 2742112 h 6858000"/>
              <a:gd name="connsiteX529" fmla="*/ 7131592 w 7467600"/>
              <a:gd name="connsiteY529" fmla="*/ 2672096 h 6858000"/>
              <a:gd name="connsiteX530" fmla="*/ 6996344 w 7467600"/>
              <a:gd name="connsiteY530" fmla="*/ 2518310 h 6858000"/>
              <a:gd name="connsiteX531" fmla="*/ 6735495 w 7467600"/>
              <a:gd name="connsiteY531" fmla="*/ 2196890 h 6858000"/>
              <a:gd name="connsiteX532" fmla="*/ 6721901 w 7467600"/>
              <a:gd name="connsiteY532" fmla="*/ 2179274 h 6858000"/>
              <a:gd name="connsiteX533" fmla="*/ 6604735 w 7467600"/>
              <a:gd name="connsiteY533" fmla="*/ 2041381 h 6858000"/>
              <a:gd name="connsiteX534" fmla="*/ 6591670 w 7467600"/>
              <a:gd name="connsiteY534" fmla="*/ 1988277 h 6858000"/>
              <a:gd name="connsiteX535" fmla="*/ 6747349 w 7467600"/>
              <a:gd name="connsiteY535" fmla="*/ 2160069 h 6858000"/>
              <a:gd name="connsiteX536" fmla="*/ 6760943 w 7467600"/>
              <a:gd name="connsiteY536" fmla="*/ 2177686 h 6858000"/>
              <a:gd name="connsiteX537" fmla="*/ 7021065 w 7467600"/>
              <a:gd name="connsiteY537" fmla="*/ 2498102 h 6858000"/>
              <a:gd name="connsiteX538" fmla="*/ 7155223 w 7467600"/>
              <a:gd name="connsiteY538" fmla="*/ 2650386 h 6858000"/>
              <a:gd name="connsiteX539" fmla="*/ 7203167 w 7467600"/>
              <a:gd name="connsiteY539" fmla="*/ 2697288 h 6858000"/>
              <a:gd name="connsiteX540" fmla="*/ 6937703 w 7467600"/>
              <a:gd name="connsiteY540" fmla="*/ 2321981 h 6858000"/>
              <a:gd name="connsiteX541" fmla="*/ 6591670 w 7467600"/>
              <a:gd name="connsiteY541" fmla="*/ 1988277 h 6858000"/>
              <a:gd name="connsiteX542" fmla="*/ 5798671 w 7467600"/>
              <a:gd name="connsiteY542" fmla="*/ 1981601 h 6858000"/>
              <a:gd name="connsiteX543" fmla="*/ 5754709 w 7467600"/>
              <a:gd name="connsiteY543" fmla="*/ 2071454 h 6858000"/>
              <a:gd name="connsiteX544" fmla="*/ 5763044 w 7467600"/>
              <a:gd name="connsiteY544" fmla="*/ 2842206 h 6858000"/>
              <a:gd name="connsiteX545" fmla="*/ 5764974 w 7467600"/>
              <a:gd name="connsiteY545" fmla="*/ 2799609 h 6858000"/>
              <a:gd name="connsiteX546" fmla="*/ 5767665 w 7467600"/>
              <a:gd name="connsiteY546" fmla="*/ 2666409 h 6858000"/>
              <a:gd name="connsiteX547" fmla="*/ 5763055 w 7467600"/>
              <a:gd name="connsiteY547" fmla="*/ 2579705 h 6858000"/>
              <a:gd name="connsiteX548" fmla="*/ 5758079 w 7467600"/>
              <a:gd name="connsiteY548" fmla="*/ 2492508 h 6858000"/>
              <a:gd name="connsiteX549" fmla="*/ 5779325 w 7467600"/>
              <a:gd name="connsiteY549" fmla="*/ 2197069 h 6858000"/>
              <a:gd name="connsiteX550" fmla="*/ 5798671 w 7467600"/>
              <a:gd name="connsiteY550" fmla="*/ 1981601 h 6858000"/>
              <a:gd name="connsiteX551" fmla="*/ 5829202 w 7467600"/>
              <a:gd name="connsiteY551" fmla="*/ 1971679 h 6858000"/>
              <a:gd name="connsiteX552" fmla="*/ 5809558 w 7467600"/>
              <a:gd name="connsiteY552" fmla="*/ 2198043 h 6858000"/>
              <a:gd name="connsiteX553" fmla="*/ 5788653 w 7467600"/>
              <a:gd name="connsiteY553" fmla="*/ 2489430 h 6858000"/>
              <a:gd name="connsiteX554" fmla="*/ 5793439 w 7467600"/>
              <a:gd name="connsiteY554" fmla="*/ 2575235 h 6858000"/>
              <a:gd name="connsiteX555" fmla="*/ 5796837 w 7467600"/>
              <a:gd name="connsiteY555" fmla="*/ 2637633 h 6858000"/>
              <a:gd name="connsiteX556" fmla="*/ 5818614 w 7467600"/>
              <a:gd name="connsiteY556" fmla="*/ 2473055 h 6858000"/>
              <a:gd name="connsiteX557" fmla="*/ 5829202 w 7467600"/>
              <a:gd name="connsiteY557" fmla="*/ 1971679 h 6858000"/>
              <a:gd name="connsiteX558" fmla="*/ 5911389 w 7467600"/>
              <a:gd name="connsiteY558" fmla="*/ 1898371 h 6858000"/>
              <a:gd name="connsiteX559" fmla="*/ 6237627 w 7467600"/>
              <a:gd name="connsiteY559" fmla="*/ 2231921 h 6858000"/>
              <a:gd name="connsiteX560" fmla="*/ 5911389 w 7467600"/>
              <a:gd name="connsiteY560" fmla="*/ 1898371 h 6858000"/>
              <a:gd name="connsiteX561" fmla="*/ 6944437 w 7467600"/>
              <a:gd name="connsiteY561" fmla="*/ 1575402 h 6858000"/>
              <a:gd name="connsiteX562" fmla="*/ 6304730 w 7467600"/>
              <a:gd name="connsiteY562" fmla="*/ 1766654 h 6858000"/>
              <a:gd name="connsiteX563" fmla="*/ 6944437 w 7467600"/>
              <a:gd name="connsiteY563" fmla="*/ 1575402 h 6858000"/>
              <a:gd name="connsiteX564" fmla="*/ 7019523 w 7467600"/>
              <a:gd name="connsiteY564" fmla="*/ 1519450 h 6858000"/>
              <a:gd name="connsiteX565" fmla="*/ 6298091 w 7467600"/>
              <a:gd name="connsiteY565" fmla="*/ 1737122 h 6858000"/>
              <a:gd name="connsiteX566" fmla="*/ 7019523 w 7467600"/>
              <a:gd name="connsiteY566" fmla="*/ 1519450 h 6858000"/>
              <a:gd name="connsiteX567" fmla="*/ 2399523 w 7467600"/>
              <a:gd name="connsiteY567" fmla="*/ 1428234 h 6858000"/>
              <a:gd name="connsiteX568" fmla="*/ 2224982 w 7467600"/>
              <a:gd name="connsiteY568" fmla="*/ 1826201 h 6858000"/>
              <a:gd name="connsiteX569" fmla="*/ 2096099 w 7467600"/>
              <a:gd name="connsiteY569" fmla="*/ 2345900 h 6858000"/>
              <a:gd name="connsiteX570" fmla="*/ 2283317 w 7467600"/>
              <a:gd name="connsiteY570" fmla="*/ 1796925 h 6858000"/>
              <a:gd name="connsiteX571" fmla="*/ 2399523 w 7467600"/>
              <a:gd name="connsiteY571" fmla="*/ 1428234 h 6858000"/>
              <a:gd name="connsiteX572" fmla="*/ 2448558 w 7467600"/>
              <a:gd name="connsiteY572" fmla="*/ 1373435 h 6858000"/>
              <a:gd name="connsiteX573" fmla="*/ 2312521 w 7467600"/>
              <a:gd name="connsiteY573" fmla="*/ 1806140 h 6858000"/>
              <a:gd name="connsiteX574" fmla="*/ 2127533 w 7467600"/>
              <a:gd name="connsiteY574" fmla="*/ 2348380 h 6858000"/>
              <a:gd name="connsiteX575" fmla="*/ 2358080 w 7467600"/>
              <a:gd name="connsiteY575" fmla="*/ 1866134 h 6858000"/>
              <a:gd name="connsiteX576" fmla="*/ 2407436 w 7467600"/>
              <a:gd name="connsiteY576" fmla="*/ 1651070 h 6858000"/>
              <a:gd name="connsiteX577" fmla="*/ 2448558 w 7467600"/>
              <a:gd name="connsiteY577" fmla="*/ 1373435 h 6858000"/>
              <a:gd name="connsiteX578" fmla="*/ 278707 w 7467600"/>
              <a:gd name="connsiteY578" fmla="*/ 1352270 h 6858000"/>
              <a:gd name="connsiteX579" fmla="*/ 321570 w 7467600"/>
              <a:gd name="connsiteY579" fmla="*/ 1861610 h 6858000"/>
              <a:gd name="connsiteX580" fmla="*/ 294281 w 7467600"/>
              <a:gd name="connsiteY580" fmla="*/ 1440658 h 6858000"/>
              <a:gd name="connsiteX581" fmla="*/ 278707 w 7467600"/>
              <a:gd name="connsiteY581" fmla="*/ 1352270 h 6858000"/>
              <a:gd name="connsiteX582" fmla="*/ 1423821 w 7467600"/>
              <a:gd name="connsiteY582" fmla="*/ 1351958 h 6858000"/>
              <a:gd name="connsiteX583" fmla="*/ 1638521 w 7467600"/>
              <a:gd name="connsiteY583" fmla="*/ 1908470 h 6858000"/>
              <a:gd name="connsiteX584" fmla="*/ 1754199 w 7467600"/>
              <a:gd name="connsiteY584" fmla="*/ 2149284 h 6858000"/>
              <a:gd name="connsiteX585" fmla="*/ 1908359 w 7467600"/>
              <a:gd name="connsiteY585" fmla="*/ 2364988 h 6858000"/>
              <a:gd name="connsiteX586" fmla="*/ 1647661 w 7467600"/>
              <a:gd name="connsiteY586" fmla="*/ 1825945 h 6858000"/>
              <a:gd name="connsiteX587" fmla="*/ 1423821 w 7467600"/>
              <a:gd name="connsiteY587" fmla="*/ 1351958 h 6858000"/>
              <a:gd name="connsiteX588" fmla="*/ 1431890 w 7467600"/>
              <a:gd name="connsiteY588" fmla="*/ 1306475 h 6858000"/>
              <a:gd name="connsiteX589" fmla="*/ 1507597 w 7467600"/>
              <a:gd name="connsiteY589" fmla="*/ 1446132 h 6858000"/>
              <a:gd name="connsiteX590" fmla="*/ 1674586 w 7467600"/>
              <a:gd name="connsiteY590" fmla="*/ 1813832 h 6858000"/>
              <a:gd name="connsiteX591" fmla="*/ 1815950 w 7467600"/>
              <a:gd name="connsiteY591" fmla="*/ 2128564 h 6858000"/>
              <a:gd name="connsiteX592" fmla="*/ 1984242 w 7467600"/>
              <a:gd name="connsiteY592" fmla="*/ 2430829 h 6858000"/>
              <a:gd name="connsiteX593" fmla="*/ 2014023 w 7467600"/>
              <a:gd name="connsiteY593" fmla="*/ 2450995 h 6858000"/>
              <a:gd name="connsiteX594" fmla="*/ 1747337 w 7467600"/>
              <a:gd name="connsiteY594" fmla="*/ 1855264 h 6858000"/>
              <a:gd name="connsiteX595" fmla="*/ 1533749 w 7467600"/>
              <a:gd name="connsiteY595" fmla="*/ 1478656 h 6858000"/>
              <a:gd name="connsiteX596" fmla="*/ 1431890 w 7467600"/>
              <a:gd name="connsiteY596" fmla="*/ 1306475 h 6858000"/>
              <a:gd name="connsiteX597" fmla="*/ 5052692 w 7467600"/>
              <a:gd name="connsiteY597" fmla="*/ 1292994 h 6858000"/>
              <a:gd name="connsiteX598" fmla="*/ 5200661 w 7467600"/>
              <a:gd name="connsiteY598" fmla="*/ 1635186 h 6858000"/>
              <a:gd name="connsiteX599" fmla="*/ 5297138 w 7467600"/>
              <a:gd name="connsiteY599" fmla="*/ 1906351 h 6858000"/>
              <a:gd name="connsiteX600" fmla="*/ 5052692 w 7467600"/>
              <a:gd name="connsiteY600" fmla="*/ 1292994 h 6858000"/>
              <a:gd name="connsiteX601" fmla="*/ 5009948 w 7467600"/>
              <a:gd name="connsiteY601" fmla="*/ 1273619 h 6858000"/>
              <a:gd name="connsiteX602" fmla="*/ 5121777 w 7467600"/>
              <a:gd name="connsiteY602" fmla="*/ 1654213 h 6858000"/>
              <a:gd name="connsiteX603" fmla="*/ 5293545 w 7467600"/>
              <a:gd name="connsiteY603" fmla="*/ 2072247 h 6858000"/>
              <a:gd name="connsiteX604" fmla="*/ 5294042 w 7467600"/>
              <a:gd name="connsiteY604" fmla="*/ 2065019 h 6858000"/>
              <a:gd name="connsiteX605" fmla="*/ 5171936 w 7467600"/>
              <a:gd name="connsiteY605" fmla="*/ 1647613 h 6858000"/>
              <a:gd name="connsiteX606" fmla="*/ 5009948 w 7467600"/>
              <a:gd name="connsiteY606" fmla="*/ 1273619 h 6858000"/>
              <a:gd name="connsiteX607" fmla="*/ 655236 w 7467600"/>
              <a:gd name="connsiteY607" fmla="*/ 1268632 h 6858000"/>
              <a:gd name="connsiteX608" fmla="*/ 839521 w 7467600"/>
              <a:gd name="connsiteY608" fmla="*/ 1685315 h 6858000"/>
              <a:gd name="connsiteX609" fmla="*/ 1109416 w 7467600"/>
              <a:gd name="connsiteY609" fmla="*/ 2061663 h 6858000"/>
              <a:gd name="connsiteX610" fmla="*/ 1298300 w 7467600"/>
              <a:gd name="connsiteY610" fmla="*/ 2247742 h 6858000"/>
              <a:gd name="connsiteX611" fmla="*/ 1125871 w 7467600"/>
              <a:gd name="connsiteY611" fmla="*/ 1989513 h 6858000"/>
              <a:gd name="connsiteX612" fmla="*/ 981574 w 7467600"/>
              <a:gd name="connsiteY612" fmla="*/ 1783157 h 6858000"/>
              <a:gd name="connsiteX613" fmla="*/ 922198 w 7467600"/>
              <a:gd name="connsiteY613" fmla="*/ 1677437 h 6858000"/>
              <a:gd name="connsiteX614" fmla="*/ 869293 w 7467600"/>
              <a:gd name="connsiteY614" fmla="*/ 1583214 h 6858000"/>
              <a:gd name="connsiteX615" fmla="*/ 751431 w 7467600"/>
              <a:gd name="connsiteY615" fmla="*/ 1405731 h 6858000"/>
              <a:gd name="connsiteX616" fmla="*/ 655236 w 7467600"/>
              <a:gd name="connsiteY616" fmla="*/ 1268632 h 6858000"/>
              <a:gd name="connsiteX617" fmla="*/ 6516292 w 7467600"/>
              <a:gd name="connsiteY617" fmla="*/ 1263064 h 6858000"/>
              <a:gd name="connsiteX618" fmla="*/ 5736320 w 7467600"/>
              <a:gd name="connsiteY618" fmla="*/ 1501803 h 6858000"/>
              <a:gd name="connsiteX619" fmla="*/ 6516292 w 7467600"/>
              <a:gd name="connsiteY619" fmla="*/ 1263064 h 6858000"/>
              <a:gd name="connsiteX620" fmla="*/ 291466 w 7467600"/>
              <a:gd name="connsiteY620" fmla="*/ 1250369 h 6858000"/>
              <a:gd name="connsiteX621" fmla="*/ 323180 w 7467600"/>
              <a:gd name="connsiteY621" fmla="*/ 1435283 h 6858000"/>
              <a:gd name="connsiteX622" fmla="*/ 349381 w 7467600"/>
              <a:gd name="connsiteY622" fmla="*/ 1875041 h 6858000"/>
              <a:gd name="connsiteX623" fmla="*/ 374363 w 7467600"/>
              <a:gd name="connsiteY623" fmla="*/ 1506494 h 6858000"/>
              <a:gd name="connsiteX624" fmla="*/ 302168 w 7467600"/>
              <a:gd name="connsiteY624" fmla="*/ 1274495 h 6858000"/>
              <a:gd name="connsiteX625" fmla="*/ 291466 w 7467600"/>
              <a:gd name="connsiteY625" fmla="*/ 1250369 h 6858000"/>
              <a:gd name="connsiteX626" fmla="*/ 678222 w 7467600"/>
              <a:gd name="connsiteY626" fmla="*/ 1248670 h 6858000"/>
              <a:gd name="connsiteX627" fmla="*/ 775536 w 7467600"/>
              <a:gd name="connsiteY627" fmla="*/ 1388015 h 6858000"/>
              <a:gd name="connsiteX628" fmla="*/ 894529 w 7467600"/>
              <a:gd name="connsiteY628" fmla="*/ 1567739 h 6858000"/>
              <a:gd name="connsiteX629" fmla="*/ 948000 w 7467600"/>
              <a:gd name="connsiteY629" fmla="*/ 1663088 h 6858000"/>
              <a:gd name="connsiteX630" fmla="*/ 1006812 w 7467600"/>
              <a:gd name="connsiteY630" fmla="*/ 1767683 h 6858000"/>
              <a:gd name="connsiteX631" fmla="*/ 1149133 w 7467600"/>
              <a:gd name="connsiteY631" fmla="*/ 1971513 h 6858000"/>
              <a:gd name="connsiteX632" fmla="*/ 1333952 w 7467600"/>
              <a:gd name="connsiteY632" fmla="*/ 2251620 h 6858000"/>
              <a:gd name="connsiteX633" fmla="*/ 1337329 w 7467600"/>
              <a:gd name="connsiteY633" fmla="*/ 2258350 h 6858000"/>
              <a:gd name="connsiteX634" fmla="*/ 1014726 w 7467600"/>
              <a:gd name="connsiteY634" fmla="*/ 1615556 h 6858000"/>
              <a:gd name="connsiteX635" fmla="*/ 678222 w 7467600"/>
              <a:gd name="connsiteY635" fmla="*/ 1248670 h 6858000"/>
              <a:gd name="connsiteX636" fmla="*/ 6691602 w 7467600"/>
              <a:gd name="connsiteY636" fmla="*/ 1140573 h 6858000"/>
              <a:gd name="connsiteX637" fmla="*/ 6571100 w 7467600"/>
              <a:gd name="connsiteY637" fmla="*/ 1183662 h 6858000"/>
              <a:gd name="connsiteX638" fmla="*/ 6241687 w 7467600"/>
              <a:gd name="connsiteY638" fmla="*/ 1257600 h 6858000"/>
              <a:gd name="connsiteX639" fmla="*/ 5693009 w 7467600"/>
              <a:gd name="connsiteY639" fmla="*/ 1478256 h 6858000"/>
              <a:gd name="connsiteX640" fmla="*/ 6548420 w 7467600"/>
              <a:gd name="connsiteY640" fmla="*/ 1214599 h 6858000"/>
              <a:gd name="connsiteX641" fmla="*/ 6605473 w 7467600"/>
              <a:gd name="connsiteY641" fmla="*/ 1184686 h 6858000"/>
              <a:gd name="connsiteX642" fmla="*/ 6691602 w 7467600"/>
              <a:gd name="connsiteY642" fmla="*/ 1140573 h 6858000"/>
              <a:gd name="connsiteX643" fmla="*/ 4002475 w 7467600"/>
              <a:gd name="connsiteY643" fmla="*/ 1037802 h 6858000"/>
              <a:gd name="connsiteX644" fmla="*/ 4000324 w 7467600"/>
              <a:gd name="connsiteY644" fmla="*/ 1039362 h 6858000"/>
              <a:gd name="connsiteX645" fmla="*/ 4002862 w 7467600"/>
              <a:gd name="connsiteY645" fmla="*/ 1042866 h 6858000"/>
              <a:gd name="connsiteX646" fmla="*/ 4002475 w 7467600"/>
              <a:gd name="connsiteY646" fmla="*/ 1037802 h 6858000"/>
              <a:gd name="connsiteX647" fmla="*/ 506322 w 7467600"/>
              <a:gd name="connsiteY647" fmla="*/ 1020997 h 6858000"/>
              <a:gd name="connsiteX648" fmla="*/ 533068 w 7467600"/>
              <a:gd name="connsiteY648" fmla="*/ 1029409 h 6858000"/>
              <a:gd name="connsiteX649" fmla="*/ 1232525 w 7467600"/>
              <a:gd name="connsiteY649" fmla="*/ 1804675 h 6858000"/>
              <a:gd name="connsiteX650" fmla="*/ 1388858 w 7467600"/>
              <a:gd name="connsiteY650" fmla="*/ 2368011 h 6858000"/>
              <a:gd name="connsiteX651" fmla="*/ 1384098 w 7467600"/>
              <a:gd name="connsiteY651" fmla="*/ 2378125 h 6858000"/>
              <a:gd name="connsiteX652" fmla="*/ 1425393 w 7467600"/>
              <a:gd name="connsiteY652" fmla="*/ 2589124 h 6858000"/>
              <a:gd name="connsiteX653" fmla="*/ 1424001 w 7467600"/>
              <a:gd name="connsiteY653" fmla="*/ 2597541 h 6858000"/>
              <a:gd name="connsiteX654" fmla="*/ 2152729 w 7467600"/>
              <a:gd name="connsiteY654" fmla="*/ 2864487 h 6858000"/>
              <a:gd name="connsiteX655" fmla="*/ 2020609 w 7467600"/>
              <a:gd name="connsiteY655" fmla="*/ 2539671 h 6858000"/>
              <a:gd name="connsiteX656" fmla="*/ 2018920 w 7467600"/>
              <a:gd name="connsiteY656" fmla="*/ 2536309 h 6858000"/>
              <a:gd name="connsiteX657" fmla="*/ 1342441 w 7467600"/>
              <a:gd name="connsiteY657" fmla="*/ 1173017 h 6858000"/>
              <a:gd name="connsiteX658" fmla="*/ 1367925 w 7467600"/>
              <a:gd name="connsiteY658" fmla="*/ 1135648 h 6858000"/>
              <a:gd name="connsiteX659" fmla="*/ 1771401 w 7467600"/>
              <a:gd name="connsiteY659" fmla="*/ 1806673 h 6858000"/>
              <a:gd name="connsiteX660" fmla="*/ 1972385 w 7467600"/>
              <a:gd name="connsiteY660" fmla="*/ 2198735 h 6858000"/>
              <a:gd name="connsiteX661" fmla="*/ 2040892 w 7467600"/>
              <a:gd name="connsiteY661" fmla="*/ 2405205 h 6858000"/>
              <a:gd name="connsiteX662" fmla="*/ 2131689 w 7467600"/>
              <a:gd name="connsiteY662" fmla="*/ 1936926 h 6858000"/>
              <a:gd name="connsiteX663" fmla="*/ 2454820 w 7467600"/>
              <a:gd name="connsiteY663" fmla="*/ 1248808 h 6858000"/>
              <a:gd name="connsiteX664" fmla="*/ 2492512 w 7467600"/>
              <a:gd name="connsiteY664" fmla="*/ 1302920 h 6858000"/>
              <a:gd name="connsiteX665" fmla="*/ 2081216 w 7467600"/>
              <a:gd name="connsiteY665" fmla="*/ 2527513 h 6858000"/>
              <a:gd name="connsiteX666" fmla="*/ 2081211 w 7467600"/>
              <a:gd name="connsiteY666" fmla="*/ 2528916 h 6858000"/>
              <a:gd name="connsiteX667" fmla="*/ 2199067 w 7467600"/>
              <a:gd name="connsiteY667" fmla="*/ 2884061 h 6858000"/>
              <a:gd name="connsiteX668" fmla="*/ 3192586 w 7467600"/>
              <a:gd name="connsiteY668" fmla="*/ 3411496 h 6858000"/>
              <a:gd name="connsiteX669" fmla="*/ 3182620 w 7467600"/>
              <a:gd name="connsiteY669" fmla="*/ 3483279 h 6858000"/>
              <a:gd name="connsiteX670" fmla="*/ 2435119 w 7467600"/>
              <a:gd name="connsiteY670" fmla="*/ 3080173 h 6858000"/>
              <a:gd name="connsiteX671" fmla="*/ 2410152 w 7467600"/>
              <a:gd name="connsiteY671" fmla="*/ 3063751 h 6858000"/>
              <a:gd name="connsiteX672" fmla="*/ 2408099 w 7467600"/>
              <a:gd name="connsiteY672" fmla="*/ 3064403 h 6858000"/>
              <a:gd name="connsiteX673" fmla="*/ 2407218 w 7467600"/>
              <a:gd name="connsiteY673" fmla="*/ 3070324 h 6858000"/>
              <a:gd name="connsiteX674" fmla="*/ 2380138 w 7467600"/>
              <a:gd name="connsiteY674" fmla="*/ 3099341 h 6858000"/>
              <a:gd name="connsiteX675" fmla="*/ 1765923 w 7467600"/>
              <a:gd name="connsiteY675" fmla="*/ 3581043 h 6858000"/>
              <a:gd name="connsiteX676" fmla="*/ 1702258 w 7467600"/>
              <a:gd name="connsiteY676" fmla="*/ 3612286 h 6858000"/>
              <a:gd name="connsiteX677" fmla="*/ 1538370 w 7467600"/>
              <a:gd name="connsiteY677" fmla="*/ 3811804 h 6858000"/>
              <a:gd name="connsiteX678" fmla="*/ 542867 w 7467600"/>
              <a:gd name="connsiteY678" fmla="*/ 4944092 h 6858000"/>
              <a:gd name="connsiteX679" fmla="*/ 515800 w 7467600"/>
              <a:gd name="connsiteY679" fmla="*/ 4862180 h 6858000"/>
              <a:gd name="connsiteX680" fmla="*/ 909145 w 7467600"/>
              <a:gd name="connsiteY680" fmla="*/ 4199225 h 6858000"/>
              <a:gd name="connsiteX681" fmla="*/ 1214067 w 7467600"/>
              <a:gd name="connsiteY681" fmla="*/ 3908561 h 6858000"/>
              <a:gd name="connsiteX682" fmla="*/ 640967 w 7467600"/>
              <a:gd name="connsiteY682" fmla="*/ 4105601 h 6858000"/>
              <a:gd name="connsiteX683" fmla="*/ 112563 w 7467600"/>
              <a:gd name="connsiteY683" fmla="*/ 4396952 h 6858000"/>
              <a:gd name="connsiteX684" fmla="*/ 0 w 7467600"/>
              <a:gd name="connsiteY684" fmla="*/ 4466006 h 6858000"/>
              <a:gd name="connsiteX685" fmla="*/ 0 w 7467600"/>
              <a:gd name="connsiteY685" fmla="*/ 4233763 h 6858000"/>
              <a:gd name="connsiteX686" fmla="*/ 36881 w 7467600"/>
              <a:gd name="connsiteY686" fmla="*/ 4200118 h 6858000"/>
              <a:gd name="connsiteX687" fmla="*/ 910534 w 7467600"/>
              <a:gd name="connsiteY687" fmla="*/ 3629753 h 6858000"/>
              <a:gd name="connsiteX688" fmla="*/ 1578717 w 7467600"/>
              <a:gd name="connsiteY688" fmla="*/ 3575982 h 6858000"/>
              <a:gd name="connsiteX689" fmla="*/ 2338780 w 7467600"/>
              <a:gd name="connsiteY689" fmla="*/ 3033725 h 6858000"/>
              <a:gd name="connsiteX690" fmla="*/ 1807991 w 7467600"/>
              <a:gd name="connsiteY690" fmla="*/ 2807184 h 6858000"/>
              <a:gd name="connsiteX691" fmla="*/ 1416358 w 7467600"/>
              <a:gd name="connsiteY691" fmla="*/ 3112571 h 6858000"/>
              <a:gd name="connsiteX692" fmla="*/ 939066 w 7467600"/>
              <a:gd name="connsiteY692" fmla="*/ 3378798 h 6858000"/>
              <a:gd name="connsiteX693" fmla="*/ 115099 w 7467600"/>
              <a:gd name="connsiteY693" fmla="*/ 3607650 h 6858000"/>
              <a:gd name="connsiteX694" fmla="*/ 97284 w 7467600"/>
              <a:gd name="connsiteY694" fmla="*/ 3520393 h 6858000"/>
              <a:gd name="connsiteX695" fmla="*/ 922050 w 7467600"/>
              <a:gd name="connsiteY695" fmla="*/ 3074867 h 6858000"/>
              <a:gd name="connsiteX696" fmla="*/ 1405265 w 7467600"/>
              <a:gd name="connsiteY696" fmla="*/ 3016319 h 6858000"/>
              <a:gd name="connsiteX697" fmla="*/ 1407512 w 7467600"/>
              <a:gd name="connsiteY697" fmla="*/ 3018001 h 6858000"/>
              <a:gd name="connsiteX698" fmla="*/ 1726266 w 7467600"/>
              <a:gd name="connsiteY698" fmla="*/ 2777274 h 6858000"/>
              <a:gd name="connsiteX699" fmla="*/ 625390 w 7467600"/>
              <a:gd name="connsiteY699" fmla="*/ 2514541 h 6858000"/>
              <a:gd name="connsiteX700" fmla="*/ 619799 w 7467600"/>
              <a:gd name="connsiteY700" fmla="*/ 2527180 h 6858000"/>
              <a:gd name="connsiteX701" fmla="*/ 310030 w 7467600"/>
              <a:gd name="connsiteY701" fmla="*/ 2771818 h 6858000"/>
              <a:gd name="connsiteX702" fmla="*/ 173877 w 7467600"/>
              <a:gd name="connsiteY702" fmla="*/ 2937056 h 6858000"/>
              <a:gd name="connsiteX703" fmla="*/ 77889 w 7467600"/>
              <a:gd name="connsiteY703" fmla="*/ 3138440 h 6858000"/>
              <a:gd name="connsiteX704" fmla="*/ 0 w 7467600"/>
              <a:gd name="connsiteY704" fmla="*/ 3271395 h 6858000"/>
              <a:gd name="connsiteX705" fmla="*/ 0 w 7467600"/>
              <a:gd name="connsiteY705" fmla="*/ 3153002 h 6858000"/>
              <a:gd name="connsiteX706" fmla="*/ 2386 w 7467600"/>
              <a:gd name="connsiteY706" fmla="*/ 3149203 h 6858000"/>
              <a:gd name="connsiteX707" fmla="*/ 89753 w 7467600"/>
              <a:gd name="connsiteY707" fmla="*/ 2987702 h 6858000"/>
              <a:gd name="connsiteX708" fmla="*/ 76869 w 7467600"/>
              <a:gd name="connsiteY708" fmla="*/ 3005404 h 6858000"/>
              <a:gd name="connsiteX709" fmla="*/ 32049 w 7467600"/>
              <a:gd name="connsiteY709" fmla="*/ 3065814 h 6858000"/>
              <a:gd name="connsiteX710" fmla="*/ 0 w 7467600"/>
              <a:gd name="connsiteY710" fmla="*/ 3108744 h 6858000"/>
              <a:gd name="connsiteX711" fmla="*/ 0 w 7467600"/>
              <a:gd name="connsiteY711" fmla="*/ 3058059 h 6858000"/>
              <a:gd name="connsiteX712" fmla="*/ 7610 w 7467600"/>
              <a:gd name="connsiteY712" fmla="*/ 3047889 h 6858000"/>
              <a:gd name="connsiteX713" fmla="*/ 52419 w 7467600"/>
              <a:gd name="connsiteY713" fmla="*/ 2987479 h 6858000"/>
              <a:gd name="connsiteX714" fmla="*/ 59142 w 7467600"/>
              <a:gd name="connsiteY714" fmla="*/ 2978488 h 6858000"/>
              <a:gd name="connsiteX715" fmla="*/ 0 w 7467600"/>
              <a:gd name="connsiteY715" fmla="*/ 3015334 h 6858000"/>
              <a:gd name="connsiteX716" fmla="*/ 0 w 7467600"/>
              <a:gd name="connsiteY716" fmla="*/ 2914286 h 6858000"/>
              <a:gd name="connsiteX717" fmla="*/ 36383 w 7467600"/>
              <a:gd name="connsiteY717" fmla="*/ 2901128 h 6858000"/>
              <a:gd name="connsiteX718" fmla="*/ 156329 w 7467600"/>
              <a:gd name="connsiteY718" fmla="*/ 2840533 h 6858000"/>
              <a:gd name="connsiteX719" fmla="*/ 358355 w 7467600"/>
              <a:gd name="connsiteY719" fmla="*/ 2620471 h 6858000"/>
              <a:gd name="connsiteX720" fmla="*/ 510577 w 7467600"/>
              <a:gd name="connsiteY720" fmla="*/ 2501244 h 6858000"/>
              <a:gd name="connsiteX721" fmla="*/ 211967 w 7467600"/>
              <a:gd name="connsiteY721" fmla="*/ 2479171 h 6858000"/>
              <a:gd name="connsiteX722" fmla="*/ 0 w 7467600"/>
              <a:gd name="connsiteY722" fmla="*/ 2476398 h 6858000"/>
              <a:gd name="connsiteX723" fmla="*/ 0 w 7467600"/>
              <a:gd name="connsiteY723" fmla="*/ 2389189 h 6858000"/>
              <a:gd name="connsiteX724" fmla="*/ 103062 w 7467600"/>
              <a:gd name="connsiteY724" fmla="*/ 2389518 h 6858000"/>
              <a:gd name="connsiteX725" fmla="*/ 510734 w 7467600"/>
              <a:gd name="connsiteY725" fmla="*/ 2416201 h 6858000"/>
              <a:gd name="connsiteX726" fmla="*/ 279257 w 7467600"/>
              <a:gd name="connsiteY726" fmla="*/ 2092102 h 6858000"/>
              <a:gd name="connsiteX727" fmla="*/ 65265 w 7467600"/>
              <a:gd name="connsiteY727" fmla="*/ 2006049 h 6858000"/>
              <a:gd name="connsiteX728" fmla="*/ 0 w 7467600"/>
              <a:gd name="connsiteY728" fmla="*/ 1982532 h 6858000"/>
              <a:gd name="connsiteX729" fmla="*/ 0 w 7467600"/>
              <a:gd name="connsiteY729" fmla="*/ 1912789 h 6858000"/>
              <a:gd name="connsiteX730" fmla="*/ 97460 w 7467600"/>
              <a:gd name="connsiteY730" fmla="*/ 1953725 h 6858000"/>
              <a:gd name="connsiteX731" fmla="*/ 221272 w 7467600"/>
              <a:gd name="connsiteY731" fmla="*/ 1980766 h 6858000"/>
              <a:gd name="connsiteX732" fmla="*/ 116765 w 7467600"/>
              <a:gd name="connsiteY732" fmla="*/ 1911033 h 6858000"/>
              <a:gd name="connsiteX733" fmla="*/ 16405 w 7467600"/>
              <a:gd name="connsiteY733" fmla="*/ 1803412 h 6858000"/>
              <a:gd name="connsiteX734" fmla="*/ 0 w 7467600"/>
              <a:gd name="connsiteY734" fmla="*/ 1784777 h 6858000"/>
              <a:gd name="connsiteX735" fmla="*/ 0 w 7467600"/>
              <a:gd name="connsiteY735" fmla="*/ 1740082 h 6858000"/>
              <a:gd name="connsiteX736" fmla="*/ 39394 w 7467600"/>
              <a:gd name="connsiteY736" fmla="*/ 1784856 h 6858000"/>
              <a:gd name="connsiteX737" fmla="*/ 135813 w 7467600"/>
              <a:gd name="connsiteY737" fmla="*/ 1888838 h 6858000"/>
              <a:gd name="connsiteX738" fmla="*/ 242575 w 7467600"/>
              <a:gd name="connsiteY738" fmla="*/ 1958841 h 6858000"/>
              <a:gd name="connsiteX739" fmla="*/ 82197 w 7467600"/>
              <a:gd name="connsiteY739" fmla="*/ 1754826 h 6858000"/>
              <a:gd name="connsiteX740" fmla="*/ 0 w 7467600"/>
              <a:gd name="connsiteY740" fmla="*/ 1679650 h 6858000"/>
              <a:gd name="connsiteX741" fmla="*/ 0 w 7467600"/>
              <a:gd name="connsiteY741" fmla="*/ 1602463 h 6858000"/>
              <a:gd name="connsiteX742" fmla="*/ 84689 w 7467600"/>
              <a:gd name="connsiteY742" fmla="*/ 1677442 h 6858000"/>
              <a:gd name="connsiteX743" fmla="*/ 298437 w 7467600"/>
              <a:gd name="connsiteY743" fmla="*/ 1968019 h 6858000"/>
              <a:gd name="connsiteX744" fmla="*/ 227269 w 7467600"/>
              <a:gd name="connsiteY744" fmla="*/ 1114064 h 6858000"/>
              <a:gd name="connsiteX745" fmla="*/ 248003 w 7467600"/>
              <a:gd name="connsiteY745" fmla="*/ 1089613 h 6858000"/>
              <a:gd name="connsiteX746" fmla="*/ 427020 w 7467600"/>
              <a:gd name="connsiteY746" fmla="*/ 1619803 h 6858000"/>
              <a:gd name="connsiteX747" fmla="*/ 340345 w 7467600"/>
              <a:gd name="connsiteY747" fmla="*/ 2027739 h 6858000"/>
              <a:gd name="connsiteX748" fmla="*/ 360865 w 7467600"/>
              <a:gd name="connsiteY748" fmla="*/ 2044827 h 6858000"/>
              <a:gd name="connsiteX749" fmla="*/ 560414 w 7467600"/>
              <a:gd name="connsiteY749" fmla="*/ 2421457 h 6858000"/>
              <a:gd name="connsiteX750" fmla="*/ 1359703 w 7467600"/>
              <a:gd name="connsiteY750" fmla="*/ 2578554 h 6858000"/>
              <a:gd name="connsiteX751" fmla="*/ 1359422 w 7467600"/>
              <a:gd name="connsiteY751" fmla="*/ 2577994 h 6858000"/>
              <a:gd name="connsiteX752" fmla="*/ 828701 w 7467600"/>
              <a:gd name="connsiteY752" fmla="*/ 1839520 h 6858000"/>
              <a:gd name="connsiteX753" fmla="*/ 494427 w 7467600"/>
              <a:gd name="connsiteY753" fmla="*/ 1092333 h 6858000"/>
              <a:gd name="connsiteX754" fmla="*/ 506322 w 7467600"/>
              <a:gd name="connsiteY754" fmla="*/ 1020997 h 6858000"/>
              <a:gd name="connsiteX755" fmla="*/ 4570198 w 7467600"/>
              <a:gd name="connsiteY755" fmla="*/ 978081 h 6858000"/>
              <a:gd name="connsiteX756" fmla="*/ 4523691 w 7467600"/>
              <a:gd name="connsiteY756" fmla="*/ 1127776 h 6858000"/>
              <a:gd name="connsiteX757" fmla="*/ 4509875 w 7467600"/>
              <a:gd name="connsiteY757" fmla="*/ 1167552 h 6858000"/>
              <a:gd name="connsiteX758" fmla="*/ 4478168 w 7467600"/>
              <a:gd name="connsiteY758" fmla="*/ 1260735 h 6858000"/>
              <a:gd name="connsiteX759" fmla="*/ 4409309 w 7467600"/>
              <a:gd name="connsiteY759" fmla="*/ 1666996 h 6858000"/>
              <a:gd name="connsiteX760" fmla="*/ 4370031 w 7467600"/>
              <a:gd name="connsiteY760" fmla="*/ 1955666 h 6858000"/>
              <a:gd name="connsiteX761" fmla="*/ 4570198 w 7467600"/>
              <a:gd name="connsiteY761" fmla="*/ 978081 h 6858000"/>
              <a:gd name="connsiteX762" fmla="*/ 4557898 w 7467600"/>
              <a:gd name="connsiteY762" fmla="*/ 900011 h 6858000"/>
              <a:gd name="connsiteX763" fmla="*/ 4344840 w 7467600"/>
              <a:gd name="connsiteY763" fmla="*/ 1922038 h 6858000"/>
              <a:gd name="connsiteX764" fmla="*/ 4378710 w 7467600"/>
              <a:gd name="connsiteY764" fmla="*/ 1665516 h 6858000"/>
              <a:gd name="connsiteX765" fmla="*/ 4448798 w 7467600"/>
              <a:gd name="connsiteY765" fmla="*/ 1253024 h 6858000"/>
              <a:gd name="connsiteX766" fmla="*/ 4480315 w 7467600"/>
              <a:gd name="connsiteY766" fmla="*/ 1158454 h 6858000"/>
              <a:gd name="connsiteX767" fmla="*/ 4494133 w 7467600"/>
              <a:gd name="connsiteY767" fmla="*/ 1118676 h 6858000"/>
              <a:gd name="connsiteX768" fmla="*/ 4557898 w 7467600"/>
              <a:gd name="connsiteY768" fmla="*/ 900011 h 6858000"/>
              <a:gd name="connsiteX769" fmla="*/ 5870151 w 7467600"/>
              <a:gd name="connsiteY769" fmla="*/ 898890 h 6858000"/>
              <a:gd name="connsiteX770" fmla="*/ 5861335 w 7467600"/>
              <a:gd name="connsiteY770" fmla="*/ 899177 h 6858000"/>
              <a:gd name="connsiteX771" fmla="*/ 5843702 w 7467600"/>
              <a:gd name="connsiteY771" fmla="*/ 899748 h 6858000"/>
              <a:gd name="connsiteX772" fmla="*/ 5651107 w 7467600"/>
              <a:gd name="connsiteY772" fmla="*/ 920306 h 6858000"/>
              <a:gd name="connsiteX773" fmla="*/ 5459407 w 7467600"/>
              <a:gd name="connsiteY773" fmla="*/ 940975 h 6858000"/>
              <a:gd name="connsiteX774" fmla="*/ 5374846 w 7467600"/>
              <a:gd name="connsiteY774" fmla="*/ 941988 h 6858000"/>
              <a:gd name="connsiteX775" fmla="*/ 5256105 w 7467600"/>
              <a:gd name="connsiteY775" fmla="*/ 945632 h 6858000"/>
              <a:gd name="connsiteX776" fmla="*/ 5107071 w 7467600"/>
              <a:gd name="connsiteY776" fmla="*/ 969720 h 6858000"/>
              <a:gd name="connsiteX777" fmla="*/ 4998681 w 7467600"/>
              <a:gd name="connsiteY777" fmla="*/ 988771 h 6858000"/>
              <a:gd name="connsiteX778" fmla="*/ 5870151 w 7467600"/>
              <a:gd name="connsiteY778" fmla="*/ 898890 h 6858000"/>
              <a:gd name="connsiteX779" fmla="*/ 5504425 w 7467600"/>
              <a:gd name="connsiteY779" fmla="*/ 848067 h 6858000"/>
              <a:gd name="connsiteX780" fmla="*/ 4968849 w 7467600"/>
              <a:gd name="connsiteY780" fmla="*/ 962318 h 6858000"/>
              <a:gd name="connsiteX781" fmla="*/ 5104039 w 7467600"/>
              <a:gd name="connsiteY781" fmla="*/ 940634 h 6858000"/>
              <a:gd name="connsiteX782" fmla="*/ 5256311 w 7467600"/>
              <a:gd name="connsiteY782" fmla="*/ 916490 h 6858000"/>
              <a:gd name="connsiteX783" fmla="*/ 5377381 w 7467600"/>
              <a:gd name="connsiteY783" fmla="*/ 912671 h 6858000"/>
              <a:gd name="connsiteX784" fmla="*/ 5460148 w 7467600"/>
              <a:gd name="connsiteY784" fmla="*/ 911442 h 6858000"/>
              <a:gd name="connsiteX785" fmla="*/ 5648971 w 7467600"/>
              <a:gd name="connsiteY785" fmla="*/ 891331 h 6858000"/>
              <a:gd name="connsiteX786" fmla="*/ 5844807 w 7467600"/>
              <a:gd name="connsiteY786" fmla="*/ 870718 h 6858000"/>
              <a:gd name="connsiteX787" fmla="*/ 5862975 w 7467600"/>
              <a:gd name="connsiteY787" fmla="*/ 869756 h 6858000"/>
              <a:gd name="connsiteX788" fmla="*/ 5920887 w 7467600"/>
              <a:gd name="connsiteY788" fmla="*/ 865929 h 6858000"/>
              <a:gd name="connsiteX789" fmla="*/ 5504425 w 7467600"/>
              <a:gd name="connsiteY789" fmla="*/ 848067 h 6858000"/>
              <a:gd name="connsiteX790" fmla="*/ 3607114 w 7467600"/>
              <a:gd name="connsiteY790" fmla="*/ 467441 h 6858000"/>
              <a:gd name="connsiteX791" fmla="*/ 3296242 w 7467600"/>
              <a:gd name="connsiteY791" fmla="*/ 807991 h 6858000"/>
              <a:gd name="connsiteX792" fmla="*/ 3174674 w 7467600"/>
              <a:gd name="connsiteY792" fmla="*/ 919759 h 6858000"/>
              <a:gd name="connsiteX793" fmla="*/ 3042978 w 7467600"/>
              <a:gd name="connsiteY793" fmla="*/ 1054894 h 6858000"/>
              <a:gd name="connsiteX794" fmla="*/ 2968914 w 7467600"/>
              <a:gd name="connsiteY794" fmla="*/ 1133756 h 6858000"/>
              <a:gd name="connsiteX795" fmla="*/ 3103823 w 7467600"/>
              <a:gd name="connsiteY795" fmla="*/ 1026814 h 6858000"/>
              <a:gd name="connsiteX796" fmla="*/ 3607114 w 7467600"/>
              <a:gd name="connsiteY796" fmla="*/ 467441 h 6858000"/>
              <a:gd name="connsiteX797" fmla="*/ 3744487 w 7467600"/>
              <a:gd name="connsiteY797" fmla="*/ 383136 h 6858000"/>
              <a:gd name="connsiteX798" fmla="*/ 3970213 w 7467600"/>
              <a:gd name="connsiteY798" fmla="*/ 995559 h 6858000"/>
              <a:gd name="connsiteX799" fmla="*/ 3744487 w 7467600"/>
              <a:gd name="connsiteY799" fmla="*/ 383136 h 6858000"/>
              <a:gd name="connsiteX800" fmla="*/ 3624562 w 7467600"/>
              <a:gd name="connsiteY800" fmla="*/ 367041 h 6858000"/>
              <a:gd name="connsiteX801" fmla="*/ 3489712 w 7467600"/>
              <a:gd name="connsiteY801" fmla="*/ 485386 h 6858000"/>
              <a:gd name="connsiteX802" fmla="*/ 3182994 w 7467600"/>
              <a:gd name="connsiteY802" fmla="*/ 828265 h 6858000"/>
              <a:gd name="connsiteX803" fmla="*/ 2892114 w 7467600"/>
              <a:gd name="connsiteY803" fmla="*/ 1172635 h 6858000"/>
              <a:gd name="connsiteX804" fmla="*/ 3021459 w 7467600"/>
              <a:gd name="connsiteY804" fmla="*/ 1035385 h 6858000"/>
              <a:gd name="connsiteX805" fmla="*/ 3153873 w 7467600"/>
              <a:gd name="connsiteY805" fmla="*/ 898971 h 6858000"/>
              <a:gd name="connsiteX806" fmla="*/ 3276511 w 7467600"/>
              <a:gd name="connsiteY806" fmla="*/ 786423 h 6858000"/>
              <a:gd name="connsiteX807" fmla="*/ 3584154 w 7467600"/>
              <a:gd name="connsiteY807" fmla="*/ 448218 h 6858000"/>
              <a:gd name="connsiteX808" fmla="*/ 3624562 w 7467600"/>
              <a:gd name="connsiteY808" fmla="*/ 367041 h 6858000"/>
              <a:gd name="connsiteX809" fmla="*/ 3766672 w 7467600"/>
              <a:gd name="connsiteY809" fmla="*/ 359429 h 6858000"/>
              <a:gd name="connsiteX810" fmla="*/ 3996338 w 7467600"/>
              <a:gd name="connsiteY810" fmla="*/ 968237 h 6858000"/>
              <a:gd name="connsiteX811" fmla="*/ 3766672 w 7467600"/>
              <a:gd name="connsiteY811" fmla="*/ 359429 h 6858000"/>
              <a:gd name="connsiteX812" fmla="*/ 5805386 w 7467600"/>
              <a:gd name="connsiteY812" fmla="*/ 239240 h 6858000"/>
              <a:gd name="connsiteX813" fmla="*/ 5736947 w 7467600"/>
              <a:gd name="connsiteY813" fmla="*/ 261367 h 6858000"/>
              <a:gd name="connsiteX814" fmla="*/ 5427012 w 7467600"/>
              <a:gd name="connsiteY814" fmla="*/ 311272 h 6858000"/>
              <a:gd name="connsiteX815" fmla="*/ 5147818 w 7467600"/>
              <a:gd name="connsiteY815" fmla="*/ 322112 h 6858000"/>
              <a:gd name="connsiteX816" fmla="*/ 5060854 w 7467600"/>
              <a:gd name="connsiteY816" fmla="*/ 311882 h 6858000"/>
              <a:gd name="connsiteX817" fmla="*/ 4945989 w 7467600"/>
              <a:gd name="connsiteY817" fmla="*/ 300516 h 6858000"/>
              <a:gd name="connsiteX818" fmla="*/ 5410479 w 7467600"/>
              <a:gd name="connsiteY818" fmla="*/ 348434 h 6858000"/>
              <a:gd name="connsiteX819" fmla="*/ 5805386 w 7467600"/>
              <a:gd name="connsiteY819" fmla="*/ 239240 h 6858000"/>
              <a:gd name="connsiteX820" fmla="*/ 5905192 w 7467600"/>
              <a:gd name="connsiteY820" fmla="*/ 163079 h 6858000"/>
              <a:gd name="connsiteX821" fmla="*/ 5865655 w 7467600"/>
              <a:gd name="connsiteY821" fmla="*/ 171901 h 6858000"/>
              <a:gd name="connsiteX822" fmla="*/ 5259740 w 7467600"/>
              <a:gd name="connsiteY822" fmla="*/ 257013 h 6858000"/>
              <a:gd name="connsiteX823" fmla="*/ 5208466 w 7467600"/>
              <a:gd name="connsiteY823" fmla="*/ 257550 h 6858000"/>
              <a:gd name="connsiteX824" fmla="*/ 4980204 w 7467600"/>
              <a:gd name="connsiteY824" fmla="*/ 271903 h 6858000"/>
              <a:gd name="connsiteX825" fmla="*/ 5068068 w 7467600"/>
              <a:gd name="connsiteY825" fmla="*/ 282244 h 6858000"/>
              <a:gd name="connsiteX826" fmla="*/ 5153231 w 7467600"/>
              <a:gd name="connsiteY826" fmla="*/ 292240 h 6858000"/>
              <a:gd name="connsiteX827" fmla="*/ 5426491 w 7467600"/>
              <a:gd name="connsiteY827" fmla="*/ 281128 h 6858000"/>
              <a:gd name="connsiteX828" fmla="*/ 5731212 w 7467600"/>
              <a:gd name="connsiteY828" fmla="*/ 231951 h 6858000"/>
              <a:gd name="connsiteX829" fmla="*/ 5905192 w 7467600"/>
              <a:gd name="connsiteY829" fmla="*/ 163079 h 6858000"/>
              <a:gd name="connsiteX830" fmla="*/ 5944437 w 7467600"/>
              <a:gd name="connsiteY830" fmla="*/ 113829 h 6858000"/>
              <a:gd name="connsiteX831" fmla="*/ 5825032 w 7467600"/>
              <a:gd name="connsiteY831" fmla="*/ 146405 h 6858000"/>
              <a:gd name="connsiteX832" fmla="*/ 4955599 w 7467600"/>
              <a:gd name="connsiteY832" fmla="*/ 247008 h 6858000"/>
              <a:gd name="connsiteX833" fmla="*/ 5210104 w 7467600"/>
              <a:gd name="connsiteY833" fmla="*/ 228123 h 6858000"/>
              <a:gd name="connsiteX834" fmla="*/ 5261015 w 7467600"/>
              <a:gd name="connsiteY834" fmla="*/ 227087 h 6858000"/>
              <a:gd name="connsiteX835" fmla="*/ 5861181 w 7467600"/>
              <a:gd name="connsiteY835" fmla="*/ 143093 h 6858000"/>
              <a:gd name="connsiteX836" fmla="*/ 5961252 w 7467600"/>
              <a:gd name="connsiteY836" fmla="*/ 114820 h 6858000"/>
              <a:gd name="connsiteX837" fmla="*/ 5944437 w 7467600"/>
              <a:gd name="connsiteY837" fmla="*/ 113829 h 6858000"/>
              <a:gd name="connsiteX838" fmla="*/ 3882765 w 7467600"/>
              <a:gd name="connsiteY838" fmla="*/ 0 h 6858000"/>
              <a:gd name="connsiteX839" fmla="*/ 3995099 w 7467600"/>
              <a:gd name="connsiteY839" fmla="*/ 0 h 6858000"/>
              <a:gd name="connsiteX840" fmla="*/ 4163818 w 7467600"/>
              <a:gd name="connsiteY840" fmla="*/ 234104 h 6858000"/>
              <a:gd name="connsiteX841" fmla="*/ 4172099 w 7467600"/>
              <a:gd name="connsiteY841" fmla="*/ 234207 h 6858000"/>
              <a:gd name="connsiteX842" fmla="*/ 4784282 w 7467600"/>
              <a:gd name="connsiteY842" fmla="*/ 276561 h 6858000"/>
              <a:gd name="connsiteX843" fmla="*/ 4801687 w 7467600"/>
              <a:gd name="connsiteY843" fmla="*/ 267764 h 6858000"/>
              <a:gd name="connsiteX844" fmla="*/ 6082788 w 7467600"/>
              <a:gd name="connsiteY844" fmla="*/ 64119 h 6858000"/>
              <a:gd name="connsiteX845" fmla="*/ 6099442 w 7467600"/>
              <a:gd name="connsiteY845" fmla="*/ 82568 h 6858000"/>
              <a:gd name="connsiteX846" fmla="*/ 4804137 w 7467600"/>
              <a:gd name="connsiteY846" fmla="*/ 320931 h 6858000"/>
              <a:gd name="connsiteX847" fmla="*/ 4227047 w 7467600"/>
              <a:gd name="connsiteY847" fmla="*/ 313415 h 6858000"/>
              <a:gd name="connsiteX848" fmla="*/ 4346041 w 7467600"/>
              <a:gd name="connsiteY848" fmla="*/ 456086 h 6858000"/>
              <a:gd name="connsiteX849" fmla="*/ 4870967 w 7467600"/>
              <a:gd name="connsiteY849" fmla="*/ 963061 h 6858000"/>
              <a:gd name="connsiteX850" fmla="*/ 4889647 w 7467600"/>
              <a:gd name="connsiteY850" fmla="*/ 957147 h 6858000"/>
              <a:gd name="connsiteX851" fmla="*/ 5422504 w 7467600"/>
              <a:gd name="connsiteY851" fmla="*/ 805191 h 6858000"/>
              <a:gd name="connsiteX852" fmla="*/ 6087656 w 7467600"/>
              <a:gd name="connsiteY852" fmla="*/ 826703 h 6858000"/>
              <a:gd name="connsiteX853" fmla="*/ 6058717 w 7467600"/>
              <a:gd name="connsiteY853" fmla="*/ 865992 h 6858000"/>
              <a:gd name="connsiteX854" fmla="*/ 4974153 w 7467600"/>
              <a:gd name="connsiteY854" fmla="*/ 1045456 h 6858000"/>
              <a:gd name="connsiteX855" fmla="*/ 5627835 w 7467600"/>
              <a:gd name="connsiteY855" fmla="*/ 1472077 h 6858000"/>
              <a:gd name="connsiteX856" fmla="*/ 5629817 w 7467600"/>
              <a:gd name="connsiteY856" fmla="*/ 1471412 h 6858000"/>
              <a:gd name="connsiteX857" fmla="*/ 5634124 w 7467600"/>
              <a:gd name="connsiteY857" fmla="*/ 1470572 h 6858000"/>
              <a:gd name="connsiteX858" fmla="*/ 5755832 w 7467600"/>
              <a:gd name="connsiteY858" fmla="*/ 1383886 h 6858000"/>
              <a:gd name="connsiteX859" fmla="*/ 6014186 w 7467600"/>
              <a:gd name="connsiteY859" fmla="*/ 1279799 h 6858000"/>
              <a:gd name="connsiteX860" fmla="*/ 6901619 w 7467600"/>
              <a:gd name="connsiteY860" fmla="*/ 1047874 h 6858000"/>
              <a:gd name="connsiteX861" fmla="*/ 6931566 w 7467600"/>
              <a:gd name="connsiteY861" fmla="*/ 1062034 h 6858000"/>
              <a:gd name="connsiteX862" fmla="*/ 5790982 w 7467600"/>
              <a:gd name="connsiteY862" fmla="*/ 1561380 h 6858000"/>
              <a:gd name="connsiteX863" fmla="*/ 6188971 w 7467600"/>
              <a:gd name="connsiteY863" fmla="*/ 1755168 h 6858000"/>
              <a:gd name="connsiteX864" fmla="*/ 6202446 w 7467600"/>
              <a:gd name="connsiteY864" fmla="*/ 1752268 h 6858000"/>
              <a:gd name="connsiteX865" fmla="*/ 7179560 w 7467600"/>
              <a:gd name="connsiteY865" fmla="*/ 1467551 h 6858000"/>
              <a:gd name="connsiteX866" fmla="*/ 7158730 w 7467600"/>
              <a:gd name="connsiteY866" fmla="*/ 1507835 h 6858000"/>
              <a:gd name="connsiteX867" fmla="*/ 6326959 w 7467600"/>
              <a:gd name="connsiteY867" fmla="*/ 1817686 h 6858000"/>
              <a:gd name="connsiteX868" fmla="*/ 6537433 w 7467600"/>
              <a:gd name="connsiteY868" fmla="*/ 1907790 h 6858000"/>
              <a:gd name="connsiteX869" fmla="*/ 6550221 w 7467600"/>
              <a:gd name="connsiteY869" fmla="*/ 1910729 h 6858000"/>
              <a:gd name="connsiteX870" fmla="*/ 6964438 w 7467600"/>
              <a:gd name="connsiteY870" fmla="*/ 2209505 h 6858000"/>
              <a:gd name="connsiteX871" fmla="*/ 7367862 w 7467600"/>
              <a:gd name="connsiteY871" fmla="*/ 2806833 h 6858000"/>
              <a:gd name="connsiteX872" fmla="*/ 7364329 w 7467600"/>
              <a:gd name="connsiteY872" fmla="*/ 2826907 h 6858000"/>
              <a:gd name="connsiteX873" fmla="*/ 7290545 w 7467600"/>
              <a:gd name="connsiteY873" fmla="*/ 2850663 h 6858000"/>
              <a:gd name="connsiteX874" fmla="*/ 6472036 w 7467600"/>
              <a:gd name="connsiteY874" fmla="*/ 1959003 h 6858000"/>
              <a:gd name="connsiteX875" fmla="*/ 5792897 w 7467600"/>
              <a:gd name="connsiteY875" fmla="*/ 1647747 h 6858000"/>
              <a:gd name="connsiteX876" fmla="*/ 5842751 w 7467600"/>
              <a:gd name="connsiteY876" fmla="*/ 1816112 h 6858000"/>
              <a:gd name="connsiteX877" fmla="*/ 5847424 w 7467600"/>
              <a:gd name="connsiteY877" fmla="*/ 1815776 h 6858000"/>
              <a:gd name="connsiteX878" fmla="*/ 6399821 w 7467600"/>
              <a:gd name="connsiteY878" fmla="*/ 2344799 h 6858000"/>
              <a:gd name="connsiteX879" fmla="*/ 6323232 w 7467600"/>
              <a:gd name="connsiteY879" fmla="*/ 2389634 h 6858000"/>
              <a:gd name="connsiteX880" fmla="*/ 5942958 w 7467600"/>
              <a:gd name="connsiteY880" fmla="*/ 2077708 h 6858000"/>
              <a:gd name="connsiteX881" fmla="*/ 5921559 w 7467600"/>
              <a:gd name="connsiteY881" fmla="*/ 2378596 h 6858000"/>
              <a:gd name="connsiteX882" fmla="*/ 5817651 w 7467600"/>
              <a:gd name="connsiteY882" fmla="*/ 3023919 h 6858000"/>
              <a:gd name="connsiteX883" fmla="*/ 5729634 w 7467600"/>
              <a:gd name="connsiteY883" fmla="*/ 3051849 h 6858000"/>
              <a:gd name="connsiteX884" fmla="*/ 5611018 w 7467600"/>
              <a:gd name="connsiteY884" fmla="*/ 2316769 h 6858000"/>
              <a:gd name="connsiteX885" fmla="*/ 5687608 w 7467600"/>
              <a:gd name="connsiteY885" fmla="*/ 2039972 h 6858000"/>
              <a:gd name="connsiteX886" fmla="*/ 5657554 w 7467600"/>
              <a:gd name="connsiteY886" fmla="*/ 1576445 h 6858000"/>
              <a:gd name="connsiteX887" fmla="*/ 5150475 w 7467600"/>
              <a:gd name="connsiteY887" fmla="*/ 1274012 h 6858000"/>
              <a:gd name="connsiteX888" fmla="*/ 5349142 w 7467600"/>
              <a:gd name="connsiteY888" fmla="*/ 2204405 h 6858000"/>
              <a:gd name="connsiteX889" fmla="*/ 5262214 w 7467600"/>
              <a:gd name="connsiteY889" fmla="*/ 2233836 h 6858000"/>
              <a:gd name="connsiteX890" fmla="*/ 4981539 w 7467600"/>
              <a:gd name="connsiteY890" fmla="*/ 1542201 h 6858000"/>
              <a:gd name="connsiteX891" fmla="*/ 4958461 w 7467600"/>
              <a:gd name="connsiteY891" fmla="*/ 1136957 h 6858000"/>
              <a:gd name="connsiteX892" fmla="*/ 4655015 w 7467600"/>
              <a:gd name="connsiteY892" fmla="*/ 891426 h 6858000"/>
              <a:gd name="connsiteX893" fmla="*/ 4348002 w 7467600"/>
              <a:gd name="connsiteY893" fmla="*/ 2205895 h 6858000"/>
              <a:gd name="connsiteX894" fmla="*/ 4262250 w 7467600"/>
              <a:gd name="connsiteY894" fmla="*/ 2219972 h 6858000"/>
              <a:gd name="connsiteX895" fmla="*/ 4550611 w 7467600"/>
              <a:gd name="connsiteY895" fmla="*/ 817540 h 6858000"/>
              <a:gd name="connsiteX896" fmla="*/ 4564418 w 7467600"/>
              <a:gd name="connsiteY896" fmla="*/ 808293 h 6858000"/>
              <a:gd name="connsiteX897" fmla="*/ 4266388 w 7467600"/>
              <a:gd name="connsiteY897" fmla="*/ 500083 h 6858000"/>
              <a:gd name="connsiteX898" fmla="*/ 4032842 w 7467600"/>
              <a:gd name="connsiteY898" fmla="*/ 211809 h 6858000"/>
              <a:gd name="connsiteX899" fmla="*/ 3882765 w 7467600"/>
              <a:gd name="connsiteY899" fmla="*/ 0 h 6858000"/>
              <a:gd name="connsiteX900" fmla="*/ 3721337 w 7467600"/>
              <a:gd name="connsiteY900" fmla="*/ 0 h 6858000"/>
              <a:gd name="connsiteX901" fmla="*/ 3797544 w 7467600"/>
              <a:gd name="connsiteY901" fmla="*/ 0 h 6858000"/>
              <a:gd name="connsiteX902" fmla="*/ 3775734 w 7467600"/>
              <a:gd name="connsiteY902" fmla="*/ 95131 h 6858000"/>
              <a:gd name="connsiteX903" fmla="*/ 3724807 w 7467600"/>
              <a:gd name="connsiteY903" fmla="*/ 272257 h 6858000"/>
              <a:gd name="connsiteX904" fmla="*/ 3726844 w 7467600"/>
              <a:gd name="connsiteY904" fmla="*/ 282988 h 6858000"/>
              <a:gd name="connsiteX905" fmla="*/ 3742664 w 7467600"/>
              <a:gd name="connsiteY905" fmla="*/ 279918 h 6858000"/>
              <a:gd name="connsiteX906" fmla="*/ 4103910 w 7467600"/>
              <a:gd name="connsiteY906" fmla="*/ 1161917 h 6858000"/>
              <a:gd name="connsiteX907" fmla="*/ 4020269 w 7467600"/>
              <a:gd name="connsiteY907" fmla="*/ 1200406 h 6858000"/>
              <a:gd name="connsiteX908" fmla="*/ 3674882 w 7467600"/>
              <a:gd name="connsiteY908" fmla="*/ 488524 h 6858000"/>
              <a:gd name="connsiteX909" fmla="*/ 3132682 w 7467600"/>
              <a:gd name="connsiteY909" fmla="*/ 1072284 h 6858000"/>
              <a:gd name="connsiteX910" fmla="*/ 2716346 w 7467600"/>
              <a:gd name="connsiteY910" fmla="*/ 1276376 h 6858000"/>
              <a:gd name="connsiteX911" fmla="*/ 2716772 w 7467600"/>
              <a:gd name="connsiteY911" fmla="*/ 1255462 h 6858000"/>
              <a:gd name="connsiteX912" fmla="*/ 3471096 w 7467600"/>
              <a:gd name="connsiteY912" fmla="*/ 437072 h 6858000"/>
              <a:gd name="connsiteX913" fmla="*/ 3639057 w 7467600"/>
              <a:gd name="connsiteY913" fmla="*/ 286334 h 6858000"/>
              <a:gd name="connsiteX914" fmla="*/ 3640309 w 7467600"/>
              <a:gd name="connsiteY914" fmla="*/ 284664 h 6858000"/>
              <a:gd name="connsiteX915" fmla="*/ 3646022 w 7467600"/>
              <a:gd name="connsiteY915" fmla="*/ 276711 h 6858000"/>
              <a:gd name="connsiteX916" fmla="*/ 3707943 w 7467600"/>
              <a:gd name="connsiteY916" fmla="*/ 65958 h 6858000"/>
              <a:gd name="connsiteX917" fmla="*/ 3721337 w 7467600"/>
              <a:gd name="connsiteY917" fmla="*/ 0 h 6858000"/>
              <a:gd name="connsiteX918" fmla="*/ 2867960 w 7467600"/>
              <a:gd name="connsiteY918" fmla="*/ 0 h 6858000"/>
              <a:gd name="connsiteX919" fmla="*/ 2926351 w 7467600"/>
              <a:gd name="connsiteY919" fmla="*/ 0 h 6858000"/>
              <a:gd name="connsiteX920" fmla="*/ 2902823 w 7467600"/>
              <a:gd name="connsiteY920" fmla="*/ 262929 h 6858000"/>
              <a:gd name="connsiteX921" fmla="*/ 2940663 w 7467600"/>
              <a:gd name="connsiteY921" fmla="*/ 140884 h 6858000"/>
              <a:gd name="connsiteX922" fmla="*/ 2947039 w 7467600"/>
              <a:gd name="connsiteY922" fmla="*/ 122524 h 6858000"/>
              <a:gd name="connsiteX923" fmla="*/ 2984316 w 7467600"/>
              <a:gd name="connsiteY923" fmla="*/ 0 h 6858000"/>
              <a:gd name="connsiteX924" fmla="*/ 3016114 w 7467600"/>
              <a:gd name="connsiteY924" fmla="*/ 0 h 6858000"/>
              <a:gd name="connsiteX925" fmla="*/ 2979949 w 7467600"/>
              <a:gd name="connsiteY925" fmla="*/ 119274 h 6858000"/>
              <a:gd name="connsiteX926" fmla="*/ 3023879 w 7467600"/>
              <a:gd name="connsiteY926" fmla="*/ 0 h 6858000"/>
              <a:gd name="connsiteX927" fmla="*/ 3105400 w 7467600"/>
              <a:gd name="connsiteY927" fmla="*/ 0 h 6858000"/>
              <a:gd name="connsiteX928" fmla="*/ 3094669 w 7467600"/>
              <a:gd name="connsiteY928" fmla="*/ 30308 h 6858000"/>
              <a:gd name="connsiteX929" fmla="*/ 2901945 w 7467600"/>
              <a:gd name="connsiteY929" fmla="*/ 466538 h 6858000"/>
              <a:gd name="connsiteX930" fmla="*/ 2815209 w 7467600"/>
              <a:gd name="connsiteY930" fmla="*/ 497361 h 6858000"/>
              <a:gd name="connsiteX931" fmla="*/ 2844845 w 7467600"/>
              <a:gd name="connsiteY931" fmla="*/ 127638 h 6858000"/>
              <a:gd name="connsiteX932" fmla="*/ 2867960 w 7467600"/>
              <a:gd name="connsiteY932" fmla="*/ 0 h 6858000"/>
              <a:gd name="connsiteX933" fmla="*/ 1057230 w 7467600"/>
              <a:gd name="connsiteY933" fmla="*/ 0 h 6858000"/>
              <a:gd name="connsiteX934" fmla="*/ 1111003 w 7467600"/>
              <a:gd name="connsiteY934" fmla="*/ 0 h 6858000"/>
              <a:gd name="connsiteX935" fmla="*/ 1125553 w 7467600"/>
              <a:gd name="connsiteY935" fmla="*/ 52588 h 6858000"/>
              <a:gd name="connsiteX936" fmla="*/ 1304276 w 7467600"/>
              <a:gd name="connsiteY936" fmla="*/ 476275 h 6858000"/>
              <a:gd name="connsiteX937" fmla="*/ 1492066 w 7467600"/>
              <a:gd name="connsiteY937" fmla="*/ 886333 h 6858000"/>
              <a:gd name="connsiteX938" fmla="*/ 1423698 w 7467600"/>
              <a:gd name="connsiteY938" fmla="*/ 710817 h 6858000"/>
              <a:gd name="connsiteX939" fmla="*/ 1357609 w 7467600"/>
              <a:gd name="connsiteY939" fmla="*/ 532892 h 6858000"/>
              <a:gd name="connsiteX940" fmla="*/ 1309550 w 7467600"/>
              <a:gd name="connsiteY940" fmla="*/ 374031 h 6858000"/>
              <a:gd name="connsiteX941" fmla="*/ 1193673 w 7467600"/>
              <a:gd name="connsiteY941" fmla="*/ 49533 h 6858000"/>
              <a:gd name="connsiteX942" fmla="*/ 1164391 w 7467600"/>
              <a:gd name="connsiteY942" fmla="*/ 0 h 6858000"/>
              <a:gd name="connsiteX943" fmla="*/ 1200666 w 7467600"/>
              <a:gd name="connsiteY943" fmla="*/ 0 h 6858000"/>
              <a:gd name="connsiteX944" fmla="*/ 1223408 w 7467600"/>
              <a:gd name="connsiteY944" fmla="*/ 38996 h 6858000"/>
              <a:gd name="connsiteX945" fmla="*/ 1339635 w 7467600"/>
              <a:gd name="connsiteY945" fmla="*/ 365517 h 6858000"/>
              <a:gd name="connsiteX946" fmla="*/ 1387469 w 7467600"/>
              <a:gd name="connsiteY946" fmla="*/ 523079 h 6858000"/>
              <a:gd name="connsiteX947" fmla="*/ 1452685 w 7467600"/>
              <a:gd name="connsiteY947" fmla="*/ 699806 h 6858000"/>
              <a:gd name="connsiteX948" fmla="*/ 1492092 w 7467600"/>
              <a:gd name="connsiteY948" fmla="*/ 800424 h 6858000"/>
              <a:gd name="connsiteX949" fmla="*/ 1455302 w 7467600"/>
              <a:gd name="connsiteY949" fmla="*/ 632913 h 6858000"/>
              <a:gd name="connsiteX950" fmla="*/ 1222336 w 7467600"/>
              <a:gd name="connsiteY950" fmla="*/ 9480 h 6858000"/>
              <a:gd name="connsiteX951" fmla="*/ 1214634 w 7467600"/>
              <a:gd name="connsiteY951" fmla="*/ 0 h 6858000"/>
              <a:gd name="connsiteX952" fmla="*/ 1289827 w 7467600"/>
              <a:gd name="connsiteY952" fmla="*/ 0 h 6858000"/>
              <a:gd name="connsiteX953" fmla="*/ 1321076 w 7467600"/>
              <a:gd name="connsiteY953" fmla="*/ 59722 h 6858000"/>
              <a:gd name="connsiteX954" fmla="*/ 1512579 w 7467600"/>
              <a:gd name="connsiteY954" fmla="*/ 626441 h 6858000"/>
              <a:gd name="connsiteX955" fmla="*/ 1506076 w 7467600"/>
              <a:gd name="connsiteY955" fmla="*/ 1089289 h 6858000"/>
              <a:gd name="connsiteX956" fmla="*/ 1486346 w 7467600"/>
              <a:gd name="connsiteY956" fmla="*/ 1079919 h 6858000"/>
              <a:gd name="connsiteX957" fmla="*/ 1070511 w 7467600"/>
              <a:gd name="connsiteY957" fmla="*/ 48609 h 6858000"/>
              <a:gd name="connsiteX958" fmla="*/ 1057230 w 7467600"/>
              <a:gd name="connsiteY958" fmla="*/ 0 h 6858000"/>
              <a:gd name="connsiteX959" fmla="*/ 43151 w 7467600"/>
              <a:gd name="connsiteY959" fmla="*/ 0 h 6858000"/>
              <a:gd name="connsiteX960" fmla="*/ 95283 w 7467600"/>
              <a:gd name="connsiteY960" fmla="*/ 0 h 6858000"/>
              <a:gd name="connsiteX961" fmla="*/ 300708 w 7467600"/>
              <a:gd name="connsiteY961" fmla="*/ 154571 h 6858000"/>
              <a:gd name="connsiteX962" fmla="*/ 530414 w 7467600"/>
              <a:gd name="connsiteY962" fmla="*/ 354673 h 6858000"/>
              <a:gd name="connsiteX963" fmla="*/ 333785 w 7467600"/>
              <a:gd name="connsiteY963" fmla="*/ 161564 h 6858000"/>
              <a:gd name="connsiteX964" fmla="*/ 147005 w 7467600"/>
              <a:gd name="connsiteY964" fmla="*/ 0 h 6858000"/>
              <a:gd name="connsiteX965" fmla="*/ 272509 w 7467600"/>
              <a:gd name="connsiteY965" fmla="*/ 0 h 6858000"/>
              <a:gd name="connsiteX966" fmla="*/ 326276 w 7467600"/>
              <a:gd name="connsiteY966" fmla="*/ 45847 h 6858000"/>
              <a:gd name="connsiteX967" fmla="*/ 823759 w 7467600"/>
              <a:gd name="connsiteY967" fmla="*/ 574145 h 6858000"/>
              <a:gd name="connsiteX968" fmla="*/ 811254 w 7467600"/>
              <a:gd name="connsiteY968" fmla="*/ 665546 h 6858000"/>
              <a:gd name="connsiteX969" fmla="*/ 154042 w 7467600"/>
              <a:gd name="connsiteY969" fmla="*/ 261522 h 6858000"/>
              <a:gd name="connsiteX970" fmla="*/ 13550 w 7467600"/>
              <a:gd name="connsiteY970" fmla="*/ 158423 h 6858000"/>
              <a:gd name="connsiteX971" fmla="*/ 0 w 7467600"/>
              <a:gd name="connsiteY971" fmla="*/ 146618 h 6858000"/>
              <a:gd name="connsiteX972" fmla="*/ 0 w 7467600"/>
              <a:gd name="connsiteY972" fmla="*/ 59161 h 6858000"/>
              <a:gd name="connsiteX973" fmla="*/ 45427 w 7467600"/>
              <a:gd name="connsiteY973" fmla="*/ 101078 h 6858000"/>
              <a:gd name="connsiteX974" fmla="*/ 630103 w 7467600"/>
              <a:gd name="connsiteY974" fmla="*/ 485885 h 6858000"/>
              <a:gd name="connsiteX975" fmla="*/ 532040 w 7467600"/>
              <a:gd name="connsiteY975" fmla="*/ 399359 h 6858000"/>
              <a:gd name="connsiteX976" fmla="*/ 517618 w 7467600"/>
              <a:gd name="connsiteY976" fmla="*/ 385726 h 6858000"/>
              <a:gd name="connsiteX977" fmla="*/ 285074 w 7467600"/>
              <a:gd name="connsiteY977" fmla="*/ 182755 h 6858000"/>
              <a:gd name="connsiteX978" fmla="*/ 43151 w 7467600"/>
              <a:gd name="connsiteY97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5971257 h 6858000"/>
              <a:gd name="connsiteX83" fmla="*/ 7467600 w 7467600"/>
              <a:gd name="connsiteY83" fmla="*/ 6012219 h 6858000"/>
              <a:gd name="connsiteX84" fmla="*/ 6946849 w 7467600"/>
              <a:gd name="connsiteY84" fmla="*/ 5523271 h 6858000"/>
              <a:gd name="connsiteX85" fmla="*/ 6946972 w 7467600"/>
              <a:gd name="connsiteY85" fmla="*/ 5526491 h 6858000"/>
              <a:gd name="connsiteX86" fmla="*/ 7105827 w 7467600"/>
              <a:gd name="connsiteY86" fmla="*/ 5718700 h 6858000"/>
              <a:gd name="connsiteX87" fmla="*/ 7356878 w 7467600"/>
              <a:gd name="connsiteY87" fmla="*/ 5981332 h 6858000"/>
              <a:gd name="connsiteX88" fmla="*/ 7467600 w 7467600"/>
              <a:gd name="connsiteY88" fmla="*/ 6117703 h 6858000"/>
              <a:gd name="connsiteX89" fmla="*/ 7467600 w 7467600"/>
              <a:gd name="connsiteY89" fmla="*/ 6163634 h 6858000"/>
              <a:gd name="connsiteX90" fmla="*/ 7403637 w 7467600"/>
              <a:gd name="connsiteY90" fmla="*/ 6083957 h 6858000"/>
              <a:gd name="connsiteX91" fmla="*/ 7254615 w 7467600"/>
              <a:gd name="connsiteY91" fmla="*/ 5911918 h 6858000"/>
              <a:gd name="connsiteX92" fmla="*/ 7312589 w 7467600"/>
              <a:gd name="connsiteY92" fmla="*/ 5982309 h 6858000"/>
              <a:gd name="connsiteX93" fmla="*/ 7448321 w 7467600"/>
              <a:gd name="connsiteY93" fmla="*/ 6190991 h 6858000"/>
              <a:gd name="connsiteX94" fmla="*/ 7467600 w 7467600"/>
              <a:gd name="connsiteY94" fmla="*/ 6221686 h 6858000"/>
              <a:gd name="connsiteX95" fmla="*/ 7467600 w 7467600"/>
              <a:gd name="connsiteY95" fmla="*/ 6334256 h 6858000"/>
              <a:gd name="connsiteX96" fmla="*/ 7454976 w 7467600"/>
              <a:gd name="connsiteY96" fmla="*/ 6318297 h 6858000"/>
              <a:gd name="connsiteX97" fmla="*/ 7042773 w 7467600"/>
              <a:gd name="connsiteY97" fmla="*/ 5734011 h 6858000"/>
              <a:gd name="connsiteX98" fmla="*/ 6844835 w 7467600"/>
              <a:gd name="connsiteY98" fmla="*/ 5424988 h 6858000"/>
              <a:gd name="connsiteX99" fmla="*/ 1456157 w 7467600"/>
              <a:gd name="connsiteY99" fmla="*/ 5371404 h 6858000"/>
              <a:gd name="connsiteX100" fmla="*/ 1244432 w 7467600"/>
              <a:gd name="connsiteY100" fmla="*/ 5385601 h 6858000"/>
              <a:gd name="connsiteX101" fmla="*/ 973990 w 7467600"/>
              <a:gd name="connsiteY101" fmla="*/ 5424940 h 6858000"/>
              <a:gd name="connsiteX102" fmla="*/ 1103809 w 7467600"/>
              <a:gd name="connsiteY102" fmla="*/ 5433720 h 6858000"/>
              <a:gd name="connsiteX103" fmla="*/ 1123454 w 7467600"/>
              <a:gd name="connsiteY103" fmla="*/ 5435727 h 6858000"/>
              <a:gd name="connsiteX104" fmla="*/ 1737017 w 7467600"/>
              <a:gd name="connsiteY104" fmla="*/ 5452183 h 6858000"/>
              <a:gd name="connsiteX105" fmla="*/ 1824397 w 7467600"/>
              <a:gd name="connsiteY105" fmla="*/ 5447757 h 6858000"/>
              <a:gd name="connsiteX106" fmla="*/ 2070059 w 7467600"/>
              <a:gd name="connsiteY106" fmla="*/ 5441660 h 6858000"/>
              <a:gd name="connsiteX107" fmla="*/ 1456157 w 7467600"/>
              <a:gd name="connsiteY107" fmla="*/ 5371404 h 6858000"/>
              <a:gd name="connsiteX108" fmla="*/ 4988186 w 7467600"/>
              <a:gd name="connsiteY108" fmla="*/ 5216467 h 6858000"/>
              <a:gd name="connsiteX109" fmla="*/ 4777334 w 7467600"/>
              <a:gd name="connsiteY109" fmla="*/ 5406072 h 6858000"/>
              <a:gd name="connsiteX110" fmla="*/ 4718341 w 7467600"/>
              <a:gd name="connsiteY110" fmla="*/ 5468043 h 6858000"/>
              <a:gd name="connsiteX111" fmla="*/ 4604655 w 7467600"/>
              <a:gd name="connsiteY111" fmla="*/ 5583434 h 6858000"/>
              <a:gd name="connsiteX112" fmla="*/ 4565074 w 7467600"/>
              <a:gd name="connsiteY112" fmla="*/ 5618550 h 6858000"/>
              <a:gd name="connsiteX113" fmla="*/ 4988186 w 7467600"/>
              <a:gd name="connsiteY113" fmla="*/ 5216467 h 6858000"/>
              <a:gd name="connsiteX114" fmla="*/ 4978032 w 7467600"/>
              <a:gd name="connsiteY114" fmla="*/ 5183809 h 6858000"/>
              <a:gd name="connsiteX115" fmla="*/ 4463413 w 7467600"/>
              <a:gd name="connsiteY115" fmla="*/ 5615162 h 6858000"/>
              <a:gd name="connsiteX116" fmla="*/ 4358134 w 7467600"/>
              <a:gd name="connsiteY116" fmla="*/ 5742791 h 6858000"/>
              <a:gd name="connsiteX117" fmla="*/ 4376219 w 7467600"/>
              <a:gd name="connsiteY117" fmla="*/ 5729027 h 6858000"/>
              <a:gd name="connsiteX118" fmla="*/ 4582340 w 7467600"/>
              <a:gd name="connsiteY118" fmla="*/ 5561037 h 6858000"/>
              <a:gd name="connsiteX119" fmla="*/ 4694684 w 7467600"/>
              <a:gd name="connsiteY119" fmla="*/ 5447098 h 6858000"/>
              <a:gd name="connsiteX120" fmla="*/ 4754123 w 7467600"/>
              <a:gd name="connsiteY120" fmla="*/ 5384643 h 6858000"/>
              <a:gd name="connsiteX121" fmla="*/ 4978032 w 7467600"/>
              <a:gd name="connsiteY121" fmla="*/ 5183809 h 6858000"/>
              <a:gd name="connsiteX122" fmla="*/ 1903353 w 7467600"/>
              <a:gd name="connsiteY122" fmla="*/ 5044827 h 6858000"/>
              <a:gd name="connsiteX123" fmla="*/ 1936931 w 7467600"/>
              <a:gd name="connsiteY123" fmla="*/ 5093954 h 6858000"/>
              <a:gd name="connsiteX124" fmla="*/ 2195868 w 7467600"/>
              <a:gd name="connsiteY124" fmla="*/ 5396574 h 6858000"/>
              <a:gd name="connsiteX125" fmla="*/ 2088852 w 7467600"/>
              <a:gd name="connsiteY125" fmla="*/ 5166123 h 6858000"/>
              <a:gd name="connsiteX126" fmla="*/ 1958241 w 7467600"/>
              <a:gd name="connsiteY126" fmla="*/ 5067955 h 6858000"/>
              <a:gd name="connsiteX127" fmla="*/ 1903353 w 7467600"/>
              <a:gd name="connsiteY127" fmla="*/ 5044827 h 6858000"/>
              <a:gd name="connsiteX128" fmla="*/ 1979378 w 7467600"/>
              <a:gd name="connsiteY128" fmla="*/ 4769504 h 6858000"/>
              <a:gd name="connsiteX129" fmla="*/ 2882120 w 7467600"/>
              <a:gd name="connsiteY129" fmla="*/ 5064547 h 6858000"/>
              <a:gd name="connsiteX130" fmla="*/ 2793103 w 7467600"/>
              <a:gd name="connsiteY130" fmla="*/ 5039699 h 6858000"/>
              <a:gd name="connsiteX131" fmla="*/ 2770041 w 7467600"/>
              <a:gd name="connsiteY131" fmla="*/ 5033634 h 6858000"/>
              <a:gd name="connsiteX132" fmla="*/ 1979378 w 7467600"/>
              <a:gd name="connsiteY132" fmla="*/ 4769504 h 6858000"/>
              <a:gd name="connsiteX133" fmla="*/ 1927410 w 7467600"/>
              <a:gd name="connsiteY133" fmla="*/ 4716164 h 6858000"/>
              <a:gd name="connsiteX134" fmla="*/ 1959587 w 7467600"/>
              <a:gd name="connsiteY134" fmla="*/ 4728849 h 6858000"/>
              <a:gd name="connsiteX135" fmla="*/ 2777707 w 7467600"/>
              <a:gd name="connsiteY135" fmla="*/ 5003991 h 6858000"/>
              <a:gd name="connsiteX136" fmla="*/ 2800768 w 7467600"/>
              <a:gd name="connsiteY136" fmla="*/ 5010056 h 6858000"/>
              <a:gd name="connsiteX137" fmla="*/ 2879408 w 7467600"/>
              <a:gd name="connsiteY137" fmla="*/ 5031590 h 6858000"/>
              <a:gd name="connsiteX138" fmla="*/ 2862295 w 7467600"/>
              <a:gd name="connsiteY138" fmla="*/ 5022958 h 6858000"/>
              <a:gd name="connsiteX139" fmla="*/ 2813343 w 7467600"/>
              <a:gd name="connsiteY139" fmla="*/ 4998369 h 6858000"/>
              <a:gd name="connsiteX140" fmla="*/ 2646245 w 7467600"/>
              <a:gd name="connsiteY140" fmla="*/ 4930999 h 6858000"/>
              <a:gd name="connsiteX141" fmla="*/ 1999243 w 7467600"/>
              <a:gd name="connsiteY141" fmla="*/ 4730524 h 6858000"/>
              <a:gd name="connsiteX142" fmla="*/ 1979527 w 7467600"/>
              <a:gd name="connsiteY142" fmla="*/ 4726651 h 6858000"/>
              <a:gd name="connsiteX143" fmla="*/ 1927410 w 7467600"/>
              <a:gd name="connsiteY143" fmla="*/ 4716164 h 6858000"/>
              <a:gd name="connsiteX144" fmla="*/ 1997014 w 7467600"/>
              <a:gd name="connsiteY144" fmla="*/ 4698007 h 6858000"/>
              <a:gd name="connsiteX145" fmla="*/ 2005458 w 7467600"/>
              <a:gd name="connsiteY145" fmla="*/ 4699540 h 6858000"/>
              <a:gd name="connsiteX146" fmla="*/ 2657186 w 7467600"/>
              <a:gd name="connsiteY146" fmla="*/ 4901687 h 6858000"/>
              <a:gd name="connsiteX147" fmla="*/ 2826662 w 7467600"/>
              <a:gd name="connsiteY147" fmla="*/ 4970362 h 6858000"/>
              <a:gd name="connsiteX148" fmla="*/ 2876100 w 7467600"/>
              <a:gd name="connsiteY148" fmla="*/ 4995397 h 6858000"/>
              <a:gd name="connsiteX149" fmla="*/ 3042600 w 7467600"/>
              <a:gd name="connsiteY149" fmla="*/ 5059532 h 6858000"/>
              <a:gd name="connsiteX150" fmla="*/ 1997014 w 7467600"/>
              <a:gd name="connsiteY150" fmla="*/ 4698007 h 6858000"/>
              <a:gd name="connsiteX151" fmla="*/ 2305292 w 7467600"/>
              <a:gd name="connsiteY151" fmla="*/ 4219492 h 6858000"/>
              <a:gd name="connsiteX152" fmla="*/ 3360922 w 7467600"/>
              <a:gd name="connsiteY152" fmla="*/ 4529373 h 6858000"/>
              <a:gd name="connsiteX153" fmla="*/ 3492420 w 7467600"/>
              <a:gd name="connsiteY153" fmla="*/ 4510145 h 6858000"/>
              <a:gd name="connsiteX154" fmla="*/ 3364086 w 7467600"/>
              <a:gd name="connsiteY154" fmla="*/ 4480340 h 6858000"/>
              <a:gd name="connsiteX155" fmla="*/ 3225818 w 7467600"/>
              <a:gd name="connsiteY155" fmla="*/ 4411822 h 6858000"/>
              <a:gd name="connsiteX156" fmla="*/ 3129696 w 7467600"/>
              <a:gd name="connsiteY156" fmla="*/ 4360704 h 6858000"/>
              <a:gd name="connsiteX157" fmla="*/ 2814545 w 7467600"/>
              <a:gd name="connsiteY157" fmla="*/ 4282955 h 6858000"/>
              <a:gd name="connsiteX158" fmla="*/ 2305292 w 7467600"/>
              <a:gd name="connsiteY158" fmla="*/ 4219492 h 6858000"/>
              <a:gd name="connsiteX159" fmla="*/ 2626982 w 7467600"/>
              <a:gd name="connsiteY159" fmla="*/ 4206450 h 6858000"/>
              <a:gd name="connsiteX160" fmla="*/ 2490617 w 7467600"/>
              <a:gd name="connsiteY160" fmla="*/ 4206951 h 6858000"/>
              <a:gd name="connsiteX161" fmla="*/ 2819869 w 7467600"/>
              <a:gd name="connsiteY161" fmla="*/ 4252936 h 6858000"/>
              <a:gd name="connsiteX162" fmla="*/ 3143018 w 7467600"/>
              <a:gd name="connsiteY162" fmla="*/ 4332698 h 6858000"/>
              <a:gd name="connsiteX163" fmla="*/ 3241520 w 7467600"/>
              <a:gd name="connsiteY163" fmla="*/ 4385112 h 6858000"/>
              <a:gd name="connsiteX164" fmla="*/ 3374575 w 7467600"/>
              <a:gd name="connsiteY164" fmla="*/ 4451517 h 6858000"/>
              <a:gd name="connsiteX165" fmla="*/ 3505221 w 7467600"/>
              <a:gd name="connsiteY165" fmla="*/ 4480757 h 6858000"/>
              <a:gd name="connsiteX166" fmla="*/ 2626982 w 7467600"/>
              <a:gd name="connsiteY166" fmla="*/ 4206450 h 6858000"/>
              <a:gd name="connsiteX167" fmla="*/ 1310106 w 7467600"/>
              <a:gd name="connsiteY167" fmla="*/ 3943217 h 6858000"/>
              <a:gd name="connsiteX168" fmla="*/ 854994 w 7467600"/>
              <a:gd name="connsiteY168" fmla="*/ 4399136 h 6858000"/>
              <a:gd name="connsiteX169" fmla="*/ 742462 w 7467600"/>
              <a:gd name="connsiteY169" fmla="*/ 4594648 h 6858000"/>
              <a:gd name="connsiteX170" fmla="*/ 820602 w 7467600"/>
              <a:gd name="connsiteY170" fmla="*/ 4485915 h 6858000"/>
              <a:gd name="connsiteX171" fmla="*/ 878295 w 7467600"/>
              <a:gd name="connsiteY171" fmla="*/ 4403594 h 6858000"/>
              <a:gd name="connsiteX172" fmla="*/ 1240607 w 7467600"/>
              <a:gd name="connsiteY172" fmla="*/ 4010401 h 6858000"/>
              <a:gd name="connsiteX173" fmla="*/ 1310106 w 7467600"/>
              <a:gd name="connsiteY173" fmla="*/ 3943217 h 6858000"/>
              <a:gd name="connsiteX174" fmla="*/ 1423113 w 7467600"/>
              <a:gd name="connsiteY174" fmla="*/ 3874565 h 6858000"/>
              <a:gd name="connsiteX175" fmla="*/ 1260565 w 7467600"/>
              <a:gd name="connsiteY175" fmla="*/ 4031982 h 6858000"/>
              <a:gd name="connsiteX176" fmla="*/ 901900 w 7467600"/>
              <a:gd name="connsiteY176" fmla="*/ 4421236 h 6858000"/>
              <a:gd name="connsiteX177" fmla="*/ 845044 w 7467600"/>
              <a:gd name="connsiteY177" fmla="*/ 4502436 h 6858000"/>
              <a:gd name="connsiteX178" fmla="*/ 685926 w 7467600"/>
              <a:gd name="connsiteY178" fmla="*/ 4703069 h 6858000"/>
              <a:gd name="connsiteX179" fmla="*/ 684248 w 7467600"/>
              <a:gd name="connsiteY179" fmla="*/ 4706721 h 6858000"/>
              <a:gd name="connsiteX180" fmla="*/ 1423113 w 7467600"/>
              <a:gd name="connsiteY180" fmla="*/ 3874565 h 6858000"/>
              <a:gd name="connsiteX181" fmla="*/ 3316479 w 7467600"/>
              <a:gd name="connsiteY181" fmla="*/ 3872136 h 6858000"/>
              <a:gd name="connsiteX182" fmla="*/ 3546806 w 7467600"/>
              <a:gd name="connsiteY182" fmla="*/ 4356139 h 6858000"/>
              <a:gd name="connsiteX183" fmla="*/ 3364433 w 7467600"/>
              <a:gd name="connsiteY183" fmla="*/ 3953121 h 6858000"/>
              <a:gd name="connsiteX184" fmla="*/ 3316479 w 7467600"/>
              <a:gd name="connsiteY184" fmla="*/ 3872136 h 6858000"/>
              <a:gd name="connsiteX185" fmla="*/ 3291335 w 7467600"/>
              <a:gd name="connsiteY185" fmla="*/ 3767420 h 6858000"/>
              <a:gd name="connsiteX186" fmla="*/ 3390805 w 7467600"/>
              <a:gd name="connsiteY186" fmla="*/ 3937163 h 6858000"/>
              <a:gd name="connsiteX187" fmla="*/ 3579062 w 7467600"/>
              <a:gd name="connsiteY187" fmla="*/ 4359040 h 6858000"/>
              <a:gd name="connsiteX188" fmla="*/ 3467355 w 7467600"/>
              <a:gd name="connsiteY188" fmla="*/ 3988130 h 6858000"/>
              <a:gd name="connsiteX189" fmla="*/ 3310753 w 7467600"/>
              <a:gd name="connsiteY189" fmla="*/ 3787140 h 6858000"/>
              <a:gd name="connsiteX190" fmla="*/ 3291335 w 7467600"/>
              <a:gd name="connsiteY190" fmla="*/ 3767420 h 6858000"/>
              <a:gd name="connsiteX191" fmla="*/ 1635889 w 7467600"/>
              <a:gd name="connsiteY191" fmla="*/ 3709494 h 6858000"/>
              <a:gd name="connsiteX192" fmla="*/ 1634800 w 7467600"/>
              <a:gd name="connsiteY192" fmla="*/ 3731111 h 6858000"/>
              <a:gd name="connsiteX193" fmla="*/ 1635889 w 7467600"/>
              <a:gd name="connsiteY193" fmla="*/ 3709494 h 6858000"/>
              <a:gd name="connsiteX194" fmla="*/ 1510397 w 7467600"/>
              <a:gd name="connsiteY194" fmla="*/ 3684705 h 6858000"/>
              <a:gd name="connsiteX195" fmla="*/ 1146550 w 7467600"/>
              <a:gd name="connsiteY195" fmla="*/ 3802012 h 6858000"/>
              <a:gd name="connsiteX196" fmla="*/ 698834 w 7467600"/>
              <a:gd name="connsiteY196" fmla="*/ 3952272 h 6858000"/>
              <a:gd name="connsiteX197" fmla="*/ 34256 w 7467600"/>
              <a:gd name="connsiteY197" fmla="*/ 4347603 h 6858000"/>
              <a:gd name="connsiteX198" fmla="*/ 527241 w 7467600"/>
              <a:gd name="connsiteY198" fmla="*/ 4065078 h 6858000"/>
              <a:gd name="connsiteX199" fmla="*/ 1510397 w 7467600"/>
              <a:gd name="connsiteY199" fmla="*/ 3684705 h 6858000"/>
              <a:gd name="connsiteX200" fmla="*/ 1313114 w 7467600"/>
              <a:gd name="connsiteY200" fmla="*/ 3655216 h 6858000"/>
              <a:gd name="connsiteX201" fmla="*/ 1109304 w 7467600"/>
              <a:gd name="connsiteY201" fmla="*/ 3669030 h 6858000"/>
              <a:gd name="connsiteX202" fmla="*/ 8129 w 7467600"/>
              <a:gd name="connsiteY202" fmla="*/ 4330519 h 6858000"/>
              <a:gd name="connsiteX203" fmla="*/ 687572 w 7467600"/>
              <a:gd name="connsiteY203" fmla="*/ 3925629 h 6858000"/>
              <a:gd name="connsiteX204" fmla="*/ 1138365 w 7467600"/>
              <a:gd name="connsiteY204" fmla="*/ 3774515 h 6858000"/>
              <a:gd name="connsiteX205" fmla="*/ 1505579 w 7467600"/>
              <a:gd name="connsiteY205" fmla="*/ 3655526 h 6858000"/>
              <a:gd name="connsiteX206" fmla="*/ 1313114 w 7467600"/>
              <a:gd name="connsiteY206" fmla="*/ 3655216 h 6858000"/>
              <a:gd name="connsiteX207" fmla="*/ 3655073 w 7467600"/>
              <a:gd name="connsiteY207" fmla="*/ 3650884 h 6858000"/>
              <a:gd name="connsiteX208" fmla="*/ 3989938 w 7467600"/>
              <a:gd name="connsiteY208" fmla="*/ 3991685 h 6858000"/>
              <a:gd name="connsiteX209" fmla="*/ 4393907 w 7467600"/>
              <a:gd name="connsiteY209" fmla="*/ 4261258 h 6858000"/>
              <a:gd name="connsiteX210" fmla="*/ 4648051 w 7467600"/>
              <a:gd name="connsiteY210" fmla="*/ 4374051 h 6858000"/>
              <a:gd name="connsiteX211" fmla="*/ 4383389 w 7467600"/>
              <a:gd name="connsiteY211" fmla="*/ 4184369 h 6858000"/>
              <a:gd name="connsiteX212" fmla="*/ 4165508 w 7467600"/>
              <a:gd name="connsiteY212" fmla="*/ 4035196 h 6858000"/>
              <a:gd name="connsiteX213" fmla="*/ 4068162 w 7467600"/>
              <a:gd name="connsiteY213" fmla="*/ 3953394 h 6858000"/>
              <a:gd name="connsiteX214" fmla="*/ 3981416 w 7467600"/>
              <a:gd name="connsiteY214" fmla="*/ 3880482 h 6858000"/>
              <a:gd name="connsiteX215" fmla="*/ 3800147 w 7467600"/>
              <a:gd name="connsiteY215" fmla="*/ 3749872 h 6858000"/>
              <a:gd name="connsiteX216" fmla="*/ 3655073 w 7467600"/>
              <a:gd name="connsiteY216" fmla="*/ 3650884 h 6858000"/>
              <a:gd name="connsiteX217" fmla="*/ 3670252 w 7467600"/>
              <a:gd name="connsiteY217" fmla="*/ 3622798 h 6858000"/>
              <a:gd name="connsiteX218" fmla="*/ 3817258 w 7467600"/>
              <a:gd name="connsiteY218" fmla="*/ 3723577 h 6858000"/>
              <a:gd name="connsiteX219" fmla="*/ 4000461 w 7467600"/>
              <a:gd name="connsiteY219" fmla="*/ 3855966 h 6858000"/>
              <a:gd name="connsiteX220" fmla="*/ 4088180 w 7467600"/>
              <a:gd name="connsiteY220" fmla="*/ 3929774 h 6858000"/>
              <a:gd name="connsiteX221" fmla="*/ 4184555 w 7467600"/>
              <a:gd name="connsiteY221" fmla="*/ 4010683 h 6858000"/>
              <a:gd name="connsiteX222" fmla="*/ 4399563 w 7467600"/>
              <a:gd name="connsiteY222" fmla="*/ 4158106 h 6858000"/>
              <a:gd name="connsiteX223" fmla="*/ 4684469 w 7467600"/>
              <a:gd name="connsiteY223" fmla="*/ 4364680 h 6858000"/>
              <a:gd name="connsiteX224" fmla="*/ 4690271 w 7467600"/>
              <a:gd name="connsiteY224" fmla="*/ 4370034 h 6858000"/>
              <a:gd name="connsiteX225" fmla="*/ 4136093 w 7467600"/>
              <a:gd name="connsiteY225" fmla="*/ 3858466 h 6858000"/>
              <a:gd name="connsiteX226" fmla="*/ 3670252 w 7467600"/>
              <a:gd name="connsiteY226" fmla="*/ 3622798 h 6858000"/>
              <a:gd name="connsiteX227" fmla="*/ 4440129 w 7467600"/>
              <a:gd name="connsiteY227" fmla="*/ 3448571 h 6858000"/>
              <a:gd name="connsiteX228" fmla="*/ 4856525 w 7467600"/>
              <a:gd name="connsiteY228" fmla="*/ 3915351 h 6858000"/>
              <a:gd name="connsiteX229" fmla="*/ 5059055 w 7467600"/>
              <a:gd name="connsiteY229" fmla="*/ 4108918 h 6858000"/>
              <a:gd name="connsiteX230" fmla="*/ 5290070 w 7467600"/>
              <a:gd name="connsiteY230" fmla="*/ 4263619 h 6858000"/>
              <a:gd name="connsiteX231" fmla="*/ 4834991 w 7467600"/>
              <a:gd name="connsiteY231" fmla="*/ 3830985 h 6858000"/>
              <a:gd name="connsiteX232" fmla="*/ 4440129 w 7467600"/>
              <a:gd name="connsiteY232" fmla="*/ 3448571 h 6858000"/>
              <a:gd name="connsiteX233" fmla="*/ 4441737 w 7467600"/>
              <a:gd name="connsiteY233" fmla="*/ 3399734 h 6858000"/>
              <a:gd name="connsiteX234" fmla="*/ 4431236 w 7467600"/>
              <a:gd name="connsiteY234" fmla="*/ 3400954 h 6858000"/>
              <a:gd name="connsiteX235" fmla="*/ 4557150 w 7467600"/>
              <a:gd name="connsiteY235" fmla="*/ 3510023 h 6858000"/>
              <a:gd name="connsiteX236" fmla="*/ 4856936 w 7467600"/>
              <a:gd name="connsiteY236" fmla="*/ 3809146 h 6858000"/>
              <a:gd name="connsiteX237" fmla="*/ 5111996 w 7467600"/>
              <a:gd name="connsiteY237" fmla="*/ 4065759 h 6858000"/>
              <a:gd name="connsiteX238" fmla="*/ 5388878 w 7467600"/>
              <a:gd name="connsiteY238" fmla="*/ 4300185 h 6858000"/>
              <a:gd name="connsiteX239" fmla="*/ 5425556 w 7467600"/>
              <a:gd name="connsiteY239" fmla="*/ 4308967 h 6858000"/>
              <a:gd name="connsiteX240" fmla="*/ 4943646 w 7467600"/>
              <a:gd name="connsiteY240" fmla="*/ 3822916 h 6858000"/>
              <a:gd name="connsiteX241" fmla="*/ 4594837 w 7467600"/>
              <a:gd name="connsiteY241" fmla="*/ 3532274 h 6858000"/>
              <a:gd name="connsiteX242" fmla="*/ 4441737 w 7467600"/>
              <a:gd name="connsiteY242" fmla="*/ 3399734 h 6858000"/>
              <a:gd name="connsiteX243" fmla="*/ 5425834 w 7467600"/>
              <a:gd name="connsiteY243" fmla="*/ 3162785 h 6858000"/>
              <a:gd name="connsiteX244" fmla="*/ 5401644 w 7467600"/>
              <a:gd name="connsiteY244" fmla="*/ 3617847 h 6858000"/>
              <a:gd name="connsiteX245" fmla="*/ 5467256 w 7467600"/>
              <a:gd name="connsiteY245" fmla="*/ 4175494 h 6858000"/>
              <a:gd name="connsiteX246" fmla="*/ 5448069 w 7467600"/>
              <a:gd name="connsiteY246" fmla="*/ 3567554 h 6858000"/>
              <a:gd name="connsiteX247" fmla="*/ 5425834 w 7467600"/>
              <a:gd name="connsiteY247" fmla="*/ 3162785 h 6858000"/>
              <a:gd name="connsiteX248" fmla="*/ 1318687 w 7467600"/>
              <a:gd name="connsiteY248" fmla="*/ 3113840 h 6858000"/>
              <a:gd name="connsiteX249" fmla="*/ 1066793 w 7467600"/>
              <a:gd name="connsiteY249" fmla="*/ 3212171 h 6858000"/>
              <a:gd name="connsiteX250" fmla="*/ 993319 w 7467600"/>
              <a:gd name="connsiteY250" fmla="*/ 3247648 h 6858000"/>
              <a:gd name="connsiteX251" fmla="*/ 853081 w 7467600"/>
              <a:gd name="connsiteY251" fmla="*/ 3312410 h 6858000"/>
              <a:gd name="connsiteX252" fmla="*/ 805957 w 7467600"/>
              <a:gd name="connsiteY252" fmla="*/ 3330443 h 6858000"/>
              <a:gd name="connsiteX253" fmla="*/ 1318687 w 7467600"/>
              <a:gd name="connsiteY253" fmla="*/ 3113840 h 6858000"/>
              <a:gd name="connsiteX254" fmla="*/ 5453702 w 7467600"/>
              <a:gd name="connsiteY254" fmla="*/ 3090882 h 6858000"/>
              <a:gd name="connsiteX255" fmla="*/ 5480135 w 7467600"/>
              <a:gd name="connsiteY255" fmla="*/ 3565802 h 6858000"/>
              <a:gd name="connsiteX256" fmla="*/ 5499023 w 7467600"/>
              <a:gd name="connsiteY256" fmla="*/ 4166310 h 6858000"/>
              <a:gd name="connsiteX257" fmla="*/ 5547022 w 7467600"/>
              <a:gd name="connsiteY257" fmla="*/ 3607838 h 6858000"/>
              <a:gd name="connsiteX258" fmla="*/ 5515964 w 7467600"/>
              <a:gd name="connsiteY258" fmla="*/ 3378541 h 6858000"/>
              <a:gd name="connsiteX259" fmla="*/ 5453702 w 7467600"/>
              <a:gd name="connsiteY259" fmla="*/ 3090882 h 6858000"/>
              <a:gd name="connsiteX260" fmla="*/ 1238695 w 7467600"/>
              <a:gd name="connsiteY260" fmla="*/ 3076820 h 6858000"/>
              <a:gd name="connsiteX261" fmla="*/ 716371 w 7467600"/>
              <a:gd name="connsiteY261" fmla="*/ 3293249 h 6858000"/>
              <a:gd name="connsiteX262" fmla="*/ 579522 w 7467600"/>
              <a:gd name="connsiteY262" fmla="*/ 3371759 h 6858000"/>
              <a:gd name="connsiteX263" fmla="*/ 600288 w 7467600"/>
              <a:gd name="connsiteY263" fmla="*/ 3365555 h 6858000"/>
              <a:gd name="connsiteX264" fmla="*/ 840692 w 7467600"/>
              <a:gd name="connsiteY264" fmla="*/ 3284921 h 6858000"/>
              <a:gd name="connsiteX265" fmla="*/ 979248 w 7467600"/>
              <a:gd name="connsiteY265" fmla="*/ 3221003 h 6858000"/>
              <a:gd name="connsiteX266" fmla="*/ 1053282 w 7467600"/>
              <a:gd name="connsiteY266" fmla="*/ 3185247 h 6858000"/>
              <a:gd name="connsiteX267" fmla="*/ 1320603 w 7467600"/>
              <a:gd name="connsiteY267" fmla="*/ 3081281 h 6858000"/>
              <a:gd name="connsiteX268" fmla="*/ 1238695 w 7467600"/>
              <a:gd name="connsiteY268" fmla="*/ 3076820 h 6858000"/>
              <a:gd name="connsiteX269" fmla="*/ 5425627 w 7467600"/>
              <a:gd name="connsiteY269" fmla="*/ 2954192 h 6858000"/>
              <a:gd name="connsiteX270" fmla="*/ 5470770 w 7467600"/>
              <a:gd name="connsiteY270" fmla="*/ 3005435 h 6858000"/>
              <a:gd name="connsiteX271" fmla="*/ 5519779 w 7467600"/>
              <a:gd name="connsiteY271" fmla="*/ 4359223 h 6858000"/>
              <a:gd name="connsiteX272" fmla="*/ 5520293 w 7467600"/>
              <a:gd name="connsiteY272" fmla="*/ 4360602 h 6858000"/>
              <a:gd name="connsiteX273" fmla="*/ 5767221 w 7467600"/>
              <a:gd name="connsiteY273" fmla="*/ 4665564 h 6858000"/>
              <a:gd name="connsiteX274" fmla="*/ 6937169 w 7467600"/>
              <a:gd name="connsiteY274" fmla="*/ 4815941 h 6858000"/>
              <a:gd name="connsiteX275" fmla="*/ 6953922 w 7467600"/>
              <a:gd name="connsiteY275" fmla="*/ 4890068 h 6858000"/>
              <a:gd name="connsiteX276" fmla="*/ 6071359 w 7467600"/>
              <a:gd name="connsiteY276" fmla="*/ 4770770 h 6858000"/>
              <a:gd name="connsiteX277" fmla="*/ 6038839 w 7467600"/>
              <a:gd name="connsiteY277" fmla="*/ 4764474 h 6858000"/>
              <a:gd name="connsiteX278" fmla="*/ 6038706 w 7467600"/>
              <a:gd name="connsiteY278" fmla="*/ 4763847 h 6858000"/>
              <a:gd name="connsiteX279" fmla="*/ 6037784 w 7467600"/>
              <a:gd name="connsiteY279" fmla="*/ 4764270 h 6858000"/>
              <a:gd name="connsiteX280" fmla="*/ 6038839 w 7467600"/>
              <a:gd name="connsiteY280" fmla="*/ 4764474 h 6858000"/>
              <a:gd name="connsiteX281" fmla="*/ 6040338 w 7467600"/>
              <a:gd name="connsiteY281" fmla="*/ 4771418 h 6858000"/>
              <a:gd name="connsiteX282" fmla="*/ 6024488 w 7467600"/>
              <a:gd name="connsiteY282" fmla="*/ 4809903 h 6858000"/>
              <a:gd name="connsiteX283" fmla="*/ 5599771 w 7467600"/>
              <a:gd name="connsiteY283" fmla="*/ 5509652 h 6858000"/>
              <a:gd name="connsiteX284" fmla="*/ 5548843 w 7467600"/>
              <a:gd name="connsiteY284" fmla="*/ 5563845 h 6858000"/>
              <a:gd name="connsiteX285" fmla="*/ 5940952 w 7467600"/>
              <a:gd name="connsiteY285" fmla="*/ 6250028 h 6858000"/>
              <a:gd name="connsiteX286" fmla="*/ 6043441 w 7467600"/>
              <a:gd name="connsiteY286" fmla="*/ 6665847 h 6858000"/>
              <a:gd name="connsiteX287" fmla="*/ 6093432 w 7467600"/>
              <a:gd name="connsiteY287" fmla="*/ 6858000 h 6858000"/>
              <a:gd name="connsiteX288" fmla="*/ 6034344 w 7467600"/>
              <a:gd name="connsiteY288" fmla="*/ 6858000 h 6858000"/>
              <a:gd name="connsiteX289" fmla="*/ 6026679 w 7467600"/>
              <a:gd name="connsiteY289" fmla="*/ 6836959 h 6858000"/>
              <a:gd name="connsiteX290" fmla="*/ 5800441 w 7467600"/>
              <a:gd name="connsiteY290" fmla="*/ 6335286 h 6858000"/>
              <a:gd name="connsiteX291" fmla="*/ 5526562 w 7467600"/>
              <a:gd name="connsiteY291" fmla="*/ 5705388 h 6858000"/>
              <a:gd name="connsiteX292" fmla="*/ 5519640 w 7467600"/>
              <a:gd name="connsiteY292" fmla="*/ 5683774 h 6858000"/>
              <a:gd name="connsiteX293" fmla="*/ 5844559 w 7467600"/>
              <a:gd name="connsiteY293" fmla="*/ 6553349 h 6858000"/>
              <a:gd name="connsiteX294" fmla="*/ 5975994 w 7467600"/>
              <a:gd name="connsiteY294" fmla="*/ 6858000 h 6858000"/>
              <a:gd name="connsiteX295" fmla="*/ 5898547 w 7467600"/>
              <a:gd name="connsiteY295" fmla="*/ 6858000 h 6858000"/>
              <a:gd name="connsiteX296" fmla="*/ 5682041 w 7467600"/>
              <a:gd name="connsiteY296" fmla="*/ 6355860 h 6858000"/>
              <a:gd name="connsiteX297" fmla="*/ 5461758 w 7467600"/>
              <a:gd name="connsiteY297" fmla="*/ 5820220 h 6858000"/>
              <a:gd name="connsiteX298" fmla="*/ 5237282 w 7467600"/>
              <a:gd name="connsiteY298" fmla="*/ 6579086 h 6858000"/>
              <a:gd name="connsiteX299" fmla="*/ 5115009 w 7467600"/>
              <a:gd name="connsiteY299" fmla="*/ 6858000 h 6858000"/>
              <a:gd name="connsiteX300" fmla="*/ 5028074 w 7467600"/>
              <a:gd name="connsiteY300" fmla="*/ 6858000 h 6858000"/>
              <a:gd name="connsiteX301" fmla="*/ 5079508 w 7467600"/>
              <a:gd name="connsiteY301" fmla="*/ 6749074 h 6858000"/>
              <a:gd name="connsiteX302" fmla="*/ 5371846 w 7467600"/>
              <a:gd name="connsiteY302" fmla="*/ 5924413 h 6858000"/>
              <a:gd name="connsiteX303" fmla="*/ 5270512 w 7467600"/>
              <a:gd name="connsiteY303" fmla="*/ 6138975 h 6858000"/>
              <a:gd name="connsiteX304" fmla="*/ 5062409 w 7467600"/>
              <a:gd name="connsiteY304" fmla="*/ 6653544 h 6858000"/>
              <a:gd name="connsiteX305" fmla="*/ 5036628 w 7467600"/>
              <a:gd name="connsiteY305" fmla="*/ 6754247 h 6858000"/>
              <a:gd name="connsiteX306" fmla="*/ 5009112 w 7467600"/>
              <a:gd name="connsiteY306" fmla="*/ 6858000 h 6858000"/>
              <a:gd name="connsiteX307" fmla="*/ 4976679 w 7467600"/>
              <a:gd name="connsiteY307" fmla="*/ 6858000 h 6858000"/>
              <a:gd name="connsiteX308" fmla="*/ 5006537 w 7467600"/>
              <a:gd name="connsiteY308" fmla="*/ 6747068 h 6858000"/>
              <a:gd name="connsiteX309" fmla="*/ 5032723 w 7467600"/>
              <a:gd name="connsiteY309" fmla="*/ 6644957 h 6858000"/>
              <a:gd name="connsiteX310" fmla="*/ 5242949 w 7467600"/>
              <a:gd name="connsiteY310" fmla="*/ 6125175 h 6858000"/>
              <a:gd name="connsiteX311" fmla="*/ 5286321 w 7467600"/>
              <a:gd name="connsiteY311" fmla="*/ 6033555 h 6858000"/>
              <a:gd name="connsiteX312" fmla="*/ 5008210 w 7467600"/>
              <a:gd name="connsiteY312" fmla="*/ 6649194 h 6858000"/>
              <a:gd name="connsiteX313" fmla="*/ 4986321 w 7467600"/>
              <a:gd name="connsiteY313" fmla="*/ 6765687 h 6858000"/>
              <a:gd name="connsiteX314" fmla="*/ 4973474 w 7467600"/>
              <a:gd name="connsiteY314" fmla="*/ 6858000 h 6858000"/>
              <a:gd name="connsiteX315" fmla="*/ 4907178 w 7467600"/>
              <a:gd name="connsiteY315" fmla="*/ 6858000 h 6858000"/>
              <a:gd name="connsiteX316" fmla="*/ 4910810 w 7467600"/>
              <a:gd name="connsiteY316" fmla="*/ 6829660 h 6858000"/>
              <a:gd name="connsiteX317" fmla="*/ 4987461 w 7467600"/>
              <a:gd name="connsiteY317" fmla="*/ 6432994 h 6858000"/>
              <a:gd name="connsiteX318" fmla="*/ 5179262 w 7467600"/>
              <a:gd name="connsiteY318" fmla="*/ 6035044 h 6858000"/>
              <a:gd name="connsiteX319" fmla="*/ 4689678 w 7467600"/>
              <a:gd name="connsiteY319" fmla="*/ 6440241 h 6858000"/>
              <a:gd name="connsiteX320" fmla="*/ 4477543 w 7467600"/>
              <a:gd name="connsiteY320" fmla="*/ 6674836 h 6858000"/>
              <a:gd name="connsiteX321" fmla="*/ 4329957 w 7467600"/>
              <a:gd name="connsiteY321" fmla="*/ 6858000 h 6858000"/>
              <a:gd name="connsiteX322" fmla="*/ 4218595 w 7467600"/>
              <a:gd name="connsiteY322" fmla="*/ 6858000 h 6858000"/>
              <a:gd name="connsiteX323" fmla="*/ 4368888 w 7467600"/>
              <a:gd name="connsiteY323" fmla="*/ 6668412 h 6858000"/>
              <a:gd name="connsiteX324" fmla="*/ 4563091 w 7467600"/>
              <a:gd name="connsiteY324" fmla="*/ 6442508 h 6858000"/>
              <a:gd name="connsiteX325" fmla="*/ 5387324 w 7467600"/>
              <a:gd name="connsiteY325" fmla="*/ 5705830 h 6858000"/>
              <a:gd name="connsiteX326" fmla="*/ 5073620 w 7467600"/>
              <a:gd name="connsiteY326" fmla="*/ 5955437 h 6858000"/>
              <a:gd name="connsiteX327" fmla="*/ 4689789 w 7467600"/>
              <a:gd name="connsiteY327" fmla="*/ 6268382 h 6858000"/>
              <a:gd name="connsiteX328" fmla="*/ 4418722 w 7467600"/>
              <a:gd name="connsiteY328" fmla="*/ 6570886 h 6858000"/>
              <a:gd name="connsiteX329" fmla="*/ 4214944 w 7467600"/>
              <a:gd name="connsiteY329" fmla="*/ 6858000 h 6858000"/>
              <a:gd name="connsiteX330" fmla="*/ 4177898 w 7467600"/>
              <a:gd name="connsiteY330" fmla="*/ 6858000 h 6858000"/>
              <a:gd name="connsiteX331" fmla="*/ 4391597 w 7467600"/>
              <a:gd name="connsiteY331" fmla="*/ 6556370 h 6858000"/>
              <a:gd name="connsiteX332" fmla="*/ 4668889 w 7467600"/>
              <a:gd name="connsiteY332" fmla="*/ 6246399 h 6858000"/>
              <a:gd name="connsiteX333" fmla="*/ 5055427 w 7467600"/>
              <a:gd name="connsiteY333" fmla="*/ 5931476 h 6858000"/>
              <a:gd name="connsiteX334" fmla="*/ 5371814 w 7467600"/>
              <a:gd name="connsiteY334" fmla="*/ 5678975 h 6858000"/>
              <a:gd name="connsiteX335" fmla="*/ 4987918 w 7467600"/>
              <a:gd name="connsiteY335" fmla="*/ 5838701 h 6858000"/>
              <a:gd name="connsiteX336" fmla="*/ 4317146 w 7467600"/>
              <a:gd name="connsiteY336" fmla="*/ 6587716 h 6858000"/>
              <a:gd name="connsiteX337" fmla="*/ 4171627 w 7467600"/>
              <a:gd name="connsiteY337" fmla="*/ 6858000 h 6858000"/>
              <a:gd name="connsiteX338" fmla="*/ 4081585 w 7467600"/>
              <a:gd name="connsiteY338" fmla="*/ 6858000 h 6858000"/>
              <a:gd name="connsiteX339" fmla="*/ 4238603 w 7467600"/>
              <a:gd name="connsiteY339" fmla="*/ 6559341 h 6858000"/>
              <a:gd name="connsiteX340" fmla="*/ 4778333 w 7467600"/>
              <a:gd name="connsiteY340" fmla="*/ 5873626 h 6858000"/>
              <a:gd name="connsiteX341" fmla="*/ 5414185 w 7467600"/>
              <a:gd name="connsiteY341" fmla="*/ 5573882 h 6858000"/>
              <a:gd name="connsiteX342" fmla="*/ 5959648 w 7467600"/>
              <a:gd name="connsiteY342" fmla="*/ 4760797 h 6858000"/>
              <a:gd name="connsiteX343" fmla="*/ 5355019 w 7467600"/>
              <a:gd name="connsiteY343" fmla="*/ 4734672 h 6858000"/>
              <a:gd name="connsiteX344" fmla="*/ 5083565 w 7467600"/>
              <a:gd name="connsiteY344" fmla="*/ 5179121 h 6858000"/>
              <a:gd name="connsiteX345" fmla="*/ 4713577 w 7467600"/>
              <a:gd name="connsiteY345" fmla="*/ 5616803 h 6858000"/>
              <a:gd name="connsiteX346" fmla="*/ 3989559 w 7467600"/>
              <a:gd name="connsiteY346" fmla="*/ 6145945 h 6858000"/>
              <a:gd name="connsiteX347" fmla="*/ 3939824 w 7467600"/>
              <a:gd name="connsiteY347" fmla="*/ 6066900 h 6858000"/>
              <a:gd name="connsiteX348" fmla="*/ 4584537 w 7467600"/>
              <a:gd name="connsiteY348" fmla="*/ 5324826 h 6858000"/>
              <a:gd name="connsiteX349" fmla="*/ 5037105 w 7467600"/>
              <a:gd name="connsiteY349" fmla="*/ 5088765 h 6858000"/>
              <a:gd name="connsiteX350" fmla="*/ 5039930 w 7467600"/>
              <a:gd name="connsiteY350" fmla="*/ 5089585 h 6858000"/>
              <a:gd name="connsiteX351" fmla="*/ 5263764 w 7467600"/>
              <a:gd name="connsiteY351" fmla="*/ 4735525 h 6858000"/>
              <a:gd name="connsiteX352" fmla="*/ 4086300 w 7467600"/>
              <a:gd name="connsiteY352" fmla="*/ 4884599 h 6858000"/>
              <a:gd name="connsiteX353" fmla="*/ 4085485 w 7467600"/>
              <a:gd name="connsiteY353" fmla="*/ 4899070 h 6858000"/>
              <a:gd name="connsiteX354" fmla="*/ 3871915 w 7467600"/>
              <a:gd name="connsiteY354" fmla="*/ 5253645 h 6858000"/>
              <a:gd name="connsiteX355" fmla="*/ 3799374 w 7467600"/>
              <a:gd name="connsiteY355" fmla="*/ 5466127 h 6858000"/>
              <a:gd name="connsiteX356" fmla="*/ 3498850 w 7467600"/>
              <a:gd name="connsiteY356" fmla="*/ 6661888 h 6858000"/>
              <a:gd name="connsiteX357" fmla="*/ 3399216 w 7467600"/>
              <a:gd name="connsiteY357" fmla="*/ 6858000 h 6858000"/>
              <a:gd name="connsiteX358" fmla="*/ 3303688 w 7467600"/>
              <a:gd name="connsiteY358" fmla="*/ 6858000 h 6858000"/>
              <a:gd name="connsiteX359" fmla="*/ 3391774 w 7467600"/>
              <a:gd name="connsiteY359" fmla="*/ 6697181 h 6858000"/>
              <a:gd name="connsiteX360" fmla="*/ 3735540 w 7467600"/>
              <a:gd name="connsiteY360" fmla="*/ 5546923 h 6858000"/>
              <a:gd name="connsiteX361" fmla="*/ 3729438 w 7467600"/>
              <a:gd name="connsiteY361" fmla="*/ 5569058 h 6858000"/>
              <a:gd name="connsiteX362" fmla="*/ 3707782 w 7467600"/>
              <a:gd name="connsiteY362" fmla="*/ 5644908 h 6858000"/>
              <a:gd name="connsiteX363" fmla="*/ 3583827 w 7467600"/>
              <a:gd name="connsiteY363" fmla="*/ 6039215 h 6858000"/>
              <a:gd name="connsiteX364" fmla="*/ 3547861 w 7467600"/>
              <a:gd name="connsiteY364" fmla="*/ 6129609 h 6858000"/>
              <a:gd name="connsiteX365" fmla="*/ 3490905 w 7467600"/>
              <a:gd name="connsiteY365" fmla="*/ 6277660 h 6858000"/>
              <a:gd name="connsiteX366" fmla="*/ 3455859 w 7467600"/>
              <a:gd name="connsiteY366" fmla="*/ 6391301 h 6858000"/>
              <a:gd name="connsiteX367" fmla="*/ 3429112 w 7467600"/>
              <a:gd name="connsiteY367" fmla="*/ 6479469 h 6858000"/>
              <a:gd name="connsiteX368" fmla="*/ 3304862 w 7467600"/>
              <a:gd name="connsiteY368" fmla="*/ 6796476 h 6858000"/>
              <a:gd name="connsiteX369" fmla="*/ 3276071 w 7467600"/>
              <a:gd name="connsiteY369" fmla="*/ 6858000 h 6858000"/>
              <a:gd name="connsiteX370" fmla="*/ 3240805 w 7467600"/>
              <a:gd name="connsiteY370" fmla="*/ 6858000 h 6858000"/>
              <a:gd name="connsiteX371" fmla="*/ 3275917 w 7467600"/>
              <a:gd name="connsiteY371" fmla="*/ 6783192 h 6858000"/>
              <a:gd name="connsiteX372" fmla="*/ 3399358 w 7467600"/>
              <a:gd name="connsiteY372" fmla="*/ 6469011 h 6858000"/>
              <a:gd name="connsiteX373" fmla="*/ 3425650 w 7467600"/>
              <a:gd name="connsiteY373" fmla="*/ 6381333 h 6858000"/>
              <a:gd name="connsiteX374" fmla="*/ 3460661 w 7467600"/>
              <a:gd name="connsiteY374" fmla="*/ 6266763 h 6858000"/>
              <a:gd name="connsiteX375" fmla="*/ 3518021 w 7467600"/>
              <a:gd name="connsiteY375" fmla="*/ 6117298 h 6858000"/>
              <a:gd name="connsiteX376" fmla="*/ 3554035 w 7467600"/>
              <a:gd name="connsiteY376" fmla="*/ 6027832 h 6858000"/>
              <a:gd name="connsiteX377" fmla="*/ 3677174 w 7467600"/>
              <a:gd name="connsiteY377" fmla="*/ 5636351 h 6858000"/>
              <a:gd name="connsiteX378" fmla="*/ 3698819 w 7467600"/>
              <a:gd name="connsiteY378" fmla="*/ 5560503 h 6858000"/>
              <a:gd name="connsiteX379" fmla="*/ 3702094 w 7467600"/>
              <a:gd name="connsiteY379" fmla="*/ 5549194 h 6858000"/>
              <a:gd name="connsiteX380" fmla="*/ 3398355 w 7467600"/>
              <a:gd name="connsiteY380" fmla="*/ 6094603 h 6858000"/>
              <a:gd name="connsiteX381" fmla="*/ 3193941 w 7467600"/>
              <a:gd name="connsiteY381" fmla="*/ 6798775 h 6858000"/>
              <a:gd name="connsiteX382" fmla="*/ 3184140 w 7467600"/>
              <a:gd name="connsiteY382" fmla="*/ 6858000 h 6858000"/>
              <a:gd name="connsiteX383" fmla="*/ 3099978 w 7467600"/>
              <a:gd name="connsiteY383" fmla="*/ 6858000 h 6858000"/>
              <a:gd name="connsiteX384" fmla="*/ 3101556 w 7467600"/>
              <a:gd name="connsiteY384" fmla="*/ 6843337 h 6858000"/>
              <a:gd name="connsiteX385" fmla="*/ 3370162 w 7467600"/>
              <a:gd name="connsiteY385" fmla="*/ 5785550 h 6858000"/>
              <a:gd name="connsiteX386" fmla="*/ 3746477 w 7467600"/>
              <a:gd name="connsiteY386" fmla="*/ 5377889 h 6858000"/>
              <a:gd name="connsiteX387" fmla="*/ 3863399 w 7467600"/>
              <a:gd name="connsiteY387" fmla="*/ 5087257 h 6858000"/>
              <a:gd name="connsiteX388" fmla="*/ 3968712 w 7467600"/>
              <a:gd name="connsiteY388" fmla="*/ 4913989 h 6858000"/>
              <a:gd name="connsiteX389" fmla="*/ 2792390 w 7467600"/>
              <a:gd name="connsiteY389" fmla="*/ 5382974 h 6858000"/>
              <a:gd name="connsiteX390" fmla="*/ 2714982 w 7467600"/>
              <a:gd name="connsiteY390" fmla="*/ 5427051 h 6858000"/>
              <a:gd name="connsiteX391" fmla="*/ 2813361 w 7467600"/>
              <a:gd name="connsiteY391" fmla="*/ 6023912 h 6858000"/>
              <a:gd name="connsiteX392" fmla="*/ 2688430 w 7467600"/>
              <a:gd name="connsiteY392" fmla="*/ 6801564 h 6858000"/>
              <a:gd name="connsiteX393" fmla="*/ 2629626 w 7467600"/>
              <a:gd name="connsiteY393" fmla="*/ 6763394 h 6858000"/>
              <a:gd name="connsiteX394" fmla="*/ 2565328 w 7467600"/>
              <a:gd name="connsiteY394" fmla="*/ 5516399 h 6858000"/>
              <a:gd name="connsiteX395" fmla="*/ 1922999 w 7467600"/>
              <a:gd name="connsiteY395" fmla="*/ 5980343 h 6858000"/>
              <a:gd name="connsiteX396" fmla="*/ 1950261 w 7467600"/>
              <a:gd name="connsiteY396" fmla="*/ 6405858 h 6858000"/>
              <a:gd name="connsiteX397" fmla="*/ 2365554 w 7467600"/>
              <a:gd name="connsiteY397" fmla="*/ 6759107 h 6858000"/>
              <a:gd name="connsiteX398" fmla="*/ 2424142 w 7467600"/>
              <a:gd name="connsiteY398" fmla="*/ 6858000 h 6858000"/>
              <a:gd name="connsiteX399" fmla="*/ 2395994 w 7467600"/>
              <a:gd name="connsiteY399" fmla="*/ 6858000 h 6858000"/>
              <a:gd name="connsiteX400" fmla="*/ 2392863 w 7467600"/>
              <a:gd name="connsiteY400" fmla="*/ 6852964 h 6858000"/>
              <a:gd name="connsiteX401" fmla="*/ 2017589 w 7467600"/>
              <a:gd name="connsiteY401" fmla="*/ 6493982 h 6858000"/>
              <a:gd name="connsiteX402" fmla="*/ 2147336 w 7467600"/>
              <a:gd name="connsiteY402" fmla="*/ 6594052 h 6858000"/>
              <a:gd name="connsiteX403" fmla="*/ 2207047 w 7467600"/>
              <a:gd name="connsiteY403" fmla="*/ 6654540 h 6858000"/>
              <a:gd name="connsiteX404" fmla="*/ 2299106 w 7467600"/>
              <a:gd name="connsiteY404" fmla="*/ 6778931 h 6858000"/>
              <a:gd name="connsiteX405" fmla="*/ 2314430 w 7467600"/>
              <a:gd name="connsiteY405" fmla="*/ 6801144 h 6858000"/>
              <a:gd name="connsiteX406" fmla="*/ 2352406 w 7467600"/>
              <a:gd name="connsiteY406" fmla="*/ 6858000 h 6858000"/>
              <a:gd name="connsiteX407" fmla="*/ 2314492 w 7467600"/>
              <a:gd name="connsiteY407" fmla="*/ 6858000 h 6858000"/>
              <a:gd name="connsiteX408" fmla="*/ 2288095 w 7467600"/>
              <a:gd name="connsiteY408" fmla="*/ 6818030 h 6858000"/>
              <a:gd name="connsiteX409" fmla="*/ 2272768 w 7467600"/>
              <a:gd name="connsiteY409" fmla="*/ 6795822 h 6858000"/>
              <a:gd name="connsiteX410" fmla="*/ 2182715 w 7467600"/>
              <a:gd name="connsiteY410" fmla="*/ 6675071 h 6858000"/>
              <a:gd name="connsiteX411" fmla="*/ 2032061 w 7467600"/>
              <a:gd name="connsiteY411" fmla="*/ 6541380 h 6858000"/>
              <a:gd name="connsiteX412" fmla="*/ 2257220 w 7467600"/>
              <a:gd name="connsiteY412" fmla="*/ 6826257 h 6858000"/>
              <a:gd name="connsiteX413" fmla="*/ 2281324 w 7467600"/>
              <a:gd name="connsiteY413" fmla="*/ 6858000 h 6858000"/>
              <a:gd name="connsiteX414" fmla="*/ 2242860 w 7467600"/>
              <a:gd name="connsiteY414" fmla="*/ 6858000 h 6858000"/>
              <a:gd name="connsiteX415" fmla="*/ 2232818 w 7467600"/>
              <a:gd name="connsiteY415" fmla="*/ 6844926 h 6858000"/>
              <a:gd name="connsiteX416" fmla="*/ 1990172 w 7467600"/>
              <a:gd name="connsiteY416" fmla="*/ 6542121 h 6858000"/>
              <a:gd name="connsiteX417" fmla="*/ 2124090 w 7467600"/>
              <a:gd name="connsiteY417" fmla="*/ 6761017 h 6858000"/>
              <a:gd name="connsiteX418" fmla="*/ 2200380 w 7467600"/>
              <a:gd name="connsiteY418" fmla="*/ 6858000 h 6858000"/>
              <a:gd name="connsiteX419" fmla="*/ 2147507 w 7467600"/>
              <a:gd name="connsiteY419" fmla="*/ 6858000 h 6858000"/>
              <a:gd name="connsiteX420" fmla="*/ 2070668 w 7467600"/>
              <a:gd name="connsiteY420" fmla="*/ 6761520 h 6858000"/>
              <a:gd name="connsiteX421" fmla="*/ 1975142 w 7467600"/>
              <a:gd name="connsiteY421" fmla="*/ 6585570 h 6858000"/>
              <a:gd name="connsiteX422" fmla="*/ 2050035 w 7467600"/>
              <a:gd name="connsiteY422" fmla="*/ 6813345 h 6858000"/>
              <a:gd name="connsiteX423" fmla="*/ 2063025 w 7467600"/>
              <a:gd name="connsiteY423" fmla="*/ 6858000 h 6858000"/>
              <a:gd name="connsiteX424" fmla="*/ 2021675 w 7467600"/>
              <a:gd name="connsiteY424" fmla="*/ 6858000 h 6858000"/>
              <a:gd name="connsiteX425" fmla="*/ 2019308 w 7467600"/>
              <a:gd name="connsiteY425" fmla="*/ 6847118 h 6858000"/>
              <a:gd name="connsiteX426" fmla="*/ 1938835 w 7467600"/>
              <a:gd name="connsiteY426" fmla="*/ 6551160 h 6858000"/>
              <a:gd name="connsiteX427" fmla="*/ 1953230 w 7467600"/>
              <a:gd name="connsiteY427" fmla="*/ 6759699 h 6858000"/>
              <a:gd name="connsiteX428" fmla="*/ 1956763 w 7467600"/>
              <a:gd name="connsiteY428" fmla="*/ 6778191 h 6858000"/>
              <a:gd name="connsiteX429" fmla="*/ 1967925 w 7467600"/>
              <a:gd name="connsiteY429" fmla="*/ 6858000 h 6858000"/>
              <a:gd name="connsiteX430" fmla="*/ 1936622 w 7467600"/>
              <a:gd name="connsiteY430" fmla="*/ 6858000 h 6858000"/>
              <a:gd name="connsiteX431" fmla="*/ 1926261 w 7467600"/>
              <a:gd name="connsiteY431" fmla="*/ 6784064 h 6858000"/>
              <a:gd name="connsiteX432" fmla="*/ 1922724 w 7467600"/>
              <a:gd name="connsiteY432" fmla="*/ 6765577 h 6858000"/>
              <a:gd name="connsiteX433" fmla="*/ 1904650 w 7467600"/>
              <a:gd name="connsiteY433" fmla="*/ 6639616 h 6858000"/>
              <a:gd name="connsiteX434" fmla="*/ 1885273 w 7467600"/>
              <a:gd name="connsiteY434" fmla="*/ 6858000 h 6858000"/>
              <a:gd name="connsiteX435" fmla="*/ 1854363 w 7467600"/>
              <a:gd name="connsiteY435" fmla="*/ 6858000 h 6858000"/>
              <a:gd name="connsiteX436" fmla="*/ 1880391 w 7467600"/>
              <a:gd name="connsiteY436" fmla="*/ 6603796 h 6858000"/>
              <a:gd name="connsiteX437" fmla="*/ 1818273 w 7467600"/>
              <a:gd name="connsiteY437" fmla="*/ 6715729 h 6858000"/>
              <a:gd name="connsiteX438" fmla="*/ 1794691 w 7467600"/>
              <a:gd name="connsiteY438" fmla="*/ 6843239 h 6858000"/>
              <a:gd name="connsiteX439" fmla="*/ 1794914 w 7467600"/>
              <a:gd name="connsiteY439" fmla="*/ 6858000 h 6858000"/>
              <a:gd name="connsiteX440" fmla="*/ 1746128 w 7467600"/>
              <a:gd name="connsiteY440" fmla="*/ 6858000 h 6858000"/>
              <a:gd name="connsiteX441" fmla="*/ 1753934 w 7467600"/>
              <a:gd name="connsiteY441" fmla="*/ 6724796 h 6858000"/>
              <a:gd name="connsiteX442" fmla="*/ 1792053 w 7467600"/>
              <a:gd name="connsiteY442" fmla="*/ 6572396 h 6858000"/>
              <a:gd name="connsiteX443" fmla="*/ 1862248 w 7467600"/>
              <a:gd name="connsiteY443" fmla="*/ 6266397 h 6858000"/>
              <a:gd name="connsiteX444" fmla="*/ 1862250 w 7467600"/>
              <a:gd name="connsiteY444" fmla="*/ 6033531 h 6858000"/>
              <a:gd name="connsiteX445" fmla="*/ 1211999 w 7467600"/>
              <a:gd name="connsiteY445" fmla="*/ 6683610 h 6858000"/>
              <a:gd name="connsiteX446" fmla="*/ 1213266 w 7467600"/>
              <a:gd name="connsiteY446" fmla="*/ 6691947 h 6858000"/>
              <a:gd name="connsiteX447" fmla="*/ 1203370 w 7467600"/>
              <a:gd name="connsiteY447" fmla="*/ 6850676 h 6858000"/>
              <a:gd name="connsiteX448" fmla="*/ 1203671 w 7467600"/>
              <a:gd name="connsiteY448" fmla="*/ 6858000 h 6858000"/>
              <a:gd name="connsiteX449" fmla="*/ 1143180 w 7467600"/>
              <a:gd name="connsiteY449" fmla="*/ 6858000 h 6858000"/>
              <a:gd name="connsiteX450" fmla="*/ 1142176 w 7467600"/>
              <a:gd name="connsiteY450" fmla="*/ 6766045 h 6858000"/>
              <a:gd name="connsiteX451" fmla="*/ 1067484 w 7467600"/>
              <a:gd name="connsiteY451" fmla="*/ 6858000 h 6858000"/>
              <a:gd name="connsiteX452" fmla="*/ 953928 w 7467600"/>
              <a:gd name="connsiteY452" fmla="*/ 6858000 h 6858000"/>
              <a:gd name="connsiteX453" fmla="*/ 959715 w 7467600"/>
              <a:gd name="connsiteY453" fmla="*/ 6850185 h 6858000"/>
              <a:gd name="connsiteX454" fmla="*/ 1483788 w 7467600"/>
              <a:gd name="connsiteY454" fmla="*/ 6259174 h 6858000"/>
              <a:gd name="connsiteX455" fmla="*/ 1100671 w 7467600"/>
              <a:gd name="connsiteY455" fmla="*/ 6252137 h 6858000"/>
              <a:gd name="connsiteX456" fmla="*/ 1090144 w 7467600"/>
              <a:gd name="connsiteY456" fmla="*/ 6256748 h 6858000"/>
              <a:gd name="connsiteX457" fmla="*/ 1095872 w 7467600"/>
              <a:gd name="connsiteY457" fmla="*/ 6271892 h 6858000"/>
              <a:gd name="connsiteX458" fmla="*/ 262785 w 7467600"/>
              <a:gd name="connsiteY458" fmla="*/ 6845450 h 6858000"/>
              <a:gd name="connsiteX459" fmla="*/ 209968 w 7467600"/>
              <a:gd name="connsiteY459" fmla="*/ 6770713 h 6858000"/>
              <a:gd name="connsiteX460" fmla="*/ 873460 w 7467600"/>
              <a:gd name="connsiteY460" fmla="*/ 6253768 h 6858000"/>
              <a:gd name="connsiteX461" fmla="*/ 192686 w 7467600"/>
              <a:gd name="connsiteY461" fmla="*/ 5849257 h 6858000"/>
              <a:gd name="connsiteX462" fmla="*/ 4696 w 7467600"/>
              <a:gd name="connsiteY462" fmla="*/ 5697668 h 6858000"/>
              <a:gd name="connsiteX463" fmla="*/ 0 w 7467600"/>
              <a:gd name="connsiteY463" fmla="*/ 5689984 h 6858000"/>
              <a:gd name="connsiteX464" fmla="*/ 0 w 7467600"/>
              <a:gd name="connsiteY464" fmla="*/ 5513472 h 6858000"/>
              <a:gd name="connsiteX465" fmla="*/ 174101 w 7467600"/>
              <a:gd name="connsiteY465" fmla="*/ 5620277 h 6858000"/>
              <a:gd name="connsiteX466" fmla="*/ 891800 w 7467600"/>
              <a:gd name="connsiteY466" fmla="*/ 6036935 h 6858000"/>
              <a:gd name="connsiteX467" fmla="*/ 1072219 w 7467600"/>
              <a:gd name="connsiteY467" fmla="*/ 6169443 h 6858000"/>
              <a:gd name="connsiteX468" fmla="*/ 1074117 w 7467600"/>
              <a:gd name="connsiteY468" fmla="*/ 6170301 h 6858000"/>
              <a:gd name="connsiteX469" fmla="*/ 1083114 w 7467600"/>
              <a:gd name="connsiteY469" fmla="*/ 6174131 h 6858000"/>
              <a:gd name="connsiteX470" fmla="*/ 1543010 w 7467600"/>
              <a:gd name="connsiteY470" fmla="*/ 6191140 h 6858000"/>
              <a:gd name="connsiteX471" fmla="*/ 1551080 w 7467600"/>
              <a:gd name="connsiteY471" fmla="*/ 6195006 h 6858000"/>
              <a:gd name="connsiteX472" fmla="*/ 2345443 w 7467600"/>
              <a:gd name="connsiteY472" fmla="*/ 5549882 h 6858000"/>
              <a:gd name="connsiteX473" fmla="*/ 1721499 w 7467600"/>
              <a:gd name="connsiteY473" fmla="*/ 5599969 h 6858000"/>
              <a:gd name="connsiteX474" fmla="*/ 767716 w 7467600"/>
              <a:gd name="connsiteY474" fmla="*/ 5472768 h 6858000"/>
              <a:gd name="connsiteX475" fmla="*/ 722147 w 7467600"/>
              <a:gd name="connsiteY475" fmla="*/ 5393091 h 6858000"/>
              <a:gd name="connsiteX476" fmla="*/ 1485552 w 7467600"/>
              <a:gd name="connsiteY476" fmla="*/ 5313202 h 6858000"/>
              <a:gd name="connsiteX477" fmla="*/ 2143004 w 7467600"/>
              <a:gd name="connsiteY477" fmla="*/ 5402420 h 6858000"/>
              <a:gd name="connsiteX478" fmla="*/ 1933391 w 7467600"/>
              <a:gd name="connsiteY478" fmla="*/ 5156971 h 6858000"/>
              <a:gd name="connsiteX479" fmla="*/ 1827118 w 7467600"/>
              <a:gd name="connsiteY479" fmla="*/ 4968410 h 6858000"/>
              <a:gd name="connsiteX480" fmla="*/ 1837349 w 7467600"/>
              <a:gd name="connsiteY480" fmla="*/ 4956357 h 6858000"/>
              <a:gd name="connsiteX481" fmla="*/ 2162835 w 7467600"/>
              <a:gd name="connsiteY481" fmla="*/ 5187853 h 6858000"/>
              <a:gd name="connsiteX482" fmla="*/ 2257167 w 7467600"/>
              <a:gd name="connsiteY482" fmla="*/ 5462123 h 6858000"/>
              <a:gd name="connsiteX483" fmla="*/ 2261598 w 7467600"/>
              <a:gd name="connsiteY483" fmla="*/ 5467998 h 6858000"/>
              <a:gd name="connsiteX484" fmla="*/ 2437177 w 7467600"/>
              <a:gd name="connsiteY484" fmla="*/ 5479608 h 6858000"/>
              <a:gd name="connsiteX485" fmla="*/ 2445247 w 7467600"/>
              <a:gd name="connsiteY485" fmla="*/ 5483476 h 6858000"/>
              <a:gd name="connsiteX486" fmla="*/ 2743626 w 7467600"/>
              <a:gd name="connsiteY486" fmla="*/ 5304819 h 6858000"/>
              <a:gd name="connsiteX487" fmla="*/ 3048102 w 7467600"/>
              <a:gd name="connsiteY487" fmla="*/ 5150595 h 6858000"/>
              <a:gd name="connsiteX488" fmla="*/ 1799414 w 7467600"/>
              <a:gd name="connsiteY488" fmla="*/ 4694732 h 6858000"/>
              <a:gd name="connsiteX489" fmla="*/ 1771735 w 7467600"/>
              <a:gd name="connsiteY489" fmla="*/ 4619929 h 6858000"/>
              <a:gd name="connsiteX490" fmla="*/ 3104273 w 7467600"/>
              <a:gd name="connsiteY490" fmla="*/ 5076159 h 6858000"/>
              <a:gd name="connsiteX491" fmla="*/ 3113245 w 7467600"/>
              <a:gd name="connsiteY491" fmla="*/ 5090705 h 6858000"/>
              <a:gd name="connsiteX492" fmla="*/ 3126294 w 7467600"/>
              <a:gd name="connsiteY492" fmla="*/ 5114400 h 6858000"/>
              <a:gd name="connsiteX493" fmla="*/ 3937433 w 7467600"/>
              <a:gd name="connsiteY493" fmla="*/ 4830473 h 6858000"/>
              <a:gd name="connsiteX494" fmla="*/ 3590475 w 7467600"/>
              <a:gd name="connsiteY494" fmla="*/ 4597974 h 6858000"/>
              <a:gd name="connsiteX495" fmla="*/ 3100264 w 7467600"/>
              <a:gd name="connsiteY495" fmla="*/ 4579845 h 6858000"/>
              <a:gd name="connsiteX496" fmla="*/ 2183576 w 7467600"/>
              <a:gd name="connsiteY496" fmla="*/ 4227150 h 6858000"/>
              <a:gd name="connsiteX497" fmla="*/ 2151029 w 7467600"/>
              <a:gd name="connsiteY497" fmla="*/ 4146947 h 6858000"/>
              <a:gd name="connsiteX498" fmla="*/ 3563434 w 7467600"/>
              <a:gd name="connsiteY498" fmla="*/ 4469115 h 6858000"/>
              <a:gd name="connsiteX499" fmla="*/ 3177952 w 7467600"/>
              <a:gd name="connsiteY499" fmla="*/ 3657386 h 6858000"/>
              <a:gd name="connsiteX500" fmla="*/ 3189263 w 7467600"/>
              <a:gd name="connsiteY500" fmla="*/ 3625726 h 6858000"/>
              <a:gd name="connsiteX501" fmla="*/ 3560912 w 7467600"/>
              <a:gd name="connsiteY501" fmla="*/ 4079863 h 6858000"/>
              <a:gd name="connsiteX502" fmla="*/ 3626636 w 7467600"/>
              <a:gd name="connsiteY502" fmla="*/ 4512230 h 6858000"/>
              <a:gd name="connsiteX503" fmla="*/ 3653088 w 7467600"/>
              <a:gd name="connsiteY503" fmla="*/ 4521417 h 6858000"/>
              <a:gd name="connsiteX504" fmla="*/ 3988128 w 7467600"/>
              <a:gd name="connsiteY504" fmla="*/ 4817267 h 6858000"/>
              <a:gd name="connsiteX505" fmla="*/ 4830582 w 7467600"/>
              <a:gd name="connsiteY505" fmla="*/ 4676000 h 6858000"/>
              <a:gd name="connsiteX506" fmla="*/ 4830100 w 7467600"/>
              <a:gd name="connsiteY506" fmla="*/ 4675554 h 6858000"/>
              <a:gd name="connsiteX507" fmla="*/ 4036318 w 7467600"/>
              <a:gd name="connsiteY507" fmla="*/ 4147013 h 6858000"/>
              <a:gd name="connsiteX508" fmla="*/ 3432098 w 7467600"/>
              <a:gd name="connsiteY508" fmla="*/ 3537312 h 6858000"/>
              <a:gd name="connsiteX509" fmla="*/ 3446761 w 7467600"/>
              <a:gd name="connsiteY509" fmla="*/ 3461278 h 6858000"/>
              <a:gd name="connsiteX510" fmla="*/ 4419733 w 7467600"/>
              <a:gd name="connsiteY510" fmla="*/ 3963555 h 6858000"/>
              <a:gd name="connsiteX511" fmla="*/ 4781371 w 7467600"/>
              <a:gd name="connsiteY511" fmla="*/ 4458604 h 6858000"/>
              <a:gd name="connsiteX512" fmla="*/ 4780440 w 7467600"/>
              <a:gd name="connsiteY512" fmla="*/ 4470290 h 6858000"/>
              <a:gd name="connsiteX513" fmla="*/ 4898954 w 7467600"/>
              <a:gd name="connsiteY513" fmla="*/ 4662092 h 6858000"/>
              <a:gd name="connsiteX514" fmla="*/ 4900699 w 7467600"/>
              <a:gd name="connsiteY514" fmla="*/ 4670867 h 6858000"/>
              <a:gd name="connsiteX515" fmla="*/ 5714511 w 7467600"/>
              <a:gd name="connsiteY515" fmla="*/ 4663483 h 6858000"/>
              <a:gd name="connsiteX516" fmla="*/ 5464793 w 7467600"/>
              <a:gd name="connsiteY516" fmla="*/ 4393556 h 6858000"/>
              <a:gd name="connsiteX517" fmla="*/ 5461897 w 7467600"/>
              <a:gd name="connsiteY517" fmla="*/ 4390879 h 6858000"/>
              <a:gd name="connsiteX518" fmla="*/ 4294126 w 7467600"/>
              <a:gd name="connsiteY518" fmla="*/ 3303048 h 6858000"/>
              <a:gd name="connsiteX519" fmla="*/ 4305321 w 7467600"/>
              <a:gd name="connsiteY519" fmla="*/ 3256953 h 6858000"/>
              <a:gd name="connsiteX520" fmla="*/ 4949299 w 7467600"/>
              <a:gd name="connsiteY520" fmla="*/ 3766336 h 6858000"/>
              <a:gd name="connsiteX521" fmla="*/ 5291452 w 7467600"/>
              <a:gd name="connsiteY521" fmla="*/ 4076801 h 6858000"/>
              <a:gd name="connsiteX522" fmla="*/ 5434998 w 7467600"/>
              <a:gd name="connsiteY522" fmla="*/ 4254100 h 6858000"/>
              <a:gd name="connsiteX523" fmla="*/ 5351015 w 7467600"/>
              <a:gd name="connsiteY523" fmla="*/ 3760989 h 6858000"/>
              <a:gd name="connsiteX524" fmla="*/ 5413780 w 7467600"/>
              <a:gd name="connsiteY524" fmla="*/ 2966265 h 6858000"/>
              <a:gd name="connsiteX525" fmla="*/ 5425627 w 7467600"/>
              <a:gd name="connsiteY525" fmla="*/ 2954192 h 6858000"/>
              <a:gd name="connsiteX526" fmla="*/ 6604735 w 7467600"/>
              <a:gd name="connsiteY526" fmla="*/ 2041381 h 6858000"/>
              <a:gd name="connsiteX527" fmla="*/ 7204487 w 7467600"/>
              <a:gd name="connsiteY527" fmla="*/ 2742112 h 6858000"/>
              <a:gd name="connsiteX528" fmla="*/ 7131592 w 7467600"/>
              <a:gd name="connsiteY528" fmla="*/ 2672096 h 6858000"/>
              <a:gd name="connsiteX529" fmla="*/ 6996344 w 7467600"/>
              <a:gd name="connsiteY529" fmla="*/ 2518310 h 6858000"/>
              <a:gd name="connsiteX530" fmla="*/ 6735495 w 7467600"/>
              <a:gd name="connsiteY530" fmla="*/ 2196890 h 6858000"/>
              <a:gd name="connsiteX531" fmla="*/ 6721901 w 7467600"/>
              <a:gd name="connsiteY531" fmla="*/ 2179274 h 6858000"/>
              <a:gd name="connsiteX532" fmla="*/ 6604735 w 7467600"/>
              <a:gd name="connsiteY532" fmla="*/ 2041381 h 6858000"/>
              <a:gd name="connsiteX533" fmla="*/ 6591670 w 7467600"/>
              <a:gd name="connsiteY533" fmla="*/ 1988277 h 6858000"/>
              <a:gd name="connsiteX534" fmla="*/ 6747349 w 7467600"/>
              <a:gd name="connsiteY534" fmla="*/ 2160069 h 6858000"/>
              <a:gd name="connsiteX535" fmla="*/ 6760943 w 7467600"/>
              <a:gd name="connsiteY535" fmla="*/ 2177686 h 6858000"/>
              <a:gd name="connsiteX536" fmla="*/ 7021065 w 7467600"/>
              <a:gd name="connsiteY536" fmla="*/ 2498102 h 6858000"/>
              <a:gd name="connsiteX537" fmla="*/ 7155223 w 7467600"/>
              <a:gd name="connsiteY537" fmla="*/ 2650386 h 6858000"/>
              <a:gd name="connsiteX538" fmla="*/ 7203167 w 7467600"/>
              <a:gd name="connsiteY538" fmla="*/ 2697288 h 6858000"/>
              <a:gd name="connsiteX539" fmla="*/ 6937703 w 7467600"/>
              <a:gd name="connsiteY539" fmla="*/ 2321981 h 6858000"/>
              <a:gd name="connsiteX540" fmla="*/ 6591670 w 7467600"/>
              <a:gd name="connsiteY540" fmla="*/ 1988277 h 6858000"/>
              <a:gd name="connsiteX541" fmla="*/ 5798671 w 7467600"/>
              <a:gd name="connsiteY541" fmla="*/ 1981601 h 6858000"/>
              <a:gd name="connsiteX542" fmla="*/ 5754709 w 7467600"/>
              <a:gd name="connsiteY542" fmla="*/ 2071454 h 6858000"/>
              <a:gd name="connsiteX543" fmla="*/ 5763044 w 7467600"/>
              <a:gd name="connsiteY543" fmla="*/ 2842206 h 6858000"/>
              <a:gd name="connsiteX544" fmla="*/ 5764974 w 7467600"/>
              <a:gd name="connsiteY544" fmla="*/ 2799609 h 6858000"/>
              <a:gd name="connsiteX545" fmla="*/ 5767665 w 7467600"/>
              <a:gd name="connsiteY545" fmla="*/ 2666409 h 6858000"/>
              <a:gd name="connsiteX546" fmla="*/ 5763055 w 7467600"/>
              <a:gd name="connsiteY546" fmla="*/ 2579705 h 6858000"/>
              <a:gd name="connsiteX547" fmla="*/ 5758079 w 7467600"/>
              <a:gd name="connsiteY547" fmla="*/ 2492508 h 6858000"/>
              <a:gd name="connsiteX548" fmla="*/ 5779325 w 7467600"/>
              <a:gd name="connsiteY548" fmla="*/ 2197069 h 6858000"/>
              <a:gd name="connsiteX549" fmla="*/ 5798671 w 7467600"/>
              <a:gd name="connsiteY549" fmla="*/ 1981601 h 6858000"/>
              <a:gd name="connsiteX550" fmla="*/ 5829202 w 7467600"/>
              <a:gd name="connsiteY550" fmla="*/ 1971679 h 6858000"/>
              <a:gd name="connsiteX551" fmla="*/ 5809558 w 7467600"/>
              <a:gd name="connsiteY551" fmla="*/ 2198043 h 6858000"/>
              <a:gd name="connsiteX552" fmla="*/ 5788653 w 7467600"/>
              <a:gd name="connsiteY552" fmla="*/ 2489430 h 6858000"/>
              <a:gd name="connsiteX553" fmla="*/ 5793439 w 7467600"/>
              <a:gd name="connsiteY553" fmla="*/ 2575235 h 6858000"/>
              <a:gd name="connsiteX554" fmla="*/ 5796837 w 7467600"/>
              <a:gd name="connsiteY554" fmla="*/ 2637633 h 6858000"/>
              <a:gd name="connsiteX555" fmla="*/ 5818614 w 7467600"/>
              <a:gd name="connsiteY555" fmla="*/ 2473055 h 6858000"/>
              <a:gd name="connsiteX556" fmla="*/ 5829202 w 7467600"/>
              <a:gd name="connsiteY556" fmla="*/ 1971679 h 6858000"/>
              <a:gd name="connsiteX557" fmla="*/ 5911389 w 7467600"/>
              <a:gd name="connsiteY557" fmla="*/ 1898371 h 6858000"/>
              <a:gd name="connsiteX558" fmla="*/ 6237627 w 7467600"/>
              <a:gd name="connsiteY558" fmla="*/ 2231921 h 6858000"/>
              <a:gd name="connsiteX559" fmla="*/ 5911389 w 7467600"/>
              <a:gd name="connsiteY559" fmla="*/ 1898371 h 6858000"/>
              <a:gd name="connsiteX560" fmla="*/ 6944437 w 7467600"/>
              <a:gd name="connsiteY560" fmla="*/ 1575402 h 6858000"/>
              <a:gd name="connsiteX561" fmla="*/ 6304730 w 7467600"/>
              <a:gd name="connsiteY561" fmla="*/ 1766654 h 6858000"/>
              <a:gd name="connsiteX562" fmla="*/ 6944437 w 7467600"/>
              <a:gd name="connsiteY562" fmla="*/ 1575402 h 6858000"/>
              <a:gd name="connsiteX563" fmla="*/ 7019523 w 7467600"/>
              <a:gd name="connsiteY563" fmla="*/ 1519450 h 6858000"/>
              <a:gd name="connsiteX564" fmla="*/ 6298091 w 7467600"/>
              <a:gd name="connsiteY564" fmla="*/ 1737122 h 6858000"/>
              <a:gd name="connsiteX565" fmla="*/ 7019523 w 7467600"/>
              <a:gd name="connsiteY565" fmla="*/ 1519450 h 6858000"/>
              <a:gd name="connsiteX566" fmla="*/ 2399523 w 7467600"/>
              <a:gd name="connsiteY566" fmla="*/ 1428234 h 6858000"/>
              <a:gd name="connsiteX567" fmla="*/ 2224982 w 7467600"/>
              <a:gd name="connsiteY567" fmla="*/ 1826201 h 6858000"/>
              <a:gd name="connsiteX568" fmla="*/ 2096099 w 7467600"/>
              <a:gd name="connsiteY568" fmla="*/ 2345900 h 6858000"/>
              <a:gd name="connsiteX569" fmla="*/ 2283317 w 7467600"/>
              <a:gd name="connsiteY569" fmla="*/ 1796925 h 6858000"/>
              <a:gd name="connsiteX570" fmla="*/ 2399523 w 7467600"/>
              <a:gd name="connsiteY570" fmla="*/ 1428234 h 6858000"/>
              <a:gd name="connsiteX571" fmla="*/ 2448558 w 7467600"/>
              <a:gd name="connsiteY571" fmla="*/ 1373435 h 6858000"/>
              <a:gd name="connsiteX572" fmla="*/ 2312521 w 7467600"/>
              <a:gd name="connsiteY572" fmla="*/ 1806140 h 6858000"/>
              <a:gd name="connsiteX573" fmla="*/ 2127533 w 7467600"/>
              <a:gd name="connsiteY573" fmla="*/ 2348380 h 6858000"/>
              <a:gd name="connsiteX574" fmla="*/ 2358080 w 7467600"/>
              <a:gd name="connsiteY574" fmla="*/ 1866134 h 6858000"/>
              <a:gd name="connsiteX575" fmla="*/ 2407436 w 7467600"/>
              <a:gd name="connsiteY575" fmla="*/ 1651070 h 6858000"/>
              <a:gd name="connsiteX576" fmla="*/ 2448558 w 7467600"/>
              <a:gd name="connsiteY576" fmla="*/ 1373435 h 6858000"/>
              <a:gd name="connsiteX577" fmla="*/ 278707 w 7467600"/>
              <a:gd name="connsiteY577" fmla="*/ 1352270 h 6858000"/>
              <a:gd name="connsiteX578" fmla="*/ 321570 w 7467600"/>
              <a:gd name="connsiteY578" fmla="*/ 1861610 h 6858000"/>
              <a:gd name="connsiteX579" fmla="*/ 294281 w 7467600"/>
              <a:gd name="connsiteY579" fmla="*/ 1440658 h 6858000"/>
              <a:gd name="connsiteX580" fmla="*/ 278707 w 7467600"/>
              <a:gd name="connsiteY580" fmla="*/ 1352270 h 6858000"/>
              <a:gd name="connsiteX581" fmla="*/ 1423821 w 7467600"/>
              <a:gd name="connsiteY581" fmla="*/ 1351958 h 6858000"/>
              <a:gd name="connsiteX582" fmla="*/ 1638521 w 7467600"/>
              <a:gd name="connsiteY582" fmla="*/ 1908470 h 6858000"/>
              <a:gd name="connsiteX583" fmla="*/ 1754199 w 7467600"/>
              <a:gd name="connsiteY583" fmla="*/ 2149284 h 6858000"/>
              <a:gd name="connsiteX584" fmla="*/ 1908359 w 7467600"/>
              <a:gd name="connsiteY584" fmla="*/ 2364988 h 6858000"/>
              <a:gd name="connsiteX585" fmla="*/ 1647661 w 7467600"/>
              <a:gd name="connsiteY585" fmla="*/ 1825945 h 6858000"/>
              <a:gd name="connsiteX586" fmla="*/ 1423821 w 7467600"/>
              <a:gd name="connsiteY586" fmla="*/ 1351958 h 6858000"/>
              <a:gd name="connsiteX587" fmla="*/ 1431890 w 7467600"/>
              <a:gd name="connsiteY587" fmla="*/ 1306475 h 6858000"/>
              <a:gd name="connsiteX588" fmla="*/ 1507597 w 7467600"/>
              <a:gd name="connsiteY588" fmla="*/ 1446132 h 6858000"/>
              <a:gd name="connsiteX589" fmla="*/ 1674586 w 7467600"/>
              <a:gd name="connsiteY589" fmla="*/ 1813832 h 6858000"/>
              <a:gd name="connsiteX590" fmla="*/ 1815950 w 7467600"/>
              <a:gd name="connsiteY590" fmla="*/ 2128564 h 6858000"/>
              <a:gd name="connsiteX591" fmla="*/ 1984242 w 7467600"/>
              <a:gd name="connsiteY591" fmla="*/ 2430829 h 6858000"/>
              <a:gd name="connsiteX592" fmla="*/ 2014023 w 7467600"/>
              <a:gd name="connsiteY592" fmla="*/ 2450995 h 6858000"/>
              <a:gd name="connsiteX593" fmla="*/ 1747337 w 7467600"/>
              <a:gd name="connsiteY593" fmla="*/ 1855264 h 6858000"/>
              <a:gd name="connsiteX594" fmla="*/ 1533749 w 7467600"/>
              <a:gd name="connsiteY594" fmla="*/ 1478656 h 6858000"/>
              <a:gd name="connsiteX595" fmla="*/ 1431890 w 7467600"/>
              <a:gd name="connsiteY595" fmla="*/ 1306475 h 6858000"/>
              <a:gd name="connsiteX596" fmla="*/ 5052692 w 7467600"/>
              <a:gd name="connsiteY596" fmla="*/ 1292994 h 6858000"/>
              <a:gd name="connsiteX597" fmla="*/ 5200661 w 7467600"/>
              <a:gd name="connsiteY597" fmla="*/ 1635186 h 6858000"/>
              <a:gd name="connsiteX598" fmla="*/ 5297138 w 7467600"/>
              <a:gd name="connsiteY598" fmla="*/ 1906351 h 6858000"/>
              <a:gd name="connsiteX599" fmla="*/ 5052692 w 7467600"/>
              <a:gd name="connsiteY599" fmla="*/ 1292994 h 6858000"/>
              <a:gd name="connsiteX600" fmla="*/ 5009948 w 7467600"/>
              <a:gd name="connsiteY600" fmla="*/ 1273619 h 6858000"/>
              <a:gd name="connsiteX601" fmla="*/ 5121777 w 7467600"/>
              <a:gd name="connsiteY601" fmla="*/ 1654213 h 6858000"/>
              <a:gd name="connsiteX602" fmla="*/ 5293545 w 7467600"/>
              <a:gd name="connsiteY602" fmla="*/ 2072247 h 6858000"/>
              <a:gd name="connsiteX603" fmla="*/ 5294042 w 7467600"/>
              <a:gd name="connsiteY603" fmla="*/ 2065019 h 6858000"/>
              <a:gd name="connsiteX604" fmla="*/ 5171936 w 7467600"/>
              <a:gd name="connsiteY604" fmla="*/ 1647613 h 6858000"/>
              <a:gd name="connsiteX605" fmla="*/ 5009948 w 7467600"/>
              <a:gd name="connsiteY605" fmla="*/ 1273619 h 6858000"/>
              <a:gd name="connsiteX606" fmla="*/ 655236 w 7467600"/>
              <a:gd name="connsiteY606" fmla="*/ 1268632 h 6858000"/>
              <a:gd name="connsiteX607" fmla="*/ 839521 w 7467600"/>
              <a:gd name="connsiteY607" fmla="*/ 1685315 h 6858000"/>
              <a:gd name="connsiteX608" fmla="*/ 1109416 w 7467600"/>
              <a:gd name="connsiteY608" fmla="*/ 2061663 h 6858000"/>
              <a:gd name="connsiteX609" fmla="*/ 1298300 w 7467600"/>
              <a:gd name="connsiteY609" fmla="*/ 2247742 h 6858000"/>
              <a:gd name="connsiteX610" fmla="*/ 1125871 w 7467600"/>
              <a:gd name="connsiteY610" fmla="*/ 1989513 h 6858000"/>
              <a:gd name="connsiteX611" fmla="*/ 981574 w 7467600"/>
              <a:gd name="connsiteY611" fmla="*/ 1783157 h 6858000"/>
              <a:gd name="connsiteX612" fmla="*/ 922198 w 7467600"/>
              <a:gd name="connsiteY612" fmla="*/ 1677437 h 6858000"/>
              <a:gd name="connsiteX613" fmla="*/ 869293 w 7467600"/>
              <a:gd name="connsiteY613" fmla="*/ 1583214 h 6858000"/>
              <a:gd name="connsiteX614" fmla="*/ 751431 w 7467600"/>
              <a:gd name="connsiteY614" fmla="*/ 1405731 h 6858000"/>
              <a:gd name="connsiteX615" fmla="*/ 655236 w 7467600"/>
              <a:gd name="connsiteY615" fmla="*/ 1268632 h 6858000"/>
              <a:gd name="connsiteX616" fmla="*/ 6516292 w 7467600"/>
              <a:gd name="connsiteY616" fmla="*/ 1263064 h 6858000"/>
              <a:gd name="connsiteX617" fmla="*/ 5736320 w 7467600"/>
              <a:gd name="connsiteY617" fmla="*/ 1501803 h 6858000"/>
              <a:gd name="connsiteX618" fmla="*/ 6516292 w 7467600"/>
              <a:gd name="connsiteY618" fmla="*/ 1263064 h 6858000"/>
              <a:gd name="connsiteX619" fmla="*/ 291466 w 7467600"/>
              <a:gd name="connsiteY619" fmla="*/ 1250369 h 6858000"/>
              <a:gd name="connsiteX620" fmla="*/ 323180 w 7467600"/>
              <a:gd name="connsiteY620" fmla="*/ 1435283 h 6858000"/>
              <a:gd name="connsiteX621" fmla="*/ 349381 w 7467600"/>
              <a:gd name="connsiteY621" fmla="*/ 1875041 h 6858000"/>
              <a:gd name="connsiteX622" fmla="*/ 374363 w 7467600"/>
              <a:gd name="connsiteY622" fmla="*/ 1506494 h 6858000"/>
              <a:gd name="connsiteX623" fmla="*/ 302168 w 7467600"/>
              <a:gd name="connsiteY623" fmla="*/ 1274495 h 6858000"/>
              <a:gd name="connsiteX624" fmla="*/ 291466 w 7467600"/>
              <a:gd name="connsiteY624" fmla="*/ 1250369 h 6858000"/>
              <a:gd name="connsiteX625" fmla="*/ 678222 w 7467600"/>
              <a:gd name="connsiteY625" fmla="*/ 1248670 h 6858000"/>
              <a:gd name="connsiteX626" fmla="*/ 775536 w 7467600"/>
              <a:gd name="connsiteY626" fmla="*/ 1388015 h 6858000"/>
              <a:gd name="connsiteX627" fmla="*/ 894529 w 7467600"/>
              <a:gd name="connsiteY627" fmla="*/ 1567739 h 6858000"/>
              <a:gd name="connsiteX628" fmla="*/ 948000 w 7467600"/>
              <a:gd name="connsiteY628" fmla="*/ 1663088 h 6858000"/>
              <a:gd name="connsiteX629" fmla="*/ 1006812 w 7467600"/>
              <a:gd name="connsiteY629" fmla="*/ 1767683 h 6858000"/>
              <a:gd name="connsiteX630" fmla="*/ 1149133 w 7467600"/>
              <a:gd name="connsiteY630" fmla="*/ 1971513 h 6858000"/>
              <a:gd name="connsiteX631" fmla="*/ 1333952 w 7467600"/>
              <a:gd name="connsiteY631" fmla="*/ 2251620 h 6858000"/>
              <a:gd name="connsiteX632" fmla="*/ 1337329 w 7467600"/>
              <a:gd name="connsiteY632" fmla="*/ 2258350 h 6858000"/>
              <a:gd name="connsiteX633" fmla="*/ 1014726 w 7467600"/>
              <a:gd name="connsiteY633" fmla="*/ 1615556 h 6858000"/>
              <a:gd name="connsiteX634" fmla="*/ 678222 w 7467600"/>
              <a:gd name="connsiteY634" fmla="*/ 1248670 h 6858000"/>
              <a:gd name="connsiteX635" fmla="*/ 6691602 w 7467600"/>
              <a:gd name="connsiteY635" fmla="*/ 1140573 h 6858000"/>
              <a:gd name="connsiteX636" fmla="*/ 6571100 w 7467600"/>
              <a:gd name="connsiteY636" fmla="*/ 1183662 h 6858000"/>
              <a:gd name="connsiteX637" fmla="*/ 6241687 w 7467600"/>
              <a:gd name="connsiteY637" fmla="*/ 1257600 h 6858000"/>
              <a:gd name="connsiteX638" fmla="*/ 5693009 w 7467600"/>
              <a:gd name="connsiteY638" fmla="*/ 1478256 h 6858000"/>
              <a:gd name="connsiteX639" fmla="*/ 6548420 w 7467600"/>
              <a:gd name="connsiteY639" fmla="*/ 1214599 h 6858000"/>
              <a:gd name="connsiteX640" fmla="*/ 6605473 w 7467600"/>
              <a:gd name="connsiteY640" fmla="*/ 1184686 h 6858000"/>
              <a:gd name="connsiteX641" fmla="*/ 6691602 w 7467600"/>
              <a:gd name="connsiteY641" fmla="*/ 1140573 h 6858000"/>
              <a:gd name="connsiteX642" fmla="*/ 4002475 w 7467600"/>
              <a:gd name="connsiteY642" fmla="*/ 1037802 h 6858000"/>
              <a:gd name="connsiteX643" fmla="*/ 4000324 w 7467600"/>
              <a:gd name="connsiteY643" fmla="*/ 1039362 h 6858000"/>
              <a:gd name="connsiteX644" fmla="*/ 4002862 w 7467600"/>
              <a:gd name="connsiteY644" fmla="*/ 1042866 h 6858000"/>
              <a:gd name="connsiteX645" fmla="*/ 4002475 w 7467600"/>
              <a:gd name="connsiteY645" fmla="*/ 1037802 h 6858000"/>
              <a:gd name="connsiteX646" fmla="*/ 506322 w 7467600"/>
              <a:gd name="connsiteY646" fmla="*/ 1020997 h 6858000"/>
              <a:gd name="connsiteX647" fmla="*/ 533068 w 7467600"/>
              <a:gd name="connsiteY647" fmla="*/ 1029409 h 6858000"/>
              <a:gd name="connsiteX648" fmla="*/ 1232525 w 7467600"/>
              <a:gd name="connsiteY648" fmla="*/ 1804675 h 6858000"/>
              <a:gd name="connsiteX649" fmla="*/ 1388858 w 7467600"/>
              <a:gd name="connsiteY649" fmla="*/ 2368011 h 6858000"/>
              <a:gd name="connsiteX650" fmla="*/ 1384098 w 7467600"/>
              <a:gd name="connsiteY650" fmla="*/ 2378125 h 6858000"/>
              <a:gd name="connsiteX651" fmla="*/ 1425393 w 7467600"/>
              <a:gd name="connsiteY651" fmla="*/ 2589124 h 6858000"/>
              <a:gd name="connsiteX652" fmla="*/ 1424001 w 7467600"/>
              <a:gd name="connsiteY652" fmla="*/ 2597541 h 6858000"/>
              <a:gd name="connsiteX653" fmla="*/ 2152729 w 7467600"/>
              <a:gd name="connsiteY653" fmla="*/ 2864487 h 6858000"/>
              <a:gd name="connsiteX654" fmla="*/ 2020609 w 7467600"/>
              <a:gd name="connsiteY654" fmla="*/ 2539671 h 6858000"/>
              <a:gd name="connsiteX655" fmla="*/ 2018920 w 7467600"/>
              <a:gd name="connsiteY655" fmla="*/ 2536309 h 6858000"/>
              <a:gd name="connsiteX656" fmla="*/ 1342441 w 7467600"/>
              <a:gd name="connsiteY656" fmla="*/ 1173017 h 6858000"/>
              <a:gd name="connsiteX657" fmla="*/ 1367925 w 7467600"/>
              <a:gd name="connsiteY657" fmla="*/ 1135648 h 6858000"/>
              <a:gd name="connsiteX658" fmla="*/ 1771401 w 7467600"/>
              <a:gd name="connsiteY658" fmla="*/ 1806673 h 6858000"/>
              <a:gd name="connsiteX659" fmla="*/ 1972385 w 7467600"/>
              <a:gd name="connsiteY659" fmla="*/ 2198735 h 6858000"/>
              <a:gd name="connsiteX660" fmla="*/ 2040892 w 7467600"/>
              <a:gd name="connsiteY660" fmla="*/ 2405205 h 6858000"/>
              <a:gd name="connsiteX661" fmla="*/ 2131689 w 7467600"/>
              <a:gd name="connsiteY661" fmla="*/ 1936926 h 6858000"/>
              <a:gd name="connsiteX662" fmla="*/ 2454820 w 7467600"/>
              <a:gd name="connsiteY662" fmla="*/ 1248808 h 6858000"/>
              <a:gd name="connsiteX663" fmla="*/ 2492512 w 7467600"/>
              <a:gd name="connsiteY663" fmla="*/ 1302920 h 6858000"/>
              <a:gd name="connsiteX664" fmla="*/ 2081216 w 7467600"/>
              <a:gd name="connsiteY664" fmla="*/ 2527513 h 6858000"/>
              <a:gd name="connsiteX665" fmla="*/ 2081211 w 7467600"/>
              <a:gd name="connsiteY665" fmla="*/ 2528916 h 6858000"/>
              <a:gd name="connsiteX666" fmla="*/ 2199067 w 7467600"/>
              <a:gd name="connsiteY666" fmla="*/ 2884061 h 6858000"/>
              <a:gd name="connsiteX667" fmla="*/ 3192586 w 7467600"/>
              <a:gd name="connsiteY667" fmla="*/ 3411496 h 6858000"/>
              <a:gd name="connsiteX668" fmla="*/ 3182620 w 7467600"/>
              <a:gd name="connsiteY668" fmla="*/ 3483279 h 6858000"/>
              <a:gd name="connsiteX669" fmla="*/ 2435119 w 7467600"/>
              <a:gd name="connsiteY669" fmla="*/ 3080173 h 6858000"/>
              <a:gd name="connsiteX670" fmla="*/ 2410152 w 7467600"/>
              <a:gd name="connsiteY670" fmla="*/ 3063751 h 6858000"/>
              <a:gd name="connsiteX671" fmla="*/ 2408099 w 7467600"/>
              <a:gd name="connsiteY671" fmla="*/ 3064403 h 6858000"/>
              <a:gd name="connsiteX672" fmla="*/ 2407218 w 7467600"/>
              <a:gd name="connsiteY672" fmla="*/ 3070324 h 6858000"/>
              <a:gd name="connsiteX673" fmla="*/ 2380138 w 7467600"/>
              <a:gd name="connsiteY673" fmla="*/ 3099341 h 6858000"/>
              <a:gd name="connsiteX674" fmla="*/ 1765923 w 7467600"/>
              <a:gd name="connsiteY674" fmla="*/ 3581043 h 6858000"/>
              <a:gd name="connsiteX675" fmla="*/ 1702258 w 7467600"/>
              <a:gd name="connsiteY675" fmla="*/ 3612286 h 6858000"/>
              <a:gd name="connsiteX676" fmla="*/ 1538370 w 7467600"/>
              <a:gd name="connsiteY676" fmla="*/ 3811804 h 6858000"/>
              <a:gd name="connsiteX677" fmla="*/ 542867 w 7467600"/>
              <a:gd name="connsiteY677" fmla="*/ 4944092 h 6858000"/>
              <a:gd name="connsiteX678" fmla="*/ 515800 w 7467600"/>
              <a:gd name="connsiteY678" fmla="*/ 4862180 h 6858000"/>
              <a:gd name="connsiteX679" fmla="*/ 909145 w 7467600"/>
              <a:gd name="connsiteY679" fmla="*/ 4199225 h 6858000"/>
              <a:gd name="connsiteX680" fmla="*/ 1214067 w 7467600"/>
              <a:gd name="connsiteY680" fmla="*/ 3908561 h 6858000"/>
              <a:gd name="connsiteX681" fmla="*/ 640967 w 7467600"/>
              <a:gd name="connsiteY681" fmla="*/ 4105601 h 6858000"/>
              <a:gd name="connsiteX682" fmla="*/ 112563 w 7467600"/>
              <a:gd name="connsiteY682" fmla="*/ 4396952 h 6858000"/>
              <a:gd name="connsiteX683" fmla="*/ 0 w 7467600"/>
              <a:gd name="connsiteY683" fmla="*/ 4466006 h 6858000"/>
              <a:gd name="connsiteX684" fmla="*/ 0 w 7467600"/>
              <a:gd name="connsiteY684" fmla="*/ 4233763 h 6858000"/>
              <a:gd name="connsiteX685" fmla="*/ 36881 w 7467600"/>
              <a:gd name="connsiteY685" fmla="*/ 4200118 h 6858000"/>
              <a:gd name="connsiteX686" fmla="*/ 910534 w 7467600"/>
              <a:gd name="connsiteY686" fmla="*/ 3629753 h 6858000"/>
              <a:gd name="connsiteX687" fmla="*/ 1578717 w 7467600"/>
              <a:gd name="connsiteY687" fmla="*/ 3575982 h 6858000"/>
              <a:gd name="connsiteX688" fmla="*/ 2338780 w 7467600"/>
              <a:gd name="connsiteY688" fmla="*/ 3033725 h 6858000"/>
              <a:gd name="connsiteX689" fmla="*/ 1807991 w 7467600"/>
              <a:gd name="connsiteY689" fmla="*/ 2807184 h 6858000"/>
              <a:gd name="connsiteX690" fmla="*/ 1416358 w 7467600"/>
              <a:gd name="connsiteY690" fmla="*/ 3112571 h 6858000"/>
              <a:gd name="connsiteX691" fmla="*/ 939066 w 7467600"/>
              <a:gd name="connsiteY691" fmla="*/ 3378798 h 6858000"/>
              <a:gd name="connsiteX692" fmla="*/ 115099 w 7467600"/>
              <a:gd name="connsiteY692" fmla="*/ 3607650 h 6858000"/>
              <a:gd name="connsiteX693" fmla="*/ 97284 w 7467600"/>
              <a:gd name="connsiteY693" fmla="*/ 3520393 h 6858000"/>
              <a:gd name="connsiteX694" fmla="*/ 922050 w 7467600"/>
              <a:gd name="connsiteY694" fmla="*/ 3074867 h 6858000"/>
              <a:gd name="connsiteX695" fmla="*/ 1405265 w 7467600"/>
              <a:gd name="connsiteY695" fmla="*/ 3016319 h 6858000"/>
              <a:gd name="connsiteX696" fmla="*/ 1407512 w 7467600"/>
              <a:gd name="connsiteY696" fmla="*/ 3018001 h 6858000"/>
              <a:gd name="connsiteX697" fmla="*/ 1726266 w 7467600"/>
              <a:gd name="connsiteY697" fmla="*/ 2777274 h 6858000"/>
              <a:gd name="connsiteX698" fmla="*/ 625390 w 7467600"/>
              <a:gd name="connsiteY698" fmla="*/ 2514541 h 6858000"/>
              <a:gd name="connsiteX699" fmla="*/ 619799 w 7467600"/>
              <a:gd name="connsiteY699" fmla="*/ 2527180 h 6858000"/>
              <a:gd name="connsiteX700" fmla="*/ 310030 w 7467600"/>
              <a:gd name="connsiteY700" fmla="*/ 2771818 h 6858000"/>
              <a:gd name="connsiteX701" fmla="*/ 173877 w 7467600"/>
              <a:gd name="connsiteY701" fmla="*/ 2937056 h 6858000"/>
              <a:gd name="connsiteX702" fmla="*/ 77889 w 7467600"/>
              <a:gd name="connsiteY702" fmla="*/ 3138440 h 6858000"/>
              <a:gd name="connsiteX703" fmla="*/ 0 w 7467600"/>
              <a:gd name="connsiteY703" fmla="*/ 3271395 h 6858000"/>
              <a:gd name="connsiteX704" fmla="*/ 0 w 7467600"/>
              <a:gd name="connsiteY704" fmla="*/ 3153002 h 6858000"/>
              <a:gd name="connsiteX705" fmla="*/ 2386 w 7467600"/>
              <a:gd name="connsiteY705" fmla="*/ 3149203 h 6858000"/>
              <a:gd name="connsiteX706" fmla="*/ 89753 w 7467600"/>
              <a:gd name="connsiteY706" fmla="*/ 2987702 h 6858000"/>
              <a:gd name="connsiteX707" fmla="*/ 76869 w 7467600"/>
              <a:gd name="connsiteY707" fmla="*/ 3005404 h 6858000"/>
              <a:gd name="connsiteX708" fmla="*/ 32049 w 7467600"/>
              <a:gd name="connsiteY708" fmla="*/ 3065814 h 6858000"/>
              <a:gd name="connsiteX709" fmla="*/ 0 w 7467600"/>
              <a:gd name="connsiteY709" fmla="*/ 3108744 h 6858000"/>
              <a:gd name="connsiteX710" fmla="*/ 0 w 7467600"/>
              <a:gd name="connsiteY710" fmla="*/ 3058059 h 6858000"/>
              <a:gd name="connsiteX711" fmla="*/ 7610 w 7467600"/>
              <a:gd name="connsiteY711" fmla="*/ 3047889 h 6858000"/>
              <a:gd name="connsiteX712" fmla="*/ 52419 w 7467600"/>
              <a:gd name="connsiteY712" fmla="*/ 2987479 h 6858000"/>
              <a:gd name="connsiteX713" fmla="*/ 59142 w 7467600"/>
              <a:gd name="connsiteY713" fmla="*/ 2978488 h 6858000"/>
              <a:gd name="connsiteX714" fmla="*/ 0 w 7467600"/>
              <a:gd name="connsiteY714" fmla="*/ 3015334 h 6858000"/>
              <a:gd name="connsiteX715" fmla="*/ 0 w 7467600"/>
              <a:gd name="connsiteY715" fmla="*/ 2914286 h 6858000"/>
              <a:gd name="connsiteX716" fmla="*/ 36383 w 7467600"/>
              <a:gd name="connsiteY716" fmla="*/ 2901128 h 6858000"/>
              <a:gd name="connsiteX717" fmla="*/ 156329 w 7467600"/>
              <a:gd name="connsiteY717" fmla="*/ 2840533 h 6858000"/>
              <a:gd name="connsiteX718" fmla="*/ 358355 w 7467600"/>
              <a:gd name="connsiteY718" fmla="*/ 2620471 h 6858000"/>
              <a:gd name="connsiteX719" fmla="*/ 510577 w 7467600"/>
              <a:gd name="connsiteY719" fmla="*/ 2501244 h 6858000"/>
              <a:gd name="connsiteX720" fmla="*/ 211967 w 7467600"/>
              <a:gd name="connsiteY720" fmla="*/ 2479171 h 6858000"/>
              <a:gd name="connsiteX721" fmla="*/ 0 w 7467600"/>
              <a:gd name="connsiteY721" fmla="*/ 2476398 h 6858000"/>
              <a:gd name="connsiteX722" fmla="*/ 0 w 7467600"/>
              <a:gd name="connsiteY722" fmla="*/ 2389189 h 6858000"/>
              <a:gd name="connsiteX723" fmla="*/ 103062 w 7467600"/>
              <a:gd name="connsiteY723" fmla="*/ 2389518 h 6858000"/>
              <a:gd name="connsiteX724" fmla="*/ 510734 w 7467600"/>
              <a:gd name="connsiteY724" fmla="*/ 2416201 h 6858000"/>
              <a:gd name="connsiteX725" fmla="*/ 279257 w 7467600"/>
              <a:gd name="connsiteY725" fmla="*/ 2092102 h 6858000"/>
              <a:gd name="connsiteX726" fmla="*/ 65265 w 7467600"/>
              <a:gd name="connsiteY726" fmla="*/ 2006049 h 6858000"/>
              <a:gd name="connsiteX727" fmla="*/ 0 w 7467600"/>
              <a:gd name="connsiteY727" fmla="*/ 1982532 h 6858000"/>
              <a:gd name="connsiteX728" fmla="*/ 0 w 7467600"/>
              <a:gd name="connsiteY728" fmla="*/ 1912789 h 6858000"/>
              <a:gd name="connsiteX729" fmla="*/ 97460 w 7467600"/>
              <a:gd name="connsiteY729" fmla="*/ 1953725 h 6858000"/>
              <a:gd name="connsiteX730" fmla="*/ 221272 w 7467600"/>
              <a:gd name="connsiteY730" fmla="*/ 1980766 h 6858000"/>
              <a:gd name="connsiteX731" fmla="*/ 116765 w 7467600"/>
              <a:gd name="connsiteY731" fmla="*/ 1911033 h 6858000"/>
              <a:gd name="connsiteX732" fmla="*/ 16405 w 7467600"/>
              <a:gd name="connsiteY732" fmla="*/ 1803412 h 6858000"/>
              <a:gd name="connsiteX733" fmla="*/ 0 w 7467600"/>
              <a:gd name="connsiteY733" fmla="*/ 1784777 h 6858000"/>
              <a:gd name="connsiteX734" fmla="*/ 0 w 7467600"/>
              <a:gd name="connsiteY734" fmla="*/ 1740082 h 6858000"/>
              <a:gd name="connsiteX735" fmla="*/ 39394 w 7467600"/>
              <a:gd name="connsiteY735" fmla="*/ 1784856 h 6858000"/>
              <a:gd name="connsiteX736" fmla="*/ 135813 w 7467600"/>
              <a:gd name="connsiteY736" fmla="*/ 1888838 h 6858000"/>
              <a:gd name="connsiteX737" fmla="*/ 242575 w 7467600"/>
              <a:gd name="connsiteY737" fmla="*/ 1958841 h 6858000"/>
              <a:gd name="connsiteX738" fmla="*/ 82197 w 7467600"/>
              <a:gd name="connsiteY738" fmla="*/ 1754826 h 6858000"/>
              <a:gd name="connsiteX739" fmla="*/ 0 w 7467600"/>
              <a:gd name="connsiteY739" fmla="*/ 1679650 h 6858000"/>
              <a:gd name="connsiteX740" fmla="*/ 0 w 7467600"/>
              <a:gd name="connsiteY740" fmla="*/ 1602463 h 6858000"/>
              <a:gd name="connsiteX741" fmla="*/ 84689 w 7467600"/>
              <a:gd name="connsiteY741" fmla="*/ 1677442 h 6858000"/>
              <a:gd name="connsiteX742" fmla="*/ 298437 w 7467600"/>
              <a:gd name="connsiteY742" fmla="*/ 1968019 h 6858000"/>
              <a:gd name="connsiteX743" fmla="*/ 227269 w 7467600"/>
              <a:gd name="connsiteY743" fmla="*/ 1114064 h 6858000"/>
              <a:gd name="connsiteX744" fmla="*/ 248003 w 7467600"/>
              <a:gd name="connsiteY744" fmla="*/ 1089613 h 6858000"/>
              <a:gd name="connsiteX745" fmla="*/ 427020 w 7467600"/>
              <a:gd name="connsiteY745" fmla="*/ 1619803 h 6858000"/>
              <a:gd name="connsiteX746" fmla="*/ 340345 w 7467600"/>
              <a:gd name="connsiteY746" fmla="*/ 2027739 h 6858000"/>
              <a:gd name="connsiteX747" fmla="*/ 360865 w 7467600"/>
              <a:gd name="connsiteY747" fmla="*/ 2044827 h 6858000"/>
              <a:gd name="connsiteX748" fmla="*/ 560414 w 7467600"/>
              <a:gd name="connsiteY748" fmla="*/ 2421457 h 6858000"/>
              <a:gd name="connsiteX749" fmla="*/ 1359703 w 7467600"/>
              <a:gd name="connsiteY749" fmla="*/ 2578554 h 6858000"/>
              <a:gd name="connsiteX750" fmla="*/ 1359422 w 7467600"/>
              <a:gd name="connsiteY750" fmla="*/ 2577994 h 6858000"/>
              <a:gd name="connsiteX751" fmla="*/ 828701 w 7467600"/>
              <a:gd name="connsiteY751" fmla="*/ 1839520 h 6858000"/>
              <a:gd name="connsiteX752" fmla="*/ 494427 w 7467600"/>
              <a:gd name="connsiteY752" fmla="*/ 1092333 h 6858000"/>
              <a:gd name="connsiteX753" fmla="*/ 506322 w 7467600"/>
              <a:gd name="connsiteY753" fmla="*/ 1020997 h 6858000"/>
              <a:gd name="connsiteX754" fmla="*/ 4570198 w 7467600"/>
              <a:gd name="connsiteY754" fmla="*/ 978081 h 6858000"/>
              <a:gd name="connsiteX755" fmla="*/ 4523691 w 7467600"/>
              <a:gd name="connsiteY755" fmla="*/ 1127776 h 6858000"/>
              <a:gd name="connsiteX756" fmla="*/ 4509875 w 7467600"/>
              <a:gd name="connsiteY756" fmla="*/ 1167552 h 6858000"/>
              <a:gd name="connsiteX757" fmla="*/ 4478168 w 7467600"/>
              <a:gd name="connsiteY757" fmla="*/ 1260735 h 6858000"/>
              <a:gd name="connsiteX758" fmla="*/ 4409309 w 7467600"/>
              <a:gd name="connsiteY758" fmla="*/ 1666996 h 6858000"/>
              <a:gd name="connsiteX759" fmla="*/ 4370031 w 7467600"/>
              <a:gd name="connsiteY759" fmla="*/ 1955666 h 6858000"/>
              <a:gd name="connsiteX760" fmla="*/ 4570198 w 7467600"/>
              <a:gd name="connsiteY760" fmla="*/ 978081 h 6858000"/>
              <a:gd name="connsiteX761" fmla="*/ 4557898 w 7467600"/>
              <a:gd name="connsiteY761" fmla="*/ 900011 h 6858000"/>
              <a:gd name="connsiteX762" fmla="*/ 4344840 w 7467600"/>
              <a:gd name="connsiteY762" fmla="*/ 1922038 h 6858000"/>
              <a:gd name="connsiteX763" fmla="*/ 4378710 w 7467600"/>
              <a:gd name="connsiteY763" fmla="*/ 1665516 h 6858000"/>
              <a:gd name="connsiteX764" fmla="*/ 4448798 w 7467600"/>
              <a:gd name="connsiteY764" fmla="*/ 1253024 h 6858000"/>
              <a:gd name="connsiteX765" fmla="*/ 4480315 w 7467600"/>
              <a:gd name="connsiteY765" fmla="*/ 1158454 h 6858000"/>
              <a:gd name="connsiteX766" fmla="*/ 4494133 w 7467600"/>
              <a:gd name="connsiteY766" fmla="*/ 1118676 h 6858000"/>
              <a:gd name="connsiteX767" fmla="*/ 4557898 w 7467600"/>
              <a:gd name="connsiteY767" fmla="*/ 900011 h 6858000"/>
              <a:gd name="connsiteX768" fmla="*/ 5870151 w 7467600"/>
              <a:gd name="connsiteY768" fmla="*/ 898890 h 6858000"/>
              <a:gd name="connsiteX769" fmla="*/ 5861335 w 7467600"/>
              <a:gd name="connsiteY769" fmla="*/ 899177 h 6858000"/>
              <a:gd name="connsiteX770" fmla="*/ 5843702 w 7467600"/>
              <a:gd name="connsiteY770" fmla="*/ 899748 h 6858000"/>
              <a:gd name="connsiteX771" fmla="*/ 5651107 w 7467600"/>
              <a:gd name="connsiteY771" fmla="*/ 920306 h 6858000"/>
              <a:gd name="connsiteX772" fmla="*/ 5459407 w 7467600"/>
              <a:gd name="connsiteY772" fmla="*/ 940975 h 6858000"/>
              <a:gd name="connsiteX773" fmla="*/ 5374846 w 7467600"/>
              <a:gd name="connsiteY773" fmla="*/ 941988 h 6858000"/>
              <a:gd name="connsiteX774" fmla="*/ 5256105 w 7467600"/>
              <a:gd name="connsiteY774" fmla="*/ 945632 h 6858000"/>
              <a:gd name="connsiteX775" fmla="*/ 5107071 w 7467600"/>
              <a:gd name="connsiteY775" fmla="*/ 969720 h 6858000"/>
              <a:gd name="connsiteX776" fmla="*/ 4998681 w 7467600"/>
              <a:gd name="connsiteY776" fmla="*/ 988771 h 6858000"/>
              <a:gd name="connsiteX777" fmla="*/ 5870151 w 7467600"/>
              <a:gd name="connsiteY777" fmla="*/ 898890 h 6858000"/>
              <a:gd name="connsiteX778" fmla="*/ 5504425 w 7467600"/>
              <a:gd name="connsiteY778" fmla="*/ 848067 h 6858000"/>
              <a:gd name="connsiteX779" fmla="*/ 4968849 w 7467600"/>
              <a:gd name="connsiteY779" fmla="*/ 962318 h 6858000"/>
              <a:gd name="connsiteX780" fmla="*/ 5104039 w 7467600"/>
              <a:gd name="connsiteY780" fmla="*/ 940634 h 6858000"/>
              <a:gd name="connsiteX781" fmla="*/ 5256311 w 7467600"/>
              <a:gd name="connsiteY781" fmla="*/ 916490 h 6858000"/>
              <a:gd name="connsiteX782" fmla="*/ 5377381 w 7467600"/>
              <a:gd name="connsiteY782" fmla="*/ 912671 h 6858000"/>
              <a:gd name="connsiteX783" fmla="*/ 5460148 w 7467600"/>
              <a:gd name="connsiteY783" fmla="*/ 911442 h 6858000"/>
              <a:gd name="connsiteX784" fmla="*/ 5648971 w 7467600"/>
              <a:gd name="connsiteY784" fmla="*/ 891331 h 6858000"/>
              <a:gd name="connsiteX785" fmla="*/ 5844807 w 7467600"/>
              <a:gd name="connsiteY785" fmla="*/ 870718 h 6858000"/>
              <a:gd name="connsiteX786" fmla="*/ 5862975 w 7467600"/>
              <a:gd name="connsiteY786" fmla="*/ 869756 h 6858000"/>
              <a:gd name="connsiteX787" fmla="*/ 5920887 w 7467600"/>
              <a:gd name="connsiteY787" fmla="*/ 865929 h 6858000"/>
              <a:gd name="connsiteX788" fmla="*/ 5504425 w 7467600"/>
              <a:gd name="connsiteY788" fmla="*/ 848067 h 6858000"/>
              <a:gd name="connsiteX789" fmla="*/ 3607114 w 7467600"/>
              <a:gd name="connsiteY789" fmla="*/ 467441 h 6858000"/>
              <a:gd name="connsiteX790" fmla="*/ 3296242 w 7467600"/>
              <a:gd name="connsiteY790" fmla="*/ 807991 h 6858000"/>
              <a:gd name="connsiteX791" fmla="*/ 3174674 w 7467600"/>
              <a:gd name="connsiteY791" fmla="*/ 919759 h 6858000"/>
              <a:gd name="connsiteX792" fmla="*/ 3042978 w 7467600"/>
              <a:gd name="connsiteY792" fmla="*/ 1054894 h 6858000"/>
              <a:gd name="connsiteX793" fmla="*/ 2968914 w 7467600"/>
              <a:gd name="connsiteY793" fmla="*/ 1133756 h 6858000"/>
              <a:gd name="connsiteX794" fmla="*/ 3103823 w 7467600"/>
              <a:gd name="connsiteY794" fmla="*/ 1026814 h 6858000"/>
              <a:gd name="connsiteX795" fmla="*/ 3607114 w 7467600"/>
              <a:gd name="connsiteY795" fmla="*/ 467441 h 6858000"/>
              <a:gd name="connsiteX796" fmla="*/ 3744487 w 7467600"/>
              <a:gd name="connsiteY796" fmla="*/ 383136 h 6858000"/>
              <a:gd name="connsiteX797" fmla="*/ 3970213 w 7467600"/>
              <a:gd name="connsiteY797" fmla="*/ 995559 h 6858000"/>
              <a:gd name="connsiteX798" fmla="*/ 3744487 w 7467600"/>
              <a:gd name="connsiteY798" fmla="*/ 383136 h 6858000"/>
              <a:gd name="connsiteX799" fmla="*/ 3624562 w 7467600"/>
              <a:gd name="connsiteY799" fmla="*/ 367041 h 6858000"/>
              <a:gd name="connsiteX800" fmla="*/ 3489712 w 7467600"/>
              <a:gd name="connsiteY800" fmla="*/ 485386 h 6858000"/>
              <a:gd name="connsiteX801" fmla="*/ 3182994 w 7467600"/>
              <a:gd name="connsiteY801" fmla="*/ 828265 h 6858000"/>
              <a:gd name="connsiteX802" fmla="*/ 2892114 w 7467600"/>
              <a:gd name="connsiteY802" fmla="*/ 1172635 h 6858000"/>
              <a:gd name="connsiteX803" fmla="*/ 3021459 w 7467600"/>
              <a:gd name="connsiteY803" fmla="*/ 1035385 h 6858000"/>
              <a:gd name="connsiteX804" fmla="*/ 3153873 w 7467600"/>
              <a:gd name="connsiteY804" fmla="*/ 898971 h 6858000"/>
              <a:gd name="connsiteX805" fmla="*/ 3276511 w 7467600"/>
              <a:gd name="connsiteY805" fmla="*/ 786423 h 6858000"/>
              <a:gd name="connsiteX806" fmla="*/ 3584154 w 7467600"/>
              <a:gd name="connsiteY806" fmla="*/ 448218 h 6858000"/>
              <a:gd name="connsiteX807" fmla="*/ 3624562 w 7467600"/>
              <a:gd name="connsiteY807" fmla="*/ 367041 h 6858000"/>
              <a:gd name="connsiteX808" fmla="*/ 3766672 w 7467600"/>
              <a:gd name="connsiteY808" fmla="*/ 359429 h 6858000"/>
              <a:gd name="connsiteX809" fmla="*/ 3996338 w 7467600"/>
              <a:gd name="connsiteY809" fmla="*/ 968237 h 6858000"/>
              <a:gd name="connsiteX810" fmla="*/ 3766672 w 7467600"/>
              <a:gd name="connsiteY810" fmla="*/ 359429 h 6858000"/>
              <a:gd name="connsiteX811" fmla="*/ 5805386 w 7467600"/>
              <a:gd name="connsiteY811" fmla="*/ 239240 h 6858000"/>
              <a:gd name="connsiteX812" fmla="*/ 5736947 w 7467600"/>
              <a:gd name="connsiteY812" fmla="*/ 261367 h 6858000"/>
              <a:gd name="connsiteX813" fmla="*/ 5427012 w 7467600"/>
              <a:gd name="connsiteY813" fmla="*/ 311272 h 6858000"/>
              <a:gd name="connsiteX814" fmla="*/ 5147818 w 7467600"/>
              <a:gd name="connsiteY814" fmla="*/ 322112 h 6858000"/>
              <a:gd name="connsiteX815" fmla="*/ 5060854 w 7467600"/>
              <a:gd name="connsiteY815" fmla="*/ 311882 h 6858000"/>
              <a:gd name="connsiteX816" fmla="*/ 4945989 w 7467600"/>
              <a:gd name="connsiteY816" fmla="*/ 300516 h 6858000"/>
              <a:gd name="connsiteX817" fmla="*/ 5410479 w 7467600"/>
              <a:gd name="connsiteY817" fmla="*/ 348434 h 6858000"/>
              <a:gd name="connsiteX818" fmla="*/ 5805386 w 7467600"/>
              <a:gd name="connsiteY818" fmla="*/ 239240 h 6858000"/>
              <a:gd name="connsiteX819" fmla="*/ 5905192 w 7467600"/>
              <a:gd name="connsiteY819" fmla="*/ 163079 h 6858000"/>
              <a:gd name="connsiteX820" fmla="*/ 5865655 w 7467600"/>
              <a:gd name="connsiteY820" fmla="*/ 171901 h 6858000"/>
              <a:gd name="connsiteX821" fmla="*/ 5259740 w 7467600"/>
              <a:gd name="connsiteY821" fmla="*/ 257013 h 6858000"/>
              <a:gd name="connsiteX822" fmla="*/ 5208466 w 7467600"/>
              <a:gd name="connsiteY822" fmla="*/ 257550 h 6858000"/>
              <a:gd name="connsiteX823" fmla="*/ 4980204 w 7467600"/>
              <a:gd name="connsiteY823" fmla="*/ 271903 h 6858000"/>
              <a:gd name="connsiteX824" fmla="*/ 5068068 w 7467600"/>
              <a:gd name="connsiteY824" fmla="*/ 282244 h 6858000"/>
              <a:gd name="connsiteX825" fmla="*/ 5153231 w 7467600"/>
              <a:gd name="connsiteY825" fmla="*/ 292240 h 6858000"/>
              <a:gd name="connsiteX826" fmla="*/ 5426491 w 7467600"/>
              <a:gd name="connsiteY826" fmla="*/ 281128 h 6858000"/>
              <a:gd name="connsiteX827" fmla="*/ 5731212 w 7467600"/>
              <a:gd name="connsiteY827" fmla="*/ 231951 h 6858000"/>
              <a:gd name="connsiteX828" fmla="*/ 5905192 w 7467600"/>
              <a:gd name="connsiteY828" fmla="*/ 163079 h 6858000"/>
              <a:gd name="connsiteX829" fmla="*/ 5944437 w 7467600"/>
              <a:gd name="connsiteY829" fmla="*/ 113829 h 6858000"/>
              <a:gd name="connsiteX830" fmla="*/ 5825032 w 7467600"/>
              <a:gd name="connsiteY830" fmla="*/ 146405 h 6858000"/>
              <a:gd name="connsiteX831" fmla="*/ 4955599 w 7467600"/>
              <a:gd name="connsiteY831" fmla="*/ 247008 h 6858000"/>
              <a:gd name="connsiteX832" fmla="*/ 5210104 w 7467600"/>
              <a:gd name="connsiteY832" fmla="*/ 228123 h 6858000"/>
              <a:gd name="connsiteX833" fmla="*/ 5261015 w 7467600"/>
              <a:gd name="connsiteY833" fmla="*/ 227087 h 6858000"/>
              <a:gd name="connsiteX834" fmla="*/ 5861181 w 7467600"/>
              <a:gd name="connsiteY834" fmla="*/ 143093 h 6858000"/>
              <a:gd name="connsiteX835" fmla="*/ 5961252 w 7467600"/>
              <a:gd name="connsiteY835" fmla="*/ 114820 h 6858000"/>
              <a:gd name="connsiteX836" fmla="*/ 5944437 w 7467600"/>
              <a:gd name="connsiteY836" fmla="*/ 113829 h 6858000"/>
              <a:gd name="connsiteX837" fmla="*/ 3882765 w 7467600"/>
              <a:gd name="connsiteY837" fmla="*/ 0 h 6858000"/>
              <a:gd name="connsiteX838" fmla="*/ 3995099 w 7467600"/>
              <a:gd name="connsiteY838" fmla="*/ 0 h 6858000"/>
              <a:gd name="connsiteX839" fmla="*/ 4163818 w 7467600"/>
              <a:gd name="connsiteY839" fmla="*/ 234104 h 6858000"/>
              <a:gd name="connsiteX840" fmla="*/ 4172099 w 7467600"/>
              <a:gd name="connsiteY840" fmla="*/ 234207 h 6858000"/>
              <a:gd name="connsiteX841" fmla="*/ 4784282 w 7467600"/>
              <a:gd name="connsiteY841" fmla="*/ 276561 h 6858000"/>
              <a:gd name="connsiteX842" fmla="*/ 4801687 w 7467600"/>
              <a:gd name="connsiteY842" fmla="*/ 267764 h 6858000"/>
              <a:gd name="connsiteX843" fmla="*/ 6082788 w 7467600"/>
              <a:gd name="connsiteY843" fmla="*/ 64119 h 6858000"/>
              <a:gd name="connsiteX844" fmla="*/ 6099442 w 7467600"/>
              <a:gd name="connsiteY844" fmla="*/ 82568 h 6858000"/>
              <a:gd name="connsiteX845" fmla="*/ 4804137 w 7467600"/>
              <a:gd name="connsiteY845" fmla="*/ 320931 h 6858000"/>
              <a:gd name="connsiteX846" fmla="*/ 4227047 w 7467600"/>
              <a:gd name="connsiteY846" fmla="*/ 313415 h 6858000"/>
              <a:gd name="connsiteX847" fmla="*/ 4346041 w 7467600"/>
              <a:gd name="connsiteY847" fmla="*/ 456086 h 6858000"/>
              <a:gd name="connsiteX848" fmla="*/ 4870967 w 7467600"/>
              <a:gd name="connsiteY848" fmla="*/ 963061 h 6858000"/>
              <a:gd name="connsiteX849" fmla="*/ 4889647 w 7467600"/>
              <a:gd name="connsiteY849" fmla="*/ 957147 h 6858000"/>
              <a:gd name="connsiteX850" fmla="*/ 5422504 w 7467600"/>
              <a:gd name="connsiteY850" fmla="*/ 805191 h 6858000"/>
              <a:gd name="connsiteX851" fmla="*/ 6087656 w 7467600"/>
              <a:gd name="connsiteY851" fmla="*/ 826703 h 6858000"/>
              <a:gd name="connsiteX852" fmla="*/ 6058717 w 7467600"/>
              <a:gd name="connsiteY852" fmla="*/ 865992 h 6858000"/>
              <a:gd name="connsiteX853" fmla="*/ 4974153 w 7467600"/>
              <a:gd name="connsiteY853" fmla="*/ 1045456 h 6858000"/>
              <a:gd name="connsiteX854" fmla="*/ 5627835 w 7467600"/>
              <a:gd name="connsiteY854" fmla="*/ 1472077 h 6858000"/>
              <a:gd name="connsiteX855" fmla="*/ 5629817 w 7467600"/>
              <a:gd name="connsiteY855" fmla="*/ 1471412 h 6858000"/>
              <a:gd name="connsiteX856" fmla="*/ 5634124 w 7467600"/>
              <a:gd name="connsiteY856" fmla="*/ 1470572 h 6858000"/>
              <a:gd name="connsiteX857" fmla="*/ 5755832 w 7467600"/>
              <a:gd name="connsiteY857" fmla="*/ 1383886 h 6858000"/>
              <a:gd name="connsiteX858" fmla="*/ 6014186 w 7467600"/>
              <a:gd name="connsiteY858" fmla="*/ 1279799 h 6858000"/>
              <a:gd name="connsiteX859" fmla="*/ 6901619 w 7467600"/>
              <a:gd name="connsiteY859" fmla="*/ 1047874 h 6858000"/>
              <a:gd name="connsiteX860" fmla="*/ 6931566 w 7467600"/>
              <a:gd name="connsiteY860" fmla="*/ 1062034 h 6858000"/>
              <a:gd name="connsiteX861" fmla="*/ 5790982 w 7467600"/>
              <a:gd name="connsiteY861" fmla="*/ 1561380 h 6858000"/>
              <a:gd name="connsiteX862" fmla="*/ 6188971 w 7467600"/>
              <a:gd name="connsiteY862" fmla="*/ 1755168 h 6858000"/>
              <a:gd name="connsiteX863" fmla="*/ 6202446 w 7467600"/>
              <a:gd name="connsiteY863" fmla="*/ 1752268 h 6858000"/>
              <a:gd name="connsiteX864" fmla="*/ 7179560 w 7467600"/>
              <a:gd name="connsiteY864" fmla="*/ 1467551 h 6858000"/>
              <a:gd name="connsiteX865" fmla="*/ 7158730 w 7467600"/>
              <a:gd name="connsiteY865" fmla="*/ 1507835 h 6858000"/>
              <a:gd name="connsiteX866" fmla="*/ 6326959 w 7467600"/>
              <a:gd name="connsiteY866" fmla="*/ 1817686 h 6858000"/>
              <a:gd name="connsiteX867" fmla="*/ 6537433 w 7467600"/>
              <a:gd name="connsiteY867" fmla="*/ 1907790 h 6858000"/>
              <a:gd name="connsiteX868" fmla="*/ 6550221 w 7467600"/>
              <a:gd name="connsiteY868" fmla="*/ 1910729 h 6858000"/>
              <a:gd name="connsiteX869" fmla="*/ 6964438 w 7467600"/>
              <a:gd name="connsiteY869" fmla="*/ 2209505 h 6858000"/>
              <a:gd name="connsiteX870" fmla="*/ 7367862 w 7467600"/>
              <a:gd name="connsiteY870" fmla="*/ 2806833 h 6858000"/>
              <a:gd name="connsiteX871" fmla="*/ 7364329 w 7467600"/>
              <a:gd name="connsiteY871" fmla="*/ 2826907 h 6858000"/>
              <a:gd name="connsiteX872" fmla="*/ 7290545 w 7467600"/>
              <a:gd name="connsiteY872" fmla="*/ 2850663 h 6858000"/>
              <a:gd name="connsiteX873" fmla="*/ 6472036 w 7467600"/>
              <a:gd name="connsiteY873" fmla="*/ 1959003 h 6858000"/>
              <a:gd name="connsiteX874" fmla="*/ 5792897 w 7467600"/>
              <a:gd name="connsiteY874" fmla="*/ 1647747 h 6858000"/>
              <a:gd name="connsiteX875" fmla="*/ 5842751 w 7467600"/>
              <a:gd name="connsiteY875" fmla="*/ 1816112 h 6858000"/>
              <a:gd name="connsiteX876" fmla="*/ 5847424 w 7467600"/>
              <a:gd name="connsiteY876" fmla="*/ 1815776 h 6858000"/>
              <a:gd name="connsiteX877" fmla="*/ 6399821 w 7467600"/>
              <a:gd name="connsiteY877" fmla="*/ 2344799 h 6858000"/>
              <a:gd name="connsiteX878" fmla="*/ 6323232 w 7467600"/>
              <a:gd name="connsiteY878" fmla="*/ 2389634 h 6858000"/>
              <a:gd name="connsiteX879" fmla="*/ 5942958 w 7467600"/>
              <a:gd name="connsiteY879" fmla="*/ 2077708 h 6858000"/>
              <a:gd name="connsiteX880" fmla="*/ 5921559 w 7467600"/>
              <a:gd name="connsiteY880" fmla="*/ 2378596 h 6858000"/>
              <a:gd name="connsiteX881" fmla="*/ 5817651 w 7467600"/>
              <a:gd name="connsiteY881" fmla="*/ 3023919 h 6858000"/>
              <a:gd name="connsiteX882" fmla="*/ 5729634 w 7467600"/>
              <a:gd name="connsiteY882" fmla="*/ 3051849 h 6858000"/>
              <a:gd name="connsiteX883" fmla="*/ 5611018 w 7467600"/>
              <a:gd name="connsiteY883" fmla="*/ 2316769 h 6858000"/>
              <a:gd name="connsiteX884" fmla="*/ 5687608 w 7467600"/>
              <a:gd name="connsiteY884" fmla="*/ 2039972 h 6858000"/>
              <a:gd name="connsiteX885" fmla="*/ 5657554 w 7467600"/>
              <a:gd name="connsiteY885" fmla="*/ 1576445 h 6858000"/>
              <a:gd name="connsiteX886" fmla="*/ 5150475 w 7467600"/>
              <a:gd name="connsiteY886" fmla="*/ 1274012 h 6858000"/>
              <a:gd name="connsiteX887" fmla="*/ 5349142 w 7467600"/>
              <a:gd name="connsiteY887" fmla="*/ 2204405 h 6858000"/>
              <a:gd name="connsiteX888" fmla="*/ 5262214 w 7467600"/>
              <a:gd name="connsiteY888" fmla="*/ 2233836 h 6858000"/>
              <a:gd name="connsiteX889" fmla="*/ 4981539 w 7467600"/>
              <a:gd name="connsiteY889" fmla="*/ 1542201 h 6858000"/>
              <a:gd name="connsiteX890" fmla="*/ 4958461 w 7467600"/>
              <a:gd name="connsiteY890" fmla="*/ 1136957 h 6858000"/>
              <a:gd name="connsiteX891" fmla="*/ 4655015 w 7467600"/>
              <a:gd name="connsiteY891" fmla="*/ 891426 h 6858000"/>
              <a:gd name="connsiteX892" fmla="*/ 4348002 w 7467600"/>
              <a:gd name="connsiteY892" fmla="*/ 2205895 h 6858000"/>
              <a:gd name="connsiteX893" fmla="*/ 4262250 w 7467600"/>
              <a:gd name="connsiteY893" fmla="*/ 2219972 h 6858000"/>
              <a:gd name="connsiteX894" fmla="*/ 4550611 w 7467600"/>
              <a:gd name="connsiteY894" fmla="*/ 817540 h 6858000"/>
              <a:gd name="connsiteX895" fmla="*/ 4564418 w 7467600"/>
              <a:gd name="connsiteY895" fmla="*/ 808293 h 6858000"/>
              <a:gd name="connsiteX896" fmla="*/ 4266388 w 7467600"/>
              <a:gd name="connsiteY896" fmla="*/ 500083 h 6858000"/>
              <a:gd name="connsiteX897" fmla="*/ 4032842 w 7467600"/>
              <a:gd name="connsiteY897" fmla="*/ 211809 h 6858000"/>
              <a:gd name="connsiteX898" fmla="*/ 3882765 w 7467600"/>
              <a:gd name="connsiteY898" fmla="*/ 0 h 6858000"/>
              <a:gd name="connsiteX899" fmla="*/ 3721337 w 7467600"/>
              <a:gd name="connsiteY899" fmla="*/ 0 h 6858000"/>
              <a:gd name="connsiteX900" fmla="*/ 3797544 w 7467600"/>
              <a:gd name="connsiteY900" fmla="*/ 0 h 6858000"/>
              <a:gd name="connsiteX901" fmla="*/ 3775734 w 7467600"/>
              <a:gd name="connsiteY901" fmla="*/ 95131 h 6858000"/>
              <a:gd name="connsiteX902" fmla="*/ 3724807 w 7467600"/>
              <a:gd name="connsiteY902" fmla="*/ 272257 h 6858000"/>
              <a:gd name="connsiteX903" fmla="*/ 3726844 w 7467600"/>
              <a:gd name="connsiteY903" fmla="*/ 282988 h 6858000"/>
              <a:gd name="connsiteX904" fmla="*/ 3742664 w 7467600"/>
              <a:gd name="connsiteY904" fmla="*/ 279918 h 6858000"/>
              <a:gd name="connsiteX905" fmla="*/ 4103910 w 7467600"/>
              <a:gd name="connsiteY905" fmla="*/ 1161917 h 6858000"/>
              <a:gd name="connsiteX906" fmla="*/ 4020269 w 7467600"/>
              <a:gd name="connsiteY906" fmla="*/ 1200406 h 6858000"/>
              <a:gd name="connsiteX907" fmla="*/ 3674882 w 7467600"/>
              <a:gd name="connsiteY907" fmla="*/ 488524 h 6858000"/>
              <a:gd name="connsiteX908" fmla="*/ 3132682 w 7467600"/>
              <a:gd name="connsiteY908" fmla="*/ 1072284 h 6858000"/>
              <a:gd name="connsiteX909" fmla="*/ 2716346 w 7467600"/>
              <a:gd name="connsiteY909" fmla="*/ 1276376 h 6858000"/>
              <a:gd name="connsiteX910" fmla="*/ 2716772 w 7467600"/>
              <a:gd name="connsiteY910" fmla="*/ 1255462 h 6858000"/>
              <a:gd name="connsiteX911" fmla="*/ 3471096 w 7467600"/>
              <a:gd name="connsiteY911" fmla="*/ 437072 h 6858000"/>
              <a:gd name="connsiteX912" fmla="*/ 3639057 w 7467600"/>
              <a:gd name="connsiteY912" fmla="*/ 286334 h 6858000"/>
              <a:gd name="connsiteX913" fmla="*/ 3640309 w 7467600"/>
              <a:gd name="connsiteY913" fmla="*/ 284664 h 6858000"/>
              <a:gd name="connsiteX914" fmla="*/ 3646022 w 7467600"/>
              <a:gd name="connsiteY914" fmla="*/ 276711 h 6858000"/>
              <a:gd name="connsiteX915" fmla="*/ 3707943 w 7467600"/>
              <a:gd name="connsiteY915" fmla="*/ 65958 h 6858000"/>
              <a:gd name="connsiteX916" fmla="*/ 3721337 w 7467600"/>
              <a:gd name="connsiteY916" fmla="*/ 0 h 6858000"/>
              <a:gd name="connsiteX917" fmla="*/ 2867960 w 7467600"/>
              <a:gd name="connsiteY917" fmla="*/ 0 h 6858000"/>
              <a:gd name="connsiteX918" fmla="*/ 2926351 w 7467600"/>
              <a:gd name="connsiteY918" fmla="*/ 0 h 6858000"/>
              <a:gd name="connsiteX919" fmla="*/ 2902823 w 7467600"/>
              <a:gd name="connsiteY919" fmla="*/ 262929 h 6858000"/>
              <a:gd name="connsiteX920" fmla="*/ 2940663 w 7467600"/>
              <a:gd name="connsiteY920" fmla="*/ 140884 h 6858000"/>
              <a:gd name="connsiteX921" fmla="*/ 2947039 w 7467600"/>
              <a:gd name="connsiteY921" fmla="*/ 122524 h 6858000"/>
              <a:gd name="connsiteX922" fmla="*/ 2984316 w 7467600"/>
              <a:gd name="connsiteY922" fmla="*/ 0 h 6858000"/>
              <a:gd name="connsiteX923" fmla="*/ 3016114 w 7467600"/>
              <a:gd name="connsiteY923" fmla="*/ 0 h 6858000"/>
              <a:gd name="connsiteX924" fmla="*/ 2979949 w 7467600"/>
              <a:gd name="connsiteY924" fmla="*/ 119274 h 6858000"/>
              <a:gd name="connsiteX925" fmla="*/ 3023879 w 7467600"/>
              <a:gd name="connsiteY925" fmla="*/ 0 h 6858000"/>
              <a:gd name="connsiteX926" fmla="*/ 3105400 w 7467600"/>
              <a:gd name="connsiteY926" fmla="*/ 0 h 6858000"/>
              <a:gd name="connsiteX927" fmla="*/ 3094669 w 7467600"/>
              <a:gd name="connsiteY927" fmla="*/ 30308 h 6858000"/>
              <a:gd name="connsiteX928" fmla="*/ 2901945 w 7467600"/>
              <a:gd name="connsiteY928" fmla="*/ 466538 h 6858000"/>
              <a:gd name="connsiteX929" fmla="*/ 2815209 w 7467600"/>
              <a:gd name="connsiteY929" fmla="*/ 497361 h 6858000"/>
              <a:gd name="connsiteX930" fmla="*/ 2844845 w 7467600"/>
              <a:gd name="connsiteY930" fmla="*/ 127638 h 6858000"/>
              <a:gd name="connsiteX931" fmla="*/ 2867960 w 7467600"/>
              <a:gd name="connsiteY931" fmla="*/ 0 h 6858000"/>
              <a:gd name="connsiteX932" fmla="*/ 1057230 w 7467600"/>
              <a:gd name="connsiteY932" fmla="*/ 0 h 6858000"/>
              <a:gd name="connsiteX933" fmla="*/ 1111003 w 7467600"/>
              <a:gd name="connsiteY933" fmla="*/ 0 h 6858000"/>
              <a:gd name="connsiteX934" fmla="*/ 1125553 w 7467600"/>
              <a:gd name="connsiteY934" fmla="*/ 52588 h 6858000"/>
              <a:gd name="connsiteX935" fmla="*/ 1304276 w 7467600"/>
              <a:gd name="connsiteY935" fmla="*/ 476275 h 6858000"/>
              <a:gd name="connsiteX936" fmla="*/ 1492066 w 7467600"/>
              <a:gd name="connsiteY936" fmla="*/ 886333 h 6858000"/>
              <a:gd name="connsiteX937" fmla="*/ 1423698 w 7467600"/>
              <a:gd name="connsiteY937" fmla="*/ 710817 h 6858000"/>
              <a:gd name="connsiteX938" fmla="*/ 1357609 w 7467600"/>
              <a:gd name="connsiteY938" fmla="*/ 532892 h 6858000"/>
              <a:gd name="connsiteX939" fmla="*/ 1309550 w 7467600"/>
              <a:gd name="connsiteY939" fmla="*/ 374031 h 6858000"/>
              <a:gd name="connsiteX940" fmla="*/ 1193673 w 7467600"/>
              <a:gd name="connsiteY940" fmla="*/ 49533 h 6858000"/>
              <a:gd name="connsiteX941" fmla="*/ 1164391 w 7467600"/>
              <a:gd name="connsiteY941" fmla="*/ 0 h 6858000"/>
              <a:gd name="connsiteX942" fmla="*/ 1200666 w 7467600"/>
              <a:gd name="connsiteY942" fmla="*/ 0 h 6858000"/>
              <a:gd name="connsiteX943" fmla="*/ 1223408 w 7467600"/>
              <a:gd name="connsiteY943" fmla="*/ 38996 h 6858000"/>
              <a:gd name="connsiteX944" fmla="*/ 1339635 w 7467600"/>
              <a:gd name="connsiteY944" fmla="*/ 365517 h 6858000"/>
              <a:gd name="connsiteX945" fmla="*/ 1387469 w 7467600"/>
              <a:gd name="connsiteY945" fmla="*/ 523079 h 6858000"/>
              <a:gd name="connsiteX946" fmla="*/ 1452685 w 7467600"/>
              <a:gd name="connsiteY946" fmla="*/ 699806 h 6858000"/>
              <a:gd name="connsiteX947" fmla="*/ 1492092 w 7467600"/>
              <a:gd name="connsiteY947" fmla="*/ 800424 h 6858000"/>
              <a:gd name="connsiteX948" fmla="*/ 1455302 w 7467600"/>
              <a:gd name="connsiteY948" fmla="*/ 632913 h 6858000"/>
              <a:gd name="connsiteX949" fmla="*/ 1222336 w 7467600"/>
              <a:gd name="connsiteY949" fmla="*/ 9480 h 6858000"/>
              <a:gd name="connsiteX950" fmla="*/ 1214634 w 7467600"/>
              <a:gd name="connsiteY950" fmla="*/ 0 h 6858000"/>
              <a:gd name="connsiteX951" fmla="*/ 1289827 w 7467600"/>
              <a:gd name="connsiteY951" fmla="*/ 0 h 6858000"/>
              <a:gd name="connsiteX952" fmla="*/ 1321076 w 7467600"/>
              <a:gd name="connsiteY952" fmla="*/ 59722 h 6858000"/>
              <a:gd name="connsiteX953" fmla="*/ 1512579 w 7467600"/>
              <a:gd name="connsiteY953" fmla="*/ 626441 h 6858000"/>
              <a:gd name="connsiteX954" fmla="*/ 1506076 w 7467600"/>
              <a:gd name="connsiteY954" fmla="*/ 1089289 h 6858000"/>
              <a:gd name="connsiteX955" fmla="*/ 1486346 w 7467600"/>
              <a:gd name="connsiteY955" fmla="*/ 1079919 h 6858000"/>
              <a:gd name="connsiteX956" fmla="*/ 1070511 w 7467600"/>
              <a:gd name="connsiteY956" fmla="*/ 48609 h 6858000"/>
              <a:gd name="connsiteX957" fmla="*/ 1057230 w 7467600"/>
              <a:gd name="connsiteY957" fmla="*/ 0 h 6858000"/>
              <a:gd name="connsiteX958" fmla="*/ 43151 w 7467600"/>
              <a:gd name="connsiteY958" fmla="*/ 0 h 6858000"/>
              <a:gd name="connsiteX959" fmla="*/ 95283 w 7467600"/>
              <a:gd name="connsiteY959" fmla="*/ 0 h 6858000"/>
              <a:gd name="connsiteX960" fmla="*/ 300708 w 7467600"/>
              <a:gd name="connsiteY960" fmla="*/ 154571 h 6858000"/>
              <a:gd name="connsiteX961" fmla="*/ 530414 w 7467600"/>
              <a:gd name="connsiteY961" fmla="*/ 354673 h 6858000"/>
              <a:gd name="connsiteX962" fmla="*/ 333785 w 7467600"/>
              <a:gd name="connsiteY962" fmla="*/ 161564 h 6858000"/>
              <a:gd name="connsiteX963" fmla="*/ 147005 w 7467600"/>
              <a:gd name="connsiteY963" fmla="*/ 0 h 6858000"/>
              <a:gd name="connsiteX964" fmla="*/ 272509 w 7467600"/>
              <a:gd name="connsiteY964" fmla="*/ 0 h 6858000"/>
              <a:gd name="connsiteX965" fmla="*/ 326276 w 7467600"/>
              <a:gd name="connsiteY965" fmla="*/ 45847 h 6858000"/>
              <a:gd name="connsiteX966" fmla="*/ 823759 w 7467600"/>
              <a:gd name="connsiteY966" fmla="*/ 574145 h 6858000"/>
              <a:gd name="connsiteX967" fmla="*/ 811254 w 7467600"/>
              <a:gd name="connsiteY967" fmla="*/ 665546 h 6858000"/>
              <a:gd name="connsiteX968" fmla="*/ 154042 w 7467600"/>
              <a:gd name="connsiteY968" fmla="*/ 261522 h 6858000"/>
              <a:gd name="connsiteX969" fmla="*/ 13550 w 7467600"/>
              <a:gd name="connsiteY969" fmla="*/ 158423 h 6858000"/>
              <a:gd name="connsiteX970" fmla="*/ 0 w 7467600"/>
              <a:gd name="connsiteY970" fmla="*/ 146618 h 6858000"/>
              <a:gd name="connsiteX971" fmla="*/ 0 w 7467600"/>
              <a:gd name="connsiteY971" fmla="*/ 59161 h 6858000"/>
              <a:gd name="connsiteX972" fmla="*/ 45427 w 7467600"/>
              <a:gd name="connsiteY972" fmla="*/ 101078 h 6858000"/>
              <a:gd name="connsiteX973" fmla="*/ 630103 w 7467600"/>
              <a:gd name="connsiteY973" fmla="*/ 485885 h 6858000"/>
              <a:gd name="connsiteX974" fmla="*/ 532040 w 7467600"/>
              <a:gd name="connsiteY974" fmla="*/ 399359 h 6858000"/>
              <a:gd name="connsiteX975" fmla="*/ 517618 w 7467600"/>
              <a:gd name="connsiteY975" fmla="*/ 385726 h 6858000"/>
              <a:gd name="connsiteX976" fmla="*/ 285074 w 7467600"/>
              <a:gd name="connsiteY976" fmla="*/ 182755 h 6858000"/>
              <a:gd name="connsiteX977" fmla="*/ 43151 w 7467600"/>
              <a:gd name="connsiteY97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467600 w 7467600"/>
              <a:gd name="connsiteY78" fmla="*/ 5925131 h 6858000"/>
              <a:gd name="connsiteX79" fmla="*/ 7271900 w 7467600"/>
              <a:gd name="connsiteY79" fmla="*/ 5734551 h 6858000"/>
              <a:gd name="connsiteX80" fmla="*/ 7015907 w 7467600"/>
              <a:gd name="connsiteY80" fmla="*/ 5541548 h 6858000"/>
              <a:gd name="connsiteX81" fmla="*/ 7259646 w 7467600"/>
              <a:gd name="connsiteY81" fmla="*/ 5765985 h 6858000"/>
              <a:gd name="connsiteX82" fmla="*/ 7467600 w 7467600"/>
              <a:gd name="connsiteY82" fmla="*/ 6012219 h 6858000"/>
              <a:gd name="connsiteX83" fmla="*/ 6946849 w 7467600"/>
              <a:gd name="connsiteY83" fmla="*/ 5523271 h 6858000"/>
              <a:gd name="connsiteX84" fmla="*/ 6946972 w 7467600"/>
              <a:gd name="connsiteY84" fmla="*/ 5526491 h 6858000"/>
              <a:gd name="connsiteX85" fmla="*/ 7105827 w 7467600"/>
              <a:gd name="connsiteY85" fmla="*/ 5718700 h 6858000"/>
              <a:gd name="connsiteX86" fmla="*/ 7356878 w 7467600"/>
              <a:gd name="connsiteY86" fmla="*/ 5981332 h 6858000"/>
              <a:gd name="connsiteX87" fmla="*/ 7467600 w 7467600"/>
              <a:gd name="connsiteY87" fmla="*/ 6117703 h 6858000"/>
              <a:gd name="connsiteX88" fmla="*/ 7467600 w 7467600"/>
              <a:gd name="connsiteY88" fmla="*/ 6163634 h 6858000"/>
              <a:gd name="connsiteX89" fmla="*/ 7403637 w 7467600"/>
              <a:gd name="connsiteY89" fmla="*/ 6083957 h 6858000"/>
              <a:gd name="connsiteX90" fmla="*/ 7254615 w 7467600"/>
              <a:gd name="connsiteY90" fmla="*/ 5911918 h 6858000"/>
              <a:gd name="connsiteX91" fmla="*/ 7312589 w 7467600"/>
              <a:gd name="connsiteY91" fmla="*/ 5982309 h 6858000"/>
              <a:gd name="connsiteX92" fmla="*/ 7448321 w 7467600"/>
              <a:gd name="connsiteY92" fmla="*/ 6190991 h 6858000"/>
              <a:gd name="connsiteX93" fmla="*/ 7467600 w 7467600"/>
              <a:gd name="connsiteY93" fmla="*/ 6221686 h 6858000"/>
              <a:gd name="connsiteX94" fmla="*/ 7467600 w 7467600"/>
              <a:gd name="connsiteY94" fmla="*/ 6334256 h 6858000"/>
              <a:gd name="connsiteX95" fmla="*/ 7454976 w 7467600"/>
              <a:gd name="connsiteY95" fmla="*/ 6318297 h 6858000"/>
              <a:gd name="connsiteX96" fmla="*/ 7042773 w 7467600"/>
              <a:gd name="connsiteY96" fmla="*/ 5734011 h 6858000"/>
              <a:gd name="connsiteX97" fmla="*/ 6844835 w 7467600"/>
              <a:gd name="connsiteY97" fmla="*/ 5424988 h 6858000"/>
              <a:gd name="connsiteX98" fmla="*/ 1456157 w 7467600"/>
              <a:gd name="connsiteY98" fmla="*/ 5371404 h 6858000"/>
              <a:gd name="connsiteX99" fmla="*/ 1244432 w 7467600"/>
              <a:gd name="connsiteY99" fmla="*/ 5385601 h 6858000"/>
              <a:gd name="connsiteX100" fmla="*/ 973990 w 7467600"/>
              <a:gd name="connsiteY100" fmla="*/ 5424940 h 6858000"/>
              <a:gd name="connsiteX101" fmla="*/ 1103809 w 7467600"/>
              <a:gd name="connsiteY101" fmla="*/ 5433720 h 6858000"/>
              <a:gd name="connsiteX102" fmla="*/ 1123454 w 7467600"/>
              <a:gd name="connsiteY102" fmla="*/ 5435727 h 6858000"/>
              <a:gd name="connsiteX103" fmla="*/ 1737017 w 7467600"/>
              <a:gd name="connsiteY103" fmla="*/ 5452183 h 6858000"/>
              <a:gd name="connsiteX104" fmla="*/ 1824397 w 7467600"/>
              <a:gd name="connsiteY104" fmla="*/ 5447757 h 6858000"/>
              <a:gd name="connsiteX105" fmla="*/ 2070059 w 7467600"/>
              <a:gd name="connsiteY105" fmla="*/ 5441660 h 6858000"/>
              <a:gd name="connsiteX106" fmla="*/ 1456157 w 7467600"/>
              <a:gd name="connsiteY106" fmla="*/ 5371404 h 6858000"/>
              <a:gd name="connsiteX107" fmla="*/ 4988186 w 7467600"/>
              <a:gd name="connsiteY107" fmla="*/ 5216467 h 6858000"/>
              <a:gd name="connsiteX108" fmla="*/ 4777334 w 7467600"/>
              <a:gd name="connsiteY108" fmla="*/ 5406072 h 6858000"/>
              <a:gd name="connsiteX109" fmla="*/ 4718341 w 7467600"/>
              <a:gd name="connsiteY109" fmla="*/ 5468043 h 6858000"/>
              <a:gd name="connsiteX110" fmla="*/ 4604655 w 7467600"/>
              <a:gd name="connsiteY110" fmla="*/ 5583434 h 6858000"/>
              <a:gd name="connsiteX111" fmla="*/ 4565074 w 7467600"/>
              <a:gd name="connsiteY111" fmla="*/ 5618550 h 6858000"/>
              <a:gd name="connsiteX112" fmla="*/ 4988186 w 7467600"/>
              <a:gd name="connsiteY112" fmla="*/ 5216467 h 6858000"/>
              <a:gd name="connsiteX113" fmla="*/ 4978032 w 7467600"/>
              <a:gd name="connsiteY113" fmla="*/ 5183809 h 6858000"/>
              <a:gd name="connsiteX114" fmla="*/ 4463413 w 7467600"/>
              <a:gd name="connsiteY114" fmla="*/ 5615162 h 6858000"/>
              <a:gd name="connsiteX115" fmla="*/ 4358134 w 7467600"/>
              <a:gd name="connsiteY115" fmla="*/ 5742791 h 6858000"/>
              <a:gd name="connsiteX116" fmla="*/ 4376219 w 7467600"/>
              <a:gd name="connsiteY116" fmla="*/ 5729027 h 6858000"/>
              <a:gd name="connsiteX117" fmla="*/ 4582340 w 7467600"/>
              <a:gd name="connsiteY117" fmla="*/ 5561037 h 6858000"/>
              <a:gd name="connsiteX118" fmla="*/ 4694684 w 7467600"/>
              <a:gd name="connsiteY118" fmla="*/ 5447098 h 6858000"/>
              <a:gd name="connsiteX119" fmla="*/ 4754123 w 7467600"/>
              <a:gd name="connsiteY119" fmla="*/ 5384643 h 6858000"/>
              <a:gd name="connsiteX120" fmla="*/ 4978032 w 7467600"/>
              <a:gd name="connsiteY120" fmla="*/ 5183809 h 6858000"/>
              <a:gd name="connsiteX121" fmla="*/ 1903353 w 7467600"/>
              <a:gd name="connsiteY121" fmla="*/ 5044827 h 6858000"/>
              <a:gd name="connsiteX122" fmla="*/ 1936931 w 7467600"/>
              <a:gd name="connsiteY122" fmla="*/ 5093954 h 6858000"/>
              <a:gd name="connsiteX123" fmla="*/ 2195868 w 7467600"/>
              <a:gd name="connsiteY123" fmla="*/ 5396574 h 6858000"/>
              <a:gd name="connsiteX124" fmla="*/ 2088852 w 7467600"/>
              <a:gd name="connsiteY124" fmla="*/ 5166123 h 6858000"/>
              <a:gd name="connsiteX125" fmla="*/ 1958241 w 7467600"/>
              <a:gd name="connsiteY125" fmla="*/ 5067955 h 6858000"/>
              <a:gd name="connsiteX126" fmla="*/ 1903353 w 7467600"/>
              <a:gd name="connsiteY126" fmla="*/ 5044827 h 6858000"/>
              <a:gd name="connsiteX127" fmla="*/ 1979378 w 7467600"/>
              <a:gd name="connsiteY127" fmla="*/ 4769504 h 6858000"/>
              <a:gd name="connsiteX128" fmla="*/ 2882120 w 7467600"/>
              <a:gd name="connsiteY128" fmla="*/ 5064547 h 6858000"/>
              <a:gd name="connsiteX129" fmla="*/ 2793103 w 7467600"/>
              <a:gd name="connsiteY129" fmla="*/ 5039699 h 6858000"/>
              <a:gd name="connsiteX130" fmla="*/ 2770041 w 7467600"/>
              <a:gd name="connsiteY130" fmla="*/ 5033634 h 6858000"/>
              <a:gd name="connsiteX131" fmla="*/ 1979378 w 7467600"/>
              <a:gd name="connsiteY131" fmla="*/ 4769504 h 6858000"/>
              <a:gd name="connsiteX132" fmla="*/ 1927410 w 7467600"/>
              <a:gd name="connsiteY132" fmla="*/ 4716164 h 6858000"/>
              <a:gd name="connsiteX133" fmla="*/ 1959587 w 7467600"/>
              <a:gd name="connsiteY133" fmla="*/ 4728849 h 6858000"/>
              <a:gd name="connsiteX134" fmla="*/ 2777707 w 7467600"/>
              <a:gd name="connsiteY134" fmla="*/ 5003991 h 6858000"/>
              <a:gd name="connsiteX135" fmla="*/ 2800768 w 7467600"/>
              <a:gd name="connsiteY135" fmla="*/ 5010056 h 6858000"/>
              <a:gd name="connsiteX136" fmla="*/ 2879408 w 7467600"/>
              <a:gd name="connsiteY136" fmla="*/ 5031590 h 6858000"/>
              <a:gd name="connsiteX137" fmla="*/ 2862295 w 7467600"/>
              <a:gd name="connsiteY137" fmla="*/ 5022958 h 6858000"/>
              <a:gd name="connsiteX138" fmla="*/ 2813343 w 7467600"/>
              <a:gd name="connsiteY138" fmla="*/ 4998369 h 6858000"/>
              <a:gd name="connsiteX139" fmla="*/ 2646245 w 7467600"/>
              <a:gd name="connsiteY139" fmla="*/ 4930999 h 6858000"/>
              <a:gd name="connsiteX140" fmla="*/ 1999243 w 7467600"/>
              <a:gd name="connsiteY140" fmla="*/ 4730524 h 6858000"/>
              <a:gd name="connsiteX141" fmla="*/ 1979527 w 7467600"/>
              <a:gd name="connsiteY141" fmla="*/ 4726651 h 6858000"/>
              <a:gd name="connsiteX142" fmla="*/ 1927410 w 7467600"/>
              <a:gd name="connsiteY142" fmla="*/ 4716164 h 6858000"/>
              <a:gd name="connsiteX143" fmla="*/ 1997014 w 7467600"/>
              <a:gd name="connsiteY143" fmla="*/ 4698007 h 6858000"/>
              <a:gd name="connsiteX144" fmla="*/ 2005458 w 7467600"/>
              <a:gd name="connsiteY144" fmla="*/ 4699540 h 6858000"/>
              <a:gd name="connsiteX145" fmla="*/ 2657186 w 7467600"/>
              <a:gd name="connsiteY145" fmla="*/ 4901687 h 6858000"/>
              <a:gd name="connsiteX146" fmla="*/ 2826662 w 7467600"/>
              <a:gd name="connsiteY146" fmla="*/ 4970362 h 6858000"/>
              <a:gd name="connsiteX147" fmla="*/ 2876100 w 7467600"/>
              <a:gd name="connsiteY147" fmla="*/ 4995397 h 6858000"/>
              <a:gd name="connsiteX148" fmla="*/ 3042600 w 7467600"/>
              <a:gd name="connsiteY148" fmla="*/ 5059532 h 6858000"/>
              <a:gd name="connsiteX149" fmla="*/ 1997014 w 7467600"/>
              <a:gd name="connsiteY149" fmla="*/ 4698007 h 6858000"/>
              <a:gd name="connsiteX150" fmla="*/ 2305292 w 7467600"/>
              <a:gd name="connsiteY150" fmla="*/ 4219492 h 6858000"/>
              <a:gd name="connsiteX151" fmla="*/ 3360922 w 7467600"/>
              <a:gd name="connsiteY151" fmla="*/ 4529373 h 6858000"/>
              <a:gd name="connsiteX152" fmla="*/ 3492420 w 7467600"/>
              <a:gd name="connsiteY152" fmla="*/ 4510145 h 6858000"/>
              <a:gd name="connsiteX153" fmla="*/ 3364086 w 7467600"/>
              <a:gd name="connsiteY153" fmla="*/ 4480340 h 6858000"/>
              <a:gd name="connsiteX154" fmla="*/ 3225818 w 7467600"/>
              <a:gd name="connsiteY154" fmla="*/ 4411822 h 6858000"/>
              <a:gd name="connsiteX155" fmla="*/ 3129696 w 7467600"/>
              <a:gd name="connsiteY155" fmla="*/ 4360704 h 6858000"/>
              <a:gd name="connsiteX156" fmla="*/ 2814545 w 7467600"/>
              <a:gd name="connsiteY156" fmla="*/ 4282955 h 6858000"/>
              <a:gd name="connsiteX157" fmla="*/ 2305292 w 7467600"/>
              <a:gd name="connsiteY157" fmla="*/ 4219492 h 6858000"/>
              <a:gd name="connsiteX158" fmla="*/ 2626982 w 7467600"/>
              <a:gd name="connsiteY158" fmla="*/ 4206450 h 6858000"/>
              <a:gd name="connsiteX159" fmla="*/ 2490617 w 7467600"/>
              <a:gd name="connsiteY159" fmla="*/ 4206951 h 6858000"/>
              <a:gd name="connsiteX160" fmla="*/ 2819869 w 7467600"/>
              <a:gd name="connsiteY160" fmla="*/ 4252936 h 6858000"/>
              <a:gd name="connsiteX161" fmla="*/ 3143018 w 7467600"/>
              <a:gd name="connsiteY161" fmla="*/ 4332698 h 6858000"/>
              <a:gd name="connsiteX162" fmla="*/ 3241520 w 7467600"/>
              <a:gd name="connsiteY162" fmla="*/ 4385112 h 6858000"/>
              <a:gd name="connsiteX163" fmla="*/ 3374575 w 7467600"/>
              <a:gd name="connsiteY163" fmla="*/ 4451517 h 6858000"/>
              <a:gd name="connsiteX164" fmla="*/ 3505221 w 7467600"/>
              <a:gd name="connsiteY164" fmla="*/ 4480757 h 6858000"/>
              <a:gd name="connsiteX165" fmla="*/ 2626982 w 7467600"/>
              <a:gd name="connsiteY165" fmla="*/ 4206450 h 6858000"/>
              <a:gd name="connsiteX166" fmla="*/ 1310106 w 7467600"/>
              <a:gd name="connsiteY166" fmla="*/ 3943217 h 6858000"/>
              <a:gd name="connsiteX167" fmla="*/ 854994 w 7467600"/>
              <a:gd name="connsiteY167" fmla="*/ 4399136 h 6858000"/>
              <a:gd name="connsiteX168" fmla="*/ 742462 w 7467600"/>
              <a:gd name="connsiteY168" fmla="*/ 4594648 h 6858000"/>
              <a:gd name="connsiteX169" fmla="*/ 820602 w 7467600"/>
              <a:gd name="connsiteY169" fmla="*/ 4485915 h 6858000"/>
              <a:gd name="connsiteX170" fmla="*/ 878295 w 7467600"/>
              <a:gd name="connsiteY170" fmla="*/ 4403594 h 6858000"/>
              <a:gd name="connsiteX171" fmla="*/ 1240607 w 7467600"/>
              <a:gd name="connsiteY171" fmla="*/ 4010401 h 6858000"/>
              <a:gd name="connsiteX172" fmla="*/ 1310106 w 7467600"/>
              <a:gd name="connsiteY172" fmla="*/ 3943217 h 6858000"/>
              <a:gd name="connsiteX173" fmla="*/ 1423113 w 7467600"/>
              <a:gd name="connsiteY173" fmla="*/ 3874565 h 6858000"/>
              <a:gd name="connsiteX174" fmla="*/ 1260565 w 7467600"/>
              <a:gd name="connsiteY174" fmla="*/ 4031982 h 6858000"/>
              <a:gd name="connsiteX175" fmla="*/ 901900 w 7467600"/>
              <a:gd name="connsiteY175" fmla="*/ 4421236 h 6858000"/>
              <a:gd name="connsiteX176" fmla="*/ 845044 w 7467600"/>
              <a:gd name="connsiteY176" fmla="*/ 4502436 h 6858000"/>
              <a:gd name="connsiteX177" fmla="*/ 685926 w 7467600"/>
              <a:gd name="connsiteY177" fmla="*/ 4703069 h 6858000"/>
              <a:gd name="connsiteX178" fmla="*/ 684248 w 7467600"/>
              <a:gd name="connsiteY178" fmla="*/ 4706721 h 6858000"/>
              <a:gd name="connsiteX179" fmla="*/ 1423113 w 7467600"/>
              <a:gd name="connsiteY179" fmla="*/ 3874565 h 6858000"/>
              <a:gd name="connsiteX180" fmla="*/ 3316479 w 7467600"/>
              <a:gd name="connsiteY180" fmla="*/ 3872136 h 6858000"/>
              <a:gd name="connsiteX181" fmla="*/ 3546806 w 7467600"/>
              <a:gd name="connsiteY181" fmla="*/ 4356139 h 6858000"/>
              <a:gd name="connsiteX182" fmla="*/ 3364433 w 7467600"/>
              <a:gd name="connsiteY182" fmla="*/ 3953121 h 6858000"/>
              <a:gd name="connsiteX183" fmla="*/ 3316479 w 7467600"/>
              <a:gd name="connsiteY183" fmla="*/ 3872136 h 6858000"/>
              <a:gd name="connsiteX184" fmla="*/ 3291335 w 7467600"/>
              <a:gd name="connsiteY184" fmla="*/ 3767420 h 6858000"/>
              <a:gd name="connsiteX185" fmla="*/ 3390805 w 7467600"/>
              <a:gd name="connsiteY185" fmla="*/ 3937163 h 6858000"/>
              <a:gd name="connsiteX186" fmla="*/ 3579062 w 7467600"/>
              <a:gd name="connsiteY186" fmla="*/ 4359040 h 6858000"/>
              <a:gd name="connsiteX187" fmla="*/ 3467355 w 7467600"/>
              <a:gd name="connsiteY187" fmla="*/ 3988130 h 6858000"/>
              <a:gd name="connsiteX188" fmla="*/ 3310753 w 7467600"/>
              <a:gd name="connsiteY188" fmla="*/ 3787140 h 6858000"/>
              <a:gd name="connsiteX189" fmla="*/ 3291335 w 7467600"/>
              <a:gd name="connsiteY189" fmla="*/ 3767420 h 6858000"/>
              <a:gd name="connsiteX190" fmla="*/ 1635889 w 7467600"/>
              <a:gd name="connsiteY190" fmla="*/ 3709494 h 6858000"/>
              <a:gd name="connsiteX191" fmla="*/ 1634800 w 7467600"/>
              <a:gd name="connsiteY191" fmla="*/ 3731111 h 6858000"/>
              <a:gd name="connsiteX192" fmla="*/ 1635889 w 7467600"/>
              <a:gd name="connsiteY192" fmla="*/ 3709494 h 6858000"/>
              <a:gd name="connsiteX193" fmla="*/ 1510397 w 7467600"/>
              <a:gd name="connsiteY193" fmla="*/ 3684705 h 6858000"/>
              <a:gd name="connsiteX194" fmla="*/ 1146550 w 7467600"/>
              <a:gd name="connsiteY194" fmla="*/ 3802012 h 6858000"/>
              <a:gd name="connsiteX195" fmla="*/ 698834 w 7467600"/>
              <a:gd name="connsiteY195" fmla="*/ 3952272 h 6858000"/>
              <a:gd name="connsiteX196" fmla="*/ 34256 w 7467600"/>
              <a:gd name="connsiteY196" fmla="*/ 4347603 h 6858000"/>
              <a:gd name="connsiteX197" fmla="*/ 527241 w 7467600"/>
              <a:gd name="connsiteY197" fmla="*/ 4065078 h 6858000"/>
              <a:gd name="connsiteX198" fmla="*/ 1510397 w 7467600"/>
              <a:gd name="connsiteY198" fmla="*/ 3684705 h 6858000"/>
              <a:gd name="connsiteX199" fmla="*/ 1313114 w 7467600"/>
              <a:gd name="connsiteY199" fmla="*/ 3655216 h 6858000"/>
              <a:gd name="connsiteX200" fmla="*/ 1109304 w 7467600"/>
              <a:gd name="connsiteY200" fmla="*/ 3669030 h 6858000"/>
              <a:gd name="connsiteX201" fmla="*/ 8129 w 7467600"/>
              <a:gd name="connsiteY201" fmla="*/ 4330519 h 6858000"/>
              <a:gd name="connsiteX202" fmla="*/ 687572 w 7467600"/>
              <a:gd name="connsiteY202" fmla="*/ 3925629 h 6858000"/>
              <a:gd name="connsiteX203" fmla="*/ 1138365 w 7467600"/>
              <a:gd name="connsiteY203" fmla="*/ 3774515 h 6858000"/>
              <a:gd name="connsiteX204" fmla="*/ 1505579 w 7467600"/>
              <a:gd name="connsiteY204" fmla="*/ 3655526 h 6858000"/>
              <a:gd name="connsiteX205" fmla="*/ 1313114 w 7467600"/>
              <a:gd name="connsiteY205" fmla="*/ 3655216 h 6858000"/>
              <a:gd name="connsiteX206" fmla="*/ 3655073 w 7467600"/>
              <a:gd name="connsiteY206" fmla="*/ 3650884 h 6858000"/>
              <a:gd name="connsiteX207" fmla="*/ 3989938 w 7467600"/>
              <a:gd name="connsiteY207" fmla="*/ 3991685 h 6858000"/>
              <a:gd name="connsiteX208" fmla="*/ 4393907 w 7467600"/>
              <a:gd name="connsiteY208" fmla="*/ 4261258 h 6858000"/>
              <a:gd name="connsiteX209" fmla="*/ 4648051 w 7467600"/>
              <a:gd name="connsiteY209" fmla="*/ 4374051 h 6858000"/>
              <a:gd name="connsiteX210" fmla="*/ 4383389 w 7467600"/>
              <a:gd name="connsiteY210" fmla="*/ 4184369 h 6858000"/>
              <a:gd name="connsiteX211" fmla="*/ 4165508 w 7467600"/>
              <a:gd name="connsiteY211" fmla="*/ 4035196 h 6858000"/>
              <a:gd name="connsiteX212" fmla="*/ 4068162 w 7467600"/>
              <a:gd name="connsiteY212" fmla="*/ 3953394 h 6858000"/>
              <a:gd name="connsiteX213" fmla="*/ 3981416 w 7467600"/>
              <a:gd name="connsiteY213" fmla="*/ 3880482 h 6858000"/>
              <a:gd name="connsiteX214" fmla="*/ 3800147 w 7467600"/>
              <a:gd name="connsiteY214" fmla="*/ 3749872 h 6858000"/>
              <a:gd name="connsiteX215" fmla="*/ 3655073 w 7467600"/>
              <a:gd name="connsiteY215" fmla="*/ 3650884 h 6858000"/>
              <a:gd name="connsiteX216" fmla="*/ 3670252 w 7467600"/>
              <a:gd name="connsiteY216" fmla="*/ 3622798 h 6858000"/>
              <a:gd name="connsiteX217" fmla="*/ 3817258 w 7467600"/>
              <a:gd name="connsiteY217" fmla="*/ 3723577 h 6858000"/>
              <a:gd name="connsiteX218" fmla="*/ 4000461 w 7467600"/>
              <a:gd name="connsiteY218" fmla="*/ 3855966 h 6858000"/>
              <a:gd name="connsiteX219" fmla="*/ 4088180 w 7467600"/>
              <a:gd name="connsiteY219" fmla="*/ 3929774 h 6858000"/>
              <a:gd name="connsiteX220" fmla="*/ 4184555 w 7467600"/>
              <a:gd name="connsiteY220" fmla="*/ 4010683 h 6858000"/>
              <a:gd name="connsiteX221" fmla="*/ 4399563 w 7467600"/>
              <a:gd name="connsiteY221" fmla="*/ 4158106 h 6858000"/>
              <a:gd name="connsiteX222" fmla="*/ 4684469 w 7467600"/>
              <a:gd name="connsiteY222" fmla="*/ 4364680 h 6858000"/>
              <a:gd name="connsiteX223" fmla="*/ 4690271 w 7467600"/>
              <a:gd name="connsiteY223" fmla="*/ 4370034 h 6858000"/>
              <a:gd name="connsiteX224" fmla="*/ 4136093 w 7467600"/>
              <a:gd name="connsiteY224" fmla="*/ 3858466 h 6858000"/>
              <a:gd name="connsiteX225" fmla="*/ 3670252 w 7467600"/>
              <a:gd name="connsiteY225" fmla="*/ 3622798 h 6858000"/>
              <a:gd name="connsiteX226" fmla="*/ 4440129 w 7467600"/>
              <a:gd name="connsiteY226" fmla="*/ 3448571 h 6858000"/>
              <a:gd name="connsiteX227" fmla="*/ 4856525 w 7467600"/>
              <a:gd name="connsiteY227" fmla="*/ 3915351 h 6858000"/>
              <a:gd name="connsiteX228" fmla="*/ 5059055 w 7467600"/>
              <a:gd name="connsiteY228" fmla="*/ 4108918 h 6858000"/>
              <a:gd name="connsiteX229" fmla="*/ 5290070 w 7467600"/>
              <a:gd name="connsiteY229" fmla="*/ 4263619 h 6858000"/>
              <a:gd name="connsiteX230" fmla="*/ 4834991 w 7467600"/>
              <a:gd name="connsiteY230" fmla="*/ 3830985 h 6858000"/>
              <a:gd name="connsiteX231" fmla="*/ 4440129 w 7467600"/>
              <a:gd name="connsiteY231" fmla="*/ 3448571 h 6858000"/>
              <a:gd name="connsiteX232" fmla="*/ 4441737 w 7467600"/>
              <a:gd name="connsiteY232" fmla="*/ 3399734 h 6858000"/>
              <a:gd name="connsiteX233" fmla="*/ 4431236 w 7467600"/>
              <a:gd name="connsiteY233" fmla="*/ 3400954 h 6858000"/>
              <a:gd name="connsiteX234" fmla="*/ 4557150 w 7467600"/>
              <a:gd name="connsiteY234" fmla="*/ 3510023 h 6858000"/>
              <a:gd name="connsiteX235" fmla="*/ 4856936 w 7467600"/>
              <a:gd name="connsiteY235" fmla="*/ 3809146 h 6858000"/>
              <a:gd name="connsiteX236" fmla="*/ 5111996 w 7467600"/>
              <a:gd name="connsiteY236" fmla="*/ 4065759 h 6858000"/>
              <a:gd name="connsiteX237" fmla="*/ 5388878 w 7467600"/>
              <a:gd name="connsiteY237" fmla="*/ 4300185 h 6858000"/>
              <a:gd name="connsiteX238" fmla="*/ 5425556 w 7467600"/>
              <a:gd name="connsiteY238" fmla="*/ 4308967 h 6858000"/>
              <a:gd name="connsiteX239" fmla="*/ 4943646 w 7467600"/>
              <a:gd name="connsiteY239" fmla="*/ 3822916 h 6858000"/>
              <a:gd name="connsiteX240" fmla="*/ 4594837 w 7467600"/>
              <a:gd name="connsiteY240" fmla="*/ 3532274 h 6858000"/>
              <a:gd name="connsiteX241" fmla="*/ 4441737 w 7467600"/>
              <a:gd name="connsiteY241" fmla="*/ 3399734 h 6858000"/>
              <a:gd name="connsiteX242" fmla="*/ 5425834 w 7467600"/>
              <a:gd name="connsiteY242" fmla="*/ 3162785 h 6858000"/>
              <a:gd name="connsiteX243" fmla="*/ 5401644 w 7467600"/>
              <a:gd name="connsiteY243" fmla="*/ 3617847 h 6858000"/>
              <a:gd name="connsiteX244" fmla="*/ 5467256 w 7467600"/>
              <a:gd name="connsiteY244" fmla="*/ 4175494 h 6858000"/>
              <a:gd name="connsiteX245" fmla="*/ 5448069 w 7467600"/>
              <a:gd name="connsiteY245" fmla="*/ 3567554 h 6858000"/>
              <a:gd name="connsiteX246" fmla="*/ 5425834 w 7467600"/>
              <a:gd name="connsiteY246" fmla="*/ 3162785 h 6858000"/>
              <a:gd name="connsiteX247" fmla="*/ 1318687 w 7467600"/>
              <a:gd name="connsiteY247" fmla="*/ 3113840 h 6858000"/>
              <a:gd name="connsiteX248" fmla="*/ 1066793 w 7467600"/>
              <a:gd name="connsiteY248" fmla="*/ 3212171 h 6858000"/>
              <a:gd name="connsiteX249" fmla="*/ 993319 w 7467600"/>
              <a:gd name="connsiteY249" fmla="*/ 3247648 h 6858000"/>
              <a:gd name="connsiteX250" fmla="*/ 853081 w 7467600"/>
              <a:gd name="connsiteY250" fmla="*/ 3312410 h 6858000"/>
              <a:gd name="connsiteX251" fmla="*/ 805957 w 7467600"/>
              <a:gd name="connsiteY251" fmla="*/ 3330443 h 6858000"/>
              <a:gd name="connsiteX252" fmla="*/ 1318687 w 7467600"/>
              <a:gd name="connsiteY252" fmla="*/ 3113840 h 6858000"/>
              <a:gd name="connsiteX253" fmla="*/ 5453702 w 7467600"/>
              <a:gd name="connsiteY253" fmla="*/ 3090882 h 6858000"/>
              <a:gd name="connsiteX254" fmla="*/ 5480135 w 7467600"/>
              <a:gd name="connsiteY254" fmla="*/ 3565802 h 6858000"/>
              <a:gd name="connsiteX255" fmla="*/ 5499023 w 7467600"/>
              <a:gd name="connsiteY255" fmla="*/ 4166310 h 6858000"/>
              <a:gd name="connsiteX256" fmla="*/ 5547022 w 7467600"/>
              <a:gd name="connsiteY256" fmla="*/ 3607838 h 6858000"/>
              <a:gd name="connsiteX257" fmla="*/ 5515964 w 7467600"/>
              <a:gd name="connsiteY257" fmla="*/ 3378541 h 6858000"/>
              <a:gd name="connsiteX258" fmla="*/ 5453702 w 7467600"/>
              <a:gd name="connsiteY258" fmla="*/ 3090882 h 6858000"/>
              <a:gd name="connsiteX259" fmla="*/ 1238695 w 7467600"/>
              <a:gd name="connsiteY259" fmla="*/ 3076820 h 6858000"/>
              <a:gd name="connsiteX260" fmla="*/ 716371 w 7467600"/>
              <a:gd name="connsiteY260" fmla="*/ 3293249 h 6858000"/>
              <a:gd name="connsiteX261" fmla="*/ 579522 w 7467600"/>
              <a:gd name="connsiteY261" fmla="*/ 3371759 h 6858000"/>
              <a:gd name="connsiteX262" fmla="*/ 600288 w 7467600"/>
              <a:gd name="connsiteY262" fmla="*/ 3365555 h 6858000"/>
              <a:gd name="connsiteX263" fmla="*/ 840692 w 7467600"/>
              <a:gd name="connsiteY263" fmla="*/ 3284921 h 6858000"/>
              <a:gd name="connsiteX264" fmla="*/ 979248 w 7467600"/>
              <a:gd name="connsiteY264" fmla="*/ 3221003 h 6858000"/>
              <a:gd name="connsiteX265" fmla="*/ 1053282 w 7467600"/>
              <a:gd name="connsiteY265" fmla="*/ 3185247 h 6858000"/>
              <a:gd name="connsiteX266" fmla="*/ 1320603 w 7467600"/>
              <a:gd name="connsiteY266" fmla="*/ 3081281 h 6858000"/>
              <a:gd name="connsiteX267" fmla="*/ 1238695 w 7467600"/>
              <a:gd name="connsiteY267" fmla="*/ 3076820 h 6858000"/>
              <a:gd name="connsiteX268" fmla="*/ 5425627 w 7467600"/>
              <a:gd name="connsiteY268" fmla="*/ 2954192 h 6858000"/>
              <a:gd name="connsiteX269" fmla="*/ 5470770 w 7467600"/>
              <a:gd name="connsiteY269" fmla="*/ 3005435 h 6858000"/>
              <a:gd name="connsiteX270" fmla="*/ 5519779 w 7467600"/>
              <a:gd name="connsiteY270" fmla="*/ 4359223 h 6858000"/>
              <a:gd name="connsiteX271" fmla="*/ 5520293 w 7467600"/>
              <a:gd name="connsiteY271" fmla="*/ 4360602 h 6858000"/>
              <a:gd name="connsiteX272" fmla="*/ 5767221 w 7467600"/>
              <a:gd name="connsiteY272" fmla="*/ 4665564 h 6858000"/>
              <a:gd name="connsiteX273" fmla="*/ 6937169 w 7467600"/>
              <a:gd name="connsiteY273" fmla="*/ 4815941 h 6858000"/>
              <a:gd name="connsiteX274" fmla="*/ 6953922 w 7467600"/>
              <a:gd name="connsiteY274" fmla="*/ 4890068 h 6858000"/>
              <a:gd name="connsiteX275" fmla="*/ 6071359 w 7467600"/>
              <a:gd name="connsiteY275" fmla="*/ 4770770 h 6858000"/>
              <a:gd name="connsiteX276" fmla="*/ 6038839 w 7467600"/>
              <a:gd name="connsiteY276" fmla="*/ 4764474 h 6858000"/>
              <a:gd name="connsiteX277" fmla="*/ 6038706 w 7467600"/>
              <a:gd name="connsiteY277" fmla="*/ 4763847 h 6858000"/>
              <a:gd name="connsiteX278" fmla="*/ 6037784 w 7467600"/>
              <a:gd name="connsiteY278" fmla="*/ 4764270 h 6858000"/>
              <a:gd name="connsiteX279" fmla="*/ 6038839 w 7467600"/>
              <a:gd name="connsiteY279" fmla="*/ 4764474 h 6858000"/>
              <a:gd name="connsiteX280" fmla="*/ 6040338 w 7467600"/>
              <a:gd name="connsiteY280" fmla="*/ 4771418 h 6858000"/>
              <a:gd name="connsiteX281" fmla="*/ 6024488 w 7467600"/>
              <a:gd name="connsiteY281" fmla="*/ 4809903 h 6858000"/>
              <a:gd name="connsiteX282" fmla="*/ 5599771 w 7467600"/>
              <a:gd name="connsiteY282" fmla="*/ 5509652 h 6858000"/>
              <a:gd name="connsiteX283" fmla="*/ 5548843 w 7467600"/>
              <a:gd name="connsiteY283" fmla="*/ 5563845 h 6858000"/>
              <a:gd name="connsiteX284" fmla="*/ 5940952 w 7467600"/>
              <a:gd name="connsiteY284" fmla="*/ 6250028 h 6858000"/>
              <a:gd name="connsiteX285" fmla="*/ 6043441 w 7467600"/>
              <a:gd name="connsiteY285" fmla="*/ 6665847 h 6858000"/>
              <a:gd name="connsiteX286" fmla="*/ 6093432 w 7467600"/>
              <a:gd name="connsiteY286" fmla="*/ 6858000 h 6858000"/>
              <a:gd name="connsiteX287" fmla="*/ 6034344 w 7467600"/>
              <a:gd name="connsiteY287" fmla="*/ 6858000 h 6858000"/>
              <a:gd name="connsiteX288" fmla="*/ 6026679 w 7467600"/>
              <a:gd name="connsiteY288" fmla="*/ 6836959 h 6858000"/>
              <a:gd name="connsiteX289" fmla="*/ 5800441 w 7467600"/>
              <a:gd name="connsiteY289" fmla="*/ 6335286 h 6858000"/>
              <a:gd name="connsiteX290" fmla="*/ 5526562 w 7467600"/>
              <a:gd name="connsiteY290" fmla="*/ 5705388 h 6858000"/>
              <a:gd name="connsiteX291" fmla="*/ 5519640 w 7467600"/>
              <a:gd name="connsiteY291" fmla="*/ 5683774 h 6858000"/>
              <a:gd name="connsiteX292" fmla="*/ 5844559 w 7467600"/>
              <a:gd name="connsiteY292" fmla="*/ 6553349 h 6858000"/>
              <a:gd name="connsiteX293" fmla="*/ 5975994 w 7467600"/>
              <a:gd name="connsiteY293" fmla="*/ 6858000 h 6858000"/>
              <a:gd name="connsiteX294" fmla="*/ 5898547 w 7467600"/>
              <a:gd name="connsiteY294" fmla="*/ 6858000 h 6858000"/>
              <a:gd name="connsiteX295" fmla="*/ 5682041 w 7467600"/>
              <a:gd name="connsiteY295" fmla="*/ 6355860 h 6858000"/>
              <a:gd name="connsiteX296" fmla="*/ 5461758 w 7467600"/>
              <a:gd name="connsiteY296" fmla="*/ 5820220 h 6858000"/>
              <a:gd name="connsiteX297" fmla="*/ 5237282 w 7467600"/>
              <a:gd name="connsiteY297" fmla="*/ 6579086 h 6858000"/>
              <a:gd name="connsiteX298" fmla="*/ 5115009 w 7467600"/>
              <a:gd name="connsiteY298" fmla="*/ 6858000 h 6858000"/>
              <a:gd name="connsiteX299" fmla="*/ 5028074 w 7467600"/>
              <a:gd name="connsiteY299" fmla="*/ 6858000 h 6858000"/>
              <a:gd name="connsiteX300" fmla="*/ 5079508 w 7467600"/>
              <a:gd name="connsiteY300" fmla="*/ 6749074 h 6858000"/>
              <a:gd name="connsiteX301" fmla="*/ 5371846 w 7467600"/>
              <a:gd name="connsiteY301" fmla="*/ 5924413 h 6858000"/>
              <a:gd name="connsiteX302" fmla="*/ 5270512 w 7467600"/>
              <a:gd name="connsiteY302" fmla="*/ 6138975 h 6858000"/>
              <a:gd name="connsiteX303" fmla="*/ 5062409 w 7467600"/>
              <a:gd name="connsiteY303" fmla="*/ 6653544 h 6858000"/>
              <a:gd name="connsiteX304" fmla="*/ 5036628 w 7467600"/>
              <a:gd name="connsiteY304" fmla="*/ 6754247 h 6858000"/>
              <a:gd name="connsiteX305" fmla="*/ 5009112 w 7467600"/>
              <a:gd name="connsiteY305" fmla="*/ 6858000 h 6858000"/>
              <a:gd name="connsiteX306" fmla="*/ 4976679 w 7467600"/>
              <a:gd name="connsiteY306" fmla="*/ 6858000 h 6858000"/>
              <a:gd name="connsiteX307" fmla="*/ 5006537 w 7467600"/>
              <a:gd name="connsiteY307" fmla="*/ 6747068 h 6858000"/>
              <a:gd name="connsiteX308" fmla="*/ 5032723 w 7467600"/>
              <a:gd name="connsiteY308" fmla="*/ 6644957 h 6858000"/>
              <a:gd name="connsiteX309" fmla="*/ 5242949 w 7467600"/>
              <a:gd name="connsiteY309" fmla="*/ 6125175 h 6858000"/>
              <a:gd name="connsiteX310" fmla="*/ 5286321 w 7467600"/>
              <a:gd name="connsiteY310" fmla="*/ 6033555 h 6858000"/>
              <a:gd name="connsiteX311" fmla="*/ 5008210 w 7467600"/>
              <a:gd name="connsiteY311" fmla="*/ 6649194 h 6858000"/>
              <a:gd name="connsiteX312" fmla="*/ 4986321 w 7467600"/>
              <a:gd name="connsiteY312" fmla="*/ 6765687 h 6858000"/>
              <a:gd name="connsiteX313" fmla="*/ 4973474 w 7467600"/>
              <a:gd name="connsiteY313" fmla="*/ 6858000 h 6858000"/>
              <a:gd name="connsiteX314" fmla="*/ 4907178 w 7467600"/>
              <a:gd name="connsiteY314" fmla="*/ 6858000 h 6858000"/>
              <a:gd name="connsiteX315" fmla="*/ 4910810 w 7467600"/>
              <a:gd name="connsiteY315" fmla="*/ 6829660 h 6858000"/>
              <a:gd name="connsiteX316" fmla="*/ 4987461 w 7467600"/>
              <a:gd name="connsiteY316" fmla="*/ 6432994 h 6858000"/>
              <a:gd name="connsiteX317" fmla="*/ 5179262 w 7467600"/>
              <a:gd name="connsiteY317" fmla="*/ 6035044 h 6858000"/>
              <a:gd name="connsiteX318" fmla="*/ 4689678 w 7467600"/>
              <a:gd name="connsiteY318" fmla="*/ 6440241 h 6858000"/>
              <a:gd name="connsiteX319" fmla="*/ 4477543 w 7467600"/>
              <a:gd name="connsiteY319" fmla="*/ 6674836 h 6858000"/>
              <a:gd name="connsiteX320" fmla="*/ 4329957 w 7467600"/>
              <a:gd name="connsiteY320" fmla="*/ 6858000 h 6858000"/>
              <a:gd name="connsiteX321" fmla="*/ 4218595 w 7467600"/>
              <a:gd name="connsiteY321" fmla="*/ 6858000 h 6858000"/>
              <a:gd name="connsiteX322" fmla="*/ 4368888 w 7467600"/>
              <a:gd name="connsiteY322" fmla="*/ 6668412 h 6858000"/>
              <a:gd name="connsiteX323" fmla="*/ 4563091 w 7467600"/>
              <a:gd name="connsiteY323" fmla="*/ 6442508 h 6858000"/>
              <a:gd name="connsiteX324" fmla="*/ 5387324 w 7467600"/>
              <a:gd name="connsiteY324" fmla="*/ 5705830 h 6858000"/>
              <a:gd name="connsiteX325" fmla="*/ 5073620 w 7467600"/>
              <a:gd name="connsiteY325" fmla="*/ 5955437 h 6858000"/>
              <a:gd name="connsiteX326" fmla="*/ 4689789 w 7467600"/>
              <a:gd name="connsiteY326" fmla="*/ 6268382 h 6858000"/>
              <a:gd name="connsiteX327" fmla="*/ 4418722 w 7467600"/>
              <a:gd name="connsiteY327" fmla="*/ 6570886 h 6858000"/>
              <a:gd name="connsiteX328" fmla="*/ 4214944 w 7467600"/>
              <a:gd name="connsiteY328" fmla="*/ 6858000 h 6858000"/>
              <a:gd name="connsiteX329" fmla="*/ 4177898 w 7467600"/>
              <a:gd name="connsiteY329" fmla="*/ 6858000 h 6858000"/>
              <a:gd name="connsiteX330" fmla="*/ 4391597 w 7467600"/>
              <a:gd name="connsiteY330" fmla="*/ 6556370 h 6858000"/>
              <a:gd name="connsiteX331" fmla="*/ 4668889 w 7467600"/>
              <a:gd name="connsiteY331" fmla="*/ 6246399 h 6858000"/>
              <a:gd name="connsiteX332" fmla="*/ 5055427 w 7467600"/>
              <a:gd name="connsiteY332" fmla="*/ 5931476 h 6858000"/>
              <a:gd name="connsiteX333" fmla="*/ 5371814 w 7467600"/>
              <a:gd name="connsiteY333" fmla="*/ 5678975 h 6858000"/>
              <a:gd name="connsiteX334" fmla="*/ 4987918 w 7467600"/>
              <a:gd name="connsiteY334" fmla="*/ 5838701 h 6858000"/>
              <a:gd name="connsiteX335" fmla="*/ 4317146 w 7467600"/>
              <a:gd name="connsiteY335" fmla="*/ 6587716 h 6858000"/>
              <a:gd name="connsiteX336" fmla="*/ 4171627 w 7467600"/>
              <a:gd name="connsiteY336" fmla="*/ 6858000 h 6858000"/>
              <a:gd name="connsiteX337" fmla="*/ 4081585 w 7467600"/>
              <a:gd name="connsiteY337" fmla="*/ 6858000 h 6858000"/>
              <a:gd name="connsiteX338" fmla="*/ 4238603 w 7467600"/>
              <a:gd name="connsiteY338" fmla="*/ 6559341 h 6858000"/>
              <a:gd name="connsiteX339" fmla="*/ 4778333 w 7467600"/>
              <a:gd name="connsiteY339" fmla="*/ 5873626 h 6858000"/>
              <a:gd name="connsiteX340" fmla="*/ 5414185 w 7467600"/>
              <a:gd name="connsiteY340" fmla="*/ 5573882 h 6858000"/>
              <a:gd name="connsiteX341" fmla="*/ 5959648 w 7467600"/>
              <a:gd name="connsiteY341" fmla="*/ 4760797 h 6858000"/>
              <a:gd name="connsiteX342" fmla="*/ 5355019 w 7467600"/>
              <a:gd name="connsiteY342" fmla="*/ 4734672 h 6858000"/>
              <a:gd name="connsiteX343" fmla="*/ 5083565 w 7467600"/>
              <a:gd name="connsiteY343" fmla="*/ 5179121 h 6858000"/>
              <a:gd name="connsiteX344" fmla="*/ 4713577 w 7467600"/>
              <a:gd name="connsiteY344" fmla="*/ 5616803 h 6858000"/>
              <a:gd name="connsiteX345" fmla="*/ 3989559 w 7467600"/>
              <a:gd name="connsiteY345" fmla="*/ 6145945 h 6858000"/>
              <a:gd name="connsiteX346" fmla="*/ 3939824 w 7467600"/>
              <a:gd name="connsiteY346" fmla="*/ 6066900 h 6858000"/>
              <a:gd name="connsiteX347" fmla="*/ 4584537 w 7467600"/>
              <a:gd name="connsiteY347" fmla="*/ 5324826 h 6858000"/>
              <a:gd name="connsiteX348" fmla="*/ 5037105 w 7467600"/>
              <a:gd name="connsiteY348" fmla="*/ 5088765 h 6858000"/>
              <a:gd name="connsiteX349" fmla="*/ 5039930 w 7467600"/>
              <a:gd name="connsiteY349" fmla="*/ 5089585 h 6858000"/>
              <a:gd name="connsiteX350" fmla="*/ 5263764 w 7467600"/>
              <a:gd name="connsiteY350" fmla="*/ 4735525 h 6858000"/>
              <a:gd name="connsiteX351" fmla="*/ 4086300 w 7467600"/>
              <a:gd name="connsiteY351" fmla="*/ 4884599 h 6858000"/>
              <a:gd name="connsiteX352" fmla="*/ 4085485 w 7467600"/>
              <a:gd name="connsiteY352" fmla="*/ 4899070 h 6858000"/>
              <a:gd name="connsiteX353" fmla="*/ 3871915 w 7467600"/>
              <a:gd name="connsiteY353" fmla="*/ 5253645 h 6858000"/>
              <a:gd name="connsiteX354" fmla="*/ 3799374 w 7467600"/>
              <a:gd name="connsiteY354" fmla="*/ 5466127 h 6858000"/>
              <a:gd name="connsiteX355" fmla="*/ 3498850 w 7467600"/>
              <a:gd name="connsiteY355" fmla="*/ 6661888 h 6858000"/>
              <a:gd name="connsiteX356" fmla="*/ 3399216 w 7467600"/>
              <a:gd name="connsiteY356" fmla="*/ 6858000 h 6858000"/>
              <a:gd name="connsiteX357" fmla="*/ 3303688 w 7467600"/>
              <a:gd name="connsiteY357" fmla="*/ 6858000 h 6858000"/>
              <a:gd name="connsiteX358" fmla="*/ 3391774 w 7467600"/>
              <a:gd name="connsiteY358" fmla="*/ 6697181 h 6858000"/>
              <a:gd name="connsiteX359" fmla="*/ 3735540 w 7467600"/>
              <a:gd name="connsiteY359" fmla="*/ 5546923 h 6858000"/>
              <a:gd name="connsiteX360" fmla="*/ 3729438 w 7467600"/>
              <a:gd name="connsiteY360" fmla="*/ 5569058 h 6858000"/>
              <a:gd name="connsiteX361" fmla="*/ 3707782 w 7467600"/>
              <a:gd name="connsiteY361" fmla="*/ 5644908 h 6858000"/>
              <a:gd name="connsiteX362" fmla="*/ 3583827 w 7467600"/>
              <a:gd name="connsiteY362" fmla="*/ 6039215 h 6858000"/>
              <a:gd name="connsiteX363" fmla="*/ 3547861 w 7467600"/>
              <a:gd name="connsiteY363" fmla="*/ 6129609 h 6858000"/>
              <a:gd name="connsiteX364" fmla="*/ 3490905 w 7467600"/>
              <a:gd name="connsiteY364" fmla="*/ 6277660 h 6858000"/>
              <a:gd name="connsiteX365" fmla="*/ 3455859 w 7467600"/>
              <a:gd name="connsiteY365" fmla="*/ 6391301 h 6858000"/>
              <a:gd name="connsiteX366" fmla="*/ 3429112 w 7467600"/>
              <a:gd name="connsiteY366" fmla="*/ 6479469 h 6858000"/>
              <a:gd name="connsiteX367" fmla="*/ 3304862 w 7467600"/>
              <a:gd name="connsiteY367" fmla="*/ 6796476 h 6858000"/>
              <a:gd name="connsiteX368" fmla="*/ 3276071 w 7467600"/>
              <a:gd name="connsiteY368" fmla="*/ 6858000 h 6858000"/>
              <a:gd name="connsiteX369" fmla="*/ 3240805 w 7467600"/>
              <a:gd name="connsiteY369" fmla="*/ 6858000 h 6858000"/>
              <a:gd name="connsiteX370" fmla="*/ 3275917 w 7467600"/>
              <a:gd name="connsiteY370" fmla="*/ 6783192 h 6858000"/>
              <a:gd name="connsiteX371" fmla="*/ 3399358 w 7467600"/>
              <a:gd name="connsiteY371" fmla="*/ 6469011 h 6858000"/>
              <a:gd name="connsiteX372" fmla="*/ 3425650 w 7467600"/>
              <a:gd name="connsiteY372" fmla="*/ 6381333 h 6858000"/>
              <a:gd name="connsiteX373" fmla="*/ 3460661 w 7467600"/>
              <a:gd name="connsiteY373" fmla="*/ 6266763 h 6858000"/>
              <a:gd name="connsiteX374" fmla="*/ 3518021 w 7467600"/>
              <a:gd name="connsiteY374" fmla="*/ 6117298 h 6858000"/>
              <a:gd name="connsiteX375" fmla="*/ 3554035 w 7467600"/>
              <a:gd name="connsiteY375" fmla="*/ 6027832 h 6858000"/>
              <a:gd name="connsiteX376" fmla="*/ 3677174 w 7467600"/>
              <a:gd name="connsiteY376" fmla="*/ 5636351 h 6858000"/>
              <a:gd name="connsiteX377" fmla="*/ 3698819 w 7467600"/>
              <a:gd name="connsiteY377" fmla="*/ 5560503 h 6858000"/>
              <a:gd name="connsiteX378" fmla="*/ 3702094 w 7467600"/>
              <a:gd name="connsiteY378" fmla="*/ 5549194 h 6858000"/>
              <a:gd name="connsiteX379" fmla="*/ 3398355 w 7467600"/>
              <a:gd name="connsiteY379" fmla="*/ 6094603 h 6858000"/>
              <a:gd name="connsiteX380" fmla="*/ 3193941 w 7467600"/>
              <a:gd name="connsiteY380" fmla="*/ 6798775 h 6858000"/>
              <a:gd name="connsiteX381" fmla="*/ 3184140 w 7467600"/>
              <a:gd name="connsiteY381" fmla="*/ 6858000 h 6858000"/>
              <a:gd name="connsiteX382" fmla="*/ 3099978 w 7467600"/>
              <a:gd name="connsiteY382" fmla="*/ 6858000 h 6858000"/>
              <a:gd name="connsiteX383" fmla="*/ 3101556 w 7467600"/>
              <a:gd name="connsiteY383" fmla="*/ 6843337 h 6858000"/>
              <a:gd name="connsiteX384" fmla="*/ 3370162 w 7467600"/>
              <a:gd name="connsiteY384" fmla="*/ 5785550 h 6858000"/>
              <a:gd name="connsiteX385" fmla="*/ 3746477 w 7467600"/>
              <a:gd name="connsiteY385" fmla="*/ 5377889 h 6858000"/>
              <a:gd name="connsiteX386" fmla="*/ 3863399 w 7467600"/>
              <a:gd name="connsiteY386" fmla="*/ 5087257 h 6858000"/>
              <a:gd name="connsiteX387" fmla="*/ 3968712 w 7467600"/>
              <a:gd name="connsiteY387" fmla="*/ 4913989 h 6858000"/>
              <a:gd name="connsiteX388" fmla="*/ 2792390 w 7467600"/>
              <a:gd name="connsiteY388" fmla="*/ 5382974 h 6858000"/>
              <a:gd name="connsiteX389" fmla="*/ 2714982 w 7467600"/>
              <a:gd name="connsiteY389" fmla="*/ 5427051 h 6858000"/>
              <a:gd name="connsiteX390" fmla="*/ 2813361 w 7467600"/>
              <a:gd name="connsiteY390" fmla="*/ 6023912 h 6858000"/>
              <a:gd name="connsiteX391" fmla="*/ 2688430 w 7467600"/>
              <a:gd name="connsiteY391" fmla="*/ 6801564 h 6858000"/>
              <a:gd name="connsiteX392" fmla="*/ 2629626 w 7467600"/>
              <a:gd name="connsiteY392" fmla="*/ 6763394 h 6858000"/>
              <a:gd name="connsiteX393" fmla="*/ 2565328 w 7467600"/>
              <a:gd name="connsiteY393" fmla="*/ 5516399 h 6858000"/>
              <a:gd name="connsiteX394" fmla="*/ 1922999 w 7467600"/>
              <a:gd name="connsiteY394" fmla="*/ 5980343 h 6858000"/>
              <a:gd name="connsiteX395" fmla="*/ 1950261 w 7467600"/>
              <a:gd name="connsiteY395" fmla="*/ 6405858 h 6858000"/>
              <a:gd name="connsiteX396" fmla="*/ 2365554 w 7467600"/>
              <a:gd name="connsiteY396" fmla="*/ 6759107 h 6858000"/>
              <a:gd name="connsiteX397" fmla="*/ 2424142 w 7467600"/>
              <a:gd name="connsiteY397" fmla="*/ 6858000 h 6858000"/>
              <a:gd name="connsiteX398" fmla="*/ 2395994 w 7467600"/>
              <a:gd name="connsiteY398" fmla="*/ 6858000 h 6858000"/>
              <a:gd name="connsiteX399" fmla="*/ 2392863 w 7467600"/>
              <a:gd name="connsiteY399" fmla="*/ 6852964 h 6858000"/>
              <a:gd name="connsiteX400" fmla="*/ 2017589 w 7467600"/>
              <a:gd name="connsiteY400" fmla="*/ 6493982 h 6858000"/>
              <a:gd name="connsiteX401" fmla="*/ 2147336 w 7467600"/>
              <a:gd name="connsiteY401" fmla="*/ 6594052 h 6858000"/>
              <a:gd name="connsiteX402" fmla="*/ 2207047 w 7467600"/>
              <a:gd name="connsiteY402" fmla="*/ 6654540 h 6858000"/>
              <a:gd name="connsiteX403" fmla="*/ 2299106 w 7467600"/>
              <a:gd name="connsiteY403" fmla="*/ 6778931 h 6858000"/>
              <a:gd name="connsiteX404" fmla="*/ 2314430 w 7467600"/>
              <a:gd name="connsiteY404" fmla="*/ 6801144 h 6858000"/>
              <a:gd name="connsiteX405" fmla="*/ 2352406 w 7467600"/>
              <a:gd name="connsiteY405" fmla="*/ 6858000 h 6858000"/>
              <a:gd name="connsiteX406" fmla="*/ 2314492 w 7467600"/>
              <a:gd name="connsiteY406" fmla="*/ 6858000 h 6858000"/>
              <a:gd name="connsiteX407" fmla="*/ 2288095 w 7467600"/>
              <a:gd name="connsiteY407" fmla="*/ 6818030 h 6858000"/>
              <a:gd name="connsiteX408" fmla="*/ 2272768 w 7467600"/>
              <a:gd name="connsiteY408" fmla="*/ 6795822 h 6858000"/>
              <a:gd name="connsiteX409" fmla="*/ 2182715 w 7467600"/>
              <a:gd name="connsiteY409" fmla="*/ 6675071 h 6858000"/>
              <a:gd name="connsiteX410" fmla="*/ 2032061 w 7467600"/>
              <a:gd name="connsiteY410" fmla="*/ 6541380 h 6858000"/>
              <a:gd name="connsiteX411" fmla="*/ 2257220 w 7467600"/>
              <a:gd name="connsiteY411" fmla="*/ 6826257 h 6858000"/>
              <a:gd name="connsiteX412" fmla="*/ 2281324 w 7467600"/>
              <a:gd name="connsiteY412" fmla="*/ 6858000 h 6858000"/>
              <a:gd name="connsiteX413" fmla="*/ 2242860 w 7467600"/>
              <a:gd name="connsiteY413" fmla="*/ 6858000 h 6858000"/>
              <a:gd name="connsiteX414" fmla="*/ 2232818 w 7467600"/>
              <a:gd name="connsiteY414" fmla="*/ 6844926 h 6858000"/>
              <a:gd name="connsiteX415" fmla="*/ 1990172 w 7467600"/>
              <a:gd name="connsiteY415" fmla="*/ 6542121 h 6858000"/>
              <a:gd name="connsiteX416" fmla="*/ 2124090 w 7467600"/>
              <a:gd name="connsiteY416" fmla="*/ 6761017 h 6858000"/>
              <a:gd name="connsiteX417" fmla="*/ 2200380 w 7467600"/>
              <a:gd name="connsiteY417" fmla="*/ 6858000 h 6858000"/>
              <a:gd name="connsiteX418" fmla="*/ 2147507 w 7467600"/>
              <a:gd name="connsiteY418" fmla="*/ 6858000 h 6858000"/>
              <a:gd name="connsiteX419" fmla="*/ 2070668 w 7467600"/>
              <a:gd name="connsiteY419" fmla="*/ 6761520 h 6858000"/>
              <a:gd name="connsiteX420" fmla="*/ 1975142 w 7467600"/>
              <a:gd name="connsiteY420" fmla="*/ 6585570 h 6858000"/>
              <a:gd name="connsiteX421" fmla="*/ 2050035 w 7467600"/>
              <a:gd name="connsiteY421" fmla="*/ 6813345 h 6858000"/>
              <a:gd name="connsiteX422" fmla="*/ 2063025 w 7467600"/>
              <a:gd name="connsiteY422" fmla="*/ 6858000 h 6858000"/>
              <a:gd name="connsiteX423" fmla="*/ 2021675 w 7467600"/>
              <a:gd name="connsiteY423" fmla="*/ 6858000 h 6858000"/>
              <a:gd name="connsiteX424" fmla="*/ 2019308 w 7467600"/>
              <a:gd name="connsiteY424" fmla="*/ 6847118 h 6858000"/>
              <a:gd name="connsiteX425" fmla="*/ 1938835 w 7467600"/>
              <a:gd name="connsiteY425" fmla="*/ 6551160 h 6858000"/>
              <a:gd name="connsiteX426" fmla="*/ 1953230 w 7467600"/>
              <a:gd name="connsiteY426" fmla="*/ 6759699 h 6858000"/>
              <a:gd name="connsiteX427" fmla="*/ 1956763 w 7467600"/>
              <a:gd name="connsiteY427" fmla="*/ 6778191 h 6858000"/>
              <a:gd name="connsiteX428" fmla="*/ 1967925 w 7467600"/>
              <a:gd name="connsiteY428" fmla="*/ 6858000 h 6858000"/>
              <a:gd name="connsiteX429" fmla="*/ 1936622 w 7467600"/>
              <a:gd name="connsiteY429" fmla="*/ 6858000 h 6858000"/>
              <a:gd name="connsiteX430" fmla="*/ 1926261 w 7467600"/>
              <a:gd name="connsiteY430" fmla="*/ 6784064 h 6858000"/>
              <a:gd name="connsiteX431" fmla="*/ 1922724 w 7467600"/>
              <a:gd name="connsiteY431" fmla="*/ 6765577 h 6858000"/>
              <a:gd name="connsiteX432" fmla="*/ 1904650 w 7467600"/>
              <a:gd name="connsiteY432" fmla="*/ 6639616 h 6858000"/>
              <a:gd name="connsiteX433" fmla="*/ 1885273 w 7467600"/>
              <a:gd name="connsiteY433" fmla="*/ 6858000 h 6858000"/>
              <a:gd name="connsiteX434" fmla="*/ 1854363 w 7467600"/>
              <a:gd name="connsiteY434" fmla="*/ 6858000 h 6858000"/>
              <a:gd name="connsiteX435" fmla="*/ 1880391 w 7467600"/>
              <a:gd name="connsiteY435" fmla="*/ 6603796 h 6858000"/>
              <a:gd name="connsiteX436" fmla="*/ 1818273 w 7467600"/>
              <a:gd name="connsiteY436" fmla="*/ 6715729 h 6858000"/>
              <a:gd name="connsiteX437" fmla="*/ 1794691 w 7467600"/>
              <a:gd name="connsiteY437" fmla="*/ 6843239 h 6858000"/>
              <a:gd name="connsiteX438" fmla="*/ 1794914 w 7467600"/>
              <a:gd name="connsiteY438" fmla="*/ 6858000 h 6858000"/>
              <a:gd name="connsiteX439" fmla="*/ 1746128 w 7467600"/>
              <a:gd name="connsiteY439" fmla="*/ 6858000 h 6858000"/>
              <a:gd name="connsiteX440" fmla="*/ 1753934 w 7467600"/>
              <a:gd name="connsiteY440" fmla="*/ 6724796 h 6858000"/>
              <a:gd name="connsiteX441" fmla="*/ 1792053 w 7467600"/>
              <a:gd name="connsiteY441" fmla="*/ 6572396 h 6858000"/>
              <a:gd name="connsiteX442" fmla="*/ 1862248 w 7467600"/>
              <a:gd name="connsiteY442" fmla="*/ 6266397 h 6858000"/>
              <a:gd name="connsiteX443" fmla="*/ 1862250 w 7467600"/>
              <a:gd name="connsiteY443" fmla="*/ 6033531 h 6858000"/>
              <a:gd name="connsiteX444" fmla="*/ 1211999 w 7467600"/>
              <a:gd name="connsiteY444" fmla="*/ 6683610 h 6858000"/>
              <a:gd name="connsiteX445" fmla="*/ 1213266 w 7467600"/>
              <a:gd name="connsiteY445" fmla="*/ 6691947 h 6858000"/>
              <a:gd name="connsiteX446" fmla="*/ 1203370 w 7467600"/>
              <a:gd name="connsiteY446" fmla="*/ 6850676 h 6858000"/>
              <a:gd name="connsiteX447" fmla="*/ 1203671 w 7467600"/>
              <a:gd name="connsiteY447" fmla="*/ 6858000 h 6858000"/>
              <a:gd name="connsiteX448" fmla="*/ 1143180 w 7467600"/>
              <a:gd name="connsiteY448" fmla="*/ 6858000 h 6858000"/>
              <a:gd name="connsiteX449" fmla="*/ 1142176 w 7467600"/>
              <a:gd name="connsiteY449" fmla="*/ 6766045 h 6858000"/>
              <a:gd name="connsiteX450" fmla="*/ 1067484 w 7467600"/>
              <a:gd name="connsiteY450" fmla="*/ 6858000 h 6858000"/>
              <a:gd name="connsiteX451" fmla="*/ 953928 w 7467600"/>
              <a:gd name="connsiteY451" fmla="*/ 6858000 h 6858000"/>
              <a:gd name="connsiteX452" fmla="*/ 959715 w 7467600"/>
              <a:gd name="connsiteY452" fmla="*/ 6850185 h 6858000"/>
              <a:gd name="connsiteX453" fmla="*/ 1483788 w 7467600"/>
              <a:gd name="connsiteY453" fmla="*/ 6259174 h 6858000"/>
              <a:gd name="connsiteX454" fmla="*/ 1100671 w 7467600"/>
              <a:gd name="connsiteY454" fmla="*/ 6252137 h 6858000"/>
              <a:gd name="connsiteX455" fmla="*/ 1090144 w 7467600"/>
              <a:gd name="connsiteY455" fmla="*/ 6256748 h 6858000"/>
              <a:gd name="connsiteX456" fmla="*/ 1095872 w 7467600"/>
              <a:gd name="connsiteY456" fmla="*/ 6271892 h 6858000"/>
              <a:gd name="connsiteX457" fmla="*/ 262785 w 7467600"/>
              <a:gd name="connsiteY457" fmla="*/ 6845450 h 6858000"/>
              <a:gd name="connsiteX458" fmla="*/ 209968 w 7467600"/>
              <a:gd name="connsiteY458" fmla="*/ 6770713 h 6858000"/>
              <a:gd name="connsiteX459" fmla="*/ 873460 w 7467600"/>
              <a:gd name="connsiteY459" fmla="*/ 6253768 h 6858000"/>
              <a:gd name="connsiteX460" fmla="*/ 192686 w 7467600"/>
              <a:gd name="connsiteY460" fmla="*/ 5849257 h 6858000"/>
              <a:gd name="connsiteX461" fmla="*/ 4696 w 7467600"/>
              <a:gd name="connsiteY461" fmla="*/ 5697668 h 6858000"/>
              <a:gd name="connsiteX462" fmla="*/ 0 w 7467600"/>
              <a:gd name="connsiteY462" fmla="*/ 5689984 h 6858000"/>
              <a:gd name="connsiteX463" fmla="*/ 0 w 7467600"/>
              <a:gd name="connsiteY463" fmla="*/ 5513472 h 6858000"/>
              <a:gd name="connsiteX464" fmla="*/ 174101 w 7467600"/>
              <a:gd name="connsiteY464" fmla="*/ 5620277 h 6858000"/>
              <a:gd name="connsiteX465" fmla="*/ 891800 w 7467600"/>
              <a:gd name="connsiteY465" fmla="*/ 6036935 h 6858000"/>
              <a:gd name="connsiteX466" fmla="*/ 1072219 w 7467600"/>
              <a:gd name="connsiteY466" fmla="*/ 6169443 h 6858000"/>
              <a:gd name="connsiteX467" fmla="*/ 1074117 w 7467600"/>
              <a:gd name="connsiteY467" fmla="*/ 6170301 h 6858000"/>
              <a:gd name="connsiteX468" fmla="*/ 1083114 w 7467600"/>
              <a:gd name="connsiteY468" fmla="*/ 6174131 h 6858000"/>
              <a:gd name="connsiteX469" fmla="*/ 1543010 w 7467600"/>
              <a:gd name="connsiteY469" fmla="*/ 6191140 h 6858000"/>
              <a:gd name="connsiteX470" fmla="*/ 1551080 w 7467600"/>
              <a:gd name="connsiteY470" fmla="*/ 6195006 h 6858000"/>
              <a:gd name="connsiteX471" fmla="*/ 2345443 w 7467600"/>
              <a:gd name="connsiteY471" fmla="*/ 5549882 h 6858000"/>
              <a:gd name="connsiteX472" fmla="*/ 1721499 w 7467600"/>
              <a:gd name="connsiteY472" fmla="*/ 5599969 h 6858000"/>
              <a:gd name="connsiteX473" fmla="*/ 767716 w 7467600"/>
              <a:gd name="connsiteY473" fmla="*/ 5472768 h 6858000"/>
              <a:gd name="connsiteX474" fmla="*/ 722147 w 7467600"/>
              <a:gd name="connsiteY474" fmla="*/ 5393091 h 6858000"/>
              <a:gd name="connsiteX475" fmla="*/ 1485552 w 7467600"/>
              <a:gd name="connsiteY475" fmla="*/ 5313202 h 6858000"/>
              <a:gd name="connsiteX476" fmla="*/ 2143004 w 7467600"/>
              <a:gd name="connsiteY476" fmla="*/ 5402420 h 6858000"/>
              <a:gd name="connsiteX477" fmla="*/ 1933391 w 7467600"/>
              <a:gd name="connsiteY477" fmla="*/ 5156971 h 6858000"/>
              <a:gd name="connsiteX478" fmla="*/ 1827118 w 7467600"/>
              <a:gd name="connsiteY478" fmla="*/ 4968410 h 6858000"/>
              <a:gd name="connsiteX479" fmla="*/ 1837349 w 7467600"/>
              <a:gd name="connsiteY479" fmla="*/ 4956357 h 6858000"/>
              <a:gd name="connsiteX480" fmla="*/ 2162835 w 7467600"/>
              <a:gd name="connsiteY480" fmla="*/ 5187853 h 6858000"/>
              <a:gd name="connsiteX481" fmla="*/ 2257167 w 7467600"/>
              <a:gd name="connsiteY481" fmla="*/ 5462123 h 6858000"/>
              <a:gd name="connsiteX482" fmla="*/ 2261598 w 7467600"/>
              <a:gd name="connsiteY482" fmla="*/ 5467998 h 6858000"/>
              <a:gd name="connsiteX483" fmla="*/ 2437177 w 7467600"/>
              <a:gd name="connsiteY483" fmla="*/ 5479608 h 6858000"/>
              <a:gd name="connsiteX484" fmla="*/ 2445247 w 7467600"/>
              <a:gd name="connsiteY484" fmla="*/ 5483476 h 6858000"/>
              <a:gd name="connsiteX485" fmla="*/ 2743626 w 7467600"/>
              <a:gd name="connsiteY485" fmla="*/ 5304819 h 6858000"/>
              <a:gd name="connsiteX486" fmla="*/ 3048102 w 7467600"/>
              <a:gd name="connsiteY486" fmla="*/ 5150595 h 6858000"/>
              <a:gd name="connsiteX487" fmla="*/ 1799414 w 7467600"/>
              <a:gd name="connsiteY487" fmla="*/ 4694732 h 6858000"/>
              <a:gd name="connsiteX488" fmla="*/ 1771735 w 7467600"/>
              <a:gd name="connsiteY488" fmla="*/ 4619929 h 6858000"/>
              <a:gd name="connsiteX489" fmla="*/ 3104273 w 7467600"/>
              <a:gd name="connsiteY489" fmla="*/ 5076159 h 6858000"/>
              <a:gd name="connsiteX490" fmla="*/ 3113245 w 7467600"/>
              <a:gd name="connsiteY490" fmla="*/ 5090705 h 6858000"/>
              <a:gd name="connsiteX491" fmla="*/ 3126294 w 7467600"/>
              <a:gd name="connsiteY491" fmla="*/ 5114400 h 6858000"/>
              <a:gd name="connsiteX492" fmla="*/ 3937433 w 7467600"/>
              <a:gd name="connsiteY492" fmla="*/ 4830473 h 6858000"/>
              <a:gd name="connsiteX493" fmla="*/ 3590475 w 7467600"/>
              <a:gd name="connsiteY493" fmla="*/ 4597974 h 6858000"/>
              <a:gd name="connsiteX494" fmla="*/ 3100264 w 7467600"/>
              <a:gd name="connsiteY494" fmla="*/ 4579845 h 6858000"/>
              <a:gd name="connsiteX495" fmla="*/ 2183576 w 7467600"/>
              <a:gd name="connsiteY495" fmla="*/ 4227150 h 6858000"/>
              <a:gd name="connsiteX496" fmla="*/ 2151029 w 7467600"/>
              <a:gd name="connsiteY496" fmla="*/ 4146947 h 6858000"/>
              <a:gd name="connsiteX497" fmla="*/ 3563434 w 7467600"/>
              <a:gd name="connsiteY497" fmla="*/ 4469115 h 6858000"/>
              <a:gd name="connsiteX498" fmla="*/ 3177952 w 7467600"/>
              <a:gd name="connsiteY498" fmla="*/ 3657386 h 6858000"/>
              <a:gd name="connsiteX499" fmla="*/ 3189263 w 7467600"/>
              <a:gd name="connsiteY499" fmla="*/ 3625726 h 6858000"/>
              <a:gd name="connsiteX500" fmla="*/ 3560912 w 7467600"/>
              <a:gd name="connsiteY500" fmla="*/ 4079863 h 6858000"/>
              <a:gd name="connsiteX501" fmla="*/ 3626636 w 7467600"/>
              <a:gd name="connsiteY501" fmla="*/ 4512230 h 6858000"/>
              <a:gd name="connsiteX502" fmla="*/ 3653088 w 7467600"/>
              <a:gd name="connsiteY502" fmla="*/ 4521417 h 6858000"/>
              <a:gd name="connsiteX503" fmla="*/ 3988128 w 7467600"/>
              <a:gd name="connsiteY503" fmla="*/ 4817267 h 6858000"/>
              <a:gd name="connsiteX504" fmla="*/ 4830582 w 7467600"/>
              <a:gd name="connsiteY504" fmla="*/ 4676000 h 6858000"/>
              <a:gd name="connsiteX505" fmla="*/ 4830100 w 7467600"/>
              <a:gd name="connsiteY505" fmla="*/ 4675554 h 6858000"/>
              <a:gd name="connsiteX506" fmla="*/ 4036318 w 7467600"/>
              <a:gd name="connsiteY506" fmla="*/ 4147013 h 6858000"/>
              <a:gd name="connsiteX507" fmla="*/ 3432098 w 7467600"/>
              <a:gd name="connsiteY507" fmla="*/ 3537312 h 6858000"/>
              <a:gd name="connsiteX508" fmla="*/ 3446761 w 7467600"/>
              <a:gd name="connsiteY508" fmla="*/ 3461278 h 6858000"/>
              <a:gd name="connsiteX509" fmla="*/ 4419733 w 7467600"/>
              <a:gd name="connsiteY509" fmla="*/ 3963555 h 6858000"/>
              <a:gd name="connsiteX510" fmla="*/ 4781371 w 7467600"/>
              <a:gd name="connsiteY510" fmla="*/ 4458604 h 6858000"/>
              <a:gd name="connsiteX511" fmla="*/ 4780440 w 7467600"/>
              <a:gd name="connsiteY511" fmla="*/ 4470290 h 6858000"/>
              <a:gd name="connsiteX512" fmla="*/ 4898954 w 7467600"/>
              <a:gd name="connsiteY512" fmla="*/ 4662092 h 6858000"/>
              <a:gd name="connsiteX513" fmla="*/ 4900699 w 7467600"/>
              <a:gd name="connsiteY513" fmla="*/ 4670867 h 6858000"/>
              <a:gd name="connsiteX514" fmla="*/ 5714511 w 7467600"/>
              <a:gd name="connsiteY514" fmla="*/ 4663483 h 6858000"/>
              <a:gd name="connsiteX515" fmla="*/ 5464793 w 7467600"/>
              <a:gd name="connsiteY515" fmla="*/ 4393556 h 6858000"/>
              <a:gd name="connsiteX516" fmla="*/ 5461897 w 7467600"/>
              <a:gd name="connsiteY516" fmla="*/ 4390879 h 6858000"/>
              <a:gd name="connsiteX517" fmla="*/ 4294126 w 7467600"/>
              <a:gd name="connsiteY517" fmla="*/ 3303048 h 6858000"/>
              <a:gd name="connsiteX518" fmla="*/ 4305321 w 7467600"/>
              <a:gd name="connsiteY518" fmla="*/ 3256953 h 6858000"/>
              <a:gd name="connsiteX519" fmla="*/ 4949299 w 7467600"/>
              <a:gd name="connsiteY519" fmla="*/ 3766336 h 6858000"/>
              <a:gd name="connsiteX520" fmla="*/ 5291452 w 7467600"/>
              <a:gd name="connsiteY520" fmla="*/ 4076801 h 6858000"/>
              <a:gd name="connsiteX521" fmla="*/ 5434998 w 7467600"/>
              <a:gd name="connsiteY521" fmla="*/ 4254100 h 6858000"/>
              <a:gd name="connsiteX522" fmla="*/ 5351015 w 7467600"/>
              <a:gd name="connsiteY522" fmla="*/ 3760989 h 6858000"/>
              <a:gd name="connsiteX523" fmla="*/ 5413780 w 7467600"/>
              <a:gd name="connsiteY523" fmla="*/ 2966265 h 6858000"/>
              <a:gd name="connsiteX524" fmla="*/ 5425627 w 7467600"/>
              <a:gd name="connsiteY524" fmla="*/ 2954192 h 6858000"/>
              <a:gd name="connsiteX525" fmla="*/ 6604735 w 7467600"/>
              <a:gd name="connsiteY525" fmla="*/ 2041381 h 6858000"/>
              <a:gd name="connsiteX526" fmla="*/ 7204487 w 7467600"/>
              <a:gd name="connsiteY526" fmla="*/ 2742112 h 6858000"/>
              <a:gd name="connsiteX527" fmla="*/ 7131592 w 7467600"/>
              <a:gd name="connsiteY527" fmla="*/ 2672096 h 6858000"/>
              <a:gd name="connsiteX528" fmla="*/ 6996344 w 7467600"/>
              <a:gd name="connsiteY528" fmla="*/ 2518310 h 6858000"/>
              <a:gd name="connsiteX529" fmla="*/ 6735495 w 7467600"/>
              <a:gd name="connsiteY529" fmla="*/ 2196890 h 6858000"/>
              <a:gd name="connsiteX530" fmla="*/ 6721901 w 7467600"/>
              <a:gd name="connsiteY530" fmla="*/ 2179274 h 6858000"/>
              <a:gd name="connsiteX531" fmla="*/ 6604735 w 7467600"/>
              <a:gd name="connsiteY531" fmla="*/ 2041381 h 6858000"/>
              <a:gd name="connsiteX532" fmla="*/ 6591670 w 7467600"/>
              <a:gd name="connsiteY532" fmla="*/ 1988277 h 6858000"/>
              <a:gd name="connsiteX533" fmla="*/ 6747349 w 7467600"/>
              <a:gd name="connsiteY533" fmla="*/ 2160069 h 6858000"/>
              <a:gd name="connsiteX534" fmla="*/ 6760943 w 7467600"/>
              <a:gd name="connsiteY534" fmla="*/ 2177686 h 6858000"/>
              <a:gd name="connsiteX535" fmla="*/ 7021065 w 7467600"/>
              <a:gd name="connsiteY535" fmla="*/ 2498102 h 6858000"/>
              <a:gd name="connsiteX536" fmla="*/ 7155223 w 7467600"/>
              <a:gd name="connsiteY536" fmla="*/ 2650386 h 6858000"/>
              <a:gd name="connsiteX537" fmla="*/ 7203167 w 7467600"/>
              <a:gd name="connsiteY537" fmla="*/ 2697288 h 6858000"/>
              <a:gd name="connsiteX538" fmla="*/ 6937703 w 7467600"/>
              <a:gd name="connsiteY538" fmla="*/ 2321981 h 6858000"/>
              <a:gd name="connsiteX539" fmla="*/ 6591670 w 7467600"/>
              <a:gd name="connsiteY539" fmla="*/ 1988277 h 6858000"/>
              <a:gd name="connsiteX540" fmla="*/ 5798671 w 7467600"/>
              <a:gd name="connsiteY540" fmla="*/ 1981601 h 6858000"/>
              <a:gd name="connsiteX541" fmla="*/ 5754709 w 7467600"/>
              <a:gd name="connsiteY541" fmla="*/ 2071454 h 6858000"/>
              <a:gd name="connsiteX542" fmla="*/ 5763044 w 7467600"/>
              <a:gd name="connsiteY542" fmla="*/ 2842206 h 6858000"/>
              <a:gd name="connsiteX543" fmla="*/ 5764974 w 7467600"/>
              <a:gd name="connsiteY543" fmla="*/ 2799609 h 6858000"/>
              <a:gd name="connsiteX544" fmla="*/ 5767665 w 7467600"/>
              <a:gd name="connsiteY544" fmla="*/ 2666409 h 6858000"/>
              <a:gd name="connsiteX545" fmla="*/ 5763055 w 7467600"/>
              <a:gd name="connsiteY545" fmla="*/ 2579705 h 6858000"/>
              <a:gd name="connsiteX546" fmla="*/ 5758079 w 7467600"/>
              <a:gd name="connsiteY546" fmla="*/ 2492508 h 6858000"/>
              <a:gd name="connsiteX547" fmla="*/ 5779325 w 7467600"/>
              <a:gd name="connsiteY547" fmla="*/ 2197069 h 6858000"/>
              <a:gd name="connsiteX548" fmla="*/ 5798671 w 7467600"/>
              <a:gd name="connsiteY548" fmla="*/ 1981601 h 6858000"/>
              <a:gd name="connsiteX549" fmla="*/ 5829202 w 7467600"/>
              <a:gd name="connsiteY549" fmla="*/ 1971679 h 6858000"/>
              <a:gd name="connsiteX550" fmla="*/ 5809558 w 7467600"/>
              <a:gd name="connsiteY550" fmla="*/ 2198043 h 6858000"/>
              <a:gd name="connsiteX551" fmla="*/ 5788653 w 7467600"/>
              <a:gd name="connsiteY551" fmla="*/ 2489430 h 6858000"/>
              <a:gd name="connsiteX552" fmla="*/ 5793439 w 7467600"/>
              <a:gd name="connsiteY552" fmla="*/ 2575235 h 6858000"/>
              <a:gd name="connsiteX553" fmla="*/ 5796837 w 7467600"/>
              <a:gd name="connsiteY553" fmla="*/ 2637633 h 6858000"/>
              <a:gd name="connsiteX554" fmla="*/ 5818614 w 7467600"/>
              <a:gd name="connsiteY554" fmla="*/ 2473055 h 6858000"/>
              <a:gd name="connsiteX555" fmla="*/ 5829202 w 7467600"/>
              <a:gd name="connsiteY555" fmla="*/ 1971679 h 6858000"/>
              <a:gd name="connsiteX556" fmla="*/ 5911389 w 7467600"/>
              <a:gd name="connsiteY556" fmla="*/ 1898371 h 6858000"/>
              <a:gd name="connsiteX557" fmla="*/ 6237627 w 7467600"/>
              <a:gd name="connsiteY557" fmla="*/ 2231921 h 6858000"/>
              <a:gd name="connsiteX558" fmla="*/ 5911389 w 7467600"/>
              <a:gd name="connsiteY558" fmla="*/ 1898371 h 6858000"/>
              <a:gd name="connsiteX559" fmla="*/ 6944437 w 7467600"/>
              <a:gd name="connsiteY559" fmla="*/ 1575402 h 6858000"/>
              <a:gd name="connsiteX560" fmla="*/ 6304730 w 7467600"/>
              <a:gd name="connsiteY560" fmla="*/ 1766654 h 6858000"/>
              <a:gd name="connsiteX561" fmla="*/ 6944437 w 7467600"/>
              <a:gd name="connsiteY561" fmla="*/ 1575402 h 6858000"/>
              <a:gd name="connsiteX562" fmla="*/ 7019523 w 7467600"/>
              <a:gd name="connsiteY562" fmla="*/ 1519450 h 6858000"/>
              <a:gd name="connsiteX563" fmla="*/ 6298091 w 7467600"/>
              <a:gd name="connsiteY563" fmla="*/ 1737122 h 6858000"/>
              <a:gd name="connsiteX564" fmla="*/ 7019523 w 7467600"/>
              <a:gd name="connsiteY564" fmla="*/ 1519450 h 6858000"/>
              <a:gd name="connsiteX565" fmla="*/ 2399523 w 7467600"/>
              <a:gd name="connsiteY565" fmla="*/ 1428234 h 6858000"/>
              <a:gd name="connsiteX566" fmla="*/ 2224982 w 7467600"/>
              <a:gd name="connsiteY566" fmla="*/ 1826201 h 6858000"/>
              <a:gd name="connsiteX567" fmla="*/ 2096099 w 7467600"/>
              <a:gd name="connsiteY567" fmla="*/ 2345900 h 6858000"/>
              <a:gd name="connsiteX568" fmla="*/ 2283317 w 7467600"/>
              <a:gd name="connsiteY568" fmla="*/ 1796925 h 6858000"/>
              <a:gd name="connsiteX569" fmla="*/ 2399523 w 7467600"/>
              <a:gd name="connsiteY569" fmla="*/ 1428234 h 6858000"/>
              <a:gd name="connsiteX570" fmla="*/ 2448558 w 7467600"/>
              <a:gd name="connsiteY570" fmla="*/ 1373435 h 6858000"/>
              <a:gd name="connsiteX571" fmla="*/ 2312521 w 7467600"/>
              <a:gd name="connsiteY571" fmla="*/ 1806140 h 6858000"/>
              <a:gd name="connsiteX572" fmla="*/ 2127533 w 7467600"/>
              <a:gd name="connsiteY572" fmla="*/ 2348380 h 6858000"/>
              <a:gd name="connsiteX573" fmla="*/ 2358080 w 7467600"/>
              <a:gd name="connsiteY573" fmla="*/ 1866134 h 6858000"/>
              <a:gd name="connsiteX574" fmla="*/ 2407436 w 7467600"/>
              <a:gd name="connsiteY574" fmla="*/ 1651070 h 6858000"/>
              <a:gd name="connsiteX575" fmla="*/ 2448558 w 7467600"/>
              <a:gd name="connsiteY575" fmla="*/ 1373435 h 6858000"/>
              <a:gd name="connsiteX576" fmla="*/ 278707 w 7467600"/>
              <a:gd name="connsiteY576" fmla="*/ 1352270 h 6858000"/>
              <a:gd name="connsiteX577" fmla="*/ 321570 w 7467600"/>
              <a:gd name="connsiteY577" fmla="*/ 1861610 h 6858000"/>
              <a:gd name="connsiteX578" fmla="*/ 294281 w 7467600"/>
              <a:gd name="connsiteY578" fmla="*/ 1440658 h 6858000"/>
              <a:gd name="connsiteX579" fmla="*/ 278707 w 7467600"/>
              <a:gd name="connsiteY579" fmla="*/ 1352270 h 6858000"/>
              <a:gd name="connsiteX580" fmla="*/ 1423821 w 7467600"/>
              <a:gd name="connsiteY580" fmla="*/ 1351958 h 6858000"/>
              <a:gd name="connsiteX581" fmla="*/ 1638521 w 7467600"/>
              <a:gd name="connsiteY581" fmla="*/ 1908470 h 6858000"/>
              <a:gd name="connsiteX582" fmla="*/ 1754199 w 7467600"/>
              <a:gd name="connsiteY582" fmla="*/ 2149284 h 6858000"/>
              <a:gd name="connsiteX583" fmla="*/ 1908359 w 7467600"/>
              <a:gd name="connsiteY583" fmla="*/ 2364988 h 6858000"/>
              <a:gd name="connsiteX584" fmla="*/ 1647661 w 7467600"/>
              <a:gd name="connsiteY584" fmla="*/ 1825945 h 6858000"/>
              <a:gd name="connsiteX585" fmla="*/ 1423821 w 7467600"/>
              <a:gd name="connsiteY585" fmla="*/ 1351958 h 6858000"/>
              <a:gd name="connsiteX586" fmla="*/ 1431890 w 7467600"/>
              <a:gd name="connsiteY586" fmla="*/ 1306475 h 6858000"/>
              <a:gd name="connsiteX587" fmla="*/ 1507597 w 7467600"/>
              <a:gd name="connsiteY587" fmla="*/ 1446132 h 6858000"/>
              <a:gd name="connsiteX588" fmla="*/ 1674586 w 7467600"/>
              <a:gd name="connsiteY588" fmla="*/ 1813832 h 6858000"/>
              <a:gd name="connsiteX589" fmla="*/ 1815950 w 7467600"/>
              <a:gd name="connsiteY589" fmla="*/ 2128564 h 6858000"/>
              <a:gd name="connsiteX590" fmla="*/ 1984242 w 7467600"/>
              <a:gd name="connsiteY590" fmla="*/ 2430829 h 6858000"/>
              <a:gd name="connsiteX591" fmla="*/ 2014023 w 7467600"/>
              <a:gd name="connsiteY591" fmla="*/ 2450995 h 6858000"/>
              <a:gd name="connsiteX592" fmla="*/ 1747337 w 7467600"/>
              <a:gd name="connsiteY592" fmla="*/ 1855264 h 6858000"/>
              <a:gd name="connsiteX593" fmla="*/ 1533749 w 7467600"/>
              <a:gd name="connsiteY593" fmla="*/ 1478656 h 6858000"/>
              <a:gd name="connsiteX594" fmla="*/ 1431890 w 7467600"/>
              <a:gd name="connsiteY594" fmla="*/ 1306475 h 6858000"/>
              <a:gd name="connsiteX595" fmla="*/ 5052692 w 7467600"/>
              <a:gd name="connsiteY595" fmla="*/ 1292994 h 6858000"/>
              <a:gd name="connsiteX596" fmla="*/ 5200661 w 7467600"/>
              <a:gd name="connsiteY596" fmla="*/ 1635186 h 6858000"/>
              <a:gd name="connsiteX597" fmla="*/ 5297138 w 7467600"/>
              <a:gd name="connsiteY597" fmla="*/ 1906351 h 6858000"/>
              <a:gd name="connsiteX598" fmla="*/ 5052692 w 7467600"/>
              <a:gd name="connsiteY598" fmla="*/ 1292994 h 6858000"/>
              <a:gd name="connsiteX599" fmla="*/ 5009948 w 7467600"/>
              <a:gd name="connsiteY599" fmla="*/ 1273619 h 6858000"/>
              <a:gd name="connsiteX600" fmla="*/ 5121777 w 7467600"/>
              <a:gd name="connsiteY600" fmla="*/ 1654213 h 6858000"/>
              <a:gd name="connsiteX601" fmla="*/ 5293545 w 7467600"/>
              <a:gd name="connsiteY601" fmla="*/ 2072247 h 6858000"/>
              <a:gd name="connsiteX602" fmla="*/ 5294042 w 7467600"/>
              <a:gd name="connsiteY602" fmla="*/ 2065019 h 6858000"/>
              <a:gd name="connsiteX603" fmla="*/ 5171936 w 7467600"/>
              <a:gd name="connsiteY603" fmla="*/ 1647613 h 6858000"/>
              <a:gd name="connsiteX604" fmla="*/ 5009948 w 7467600"/>
              <a:gd name="connsiteY604" fmla="*/ 1273619 h 6858000"/>
              <a:gd name="connsiteX605" fmla="*/ 655236 w 7467600"/>
              <a:gd name="connsiteY605" fmla="*/ 1268632 h 6858000"/>
              <a:gd name="connsiteX606" fmla="*/ 839521 w 7467600"/>
              <a:gd name="connsiteY606" fmla="*/ 1685315 h 6858000"/>
              <a:gd name="connsiteX607" fmla="*/ 1109416 w 7467600"/>
              <a:gd name="connsiteY607" fmla="*/ 2061663 h 6858000"/>
              <a:gd name="connsiteX608" fmla="*/ 1298300 w 7467600"/>
              <a:gd name="connsiteY608" fmla="*/ 2247742 h 6858000"/>
              <a:gd name="connsiteX609" fmla="*/ 1125871 w 7467600"/>
              <a:gd name="connsiteY609" fmla="*/ 1989513 h 6858000"/>
              <a:gd name="connsiteX610" fmla="*/ 981574 w 7467600"/>
              <a:gd name="connsiteY610" fmla="*/ 1783157 h 6858000"/>
              <a:gd name="connsiteX611" fmla="*/ 922198 w 7467600"/>
              <a:gd name="connsiteY611" fmla="*/ 1677437 h 6858000"/>
              <a:gd name="connsiteX612" fmla="*/ 869293 w 7467600"/>
              <a:gd name="connsiteY612" fmla="*/ 1583214 h 6858000"/>
              <a:gd name="connsiteX613" fmla="*/ 751431 w 7467600"/>
              <a:gd name="connsiteY613" fmla="*/ 1405731 h 6858000"/>
              <a:gd name="connsiteX614" fmla="*/ 655236 w 7467600"/>
              <a:gd name="connsiteY614" fmla="*/ 1268632 h 6858000"/>
              <a:gd name="connsiteX615" fmla="*/ 6516292 w 7467600"/>
              <a:gd name="connsiteY615" fmla="*/ 1263064 h 6858000"/>
              <a:gd name="connsiteX616" fmla="*/ 5736320 w 7467600"/>
              <a:gd name="connsiteY616" fmla="*/ 1501803 h 6858000"/>
              <a:gd name="connsiteX617" fmla="*/ 6516292 w 7467600"/>
              <a:gd name="connsiteY617" fmla="*/ 1263064 h 6858000"/>
              <a:gd name="connsiteX618" fmla="*/ 291466 w 7467600"/>
              <a:gd name="connsiteY618" fmla="*/ 1250369 h 6858000"/>
              <a:gd name="connsiteX619" fmla="*/ 323180 w 7467600"/>
              <a:gd name="connsiteY619" fmla="*/ 1435283 h 6858000"/>
              <a:gd name="connsiteX620" fmla="*/ 349381 w 7467600"/>
              <a:gd name="connsiteY620" fmla="*/ 1875041 h 6858000"/>
              <a:gd name="connsiteX621" fmla="*/ 374363 w 7467600"/>
              <a:gd name="connsiteY621" fmla="*/ 1506494 h 6858000"/>
              <a:gd name="connsiteX622" fmla="*/ 302168 w 7467600"/>
              <a:gd name="connsiteY622" fmla="*/ 1274495 h 6858000"/>
              <a:gd name="connsiteX623" fmla="*/ 291466 w 7467600"/>
              <a:gd name="connsiteY623" fmla="*/ 1250369 h 6858000"/>
              <a:gd name="connsiteX624" fmla="*/ 678222 w 7467600"/>
              <a:gd name="connsiteY624" fmla="*/ 1248670 h 6858000"/>
              <a:gd name="connsiteX625" fmla="*/ 775536 w 7467600"/>
              <a:gd name="connsiteY625" fmla="*/ 1388015 h 6858000"/>
              <a:gd name="connsiteX626" fmla="*/ 894529 w 7467600"/>
              <a:gd name="connsiteY626" fmla="*/ 1567739 h 6858000"/>
              <a:gd name="connsiteX627" fmla="*/ 948000 w 7467600"/>
              <a:gd name="connsiteY627" fmla="*/ 1663088 h 6858000"/>
              <a:gd name="connsiteX628" fmla="*/ 1006812 w 7467600"/>
              <a:gd name="connsiteY628" fmla="*/ 1767683 h 6858000"/>
              <a:gd name="connsiteX629" fmla="*/ 1149133 w 7467600"/>
              <a:gd name="connsiteY629" fmla="*/ 1971513 h 6858000"/>
              <a:gd name="connsiteX630" fmla="*/ 1333952 w 7467600"/>
              <a:gd name="connsiteY630" fmla="*/ 2251620 h 6858000"/>
              <a:gd name="connsiteX631" fmla="*/ 1337329 w 7467600"/>
              <a:gd name="connsiteY631" fmla="*/ 2258350 h 6858000"/>
              <a:gd name="connsiteX632" fmla="*/ 1014726 w 7467600"/>
              <a:gd name="connsiteY632" fmla="*/ 1615556 h 6858000"/>
              <a:gd name="connsiteX633" fmla="*/ 678222 w 7467600"/>
              <a:gd name="connsiteY633" fmla="*/ 1248670 h 6858000"/>
              <a:gd name="connsiteX634" fmla="*/ 6691602 w 7467600"/>
              <a:gd name="connsiteY634" fmla="*/ 1140573 h 6858000"/>
              <a:gd name="connsiteX635" fmla="*/ 6571100 w 7467600"/>
              <a:gd name="connsiteY635" fmla="*/ 1183662 h 6858000"/>
              <a:gd name="connsiteX636" fmla="*/ 6241687 w 7467600"/>
              <a:gd name="connsiteY636" fmla="*/ 1257600 h 6858000"/>
              <a:gd name="connsiteX637" fmla="*/ 5693009 w 7467600"/>
              <a:gd name="connsiteY637" fmla="*/ 1478256 h 6858000"/>
              <a:gd name="connsiteX638" fmla="*/ 6548420 w 7467600"/>
              <a:gd name="connsiteY638" fmla="*/ 1214599 h 6858000"/>
              <a:gd name="connsiteX639" fmla="*/ 6605473 w 7467600"/>
              <a:gd name="connsiteY639" fmla="*/ 1184686 h 6858000"/>
              <a:gd name="connsiteX640" fmla="*/ 6691602 w 7467600"/>
              <a:gd name="connsiteY640" fmla="*/ 1140573 h 6858000"/>
              <a:gd name="connsiteX641" fmla="*/ 4002475 w 7467600"/>
              <a:gd name="connsiteY641" fmla="*/ 1037802 h 6858000"/>
              <a:gd name="connsiteX642" fmla="*/ 4000324 w 7467600"/>
              <a:gd name="connsiteY642" fmla="*/ 1039362 h 6858000"/>
              <a:gd name="connsiteX643" fmla="*/ 4002862 w 7467600"/>
              <a:gd name="connsiteY643" fmla="*/ 1042866 h 6858000"/>
              <a:gd name="connsiteX644" fmla="*/ 4002475 w 7467600"/>
              <a:gd name="connsiteY644" fmla="*/ 1037802 h 6858000"/>
              <a:gd name="connsiteX645" fmla="*/ 506322 w 7467600"/>
              <a:gd name="connsiteY645" fmla="*/ 1020997 h 6858000"/>
              <a:gd name="connsiteX646" fmla="*/ 533068 w 7467600"/>
              <a:gd name="connsiteY646" fmla="*/ 1029409 h 6858000"/>
              <a:gd name="connsiteX647" fmla="*/ 1232525 w 7467600"/>
              <a:gd name="connsiteY647" fmla="*/ 1804675 h 6858000"/>
              <a:gd name="connsiteX648" fmla="*/ 1388858 w 7467600"/>
              <a:gd name="connsiteY648" fmla="*/ 2368011 h 6858000"/>
              <a:gd name="connsiteX649" fmla="*/ 1384098 w 7467600"/>
              <a:gd name="connsiteY649" fmla="*/ 2378125 h 6858000"/>
              <a:gd name="connsiteX650" fmla="*/ 1425393 w 7467600"/>
              <a:gd name="connsiteY650" fmla="*/ 2589124 h 6858000"/>
              <a:gd name="connsiteX651" fmla="*/ 1424001 w 7467600"/>
              <a:gd name="connsiteY651" fmla="*/ 2597541 h 6858000"/>
              <a:gd name="connsiteX652" fmla="*/ 2152729 w 7467600"/>
              <a:gd name="connsiteY652" fmla="*/ 2864487 h 6858000"/>
              <a:gd name="connsiteX653" fmla="*/ 2020609 w 7467600"/>
              <a:gd name="connsiteY653" fmla="*/ 2539671 h 6858000"/>
              <a:gd name="connsiteX654" fmla="*/ 2018920 w 7467600"/>
              <a:gd name="connsiteY654" fmla="*/ 2536309 h 6858000"/>
              <a:gd name="connsiteX655" fmla="*/ 1342441 w 7467600"/>
              <a:gd name="connsiteY655" fmla="*/ 1173017 h 6858000"/>
              <a:gd name="connsiteX656" fmla="*/ 1367925 w 7467600"/>
              <a:gd name="connsiteY656" fmla="*/ 1135648 h 6858000"/>
              <a:gd name="connsiteX657" fmla="*/ 1771401 w 7467600"/>
              <a:gd name="connsiteY657" fmla="*/ 1806673 h 6858000"/>
              <a:gd name="connsiteX658" fmla="*/ 1972385 w 7467600"/>
              <a:gd name="connsiteY658" fmla="*/ 2198735 h 6858000"/>
              <a:gd name="connsiteX659" fmla="*/ 2040892 w 7467600"/>
              <a:gd name="connsiteY659" fmla="*/ 2405205 h 6858000"/>
              <a:gd name="connsiteX660" fmla="*/ 2131689 w 7467600"/>
              <a:gd name="connsiteY660" fmla="*/ 1936926 h 6858000"/>
              <a:gd name="connsiteX661" fmla="*/ 2454820 w 7467600"/>
              <a:gd name="connsiteY661" fmla="*/ 1248808 h 6858000"/>
              <a:gd name="connsiteX662" fmla="*/ 2492512 w 7467600"/>
              <a:gd name="connsiteY662" fmla="*/ 1302920 h 6858000"/>
              <a:gd name="connsiteX663" fmla="*/ 2081216 w 7467600"/>
              <a:gd name="connsiteY663" fmla="*/ 2527513 h 6858000"/>
              <a:gd name="connsiteX664" fmla="*/ 2081211 w 7467600"/>
              <a:gd name="connsiteY664" fmla="*/ 2528916 h 6858000"/>
              <a:gd name="connsiteX665" fmla="*/ 2199067 w 7467600"/>
              <a:gd name="connsiteY665" fmla="*/ 2884061 h 6858000"/>
              <a:gd name="connsiteX666" fmla="*/ 3192586 w 7467600"/>
              <a:gd name="connsiteY666" fmla="*/ 3411496 h 6858000"/>
              <a:gd name="connsiteX667" fmla="*/ 3182620 w 7467600"/>
              <a:gd name="connsiteY667" fmla="*/ 3483279 h 6858000"/>
              <a:gd name="connsiteX668" fmla="*/ 2435119 w 7467600"/>
              <a:gd name="connsiteY668" fmla="*/ 3080173 h 6858000"/>
              <a:gd name="connsiteX669" fmla="*/ 2410152 w 7467600"/>
              <a:gd name="connsiteY669" fmla="*/ 3063751 h 6858000"/>
              <a:gd name="connsiteX670" fmla="*/ 2408099 w 7467600"/>
              <a:gd name="connsiteY670" fmla="*/ 3064403 h 6858000"/>
              <a:gd name="connsiteX671" fmla="*/ 2407218 w 7467600"/>
              <a:gd name="connsiteY671" fmla="*/ 3070324 h 6858000"/>
              <a:gd name="connsiteX672" fmla="*/ 2380138 w 7467600"/>
              <a:gd name="connsiteY672" fmla="*/ 3099341 h 6858000"/>
              <a:gd name="connsiteX673" fmla="*/ 1765923 w 7467600"/>
              <a:gd name="connsiteY673" fmla="*/ 3581043 h 6858000"/>
              <a:gd name="connsiteX674" fmla="*/ 1702258 w 7467600"/>
              <a:gd name="connsiteY674" fmla="*/ 3612286 h 6858000"/>
              <a:gd name="connsiteX675" fmla="*/ 1538370 w 7467600"/>
              <a:gd name="connsiteY675" fmla="*/ 3811804 h 6858000"/>
              <a:gd name="connsiteX676" fmla="*/ 542867 w 7467600"/>
              <a:gd name="connsiteY676" fmla="*/ 4944092 h 6858000"/>
              <a:gd name="connsiteX677" fmla="*/ 515800 w 7467600"/>
              <a:gd name="connsiteY677" fmla="*/ 4862180 h 6858000"/>
              <a:gd name="connsiteX678" fmla="*/ 909145 w 7467600"/>
              <a:gd name="connsiteY678" fmla="*/ 4199225 h 6858000"/>
              <a:gd name="connsiteX679" fmla="*/ 1214067 w 7467600"/>
              <a:gd name="connsiteY679" fmla="*/ 3908561 h 6858000"/>
              <a:gd name="connsiteX680" fmla="*/ 640967 w 7467600"/>
              <a:gd name="connsiteY680" fmla="*/ 4105601 h 6858000"/>
              <a:gd name="connsiteX681" fmla="*/ 112563 w 7467600"/>
              <a:gd name="connsiteY681" fmla="*/ 4396952 h 6858000"/>
              <a:gd name="connsiteX682" fmla="*/ 0 w 7467600"/>
              <a:gd name="connsiteY682" fmla="*/ 4466006 h 6858000"/>
              <a:gd name="connsiteX683" fmla="*/ 0 w 7467600"/>
              <a:gd name="connsiteY683" fmla="*/ 4233763 h 6858000"/>
              <a:gd name="connsiteX684" fmla="*/ 36881 w 7467600"/>
              <a:gd name="connsiteY684" fmla="*/ 4200118 h 6858000"/>
              <a:gd name="connsiteX685" fmla="*/ 910534 w 7467600"/>
              <a:gd name="connsiteY685" fmla="*/ 3629753 h 6858000"/>
              <a:gd name="connsiteX686" fmla="*/ 1578717 w 7467600"/>
              <a:gd name="connsiteY686" fmla="*/ 3575982 h 6858000"/>
              <a:gd name="connsiteX687" fmla="*/ 2338780 w 7467600"/>
              <a:gd name="connsiteY687" fmla="*/ 3033725 h 6858000"/>
              <a:gd name="connsiteX688" fmla="*/ 1807991 w 7467600"/>
              <a:gd name="connsiteY688" fmla="*/ 2807184 h 6858000"/>
              <a:gd name="connsiteX689" fmla="*/ 1416358 w 7467600"/>
              <a:gd name="connsiteY689" fmla="*/ 3112571 h 6858000"/>
              <a:gd name="connsiteX690" fmla="*/ 939066 w 7467600"/>
              <a:gd name="connsiteY690" fmla="*/ 3378798 h 6858000"/>
              <a:gd name="connsiteX691" fmla="*/ 115099 w 7467600"/>
              <a:gd name="connsiteY691" fmla="*/ 3607650 h 6858000"/>
              <a:gd name="connsiteX692" fmla="*/ 97284 w 7467600"/>
              <a:gd name="connsiteY692" fmla="*/ 3520393 h 6858000"/>
              <a:gd name="connsiteX693" fmla="*/ 922050 w 7467600"/>
              <a:gd name="connsiteY693" fmla="*/ 3074867 h 6858000"/>
              <a:gd name="connsiteX694" fmla="*/ 1405265 w 7467600"/>
              <a:gd name="connsiteY694" fmla="*/ 3016319 h 6858000"/>
              <a:gd name="connsiteX695" fmla="*/ 1407512 w 7467600"/>
              <a:gd name="connsiteY695" fmla="*/ 3018001 h 6858000"/>
              <a:gd name="connsiteX696" fmla="*/ 1726266 w 7467600"/>
              <a:gd name="connsiteY696" fmla="*/ 2777274 h 6858000"/>
              <a:gd name="connsiteX697" fmla="*/ 625390 w 7467600"/>
              <a:gd name="connsiteY697" fmla="*/ 2514541 h 6858000"/>
              <a:gd name="connsiteX698" fmla="*/ 619799 w 7467600"/>
              <a:gd name="connsiteY698" fmla="*/ 2527180 h 6858000"/>
              <a:gd name="connsiteX699" fmla="*/ 310030 w 7467600"/>
              <a:gd name="connsiteY699" fmla="*/ 2771818 h 6858000"/>
              <a:gd name="connsiteX700" fmla="*/ 173877 w 7467600"/>
              <a:gd name="connsiteY700" fmla="*/ 2937056 h 6858000"/>
              <a:gd name="connsiteX701" fmla="*/ 77889 w 7467600"/>
              <a:gd name="connsiteY701" fmla="*/ 3138440 h 6858000"/>
              <a:gd name="connsiteX702" fmla="*/ 0 w 7467600"/>
              <a:gd name="connsiteY702" fmla="*/ 3271395 h 6858000"/>
              <a:gd name="connsiteX703" fmla="*/ 0 w 7467600"/>
              <a:gd name="connsiteY703" fmla="*/ 3153002 h 6858000"/>
              <a:gd name="connsiteX704" fmla="*/ 2386 w 7467600"/>
              <a:gd name="connsiteY704" fmla="*/ 3149203 h 6858000"/>
              <a:gd name="connsiteX705" fmla="*/ 89753 w 7467600"/>
              <a:gd name="connsiteY705" fmla="*/ 2987702 h 6858000"/>
              <a:gd name="connsiteX706" fmla="*/ 76869 w 7467600"/>
              <a:gd name="connsiteY706" fmla="*/ 3005404 h 6858000"/>
              <a:gd name="connsiteX707" fmla="*/ 32049 w 7467600"/>
              <a:gd name="connsiteY707" fmla="*/ 3065814 h 6858000"/>
              <a:gd name="connsiteX708" fmla="*/ 0 w 7467600"/>
              <a:gd name="connsiteY708" fmla="*/ 3108744 h 6858000"/>
              <a:gd name="connsiteX709" fmla="*/ 0 w 7467600"/>
              <a:gd name="connsiteY709" fmla="*/ 3058059 h 6858000"/>
              <a:gd name="connsiteX710" fmla="*/ 7610 w 7467600"/>
              <a:gd name="connsiteY710" fmla="*/ 3047889 h 6858000"/>
              <a:gd name="connsiteX711" fmla="*/ 52419 w 7467600"/>
              <a:gd name="connsiteY711" fmla="*/ 2987479 h 6858000"/>
              <a:gd name="connsiteX712" fmla="*/ 59142 w 7467600"/>
              <a:gd name="connsiteY712" fmla="*/ 2978488 h 6858000"/>
              <a:gd name="connsiteX713" fmla="*/ 0 w 7467600"/>
              <a:gd name="connsiteY713" fmla="*/ 3015334 h 6858000"/>
              <a:gd name="connsiteX714" fmla="*/ 0 w 7467600"/>
              <a:gd name="connsiteY714" fmla="*/ 2914286 h 6858000"/>
              <a:gd name="connsiteX715" fmla="*/ 36383 w 7467600"/>
              <a:gd name="connsiteY715" fmla="*/ 2901128 h 6858000"/>
              <a:gd name="connsiteX716" fmla="*/ 156329 w 7467600"/>
              <a:gd name="connsiteY716" fmla="*/ 2840533 h 6858000"/>
              <a:gd name="connsiteX717" fmla="*/ 358355 w 7467600"/>
              <a:gd name="connsiteY717" fmla="*/ 2620471 h 6858000"/>
              <a:gd name="connsiteX718" fmla="*/ 510577 w 7467600"/>
              <a:gd name="connsiteY718" fmla="*/ 2501244 h 6858000"/>
              <a:gd name="connsiteX719" fmla="*/ 211967 w 7467600"/>
              <a:gd name="connsiteY719" fmla="*/ 2479171 h 6858000"/>
              <a:gd name="connsiteX720" fmla="*/ 0 w 7467600"/>
              <a:gd name="connsiteY720" fmla="*/ 2476398 h 6858000"/>
              <a:gd name="connsiteX721" fmla="*/ 0 w 7467600"/>
              <a:gd name="connsiteY721" fmla="*/ 2389189 h 6858000"/>
              <a:gd name="connsiteX722" fmla="*/ 103062 w 7467600"/>
              <a:gd name="connsiteY722" fmla="*/ 2389518 h 6858000"/>
              <a:gd name="connsiteX723" fmla="*/ 510734 w 7467600"/>
              <a:gd name="connsiteY723" fmla="*/ 2416201 h 6858000"/>
              <a:gd name="connsiteX724" fmla="*/ 279257 w 7467600"/>
              <a:gd name="connsiteY724" fmla="*/ 2092102 h 6858000"/>
              <a:gd name="connsiteX725" fmla="*/ 65265 w 7467600"/>
              <a:gd name="connsiteY725" fmla="*/ 2006049 h 6858000"/>
              <a:gd name="connsiteX726" fmla="*/ 0 w 7467600"/>
              <a:gd name="connsiteY726" fmla="*/ 1982532 h 6858000"/>
              <a:gd name="connsiteX727" fmla="*/ 0 w 7467600"/>
              <a:gd name="connsiteY727" fmla="*/ 1912789 h 6858000"/>
              <a:gd name="connsiteX728" fmla="*/ 97460 w 7467600"/>
              <a:gd name="connsiteY728" fmla="*/ 1953725 h 6858000"/>
              <a:gd name="connsiteX729" fmla="*/ 221272 w 7467600"/>
              <a:gd name="connsiteY729" fmla="*/ 1980766 h 6858000"/>
              <a:gd name="connsiteX730" fmla="*/ 116765 w 7467600"/>
              <a:gd name="connsiteY730" fmla="*/ 1911033 h 6858000"/>
              <a:gd name="connsiteX731" fmla="*/ 16405 w 7467600"/>
              <a:gd name="connsiteY731" fmla="*/ 1803412 h 6858000"/>
              <a:gd name="connsiteX732" fmla="*/ 0 w 7467600"/>
              <a:gd name="connsiteY732" fmla="*/ 1784777 h 6858000"/>
              <a:gd name="connsiteX733" fmla="*/ 0 w 7467600"/>
              <a:gd name="connsiteY733" fmla="*/ 1740082 h 6858000"/>
              <a:gd name="connsiteX734" fmla="*/ 39394 w 7467600"/>
              <a:gd name="connsiteY734" fmla="*/ 1784856 h 6858000"/>
              <a:gd name="connsiteX735" fmla="*/ 135813 w 7467600"/>
              <a:gd name="connsiteY735" fmla="*/ 1888838 h 6858000"/>
              <a:gd name="connsiteX736" fmla="*/ 242575 w 7467600"/>
              <a:gd name="connsiteY736" fmla="*/ 1958841 h 6858000"/>
              <a:gd name="connsiteX737" fmla="*/ 82197 w 7467600"/>
              <a:gd name="connsiteY737" fmla="*/ 1754826 h 6858000"/>
              <a:gd name="connsiteX738" fmla="*/ 0 w 7467600"/>
              <a:gd name="connsiteY738" fmla="*/ 1679650 h 6858000"/>
              <a:gd name="connsiteX739" fmla="*/ 0 w 7467600"/>
              <a:gd name="connsiteY739" fmla="*/ 1602463 h 6858000"/>
              <a:gd name="connsiteX740" fmla="*/ 84689 w 7467600"/>
              <a:gd name="connsiteY740" fmla="*/ 1677442 h 6858000"/>
              <a:gd name="connsiteX741" fmla="*/ 298437 w 7467600"/>
              <a:gd name="connsiteY741" fmla="*/ 1968019 h 6858000"/>
              <a:gd name="connsiteX742" fmla="*/ 227269 w 7467600"/>
              <a:gd name="connsiteY742" fmla="*/ 1114064 h 6858000"/>
              <a:gd name="connsiteX743" fmla="*/ 248003 w 7467600"/>
              <a:gd name="connsiteY743" fmla="*/ 1089613 h 6858000"/>
              <a:gd name="connsiteX744" fmla="*/ 427020 w 7467600"/>
              <a:gd name="connsiteY744" fmla="*/ 1619803 h 6858000"/>
              <a:gd name="connsiteX745" fmla="*/ 340345 w 7467600"/>
              <a:gd name="connsiteY745" fmla="*/ 2027739 h 6858000"/>
              <a:gd name="connsiteX746" fmla="*/ 360865 w 7467600"/>
              <a:gd name="connsiteY746" fmla="*/ 2044827 h 6858000"/>
              <a:gd name="connsiteX747" fmla="*/ 560414 w 7467600"/>
              <a:gd name="connsiteY747" fmla="*/ 2421457 h 6858000"/>
              <a:gd name="connsiteX748" fmla="*/ 1359703 w 7467600"/>
              <a:gd name="connsiteY748" fmla="*/ 2578554 h 6858000"/>
              <a:gd name="connsiteX749" fmla="*/ 1359422 w 7467600"/>
              <a:gd name="connsiteY749" fmla="*/ 2577994 h 6858000"/>
              <a:gd name="connsiteX750" fmla="*/ 828701 w 7467600"/>
              <a:gd name="connsiteY750" fmla="*/ 1839520 h 6858000"/>
              <a:gd name="connsiteX751" fmla="*/ 494427 w 7467600"/>
              <a:gd name="connsiteY751" fmla="*/ 1092333 h 6858000"/>
              <a:gd name="connsiteX752" fmla="*/ 506322 w 7467600"/>
              <a:gd name="connsiteY752" fmla="*/ 1020997 h 6858000"/>
              <a:gd name="connsiteX753" fmla="*/ 4570198 w 7467600"/>
              <a:gd name="connsiteY753" fmla="*/ 978081 h 6858000"/>
              <a:gd name="connsiteX754" fmla="*/ 4523691 w 7467600"/>
              <a:gd name="connsiteY754" fmla="*/ 1127776 h 6858000"/>
              <a:gd name="connsiteX755" fmla="*/ 4509875 w 7467600"/>
              <a:gd name="connsiteY755" fmla="*/ 1167552 h 6858000"/>
              <a:gd name="connsiteX756" fmla="*/ 4478168 w 7467600"/>
              <a:gd name="connsiteY756" fmla="*/ 1260735 h 6858000"/>
              <a:gd name="connsiteX757" fmla="*/ 4409309 w 7467600"/>
              <a:gd name="connsiteY757" fmla="*/ 1666996 h 6858000"/>
              <a:gd name="connsiteX758" fmla="*/ 4370031 w 7467600"/>
              <a:gd name="connsiteY758" fmla="*/ 1955666 h 6858000"/>
              <a:gd name="connsiteX759" fmla="*/ 4570198 w 7467600"/>
              <a:gd name="connsiteY759" fmla="*/ 978081 h 6858000"/>
              <a:gd name="connsiteX760" fmla="*/ 4557898 w 7467600"/>
              <a:gd name="connsiteY760" fmla="*/ 900011 h 6858000"/>
              <a:gd name="connsiteX761" fmla="*/ 4344840 w 7467600"/>
              <a:gd name="connsiteY761" fmla="*/ 1922038 h 6858000"/>
              <a:gd name="connsiteX762" fmla="*/ 4378710 w 7467600"/>
              <a:gd name="connsiteY762" fmla="*/ 1665516 h 6858000"/>
              <a:gd name="connsiteX763" fmla="*/ 4448798 w 7467600"/>
              <a:gd name="connsiteY763" fmla="*/ 1253024 h 6858000"/>
              <a:gd name="connsiteX764" fmla="*/ 4480315 w 7467600"/>
              <a:gd name="connsiteY764" fmla="*/ 1158454 h 6858000"/>
              <a:gd name="connsiteX765" fmla="*/ 4494133 w 7467600"/>
              <a:gd name="connsiteY765" fmla="*/ 1118676 h 6858000"/>
              <a:gd name="connsiteX766" fmla="*/ 4557898 w 7467600"/>
              <a:gd name="connsiteY766" fmla="*/ 900011 h 6858000"/>
              <a:gd name="connsiteX767" fmla="*/ 5870151 w 7467600"/>
              <a:gd name="connsiteY767" fmla="*/ 898890 h 6858000"/>
              <a:gd name="connsiteX768" fmla="*/ 5861335 w 7467600"/>
              <a:gd name="connsiteY768" fmla="*/ 899177 h 6858000"/>
              <a:gd name="connsiteX769" fmla="*/ 5843702 w 7467600"/>
              <a:gd name="connsiteY769" fmla="*/ 899748 h 6858000"/>
              <a:gd name="connsiteX770" fmla="*/ 5651107 w 7467600"/>
              <a:gd name="connsiteY770" fmla="*/ 920306 h 6858000"/>
              <a:gd name="connsiteX771" fmla="*/ 5459407 w 7467600"/>
              <a:gd name="connsiteY771" fmla="*/ 940975 h 6858000"/>
              <a:gd name="connsiteX772" fmla="*/ 5374846 w 7467600"/>
              <a:gd name="connsiteY772" fmla="*/ 941988 h 6858000"/>
              <a:gd name="connsiteX773" fmla="*/ 5256105 w 7467600"/>
              <a:gd name="connsiteY773" fmla="*/ 945632 h 6858000"/>
              <a:gd name="connsiteX774" fmla="*/ 5107071 w 7467600"/>
              <a:gd name="connsiteY774" fmla="*/ 969720 h 6858000"/>
              <a:gd name="connsiteX775" fmla="*/ 4998681 w 7467600"/>
              <a:gd name="connsiteY775" fmla="*/ 988771 h 6858000"/>
              <a:gd name="connsiteX776" fmla="*/ 5870151 w 7467600"/>
              <a:gd name="connsiteY776" fmla="*/ 898890 h 6858000"/>
              <a:gd name="connsiteX777" fmla="*/ 5504425 w 7467600"/>
              <a:gd name="connsiteY777" fmla="*/ 848067 h 6858000"/>
              <a:gd name="connsiteX778" fmla="*/ 4968849 w 7467600"/>
              <a:gd name="connsiteY778" fmla="*/ 962318 h 6858000"/>
              <a:gd name="connsiteX779" fmla="*/ 5104039 w 7467600"/>
              <a:gd name="connsiteY779" fmla="*/ 940634 h 6858000"/>
              <a:gd name="connsiteX780" fmla="*/ 5256311 w 7467600"/>
              <a:gd name="connsiteY780" fmla="*/ 916490 h 6858000"/>
              <a:gd name="connsiteX781" fmla="*/ 5377381 w 7467600"/>
              <a:gd name="connsiteY781" fmla="*/ 912671 h 6858000"/>
              <a:gd name="connsiteX782" fmla="*/ 5460148 w 7467600"/>
              <a:gd name="connsiteY782" fmla="*/ 911442 h 6858000"/>
              <a:gd name="connsiteX783" fmla="*/ 5648971 w 7467600"/>
              <a:gd name="connsiteY783" fmla="*/ 891331 h 6858000"/>
              <a:gd name="connsiteX784" fmla="*/ 5844807 w 7467600"/>
              <a:gd name="connsiteY784" fmla="*/ 870718 h 6858000"/>
              <a:gd name="connsiteX785" fmla="*/ 5862975 w 7467600"/>
              <a:gd name="connsiteY785" fmla="*/ 869756 h 6858000"/>
              <a:gd name="connsiteX786" fmla="*/ 5920887 w 7467600"/>
              <a:gd name="connsiteY786" fmla="*/ 865929 h 6858000"/>
              <a:gd name="connsiteX787" fmla="*/ 5504425 w 7467600"/>
              <a:gd name="connsiteY787" fmla="*/ 848067 h 6858000"/>
              <a:gd name="connsiteX788" fmla="*/ 3607114 w 7467600"/>
              <a:gd name="connsiteY788" fmla="*/ 467441 h 6858000"/>
              <a:gd name="connsiteX789" fmla="*/ 3296242 w 7467600"/>
              <a:gd name="connsiteY789" fmla="*/ 807991 h 6858000"/>
              <a:gd name="connsiteX790" fmla="*/ 3174674 w 7467600"/>
              <a:gd name="connsiteY790" fmla="*/ 919759 h 6858000"/>
              <a:gd name="connsiteX791" fmla="*/ 3042978 w 7467600"/>
              <a:gd name="connsiteY791" fmla="*/ 1054894 h 6858000"/>
              <a:gd name="connsiteX792" fmla="*/ 2968914 w 7467600"/>
              <a:gd name="connsiteY792" fmla="*/ 1133756 h 6858000"/>
              <a:gd name="connsiteX793" fmla="*/ 3103823 w 7467600"/>
              <a:gd name="connsiteY793" fmla="*/ 1026814 h 6858000"/>
              <a:gd name="connsiteX794" fmla="*/ 3607114 w 7467600"/>
              <a:gd name="connsiteY794" fmla="*/ 467441 h 6858000"/>
              <a:gd name="connsiteX795" fmla="*/ 3744487 w 7467600"/>
              <a:gd name="connsiteY795" fmla="*/ 383136 h 6858000"/>
              <a:gd name="connsiteX796" fmla="*/ 3970213 w 7467600"/>
              <a:gd name="connsiteY796" fmla="*/ 995559 h 6858000"/>
              <a:gd name="connsiteX797" fmla="*/ 3744487 w 7467600"/>
              <a:gd name="connsiteY797" fmla="*/ 383136 h 6858000"/>
              <a:gd name="connsiteX798" fmla="*/ 3624562 w 7467600"/>
              <a:gd name="connsiteY798" fmla="*/ 367041 h 6858000"/>
              <a:gd name="connsiteX799" fmla="*/ 3489712 w 7467600"/>
              <a:gd name="connsiteY799" fmla="*/ 485386 h 6858000"/>
              <a:gd name="connsiteX800" fmla="*/ 3182994 w 7467600"/>
              <a:gd name="connsiteY800" fmla="*/ 828265 h 6858000"/>
              <a:gd name="connsiteX801" fmla="*/ 2892114 w 7467600"/>
              <a:gd name="connsiteY801" fmla="*/ 1172635 h 6858000"/>
              <a:gd name="connsiteX802" fmla="*/ 3021459 w 7467600"/>
              <a:gd name="connsiteY802" fmla="*/ 1035385 h 6858000"/>
              <a:gd name="connsiteX803" fmla="*/ 3153873 w 7467600"/>
              <a:gd name="connsiteY803" fmla="*/ 898971 h 6858000"/>
              <a:gd name="connsiteX804" fmla="*/ 3276511 w 7467600"/>
              <a:gd name="connsiteY804" fmla="*/ 786423 h 6858000"/>
              <a:gd name="connsiteX805" fmla="*/ 3584154 w 7467600"/>
              <a:gd name="connsiteY805" fmla="*/ 448218 h 6858000"/>
              <a:gd name="connsiteX806" fmla="*/ 3624562 w 7467600"/>
              <a:gd name="connsiteY806" fmla="*/ 367041 h 6858000"/>
              <a:gd name="connsiteX807" fmla="*/ 3766672 w 7467600"/>
              <a:gd name="connsiteY807" fmla="*/ 359429 h 6858000"/>
              <a:gd name="connsiteX808" fmla="*/ 3996338 w 7467600"/>
              <a:gd name="connsiteY808" fmla="*/ 968237 h 6858000"/>
              <a:gd name="connsiteX809" fmla="*/ 3766672 w 7467600"/>
              <a:gd name="connsiteY809" fmla="*/ 359429 h 6858000"/>
              <a:gd name="connsiteX810" fmla="*/ 5805386 w 7467600"/>
              <a:gd name="connsiteY810" fmla="*/ 239240 h 6858000"/>
              <a:gd name="connsiteX811" fmla="*/ 5736947 w 7467600"/>
              <a:gd name="connsiteY811" fmla="*/ 261367 h 6858000"/>
              <a:gd name="connsiteX812" fmla="*/ 5427012 w 7467600"/>
              <a:gd name="connsiteY812" fmla="*/ 311272 h 6858000"/>
              <a:gd name="connsiteX813" fmla="*/ 5147818 w 7467600"/>
              <a:gd name="connsiteY813" fmla="*/ 322112 h 6858000"/>
              <a:gd name="connsiteX814" fmla="*/ 5060854 w 7467600"/>
              <a:gd name="connsiteY814" fmla="*/ 311882 h 6858000"/>
              <a:gd name="connsiteX815" fmla="*/ 4945989 w 7467600"/>
              <a:gd name="connsiteY815" fmla="*/ 300516 h 6858000"/>
              <a:gd name="connsiteX816" fmla="*/ 5410479 w 7467600"/>
              <a:gd name="connsiteY816" fmla="*/ 348434 h 6858000"/>
              <a:gd name="connsiteX817" fmla="*/ 5805386 w 7467600"/>
              <a:gd name="connsiteY817" fmla="*/ 239240 h 6858000"/>
              <a:gd name="connsiteX818" fmla="*/ 5905192 w 7467600"/>
              <a:gd name="connsiteY818" fmla="*/ 163079 h 6858000"/>
              <a:gd name="connsiteX819" fmla="*/ 5865655 w 7467600"/>
              <a:gd name="connsiteY819" fmla="*/ 171901 h 6858000"/>
              <a:gd name="connsiteX820" fmla="*/ 5259740 w 7467600"/>
              <a:gd name="connsiteY820" fmla="*/ 257013 h 6858000"/>
              <a:gd name="connsiteX821" fmla="*/ 5208466 w 7467600"/>
              <a:gd name="connsiteY821" fmla="*/ 257550 h 6858000"/>
              <a:gd name="connsiteX822" fmla="*/ 4980204 w 7467600"/>
              <a:gd name="connsiteY822" fmla="*/ 271903 h 6858000"/>
              <a:gd name="connsiteX823" fmla="*/ 5068068 w 7467600"/>
              <a:gd name="connsiteY823" fmla="*/ 282244 h 6858000"/>
              <a:gd name="connsiteX824" fmla="*/ 5153231 w 7467600"/>
              <a:gd name="connsiteY824" fmla="*/ 292240 h 6858000"/>
              <a:gd name="connsiteX825" fmla="*/ 5426491 w 7467600"/>
              <a:gd name="connsiteY825" fmla="*/ 281128 h 6858000"/>
              <a:gd name="connsiteX826" fmla="*/ 5731212 w 7467600"/>
              <a:gd name="connsiteY826" fmla="*/ 231951 h 6858000"/>
              <a:gd name="connsiteX827" fmla="*/ 5905192 w 7467600"/>
              <a:gd name="connsiteY827" fmla="*/ 163079 h 6858000"/>
              <a:gd name="connsiteX828" fmla="*/ 5944437 w 7467600"/>
              <a:gd name="connsiteY828" fmla="*/ 113829 h 6858000"/>
              <a:gd name="connsiteX829" fmla="*/ 5825032 w 7467600"/>
              <a:gd name="connsiteY829" fmla="*/ 146405 h 6858000"/>
              <a:gd name="connsiteX830" fmla="*/ 4955599 w 7467600"/>
              <a:gd name="connsiteY830" fmla="*/ 247008 h 6858000"/>
              <a:gd name="connsiteX831" fmla="*/ 5210104 w 7467600"/>
              <a:gd name="connsiteY831" fmla="*/ 228123 h 6858000"/>
              <a:gd name="connsiteX832" fmla="*/ 5261015 w 7467600"/>
              <a:gd name="connsiteY832" fmla="*/ 227087 h 6858000"/>
              <a:gd name="connsiteX833" fmla="*/ 5861181 w 7467600"/>
              <a:gd name="connsiteY833" fmla="*/ 143093 h 6858000"/>
              <a:gd name="connsiteX834" fmla="*/ 5961252 w 7467600"/>
              <a:gd name="connsiteY834" fmla="*/ 114820 h 6858000"/>
              <a:gd name="connsiteX835" fmla="*/ 5944437 w 7467600"/>
              <a:gd name="connsiteY835" fmla="*/ 113829 h 6858000"/>
              <a:gd name="connsiteX836" fmla="*/ 3882765 w 7467600"/>
              <a:gd name="connsiteY836" fmla="*/ 0 h 6858000"/>
              <a:gd name="connsiteX837" fmla="*/ 3995099 w 7467600"/>
              <a:gd name="connsiteY837" fmla="*/ 0 h 6858000"/>
              <a:gd name="connsiteX838" fmla="*/ 4163818 w 7467600"/>
              <a:gd name="connsiteY838" fmla="*/ 234104 h 6858000"/>
              <a:gd name="connsiteX839" fmla="*/ 4172099 w 7467600"/>
              <a:gd name="connsiteY839" fmla="*/ 234207 h 6858000"/>
              <a:gd name="connsiteX840" fmla="*/ 4784282 w 7467600"/>
              <a:gd name="connsiteY840" fmla="*/ 276561 h 6858000"/>
              <a:gd name="connsiteX841" fmla="*/ 4801687 w 7467600"/>
              <a:gd name="connsiteY841" fmla="*/ 267764 h 6858000"/>
              <a:gd name="connsiteX842" fmla="*/ 6082788 w 7467600"/>
              <a:gd name="connsiteY842" fmla="*/ 64119 h 6858000"/>
              <a:gd name="connsiteX843" fmla="*/ 6099442 w 7467600"/>
              <a:gd name="connsiteY843" fmla="*/ 82568 h 6858000"/>
              <a:gd name="connsiteX844" fmla="*/ 4804137 w 7467600"/>
              <a:gd name="connsiteY844" fmla="*/ 320931 h 6858000"/>
              <a:gd name="connsiteX845" fmla="*/ 4227047 w 7467600"/>
              <a:gd name="connsiteY845" fmla="*/ 313415 h 6858000"/>
              <a:gd name="connsiteX846" fmla="*/ 4346041 w 7467600"/>
              <a:gd name="connsiteY846" fmla="*/ 456086 h 6858000"/>
              <a:gd name="connsiteX847" fmla="*/ 4870967 w 7467600"/>
              <a:gd name="connsiteY847" fmla="*/ 963061 h 6858000"/>
              <a:gd name="connsiteX848" fmla="*/ 4889647 w 7467600"/>
              <a:gd name="connsiteY848" fmla="*/ 957147 h 6858000"/>
              <a:gd name="connsiteX849" fmla="*/ 5422504 w 7467600"/>
              <a:gd name="connsiteY849" fmla="*/ 805191 h 6858000"/>
              <a:gd name="connsiteX850" fmla="*/ 6087656 w 7467600"/>
              <a:gd name="connsiteY850" fmla="*/ 826703 h 6858000"/>
              <a:gd name="connsiteX851" fmla="*/ 6058717 w 7467600"/>
              <a:gd name="connsiteY851" fmla="*/ 865992 h 6858000"/>
              <a:gd name="connsiteX852" fmla="*/ 4974153 w 7467600"/>
              <a:gd name="connsiteY852" fmla="*/ 1045456 h 6858000"/>
              <a:gd name="connsiteX853" fmla="*/ 5627835 w 7467600"/>
              <a:gd name="connsiteY853" fmla="*/ 1472077 h 6858000"/>
              <a:gd name="connsiteX854" fmla="*/ 5629817 w 7467600"/>
              <a:gd name="connsiteY854" fmla="*/ 1471412 h 6858000"/>
              <a:gd name="connsiteX855" fmla="*/ 5634124 w 7467600"/>
              <a:gd name="connsiteY855" fmla="*/ 1470572 h 6858000"/>
              <a:gd name="connsiteX856" fmla="*/ 5755832 w 7467600"/>
              <a:gd name="connsiteY856" fmla="*/ 1383886 h 6858000"/>
              <a:gd name="connsiteX857" fmla="*/ 6014186 w 7467600"/>
              <a:gd name="connsiteY857" fmla="*/ 1279799 h 6858000"/>
              <a:gd name="connsiteX858" fmla="*/ 6901619 w 7467600"/>
              <a:gd name="connsiteY858" fmla="*/ 1047874 h 6858000"/>
              <a:gd name="connsiteX859" fmla="*/ 6931566 w 7467600"/>
              <a:gd name="connsiteY859" fmla="*/ 1062034 h 6858000"/>
              <a:gd name="connsiteX860" fmla="*/ 5790982 w 7467600"/>
              <a:gd name="connsiteY860" fmla="*/ 1561380 h 6858000"/>
              <a:gd name="connsiteX861" fmla="*/ 6188971 w 7467600"/>
              <a:gd name="connsiteY861" fmla="*/ 1755168 h 6858000"/>
              <a:gd name="connsiteX862" fmla="*/ 6202446 w 7467600"/>
              <a:gd name="connsiteY862" fmla="*/ 1752268 h 6858000"/>
              <a:gd name="connsiteX863" fmla="*/ 7179560 w 7467600"/>
              <a:gd name="connsiteY863" fmla="*/ 1467551 h 6858000"/>
              <a:gd name="connsiteX864" fmla="*/ 7158730 w 7467600"/>
              <a:gd name="connsiteY864" fmla="*/ 1507835 h 6858000"/>
              <a:gd name="connsiteX865" fmla="*/ 6326959 w 7467600"/>
              <a:gd name="connsiteY865" fmla="*/ 1817686 h 6858000"/>
              <a:gd name="connsiteX866" fmla="*/ 6537433 w 7467600"/>
              <a:gd name="connsiteY866" fmla="*/ 1907790 h 6858000"/>
              <a:gd name="connsiteX867" fmla="*/ 6550221 w 7467600"/>
              <a:gd name="connsiteY867" fmla="*/ 1910729 h 6858000"/>
              <a:gd name="connsiteX868" fmla="*/ 6964438 w 7467600"/>
              <a:gd name="connsiteY868" fmla="*/ 2209505 h 6858000"/>
              <a:gd name="connsiteX869" fmla="*/ 7367862 w 7467600"/>
              <a:gd name="connsiteY869" fmla="*/ 2806833 h 6858000"/>
              <a:gd name="connsiteX870" fmla="*/ 7364329 w 7467600"/>
              <a:gd name="connsiteY870" fmla="*/ 2826907 h 6858000"/>
              <a:gd name="connsiteX871" fmla="*/ 7290545 w 7467600"/>
              <a:gd name="connsiteY871" fmla="*/ 2850663 h 6858000"/>
              <a:gd name="connsiteX872" fmla="*/ 6472036 w 7467600"/>
              <a:gd name="connsiteY872" fmla="*/ 1959003 h 6858000"/>
              <a:gd name="connsiteX873" fmla="*/ 5792897 w 7467600"/>
              <a:gd name="connsiteY873" fmla="*/ 1647747 h 6858000"/>
              <a:gd name="connsiteX874" fmla="*/ 5842751 w 7467600"/>
              <a:gd name="connsiteY874" fmla="*/ 1816112 h 6858000"/>
              <a:gd name="connsiteX875" fmla="*/ 5847424 w 7467600"/>
              <a:gd name="connsiteY875" fmla="*/ 1815776 h 6858000"/>
              <a:gd name="connsiteX876" fmla="*/ 6399821 w 7467600"/>
              <a:gd name="connsiteY876" fmla="*/ 2344799 h 6858000"/>
              <a:gd name="connsiteX877" fmla="*/ 6323232 w 7467600"/>
              <a:gd name="connsiteY877" fmla="*/ 2389634 h 6858000"/>
              <a:gd name="connsiteX878" fmla="*/ 5942958 w 7467600"/>
              <a:gd name="connsiteY878" fmla="*/ 2077708 h 6858000"/>
              <a:gd name="connsiteX879" fmla="*/ 5921559 w 7467600"/>
              <a:gd name="connsiteY879" fmla="*/ 2378596 h 6858000"/>
              <a:gd name="connsiteX880" fmla="*/ 5817651 w 7467600"/>
              <a:gd name="connsiteY880" fmla="*/ 3023919 h 6858000"/>
              <a:gd name="connsiteX881" fmla="*/ 5729634 w 7467600"/>
              <a:gd name="connsiteY881" fmla="*/ 3051849 h 6858000"/>
              <a:gd name="connsiteX882" fmla="*/ 5611018 w 7467600"/>
              <a:gd name="connsiteY882" fmla="*/ 2316769 h 6858000"/>
              <a:gd name="connsiteX883" fmla="*/ 5687608 w 7467600"/>
              <a:gd name="connsiteY883" fmla="*/ 2039972 h 6858000"/>
              <a:gd name="connsiteX884" fmla="*/ 5657554 w 7467600"/>
              <a:gd name="connsiteY884" fmla="*/ 1576445 h 6858000"/>
              <a:gd name="connsiteX885" fmla="*/ 5150475 w 7467600"/>
              <a:gd name="connsiteY885" fmla="*/ 1274012 h 6858000"/>
              <a:gd name="connsiteX886" fmla="*/ 5349142 w 7467600"/>
              <a:gd name="connsiteY886" fmla="*/ 2204405 h 6858000"/>
              <a:gd name="connsiteX887" fmla="*/ 5262214 w 7467600"/>
              <a:gd name="connsiteY887" fmla="*/ 2233836 h 6858000"/>
              <a:gd name="connsiteX888" fmla="*/ 4981539 w 7467600"/>
              <a:gd name="connsiteY888" fmla="*/ 1542201 h 6858000"/>
              <a:gd name="connsiteX889" fmla="*/ 4958461 w 7467600"/>
              <a:gd name="connsiteY889" fmla="*/ 1136957 h 6858000"/>
              <a:gd name="connsiteX890" fmla="*/ 4655015 w 7467600"/>
              <a:gd name="connsiteY890" fmla="*/ 891426 h 6858000"/>
              <a:gd name="connsiteX891" fmla="*/ 4348002 w 7467600"/>
              <a:gd name="connsiteY891" fmla="*/ 2205895 h 6858000"/>
              <a:gd name="connsiteX892" fmla="*/ 4262250 w 7467600"/>
              <a:gd name="connsiteY892" fmla="*/ 2219972 h 6858000"/>
              <a:gd name="connsiteX893" fmla="*/ 4550611 w 7467600"/>
              <a:gd name="connsiteY893" fmla="*/ 817540 h 6858000"/>
              <a:gd name="connsiteX894" fmla="*/ 4564418 w 7467600"/>
              <a:gd name="connsiteY894" fmla="*/ 808293 h 6858000"/>
              <a:gd name="connsiteX895" fmla="*/ 4266388 w 7467600"/>
              <a:gd name="connsiteY895" fmla="*/ 500083 h 6858000"/>
              <a:gd name="connsiteX896" fmla="*/ 4032842 w 7467600"/>
              <a:gd name="connsiteY896" fmla="*/ 211809 h 6858000"/>
              <a:gd name="connsiteX897" fmla="*/ 3882765 w 7467600"/>
              <a:gd name="connsiteY897" fmla="*/ 0 h 6858000"/>
              <a:gd name="connsiteX898" fmla="*/ 3721337 w 7467600"/>
              <a:gd name="connsiteY898" fmla="*/ 0 h 6858000"/>
              <a:gd name="connsiteX899" fmla="*/ 3797544 w 7467600"/>
              <a:gd name="connsiteY899" fmla="*/ 0 h 6858000"/>
              <a:gd name="connsiteX900" fmla="*/ 3775734 w 7467600"/>
              <a:gd name="connsiteY900" fmla="*/ 95131 h 6858000"/>
              <a:gd name="connsiteX901" fmla="*/ 3724807 w 7467600"/>
              <a:gd name="connsiteY901" fmla="*/ 272257 h 6858000"/>
              <a:gd name="connsiteX902" fmla="*/ 3726844 w 7467600"/>
              <a:gd name="connsiteY902" fmla="*/ 282988 h 6858000"/>
              <a:gd name="connsiteX903" fmla="*/ 3742664 w 7467600"/>
              <a:gd name="connsiteY903" fmla="*/ 279918 h 6858000"/>
              <a:gd name="connsiteX904" fmla="*/ 4103910 w 7467600"/>
              <a:gd name="connsiteY904" fmla="*/ 1161917 h 6858000"/>
              <a:gd name="connsiteX905" fmla="*/ 4020269 w 7467600"/>
              <a:gd name="connsiteY905" fmla="*/ 1200406 h 6858000"/>
              <a:gd name="connsiteX906" fmla="*/ 3674882 w 7467600"/>
              <a:gd name="connsiteY906" fmla="*/ 488524 h 6858000"/>
              <a:gd name="connsiteX907" fmla="*/ 3132682 w 7467600"/>
              <a:gd name="connsiteY907" fmla="*/ 1072284 h 6858000"/>
              <a:gd name="connsiteX908" fmla="*/ 2716346 w 7467600"/>
              <a:gd name="connsiteY908" fmla="*/ 1276376 h 6858000"/>
              <a:gd name="connsiteX909" fmla="*/ 2716772 w 7467600"/>
              <a:gd name="connsiteY909" fmla="*/ 1255462 h 6858000"/>
              <a:gd name="connsiteX910" fmla="*/ 3471096 w 7467600"/>
              <a:gd name="connsiteY910" fmla="*/ 437072 h 6858000"/>
              <a:gd name="connsiteX911" fmla="*/ 3639057 w 7467600"/>
              <a:gd name="connsiteY911" fmla="*/ 286334 h 6858000"/>
              <a:gd name="connsiteX912" fmla="*/ 3640309 w 7467600"/>
              <a:gd name="connsiteY912" fmla="*/ 284664 h 6858000"/>
              <a:gd name="connsiteX913" fmla="*/ 3646022 w 7467600"/>
              <a:gd name="connsiteY913" fmla="*/ 276711 h 6858000"/>
              <a:gd name="connsiteX914" fmla="*/ 3707943 w 7467600"/>
              <a:gd name="connsiteY914" fmla="*/ 65958 h 6858000"/>
              <a:gd name="connsiteX915" fmla="*/ 3721337 w 7467600"/>
              <a:gd name="connsiteY915" fmla="*/ 0 h 6858000"/>
              <a:gd name="connsiteX916" fmla="*/ 2867960 w 7467600"/>
              <a:gd name="connsiteY916" fmla="*/ 0 h 6858000"/>
              <a:gd name="connsiteX917" fmla="*/ 2926351 w 7467600"/>
              <a:gd name="connsiteY917" fmla="*/ 0 h 6858000"/>
              <a:gd name="connsiteX918" fmla="*/ 2902823 w 7467600"/>
              <a:gd name="connsiteY918" fmla="*/ 262929 h 6858000"/>
              <a:gd name="connsiteX919" fmla="*/ 2940663 w 7467600"/>
              <a:gd name="connsiteY919" fmla="*/ 140884 h 6858000"/>
              <a:gd name="connsiteX920" fmla="*/ 2947039 w 7467600"/>
              <a:gd name="connsiteY920" fmla="*/ 122524 h 6858000"/>
              <a:gd name="connsiteX921" fmla="*/ 2984316 w 7467600"/>
              <a:gd name="connsiteY921" fmla="*/ 0 h 6858000"/>
              <a:gd name="connsiteX922" fmla="*/ 3016114 w 7467600"/>
              <a:gd name="connsiteY922" fmla="*/ 0 h 6858000"/>
              <a:gd name="connsiteX923" fmla="*/ 2979949 w 7467600"/>
              <a:gd name="connsiteY923" fmla="*/ 119274 h 6858000"/>
              <a:gd name="connsiteX924" fmla="*/ 3023879 w 7467600"/>
              <a:gd name="connsiteY924" fmla="*/ 0 h 6858000"/>
              <a:gd name="connsiteX925" fmla="*/ 3105400 w 7467600"/>
              <a:gd name="connsiteY925" fmla="*/ 0 h 6858000"/>
              <a:gd name="connsiteX926" fmla="*/ 3094669 w 7467600"/>
              <a:gd name="connsiteY926" fmla="*/ 30308 h 6858000"/>
              <a:gd name="connsiteX927" fmla="*/ 2901945 w 7467600"/>
              <a:gd name="connsiteY927" fmla="*/ 466538 h 6858000"/>
              <a:gd name="connsiteX928" fmla="*/ 2815209 w 7467600"/>
              <a:gd name="connsiteY928" fmla="*/ 497361 h 6858000"/>
              <a:gd name="connsiteX929" fmla="*/ 2844845 w 7467600"/>
              <a:gd name="connsiteY929" fmla="*/ 127638 h 6858000"/>
              <a:gd name="connsiteX930" fmla="*/ 2867960 w 7467600"/>
              <a:gd name="connsiteY930" fmla="*/ 0 h 6858000"/>
              <a:gd name="connsiteX931" fmla="*/ 1057230 w 7467600"/>
              <a:gd name="connsiteY931" fmla="*/ 0 h 6858000"/>
              <a:gd name="connsiteX932" fmla="*/ 1111003 w 7467600"/>
              <a:gd name="connsiteY932" fmla="*/ 0 h 6858000"/>
              <a:gd name="connsiteX933" fmla="*/ 1125553 w 7467600"/>
              <a:gd name="connsiteY933" fmla="*/ 52588 h 6858000"/>
              <a:gd name="connsiteX934" fmla="*/ 1304276 w 7467600"/>
              <a:gd name="connsiteY934" fmla="*/ 476275 h 6858000"/>
              <a:gd name="connsiteX935" fmla="*/ 1492066 w 7467600"/>
              <a:gd name="connsiteY935" fmla="*/ 886333 h 6858000"/>
              <a:gd name="connsiteX936" fmla="*/ 1423698 w 7467600"/>
              <a:gd name="connsiteY936" fmla="*/ 710817 h 6858000"/>
              <a:gd name="connsiteX937" fmla="*/ 1357609 w 7467600"/>
              <a:gd name="connsiteY937" fmla="*/ 532892 h 6858000"/>
              <a:gd name="connsiteX938" fmla="*/ 1309550 w 7467600"/>
              <a:gd name="connsiteY938" fmla="*/ 374031 h 6858000"/>
              <a:gd name="connsiteX939" fmla="*/ 1193673 w 7467600"/>
              <a:gd name="connsiteY939" fmla="*/ 49533 h 6858000"/>
              <a:gd name="connsiteX940" fmla="*/ 1164391 w 7467600"/>
              <a:gd name="connsiteY940" fmla="*/ 0 h 6858000"/>
              <a:gd name="connsiteX941" fmla="*/ 1200666 w 7467600"/>
              <a:gd name="connsiteY941" fmla="*/ 0 h 6858000"/>
              <a:gd name="connsiteX942" fmla="*/ 1223408 w 7467600"/>
              <a:gd name="connsiteY942" fmla="*/ 38996 h 6858000"/>
              <a:gd name="connsiteX943" fmla="*/ 1339635 w 7467600"/>
              <a:gd name="connsiteY943" fmla="*/ 365517 h 6858000"/>
              <a:gd name="connsiteX944" fmla="*/ 1387469 w 7467600"/>
              <a:gd name="connsiteY944" fmla="*/ 523079 h 6858000"/>
              <a:gd name="connsiteX945" fmla="*/ 1452685 w 7467600"/>
              <a:gd name="connsiteY945" fmla="*/ 699806 h 6858000"/>
              <a:gd name="connsiteX946" fmla="*/ 1492092 w 7467600"/>
              <a:gd name="connsiteY946" fmla="*/ 800424 h 6858000"/>
              <a:gd name="connsiteX947" fmla="*/ 1455302 w 7467600"/>
              <a:gd name="connsiteY947" fmla="*/ 632913 h 6858000"/>
              <a:gd name="connsiteX948" fmla="*/ 1222336 w 7467600"/>
              <a:gd name="connsiteY948" fmla="*/ 9480 h 6858000"/>
              <a:gd name="connsiteX949" fmla="*/ 1214634 w 7467600"/>
              <a:gd name="connsiteY949" fmla="*/ 0 h 6858000"/>
              <a:gd name="connsiteX950" fmla="*/ 1289827 w 7467600"/>
              <a:gd name="connsiteY950" fmla="*/ 0 h 6858000"/>
              <a:gd name="connsiteX951" fmla="*/ 1321076 w 7467600"/>
              <a:gd name="connsiteY951" fmla="*/ 59722 h 6858000"/>
              <a:gd name="connsiteX952" fmla="*/ 1512579 w 7467600"/>
              <a:gd name="connsiteY952" fmla="*/ 626441 h 6858000"/>
              <a:gd name="connsiteX953" fmla="*/ 1506076 w 7467600"/>
              <a:gd name="connsiteY953" fmla="*/ 1089289 h 6858000"/>
              <a:gd name="connsiteX954" fmla="*/ 1486346 w 7467600"/>
              <a:gd name="connsiteY954" fmla="*/ 1079919 h 6858000"/>
              <a:gd name="connsiteX955" fmla="*/ 1070511 w 7467600"/>
              <a:gd name="connsiteY955" fmla="*/ 48609 h 6858000"/>
              <a:gd name="connsiteX956" fmla="*/ 1057230 w 7467600"/>
              <a:gd name="connsiteY956" fmla="*/ 0 h 6858000"/>
              <a:gd name="connsiteX957" fmla="*/ 43151 w 7467600"/>
              <a:gd name="connsiteY957" fmla="*/ 0 h 6858000"/>
              <a:gd name="connsiteX958" fmla="*/ 95283 w 7467600"/>
              <a:gd name="connsiteY958" fmla="*/ 0 h 6858000"/>
              <a:gd name="connsiteX959" fmla="*/ 300708 w 7467600"/>
              <a:gd name="connsiteY959" fmla="*/ 154571 h 6858000"/>
              <a:gd name="connsiteX960" fmla="*/ 530414 w 7467600"/>
              <a:gd name="connsiteY960" fmla="*/ 354673 h 6858000"/>
              <a:gd name="connsiteX961" fmla="*/ 333785 w 7467600"/>
              <a:gd name="connsiteY961" fmla="*/ 161564 h 6858000"/>
              <a:gd name="connsiteX962" fmla="*/ 147005 w 7467600"/>
              <a:gd name="connsiteY962" fmla="*/ 0 h 6858000"/>
              <a:gd name="connsiteX963" fmla="*/ 272509 w 7467600"/>
              <a:gd name="connsiteY963" fmla="*/ 0 h 6858000"/>
              <a:gd name="connsiteX964" fmla="*/ 326276 w 7467600"/>
              <a:gd name="connsiteY964" fmla="*/ 45847 h 6858000"/>
              <a:gd name="connsiteX965" fmla="*/ 823759 w 7467600"/>
              <a:gd name="connsiteY965" fmla="*/ 574145 h 6858000"/>
              <a:gd name="connsiteX966" fmla="*/ 811254 w 7467600"/>
              <a:gd name="connsiteY966" fmla="*/ 665546 h 6858000"/>
              <a:gd name="connsiteX967" fmla="*/ 154042 w 7467600"/>
              <a:gd name="connsiteY967" fmla="*/ 261522 h 6858000"/>
              <a:gd name="connsiteX968" fmla="*/ 13550 w 7467600"/>
              <a:gd name="connsiteY968" fmla="*/ 158423 h 6858000"/>
              <a:gd name="connsiteX969" fmla="*/ 0 w 7467600"/>
              <a:gd name="connsiteY969" fmla="*/ 146618 h 6858000"/>
              <a:gd name="connsiteX970" fmla="*/ 0 w 7467600"/>
              <a:gd name="connsiteY970" fmla="*/ 59161 h 6858000"/>
              <a:gd name="connsiteX971" fmla="*/ 45427 w 7467600"/>
              <a:gd name="connsiteY971" fmla="*/ 101078 h 6858000"/>
              <a:gd name="connsiteX972" fmla="*/ 630103 w 7467600"/>
              <a:gd name="connsiteY972" fmla="*/ 485885 h 6858000"/>
              <a:gd name="connsiteX973" fmla="*/ 532040 w 7467600"/>
              <a:gd name="connsiteY973" fmla="*/ 399359 h 6858000"/>
              <a:gd name="connsiteX974" fmla="*/ 517618 w 7467600"/>
              <a:gd name="connsiteY974" fmla="*/ 385726 h 6858000"/>
              <a:gd name="connsiteX975" fmla="*/ 285074 w 7467600"/>
              <a:gd name="connsiteY975" fmla="*/ 182755 h 6858000"/>
              <a:gd name="connsiteX976" fmla="*/ 43151 w 7467600"/>
              <a:gd name="connsiteY97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6844835 w 7467600"/>
              <a:gd name="connsiteY74" fmla="*/ 5424988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6844835 w 7467600"/>
              <a:gd name="connsiteY96" fmla="*/ 5424988 h 6858000"/>
              <a:gd name="connsiteX97" fmla="*/ 1456157 w 7467600"/>
              <a:gd name="connsiteY97" fmla="*/ 5371404 h 6858000"/>
              <a:gd name="connsiteX98" fmla="*/ 1244432 w 7467600"/>
              <a:gd name="connsiteY98" fmla="*/ 5385601 h 6858000"/>
              <a:gd name="connsiteX99" fmla="*/ 973990 w 7467600"/>
              <a:gd name="connsiteY99" fmla="*/ 5424940 h 6858000"/>
              <a:gd name="connsiteX100" fmla="*/ 1103809 w 7467600"/>
              <a:gd name="connsiteY100" fmla="*/ 5433720 h 6858000"/>
              <a:gd name="connsiteX101" fmla="*/ 1123454 w 7467600"/>
              <a:gd name="connsiteY101" fmla="*/ 5435727 h 6858000"/>
              <a:gd name="connsiteX102" fmla="*/ 1737017 w 7467600"/>
              <a:gd name="connsiteY102" fmla="*/ 5452183 h 6858000"/>
              <a:gd name="connsiteX103" fmla="*/ 1824397 w 7467600"/>
              <a:gd name="connsiteY103" fmla="*/ 5447757 h 6858000"/>
              <a:gd name="connsiteX104" fmla="*/ 2070059 w 7467600"/>
              <a:gd name="connsiteY104" fmla="*/ 5441660 h 6858000"/>
              <a:gd name="connsiteX105" fmla="*/ 1456157 w 7467600"/>
              <a:gd name="connsiteY105" fmla="*/ 5371404 h 6858000"/>
              <a:gd name="connsiteX106" fmla="*/ 4988186 w 7467600"/>
              <a:gd name="connsiteY106" fmla="*/ 5216467 h 6858000"/>
              <a:gd name="connsiteX107" fmla="*/ 4777334 w 7467600"/>
              <a:gd name="connsiteY107" fmla="*/ 5406072 h 6858000"/>
              <a:gd name="connsiteX108" fmla="*/ 4718341 w 7467600"/>
              <a:gd name="connsiteY108" fmla="*/ 5468043 h 6858000"/>
              <a:gd name="connsiteX109" fmla="*/ 4604655 w 7467600"/>
              <a:gd name="connsiteY109" fmla="*/ 5583434 h 6858000"/>
              <a:gd name="connsiteX110" fmla="*/ 4565074 w 7467600"/>
              <a:gd name="connsiteY110" fmla="*/ 5618550 h 6858000"/>
              <a:gd name="connsiteX111" fmla="*/ 4988186 w 7467600"/>
              <a:gd name="connsiteY111" fmla="*/ 5216467 h 6858000"/>
              <a:gd name="connsiteX112" fmla="*/ 4978032 w 7467600"/>
              <a:gd name="connsiteY112" fmla="*/ 5183809 h 6858000"/>
              <a:gd name="connsiteX113" fmla="*/ 4463413 w 7467600"/>
              <a:gd name="connsiteY113" fmla="*/ 5615162 h 6858000"/>
              <a:gd name="connsiteX114" fmla="*/ 4358134 w 7467600"/>
              <a:gd name="connsiteY114" fmla="*/ 5742791 h 6858000"/>
              <a:gd name="connsiteX115" fmla="*/ 4376219 w 7467600"/>
              <a:gd name="connsiteY115" fmla="*/ 5729027 h 6858000"/>
              <a:gd name="connsiteX116" fmla="*/ 4582340 w 7467600"/>
              <a:gd name="connsiteY116" fmla="*/ 5561037 h 6858000"/>
              <a:gd name="connsiteX117" fmla="*/ 4694684 w 7467600"/>
              <a:gd name="connsiteY117" fmla="*/ 5447098 h 6858000"/>
              <a:gd name="connsiteX118" fmla="*/ 4754123 w 7467600"/>
              <a:gd name="connsiteY118" fmla="*/ 5384643 h 6858000"/>
              <a:gd name="connsiteX119" fmla="*/ 4978032 w 7467600"/>
              <a:gd name="connsiteY119" fmla="*/ 5183809 h 6858000"/>
              <a:gd name="connsiteX120" fmla="*/ 1903353 w 7467600"/>
              <a:gd name="connsiteY120" fmla="*/ 5044827 h 6858000"/>
              <a:gd name="connsiteX121" fmla="*/ 1936931 w 7467600"/>
              <a:gd name="connsiteY121" fmla="*/ 5093954 h 6858000"/>
              <a:gd name="connsiteX122" fmla="*/ 2195868 w 7467600"/>
              <a:gd name="connsiteY122" fmla="*/ 5396574 h 6858000"/>
              <a:gd name="connsiteX123" fmla="*/ 2088852 w 7467600"/>
              <a:gd name="connsiteY123" fmla="*/ 5166123 h 6858000"/>
              <a:gd name="connsiteX124" fmla="*/ 1958241 w 7467600"/>
              <a:gd name="connsiteY124" fmla="*/ 5067955 h 6858000"/>
              <a:gd name="connsiteX125" fmla="*/ 1903353 w 7467600"/>
              <a:gd name="connsiteY125" fmla="*/ 5044827 h 6858000"/>
              <a:gd name="connsiteX126" fmla="*/ 1979378 w 7467600"/>
              <a:gd name="connsiteY126" fmla="*/ 4769504 h 6858000"/>
              <a:gd name="connsiteX127" fmla="*/ 2882120 w 7467600"/>
              <a:gd name="connsiteY127" fmla="*/ 5064547 h 6858000"/>
              <a:gd name="connsiteX128" fmla="*/ 2793103 w 7467600"/>
              <a:gd name="connsiteY128" fmla="*/ 5039699 h 6858000"/>
              <a:gd name="connsiteX129" fmla="*/ 2770041 w 7467600"/>
              <a:gd name="connsiteY129" fmla="*/ 5033634 h 6858000"/>
              <a:gd name="connsiteX130" fmla="*/ 1979378 w 7467600"/>
              <a:gd name="connsiteY130" fmla="*/ 4769504 h 6858000"/>
              <a:gd name="connsiteX131" fmla="*/ 1927410 w 7467600"/>
              <a:gd name="connsiteY131" fmla="*/ 4716164 h 6858000"/>
              <a:gd name="connsiteX132" fmla="*/ 1959587 w 7467600"/>
              <a:gd name="connsiteY132" fmla="*/ 4728849 h 6858000"/>
              <a:gd name="connsiteX133" fmla="*/ 2777707 w 7467600"/>
              <a:gd name="connsiteY133" fmla="*/ 5003991 h 6858000"/>
              <a:gd name="connsiteX134" fmla="*/ 2800768 w 7467600"/>
              <a:gd name="connsiteY134" fmla="*/ 5010056 h 6858000"/>
              <a:gd name="connsiteX135" fmla="*/ 2879408 w 7467600"/>
              <a:gd name="connsiteY135" fmla="*/ 5031590 h 6858000"/>
              <a:gd name="connsiteX136" fmla="*/ 2862295 w 7467600"/>
              <a:gd name="connsiteY136" fmla="*/ 5022958 h 6858000"/>
              <a:gd name="connsiteX137" fmla="*/ 2813343 w 7467600"/>
              <a:gd name="connsiteY137" fmla="*/ 4998369 h 6858000"/>
              <a:gd name="connsiteX138" fmla="*/ 2646245 w 7467600"/>
              <a:gd name="connsiteY138" fmla="*/ 4930999 h 6858000"/>
              <a:gd name="connsiteX139" fmla="*/ 1999243 w 7467600"/>
              <a:gd name="connsiteY139" fmla="*/ 4730524 h 6858000"/>
              <a:gd name="connsiteX140" fmla="*/ 1979527 w 7467600"/>
              <a:gd name="connsiteY140" fmla="*/ 4726651 h 6858000"/>
              <a:gd name="connsiteX141" fmla="*/ 1927410 w 7467600"/>
              <a:gd name="connsiteY141" fmla="*/ 4716164 h 6858000"/>
              <a:gd name="connsiteX142" fmla="*/ 1997014 w 7467600"/>
              <a:gd name="connsiteY142" fmla="*/ 4698007 h 6858000"/>
              <a:gd name="connsiteX143" fmla="*/ 2005458 w 7467600"/>
              <a:gd name="connsiteY143" fmla="*/ 4699540 h 6858000"/>
              <a:gd name="connsiteX144" fmla="*/ 2657186 w 7467600"/>
              <a:gd name="connsiteY144" fmla="*/ 4901687 h 6858000"/>
              <a:gd name="connsiteX145" fmla="*/ 2826662 w 7467600"/>
              <a:gd name="connsiteY145" fmla="*/ 4970362 h 6858000"/>
              <a:gd name="connsiteX146" fmla="*/ 2876100 w 7467600"/>
              <a:gd name="connsiteY146" fmla="*/ 4995397 h 6858000"/>
              <a:gd name="connsiteX147" fmla="*/ 3042600 w 7467600"/>
              <a:gd name="connsiteY147" fmla="*/ 5059532 h 6858000"/>
              <a:gd name="connsiteX148" fmla="*/ 1997014 w 7467600"/>
              <a:gd name="connsiteY148" fmla="*/ 4698007 h 6858000"/>
              <a:gd name="connsiteX149" fmla="*/ 2305292 w 7467600"/>
              <a:gd name="connsiteY149" fmla="*/ 4219492 h 6858000"/>
              <a:gd name="connsiteX150" fmla="*/ 3360922 w 7467600"/>
              <a:gd name="connsiteY150" fmla="*/ 4529373 h 6858000"/>
              <a:gd name="connsiteX151" fmla="*/ 3492420 w 7467600"/>
              <a:gd name="connsiteY151" fmla="*/ 4510145 h 6858000"/>
              <a:gd name="connsiteX152" fmla="*/ 3364086 w 7467600"/>
              <a:gd name="connsiteY152" fmla="*/ 4480340 h 6858000"/>
              <a:gd name="connsiteX153" fmla="*/ 3225818 w 7467600"/>
              <a:gd name="connsiteY153" fmla="*/ 4411822 h 6858000"/>
              <a:gd name="connsiteX154" fmla="*/ 3129696 w 7467600"/>
              <a:gd name="connsiteY154" fmla="*/ 4360704 h 6858000"/>
              <a:gd name="connsiteX155" fmla="*/ 2814545 w 7467600"/>
              <a:gd name="connsiteY155" fmla="*/ 4282955 h 6858000"/>
              <a:gd name="connsiteX156" fmla="*/ 2305292 w 7467600"/>
              <a:gd name="connsiteY156" fmla="*/ 4219492 h 6858000"/>
              <a:gd name="connsiteX157" fmla="*/ 2626982 w 7467600"/>
              <a:gd name="connsiteY157" fmla="*/ 4206450 h 6858000"/>
              <a:gd name="connsiteX158" fmla="*/ 2490617 w 7467600"/>
              <a:gd name="connsiteY158" fmla="*/ 4206951 h 6858000"/>
              <a:gd name="connsiteX159" fmla="*/ 2819869 w 7467600"/>
              <a:gd name="connsiteY159" fmla="*/ 4252936 h 6858000"/>
              <a:gd name="connsiteX160" fmla="*/ 3143018 w 7467600"/>
              <a:gd name="connsiteY160" fmla="*/ 4332698 h 6858000"/>
              <a:gd name="connsiteX161" fmla="*/ 3241520 w 7467600"/>
              <a:gd name="connsiteY161" fmla="*/ 4385112 h 6858000"/>
              <a:gd name="connsiteX162" fmla="*/ 3374575 w 7467600"/>
              <a:gd name="connsiteY162" fmla="*/ 4451517 h 6858000"/>
              <a:gd name="connsiteX163" fmla="*/ 3505221 w 7467600"/>
              <a:gd name="connsiteY163" fmla="*/ 4480757 h 6858000"/>
              <a:gd name="connsiteX164" fmla="*/ 2626982 w 7467600"/>
              <a:gd name="connsiteY164" fmla="*/ 4206450 h 6858000"/>
              <a:gd name="connsiteX165" fmla="*/ 1310106 w 7467600"/>
              <a:gd name="connsiteY165" fmla="*/ 3943217 h 6858000"/>
              <a:gd name="connsiteX166" fmla="*/ 854994 w 7467600"/>
              <a:gd name="connsiteY166" fmla="*/ 4399136 h 6858000"/>
              <a:gd name="connsiteX167" fmla="*/ 742462 w 7467600"/>
              <a:gd name="connsiteY167" fmla="*/ 4594648 h 6858000"/>
              <a:gd name="connsiteX168" fmla="*/ 820602 w 7467600"/>
              <a:gd name="connsiteY168" fmla="*/ 4485915 h 6858000"/>
              <a:gd name="connsiteX169" fmla="*/ 878295 w 7467600"/>
              <a:gd name="connsiteY169" fmla="*/ 4403594 h 6858000"/>
              <a:gd name="connsiteX170" fmla="*/ 1240607 w 7467600"/>
              <a:gd name="connsiteY170" fmla="*/ 4010401 h 6858000"/>
              <a:gd name="connsiteX171" fmla="*/ 1310106 w 7467600"/>
              <a:gd name="connsiteY171" fmla="*/ 3943217 h 6858000"/>
              <a:gd name="connsiteX172" fmla="*/ 1423113 w 7467600"/>
              <a:gd name="connsiteY172" fmla="*/ 3874565 h 6858000"/>
              <a:gd name="connsiteX173" fmla="*/ 1260565 w 7467600"/>
              <a:gd name="connsiteY173" fmla="*/ 4031982 h 6858000"/>
              <a:gd name="connsiteX174" fmla="*/ 901900 w 7467600"/>
              <a:gd name="connsiteY174" fmla="*/ 4421236 h 6858000"/>
              <a:gd name="connsiteX175" fmla="*/ 845044 w 7467600"/>
              <a:gd name="connsiteY175" fmla="*/ 4502436 h 6858000"/>
              <a:gd name="connsiteX176" fmla="*/ 685926 w 7467600"/>
              <a:gd name="connsiteY176" fmla="*/ 4703069 h 6858000"/>
              <a:gd name="connsiteX177" fmla="*/ 684248 w 7467600"/>
              <a:gd name="connsiteY177" fmla="*/ 4706721 h 6858000"/>
              <a:gd name="connsiteX178" fmla="*/ 1423113 w 7467600"/>
              <a:gd name="connsiteY178" fmla="*/ 3874565 h 6858000"/>
              <a:gd name="connsiteX179" fmla="*/ 3316479 w 7467600"/>
              <a:gd name="connsiteY179" fmla="*/ 3872136 h 6858000"/>
              <a:gd name="connsiteX180" fmla="*/ 3546806 w 7467600"/>
              <a:gd name="connsiteY180" fmla="*/ 4356139 h 6858000"/>
              <a:gd name="connsiteX181" fmla="*/ 3364433 w 7467600"/>
              <a:gd name="connsiteY181" fmla="*/ 3953121 h 6858000"/>
              <a:gd name="connsiteX182" fmla="*/ 3316479 w 7467600"/>
              <a:gd name="connsiteY182" fmla="*/ 3872136 h 6858000"/>
              <a:gd name="connsiteX183" fmla="*/ 3291335 w 7467600"/>
              <a:gd name="connsiteY183" fmla="*/ 3767420 h 6858000"/>
              <a:gd name="connsiteX184" fmla="*/ 3390805 w 7467600"/>
              <a:gd name="connsiteY184" fmla="*/ 3937163 h 6858000"/>
              <a:gd name="connsiteX185" fmla="*/ 3579062 w 7467600"/>
              <a:gd name="connsiteY185" fmla="*/ 4359040 h 6858000"/>
              <a:gd name="connsiteX186" fmla="*/ 3467355 w 7467600"/>
              <a:gd name="connsiteY186" fmla="*/ 3988130 h 6858000"/>
              <a:gd name="connsiteX187" fmla="*/ 3310753 w 7467600"/>
              <a:gd name="connsiteY187" fmla="*/ 3787140 h 6858000"/>
              <a:gd name="connsiteX188" fmla="*/ 3291335 w 7467600"/>
              <a:gd name="connsiteY188" fmla="*/ 3767420 h 6858000"/>
              <a:gd name="connsiteX189" fmla="*/ 1635889 w 7467600"/>
              <a:gd name="connsiteY189" fmla="*/ 3709494 h 6858000"/>
              <a:gd name="connsiteX190" fmla="*/ 1634800 w 7467600"/>
              <a:gd name="connsiteY190" fmla="*/ 3731111 h 6858000"/>
              <a:gd name="connsiteX191" fmla="*/ 1635889 w 7467600"/>
              <a:gd name="connsiteY191" fmla="*/ 3709494 h 6858000"/>
              <a:gd name="connsiteX192" fmla="*/ 1510397 w 7467600"/>
              <a:gd name="connsiteY192" fmla="*/ 3684705 h 6858000"/>
              <a:gd name="connsiteX193" fmla="*/ 1146550 w 7467600"/>
              <a:gd name="connsiteY193" fmla="*/ 3802012 h 6858000"/>
              <a:gd name="connsiteX194" fmla="*/ 698834 w 7467600"/>
              <a:gd name="connsiteY194" fmla="*/ 3952272 h 6858000"/>
              <a:gd name="connsiteX195" fmla="*/ 34256 w 7467600"/>
              <a:gd name="connsiteY195" fmla="*/ 4347603 h 6858000"/>
              <a:gd name="connsiteX196" fmla="*/ 527241 w 7467600"/>
              <a:gd name="connsiteY196" fmla="*/ 4065078 h 6858000"/>
              <a:gd name="connsiteX197" fmla="*/ 1510397 w 7467600"/>
              <a:gd name="connsiteY197" fmla="*/ 3684705 h 6858000"/>
              <a:gd name="connsiteX198" fmla="*/ 1313114 w 7467600"/>
              <a:gd name="connsiteY198" fmla="*/ 3655216 h 6858000"/>
              <a:gd name="connsiteX199" fmla="*/ 1109304 w 7467600"/>
              <a:gd name="connsiteY199" fmla="*/ 3669030 h 6858000"/>
              <a:gd name="connsiteX200" fmla="*/ 8129 w 7467600"/>
              <a:gd name="connsiteY200" fmla="*/ 4330519 h 6858000"/>
              <a:gd name="connsiteX201" fmla="*/ 687572 w 7467600"/>
              <a:gd name="connsiteY201" fmla="*/ 3925629 h 6858000"/>
              <a:gd name="connsiteX202" fmla="*/ 1138365 w 7467600"/>
              <a:gd name="connsiteY202" fmla="*/ 3774515 h 6858000"/>
              <a:gd name="connsiteX203" fmla="*/ 1505579 w 7467600"/>
              <a:gd name="connsiteY203" fmla="*/ 3655526 h 6858000"/>
              <a:gd name="connsiteX204" fmla="*/ 1313114 w 7467600"/>
              <a:gd name="connsiteY204" fmla="*/ 3655216 h 6858000"/>
              <a:gd name="connsiteX205" fmla="*/ 3655073 w 7467600"/>
              <a:gd name="connsiteY205" fmla="*/ 3650884 h 6858000"/>
              <a:gd name="connsiteX206" fmla="*/ 3989938 w 7467600"/>
              <a:gd name="connsiteY206" fmla="*/ 3991685 h 6858000"/>
              <a:gd name="connsiteX207" fmla="*/ 4393907 w 7467600"/>
              <a:gd name="connsiteY207" fmla="*/ 4261258 h 6858000"/>
              <a:gd name="connsiteX208" fmla="*/ 4648051 w 7467600"/>
              <a:gd name="connsiteY208" fmla="*/ 4374051 h 6858000"/>
              <a:gd name="connsiteX209" fmla="*/ 4383389 w 7467600"/>
              <a:gd name="connsiteY209" fmla="*/ 4184369 h 6858000"/>
              <a:gd name="connsiteX210" fmla="*/ 4165508 w 7467600"/>
              <a:gd name="connsiteY210" fmla="*/ 4035196 h 6858000"/>
              <a:gd name="connsiteX211" fmla="*/ 4068162 w 7467600"/>
              <a:gd name="connsiteY211" fmla="*/ 3953394 h 6858000"/>
              <a:gd name="connsiteX212" fmla="*/ 3981416 w 7467600"/>
              <a:gd name="connsiteY212" fmla="*/ 3880482 h 6858000"/>
              <a:gd name="connsiteX213" fmla="*/ 3800147 w 7467600"/>
              <a:gd name="connsiteY213" fmla="*/ 3749872 h 6858000"/>
              <a:gd name="connsiteX214" fmla="*/ 3655073 w 7467600"/>
              <a:gd name="connsiteY214" fmla="*/ 3650884 h 6858000"/>
              <a:gd name="connsiteX215" fmla="*/ 3670252 w 7467600"/>
              <a:gd name="connsiteY215" fmla="*/ 3622798 h 6858000"/>
              <a:gd name="connsiteX216" fmla="*/ 3817258 w 7467600"/>
              <a:gd name="connsiteY216" fmla="*/ 3723577 h 6858000"/>
              <a:gd name="connsiteX217" fmla="*/ 4000461 w 7467600"/>
              <a:gd name="connsiteY217" fmla="*/ 3855966 h 6858000"/>
              <a:gd name="connsiteX218" fmla="*/ 4088180 w 7467600"/>
              <a:gd name="connsiteY218" fmla="*/ 3929774 h 6858000"/>
              <a:gd name="connsiteX219" fmla="*/ 4184555 w 7467600"/>
              <a:gd name="connsiteY219" fmla="*/ 4010683 h 6858000"/>
              <a:gd name="connsiteX220" fmla="*/ 4399563 w 7467600"/>
              <a:gd name="connsiteY220" fmla="*/ 4158106 h 6858000"/>
              <a:gd name="connsiteX221" fmla="*/ 4684469 w 7467600"/>
              <a:gd name="connsiteY221" fmla="*/ 4364680 h 6858000"/>
              <a:gd name="connsiteX222" fmla="*/ 4690271 w 7467600"/>
              <a:gd name="connsiteY222" fmla="*/ 4370034 h 6858000"/>
              <a:gd name="connsiteX223" fmla="*/ 4136093 w 7467600"/>
              <a:gd name="connsiteY223" fmla="*/ 3858466 h 6858000"/>
              <a:gd name="connsiteX224" fmla="*/ 3670252 w 7467600"/>
              <a:gd name="connsiteY224" fmla="*/ 3622798 h 6858000"/>
              <a:gd name="connsiteX225" fmla="*/ 4440129 w 7467600"/>
              <a:gd name="connsiteY225" fmla="*/ 3448571 h 6858000"/>
              <a:gd name="connsiteX226" fmla="*/ 4856525 w 7467600"/>
              <a:gd name="connsiteY226" fmla="*/ 3915351 h 6858000"/>
              <a:gd name="connsiteX227" fmla="*/ 5059055 w 7467600"/>
              <a:gd name="connsiteY227" fmla="*/ 4108918 h 6858000"/>
              <a:gd name="connsiteX228" fmla="*/ 5290070 w 7467600"/>
              <a:gd name="connsiteY228" fmla="*/ 4263619 h 6858000"/>
              <a:gd name="connsiteX229" fmla="*/ 4834991 w 7467600"/>
              <a:gd name="connsiteY229" fmla="*/ 3830985 h 6858000"/>
              <a:gd name="connsiteX230" fmla="*/ 4440129 w 7467600"/>
              <a:gd name="connsiteY230" fmla="*/ 3448571 h 6858000"/>
              <a:gd name="connsiteX231" fmla="*/ 4441737 w 7467600"/>
              <a:gd name="connsiteY231" fmla="*/ 3399734 h 6858000"/>
              <a:gd name="connsiteX232" fmla="*/ 4431236 w 7467600"/>
              <a:gd name="connsiteY232" fmla="*/ 3400954 h 6858000"/>
              <a:gd name="connsiteX233" fmla="*/ 4557150 w 7467600"/>
              <a:gd name="connsiteY233" fmla="*/ 3510023 h 6858000"/>
              <a:gd name="connsiteX234" fmla="*/ 4856936 w 7467600"/>
              <a:gd name="connsiteY234" fmla="*/ 3809146 h 6858000"/>
              <a:gd name="connsiteX235" fmla="*/ 5111996 w 7467600"/>
              <a:gd name="connsiteY235" fmla="*/ 4065759 h 6858000"/>
              <a:gd name="connsiteX236" fmla="*/ 5388878 w 7467600"/>
              <a:gd name="connsiteY236" fmla="*/ 4300185 h 6858000"/>
              <a:gd name="connsiteX237" fmla="*/ 5425556 w 7467600"/>
              <a:gd name="connsiteY237" fmla="*/ 4308967 h 6858000"/>
              <a:gd name="connsiteX238" fmla="*/ 4943646 w 7467600"/>
              <a:gd name="connsiteY238" fmla="*/ 3822916 h 6858000"/>
              <a:gd name="connsiteX239" fmla="*/ 4594837 w 7467600"/>
              <a:gd name="connsiteY239" fmla="*/ 3532274 h 6858000"/>
              <a:gd name="connsiteX240" fmla="*/ 4441737 w 7467600"/>
              <a:gd name="connsiteY240" fmla="*/ 3399734 h 6858000"/>
              <a:gd name="connsiteX241" fmla="*/ 5425834 w 7467600"/>
              <a:gd name="connsiteY241" fmla="*/ 3162785 h 6858000"/>
              <a:gd name="connsiteX242" fmla="*/ 5401644 w 7467600"/>
              <a:gd name="connsiteY242" fmla="*/ 3617847 h 6858000"/>
              <a:gd name="connsiteX243" fmla="*/ 5467256 w 7467600"/>
              <a:gd name="connsiteY243" fmla="*/ 4175494 h 6858000"/>
              <a:gd name="connsiteX244" fmla="*/ 5448069 w 7467600"/>
              <a:gd name="connsiteY244" fmla="*/ 3567554 h 6858000"/>
              <a:gd name="connsiteX245" fmla="*/ 5425834 w 7467600"/>
              <a:gd name="connsiteY245" fmla="*/ 3162785 h 6858000"/>
              <a:gd name="connsiteX246" fmla="*/ 1318687 w 7467600"/>
              <a:gd name="connsiteY246" fmla="*/ 3113840 h 6858000"/>
              <a:gd name="connsiteX247" fmla="*/ 1066793 w 7467600"/>
              <a:gd name="connsiteY247" fmla="*/ 3212171 h 6858000"/>
              <a:gd name="connsiteX248" fmla="*/ 993319 w 7467600"/>
              <a:gd name="connsiteY248" fmla="*/ 3247648 h 6858000"/>
              <a:gd name="connsiteX249" fmla="*/ 853081 w 7467600"/>
              <a:gd name="connsiteY249" fmla="*/ 3312410 h 6858000"/>
              <a:gd name="connsiteX250" fmla="*/ 805957 w 7467600"/>
              <a:gd name="connsiteY250" fmla="*/ 3330443 h 6858000"/>
              <a:gd name="connsiteX251" fmla="*/ 1318687 w 7467600"/>
              <a:gd name="connsiteY251" fmla="*/ 3113840 h 6858000"/>
              <a:gd name="connsiteX252" fmla="*/ 5453702 w 7467600"/>
              <a:gd name="connsiteY252" fmla="*/ 3090882 h 6858000"/>
              <a:gd name="connsiteX253" fmla="*/ 5480135 w 7467600"/>
              <a:gd name="connsiteY253" fmla="*/ 3565802 h 6858000"/>
              <a:gd name="connsiteX254" fmla="*/ 5499023 w 7467600"/>
              <a:gd name="connsiteY254" fmla="*/ 4166310 h 6858000"/>
              <a:gd name="connsiteX255" fmla="*/ 5547022 w 7467600"/>
              <a:gd name="connsiteY255" fmla="*/ 3607838 h 6858000"/>
              <a:gd name="connsiteX256" fmla="*/ 5515964 w 7467600"/>
              <a:gd name="connsiteY256" fmla="*/ 3378541 h 6858000"/>
              <a:gd name="connsiteX257" fmla="*/ 5453702 w 7467600"/>
              <a:gd name="connsiteY257" fmla="*/ 3090882 h 6858000"/>
              <a:gd name="connsiteX258" fmla="*/ 1238695 w 7467600"/>
              <a:gd name="connsiteY258" fmla="*/ 3076820 h 6858000"/>
              <a:gd name="connsiteX259" fmla="*/ 716371 w 7467600"/>
              <a:gd name="connsiteY259" fmla="*/ 3293249 h 6858000"/>
              <a:gd name="connsiteX260" fmla="*/ 579522 w 7467600"/>
              <a:gd name="connsiteY260" fmla="*/ 3371759 h 6858000"/>
              <a:gd name="connsiteX261" fmla="*/ 600288 w 7467600"/>
              <a:gd name="connsiteY261" fmla="*/ 3365555 h 6858000"/>
              <a:gd name="connsiteX262" fmla="*/ 840692 w 7467600"/>
              <a:gd name="connsiteY262" fmla="*/ 3284921 h 6858000"/>
              <a:gd name="connsiteX263" fmla="*/ 979248 w 7467600"/>
              <a:gd name="connsiteY263" fmla="*/ 3221003 h 6858000"/>
              <a:gd name="connsiteX264" fmla="*/ 1053282 w 7467600"/>
              <a:gd name="connsiteY264" fmla="*/ 3185247 h 6858000"/>
              <a:gd name="connsiteX265" fmla="*/ 1320603 w 7467600"/>
              <a:gd name="connsiteY265" fmla="*/ 3081281 h 6858000"/>
              <a:gd name="connsiteX266" fmla="*/ 1238695 w 7467600"/>
              <a:gd name="connsiteY266" fmla="*/ 3076820 h 6858000"/>
              <a:gd name="connsiteX267" fmla="*/ 5425627 w 7467600"/>
              <a:gd name="connsiteY267" fmla="*/ 2954192 h 6858000"/>
              <a:gd name="connsiteX268" fmla="*/ 5470770 w 7467600"/>
              <a:gd name="connsiteY268" fmla="*/ 3005435 h 6858000"/>
              <a:gd name="connsiteX269" fmla="*/ 5519779 w 7467600"/>
              <a:gd name="connsiteY269" fmla="*/ 4359223 h 6858000"/>
              <a:gd name="connsiteX270" fmla="*/ 5520293 w 7467600"/>
              <a:gd name="connsiteY270" fmla="*/ 4360602 h 6858000"/>
              <a:gd name="connsiteX271" fmla="*/ 5767221 w 7467600"/>
              <a:gd name="connsiteY271" fmla="*/ 4665564 h 6858000"/>
              <a:gd name="connsiteX272" fmla="*/ 6937169 w 7467600"/>
              <a:gd name="connsiteY272" fmla="*/ 4815941 h 6858000"/>
              <a:gd name="connsiteX273" fmla="*/ 6953922 w 7467600"/>
              <a:gd name="connsiteY273" fmla="*/ 4890068 h 6858000"/>
              <a:gd name="connsiteX274" fmla="*/ 6071359 w 7467600"/>
              <a:gd name="connsiteY274" fmla="*/ 4770770 h 6858000"/>
              <a:gd name="connsiteX275" fmla="*/ 6038839 w 7467600"/>
              <a:gd name="connsiteY275" fmla="*/ 4764474 h 6858000"/>
              <a:gd name="connsiteX276" fmla="*/ 6038706 w 7467600"/>
              <a:gd name="connsiteY276" fmla="*/ 4763847 h 6858000"/>
              <a:gd name="connsiteX277" fmla="*/ 6037784 w 7467600"/>
              <a:gd name="connsiteY277" fmla="*/ 4764270 h 6858000"/>
              <a:gd name="connsiteX278" fmla="*/ 6038839 w 7467600"/>
              <a:gd name="connsiteY278" fmla="*/ 4764474 h 6858000"/>
              <a:gd name="connsiteX279" fmla="*/ 6040338 w 7467600"/>
              <a:gd name="connsiteY279" fmla="*/ 4771418 h 6858000"/>
              <a:gd name="connsiteX280" fmla="*/ 6024488 w 7467600"/>
              <a:gd name="connsiteY280" fmla="*/ 4809903 h 6858000"/>
              <a:gd name="connsiteX281" fmla="*/ 5599771 w 7467600"/>
              <a:gd name="connsiteY281" fmla="*/ 5509652 h 6858000"/>
              <a:gd name="connsiteX282" fmla="*/ 5548843 w 7467600"/>
              <a:gd name="connsiteY282" fmla="*/ 5563845 h 6858000"/>
              <a:gd name="connsiteX283" fmla="*/ 5940952 w 7467600"/>
              <a:gd name="connsiteY283" fmla="*/ 6250028 h 6858000"/>
              <a:gd name="connsiteX284" fmla="*/ 6043441 w 7467600"/>
              <a:gd name="connsiteY284" fmla="*/ 6665847 h 6858000"/>
              <a:gd name="connsiteX285" fmla="*/ 6093432 w 7467600"/>
              <a:gd name="connsiteY285" fmla="*/ 6858000 h 6858000"/>
              <a:gd name="connsiteX286" fmla="*/ 6034344 w 7467600"/>
              <a:gd name="connsiteY286" fmla="*/ 6858000 h 6858000"/>
              <a:gd name="connsiteX287" fmla="*/ 6026679 w 7467600"/>
              <a:gd name="connsiteY287" fmla="*/ 6836959 h 6858000"/>
              <a:gd name="connsiteX288" fmla="*/ 5800441 w 7467600"/>
              <a:gd name="connsiteY288" fmla="*/ 6335286 h 6858000"/>
              <a:gd name="connsiteX289" fmla="*/ 5526562 w 7467600"/>
              <a:gd name="connsiteY289" fmla="*/ 5705388 h 6858000"/>
              <a:gd name="connsiteX290" fmla="*/ 5519640 w 7467600"/>
              <a:gd name="connsiteY290" fmla="*/ 5683774 h 6858000"/>
              <a:gd name="connsiteX291" fmla="*/ 5844559 w 7467600"/>
              <a:gd name="connsiteY291" fmla="*/ 6553349 h 6858000"/>
              <a:gd name="connsiteX292" fmla="*/ 5975994 w 7467600"/>
              <a:gd name="connsiteY292" fmla="*/ 6858000 h 6858000"/>
              <a:gd name="connsiteX293" fmla="*/ 5898547 w 7467600"/>
              <a:gd name="connsiteY293" fmla="*/ 6858000 h 6858000"/>
              <a:gd name="connsiteX294" fmla="*/ 5682041 w 7467600"/>
              <a:gd name="connsiteY294" fmla="*/ 6355860 h 6858000"/>
              <a:gd name="connsiteX295" fmla="*/ 5461758 w 7467600"/>
              <a:gd name="connsiteY295" fmla="*/ 5820220 h 6858000"/>
              <a:gd name="connsiteX296" fmla="*/ 5237282 w 7467600"/>
              <a:gd name="connsiteY296" fmla="*/ 6579086 h 6858000"/>
              <a:gd name="connsiteX297" fmla="*/ 5115009 w 7467600"/>
              <a:gd name="connsiteY297" fmla="*/ 6858000 h 6858000"/>
              <a:gd name="connsiteX298" fmla="*/ 5028074 w 7467600"/>
              <a:gd name="connsiteY298" fmla="*/ 6858000 h 6858000"/>
              <a:gd name="connsiteX299" fmla="*/ 5079508 w 7467600"/>
              <a:gd name="connsiteY299" fmla="*/ 6749074 h 6858000"/>
              <a:gd name="connsiteX300" fmla="*/ 5371846 w 7467600"/>
              <a:gd name="connsiteY300" fmla="*/ 5924413 h 6858000"/>
              <a:gd name="connsiteX301" fmla="*/ 5270512 w 7467600"/>
              <a:gd name="connsiteY301" fmla="*/ 6138975 h 6858000"/>
              <a:gd name="connsiteX302" fmla="*/ 5062409 w 7467600"/>
              <a:gd name="connsiteY302" fmla="*/ 6653544 h 6858000"/>
              <a:gd name="connsiteX303" fmla="*/ 5036628 w 7467600"/>
              <a:gd name="connsiteY303" fmla="*/ 6754247 h 6858000"/>
              <a:gd name="connsiteX304" fmla="*/ 5009112 w 7467600"/>
              <a:gd name="connsiteY304" fmla="*/ 6858000 h 6858000"/>
              <a:gd name="connsiteX305" fmla="*/ 4976679 w 7467600"/>
              <a:gd name="connsiteY305" fmla="*/ 6858000 h 6858000"/>
              <a:gd name="connsiteX306" fmla="*/ 5006537 w 7467600"/>
              <a:gd name="connsiteY306" fmla="*/ 6747068 h 6858000"/>
              <a:gd name="connsiteX307" fmla="*/ 5032723 w 7467600"/>
              <a:gd name="connsiteY307" fmla="*/ 6644957 h 6858000"/>
              <a:gd name="connsiteX308" fmla="*/ 5242949 w 7467600"/>
              <a:gd name="connsiteY308" fmla="*/ 6125175 h 6858000"/>
              <a:gd name="connsiteX309" fmla="*/ 5286321 w 7467600"/>
              <a:gd name="connsiteY309" fmla="*/ 6033555 h 6858000"/>
              <a:gd name="connsiteX310" fmla="*/ 5008210 w 7467600"/>
              <a:gd name="connsiteY310" fmla="*/ 6649194 h 6858000"/>
              <a:gd name="connsiteX311" fmla="*/ 4986321 w 7467600"/>
              <a:gd name="connsiteY311" fmla="*/ 6765687 h 6858000"/>
              <a:gd name="connsiteX312" fmla="*/ 4973474 w 7467600"/>
              <a:gd name="connsiteY312" fmla="*/ 6858000 h 6858000"/>
              <a:gd name="connsiteX313" fmla="*/ 4907178 w 7467600"/>
              <a:gd name="connsiteY313" fmla="*/ 6858000 h 6858000"/>
              <a:gd name="connsiteX314" fmla="*/ 4910810 w 7467600"/>
              <a:gd name="connsiteY314" fmla="*/ 6829660 h 6858000"/>
              <a:gd name="connsiteX315" fmla="*/ 4987461 w 7467600"/>
              <a:gd name="connsiteY315" fmla="*/ 6432994 h 6858000"/>
              <a:gd name="connsiteX316" fmla="*/ 5179262 w 7467600"/>
              <a:gd name="connsiteY316" fmla="*/ 6035044 h 6858000"/>
              <a:gd name="connsiteX317" fmla="*/ 4689678 w 7467600"/>
              <a:gd name="connsiteY317" fmla="*/ 6440241 h 6858000"/>
              <a:gd name="connsiteX318" fmla="*/ 4477543 w 7467600"/>
              <a:gd name="connsiteY318" fmla="*/ 6674836 h 6858000"/>
              <a:gd name="connsiteX319" fmla="*/ 4329957 w 7467600"/>
              <a:gd name="connsiteY319" fmla="*/ 6858000 h 6858000"/>
              <a:gd name="connsiteX320" fmla="*/ 4218595 w 7467600"/>
              <a:gd name="connsiteY320" fmla="*/ 6858000 h 6858000"/>
              <a:gd name="connsiteX321" fmla="*/ 4368888 w 7467600"/>
              <a:gd name="connsiteY321" fmla="*/ 6668412 h 6858000"/>
              <a:gd name="connsiteX322" fmla="*/ 4563091 w 7467600"/>
              <a:gd name="connsiteY322" fmla="*/ 6442508 h 6858000"/>
              <a:gd name="connsiteX323" fmla="*/ 5387324 w 7467600"/>
              <a:gd name="connsiteY323" fmla="*/ 5705830 h 6858000"/>
              <a:gd name="connsiteX324" fmla="*/ 5073620 w 7467600"/>
              <a:gd name="connsiteY324" fmla="*/ 5955437 h 6858000"/>
              <a:gd name="connsiteX325" fmla="*/ 4689789 w 7467600"/>
              <a:gd name="connsiteY325" fmla="*/ 6268382 h 6858000"/>
              <a:gd name="connsiteX326" fmla="*/ 4418722 w 7467600"/>
              <a:gd name="connsiteY326" fmla="*/ 6570886 h 6858000"/>
              <a:gd name="connsiteX327" fmla="*/ 4214944 w 7467600"/>
              <a:gd name="connsiteY327" fmla="*/ 6858000 h 6858000"/>
              <a:gd name="connsiteX328" fmla="*/ 4177898 w 7467600"/>
              <a:gd name="connsiteY328" fmla="*/ 6858000 h 6858000"/>
              <a:gd name="connsiteX329" fmla="*/ 4391597 w 7467600"/>
              <a:gd name="connsiteY329" fmla="*/ 6556370 h 6858000"/>
              <a:gd name="connsiteX330" fmla="*/ 4668889 w 7467600"/>
              <a:gd name="connsiteY330" fmla="*/ 6246399 h 6858000"/>
              <a:gd name="connsiteX331" fmla="*/ 5055427 w 7467600"/>
              <a:gd name="connsiteY331" fmla="*/ 5931476 h 6858000"/>
              <a:gd name="connsiteX332" fmla="*/ 5371814 w 7467600"/>
              <a:gd name="connsiteY332" fmla="*/ 5678975 h 6858000"/>
              <a:gd name="connsiteX333" fmla="*/ 4987918 w 7467600"/>
              <a:gd name="connsiteY333" fmla="*/ 5838701 h 6858000"/>
              <a:gd name="connsiteX334" fmla="*/ 4317146 w 7467600"/>
              <a:gd name="connsiteY334" fmla="*/ 6587716 h 6858000"/>
              <a:gd name="connsiteX335" fmla="*/ 4171627 w 7467600"/>
              <a:gd name="connsiteY335" fmla="*/ 6858000 h 6858000"/>
              <a:gd name="connsiteX336" fmla="*/ 4081585 w 7467600"/>
              <a:gd name="connsiteY336" fmla="*/ 6858000 h 6858000"/>
              <a:gd name="connsiteX337" fmla="*/ 4238603 w 7467600"/>
              <a:gd name="connsiteY337" fmla="*/ 6559341 h 6858000"/>
              <a:gd name="connsiteX338" fmla="*/ 4778333 w 7467600"/>
              <a:gd name="connsiteY338" fmla="*/ 5873626 h 6858000"/>
              <a:gd name="connsiteX339" fmla="*/ 5414185 w 7467600"/>
              <a:gd name="connsiteY339" fmla="*/ 5573882 h 6858000"/>
              <a:gd name="connsiteX340" fmla="*/ 5959648 w 7467600"/>
              <a:gd name="connsiteY340" fmla="*/ 4760797 h 6858000"/>
              <a:gd name="connsiteX341" fmla="*/ 5355019 w 7467600"/>
              <a:gd name="connsiteY341" fmla="*/ 4734672 h 6858000"/>
              <a:gd name="connsiteX342" fmla="*/ 5083565 w 7467600"/>
              <a:gd name="connsiteY342" fmla="*/ 5179121 h 6858000"/>
              <a:gd name="connsiteX343" fmla="*/ 4713577 w 7467600"/>
              <a:gd name="connsiteY343" fmla="*/ 5616803 h 6858000"/>
              <a:gd name="connsiteX344" fmla="*/ 3989559 w 7467600"/>
              <a:gd name="connsiteY344" fmla="*/ 6145945 h 6858000"/>
              <a:gd name="connsiteX345" fmla="*/ 3939824 w 7467600"/>
              <a:gd name="connsiteY345" fmla="*/ 6066900 h 6858000"/>
              <a:gd name="connsiteX346" fmla="*/ 4584537 w 7467600"/>
              <a:gd name="connsiteY346" fmla="*/ 5324826 h 6858000"/>
              <a:gd name="connsiteX347" fmla="*/ 5037105 w 7467600"/>
              <a:gd name="connsiteY347" fmla="*/ 5088765 h 6858000"/>
              <a:gd name="connsiteX348" fmla="*/ 5039930 w 7467600"/>
              <a:gd name="connsiteY348" fmla="*/ 5089585 h 6858000"/>
              <a:gd name="connsiteX349" fmla="*/ 5263764 w 7467600"/>
              <a:gd name="connsiteY349" fmla="*/ 4735525 h 6858000"/>
              <a:gd name="connsiteX350" fmla="*/ 4086300 w 7467600"/>
              <a:gd name="connsiteY350" fmla="*/ 4884599 h 6858000"/>
              <a:gd name="connsiteX351" fmla="*/ 4085485 w 7467600"/>
              <a:gd name="connsiteY351" fmla="*/ 4899070 h 6858000"/>
              <a:gd name="connsiteX352" fmla="*/ 3871915 w 7467600"/>
              <a:gd name="connsiteY352" fmla="*/ 5253645 h 6858000"/>
              <a:gd name="connsiteX353" fmla="*/ 3799374 w 7467600"/>
              <a:gd name="connsiteY353" fmla="*/ 5466127 h 6858000"/>
              <a:gd name="connsiteX354" fmla="*/ 3498850 w 7467600"/>
              <a:gd name="connsiteY354" fmla="*/ 6661888 h 6858000"/>
              <a:gd name="connsiteX355" fmla="*/ 3399216 w 7467600"/>
              <a:gd name="connsiteY355" fmla="*/ 6858000 h 6858000"/>
              <a:gd name="connsiteX356" fmla="*/ 3303688 w 7467600"/>
              <a:gd name="connsiteY356" fmla="*/ 6858000 h 6858000"/>
              <a:gd name="connsiteX357" fmla="*/ 3391774 w 7467600"/>
              <a:gd name="connsiteY357" fmla="*/ 6697181 h 6858000"/>
              <a:gd name="connsiteX358" fmla="*/ 3735540 w 7467600"/>
              <a:gd name="connsiteY358" fmla="*/ 5546923 h 6858000"/>
              <a:gd name="connsiteX359" fmla="*/ 3729438 w 7467600"/>
              <a:gd name="connsiteY359" fmla="*/ 5569058 h 6858000"/>
              <a:gd name="connsiteX360" fmla="*/ 3707782 w 7467600"/>
              <a:gd name="connsiteY360" fmla="*/ 5644908 h 6858000"/>
              <a:gd name="connsiteX361" fmla="*/ 3583827 w 7467600"/>
              <a:gd name="connsiteY361" fmla="*/ 6039215 h 6858000"/>
              <a:gd name="connsiteX362" fmla="*/ 3547861 w 7467600"/>
              <a:gd name="connsiteY362" fmla="*/ 6129609 h 6858000"/>
              <a:gd name="connsiteX363" fmla="*/ 3490905 w 7467600"/>
              <a:gd name="connsiteY363" fmla="*/ 6277660 h 6858000"/>
              <a:gd name="connsiteX364" fmla="*/ 3455859 w 7467600"/>
              <a:gd name="connsiteY364" fmla="*/ 6391301 h 6858000"/>
              <a:gd name="connsiteX365" fmla="*/ 3429112 w 7467600"/>
              <a:gd name="connsiteY365" fmla="*/ 6479469 h 6858000"/>
              <a:gd name="connsiteX366" fmla="*/ 3304862 w 7467600"/>
              <a:gd name="connsiteY366" fmla="*/ 6796476 h 6858000"/>
              <a:gd name="connsiteX367" fmla="*/ 3276071 w 7467600"/>
              <a:gd name="connsiteY367" fmla="*/ 6858000 h 6858000"/>
              <a:gd name="connsiteX368" fmla="*/ 3240805 w 7467600"/>
              <a:gd name="connsiteY368" fmla="*/ 6858000 h 6858000"/>
              <a:gd name="connsiteX369" fmla="*/ 3275917 w 7467600"/>
              <a:gd name="connsiteY369" fmla="*/ 6783192 h 6858000"/>
              <a:gd name="connsiteX370" fmla="*/ 3399358 w 7467600"/>
              <a:gd name="connsiteY370" fmla="*/ 6469011 h 6858000"/>
              <a:gd name="connsiteX371" fmla="*/ 3425650 w 7467600"/>
              <a:gd name="connsiteY371" fmla="*/ 6381333 h 6858000"/>
              <a:gd name="connsiteX372" fmla="*/ 3460661 w 7467600"/>
              <a:gd name="connsiteY372" fmla="*/ 6266763 h 6858000"/>
              <a:gd name="connsiteX373" fmla="*/ 3518021 w 7467600"/>
              <a:gd name="connsiteY373" fmla="*/ 6117298 h 6858000"/>
              <a:gd name="connsiteX374" fmla="*/ 3554035 w 7467600"/>
              <a:gd name="connsiteY374" fmla="*/ 6027832 h 6858000"/>
              <a:gd name="connsiteX375" fmla="*/ 3677174 w 7467600"/>
              <a:gd name="connsiteY375" fmla="*/ 5636351 h 6858000"/>
              <a:gd name="connsiteX376" fmla="*/ 3698819 w 7467600"/>
              <a:gd name="connsiteY376" fmla="*/ 5560503 h 6858000"/>
              <a:gd name="connsiteX377" fmla="*/ 3702094 w 7467600"/>
              <a:gd name="connsiteY377" fmla="*/ 5549194 h 6858000"/>
              <a:gd name="connsiteX378" fmla="*/ 3398355 w 7467600"/>
              <a:gd name="connsiteY378" fmla="*/ 6094603 h 6858000"/>
              <a:gd name="connsiteX379" fmla="*/ 3193941 w 7467600"/>
              <a:gd name="connsiteY379" fmla="*/ 6798775 h 6858000"/>
              <a:gd name="connsiteX380" fmla="*/ 3184140 w 7467600"/>
              <a:gd name="connsiteY380" fmla="*/ 6858000 h 6858000"/>
              <a:gd name="connsiteX381" fmla="*/ 3099978 w 7467600"/>
              <a:gd name="connsiteY381" fmla="*/ 6858000 h 6858000"/>
              <a:gd name="connsiteX382" fmla="*/ 3101556 w 7467600"/>
              <a:gd name="connsiteY382" fmla="*/ 6843337 h 6858000"/>
              <a:gd name="connsiteX383" fmla="*/ 3370162 w 7467600"/>
              <a:gd name="connsiteY383" fmla="*/ 5785550 h 6858000"/>
              <a:gd name="connsiteX384" fmla="*/ 3746477 w 7467600"/>
              <a:gd name="connsiteY384" fmla="*/ 5377889 h 6858000"/>
              <a:gd name="connsiteX385" fmla="*/ 3863399 w 7467600"/>
              <a:gd name="connsiteY385" fmla="*/ 5087257 h 6858000"/>
              <a:gd name="connsiteX386" fmla="*/ 3968712 w 7467600"/>
              <a:gd name="connsiteY386" fmla="*/ 4913989 h 6858000"/>
              <a:gd name="connsiteX387" fmla="*/ 2792390 w 7467600"/>
              <a:gd name="connsiteY387" fmla="*/ 5382974 h 6858000"/>
              <a:gd name="connsiteX388" fmla="*/ 2714982 w 7467600"/>
              <a:gd name="connsiteY388" fmla="*/ 5427051 h 6858000"/>
              <a:gd name="connsiteX389" fmla="*/ 2813361 w 7467600"/>
              <a:gd name="connsiteY389" fmla="*/ 6023912 h 6858000"/>
              <a:gd name="connsiteX390" fmla="*/ 2688430 w 7467600"/>
              <a:gd name="connsiteY390" fmla="*/ 6801564 h 6858000"/>
              <a:gd name="connsiteX391" fmla="*/ 2629626 w 7467600"/>
              <a:gd name="connsiteY391" fmla="*/ 6763394 h 6858000"/>
              <a:gd name="connsiteX392" fmla="*/ 2565328 w 7467600"/>
              <a:gd name="connsiteY392" fmla="*/ 5516399 h 6858000"/>
              <a:gd name="connsiteX393" fmla="*/ 1922999 w 7467600"/>
              <a:gd name="connsiteY393" fmla="*/ 5980343 h 6858000"/>
              <a:gd name="connsiteX394" fmla="*/ 1950261 w 7467600"/>
              <a:gd name="connsiteY394" fmla="*/ 6405858 h 6858000"/>
              <a:gd name="connsiteX395" fmla="*/ 2365554 w 7467600"/>
              <a:gd name="connsiteY395" fmla="*/ 6759107 h 6858000"/>
              <a:gd name="connsiteX396" fmla="*/ 2424142 w 7467600"/>
              <a:gd name="connsiteY396" fmla="*/ 6858000 h 6858000"/>
              <a:gd name="connsiteX397" fmla="*/ 2395994 w 7467600"/>
              <a:gd name="connsiteY397" fmla="*/ 6858000 h 6858000"/>
              <a:gd name="connsiteX398" fmla="*/ 2392863 w 7467600"/>
              <a:gd name="connsiteY398" fmla="*/ 6852964 h 6858000"/>
              <a:gd name="connsiteX399" fmla="*/ 2017589 w 7467600"/>
              <a:gd name="connsiteY399" fmla="*/ 6493982 h 6858000"/>
              <a:gd name="connsiteX400" fmla="*/ 2147336 w 7467600"/>
              <a:gd name="connsiteY400" fmla="*/ 6594052 h 6858000"/>
              <a:gd name="connsiteX401" fmla="*/ 2207047 w 7467600"/>
              <a:gd name="connsiteY401" fmla="*/ 6654540 h 6858000"/>
              <a:gd name="connsiteX402" fmla="*/ 2299106 w 7467600"/>
              <a:gd name="connsiteY402" fmla="*/ 6778931 h 6858000"/>
              <a:gd name="connsiteX403" fmla="*/ 2314430 w 7467600"/>
              <a:gd name="connsiteY403" fmla="*/ 6801144 h 6858000"/>
              <a:gd name="connsiteX404" fmla="*/ 2352406 w 7467600"/>
              <a:gd name="connsiteY404" fmla="*/ 6858000 h 6858000"/>
              <a:gd name="connsiteX405" fmla="*/ 2314492 w 7467600"/>
              <a:gd name="connsiteY405" fmla="*/ 6858000 h 6858000"/>
              <a:gd name="connsiteX406" fmla="*/ 2288095 w 7467600"/>
              <a:gd name="connsiteY406" fmla="*/ 6818030 h 6858000"/>
              <a:gd name="connsiteX407" fmla="*/ 2272768 w 7467600"/>
              <a:gd name="connsiteY407" fmla="*/ 6795822 h 6858000"/>
              <a:gd name="connsiteX408" fmla="*/ 2182715 w 7467600"/>
              <a:gd name="connsiteY408" fmla="*/ 6675071 h 6858000"/>
              <a:gd name="connsiteX409" fmla="*/ 2032061 w 7467600"/>
              <a:gd name="connsiteY409" fmla="*/ 6541380 h 6858000"/>
              <a:gd name="connsiteX410" fmla="*/ 2257220 w 7467600"/>
              <a:gd name="connsiteY410" fmla="*/ 6826257 h 6858000"/>
              <a:gd name="connsiteX411" fmla="*/ 2281324 w 7467600"/>
              <a:gd name="connsiteY411" fmla="*/ 6858000 h 6858000"/>
              <a:gd name="connsiteX412" fmla="*/ 2242860 w 7467600"/>
              <a:gd name="connsiteY412" fmla="*/ 6858000 h 6858000"/>
              <a:gd name="connsiteX413" fmla="*/ 2232818 w 7467600"/>
              <a:gd name="connsiteY413" fmla="*/ 6844926 h 6858000"/>
              <a:gd name="connsiteX414" fmla="*/ 1990172 w 7467600"/>
              <a:gd name="connsiteY414" fmla="*/ 6542121 h 6858000"/>
              <a:gd name="connsiteX415" fmla="*/ 2124090 w 7467600"/>
              <a:gd name="connsiteY415" fmla="*/ 6761017 h 6858000"/>
              <a:gd name="connsiteX416" fmla="*/ 2200380 w 7467600"/>
              <a:gd name="connsiteY416" fmla="*/ 6858000 h 6858000"/>
              <a:gd name="connsiteX417" fmla="*/ 2147507 w 7467600"/>
              <a:gd name="connsiteY417" fmla="*/ 6858000 h 6858000"/>
              <a:gd name="connsiteX418" fmla="*/ 2070668 w 7467600"/>
              <a:gd name="connsiteY418" fmla="*/ 6761520 h 6858000"/>
              <a:gd name="connsiteX419" fmla="*/ 1975142 w 7467600"/>
              <a:gd name="connsiteY419" fmla="*/ 6585570 h 6858000"/>
              <a:gd name="connsiteX420" fmla="*/ 2050035 w 7467600"/>
              <a:gd name="connsiteY420" fmla="*/ 6813345 h 6858000"/>
              <a:gd name="connsiteX421" fmla="*/ 2063025 w 7467600"/>
              <a:gd name="connsiteY421" fmla="*/ 6858000 h 6858000"/>
              <a:gd name="connsiteX422" fmla="*/ 2021675 w 7467600"/>
              <a:gd name="connsiteY422" fmla="*/ 6858000 h 6858000"/>
              <a:gd name="connsiteX423" fmla="*/ 2019308 w 7467600"/>
              <a:gd name="connsiteY423" fmla="*/ 6847118 h 6858000"/>
              <a:gd name="connsiteX424" fmla="*/ 1938835 w 7467600"/>
              <a:gd name="connsiteY424" fmla="*/ 6551160 h 6858000"/>
              <a:gd name="connsiteX425" fmla="*/ 1953230 w 7467600"/>
              <a:gd name="connsiteY425" fmla="*/ 6759699 h 6858000"/>
              <a:gd name="connsiteX426" fmla="*/ 1956763 w 7467600"/>
              <a:gd name="connsiteY426" fmla="*/ 6778191 h 6858000"/>
              <a:gd name="connsiteX427" fmla="*/ 1967925 w 7467600"/>
              <a:gd name="connsiteY427" fmla="*/ 6858000 h 6858000"/>
              <a:gd name="connsiteX428" fmla="*/ 1936622 w 7467600"/>
              <a:gd name="connsiteY428" fmla="*/ 6858000 h 6858000"/>
              <a:gd name="connsiteX429" fmla="*/ 1926261 w 7467600"/>
              <a:gd name="connsiteY429" fmla="*/ 6784064 h 6858000"/>
              <a:gd name="connsiteX430" fmla="*/ 1922724 w 7467600"/>
              <a:gd name="connsiteY430" fmla="*/ 6765577 h 6858000"/>
              <a:gd name="connsiteX431" fmla="*/ 1904650 w 7467600"/>
              <a:gd name="connsiteY431" fmla="*/ 6639616 h 6858000"/>
              <a:gd name="connsiteX432" fmla="*/ 1885273 w 7467600"/>
              <a:gd name="connsiteY432" fmla="*/ 6858000 h 6858000"/>
              <a:gd name="connsiteX433" fmla="*/ 1854363 w 7467600"/>
              <a:gd name="connsiteY433" fmla="*/ 6858000 h 6858000"/>
              <a:gd name="connsiteX434" fmla="*/ 1880391 w 7467600"/>
              <a:gd name="connsiteY434" fmla="*/ 6603796 h 6858000"/>
              <a:gd name="connsiteX435" fmla="*/ 1818273 w 7467600"/>
              <a:gd name="connsiteY435" fmla="*/ 6715729 h 6858000"/>
              <a:gd name="connsiteX436" fmla="*/ 1794691 w 7467600"/>
              <a:gd name="connsiteY436" fmla="*/ 6843239 h 6858000"/>
              <a:gd name="connsiteX437" fmla="*/ 1794914 w 7467600"/>
              <a:gd name="connsiteY437" fmla="*/ 6858000 h 6858000"/>
              <a:gd name="connsiteX438" fmla="*/ 1746128 w 7467600"/>
              <a:gd name="connsiteY438" fmla="*/ 6858000 h 6858000"/>
              <a:gd name="connsiteX439" fmla="*/ 1753934 w 7467600"/>
              <a:gd name="connsiteY439" fmla="*/ 6724796 h 6858000"/>
              <a:gd name="connsiteX440" fmla="*/ 1792053 w 7467600"/>
              <a:gd name="connsiteY440" fmla="*/ 6572396 h 6858000"/>
              <a:gd name="connsiteX441" fmla="*/ 1862248 w 7467600"/>
              <a:gd name="connsiteY441" fmla="*/ 6266397 h 6858000"/>
              <a:gd name="connsiteX442" fmla="*/ 1862250 w 7467600"/>
              <a:gd name="connsiteY442" fmla="*/ 6033531 h 6858000"/>
              <a:gd name="connsiteX443" fmla="*/ 1211999 w 7467600"/>
              <a:gd name="connsiteY443" fmla="*/ 6683610 h 6858000"/>
              <a:gd name="connsiteX444" fmla="*/ 1213266 w 7467600"/>
              <a:gd name="connsiteY444" fmla="*/ 6691947 h 6858000"/>
              <a:gd name="connsiteX445" fmla="*/ 1203370 w 7467600"/>
              <a:gd name="connsiteY445" fmla="*/ 6850676 h 6858000"/>
              <a:gd name="connsiteX446" fmla="*/ 1203671 w 7467600"/>
              <a:gd name="connsiteY446" fmla="*/ 6858000 h 6858000"/>
              <a:gd name="connsiteX447" fmla="*/ 1143180 w 7467600"/>
              <a:gd name="connsiteY447" fmla="*/ 6858000 h 6858000"/>
              <a:gd name="connsiteX448" fmla="*/ 1142176 w 7467600"/>
              <a:gd name="connsiteY448" fmla="*/ 6766045 h 6858000"/>
              <a:gd name="connsiteX449" fmla="*/ 1067484 w 7467600"/>
              <a:gd name="connsiteY449" fmla="*/ 6858000 h 6858000"/>
              <a:gd name="connsiteX450" fmla="*/ 953928 w 7467600"/>
              <a:gd name="connsiteY450" fmla="*/ 6858000 h 6858000"/>
              <a:gd name="connsiteX451" fmla="*/ 959715 w 7467600"/>
              <a:gd name="connsiteY451" fmla="*/ 6850185 h 6858000"/>
              <a:gd name="connsiteX452" fmla="*/ 1483788 w 7467600"/>
              <a:gd name="connsiteY452" fmla="*/ 6259174 h 6858000"/>
              <a:gd name="connsiteX453" fmla="*/ 1100671 w 7467600"/>
              <a:gd name="connsiteY453" fmla="*/ 6252137 h 6858000"/>
              <a:gd name="connsiteX454" fmla="*/ 1090144 w 7467600"/>
              <a:gd name="connsiteY454" fmla="*/ 6256748 h 6858000"/>
              <a:gd name="connsiteX455" fmla="*/ 1095872 w 7467600"/>
              <a:gd name="connsiteY455" fmla="*/ 6271892 h 6858000"/>
              <a:gd name="connsiteX456" fmla="*/ 262785 w 7467600"/>
              <a:gd name="connsiteY456" fmla="*/ 6845450 h 6858000"/>
              <a:gd name="connsiteX457" fmla="*/ 209968 w 7467600"/>
              <a:gd name="connsiteY457" fmla="*/ 6770713 h 6858000"/>
              <a:gd name="connsiteX458" fmla="*/ 873460 w 7467600"/>
              <a:gd name="connsiteY458" fmla="*/ 6253768 h 6858000"/>
              <a:gd name="connsiteX459" fmla="*/ 192686 w 7467600"/>
              <a:gd name="connsiteY459" fmla="*/ 5849257 h 6858000"/>
              <a:gd name="connsiteX460" fmla="*/ 4696 w 7467600"/>
              <a:gd name="connsiteY460" fmla="*/ 5697668 h 6858000"/>
              <a:gd name="connsiteX461" fmla="*/ 0 w 7467600"/>
              <a:gd name="connsiteY461" fmla="*/ 5689984 h 6858000"/>
              <a:gd name="connsiteX462" fmla="*/ 0 w 7467600"/>
              <a:gd name="connsiteY462" fmla="*/ 5513472 h 6858000"/>
              <a:gd name="connsiteX463" fmla="*/ 174101 w 7467600"/>
              <a:gd name="connsiteY463" fmla="*/ 5620277 h 6858000"/>
              <a:gd name="connsiteX464" fmla="*/ 891800 w 7467600"/>
              <a:gd name="connsiteY464" fmla="*/ 6036935 h 6858000"/>
              <a:gd name="connsiteX465" fmla="*/ 1072219 w 7467600"/>
              <a:gd name="connsiteY465" fmla="*/ 6169443 h 6858000"/>
              <a:gd name="connsiteX466" fmla="*/ 1074117 w 7467600"/>
              <a:gd name="connsiteY466" fmla="*/ 6170301 h 6858000"/>
              <a:gd name="connsiteX467" fmla="*/ 1083114 w 7467600"/>
              <a:gd name="connsiteY467" fmla="*/ 6174131 h 6858000"/>
              <a:gd name="connsiteX468" fmla="*/ 1543010 w 7467600"/>
              <a:gd name="connsiteY468" fmla="*/ 6191140 h 6858000"/>
              <a:gd name="connsiteX469" fmla="*/ 1551080 w 7467600"/>
              <a:gd name="connsiteY469" fmla="*/ 6195006 h 6858000"/>
              <a:gd name="connsiteX470" fmla="*/ 2345443 w 7467600"/>
              <a:gd name="connsiteY470" fmla="*/ 5549882 h 6858000"/>
              <a:gd name="connsiteX471" fmla="*/ 1721499 w 7467600"/>
              <a:gd name="connsiteY471" fmla="*/ 5599969 h 6858000"/>
              <a:gd name="connsiteX472" fmla="*/ 767716 w 7467600"/>
              <a:gd name="connsiteY472" fmla="*/ 5472768 h 6858000"/>
              <a:gd name="connsiteX473" fmla="*/ 722147 w 7467600"/>
              <a:gd name="connsiteY473" fmla="*/ 5393091 h 6858000"/>
              <a:gd name="connsiteX474" fmla="*/ 1485552 w 7467600"/>
              <a:gd name="connsiteY474" fmla="*/ 5313202 h 6858000"/>
              <a:gd name="connsiteX475" fmla="*/ 2143004 w 7467600"/>
              <a:gd name="connsiteY475" fmla="*/ 5402420 h 6858000"/>
              <a:gd name="connsiteX476" fmla="*/ 1933391 w 7467600"/>
              <a:gd name="connsiteY476" fmla="*/ 5156971 h 6858000"/>
              <a:gd name="connsiteX477" fmla="*/ 1827118 w 7467600"/>
              <a:gd name="connsiteY477" fmla="*/ 4968410 h 6858000"/>
              <a:gd name="connsiteX478" fmla="*/ 1837349 w 7467600"/>
              <a:gd name="connsiteY478" fmla="*/ 4956357 h 6858000"/>
              <a:gd name="connsiteX479" fmla="*/ 2162835 w 7467600"/>
              <a:gd name="connsiteY479" fmla="*/ 5187853 h 6858000"/>
              <a:gd name="connsiteX480" fmla="*/ 2257167 w 7467600"/>
              <a:gd name="connsiteY480" fmla="*/ 5462123 h 6858000"/>
              <a:gd name="connsiteX481" fmla="*/ 2261598 w 7467600"/>
              <a:gd name="connsiteY481" fmla="*/ 5467998 h 6858000"/>
              <a:gd name="connsiteX482" fmla="*/ 2437177 w 7467600"/>
              <a:gd name="connsiteY482" fmla="*/ 5479608 h 6858000"/>
              <a:gd name="connsiteX483" fmla="*/ 2445247 w 7467600"/>
              <a:gd name="connsiteY483" fmla="*/ 5483476 h 6858000"/>
              <a:gd name="connsiteX484" fmla="*/ 2743626 w 7467600"/>
              <a:gd name="connsiteY484" fmla="*/ 5304819 h 6858000"/>
              <a:gd name="connsiteX485" fmla="*/ 3048102 w 7467600"/>
              <a:gd name="connsiteY485" fmla="*/ 5150595 h 6858000"/>
              <a:gd name="connsiteX486" fmla="*/ 1799414 w 7467600"/>
              <a:gd name="connsiteY486" fmla="*/ 4694732 h 6858000"/>
              <a:gd name="connsiteX487" fmla="*/ 1771735 w 7467600"/>
              <a:gd name="connsiteY487" fmla="*/ 4619929 h 6858000"/>
              <a:gd name="connsiteX488" fmla="*/ 3104273 w 7467600"/>
              <a:gd name="connsiteY488" fmla="*/ 5076159 h 6858000"/>
              <a:gd name="connsiteX489" fmla="*/ 3113245 w 7467600"/>
              <a:gd name="connsiteY489" fmla="*/ 5090705 h 6858000"/>
              <a:gd name="connsiteX490" fmla="*/ 3126294 w 7467600"/>
              <a:gd name="connsiteY490" fmla="*/ 5114400 h 6858000"/>
              <a:gd name="connsiteX491" fmla="*/ 3937433 w 7467600"/>
              <a:gd name="connsiteY491" fmla="*/ 4830473 h 6858000"/>
              <a:gd name="connsiteX492" fmla="*/ 3590475 w 7467600"/>
              <a:gd name="connsiteY492" fmla="*/ 4597974 h 6858000"/>
              <a:gd name="connsiteX493" fmla="*/ 3100264 w 7467600"/>
              <a:gd name="connsiteY493" fmla="*/ 4579845 h 6858000"/>
              <a:gd name="connsiteX494" fmla="*/ 2183576 w 7467600"/>
              <a:gd name="connsiteY494" fmla="*/ 4227150 h 6858000"/>
              <a:gd name="connsiteX495" fmla="*/ 2151029 w 7467600"/>
              <a:gd name="connsiteY495" fmla="*/ 4146947 h 6858000"/>
              <a:gd name="connsiteX496" fmla="*/ 3563434 w 7467600"/>
              <a:gd name="connsiteY496" fmla="*/ 4469115 h 6858000"/>
              <a:gd name="connsiteX497" fmla="*/ 3177952 w 7467600"/>
              <a:gd name="connsiteY497" fmla="*/ 3657386 h 6858000"/>
              <a:gd name="connsiteX498" fmla="*/ 3189263 w 7467600"/>
              <a:gd name="connsiteY498" fmla="*/ 3625726 h 6858000"/>
              <a:gd name="connsiteX499" fmla="*/ 3560912 w 7467600"/>
              <a:gd name="connsiteY499" fmla="*/ 4079863 h 6858000"/>
              <a:gd name="connsiteX500" fmla="*/ 3626636 w 7467600"/>
              <a:gd name="connsiteY500" fmla="*/ 4512230 h 6858000"/>
              <a:gd name="connsiteX501" fmla="*/ 3653088 w 7467600"/>
              <a:gd name="connsiteY501" fmla="*/ 4521417 h 6858000"/>
              <a:gd name="connsiteX502" fmla="*/ 3988128 w 7467600"/>
              <a:gd name="connsiteY502" fmla="*/ 4817267 h 6858000"/>
              <a:gd name="connsiteX503" fmla="*/ 4830582 w 7467600"/>
              <a:gd name="connsiteY503" fmla="*/ 4676000 h 6858000"/>
              <a:gd name="connsiteX504" fmla="*/ 4830100 w 7467600"/>
              <a:gd name="connsiteY504" fmla="*/ 4675554 h 6858000"/>
              <a:gd name="connsiteX505" fmla="*/ 4036318 w 7467600"/>
              <a:gd name="connsiteY505" fmla="*/ 4147013 h 6858000"/>
              <a:gd name="connsiteX506" fmla="*/ 3432098 w 7467600"/>
              <a:gd name="connsiteY506" fmla="*/ 3537312 h 6858000"/>
              <a:gd name="connsiteX507" fmla="*/ 3446761 w 7467600"/>
              <a:gd name="connsiteY507" fmla="*/ 3461278 h 6858000"/>
              <a:gd name="connsiteX508" fmla="*/ 4419733 w 7467600"/>
              <a:gd name="connsiteY508" fmla="*/ 3963555 h 6858000"/>
              <a:gd name="connsiteX509" fmla="*/ 4781371 w 7467600"/>
              <a:gd name="connsiteY509" fmla="*/ 4458604 h 6858000"/>
              <a:gd name="connsiteX510" fmla="*/ 4780440 w 7467600"/>
              <a:gd name="connsiteY510" fmla="*/ 4470290 h 6858000"/>
              <a:gd name="connsiteX511" fmla="*/ 4898954 w 7467600"/>
              <a:gd name="connsiteY511" fmla="*/ 4662092 h 6858000"/>
              <a:gd name="connsiteX512" fmla="*/ 4900699 w 7467600"/>
              <a:gd name="connsiteY512" fmla="*/ 4670867 h 6858000"/>
              <a:gd name="connsiteX513" fmla="*/ 5714511 w 7467600"/>
              <a:gd name="connsiteY513" fmla="*/ 4663483 h 6858000"/>
              <a:gd name="connsiteX514" fmla="*/ 5464793 w 7467600"/>
              <a:gd name="connsiteY514" fmla="*/ 4393556 h 6858000"/>
              <a:gd name="connsiteX515" fmla="*/ 5461897 w 7467600"/>
              <a:gd name="connsiteY515" fmla="*/ 4390879 h 6858000"/>
              <a:gd name="connsiteX516" fmla="*/ 4294126 w 7467600"/>
              <a:gd name="connsiteY516" fmla="*/ 3303048 h 6858000"/>
              <a:gd name="connsiteX517" fmla="*/ 4305321 w 7467600"/>
              <a:gd name="connsiteY517" fmla="*/ 3256953 h 6858000"/>
              <a:gd name="connsiteX518" fmla="*/ 4949299 w 7467600"/>
              <a:gd name="connsiteY518" fmla="*/ 3766336 h 6858000"/>
              <a:gd name="connsiteX519" fmla="*/ 5291452 w 7467600"/>
              <a:gd name="connsiteY519" fmla="*/ 4076801 h 6858000"/>
              <a:gd name="connsiteX520" fmla="*/ 5434998 w 7467600"/>
              <a:gd name="connsiteY520" fmla="*/ 4254100 h 6858000"/>
              <a:gd name="connsiteX521" fmla="*/ 5351015 w 7467600"/>
              <a:gd name="connsiteY521" fmla="*/ 3760989 h 6858000"/>
              <a:gd name="connsiteX522" fmla="*/ 5413780 w 7467600"/>
              <a:gd name="connsiteY522" fmla="*/ 2966265 h 6858000"/>
              <a:gd name="connsiteX523" fmla="*/ 5425627 w 7467600"/>
              <a:gd name="connsiteY523" fmla="*/ 2954192 h 6858000"/>
              <a:gd name="connsiteX524" fmla="*/ 6604735 w 7467600"/>
              <a:gd name="connsiteY524" fmla="*/ 2041381 h 6858000"/>
              <a:gd name="connsiteX525" fmla="*/ 7204487 w 7467600"/>
              <a:gd name="connsiteY525" fmla="*/ 2742112 h 6858000"/>
              <a:gd name="connsiteX526" fmla="*/ 7131592 w 7467600"/>
              <a:gd name="connsiteY526" fmla="*/ 2672096 h 6858000"/>
              <a:gd name="connsiteX527" fmla="*/ 6996344 w 7467600"/>
              <a:gd name="connsiteY527" fmla="*/ 2518310 h 6858000"/>
              <a:gd name="connsiteX528" fmla="*/ 6735495 w 7467600"/>
              <a:gd name="connsiteY528" fmla="*/ 2196890 h 6858000"/>
              <a:gd name="connsiteX529" fmla="*/ 6721901 w 7467600"/>
              <a:gd name="connsiteY529" fmla="*/ 2179274 h 6858000"/>
              <a:gd name="connsiteX530" fmla="*/ 6604735 w 7467600"/>
              <a:gd name="connsiteY530" fmla="*/ 2041381 h 6858000"/>
              <a:gd name="connsiteX531" fmla="*/ 6591670 w 7467600"/>
              <a:gd name="connsiteY531" fmla="*/ 1988277 h 6858000"/>
              <a:gd name="connsiteX532" fmla="*/ 6747349 w 7467600"/>
              <a:gd name="connsiteY532" fmla="*/ 2160069 h 6858000"/>
              <a:gd name="connsiteX533" fmla="*/ 6760943 w 7467600"/>
              <a:gd name="connsiteY533" fmla="*/ 2177686 h 6858000"/>
              <a:gd name="connsiteX534" fmla="*/ 7021065 w 7467600"/>
              <a:gd name="connsiteY534" fmla="*/ 2498102 h 6858000"/>
              <a:gd name="connsiteX535" fmla="*/ 7155223 w 7467600"/>
              <a:gd name="connsiteY535" fmla="*/ 2650386 h 6858000"/>
              <a:gd name="connsiteX536" fmla="*/ 7203167 w 7467600"/>
              <a:gd name="connsiteY536" fmla="*/ 2697288 h 6858000"/>
              <a:gd name="connsiteX537" fmla="*/ 6937703 w 7467600"/>
              <a:gd name="connsiteY537" fmla="*/ 2321981 h 6858000"/>
              <a:gd name="connsiteX538" fmla="*/ 6591670 w 7467600"/>
              <a:gd name="connsiteY538" fmla="*/ 1988277 h 6858000"/>
              <a:gd name="connsiteX539" fmla="*/ 5798671 w 7467600"/>
              <a:gd name="connsiteY539" fmla="*/ 1981601 h 6858000"/>
              <a:gd name="connsiteX540" fmla="*/ 5754709 w 7467600"/>
              <a:gd name="connsiteY540" fmla="*/ 2071454 h 6858000"/>
              <a:gd name="connsiteX541" fmla="*/ 5763044 w 7467600"/>
              <a:gd name="connsiteY541" fmla="*/ 2842206 h 6858000"/>
              <a:gd name="connsiteX542" fmla="*/ 5764974 w 7467600"/>
              <a:gd name="connsiteY542" fmla="*/ 2799609 h 6858000"/>
              <a:gd name="connsiteX543" fmla="*/ 5767665 w 7467600"/>
              <a:gd name="connsiteY543" fmla="*/ 2666409 h 6858000"/>
              <a:gd name="connsiteX544" fmla="*/ 5763055 w 7467600"/>
              <a:gd name="connsiteY544" fmla="*/ 2579705 h 6858000"/>
              <a:gd name="connsiteX545" fmla="*/ 5758079 w 7467600"/>
              <a:gd name="connsiteY545" fmla="*/ 2492508 h 6858000"/>
              <a:gd name="connsiteX546" fmla="*/ 5779325 w 7467600"/>
              <a:gd name="connsiteY546" fmla="*/ 2197069 h 6858000"/>
              <a:gd name="connsiteX547" fmla="*/ 5798671 w 7467600"/>
              <a:gd name="connsiteY547" fmla="*/ 1981601 h 6858000"/>
              <a:gd name="connsiteX548" fmla="*/ 5829202 w 7467600"/>
              <a:gd name="connsiteY548" fmla="*/ 1971679 h 6858000"/>
              <a:gd name="connsiteX549" fmla="*/ 5809558 w 7467600"/>
              <a:gd name="connsiteY549" fmla="*/ 2198043 h 6858000"/>
              <a:gd name="connsiteX550" fmla="*/ 5788653 w 7467600"/>
              <a:gd name="connsiteY550" fmla="*/ 2489430 h 6858000"/>
              <a:gd name="connsiteX551" fmla="*/ 5793439 w 7467600"/>
              <a:gd name="connsiteY551" fmla="*/ 2575235 h 6858000"/>
              <a:gd name="connsiteX552" fmla="*/ 5796837 w 7467600"/>
              <a:gd name="connsiteY552" fmla="*/ 2637633 h 6858000"/>
              <a:gd name="connsiteX553" fmla="*/ 5818614 w 7467600"/>
              <a:gd name="connsiteY553" fmla="*/ 2473055 h 6858000"/>
              <a:gd name="connsiteX554" fmla="*/ 5829202 w 7467600"/>
              <a:gd name="connsiteY554" fmla="*/ 1971679 h 6858000"/>
              <a:gd name="connsiteX555" fmla="*/ 5911389 w 7467600"/>
              <a:gd name="connsiteY555" fmla="*/ 1898371 h 6858000"/>
              <a:gd name="connsiteX556" fmla="*/ 6237627 w 7467600"/>
              <a:gd name="connsiteY556" fmla="*/ 2231921 h 6858000"/>
              <a:gd name="connsiteX557" fmla="*/ 5911389 w 7467600"/>
              <a:gd name="connsiteY557" fmla="*/ 1898371 h 6858000"/>
              <a:gd name="connsiteX558" fmla="*/ 6944437 w 7467600"/>
              <a:gd name="connsiteY558" fmla="*/ 1575402 h 6858000"/>
              <a:gd name="connsiteX559" fmla="*/ 6304730 w 7467600"/>
              <a:gd name="connsiteY559" fmla="*/ 1766654 h 6858000"/>
              <a:gd name="connsiteX560" fmla="*/ 6944437 w 7467600"/>
              <a:gd name="connsiteY560" fmla="*/ 1575402 h 6858000"/>
              <a:gd name="connsiteX561" fmla="*/ 7019523 w 7467600"/>
              <a:gd name="connsiteY561" fmla="*/ 1519450 h 6858000"/>
              <a:gd name="connsiteX562" fmla="*/ 6298091 w 7467600"/>
              <a:gd name="connsiteY562" fmla="*/ 1737122 h 6858000"/>
              <a:gd name="connsiteX563" fmla="*/ 7019523 w 7467600"/>
              <a:gd name="connsiteY563" fmla="*/ 1519450 h 6858000"/>
              <a:gd name="connsiteX564" fmla="*/ 2399523 w 7467600"/>
              <a:gd name="connsiteY564" fmla="*/ 1428234 h 6858000"/>
              <a:gd name="connsiteX565" fmla="*/ 2224982 w 7467600"/>
              <a:gd name="connsiteY565" fmla="*/ 1826201 h 6858000"/>
              <a:gd name="connsiteX566" fmla="*/ 2096099 w 7467600"/>
              <a:gd name="connsiteY566" fmla="*/ 2345900 h 6858000"/>
              <a:gd name="connsiteX567" fmla="*/ 2283317 w 7467600"/>
              <a:gd name="connsiteY567" fmla="*/ 1796925 h 6858000"/>
              <a:gd name="connsiteX568" fmla="*/ 2399523 w 7467600"/>
              <a:gd name="connsiteY568" fmla="*/ 1428234 h 6858000"/>
              <a:gd name="connsiteX569" fmla="*/ 2448558 w 7467600"/>
              <a:gd name="connsiteY569" fmla="*/ 1373435 h 6858000"/>
              <a:gd name="connsiteX570" fmla="*/ 2312521 w 7467600"/>
              <a:gd name="connsiteY570" fmla="*/ 1806140 h 6858000"/>
              <a:gd name="connsiteX571" fmla="*/ 2127533 w 7467600"/>
              <a:gd name="connsiteY571" fmla="*/ 2348380 h 6858000"/>
              <a:gd name="connsiteX572" fmla="*/ 2358080 w 7467600"/>
              <a:gd name="connsiteY572" fmla="*/ 1866134 h 6858000"/>
              <a:gd name="connsiteX573" fmla="*/ 2407436 w 7467600"/>
              <a:gd name="connsiteY573" fmla="*/ 1651070 h 6858000"/>
              <a:gd name="connsiteX574" fmla="*/ 2448558 w 7467600"/>
              <a:gd name="connsiteY574" fmla="*/ 1373435 h 6858000"/>
              <a:gd name="connsiteX575" fmla="*/ 278707 w 7467600"/>
              <a:gd name="connsiteY575" fmla="*/ 1352270 h 6858000"/>
              <a:gd name="connsiteX576" fmla="*/ 321570 w 7467600"/>
              <a:gd name="connsiteY576" fmla="*/ 1861610 h 6858000"/>
              <a:gd name="connsiteX577" fmla="*/ 294281 w 7467600"/>
              <a:gd name="connsiteY577" fmla="*/ 1440658 h 6858000"/>
              <a:gd name="connsiteX578" fmla="*/ 278707 w 7467600"/>
              <a:gd name="connsiteY578" fmla="*/ 1352270 h 6858000"/>
              <a:gd name="connsiteX579" fmla="*/ 1423821 w 7467600"/>
              <a:gd name="connsiteY579" fmla="*/ 1351958 h 6858000"/>
              <a:gd name="connsiteX580" fmla="*/ 1638521 w 7467600"/>
              <a:gd name="connsiteY580" fmla="*/ 1908470 h 6858000"/>
              <a:gd name="connsiteX581" fmla="*/ 1754199 w 7467600"/>
              <a:gd name="connsiteY581" fmla="*/ 2149284 h 6858000"/>
              <a:gd name="connsiteX582" fmla="*/ 1908359 w 7467600"/>
              <a:gd name="connsiteY582" fmla="*/ 2364988 h 6858000"/>
              <a:gd name="connsiteX583" fmla="*/ 1647661 w 7467600"/>
              <a:gd name="connsiteY583" fmla="*/ 1825945 h 6858000"/>
              <a:gd name="connsiteX584" fmla="*/ 1423821 w 7467600"/>
              <a:gd name="connsiteY584" fmla="*/ 1351958 h 6858000"/>
              <a:gd name="connsiteX585" fmla="*/ 1431890 w 7467600"/>
              <a:gd name="connsiteY585" fmla="*/ 1306475 h 6858000"/>
              <a:gd name="connsiteX586" fmla="*/ 1507597 w 7467600"/>
              <a:gd name="connsiteY586" fmla="*/ 1446132 h 6858000"/>
              <a:gd name="connsiteX587" fmla="*/ 1674586 w 7467600"/>
              <a:gd name="connsiteY587" fmla="*/ 1813832 h 6858000"/>
              <a:gd name="connsiteX588" fmla="*/ 1815950 w 7467600"/>
              <a:gd name="connsiteY588" fmla="*/ 2128564 h 6858000"/>
              <a:gd name="connsiteX589" fmla="*/ 1984242 w 7467600"/>
              <a:gd name="connsiteY589" fmla="*/ 2430829 h 6858000"/>
              <a:gd name="connsiteX590" fmla="*/ 2014023 w 7467600"/>
              <a:gd name="connsiteY590" fmla="*/ 2450995 h 6858000"/>
              <a:gd name="connsiteX591" fmla="*/ 1747337 w 7467600"/>
              <a:gd name="connsiteY591" fmla="*/ 1855264 h 6858000"/>
              <a:gd name="connsiteX592" fmla="*/ 1533749 w 7467600"/>
              <a:gd name="connsiteY592" fmla="*/ 1478656 h 6858000"/>
              <a:gd name="connsiteX593" fmla="*/ 1431890 w 7467600"/>
              <a:gd name="connsiteY593" fmla="*/ 1306475 h 6858000"/>
              <a:gd name="connsiteX594" fmla="*/ 5052692 w 7467600"/>
              <a:gd name="connsiteY594" fmla="*/ 1292994 h 6858000"/>
              <a:gd name="connsiteX595" fmla="*/ 5200661 w 7467600"/>
              <a:gd name="connsiteY595" fmla="*/ 1635186 h 6858000"/>
              <a:gd name="connsiteX596" fmla="*/ 5297138 w 7467600"/>
              <a:gd name="connsiteY596" fmla="*/ 1906351 h 6858000"/>
              <a:gd name="connsiteX597" fmla="*/ 5052692 w 7467600"/>
              <a:gd name="connsiteY597" fmla="*/ 1292994 h 6858000"/>
              <a:gd name="connsiteX598" fmla="*/ 5009948 w 7467600"/>
              <a:gd name="connsiteY598" fmla="*/ 1273619 h 6858000"/>
              <a:gd name="connsiteX599" fmla="*/ 5121777 w 7467600"/>
              <a:gd name="connsiteY599" fmla="*/ 1654213 h 6858000"/>
              <a:gd name="connsiteX600" fmla="*/ 5293545 w 7467600"/>
              <a:gd name="connsiteY600" fmla="*/ 2072247 h 6858000"/>
              <a:gd name="connsiteX601" fmla="*/ 5294042 w 7467600"/>
              <a:gd name="connsiteY601" fmla="*/ 2065019 h 6858000"/>
              <a:gd name="connsiteX602" fmla="*/ 5171936 w 7467600"/>
              <a:gd name="connsiteY602" fmla="*/ 1647613 h 6858000"/>
              <a:gd name="connsiteX603" fmla="*/ 5009948 w 7467600"/>
              <a:gd name="connsiteY603" fmla="*/ 1273619 h 6858000"/>
              <a:gd name="connsiteX604" fmla="*/ 655236 w 7467600"/>
              <a:gd name="connsiteY604" fmla="*/ 1268632 h 6858000"/>
              <a:gd name="connsiteX605" fmla="*/ 839521 w 7467600"/>
              <a:gd name="connsiteY605" fmla="*/ 1685315 h 6858000"/>
              <a:gd name="connsiteX606" fmla="*/ 1109416 w 7467600"/>
              <a:gd name="connsiteY606" fmla="*/ 2061663 h 6858000"/>
              <a:gd name="connsiteX607" fmla="*/ 1298300 w 7467600"/>
              <a:gd name="connsiteY607" fmla="*/ 2247742 h 6858000"/>
              <a:gd name="connsiteX608" fmla="*/ 1125871 w 7467600"/>
              <a:gd name="connsiteY608" fmla="*/ 1989513 h 6858000"/>
              <a:gd name="connsiteX609" fmla="*/ 981574 w 7467600"/>
              <a:gd name="connsiteY609" fmla="*/ 1783157 h 6858000"/>
              <a:gd name="connsiteX610" fmla="*/ 922198 w 7467600"/>
              <a:gd name="connsiteY610" fmla="*/ 1677437 h 6858000"/>
              <a:gd name="connsiteX611" fmla="*/ 869293 w 7467600"/>
              <a:gd name="connsiteY611" fmla="*/ 1583214 h 6858000"/>
              <a:gd name="connsiteX612" fmla="*/ 751431 w 7467600"/>
              <a:gd name="connsiteY612" fmla="*/ 1405731 h 6858000"/>
              <a:gd name="connsiteX613" fmla="*/ 655236 w 7467600"/>
              <a:gd name="connsiteY613" fmla="*/ 1268632 h 6858000"/>
              <a:gd name="connsiteX614" fmla="*/ 6516292 w 7467600"/>
              <a:gd name="connsiteY614" fmla="*/ 1263064 h 6858000"/>
              <a:gd name="connsiteX615" fmla="*/ 5736320 w 7467600"/>
              <a:gd name="connsiteY615" fmla="*/ 1501803 h 6858000"/>
              <a:gd name="connsiteX616" fmla="*/ 6516292 w 7467600"/>
              <a:gd name="connsiteY616" fmla="*/ 1263064 h 6858000"/>
              <a:gd name="connsiteX617" fmla="*/ 291466 w 7467600"/>
              <a:gd name="connsiteY617" fmla="*/ 1250369 h 6858000"/>
              <a:gd name="connsiteX618" fmla="*/ 323180 w 7467600"/>
              <a:gd name="connsiteY618" fmla="*/ 1435283 h 6858000"/>
              <a:gd name="connsiteX619" fmla="*/ 349381 w 7467600"/>
              <a:gd name="connsiteY619" fmla="*/ 1875041 h 6858000"/>
              <a:gd name="connsiteX620" fmla="*/ 374363 w 7467600"/>
              <a:gd name="connsiteY620" fmla="*/ 1506494 h 6858000"/>
              <a:gd name="connsiteX621" fmla="*/ 302168 w 7467600"/>
              <a:gd name="connsiteY621" fmla="*/ 1274495 h 6858000"/>
              <a:gd name="connsiteX622" fmla="*/ 291466 w 7467600"/>
              <a:gd name="connsiteY622" fmla="*/ 1250369 h 6858000"/>
              <a:gd name="connsiteX623" fmla="*/ 678222 w 7467600"/>
              <a:gd name="connsiteY623" fmla="*/ 1248670 h 6858000"/>
              <a:gd name="connsiteX624" fmla="*/ 775536 w 7467600"/>
              <a:gd name="connsiteY624" fmla="*/ 1388015 h 6858000"/>
              <a:gd name="connsiteX625" fmla="*/ 894529 w 7467600"/>
              <a:gd name="connsiteY625" fmla="*/ 1567739 h 6858000"/>
              <a:gd name="connsiteX626" fmla="*/ 948000 w 7467600"/>
              <a:gd name="connsiteY626" fmla="*/ 1663088 h 6858000"/>
              <a:gd name="connsiteX627" fmla="*/ 1006812 w 7467600"/>
              <a:gd name="connsiteY627" fmla="*/ 1767683 h 6858000"/>
              <a:gd name="connsiteX628" fmla="*/ 1149133 w 7467600"/>
              <a:gd name="connsiteY628" fmla="*/ 1971513 h 6858000"/>
              <a:gd name="connsiteX629" fmla="*/ 1333952 w 7467600"/>
              <a:gd name="connsiteY629" fmla="*/ 2251620 h 6858000"/>
              <a:gd name="connsiteX630" fmla="*/ 1337329 w 7467600"/>
              <a:gd name="connsiteY630" fmla="*/ 2258350 h 6858000"/>
              <a:gd name="connsiteX631" fmla="*/ 1014726 w 7467600"/>
              <a:gd name="connsiteY631" fmla="*/ 1615556 h 6858000"/>
              <a:gd name="connsiteX632" fmla="*/ 678222 w 7467600"/>
              <a:gd name="connsiteY632" fmla="*/ 1248670 h 6858000"/>
              <a:gd name="connsiteX633" fmla="*/ 6691602 w 7467600"/>
              <a:gd name="connsiteY633" fmla="*/ 1140573 h 6858000"/>
              <a:gd name="connsiteX634" fmla="*/ 6571100 w 7467600"/>
              <a:gd name="connsiteY634" fmla="*/ 1183662 h 6858000"/>
              <a:gd name="connsiteX635" fmla="*/ 6241687 w 7467600"/>
              <a:gd name="connsiteY635" fmla="*/ 1257600 h 6858000"/>
              <a:gd name="connsiteX636" fmla="*/ 5693009 w 7467600"/>
              <a:gd name="connsiteY636" fmla="*/ 1478256 h 6858000"/>
              <a:gd name="connsiteX637" fmla="*/ 6548420 w 7467600"/>
              <a:gd name="connsiteY637" fmla="*/ 1214599 h 6858000"/>
              <a:gd name="connsiteX638" fmla="*/ 6605473 w 7467600"/>
              <a:gd name="connsiteY638" fmla="*/ 1184686 h 6858000"/>
              <a:gd name="connsiteX639" fmla="*/ 6691602 w 7467600"/>
              <a:gd name="connsiteY639" fmla="*/ 1140573 h 6858000"/>
              <a:gd name="connsiteX640" fmla="*/ 4002475 w 7467600"/>
              <a:gd name="connsiteY640" fmla="*/ 1037802 h 6858000"/>
              <a:gd name="connsiteX641" fmla="*/ 4000324 w 7467600"/>
              <a:gd name="connsiteY641" fmla="*/ 1039362 h 6858000"/>
              <a:gd name="connsiteX642" fmla="*/ 4002862 w 7467600"/>
              <a:gd name="connsiteY642" fmla="*/ 1042866 h 6858000"/>
              <a:gd name="connsiteX643" fmla="*/ 4002475 w 7467600"/>
              <a:gd name="connsiteY643" fmla="*/ 1037802 h 6858000"/>
              <a:gd name="connsiteX644" fmla="*/ 506322 w 7467600"/>
              <a:gd name="connsiteY644" fmla="*/ 1020997 h 6858000"/>
              <a:gd name="connsiteX645" fmla="*/ 533068 w 7467600"/>
              <a:gd name="connsiteY645" fmla="*/ 1029409 h 6858000"/>
              <a:gd name="connsiteX646" fmla="*/ 1232525 w 7467600"/>
              <a:gd name="connsiteY646" fmla="*/ 1804675 h 6858000"/>
              <a:gd name="connsiteX647" fmla="*/ 1388858 w 7467600"/>
              <a:gd name="connsiteY647" fmla="*/ 2368011 h 6858000"/>
              <a:gd name="connsiteX648" fmla="*/ 1384098 w 7467600"/>
              <a:gd name="connsiteY648" fmla="*/ 2378125 h 6858000"/>
              <a:gd name="connsiteX649" fmla="*/ 1425393 w 7467600"/>
              <a:gd name="connsiteY649" fmla="*/ 2589124 h 6858000"/>
              <a:gd name="connsiteX650" fmla="*/ 1424001 w 7467600"/>
              <a:gd name="connsiteY650" fmla="*/ 2597541 h 6858000"/>
              <a:gd name="connsiteX651" fmla="*/ 2152729 w 7467600"/>
              <a:gd name="connsiteY651" fmla="*/ 2864487 h 6858000"/>
              <a:gd name="connsiteX652" fmla="*/ 2020609 w 7467600"/>
              <a:gd name="connsiteY652" fmla="*/ 2539671 h 6858000"/>
              <a:gd name="connsiteX653" fmla="*/ 2018920 w 7467600"/>
              <a:gd name="connsiteY653" fmla="*/ 2536309 h 6858000"/>
              <a:gd name="connsiteX654" fmla="*/ 1342441 w 7467600"/>
              <a:gd name="connsiteY654" fmla="*/ 1173017 h 6858000"/>
              <a:gd name="connsiteX655" fmla="*/ 1367925 w 7467600"/>
              <a:gd name="connsiteY655" fmla="*/ 1135648 h 6858000"/>
              <a:gd name="connsiteX656" fmla="*/ 1771401 w 7467600"/>
              <a:gd name="connsiteY656" fmla="*/ 1806673 h 6858000"/>
              <a:gd name="connsiteX657" fmla="*/ 1972385 w 7467600"/>
              <a:gd name="connsiteY657" fmla="*/ 2198735 h 6858000"/>
              <a:gd name="connsiteX658" fmla="*/ 2040892 w 7467600"/>
              <a:gd name="connsiteY658" fmla="*/ 2405205 h 6858000"/>
              <a:gd name="connsiteX659" fmla="*/ 2131689 w 7467600"/>
              <a:gd name="connsiteY659" fmla="*/ 1936926 h 6858000"/>
              <a:gd name="connsiteX660" fmla="*/ 2454820 w 7467600"/>
              <a:gd name="connsiteY660" fmla="*/ 1248808 h 6858000"/>
              <a:gd name="connsiteX661" fmla="*/ 2492512 w 7467600"/>
              <a:gd name="connsiteY661" fmla="*/ 1302920 h 6858000"/>
              <a:gd name="connsiteX662" fmla="*/ 2081216 w 7467600"/>
              <a:gd name="connsiteY662" fmla="*/ 2527513 h 6858000"/>
              <a:gd name="connsiteX663" fmla="*/ 2081211 w 7467600"/>
              <a:gd name="connsiteY663" fmla="*/ 2528916 h 6858000"/>
              <a:gd name="connsiteX664" fmla="*/ 2199067 w 7467600"/>
              <a:gd name="connsiteY664" fmla="*/ 2884061 h 6858000"/>
              <a:gd name="connsiteX665" fmla="*/ 3192586 w 7467600"/>
              <a:gd name="connsiteY665" fmla="*/ 3411496 h 6858000"/>
              <a:gd name="connsiteX666" fmla="*/ 3182620 w 7467600"/>
              <a:gd name="connsiteY666" fmla="*/ 3483279 h 6858000"/>
              <a:gd name="connsiteX667" fmla="*/ 2435119 w 7467600"/>
              <a:gd name="connsiteY667" fmla="*/ 3080173 h 6858000"/>
              <a:gd name="connsiteX668" fmla="*/ 2410152 w 7467600"/>
              <a:gd name="connsiteY668" fmla="*/ 3063751 h 6858000"/>
              <a:gd name="connsiteX669" fmla="*/ 2408099 w 7467600"/>
              <a:gd name="connsiteY669" fmla="*/ 3064403 h 6858000"/>
              <a:gd name="connsiteX670" fmla="*/ 2407218 w 7467600"/>
              <a:gd name="connsiteY670" fmla="*/ 3070324 h 6858000"/>
              <a:gd name="connsiteX671" fmla="*/ 2380138 w 7467600"/>
              <a:gd name="connsiteY671" fmla="*/ 3099341 h 6858000"/>
              <a:gd name="connsiteX672" fmla="*/ 1765923 w 7467600"/>
              <a:gd name="connsiteY672" fmla="*/ 3581043 h 6858000"/>
              <a:gd name="connsiteX673" fmla="*/ 1702258 w 7467600"/>
              <a:gd name="connsiteY673" fmla="*/ 3612286 h 6858000"/>
              <a:gd name="connsiteX674" fmla="*/ 1538370 w 7467600"/>
              <a:gd name="connsiteY674" fmla="*/ 3811804 h 6858000"/>
              <a:gd name="connsiteX675" fmla="*/ 542867 w 7467600"/>
              <a:gd name="connsiteY675" fmla="*/ 4944092 h 6858000"/>
              <a:gd name="connsiteX676" fmla="*/ 515800 w 7467600"/>
              <a:gd name="connsiteY676" fmla="*/ 4862180 h 6858000"/>
              <a:gd name="connsiteX677" fmla="*/ 909145 w 7467600"/>
              <a:gd name="connsiteY677" fmla="*/ 4199225 h 6858000"/>
              <a:gd name="connsiteX678" fmla="*/ 1214067 w 7467600"/>
              <a:gd name="connsiteY678" fmla="*/ 3908561 h 6858000"/>
              <a:gd name="connsiteX679" fmla="*/ 640967 w 7467600"/>
              <a:gd name="connsiteY679" fmla="*/ 4105601 h 6858000"/>
              <a:gd name="connsiteX680" fmla="*/ 112563 w 7467600"/>
              <a:gd name="connsiteY680" fmla="*/ 4396952 h 6858000"/>
              <a:gd name="connsiteX681" fmla="*/ 0 w 7467600"/>
              <a:gd name="connsiteY681" fmla="*/ 4466006 h 6858000"/>
              <a:gd name="connsiteX682" fmla="*/ 0 w 7467600"/>
              <a:gd name="connsiteY682" fmla="*/ 4233763 h 6858000"/>
              <a:gd name="connsiteX683" fmla="*/ 36881 w 7467600"/>
              <a:gd name="connsiteY683" fmla="*/ 4200118 h 6858000"/>
              <a:gd name="connsiteX684" fmla="*/ 910534 w 7467600"/>
              <a:gd name="connsiteY684" fmla="*/ 3629753 h 6858000"/>
              <a:gd name="connsiteX685" fmla="*/ 1578717 w 7467600"/>
              <a:gd name="connsiteY685" fmla="*/ 3575982 h 6858000"/>
              <a:gd name="connsiteX686" fmla="*/ 2338780 w 7467600"/>
              <a:gd name="connsiteY686" fmla="*/ 3033725 h 6858000"/>
              <a:gd name="connsiteX687" fmla="*/ 1807991 w 7467600"/>
              <a:gd name="connsiteY687" fmla="*/ 2807184 h 6858000"/>
              <a:gd name="connsiteX688" fmla="*/ 1416358 w 7467600"/>
              <a:gd name="connsiteY688" fmla="*/ 3112571 h 6858000"/>
              <a:gd name="connsiteX689" fmla="*/ 939066 w 7467600"/>
              <a:gd name="connsiteY689" fmla="*/ 3378798 h 6858000"/>
              <a:gd name="connsiteX690" fmla="*/ 115099 w 7467600"/>
              <a:gd name="connsiteY690" fmla="*/ 3607650 h 6858000"/>
              <a:gd name="connsiteX691" fmla="*/ 97284 w 7467600"/>
              <a:gd name="connsiteY691" fmla="*/ 3520393 h 6858000"/>
              <a:gd name="connsiteX692" fmla="*/ 922050 w 7467600"/>
              <a:gd name="connsiteY692" fmla="*/ 3074867 h 6858000"/>
              <a:gd name="connsiteX693" fmla="*/ 1405265 w 7467600"/>
              <a:gd name="connsiteY693" fmla="*/ 3016319 h 6858000"/>
              <a:gd name="connsiteX694" fmla="*/ 1407512 w 7467600"/>
              <a:gd name="connsiteY694" fmla="*/ 3018001 h 6858000"/>
              <a:gd name="connsiteX695" fmla="*/ 1726266 w 7467600"/>
              <a:gd name="connsiteY695" fmla="*/ 2777274 h 6858000"/>
              <a:gd name="connsiteX696" fmla="*/ 625390 w 7467600"/>
              <a:gd name="connsiteY696" fmla="*/ 2514541 h 6858000"/>
              <a:gd name="connsiteX697" fmla="*/ 619799 w 7467600"/>
              <a:gd name="connsiteY697" fmla="*/ 2527180 h 6858000"/>
              <a:gd name="connsiteX698" fmla="*/ 310030 w 7467600"/>
              <a:gd name="connsiteY698" fmla="*/ 2771818 h 6858000"/>
              <a:gd name="connsiteX699" fmla="*/ 173877 w 7467600"/>
              <a:gd name="connsiteY699" fmla="*/ 2937056 h 6858000"/>
              <a:gd name="connsiteX700" fmla="*/ 77889 w 7467600"/>
              <a:gd name="connsiteY700" fmla="*/ 3138440 h 6858000"/>
              <a:gd name="connsiteX701" fmla="*/ 0 w 7467600"/>
              <a:gd name="connsiteY701" fmla="*/ 3271395 h 6858000"/>
              <a:gd name="connsiteX702" fmla="*/ 0 w 7467600"/>
              <a:gd name="connsiteY702" fmla="*/ 3153002 h 6858000"/>
              <a:gd name="connsiteX703" fmla="*/ 2386 w 7467600"/>
              <a:gd name="connsiteY703" fmla="*/ 3149203 h 6858000"/>
              <a:gd name="connsiteX704" fmla="*/ 89753 w 7467600"/>
              <a:gd name="connsiteY704" fmla="*/ 2987702 h 6858000"/>
              <a:gd name="connsiteX705" fmla="*/ 76869 w 7467600"/>
              <a:gd name="connsiteY705" fmla="*/ 3005404 h 6858000"/>
              <a:gd name="connsiteX706" fmla="*/ 32049 w 7467600"/>
              <a:gd name="connsiteY706" fmla="*/ 3065814 h 6858000"/>
              <a:gd name="connsiteX707" fmla="*/ 0 w 7467600"/>
              <a:gd name="connsiteY707" fmla="*/ 3108744 h 6858000"/>
              <a:gd name="connsiteX708" fmla="*/ 0 w 7467600"/>
              <a:gd name="connsiteY708" fmla="*/ 3058059 h 6858000"/>
              <a:gd name="connsiteX709" fmla="*/ 7610 w 7467600"/>
              <a:gd name="connsiteY709" fmla="*/ 3047889 h 6858000"/>
              <a:gd name="connsiteX710" fmla="*/ 52419 w 7467600"/>
              <a:gd name="connsiteY710" fmla="*/ 2987479 h 6858000"/>
              <a:gd name="connsiteX711" fmla="*/ 59142 w 7467600"/>
              <a:gd name="connsiteY711" fmla="*/ 2978488 h 6858000"/>
              <a:gd name="connsiteX712" fmla="*/ 0 w 7467600"/>
              <a:gd name="connsiteY712" fmla="*/ 3015334 h 6858000"/>
              <a:gd name="connsiteX713" fmla="*/ 0 w 7467600"/>
              <a:gd name="connsiteY713" fmla="*/ 2914286 h 6858000"/>
              <a:gd name="connsiteX714" fmla="*/ 36383 w 7467600"/>
              <a:gd name="connsiteY714" fmla="*/ 2901128 h 6858000"/>
              <a:gd name="connsiteX715" fmla="*/ 156329 w 7467600"/>
              <a:gd name="connsiteY715" fmla="*/ 2840533 h 6858000"/>
              <a:gd name="connsiteX716" fmla="*/ 358355 w 7467600"/>
              <a:gd name="connsiteY716" fmla="*/ 2620471 h 6858000"/>
              <a:gd name="connsiteX717" fmla="*/ 510577 w 7467600"/>
              <a:gd name="connsiteY717" fmla="*/ 2501244 h 6858000"/>
              <a:gd name="connsiteX718" fmla="*/ 211967 w 7467600"/>
              <a:gd name="connsiteY718" fmla="*/ 2479171 h 6858000"/>
              <a:gd name="connsiteX719" fmla="*/ 0 w 7467600"/>
              <a:gd name="connsiteY719" fmla="*/ 2476398 h 6858000"/>
              <a:gd name="connsiteX720" fmla="*/ 0 w 7467600"/>
              <a:gd name="connsiteY720" fmla="*/ 2389189 h 6858000"/>
              <a:gd name="connsiteX721" fmla="*/ 103062 w 7467600"/>
              <a:gd name="connsiteY721" fmla="*/ 2389518 h 6858000"/>
              <a:gd name="connsiteX722" fmla="*/ 510734 w 7467600"/>
              <a:gd name="connsiteY722" fmla="*/ 2416201 h 6858000"/>
              <a:gd name="connsiteX723" fmla="*/ 279257 w 7467600"/>
              <a:gd name="connsiteY723" fmla="*/ 2092102 h 6858000"/>
              <a:gd name="connsiteX724" fmla="*/ 65265 w 7467600"/>
              <a:gd name="connsiteY724" fmla="*/ 2006049 h 6858000"/>
              <a:gd name="connsiteX725" fmla="*/ 0 w 7467600"/>
              <a:gd name="connsiteY725" fmla="*/ 1982532 h 6858000"/>
              <a:gd name="connsiteX726" fmla="*/ 0 w 7467600"/>
              <a:gd name="connsiteY726" fmla="*/ 1912789 h 6858000"/>
              <a:gd name="connsiteX727" fmla="*/ 97460 w 7467600"/>
              <a:gd name="connsiteY727" fmla="*/ 1953725 h 6858000"/>
              <a:gd name="connsiteX728" fmla="*/ 221272 w 7467600"/>
              <a:gd name="connsiteY728" fmla="*/ 1980766 h 6858000"/>
              <a:gd name="connsiteX729" fmla="*/ 116765 w 7467600"/>
              <a:gd name="connsiteY729" fmla="*/ 1911033 h 6858000"/>
              <a:gd name="connsiteX730" fmla="*/ 16405 w 7467600"/>
              <a:gd name="connsiteY730" fmla="*/ 1803412 h 6858000"/>
              <a:gd name="connsiteX731" fmla="*/ 0 w 7467600"/>
              <a:gd name="connsiteY731" fmla="*/ 1784777 h 6858000"/>
              <a:gd name="connsiteX732" fmla="*/ 0 w 7467600"/>
              <a:gd name="connsiteY732" fmla="*/ 1740082 h 6858000"/>
              <a:gd name="connsiteX733" fmla="*/ 39394 w 7467600"/>
              <a:gd name="connsiteY733" fmla="*/ 1784856 h 6858000"/>
              <a:gd name="connsiteX734" fmla="*/ 135813 w 7467600"/>
              <a:gd name="connsiteY734" fmla="*/ 1888838 h 6858000"/>
              <a:gd name="connsiteX735" fmla="*/ 242575 w 7467600"/>
              <a:gd name="connsiteY735" fmla="*/ 1958841 h 6858000"/>
              <a:gd name="connsiteX736" fmla="*/ 82197 w 7467600"/>
              <a:gd name="connsiteY736" fmla="*/ 1754826 h 6858000"/>
              <a:gd name="connsiteX737" fmla="*/ 0 w 7467600"/>
              <a:gd name="connsiteY737" fmla="*/ 1679650 h 6858000"/>
              <a:gd name="connsiteX738" fmla="*/ 0 w 7467600"/>
              <a:gd name="connsiteY738" fmla="*/ 1602463 h 6858000"/>
              <a:gd name="connsiteX739" fmla="*/ 84689 w 7467600"/>
              <a:gd name="connsiteY739" fmla="*/ 1677442 h 6858000"/>
              <a:gd name="connsiteX740" fmla="*/ 298437 w 7467600"/>
              <a:gd name="connsiteY740" fmla="*/ 1968019 h 6858000"/>
              <a:gd name="connsiteX741" fmla="*/ 227269 w 7467600"/>
              <a:gd name="connsiteY741" fmla="*/ 1114064 h 6858000"/>
              <a:gd name="connsiteX742" fmla="*/ 248003 w 7467600"/>
              <a:gd name="connsiteY742" fmla="*/ 1089613 h 6858000"/>
              <a:gd name="connsiteX743" fmla="*/ 427020 w 7467600"/>
              <a:gd name="connsiteY743" fmla="*/ 1619803 h 6858000"/>
              <a:gd name="connsiteX744" fmla="*/ 340345 w 7467600"/>
              <a:gd name="connsiteY744" fmla="*/ 2027739 h 6858000"/>
              <a:gd name="connsiteX745" fmla="*/ 360865 w 7467600"/>
              <a:gd name="connsiteY745" fmla="*/ 2044827 h 6858000"/>
              <a:gd name="connsiteX746" fmla="*/ 560414 w 7467600"/>
              <a:gd name="connsiteY746" fmla="*/ 2421457 h 6858000"/>
              <a:gd name="connsiteX747" fmla="*/ 1359703 w 7467600"/>
              <a:gd name="connsiteY747" fmla="*/ 2578554 h 6858000"/>
              <a:gd name="connsiteX748" fmla="*/ 1359422 w 7467600"/>
              <a:gd name="connsiteY748" fmla="*/ 2577994 h 6858000"/>
              <a:gd name="connsiteX749" fmla="*/ 828701 w 7467600"/>
              <a:gd name="connsiteY749" fmla="*/ 1839520 h 6858000"/>
              <a:gd name="connsiteX750" fmla="*/ 494427 w 7467600"/>
              <a:gd name="connsiteY750" fmla="*/ 1092333 h 6858000"/>
              <a:gd name="connsiteX751" fmla="*/ 506322 w 7467600"/>
              <a:gd name="connsiteY751" fmla="*/ 1020997 h 6858000"/>
              <a:gd name="connsiteX752" fmla="*/ 4570198 w 7467600"/>
              <a:gd name="connsiteY752" fmla="*/ 978081 h 6858000"/>
              <a:gd name="connsiteX753" fmla="*/ 4523691 w 7467600"/>
              <a:gd name="connsiteY753" fmla="*/ 1127776 h 6858000"/>
              <a:gd name="connsiteX754" fmla="*/ 4509875 w 7467600"/>
              <a:gd name="connsiteY754" fmla="*/ 1167552 h 6858000"/>
              <a:gd name="connsiteX755" fmla="*/ 4478168 w 7467600"/>
              <a:gd name="connsiteY755" fmla="*/ 1260735 h 6858000"/>
              <a:gd name="connsiteX756" fmla="*/ 4409309 w 7467600"/>
              <a:gd name="connsiteY756" fmla="*/ 1666996 h 6858000"/>
              <a:gd name="connsiteX757" fmla="*/ 4370031 w 7467600"/>
              <a:gd name="connsiteY757" fmla="*/ 1955666 h 6858000"/>
              <a:gd name="connsiteX758" fmla="*/ 4570198 w 7467600"/>
              <a:gd name="connsiteY758" fmla="*/ 978081 h 6858000"/>
              <a:gd name="connsiteX759" fmla="*/ 4557898 w 7467600"/>
              <a:gd name="connsiteY759" fmla="*/ 900011 h 6858000"/>
              <a:gd name="connsiteX760" fmla="*/ 4344840 w 7467600"/>
              <a:gd name="connsiteY760" fmla="*/ 1922038 h 6858000"/>
              <a:gd name="connsiteX761" fmla="*/ 4378710 w 7467600"/>
              <a:gd name="connsiteY761" fmla="*/ 1665516 h 6858000"/>
              <a:gd name="connsiteX762" fmla="*/ 4448798 w 7467600"/>
              <a:gd name="connsiteY762" fmla="*/ 1253024 h 6858000"/>
              <a:gd name="connsiteX763" fmla="*/ 4480315 w 7467600"/>
              <a:gd name="connsiteY763" fmla="*/ 1158454 h 6858000"/>
              <a:gd name="connsiteX764" fmla="*/ 4494133 w 7467600"/>
              <a:gd name="connsiteY764" fmla="*/ 1118676 h 6858000"/>
              <a:gd name="connsiteX765" fmla="*/ 4557898 w 7467600"/>
              <a:gd name="connsiteY765" fmla="*/ 900011 h 6858000"/>
              <a:gd name="connsiteX766" fmla="*/ 5870151 w 7467600"/>
              <a:gd name="connsiteY766" fmla="*/ 898890 h 6858000"/>
              <a:gd name="connsiteX767" fmla="*/ 5861335 w 7467600"/>
              <a:gd name="connsiteY767" fmla="*/ 899177 h 6858000"/>
              <a:gd name="connsiteX768" fmla="*/ 5843702 w 7467600"/>
              <a:gd name="connsiteY768" fmla="*/ 899748 h 6858000"/>
              <a:gd name="connsiteX769" fmla="*/ 5651107 w 7467600"/>
              <a:gd name="connsiteY769" fmla="*/ 920306 h 6858000"/>
              <a:gd name="connsiteX770" fmla="*/ 5459407 w 7467600"/>
              <a:gd name="connsiteY770" fmla="*/ 940975 h 6858000"/>
              <a:gd name="connsiteX771" fmla="*/ 5374846 w 7467600"/>
              <a:gd name="connsiteY771" fmla="*/ 941988 h 6858000"/>
              <a:gd name="connsiteX772" fmla="*/ 5256105 w 7467600"/>
              <a:gd name="connsiteY772" fmla="*/ 945632 h 6858000"/>
              <a:gd name="connsiteX773" fmla="*/ 5107071 w 7467600"/>
              <a:gd name="connsiteY773" fmla="*/ 969720 h 6858000"/>
              <a:gd name="connsiteX774" fmla="*/ 4998681 w 7467600"/>
              <a:gd name="connsiteY774" fmla="*/ 988771 h 6858000"/>
              <a:gd name="connsiteX775" fmla="*/ 5870151 w 7467600"/>
              <a:gd name="connsiteY775" fmla="*/ 898890 h 6858000"/>
              <a:gd name="connsiteX776" fmla="*/ 5504425 w 7467600"/>
              <a:gd name="connsiteY776" fmla="*/ 848067 h 6858000"/>
              <a:gd name="connsiteX777" fmla="*/ 4968849 w 7467600"/>
              <a:gd name="connsiteY777" fmla="*/ 962318 h 6858000"/>
              <a:gd name="connsiteX778" fmla="*/ 5104039 w 7467600"/>
              <a:gd name="connsiteY778" fmla="*/ 940634 h 6858000"/>
              <a:gd name="connsiteX779" fmla="*/ 5256311 w 7467600"/>
              <a:gd name="connsiteY779" fmla="*/ 916490 h 6858000"/>
              <a:gd name="connsiteX780" fmla="*/ 5377381 w 7467600"/>
              <a:gd name="connsiteY780" fmla="*/ 912671 h 6858000"/>
              <a:gd name="connsiteX781" fmla="*/ 5460148 w 7467600"/>
              <a:gd name="connsiteY781" fmla="*/ 911442 h 6858000"/>
              <a:gd name="connsiteX782" fmla="*/ 5648971 w 7467600"/>
              <a:gd name="connsiteY782" fmla="*/ 891331 h 6858000"/>
              <a:gd name="connsiteX783" fmla="*/ 5844807 w 7467600"/>
              <a:gd name="connsiteY783" fmla="*/ 870718 h 6858000"/>
              <a:gd name="connsiteX784" fmla="*/ 5862975 w 7467600"/>
              <a:gd name="connsiteY784" fmla="*/ 869756 h 6858000"/>
              <a:gd name="connsiteX785" fmla="*/ 5920887 w 7467600"/>
              <a:gd name="connsiteY785" fmla="*/ 865929 h 6858000"/>
              <a:gd name="connsiteX786" fmla="*/ 5504425 w 7467600"/>
              <a:gd name="connsiteY786" fmla="*/ 848067 h 6858000"/>
              <a:gd name="connsiteX787" fmla="*/ 3607114 w 7467600"/>
              <a:gd name="connsiteY787" fmla="*/ 467441 h 6858000"/>
              <a:gd name="connsiteX788" fmla="*/ 3296242 w 7467600"/>
              <a:gd name="connsiteY788" fmla="*/ 807991 h 6858000"/>
              <a:gd name="connsiteX789" fmla="*/ 3174674 w 7467600"/>
              <a:gd name="connsiteY789" fmla="*/ 919759 h 6858000"/>
              <a:gd name="connsiteX790" fmla="*/ 3042978 w 7467600"/>
              <a:gd name="connsiteY790" fmla="*/ 1054894 h 6858000"/>
              <a:gd name="connsiteX791" fmla="*/ 2968914 w 7467600"/>
              <a:gd name="connsiteY791" fmla="*/ 1133756 h 6858000"/>
              <a:gd name="connsiteX792" fmla="*/ 3103823 w 7467600"/>
              <a:gd name="connsiteY792" fmla="*/ 1026814 h 6858000"/>
              <a:gd name="connsiteX793" fmla="*/ 3607114 w 7467600"/>
              <a:gd name="connsiteY793" fmla="*/ 467441 h 6858000"/>
              <a:gd name="connsiteX794" fmla="*/ 3744487 w 7467600"/>
              <a:gd name="connsiteY794" fmla="*/ 383136 h 6858000"/>
              <a:gd name="connsiteX795" fmla="*/ 3970213 w 7467600"/>
              <a:gd name="connsiteY795" fmla="*/ 995559 h 6858000"/>
              <a:gd name="connsiteX796" fmla="*/ 3744487 w 7467600"/>
              <a:gd name="connsiteY796" fmla="*/ 383136 h 6858000"/>
              <a:gd name="connsiteX797" fmla="*/ 3624562 w 7467600"/>
              <a:gd name="connsiteY797" fmla="*/ 367041 h 6858000"/>
              <a:gd name="connsiteX798" fmla="*/ 3489712 w 7467600"/>
              <a:gd name="connsiteY798" fmla="*/ 485386 h 6858000"/>
              <a:gd name="connsiteX799" fmla="*/ 3182994 w 7467600"/>
              <a:gd name="connsiteY799" fmla="*/ 828265 h 6858000"/>
              <a:gd name="connsiteX800" fmla="*/ 2892114 w 7467600"/>
              <a:gd name="connsiteY800" fmla="*/ 1172635 h 6858000"/>
              <a:gd name="connsiteX801" fmla="*/ 3021459 w 7467600"/>
              <a:gd name="connsiteY801" fmla="*/ 1035385 h 6858000"/>
              <a:gd name="connsiteX802" fmla="*/ 3153873 w 7467600"/>
              <a:gd name="connsiteY802" fmla="*/ 898971 h 6858000"/>
              <a:gd name="connsiteX803" fmla="*/ 3276511 w 7467600"/>
              <a:gd name="connsiteY803" fmla="*/ 786423 h 6858000"/>
              <a:gd name="connsiteX804" fmla="*/ 3584154 w 7467600"/>
              <a:gd name="connsiteY804" fmla="*/ 448218 h 6858000"/>
              <a:gd name="connsiteX805" fmla="*/ 3624562 w 7467600"/>
              <a:gd name="connsiteY805" fmla="*/ 367041 h 6858000"/>
              <a:gd name="connsiteX806" fmla="*/ 3766672 w 7467600"/>
              <a:gd name="connsiteY806" fmla="*/ 359429 h 6858000"/>
              <a:gd name="connsiteX807" fmla="*/ 3996338 w 7467600"/>
              <a:gd name="connsiteY807" fmla="*/ 968237 h 6858000"/>
              <a:gd name="connsiteX808" fmla="*/ 3766672 w 7467600"/>
              <a:gd name="connsiteY808" fmla="*/ 359429 h 6858000"/>
              <a:gd name="connsiteX809" fmla="*/ 5805386 w 7467600"/>
              <a:gd name="connsiteY809" fmla="*/ 239240 h 6858000"/>
              <a:gd name="connsiteX810" fmla="*/ 5736947 w 7467600"/>
              <a:gd name="connsiteY810" fmla="*/ 261367 h 6858000"/>
              <a:gd name="connsiteX811" fmla="*/ 5427012 w 7467600"/>
              <a:gd name="connsiteY811" fmla="*/ 311272 h 6858000"/>
              <a:gd name="connsiteX812" fmla="*/ 5147818 w 7467600"/>
              <a:gd name="connsiteY812" fmla="*/ 322112 h 6858000"/>
              <a:gd name="connsiteX813" fmla="*/ 5060854 w 7467600"/>
              <a:gd name="connsiteY813" fmla="*/ 311882 h 6858000"/>
              <a:gd name="connsiteX814" fmla="*/ 4945989 w 7467600"/>
              <a:gd name="connsiteY814" fmla="*/ 300516 h 6858000"/>
              <a:gd name="connsiteX815" fmla="*/ 5410479 w 7467600"/>
              <a:gd name="connsiteY815" fmla="*/ 348434 h 6858000"/>
              <a:gd name="connsiteX816" fmla="*/ 5805386 w 7467600"/>
              <a:gd name="connsiteY816" fmla="*/ 239240 h 6858000"/>
              <a:gd name="connsiteX817" fmla="*/ 5905192 w 7467600"/>
              <a:gd name="connsiteY817" fmla="*/ 163079 h 6858000"/>
              <a:gd name="connsiteX818" fmla="*/ 5865655 w 7467600"/>
              <a:gd name="connsiteY818" fmla="*/ 171901 h 6858000"/>
              <a:gd name="connsiteX819" fmla="*/ 5259740 w 7467600"/>
              <a:gd name="connsiteY819" fmla="*/ 257013 h 6858000"/>
              <a:gd name="connsiteX820" fmla="*/ 5208466 w 7467600"/>
              <a:gd name="connsiteY820" fmla="*/ 257550 h 6858000"/>
              <a:gd name="connsiteX821" fmla="*/ 4980204 w 7467600"/>
              <a:gd name="connsiteY821" fmla="*/ 271903 h 6858000"/>
              <a:gd name="connsiteX822" fmla="*/ 5068068 w 7467600"/>
              <a:gd name="connsiteY822" fmla="*/ 282244 h 6858000"/>
              <a:gd name="connsiteX823" fmla="*/ 5153231 w 7467600"/>
              <a:gd name="connsiteY823" fmla="*/ 292240 h 6858000"/>
              <a:gd name="connsiteX824" fmla="*/ 5426491 w 7467600"/>
              <a:gd name="connsiteY824" fmla="*/ 281128 h 6858000"/>
              <a:gd name="connsiteX825" fmla="*/ 5731212 w 7467600"/>
              <a:gd name="connsiteY825" fmla="*/ 231951 h 6858000"/>
              <a:gd name="connsiteX826" fmla="*/ 5905192 w 7467600"/>
              <a:gd name="connsiteY826" fmla="*/ 163079 h 6858000"/>
              <a:gd name="connsiteX827" fmla="*/ 5944437 w 7467600"/>
              <a:gd name="connsiteY827" fmla="*/ 113829 h 6858000"/>
              <a:gd name="connsiteX828" fmla="*/ 5825032 w 7467600"/>
              <a:gd name="connsiteY828" fmla="*/ 146405 h 6858000"/>
              <a:gd name="connsiteX829" fmla="*/ 4955599 w 7467600"/>
              <a:gd name="connsiteY829" fmla="*/ 247008 h 6858000"/>
              <a:gd name="connsiteX830" fmla="*/ 5210104 w 7467600"/>
              <a:gd name="connsiteY830" fmla="*/ 228123 h 6858000"/>
              <a:gd name="connsiteX831" fmla="*/ 5261015 w 7467600"/>
              <a:gd name="connsiteY831" fmla="*/ 227087 h 6858000"/>
              <a:gd name="connsiteX832" fmla="*/ 5861181 w 7467600"/>
              <a:gd name="connsiteY832" fmla="*/ 143093 h 6858000"/>
              <a:gd name="connsiteX833" fmla="*/ 5961252 w 7467600"/>
              <a:gd name="connsiteY833" fmla="*/ 114820 h 6858000"/>
              <a:gd name="connsiteX834" fmla="*/ 5944437 w 7467600"/>
              <a:gd name="connsiteY834" fmla="*/ 113829 h 6858000"/>
              <a:gd name="connsiteX835" fmla="*/ 3882765 w 7467600"/>
              <a:gd name="connsiteY835" fmla="*/ 0 h 6858000"/>
              <a:gd name="connsiteX836" fmla="*/ 3995099 w 7467600"/>
              <a:gd name="connsiteY836" fmla="*/ 0 h 6858000"/>
              <a:gd name="connsiteX837" fmla="*/ 4163818 w 7467600"/>
              <a:gd name="connsiteY837" fmla="*/ 234104 h 6858000"/>
              <a:gd name="connsiteX838" fmla="*/ 4172099 w 7467600"/>
              <a:gd name="connsiteY838" fmla="*/ 234207 h 6858000"/>
              <a:gd name="connsiteX839" fmla="*/ 4784282 w 7467600"/>
              <a:gd name="connsiteY839" fmla="*/ 276561 h 6858000"/>
              <a:gd name="connsiteX840" fmla="*/ 4801687 w 7467600"/>
              <a:gd name="connsiteY840" fmla="*/ 267764 h 6858000"/>
              <a:gd name="connsiteX841" fmla="*/ 6082788 w 7467600"/>
              <a:gd name="connsiteY841" fmla="*/ 64119 h 6858000"/>
              <a:gd name="connsiteX842" fmla="*/ 6099442 w 7467600"/>
              <a:gd name="connsiteY842" fmla="*/ 82568 h 6858000"/>
              <a:gd name="connsiteX843" fmla="*/ 4804137 w 7467600"/>
              <a:gd name="connsiteY843" fmla="*/ 320931 h 6858000"/>
              <a:gd name="connsiteX844" fmla="*/ 4227047 w 7467600"/>
              <a:gd name="connsiteY844" fmla="*/ 313415 h 6858000"/>
              <a:gd name="connsiteX845" fmla="*/ 4346041 w 7467600"/>
              <a:gd name="connsiteY845" fmla="*/ 456086 h 6858000"/>
              <a:gd name="connsiteX846" fmla="*/ 4870967 w 7467600"/>
              <a:gd name="connsiteY846" fmla="*/ 963061 h 6858000"/>
              <a:gd name="connsiteX847" fmla="*/ 4889647 w 7467600"/>
              <a:gd name="connsiteY847" fmla="*/ 957147 h 6858000"/>
              <a:gd name="connsiteX848" fmla="*/ 5422504 w 7467600"/>
              <a:gd name="connsiteY848" fmla="*/ 805191 h 6858000"/>
              <a:gd name="connsiteX849" fmla="*/ 6087656 w 7467600"/>
              <a:gd name="connsiteY849" fmla="*/ 826703 h 6858000"/>
              <a:gd name="connsiteX850" fmla="*/ 6058717 w 7467600"/>
              <a:gd name="connsiteY850" fmla="*/ 865992 h 6858000"/>
              <a:gd name="connsiteX851" fmla="*/ 4974153 w 7467600"/>
              <a:gd name="connsiteY851" fmla="*/ 1045456 h 6858000"/>
              <a:gd name="connsiteX852" fmla="*/ 5627835 w 7467600"/>
              <a:gd name="connsiteY852" fmla="*/ 1472077 h 6858000"/>
              <a:gd name="connsiteX853" fmla="*/ 5629817 w 7467600"/>
              <a:gd name="connsiteY853" fmla="*/ 1471412 h 6858000"/>
              <a:gd name="connsiteX854" fmla="*/ 5634124 w 7467600"/>
              <a:gd name="connsiteY854" fmla="*/ 1470572 h 6858000"/>
              <a:gd name="connsiteX855" fmla="*/ 5755832 w 7467600"/>
              <a:gd name="connsiteY855" fmla="*/ 1383886 h 6858000"/>
              <a:gd name="connsiteX856" fmla="*/ 6014186 w 7467600"/>
              <a:gd name="connsiteY856" fmla="*/ 1279799 h 6858000"/>
              <a:gd name="connsiteX857" fmla="*/ 6901619 w 7467600"/>
              <a:gd name="connsiteY857" fmla="*/ 1047874 h 6858000"/>
              <a:gd name="connsiteX858" fmla="*/ 6931566 w 7467600"/>
              <a:gd name="connsiteY858" fmla="*/ 1062034 h 6858000"/>
              <a:gd name="connsiteX859" fmla="*/ 5790982 w 7467600"/>
              <a:gd name="connsiteY859" fmla="*/ 1561380 h 6858000"/>
              <a:gd name="connsiteX860" fmla="*/ 6188971 w 7467600"/>
              <a:gd name="connsiteY860" fmla="*/ 1755168 h 6858000"/>
              <a:gd name="connsiteX861" fmla="*/ 6202446 w 7467600"/>
              <a:gd name="connsiteY861" fmla="*/ 1752268 h 6858000"/>
              <a:gd name="connsiteX862" fmla="*/ 7179560 w 7467600"/>
              <a:gd name="connsiteY862" fmla="*/ 1467551 h 6858000"/>
              <a:gd name="connsiteX863" fmla="*/ 7158730 w 7467600"/>
              <a:gd name="connsiteY863" fmla="*/ 1507835 h 6858000"/>
              <a:gd name="connsiteX864" fmla="*/ 6326959 w 7467600"/>
              <a:gd name="connsiteY864" fmla="*/ 1817686 h 6858000"/>
              <a:gd name="connsiteX865" fmla="*/ 6537433 w 7467600"/>
              <a:gd name="connsiteY865" fmla="*/ 1907790 h 6858000"/>
              <a:gd name="connsiteX866" fmla="*/ 6550221 w 7467600"/>
              <a:gd name="connsiteY866" fmla="*/ 1910729 h 6858000"/>
              <a:gd name="connsiteX867" fmla="*/ 6964438 w 7467600"/>
              <a:gd name="connsiteY867" fmla="*/ 2209505 h 6858000"/>
              <a:gd name="connsiteX868" fmla="*/ 7367862 w 7467600"/>
              <a:gd name="connsiteY868" fmla="*/ 2806833 h 6858000"/>
              <a:gd name="connsiteX869" fmla="*/ 7364329 w 7467600"/>
              <a:gd name="connsiteY869" fmla="*/ 2826907 h 6858000"/>
              <a:gd name="connsiteX870" fmla="*/ 7290545 w 7467600"/>
              <a:gd name="connsiteY870" fmla="*/ 2850663 h 6858000"/>
              <a:gd name="connsiteX871" fmla="*/ 6472036 w 7467600"/>
              <a:gd name="connsiteY871" fmla="*/ 1959003 h 6858000"/>
              <a:gd name="connsiteX872" fmla="*/ 5792897 w 7467600"/>
              <a:gd name="connsiteY872" fmla="*/ 1647747 h 6858000"/>
              <a:gd name="connsiteX873" fmla="*/ 5842751 w 7467600"/>
              <a:gd name="connsiteY873" fmla="*/ 1816112 h 6858000"/>
              <a:gd name="connsiteX874" fmla="*/ 5847424 w 7467600"/>
              <a:gd name="connsiteY874" fmla="*/ 1815776 h 6858000"/>
              <a:gd name="connsiteX875" fmla="*/ 6399821 w 7467600"/>
              <a:gd name="connsiteY875" fmla="*/ 2344799 h 6858000"/>
              <a:gd name="connsiteX876" fmla="*/ 6323232 w 7467600"/>
              <a:gd name="connsiteY876" fmla="*/ 2389634 h 6858000"/>
              <a:gd name="connsiteX877" fmla="*/ 5942958 w 7467600"/>
              <a:gd name="connsiteY877" fmla="*/ 2077708 h 6858000"/>
              <a:gd name="connsiteX878" fmla="*/ 5921559 w 7467600"/>
              <a:gd name="connsiteY878" fmla="*/ 2378596 h 6858000"/>
              <a:gd name="connsiteX879" fmla="*/ 5817651 w 7467600"/>
              <a:gd name="connsiteY879" fmla="*/ 3023919 h 6858000"/>
              <a:gd name="connsiteX880" fmla="*/ 5729634 w 7467600"/>
              <a:gd name="connsiteY880" fmla="*/ 3051849 h 6858000"/>
              <a:gd name="connsiteX881" fmla="*/ 5611018 w 7467600"/>
              <a:gd name="connsiteY881" fmla="*/ 2316769 h 6858000"/>
              <a:gd name="connsiteX882" fmla="*/ 5687608 w 7467600"/>
              <a:gd name="connsiteY882" fmla="*/ 2039972 h 6858000"/>
              <a:gd name="connsiteX883" fmla="*/ 5657554 w 7467600"/>
              <a:gd name="connsiteY883" fmla="*/ 1576445 h 6858000"/>
              <a:gd name="connsiteX884" fmla="*/ 5150475 w 7467600"/>
              <a:gd name="connsiteY884" fmla="*/ 1274012 h 6858000"/>
              <a:gd name="connsiteX885" fmla="*/ 5349142 w 7467600"/>
              <a:gd name="connsiteY885" fmla="*/ 2204405 h 6858000"/>
              <a:gd name="connsiteX886" fmla="*/ 5262214 w 7467600"/>
              <a:gd name="connsiteY886" fmla="*/ 2233836 h 6858000"/>
              <a:gd name="connsiteX887" fmla="*/ 4981539 w 7467600"/>
              <a:gd name="connsiteY887" fmla="*/ 1542201 h 6858000"/>
              <a:gd name="connsiteX888" fmla="*/ 4958461 w 7467600"/>
              <a:gd name="connsiteY888" fmla="*/ 1136957 h 6858000"/>
              <a:gd name="connsiteX889" fmla="*/ 4655015 w 7467600"/>
              <a:gd name="connsiteY889" fmla="*/ 891426 h 6858000"/>
              <a:gd name="connsiteX890" fmla="*/ 4348002 w 7467600"/>
              <a:gd name="connsiteY890" fmla="*/ 2205895 h 6858000"/>
              <a:gd name="connsiteX891" fmla="*/ 4262250 w 7467600"/>
              <a:gd name="connsiteY891" fmla="*/ 2219972 h 6858000"/>
              <a:gd name="connsiteX892" fmla="*/ 4550611 w 7467600"/>
              <a:gd name="connsiteY892" fmla="*/ 817540 h 6858000"/>
              <a:gd name="connsiteX893" fmla="*/ 4564418 w 7467600"/>
              <a:gd name="connsiteY893" fmla="*/ 808293 h 6858000"/>
              <a:gd name="connsiteX894" fmla="*/ 4266388 w 7467600"/>
              <a:gd name="connsiteY894" fmla="*/ 500083 h 6858000"/>
              <a:gd name="connsiteX895" fmla="*/ 4032842 w 7467600"/>
              <a:gd name="connsiteY895" fmla="*/ 211809 h 6858000"/>
              <a:gd name="connsiteX896" fmla="*/ 3882765 w 7467600"/>
              <a:gd name="connsiteY896" fmla="*/ 0 h 6858000"/>
              <a:gd name="connsiteX897" fmla="*/ 3721337 w 7467600"/>
              <a:gd name="connsiteY897" fmla="*/ 0 h 6858000"/>
              <a:gd name="connsiteX898" fmla="*/ 3797544 w 7467600"/>
              <a:gd name="connsiteY898" fmla="*/ 0 h 6858000"/>
              <a:gd name="connsiteX899" fmla="*/ 3775734 w 7467600"/>
              <a:gd name="connsiteY899" fmla="*/ 95131 h 6858000"/>
              <a:gd name="connsiteX900" fmla="*/ 3724807 w 7467600"/>
              <a:gd name="connsiteY900" fmla="*/ 272257 h 6858000"/>
              <a:gd name="connsiteX901" fmla="*/ 3726844 w 7467600"/>
              <a:gd name="connsiteY901" fmla="*/ 282988 h 6858000"/>
              <a:gd name="connsiteX902" fmla="*/ 3742664 w 7467600"/>
              <a:gd name="connsiteY902" fmla="*/ 279918 h 6858000"/>
              <a:gd name="connsiteX903" fmla="*/ 4103910 w 7467600"/>
              <a:gd name="connsiteY903" fmla="*/ 1161917 h 6858000"/>
              <a:gd name="connsiteX904" fmla="*/ 4020269 w 7467600"/>
              <a:gd name="connsiteY904" fmla="*/ 1200406 h 6858000"/>
              <a:gd name="connsiteX905" fmla="*/ 3674882 w 7467600"/>
              <a:gd name="connsiteY905" fmla="*/ 488524 h 6858000"/>
              <a:gd name="connsiteX906" fmla="*/ 3132682 w 7467600"/>
              <a:gd name="connsiteY906" fmla="*/ 1072284 h 6858000"/>
              <a:gd name="connsiteX907" fmla="*/ 2716346 w 7467600"/>
              <a:gd name="connsiteY907" fmla="*/ 1276376 h 6858000"/>
              <a:gd name="connsiteX908" fmla="*/ 2716772 w 7467600"/>
              <a:gd name="connsiteY908" fmla="*/ 1255462 h 6858000"/>
              <a:gd name="connsiteX909" fmla="*/ 3471096 w 7467600"/>
              <a:gd name="connsiteY909" fmla="*/ 437072 h 6858000"/>
              <a:gd name="connsiteX910" fmla="*/ 3639057 w 7467600"/>
              <a:gd name="connsiteY910" fmla="*/ 286334 h 6858000"/>
              <a:gd name="connsiteX911" fmla="*/ 3640309 w 7467600"/>
              <a:gd name="connsiteY911" fmla="*/ 284664 h 6858000"/>
              <a:gd name="connsiteX912" fmla="*/ 3646022 w 7467600"/>
              <a:gd name="connsiteY912" fmla="*/ 276711 h 6858000"/>
              <a:gd name="connsiteX913" fmla="*/ 3707943 w 7467600"/>
              <a:gd name="connsiteY913" fmla="*/ 65958 h 6858000"/>
              <a:gd name="connsiteX914" fmla="*/ 3721337 w 7467600"/>
              <a:gd name="connsiteY914" fmla="*/ 0 h 6858000"/>
              <a:gd name="connsiteX915" fmla="*/ 2867960 w 7467600"/>
              <a:gd name="connsiteY915" fmla="*/ 0 h 6858000"/>
              <a:gd name="connsiteX916" fmla="*/ 2926351 w 7467600"/>
              <a:gd name="connsiteY916" fmla="*/ 0 h 6858000"/>
              <a:gd name="connsiteX917" fmla="*/ 2902823 w 7467600"/>
              <a:gd name="connsiteY917" fmla="*/ 262929 h 6858000"/>
              <a:gd name="connsiteX918" fmla="*/ 2940663 w 7467600"/>
              <a:gd name="connsiteY918" fmla="*/ 140884 h 6858000"/>
              <a:gd name="connsiteX919" fmla="*/ 2947039 w 7467600"/>
              <a:gd name="connsiteY919" fmla="*/ 122524 h 6858000"/>
              <a:gd name="connsiteX920" fmla="*/ 2984316 w 7467600"/>
              <a:gd name="connsiteY920" fmla="*/ 0 h 6858000"/>
              <a:gd name="connsiteX921" fmla="*/ 3016114 w 7467600"/>
              <a:gd name="connsiteY921" fmla="*/ 0 h 6858000"/>
              <a:gd name="connsiteX922" fmla="*/ 2979949 w 7467600"/>
              <a:gd name="connsiteY922" fmla="*/ 119274 h 6858000"/>
              <a:gd name="connsiteX923" fmla="*/ 3023879 w 7467600"/>
              <a:gd name="connsiteY923" fmla="*/ 0 h 6858000"/>
              <a:gd name="connsiteX924" fmla="*/ 3105400 w 7467600"/>
              <a:gd name="connsiteY924" fmla="*/ 0 h 6858000"/>
              <a:gd name="connsiteX925" fmla="*/ 3094669 w 7467600"/>
              <a:gd name="connsiteY925" fmla="*/ 30308 h 6858000"/>
              <a:gd name="connsiteX926" fmla="*/ 2901945 w 7467600"/>
              <a:gd name="connsiteY926" fmla="*/ 466538 h 6858000"/>
              <a:gd name="connsiteX927" fmla="*/ 2815209 w 7467600"/>
              <a:gd name="connsiteY927" fmla="*/ 497361 h 6858000"/>
              <a:gd name="connsiteX928" fmla="*/ 2844845 w 7467600"/>
              <a:gd name="connsiteY928" fmla="*/ 127638 h 6858000"/>
              <a:gd name="connsiteX929" fmla="*/ 2867960 w 7467600"/>
              <a:gd name="connsiteY929" fmla="*/ 0 h 6858000"/>
              <a:gd name="connsiteX930" fmla="*/ 1057230 w 7467600"/>
              <a:gd name="connsiteY930" fmla="*/ 0 h 6858000"/>
              <a:gd name="connsiteX931" fmla="*/ 1111003 w 7467600"/>
              <a:gd name="connsiteY931" fmla="*/ 0 h 6858000"/>
              <a:gd name="connsiteX932" fmla="*/ 1125553 w 7467600"/>
              <a:gd name="connsiteY932" fmla="*/ 52588 h 6858000"/>
              <a:gd name="connsiteX933" fmla="*/ 1304276 w 7467600"/>
              <a:gd name="connsiteY933" fmla="*/ 476275 h 6858000"/>
              <a:gd name="connsiteX934" fmla="*/ 1492066 w 7467600"/>
              <a:gd name="connsiteY934" fmla="*/ 886333 h 6858000"/>
              <a:gd name="connsiteX935" fmla="*/ 1423698 w 7467600"/>
              <a:gd name="connsiteY935" fmla="*/ 710817 h 6858000"/>
              <a:gd name="connsiteX936" fmla="*/ 1357609 w 7467600"/>
              <a:gd name="connsiteY936" fmla="*/ 532892 h 6858000"/>
              <a:gd name="connsiteX937" fmla="*/ 1309550 w 7467600"/>
              <a:gd name="connsiteY937" fmla="*/ 374031 h 6858000"/>
              <a:gd name="connsiteX938" fmla="*/ 1193673 w 7467600"/>
              <a:gd name="connsiteY938" fmla="*/ 49533 h 6858000"/>
              <a:gd name="connsiteX939" fmla="*/ 1164391 w 7467600"/>
              <a:gd name="connsiteY939" fmla="*/ 0 h 6858000"/>
              <a:gd name="connsiteX940" fmla="*/ 1200666 w 7467600"/>
              <a:gd name="connsiteY940" fmla="*/ 0 h 6858000"/>
              <a:gd name="connsiteX941" fmla="*/ 1223408 w 7467600"/>
              <a:gd name="connsiteY941" fmla="*/ 38996 h 6858000"/>
              <a:gd name="connsiteX942" fmla="*/ 1339635 w 7467600"/>
              <a:gd name="connsiteY942" fmla="*/ 365517 h 6858000"/>
              <a:gd name="connsiteX943" fmla="*/ 1387469 w 7467600"/>
              <a:gd name="connsiteY943" fmla="*/ 523079 h 6858000"/>
              <a:gd name="connsiteX944" fmla="*/ 1452685 w 7467600"/>
              <a:gd name="connsiteY944" fmla="*/ 699806 h 6858000"/>
              <a:gd name="connsiteX945" fmla="*/ 1492092 w 7467600"/>
              <a:gd name="connsiteY945" fmla="*/ 800424 h 6858000"/>
              <a:gd name="connsiteX946" fmla="*/ 1455302 w 7467600"/>
              <a:gd name="connsiteY946" fmla="*/ 632913 h 6858000"/>
              <a:gd name="connsiteX947" fmla="*/ 1222336 w 7467600"/>
              <a:gd name="connsiteY947" fmla="*/ 9480 h 6858000"/>
              <a:gd name="connsiteX948" fmla="*/ 1214634 w 7467600"/>
              <a:gd name="connsiteY948" fmla="*/ 0 h 6858000"/>
              <a:gd name="connsiteX949" fmla="*/ 1289827 w 7467600"/>
              <a:gd name="connsiteY949" fmla="*/ 0 h 6858000"/>
              <a:gd name="connsiteX950" fmla="*/ 1321076 w 7467600"/>
              <a:gd name="connsiteY950" fmla="*/ 59722 h 6858000"/>
              <a:gd name="connsiteX951" fmla="*/ 1512579 w 7467600"/>
              <a:gd name="connsiteY951" fmla="*/ 626441 h 6858000"/>
              <a:gd name="connsiteX952" fmla="*/ 1506076 w 7467600"/>
              <a:gd name="connsiteY952" fmla="*/ 1089289 h 6858000"/>
              <a:gd name="connsiteX953" fmla="*/ 1486346 w 7467600"/>
              <a:gd name="connsiteY953" fmla="*/ 1079919 h 6858000"/>
              <a:gd name="connsiteX954" fmla="*/ 1070511 w 7467600"/>
              <a:gd name="connsiteY954" fmla="*/ 48609 h 6858000"/>
              <a:gd name="connsiteX955" fmla="*/ 1057230 w 7467600"/>
              <a:gd name="connsiteY955" fmla="*/ 0 h 6858000"/>
              <a:gd name="connsiteX956" fmla="*/ 43151 w 7467600"/>
              <a:gd name="connsiteY956" fmla="*/ 0 h 6858000"/>
              <a:gd name="connsiteX957" fmla="*/ 95283 w 7467600"/>
              <a:gd name="connsiteY957" fmla="*/ 0 h 6858000"/>
              <a:gd name="connsiteX958" fmla="*/ 300708 w 7467600"/>
              <a:gd name="connsiteY958" fmla="*/ 154571 h 6858000"/>
              <a:gd name="connsiteX959" fmla="*/ 530414 w 7467600"/>
              <a:gd name="connsiteY959" fmla="*/ 354673 h 6858000"/>
              <a:gd name="connsiteX960" fmla="*/ 333785 w 7467600"/>
              <a:gd name="connsiteY960" fmla="*/ 161564 h 6858000"/>
              <a:gd name="connsiteX961" fmla="*/ 147005 w 7467600"/>
              <a:gd name="connsiteY961" fmla="*/ 0 h 6858000"/>
              <a:gd name="connsiteX962" fmla="*/ 272509 w 7467600"/>
              <a:gd name="connsiteY962" fmla="*/ 0 h 6858000"/>
              <a:gd name="connsiteX963" fmla="*/ 326276 w 7467600"/>
              <a:gd name="connsiteY963" fmla="*/ 45847 h 6858000"/>
              <a:gd name="connsiteX964" fmla="*/ 823759 w 7467600"/>
              <a:gd name="connsiteY964" fmla="*/ 574145 h 6858000"/>
              <a:gd name="connsiteX965" fmla="*/ 811254 w 7467600"/>
              <a:gd name="connsiteY965" fmla="*/ 665546 h 6858000"/>
              <a:gd name="connsiteX966" fmla="*/ 154042 w 7467600"/>
              <a:gd name="connsiteY966" fmla="*/ 261522 h 6858000"/>
              <a:gd name="connsiteX967" fmla="*/ 13550 w 7467600"/>
              <a:gd name="connsiteY967" fmla="*/ 158423 h 6858000"/>
              <a:gd name="connsiteX968" fmla="*/ 0 w 7467600"/>
              <a:gd name="connsiteY968" fmla="*/ 146618 h 6858000"/>
              <a:gd name="connsiteX969" fmla="*/ 0 w 7467600"/>
              <a:gd name="connsiteY969" fmla="*/ 59161 h 6858000"/>
              <a:gd name="connsiteX970" fmla="*/ 45427 w 7467600"/>
              <a:gd name="connsiteY970" fmla="*/ 101078 h 6858000"/>
              <a:gd name="connsiteX971" fmla="*/ 630103 w 7467600"/>
              <a:gd name="connsiteY971" fmla="*/ 485885 h 6858000"/>
              <a:gd name="connsiteX972" fmla="*/ 532040 w 7467600"/>
              <a:gd name="connsiteY972" fmla="*/ 399359 h 6858000"/>
              <a:gd name="connsiteX973" fmla="*/ 517618 w 7467600"/>
              <a:gd name="connsiteY973" fmla="*/ 385726 h 6858000"/>
              <a:gd name="connsiteX974" fmla="*/ 285074 w 7467600"/>
              <a:gd name="connsiteY974" fmla="*/ 182755 h 6858000"/>
              <a:gd name="connsiteX975" fmla="*/ 43151 w 7467600"/>
              <a:gd name="connsiteY97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6946972 w 7467600"/>
              <a:gd name="connsiteY83" fmla="*/ 5526491 h 6858000"/>
              <a:gd name="connsiteX84" fmla="*/ 7105827 w 7467600"/>
              <a:gd name="connsiteY84" fmla="*/ 5718700 h 6858000"/>
              <a:gd name="connsiteX85" fmla="*/ 7356878 w 7467600"/>
              <a:gd name="connsiteY85" fmla="*/ 5981332 h 6858000"/>
              <a:gd name="connsiteX86" fmla="*/ 7467600 w 7467600"/>
              <a:gd name="connsiteY86" fmla="*/ 6117703 h 6858000"/>
              <a:gd name="connsiteX87" fmla="*/ 7467600 w 7467600"/>
              <a:gd name="connsiteY87" fmla="*/ 6163634 h 6858000"/>
              <a:gd name="connsiteX88" fmla="*/ 7403637 w 7467600"/>
              <a:gd name="connsiteY88" fmla="*/ 6083957 h 6858000"/>
              <a:gd name="connsiteX89" fmla="*/ 7254615 w 7467600"/>
              <a:gd name="connsiteY89" fmla="*/ 5911918 h 6858000"/>
              <a:gd name="connsiteX90" fmla="*/ 7312589 w 7467600"/>
              <a:gd name="connsiteY90" fmla="*/ 5982309 h 6858000"/>
              <a:gd name="connsiteX91" fmla="*/ 7448321 w 7467600"/>
              <a:gd name="connsiteY91" fmla="*/ 6190991 h 6858000"/>
              <a:gd name="connsiteX92" fmla="*/ 7467600 w 7467600"/>
              <a:gd name="connsiteY92" fmla="*/ 6221686 h 6858000"/>
              <a:gd name="connsiteX93" fmla="*/ 7467600 w 7467600"/>
              <a:gd name="connsiteY93" fmla="*/ 6334256 h 6858000"/>
              <a:gd name="connsiteX94" fmla="*/ 7454976 w 7467600"/>
              <a:gd name="connsiteY94" fmla="*/ 6318297 h 6858000"/>
              <a:gd name="connsiteX95" fmla="*/ 7042773 w 7467600"/>
              <a:gd name="connsiteY95" fmla="*/ 5734011 h 6858000"/>
              <a:gd name="connsiteX96" fmla="*/ 1456157 w 7467600"/>
              <a:gd name="connsiteY96" fmla="*/ 5371404 h 6858000"/>
              <a:gd name="connsiteX97" fmla="*/ 1244432 w 7467600"/>
              <a:gd name="connsiteY97" fmla="*/ 5385601 h 6858000"/>
              <a:gd name="connsiteX98" fmla="*/ 973990 w 7467600"/>
              <a:gd name="connsiteY98" fmla="*/ 5424940 h 6858000"/>
              <a:gd name="connsiteX99" fmla="*/ 1103809 w 7467600"/>
              <a:gd name="connsiteY99" fmla="*/ 5433720 h 6858000"/>
              <a:gd name="connsiteX100" fmla="*/ 1123454 w 7467600"/>
              <a:gd name="connsiteY100" fmla="*/ 5435727 h 6858000"/>
              <a:gd name="connsiteX101" fmla="*/ 1737017 w 7467600"/>
              <a:gd name="connsiteY101" fmla="*/ 5452183 h 6858000"/>
              <a:gd name="connsiteX102" fmla="*/ 1824397 w 7467600"/>
              <a:gd name="connsiteY102" fmla="*/ 5447757 h 6858000"/>
              <a:gd name="connsiteX103" fmla="*/ 2070059 w 7467600"/>
              <a:gd name="connsiteY103" fmla="*/ 5441660 h 6858000"/>
              <a:gd name="connsiteX104" fmla="*/ 1456157 w 7467600"/>
              <a:gd name="connsiteY104" fmla="*/ 5371404 h 6858000"/>
              <a:gd name="connsiteX105" fmla="*/ 4988186 w 7467600"/>
              <a:gd name="connsiteY105" fmla="*/ 5216467 h 6858000"/>
              <a:gd name="connsiteX106" fmla="*/ 4777334 w 7467600"/>
              <a:gd name="connsiteY106" fmla="*/ 5406072 h 6858000"/>
              <a:gd name="connsiteX107" fmla="*/ 4718341 w 7467600"/>
              <a:gd name="connsiteY107" fmla="*/ 5468043 h 6858000"/>
              <a:gd name="connsiteX108" fmla="*/ 4604655 w 7467600"/>
              <a:gd name="connsiteY108" fmla="*/ 5583434 h 6858000"/>
              <a:gd name="connsiteX109" fmla="*/ 4565074 w 7467600"/>
              <a:gd name="connsiteY109" fmla="*/ 5618550 h 6858000"/>
              <a:gd name="connsiteX110" fmla="*/ 4988186 w 7467600"/>
              <a:gd name="connsiteY110" fmla="*/ 5216467 h 6858000"/>
              <a:gd name="connsiteX111" fmla="*/ 4978032 w 7467600"/>
              <a:gd name="connsiteY111" fmla="*/ 5183809 h 6858000"/>
              <a:gd name="connsiteX112" fmla="*/ 4463413 w 7467600"/>
              <a:gd name="connsiteY112" fmla="*/ 5615162 h 6858000"/>
              <a:gd name="connsiteX113" fmla="*/ 4358134 w 7467600"/>
              <a:gd name="connsiteY113" fmla="*/ 5742791 h 6858000"/>
              <a:gd name="connsiteX114" fmla="*/ 4376219 w 7467600"/>
              <a:gd name="connsiteY114" fmla="*/ 5729027 h 6858000"/>
              <a:gd name="connsiteX115" fmla="*/ 4582340 w 7467600"/>
              <a:gd name="connsiteY115" fmla="*/ 5561037 h 6858000"/>
              <a:gd name="connsiteX116" fmla="*/ 4694684 w 7467600"/>
              <a:gd name="connsiteY116" fmla="*/ 5447098 h 6858000"/>
              <a:gd name="connsiteX117" fmla="*/ 4754123 w 7467600"/>
              <a:gd name="connsiteY117" fmla="*/ 5384643 h 6858000"/>
              <a:gd name="connsiteX118" fmla="*/ 4978032 w 7467600"/>
              <a:gd name="connsiteY118" fmla="*/ 5183809 h 6858000"/>
              <a:gd name="connsiteX119" fmla="*/ 1903353 w 7467600"/>
              <a:gd name="connsiteY119" fmla="*/ 5044827 h 6858000"/>
              <a:gd name="connsiteX120" fmla="*/ 1936931 w 7467600"/>
              <a:gd name="connsiteY120" fmla="*/ 5093954 h 6858000"/>
              <a:gd name="connsiteX121" fmla="*/ 2195868 w 7467600"/>
              <a:gd name="connsiteY121" fmla="*/ 5396574 h 6858000"/>
              <a:gd name="connsiteX122" fmla="*/ 2088852 w 7467600"/>
              <a:gd name="connsiteY122" fmla="*/ 5166123 h 6858000"/>
              <a:gd name="connsiteX123" fmla="*/ 1958241 w 7467600"/>
              <a:gd name="connsiteY123" fmla="*/ 5067955 h 6858000"/>
              <a:gd name="connsiteX124" fmla="*/ 1903353 w 7467600"/>
              <a:gd name="connsiteY124" fmla="*/ 5044827 h 6858000"/>
              <a:gd name="connsiteX125" fmla="*/ 1979378 w 7467600"/>
              <a:gd name="connsiteY125" fmla="*/ 4769504 h 6858000"/>
              <a:gd name="connsiteX126" fmla="*/ 2882120 w 7467600"/>
              <a:gd name="connsiteY126" fmla="*/ 5064547 h 6858000"/>
              <a:gd name="connsiteX127" fmla="*/ 2793103 w 7467600"/>
              <a:gd name="connsiteY127" fmla="*/ 5039699 h 6858000"/>
              <a:gd name="connsiteX128" fmla="*/ 2770041 w 7467600"/>
              <a:gd name="connsiteY128" fmla="*/ 5033634 h 6858000"/>
              <a:gd name="connsiteX129" fmla="*/ 1979378 w 7467600"/>
              <a:gd name="connsiteY129" fmla="*/ 4769504 h 6858000"/>
              <a:gd name="connsiteX130" fmla="*/ 1927410 w 7467600"/>
              <a:gd name="connsiteY130" fmla="*/ 4716164 h 6858000"/>
              <a:gd name="connsiteX131" fmla="*/ 1959587 w 7467600"/>
              <a:gd name="connsiteY131" fmla="*/ 4728849 h 6858000"/>
              <a:gd name="connsiteX132" fmla="*/ 2777707 w 7467600"/>
              <a:gd name="connsiteY132" fmla="*/ 5003991 h 6858000"/>
              <a:gd name="connsiteX133" fmla="*/ 2800768 w 7467600"/>
              <a:gd name="connsiteY133" fmla="*/ 5010056 h 6858000"/>
              <a:gd name="connsiteX134" fmla="*/ 2879408 w 7467600"/>
              <a:gd name="connsiteY134" fmla="*/ 5031590 h 6858000"/>
              <a:gd name="connsiteX135" fmla="*/ 2862295 w 7467600"/>
              <a:gd name="connsiteY135" fmla="*/ 5022958 h 6858000"/>
              <a:gd name="connsiteX136" fmla="*/ 2813343 w 7467600"/>
              <a:gd name="connsiteY136" fmla="*/ 4998369 h 6858000"/>
              <a:gd name="connsiteX137" fmla="*/ 2646245 w 7467600"/>
              <a:gd name="connsiteY137" fmla="*/ 4930999 h 6858000"/>
              <a:gd name="connsiteX138" fmla="*/ 1999243 w 7467600"/>
              <a:gd name="connsiteY138" fmla="*/ 4730524 h 6858000"/>
              <a:gd name="connsiteX139" fmla="*/ 1979527 w 7467600"/>
              <a:gd name="connsiteY139" fmla="*/ 4726651 h 6858000"/>
              <a:gd name="connsiteX140" fmla="*/ 1927410 w 7467600"/>
              <a:gd name="connsiteY140" fmla="*/ 4716164 h 6858000"/>
              <a:gd name="connsiteX141" fmla="*/ 1997014 w 7467600"/>
              <a:gd name="connsiteY141" fmla="*/ 4698007 h 6858000"/>
              <a:gd name="connsiteX142" fmla="*/ 2005458 w 7467600"/>
              <a:gd name="connsiteY142" fmla="*/ 4699540 h 6858000"/>
              <a:gd name="connsiteX143" fmla="*/ 2657186 w 7467600"/>
              <a:gd name="connsiteY143" fmla="*/ 4901687 h 6858000"/>
              <a:gd name="connsiteX144" fmla="*/ 2826662 w 7467600"/>
              <a:gd name="connsiteY144" fmla="*/ 4970362 h 6858000"/>
              <a:gd name="connsiteX145" fmla="*/ 2876100 w 7467600"/>
              <a:gd name="connsiteY145" fmla="*/ 4995397 h 6858000"/>
              <a:gd name="connsiteX146" fmla="*/ 3042600 w 7467600"/>
              <a:gd name="connsiteY146" fmla="*/ 5059532 h 6858000"/>
              <a:gd name="connsiteX147" fmla="*/ 1997014 w 7467600"/>
              <a:gd name="connsiteY147" fmla="*/ 4698007 h 6858000"/>
              <a:gd name="connsiteX148" fmla="*/ 2305292 w 7467600"/>
              <a:gd name="connsiteY148" fmla="*/ 4219492 h 6858000"/>
              <a:gd name="connsiteX149" fmla="*/ 3360922 w 7467600"/>
              <a:gd name="connsiteY149" fmla="*/ 4529373 h 6858000"/>
              <a:gd name="connsiteX150" fmla="*/ 3492420 w 7467600"/>
              <a:gd name="connsiteY150" fmla="*/ 4510145 h 6858000"/>
              <a:gd name="connsiteX151" fmla="*/ 3364086 w 7467600"/>
              <a:gd name="connsiteY151" fmla="*/ 4480340 h 6858000"/>
              <a:gd name="connsiteX152" fmla="*/ 3225818 w 7467600"/>
              <a:gd name="connsiteY152" fmla="*/ 4411822 h 6858000"/>
              <a:gd name="connsiteX153" fmla="*/ 3129696 w 7467600"/>
              <a:gd name="connsiteY153" fmla="*/ 4360704 h 6858000"/>
              <a:gd name="connsiteX154" fmla="*/ 2814545 w 7467600"/>
              <a:gd name="connsiteY154" fmla="*/ 4282955 h 6858000"/>
              <a:gd name="connsiteX155" fmla="*/ 2305292 w 7467600"/>
              <a:gd name="connsiteY155" fmla="*/ 4219492 h 6858000"/>
              <a:gd name="connsiteX156" fmla="*/ 2626982 w 7467600"/>
              <a:gd name="connsiteY156" fmla="*/ 4206450 h 6858000"/>
              <a:gd name="connsiteX157" fmla="*/ 2490617 w 7467600"/>
              <a:gd name="connsiteY157" fmla="*/ 4206951 h 6858000"/>
              <a:gd name="connsiteX158" fmla="*/ 2819869 w 7467600"/>
              <a:gd name="connsiteY158" fmla="*/ 4252936 h 6858000"/>
              <a:gd name="connsiteX159" fmla="*/ 3143018 w 7467600"/>
              <a:gd name="connsiteY159" fmla="*/ 4332698 h 6858000"/>
              <a:gd name="connsiteX160" fmla="*/ 3241520 w 7467600"/>
              <a:gd name="connsiteY160" fmla="*/ 4385112 h 6858000"/>
              <a:gd name="connsiteX161" fmla="*/ 3374575 w 7467600"/>
              <a:gd name="connsiteY161" fmla="*/ 4451517 h 6858000"/>
              <a:gd name="connsiteX162" fmla="*/ 3505221 w 7467600"/>
              <a:gd name="connsiteY162" fmla="*/ 4480757 h 6858000"/>
              <a:gd name="connsiteX163" fmla="*/ 2626982 w 7467600"/>
              <a:gd name="connsiteY163" fmla="*/ 4206450 h 6858000"/>
              <a:gd name="connsiteX164" fmla="*/ 1310106 w 7467600"/>
              <a:gd name="connsiteY164" fmla="*/ 3943217 h 6858000"/>
              <a:gd name="connsiteX165" fmla="*/ 854994 w 7467600"/>
              <a:gd name="connsiteY165" fmla="*/ 4399136 h 6858000"/>
              <a:gd name="connsiteX166" fmla="*/ 742462 w 7467600"/>
              <a:gd name="connsiteY166" fmla="*/ 4594648 h 6858000"/>
              <a:gd name="connsiteX167" fmla="*/ 820602 w 7467600"/>
              <a:gd name="connsiteY167" fmla="*/ 4485915 h 6858000"/>
              <a:gd name="connsiteX168" fmla="*/ 878295 w 7467600"/>
              <a:gd name="connsiteY168" fmla="*/ 4403594 h 6858000"/>
              <a:gd name="connsiteX169" fmla="*/ 1240607 w 7467600"/>
              <a:gd name="connsiteY169" fmla="*/ 4010401 h 6858000"/>
              <a:gd name="connsiteX170" fmla="*/ 1310106 w 7467600"/>
              <a:gd name="connsiteY170" fmla="*/ 3943217 h 6858000"/>
              <a:gd name="connsiteX171" fmla="*/ 1423113 w 7467600"/>
              <a:gd name="connsiteY171" fmla="*/ 3874565 h 6858000"/>
              <a:gd name="connsiteX172" fmla="*/ 1260565 w 7467600"/>
              <a:gd name="connsiteY172" fmla="*/ 4031982 h 6858000"/>
              <a:gd name="connsiteX173" fmla="*/ 901900 w 7467600"/>
              <a:gd name="connsiteY173" fmla="*/ 4421236 h 6858000"/>
              <a:gd name="connsiteX174" fmla="*/ 845044 w 7467600"/>
              <a:gd name="connsiteY174" fmla="*/ 4502436 h 6858000"/>
              <a:gd name="connsiteX175" fmla="*/ 685926 w 7467600"/>
              <a:gd name="connsiteY175" fmla="*/ 4703069 h 6858000"/>
              <a:gd name="connsiteX176" fmla="*/ 684248 w 7467600"/>
              <a:gd name="connsiteY176" fmla="*/ 4706721 h 6858000"/>
              <a:gd name="connsiteX177" fmla="*/ 1423113 w 7467600"/>
              <a:gd name="connsiteY177" fmla="*/ 3874565 h 6858000"/>
              <a:gd name="connsiteX178" fmla="*/ 3316479 w 7467600"/>
              <a:gd name="connsiteY178" fmla="*/ 3872136 h 6858000"/>
              <a:gd name="connsiteX179" fmla="*/ 3546806 w 7467600"/>
              <a:gd name="connsiteY179" fmla="*/ 4356139 h 6858000"/>
              <a:gd name="connsiteX180" fmla="*/ 3364433 w 7467600"/>
              <a:gd name="connsiteY180" fmla="*/ 3953121 h 6858000"/>
              <a:gd name="connsiteX181" fmla="*/ 3316479 w 7467600"/>
              <a:gd name="connsiteY181" fmla="*/ 3872136 h 6858000"/>
              <a:gd name="connsiteX182" fmla="*/ 3291335 w 7467600"/>
              <a:gd name="connsiteY182" fmla="*/ 3767420 h 6858000"/>
              <a:gd name="connsiteX183" fmla="*/ 3390805 w 7467600"/>
              <a:gd name="connsiteY183" fmla="*/ 3937163 h 6858000"/>
              <a:gd name="connsiteX184" fmla="*/ 3579062 w 7467600"/>
              <a:gd name="connsiteY184" fmla="*/ 4359040 h 6858000"/>
              <a:gd name="connsiteX185" fmla="*/ 3467355 w 7467600"/>
              <a:gd name="connsiteY185" fmla="*/ 3988130 h 6858000"/>
              <a:gd name="connsiteX186" fmla="*/ 3310753 w 7467600"/>
              <a:gd name="connsiteY186" fmla="*/ 3787140 h 6858000"/>
              <a:gd name="connsiteX187" fmla="*/ 3291335 w 7467600"/>
              <a:gd name="connsiteY187" fmla="*/ 3767420 h 6858000"/>
              <a:gd name="connsiteX188" fmla="*/ 1635889 w 7467600"/>
              <a:gd name="connsiteY188" fmla="*/ 3709494 h 6858000"/>
              <a:gd name="connsiteX189" fmla="*/ 1634800 w 7467600"/>
              <a:gd name="connsiteY189" fmla="*/ 3731111 h 6858000"/>
              <a:gd name="connsiteX190" fmla="*/ 1635889 w 7467600"/>
              <a:gd name="connsiteY190" fmla="*/ 3709494 h 6858000"/>
              <a:gd name="connsiteX191" fmla="*/ 1510397 w 7467600"/>
              <a:gd name="connsiteY191" fmla="*/ 3684705 h 6858000"/>
              <a:gd name="connsiteX192" fmla="*/ 1146550 w 7467600"/>
              <a:gd name="connsiteY192" fmla="*/ 3802012 h 6858000"/>
              <a:gd name="connsiteX193" fmla="*/ 698834 w 7467600"/>
              <a:gd name="connsiteY193" fmla="*/ 3952272 h 6858000"/>
              <a:gd name="connsiteX194" fmla="*/ 34256 w 7467600"/>
              <a:gd name="connsiteY194" fmla="*/ 4347603 h 6858000"/>
              <a:gd name="connsiteX195" fmla="*/ 527241 w 7467600"/>
              <a:gd name="connsiteY195" fmla="*/ 4065078 h 6858000"/>
              <a:gd name="connsiteX196" fmla="*/ 1510397 w 7467600"/>
              <a:gd name="connsiteY196" fmla="*/ 3684705 h 6858000"/>
              <a:gd name="connsiteX197" fmla="*/ 1313114 w 7467600"/>
              <a:gd name="connsiteY197" fmla="*/ 3655216 h 6858000"/>
              <a:gd name="connsiteX198" fmla="*/ 1109304 w 7467600"/>
              <a:gd name="connsiteY198" fmla="*/ 3669030 h 6858000"/>
              <a:gd name="connsiteX199" fmla="*/ 8129 w 7467600"/>
              <a:gd name="connsiteY199" fmla="*/ 4330519 h 6858000"/>
              <a:gd name="connsiteX200" fmla="*/ 687572 w 7467600"/>
              <a:gd name="connsiteY200" fmla="*/ 3925629 h 6858000"/>
              <a:gd name="connsiteX201" fmla="*/ 1138365 w 7467600"/>
              <a:gd name="connsiteY201" fmla="*/ 3774515 h 6858000"/>
              <a:gd name="connsiteX202" fmla="*/ 1505579 w 7467600"/>
              <a:gd name="connsiteY202" fmla="*/ 3655526 h 6858000"/>
              <a:gd name="connsiteX203" fmla="*/ 1313114 w 7467600"/>
              <a:gd name="connsiteY203" fmla="*/ 3655216 h 6858000"/>
              <a:gd name="connsiteX204" fmla="*/ 3655073 w 7467600"/>
              <a:gd name="connsiteY204" fmla="*/ 3650884 h 6858000"/>
              <a:gd name="connsiteX205" fmla="*/ 3989938 w 7467600"/>
              <a:gd name="connsiteY205" fmla="*/ 3991685 h 6858000"/>
              <a:gd name="connsiteX206" fmla="*/ 4393907 w 7467600"/>
              <a:gd name="connsiteY206" fmla="*/ 4261258 h 6858000"/>
              <a:gd name="connsiteX207" fmla="*/ 4648051 w 7467600"/>
              <a:gd name="connsiteY207" fmla="*/ 4374051 h 6858000"/>
              <a:gd name="connsiteX208" fmla="*/ 4383389 w 7467600"/>
              <a:gd name="connsiteY208" fmla="*/ 4184369 h 6858000"/>
              <a:gd name="connsiteX209" fmla="*/ 4165508 w 7467600"/>
              <a:gd name="connsiteY209" fmla="*/ 4035196 h 6858000"/>
              <a:gd name="connsiteX210" fmla="*/ 4068162 w 7467600"/>
              <a:gd name="connsiteY210" fmla="*/ 3953394 h 6858000"/>
              <a:gd name="connsiteX211" fmla="*/ 3981416 w 7467600"/>
              <a:gd name="connsiteY211" fmla="*/ 3880482 h 6858000"/>
              <a:gd name="connsiteX212" fmla="*/ 3800147 w 7467600"/>
              <a:gd name="connsiteY212" fmla="*/ 3749872 h 6858000"/>
              <a:gd name="connsiteX213" fmla="*/ 3655073 w 7467600"/>
              <a:gd name="connsiteY213" fmla="*/ 3650884 h 6858000"/>
              <a:gd name="connsiteX214" fmla="*/ 3670252 w 7467600"/>
              <a:gd name="connsiteY214" fmla="*/ 3622798 h 6858000"/>
              <a:gd name="connsiteX215" fmla="*/ 3817258 w 7467600"/>
              <a:gd name="connsiteY215" fmla="*/ 3723577 h 6858000"/>
              <a:gd name="connsiteX216" fmla="*/ 4000461 w 7467600"/>
              <a:gd name="connsiteY216" fmla="*/ 3855966 h 6858000"/>
              <a:gd name="connsiteX217" fmla="*/ 4088180 w 7467600"/>
              <a:gd name="connsiteY217" fmla="*/ 3929774 h 6858000"/>
              <a:gd name="connsiteX218" fmla="*/ 4184555 w 7467600"/>
              <a:gd name="connsiteY218" fmla="*/ 4010683 h 6858000"/>
              <a:gd name="connsiteX219" fmla="*/ 4399563 w 7467600"/>
              <a:gd name="connsiteY219" fmla="*/ 4158106 h 6858000"/>
              <a:gd name="connsiteX220" fmla="*/ 4684469 w 7467600"/>
              <a:gd name="connsiteY220" fmla="*/ 4364680 h 6858000"/>
              <a:gd name="connsiteX221" fmla="*/ 4690271 w 7467600"/>
              <a:gd name="connsiteY221" fmla="*/ 4370034 h 6858000"/>
              <a:gd name="connsiteX222" fmla="*/ 4136093 w 7467600"/>
              <a:gd name="connsiteY222" fmla="*/ 3858466 h 6858000"/>
              <a:gd name="connsiteX223" fmla="*/ 3670252 w 7467600"/>
              <a:gd name="connsiteY223" fmla="*/ 3622798 h 6858000"/>
              <a:gd name="connsiteX224" fmla="*/ 4440129 w 7467600"/>
              <a:gd name="connsiteY224" fmla="*/ 3448571 h 6858000"/>
              <a:gd name="connsiteX225" fmla="*/ 4856525 w 7467600"/>
              <a:gd name="connsiteY225" fmla="*/ 3915351 h 6858000"/>
              <a:gd name="connsiteX226" fmla="*/ 5059055 w 7467600"/>
              <a:gd name="connsiteY226" fmla="*/ 4108918 h 6858000"/>
              <a:gd name="connsiteX227" fmla="*/ 5290070 w 7467600"/>
              <a:gd name="connsiteY227" fmla="*/ 4263619 h 6858000"/>
              <a:gd name="connsiteX228" fmla="*/ 4834991 w 7467600"/>
              <a:gd name="connsiteY228" fmla="*/ 3830985 h 6858000"/>
              <a:gd name="connsiteX229" fmla="*/ 4440129 w 7467600"/>
              <a:gd name="connsiteY229" fmla="*/ 3448571 h 6858000"/>
              <a:gd name="connsiteX230" fmla="*/ 4441737 w 7467600"/>
              <a:gd name="connsiteY230" fmla="*/ 3399734 h 6858000"/>
              <a:gd name="connsiteX231" fmla="*/ 4431236 w 7467600"/>
              <a:gd name="connsiteY231" fmla="*/ 3400954 h 6858000"/>
              <a:gd name="connsiteX232" fmla="*/ 4557150 w 7467600"/>
              <a:gd name="connsiteY232" fmla="*/ 3510023 h 6858000"/>
              <a:gd name="connsiteX233" fmla="*/ 4856936 w 7467600"/>
              <a:gd name="connsiteY233" fmla="*/ 3809146 h 6858000"/>
              <a:gd name="connsiteX234" fmla="*/ 5111996 w 7467600"/>
              <a:gd name="connsiteY234" fmla="*/ 4065759 h 6858000"/>
              <a:gd name="connsiteX235" fmla="*/ 5388878 w 7467600"/>
              <a:gd name="connsiteY235" fmla="*/ 4300185 h 6858000"/>
              <a:gd name="connsiteX236" fmla="*/ 5425556 w 7467600"/>
              <a:gd name="connsiteY236" fmla="*/ 4308967 h 6858000"/>
              <a:gd name="connsiteX237" fmla="*/ 4943646 w 7467600"/>
              <a:gd name="connsiteY237" fmla="*/ 3822916 h 6858000"/>
              <a:gd name="connsiteX238" fmla="*/ 4594837 w 7467600"/>
              <a:gd name="connsiteY238" fmla="*/ 3532274 h 6858000"/>
              <a:gd name="connsiteX239" fmla="*/ 4441737 w 7467600"/>
              <a:gd name="connsiteY239" fmla="*/ 3399734 h 6858000"/>
              <a:gd name="connsiteX240" fmla="*/ 5425834 w 7467600"/>
              <a:gd name="connsiteY240" fmla="*/ 3162785 h 6858000"/>
              <a:gd name="connsiteX241" fmla="*/ 5401644 w 7467600"/>
              <a:gd name="connsiteY241" fmla="*/ 3617847 h 6858000"/>
              <a:gd name="connsiteX242" fmla="*/ 5467256 w 7467600"/>
              <a:gd name="connsiteY242" fmla="*/ 4175494 h 6858000"/>
              <a:gd name="connsiteX243" fmla="*/ 5448069 w 7467600"/>
              <a:gd name="connsiteY243" fmla="*/ 3567554 h 6858000"/>
              <a:gd name="connsiteX244" fmla="*/ 5425834 w 7467600"/>
              <a:gd name="connsiteY244" fmla="*/ 3162785 h 6858000"/>
              <a:gd name="connsiteX245" fmla="*/ 1318687 w 7467600"/>
              <a:gd name="connsiteY245" fmla="*/ 3113840 h 6858000"/>
              <a:gd name="connsiteX246" fmla="*/ 1066793 w 7467600"/>
              <a:gd name="connsiteY246" fmla="*/ 3212171 h 6858000"/>
              <a:gd name="connsiteX247" fmla="*/ 993319 w 7467600"/>
              <a:gd name="connsiteY247" fmla="*/ 3247648 h 6858000"/>
              <a:gd name="connsiteX248" fmla="*/ 853081 w 7467600"/>
              <a:gd name="connsiteY248" fmla="*/ 3312410 h 6858000"/>
              <a:gd name="connsiteX249" fmla="*/ 805957 w 7467600"/>
              <a:gd name="connsiteY249" fmla="*/ 3330443 h 6858000"/>
              <a:gd name="connsiteX250" fmla="*/ 1318687 w 7467600"/>
              <a:gd name="connsiteY250" fmla="*/ 3113840 h 6858000"/>
              <a:gd name="connsiteX251" fmla="*/ 5453702 w 7467600"/>
              <a:gd name="connsiteY251" fmla="*/ 3090882 h 6858000"/>
              <a:gd name="connsiteX252" fmla="*/ 5480135 w 7467600"/>
              <a:gd name="connsiteY252" fmla="*/ 3565802 h 6858000"/>
              <a:gd name="connsiteX253" fmla="*/ 5499023 w 7467600"/>
              <a:gd name="connsiteY253" fmla="*/ 4166310 h 6858000"/>
              <a:gd name="connsiteX254" fmla="*/ 5547022 w 7467600"/>
              <a:gd name="connsiteY254" fmla="*/ 3607838 h 6858000"/>
              <a:gd name="connsiteX255" fmla="*/ 5515964 w 7467600"/>
              <a:gd name="connsiteY255" fmla="*/ 3378541 h 6858000"/>
              <a:gd name="connsiteX256" fmla="*/ 5453702 w 7467600"/>
              <a:gd name="connsiteY256" fmla="*/ 3090882 h 6858000"/>
              <a:gd name="connsiteX257" fmla="*/ 1238695 w 7467600"/>
              <a:gd name="connsiteY257" fmla="*/ 3076820 h 6858000"/>
              <a:gd name="connsiteX258" fmla="*/ 716371 w 7467600"/>
              <a:gd name="connsiteY258" fmla="*/ 3293249 h 6858000"/>
              <a:gd name="connsiteX259" fmla="*/ 579522 w 7467600"/>
              <a:gd name="connsiteY259" fmla="*/ 3371759 h 6858000"/>
              <a:gd name="connsiteX260" fmla="*/ 600288 w 7467600"/>
              <a:gd name="connsiteY260" fmla="*/ 3365555 h 6858000"/>
              <a:gd name="connsiteX261" fmla="*/ 840692 w 7467600"/>
              <a:gd name="connsiteY261" fmla="*/ 3284921 h 6858000"/>
              <a:gd name="connsiteX262" fmla="*/ 979248 w 7467600"/>
              <a:gd name="connsiteY262" fmla="*/ 3221003 h 6858000"/>
              <a:gd name="connsiteX263" fmla="*/ 1053282 w 7467600"/>
              <a:gd name="connsiteY263" fmla="*/ 3185247 h 6858000"/>
              <a:gd name="connsiteX264" fmla="*/ 1320603 w 7467600"/>
              <a:gd name="connsiteY264" fmla="*/ 3081281 h 6858000"/>
              <a:gd name="connsiteX265" fmla="*/ 1238695 w 7467600"/>
              <a:gd name="connsiteY265" fmla="*/ 3076820 h 6858000"/>
              <a:gd name="connsiteX266" fmla="*/ 5425627 w 7467600"/>
              <a:gd name="connsiteY266" fmla="*/ 2954192 h 6858000"/>
              <a:gd name="connsiteX267" fmla="*/ 5470770 w 7467600"/>
              <a:gd name="connsiteY267" fmla="*/ 3005435 h 6858000"/>
              <a:gd name="connsiteX268" fmla="*/ 5519779 w 7467600"/>
              <a:gd name="connsiteY268" fmla="*/ 4359223 h 6858000"/>
              <a:gd name="connsiteX269" fmla="*/ 5520293 w 7467600"/>
              <a:gd name="connsiteY269" fmla="*/ 4360602 h 6858000"/>
              <a:gd name="connsiteX270" fmla="*/ 5767221 w 7467600"/>
              <a:gd name="connsiteY270" fmla="*/ 4665564 h 6858000"/>
              <a:gd name="connsiteX271" fmla="*/ 6937169 w 7467600"/>
              <a:gd name="connsiteY271" fmla="*/ 4815941 h 6858000"/>
              <a:gd name="connsiteX272" fmla="*/ 6953922 w 7467600"/>
              <a:gd name="connsiteY272" fmla="*/ 4890068 h 6858000"/>
              <a:gd name="connsiteX273" fmla="*/ 6071359 w 7467600"/>
              <a:gd name="connsiteY273" fmla="*/ 4770770 h 6858000"/>
              <a:gd name="connsiteX274" fmla="*/ 6038839 w 7467600"/>
              <a:gd name="connsiteY274" fmla="*/ 4764474 h 6858000"/>
              <a:gd name="connsiteX275" fmla="*/ 6038706 w 7467600"/>
              <a:gd name="connsiteY275" fmla="*/ 4763847 h 6858000"/>
              <a:gd name="connsiteX276" fmla="*/ 6037784 w 7467600"/>
              <a:gd name="connsiteY276" fmla="*/ 4764270 h 6858000"/>
              <a:gd name="connsiteX277" fmla="*/ 6038839 w 7467600"/>
              <a:gd name="connsiteY277" fmla="*/ 4764474 h 6858000"/>
              <a:gd name="connsiteX278" fmla="*/ 6040338 w 7467600"/>
              <a:gd name="connsiteY278" fmla="*/ 4771418 h 6858000"/>
              <a:gd name="connsiteX279" fmla="*/ 6024488 w 7467600"/>
              <a:gd name="connsiteY279" fmla="*/ 4809903 h 6858000"/>
              <a:gd name="connsiteX280" fmla="*/ 5599771 w 7467600"/>
              <a:gd name="connsiteY280" fmla="*/ 5509652 h 6858000"/>
              <a:gd name="connsiteX281" fmla="*/ 5548843 w 7467600"/>
              <a:gd name="connsiteY281" fmla="*/ 5563845 h 6858000"/>
              <a:gd name="connsiteX282" fmla="*/ 5940952 w 7467600"/>
              <a:gd name="connsiteY282" fmla="*/ 6250028 h 6858000"/>
              <a:gd name="connsiteX283" fmla="*/ 6043441 w 7467600"/>
              <a:gd name="connsiteY283" fmla="*/ 6665847 h 6858000"/>
              <a:gd name="connsiteX284" fmla="*/ 6093432 w 7467600"/>
              <a:gd name="connsiteY284" fmla="*/ 6858000 h 6858000"/>
              <a:gd name="connsiteX285" fmla="*/ 6034344 w 7467600"/>
              <a:gd name="connsiteY285" fmla="*/ 6858000 h 6858000"/>
              <a:gd name="connsiteX286" fmla="*/ 6026679 w 7467600"/>
              <a:gd name="connsiteY286" fmla="*/ 6836959 h 6858000"/>
              <a:gd name="connsiteX287" fmla="*/ 5800441 w 7467600"/>
              <a:gd name="connsiteY287" fmla="*/ 6335286 h 6858000"/>
              <a:gd name="connsiteX288" fmla="*/ 5526562 w 7467600"/>
              <a:gd name="connsiteY288" fmla="*/ 5705388 h 6858000"/>
              <a:gd name="connsiteX289" fmla="*/ 5519640 w 7467600"/>
              <a:gd name="connsiteY289" fmla="*/ 5683774 h 6858000"/>
              <a:gd name="connsiteX290" fmla="*/ 5844559 w 7467600"/>
              <a:gd name="connsiteY290" fmla="*/ 6553349 h 6858000"/>
              <a:gd name="connsiteX291" fmla="*/ 5975994 w 7467600"/>
              <a:gd name="connsiteY291" fmla="*/ 6858000 h 6858000"/>
              <a:gd name="connsiteX292" fmla="*/ 5898547 w 7467600"/>
              <a:gd name="connsiteY292" fmla="*/ 6858000 h 6858000"/>
              <a:gd name="connsiteX293" fmla="*/ 5682041 w 7467600"/>
              <a:gd name="connsiteY293" fmla="*/ 6355860 h 6858000"/>
              <a:gd name="connsiteX294" fmla="*/ 5461758 w 7467600"/>
              <a:gd name="connsiteY294" fmla="*/ 5820220 h 6858000"/>
              <a:gd name="connsiteX295" fmla="*/ 5237282 w 7467600"/>
              <a:gd name="connsiteY295" fmla="*/ 6579086 h 6858000"/>
              <a:gd name="connsiteX296" fmla="*/ 5115009 w 7467600"/>
              <a:gd name="connsiteY296" fmla="*/ 6858000 h 6858000"/>
              <a:gd name="connsiteX297" fmla="*/ 5028074 w 7467600"/>
              <a:gd name="connsiteY297" fmla="*/ 6858000 h 6858000"/>
              <a:gd name="connsiteX298" fmla="*/ 5079508 w 7467600"/>
              <a:gd name="connsiteY298" fmla="*/ 6749074 h 6858000"/>
              <a:gd name="connsiteX299" fmla="*/ 5371846 w 7467600"/>
              <a:gd name="connsiteY299" fmla="*/ 5924413 h 6858000"/>
              <a:gd name="connsiteX300" fmla="*/ 5270512 w 7467600"/>
              <a:gd name="connsiteY300" fmla="*/ 6138975 h 6858000"/>
              <a:gd name="connsiteX301" fmla="*/ 5062409 w 7467600"/>
              <a:gd name="connsiteY301" fmla="*/ 6653544 h 6858000"/>
              <a:gd name="connsiteX302" fmla="*/ 5036628 w 7467600"/>
              <a:gd name="connsiteY302" fmla="*/ 6754247 h 6858000"/>
              <a:gd name="connsiteX303" fmla="*/ 5009112 w 7467600"/>
              <a:gd name="connsiteY303" fmla="*/ 6858000 h 6858000"/>
              <a:gd name="connsiteX304" fmla="*/ 4976679 w 7467600"/>
              <a:gd name="connsiteY304" fmla="*/ 6858000 h 6858000"/>
              <a:gd name="connsiteX305" fmla="*/ 5006537 w 7467600"/>
              <a:gd name="connsiteY305" fmla="*/ 6747068 h 6858000"/>
              <a:gd name="connsiteX306" fmla="*/ 5032723 w 7467600"/>
              <a:gd name="connsiteY306" fmla="*/ 6644957 h 6858000"/>
              <a:gd name="connsiteX307" fmla="*/ 5242949 w 7467600"/>
              <a:gd name="connsiteY307" fmla="*/ 6125175 h 6858000"/>
              <a:gd name="connsiteX308" fmla="*/ 5286321 w 7467600"/>
              <a:gd name="connsiteY308" fmla="*/ 6033555 h 6858000"/>
              <a:gd name="connsiteX309" fmla="*/ 5008210 w 7467600"/>
              <a:gd name="connsiteY309" fmla="*/ 6649194 h 6858000"/>
              <a:gd name="connsiteX310" fmla="*/ 4986321 w 7467600"/>
              <a:gd name="connsiteY310" fmla="*/ 6765687 h 6858000"/>
              <a:gd name="connsiteX311" fmla="*/ 4973474 w 7467600"/>
              <a:gd name="connsiteY311" fmla="*/ 6858000 h 6858000"/>
              <a:gd name="connsiteX312" fmla="*/ 4907178 w 7467600"/>
              <a:gd name="connsiteY312" fmla="*/ 6858000 h 6858000"/>
              <a:gd name="connsiteX313" fmla="*/ 4910810 w 7467600"/>
              <a:gd name="connsiteY313" fmla="*/ 6829660 h 6858000"/>
              <a:gd name="connsiteX314" fmla="*/ 4987461 w 7467600"/>
              <a:gd name="connsiteY314" fmla="*/ 6432994 h 6858000"/>
              <a:gd name="connsiteX315" fmla="*/ 5179262 w 7467600"/>
              <a:gd name="connsiteY315" fmla="*/ 6035044 h 6858000"/>
              <a:gd name="connsiteX316" fmla="*/ 4689678 w 7467600"/>
              <a:gd name="connsiteY316" fmla="*/ 6440241 h 6858000"/>
              <a:gd name="connsiteX317" fmla="*/ 4477543 w 7467600"/>
              <a:gd name="connsiteY317" fmla="*/ 6674836 h 6858000"/>
              <a:gd name="connsiteX318" fmla="*/ 4329957 w 7467600"/>
              <a:gd name="connsiteY318" fmla="*/ 6858000 h 6858000"/>
              <a:gd name="connsiteX319" fmla="*/ 4218595 w 7467600"/>
              <a:gd name="connsiteY319" fmla="*/ 6858000 h 6858000"/>
              <a:gd name="connsiteX320" fmla="*/ 4368888 w 7467600"/>
              <a:gd name="connsiteY320" fmla="*/ 6668412 h 6858000"/>
              <a:gd name="connsiteX321" fmla="*/ 4563091 w 7467600"/>
              <a:gd name="connsiteY321" fmla="*/ 6442508 h 6858000"/>
              <a:gd name="connsiteX322" fmla="*/ 5387324 w 7467600"/>
              <a:gd name="connsiteY322" fmla="*/ 5705830 h 6858000"/>
              <a:gd name="connsiteX323" fmla="*/ 5073620 w 7467600"/>
              <a:gd name="connsiteY323" fmla="*/ 5955437 h 6858000"/>
              <a:gd name="connsiteX324" fmla="*/ 4689789 w 7467600"/>
              <a:gd name="connsiteY324" fmla="*/ 6268382 h 6858000"/>
              <a:gd name="connsiteX325" fmla="*/ 4418722 w 7467600"/>
              <a:gd name="connsiteY325" fmla="*/ 6570886 h 6858000"/>
              <a:gd name="connsiteX326" fmla="*/ 4214944 w 7467600"/>
              <a:gd name="connsiteY326" fmla="*/ 6858000 h 6858000"/>
              <a:gd name="connsiteX327" fmla="*/ 4177898 w 7467600"/>
              <a:gd name="connsiteY327" fmla="*/ 6858000 h 6858000"/>
              <a:gd name="connsiteX328" fmla="*/ 4391597 w 7467600"/>
              <a:gd name="connsiteY328" fmla="*/ 6556370 h 6858000"/>
              <a:gd name="connsiteX329" fmla="*/ 4668889 w 7467600"/>
              <a:gd name="connsiteY329" fmla="*/ 6246399 h 6858000"/>
              <a:gd name="connsiteX330" fmla="*/ 5055427 w 7467600"/>
              <a:gd name="connsiteY330" fmla="*/ 5931476 h 6858000"/>
              <a:gd name="connsiteX331" fmla="*/ 5371814 w 7467600"/>
              <a:gd name="connsiteY331" fmla="*/ 5678975 h 6858000"/>
              <a:gd name="connsiteX332" fmla="*/ 4987918 w 7467600"/>
              <a:gd name="connsiteY332" fmla="*/ 5838701 h 6858000"/>
              <a:gd name="connsiteX333" fmla="*/ 4317146 w 7467600"/>
              <a:gd name="connsiteY333" fmla="*/ 6587716 h 6858000"/>
              <a:gd name="connsiteX334" fmla="*/ 4171627 w 7467600"/>
              <a:gd name="connsiteY334" fmla="*/ 6858000 h 6858000"/>
              <a:gd name="connsiteX335" fmla="*/ 4081585 w 7467600"/>
              <a:gd name="connsiteY335" fmla="*/ 6858000 h 6858000"/>
              <a:gd name="connsiteX336" fmla="*/ 4238603 w 7467600"/>
              <a:gd name="connsiteY336" fmla="*/ 6559341 h 6858000"/>
              <a:gd name="connsiteX337" fmla="*/ 4778333 w 7467600"/>
              <a:gd name="connsiteY337" fmla="*/ 5873626 h 6858000"/>
              <a:gd name="connsiteX338" fmla="*/ 5414185 w 7467600"/>
              <a:gd name="connsiteY338" fmla="*/ 5573882 h 6858000"/>
              <a:gd name="connsiteX339" fmla="*/ 5959648 w 7467600"/>
              <a:gd name="connsiteY339" fmla="*/ 4760797 h 6858000"/>
              <a:gd name="connsiteX340" fmla="*/ 5355019 w 7467600"/>
              <a:gd name="connsiteY340" fmla="*/ 4734672 h 6858000"/>
              <a:gd name="connsiteX341" fmla="*/ 5083565 w 7467600"/>
              <a:gd name="connsiteY341" fmla="*/ 5179121 h 6858000"/>
              <a:gd name="connsiteX342" fmla="*/ 4713577 w 7467600"/>
              <a:gd name="connsiteY342" fmla="*/ 5616803 h 6858000"/>
              <a:gd name="connsiteX343" fmla="*/ 3989559 w 7467600"/>
              <a:gd name="connsiteY343" fmla="*/ 6145945 h 6858000"/>
              <a:gd name="connsiteX344" fmla="*/ 3939824 w 7467600"/>
              <a:gd name="connsiteY344" fmla="*/ 6066900 h 6858000"/>
              <a:gd name="connsiteX345" fmla="*/ 4584537 w 7467600"/>
              <a:gd name="connsiteY345" fmla="*/ 5324826 h 6858000"/>
              <a:gd name="connsiteX346" fmla="*/ 5037105 w 7467600"/>
              <a:gd name="connsiteY346" fmla="*/ 5088765 h 6858000"/>
              <a:gd name="connsiteX347" fmla="*/ 5039930 w 7467600"/>
              <a:gd name="connsiteY347" fmla="*/ 5089585 h 6858000"/>
              <a:gd name="connsiteX348" fmla="*/ 5263764 w 7467600"/>
              <a:gd name="connsiteY348" fmla="*/ 4735525 h 6858000"/>
              <a:gd name="connsiteX349" fmla="*/ 4086300 w 7467600"/>
              <a:gd name="connsiteY349" fmla="*/ 4884599 h 6858000"/>
              <a:gd name="connsiteX350" fmla="*/ 4085485 w 7467600"/>
              <a:gd name="connsiteY350" fmla="*/ 4899070 h 6858000"/>
              <a:gd name="connsiteX351" fmla="*/ 3871915 w 7467600"/>
              <a:gd name="connsiteY351" fmla="*/ 5253645 h 6858000"/>
              <a:gd name="connsiteX352" fmla="*/ 3799374 w 7467600"/>
              <a:gd name="connsiteY352" fmla="*/ 5466127 h 6858000"/>
              <a:gd name="connsiteX353" fmla="*/ 3498850 w 7467600"/>
              <a:gd name="connsiteY353" fmla="*/ 6661888 h 6858000"/>
              <a:gd name="connsiteX354" fmla="*/ 3399216 w 7467600"/>
              <a:gd name="connsiteY354" fmla="*/ 6858000 h 6858000"/>
              <a:gd name="connsiteX355" fmla="*/ 3303688 w 7467600"/>
              <a:gd name="connsiteY355" fmla="*/ 6858000 h 6858000"/>
              <a:gd name="connsiteX356" fmla="*/ 3391774 w 7467600"/>
              <a:gd name="connsiteY356" fmla="*/ 6697181 h 6858000"/>
              <a:gd name="connsiteX357" fmla="*/ 3735540 w 7467600"/>
              <a:gd name="connsiteY357" fmla="*/ 5546923 h 6858000"/>
              <a:gd name="connsiteX358" fmla="*/ 3729438 w 7467600"/>
              <a:gd name="connsiteY358" fmla="*/ 5569058 h 6858000"/>
              <a:gd name="connsiteX359" fmla="*/ 3707782 w 7467600"/>
              <a:gd name="connsiteY359" fmla="*/ 5644908 h 6858000"/>
              <a:gd name="connsiteX360" fmla="*/ 3583827 w 7467600"/>
              <a:gd name="connsiteY360" fmla="*/ 6039215 h 6858000"/>
              <a:gd name="connsiteX361" fmla="*/ 3547861 w 7467600"/>
              <a:gd name="connsiteY361" fmla="*/ 6129609 h 6858000"/>
              <a:gd name="connsiteX362" fmla="*/ 3490905 w 7467600"/>
              <a:gd name="connsiteY362" fmla="*/ 6277660 h 6858000"/>
              <a:gd name="connsiteX363" fmla="*/ 3455859 w 7467600"/>
              <a:gd name="connsiteY363" fmla="*/ 6391301 h 6858000"/>
              <a:gd name="connsiteX364" fmla="*/ 3429112 w 7467600"/>
              <a:gd name="connsiteY364" fmla="*/ 6479469 h 6858000"/>
              <a:gd name="connsiteX365" fmla="*/ 3304862 w 7467600"/>
              <a:gd name="connsiteY365" fmla="*/ 6796476 h 6858000"/>
              <a:gd name="connsiteX366" fmla="*/ 3276071 w 7467600"/>
              <a:gd name="connsiteY366" fmla="*/ 6858000 h 6858000"/>
              <a:gd name="connsiteX367" fmla="*/ 3240805 w 7467600"/>
              <a:gd name="connsiteY367" fmla="*/ 6858000 h 6858000"/>
              <a:gd name="connsiteX368" fmla="*/ 3275917 w 7467600"/>
              <a:gd name="connsiteY368" fmla="*/ 6783192 h 6858000"/>
              <a:gd name="connsiteX369" fmla="*/ 3399358 w 7467600"/>
              <a:gd name="connsiteY369" fmla="*/ 6469011 h 6858000"/>
              <a:gd name="connsiteX370" fmla="*/ 3425650 w 7467600"/>
              <a:gd name="connsiteY370" fmla="*/ 6381333 h 6858000"/>
              <a:gd name="connsiteX371" fmla="*/ 3460661 w 7467600"/>
              <a:gd name="connsiteY371" fmla="*/ 6266763 h 6858000"/>
              <a:gd name="connsiteX372" fmla="*/ 3518021 w 7467600"/>
              <a:gd name="connsiteY372" fmla="*/ 6117298 h 6858000"/>
              <a:gd name="connsiteX373" fmla="*/ 3554035 w 7467600"/>
              <a:gd name="connsiteY373" fmla="*/ 6027832 h 6858000"/>
              <a:gd name="connsiteX374" fmla="*/ 3677174 w 7467600"/>
              <a:gd name="connsiteY374" fmla="*/ 5636351 h 6858000"/>
              <a:gd name="connsiteX375" fmla="*/ 3698819 w 7467600"/>
              <a:gd name="connsiteY375" fmla="*/ 5560503 h 6858000"/>
              <a:gd name="connsiteX376" fmla="*/ 3702094 w 7467600"/>
              <a:gd name="connsiteY376" fmla="*/ 5549194 h 6858000"/>
              <a:gd name="connsiteX377" fmla="*/ 3398355 w 7467600"/>
              <a:gd name="connsiteY377" fmla="*/ 6094603 h 6858000"/>
              <a:gd name="connsiteX378" fmla="*/ 3193941 w 7467600"/>
              <a:gd name="connsiteY378" fmla="*/ 6798775 h 6858000"/>
              <a:gd name="connsiteX379" fmla="*/ 3184140 w 7467600"/>
              <a:gd name="connsiteY379" fmla="*/ 6858000 h 6858000"/>
              <a:gd name="connsiteX380" fmla="*/ 3099978 w 7467600"/>
              <a:gd name="connsiteY380" fmla="*/ 6858000 h 6858000"/>
              <a:gd name="connsiteX381" fmla="*/ 3101556 w 7467600"/>
              <a:gd name="connsiteY381" fmla="*/ 6843337 h 6858000"/>
              <a:gd name="connsiteX382" fmla="*/ 3370162 w 7467600"/>
              <a:gd name="connsiteY382" fmla="*/ 5785550 h 6858000"/>
              <a:gd name="connsiteX383" fmla="*/ 3746477 w 7467600"/>
              <a:gd name="connsiteY383" fmla="*/ 5377889 h 6858000"/>
              <a:gd name="connsiteX384" fmla="*/ 3863399 w 7467600"/>
              <a:gd name="connsiteY384" fmla="*/ 5087257 h 6858000"/>
              <a:gd name="connsiteX385" fmla="*/ 3968712 w 7467600"/>
              <a:gd name="connsiteY385" fmla="*/ 4913989 h 6858000"/>
              <a:gd name="connsiteX386" fmla="*/ 2792390 w 7467600"/>
              <a:gd name="connsiteY386" fmla="*/ 5382974 h 6858000"/>
              <a:gd name="connsiteX387" fmla="*/ 2714982 w 7467600"/>
              <a:gd name="connsiteY387" fmla="*/ 5427051 h 6858000"/>
              <a:gd name="connsiteX388" fmla="*/ 2813361 w 7467600"/>
              <a:gd name="connsiteY388" fmla="*/ 6023912 h 6858000"/>
              <a:gd name="connsiteX389" fmla="*/ 2688430 w 7467600"/>
              <a:gd name="connsiteY389" fmla="*/ 6801564 h 6858000"/>
              <a:gd name="connsiteX390" fmla="*/ 2629626 w 7467600"/>
              <a:gd name="connsiteY390" fmla="*/ 6763394 h 6858000"/>
              <a:gd name="connsiteX391" fmla="*/ 2565328 w 7467600"/>
              <a:gd name="connsiteY391" fmla="*/ 5516399 h 6858000"/>
              <a:gd name="connsiteX392" fmla="*/ 1922999 w 7467600"/>
              <a:gd name="connsiteY392" fmla="*/ 5980343 h 6858000"/>
              <a:gd name="connsiteX393" fmla="*/ 1950261 w 7467600"/>
              <a:gd name="connsiteY393" fmla="*/ 6405858 h 6858000"/>
              <a:gd name="connsiteX394" fmla="*/ 2365554 w 7467600"/>
              <a:gd name="connsiteY394" fmla="*/ 6759107 h 6858000"/>
              <a:gd name="connsiteX395" fmla="*/ 2424142 w 7467600"/>
              <a:gd name="connsiteY395" fmla="*/ 6858000 h 6858000"/>
              <a:gd name="connsiteX396" fmla="*/ 2395994 w 7467600"/>
              <a:gd name="connsiteY396" fmla="*/ 6858000 h 6858000"/>
              <a:gd name="connsiteX397" fmla="*/ 2392863 w 7467600"/>
              <a:gd name="connsiteY397" fmla="*/ 6852964 h 6858000"/>
              <a:gd name="connsiteX398" fmla="*/ 2017589 w 7467600"/>
              <a:gd name="connsiteY398" fmla="*/ 6493982 h 6858000"/>
              <a:gd name="connsiteX399" fmla="*/ 2147336 w 7467600"/>
              <a:gd name="connsiteY399" fmla="*/ 6594052 h 6858000"/>
              <a:gd name="connsiteX400" fmla="*/ 2207047 w 7467600"/>
              <a:gd name="connsiteY400" fmla="*/ 6654540 h 6858000"/>
              <a:gd name="connsiteX401" fmla="*/ 2299106 w 7467600"/>
              <a:gd name="connsiteY401" fmla="*/ 6778931 h 6858000"/>
              <a:gd name="connsiteX402" fmla="*/ 2314430 w 7467600"/>
              <a:gd name="connsiteY402" fmla="*/ 6801144 h 6858000"/>
              <a:gd name="connsiteX403" fmla="*/ 2352406 w 7467600"/>
              <a:gd name="connsiteY403" fmla="*/ 6858000 h 6858000"/>
              <a:gd name="connsiteX404" fmla="*/ 2314492 w 7467600"/>
              <a:gd name="connsiteY404" fmla="*/ 6858000 h 6858000"/>
              <a:gd name="connsiteX405" fmla="*/ 2288095 w 7467600"/>
              <a:gd name="connsiteY405" fmla="*/ 6818030 h 6858000"/>
              <a:gd name="connsiteX406" fmla="*/ 2272768 w 7467600"/>
              <a:gd name="connsiteY406" fmla="*/ 6795822 h 6858000"/>
              <a:gd name="connsiteX407" fmla="*/ 2182715 w 7467600"/>
              <a:gd name="connsiteY407" fmla="*/ 6675071 h 6858000"/>
              <a:gd name="connsiteX408" fmla="*/ 2032061 w 7467600"/>
              <a:gd name="connsiteY408" fmla="*/ 6541380 h 6858000"/>
              <a:gd name="connsiteX409" fmla="*/ 2257220 w 7467600"/>
              <a:gd name="connsiteY409" fmla="*/ 6826257 h 6858000"/>
              <a:gd name="connsiteX410" fmla="*/ 2281324 w 7467600"/>
              <a:gd name="connsiteY410" fmla="*/ 6858000 h 6858000"/>
              <a:gd name="connsiteX411" fmla="*/ 2242860 w 7467600"/>
              <a:gd name="connsiteY411" fmla="*/ 6858000 h 6858000"/>
              <a:gd name="connsiteX412" fmla="*/ 2232818 w 7467600"/>
              <a:gd name="connsiteY412" fmla="*/ 6844926 h 6858000"/>
              <a:gd name="connsiteX413" fmla="*/ 1990172 w 7467600"/>
              <a:gd name="connsiteY413" fmla="*/ 6542121 h 6858000"/>
              <a:gd name="connsiteX414" fmla="*/ 2124090 w 7467600"/>
              <a:gd name="connsiteY414" fmla="*/ 6761017 h 6858000"/>
              <a:gd name="connsiteX415" fmla="*/ 2200380 w 7467600"/>
              <a:gd name="connsiteY415" fmla="*/ 6858000 h 6858000"/>
              <a:gd name="connsiteX416" fmla="*/ 2147507 w 7467600"/>
              <a:gd name="connsiteY416" fmla="*/ 6858000 h 6858000"/>
              <a:gd name="connsiteX417" fmla="*/ 2070668 w 7467600"/>
              <a:gd name="connsiteY417" fmla="*/ 6761520 h 6858000"/>
              <a:gd name="connsiteX418" fmla="*/ 1975142 w 7467600"/>
              <a:gd name="connsiteY418" fmla="*/ 6585570 h 6858000"/>
              <a:gd name="connsiteX419" fmla="*/ 2050035 w 7467600"/>
              <a:gd name="connsiteY419" fmla="*/ 6813345 h 6858000"/>
              <a:gd name="connsiteX420" fmla="*/ 2063025 w 7467600"/>
              <a:gd name="connsiteY420" fmla="*/ 6858000 h 6858000"/>
              <a:gd name="connsiteX421" fmla="*/ 2021675 w 7467600"/>
              <a:gd name="connsiteY421" fmla="*/ 6858000 h 6858000"/>
              <a:gd name="connsiteX422" fmla="*/ 2019308 w 7467600"/>
              <a:gd name="connsiteY422" fmla="*/ 6847118 h 6858000"/>
              <a:gd name="connsiteX423" fmla="*/ 1938835 w 7467600"/>
              <a:gd name="connsiteY423" fmla="*/ 6551160 h 6858000"/>
              <a:gd name="connsiteX424" fmla="*/ 1953230 w 7467600"/>
              <a:gd name="connsiteY424" fmla="*/ 6759699 h 6858000"/>
              <a:gd name="connsiteX425" fmla="*/ 1956763 w 7467600"/>
              <a:gd name="connsiteY425" fmla="*/ 6778191 h 6858000"/>
              <a:gd name="connsiteX426" fmla="*/ 1967925 w 7467600"/>
              <a:gd name="connsiteY426" fmla="*/ 6858000 h 6858000"/>
              <a:gd name="connsiteX427" fmla="*/ 1936622 w 7467600"/>
              <a:gd name="connsiteY427" fmla="*/ 6858000 h 6858000"/>
              <a:gd name="connsiteX428" fmla="*/ 1926261 w 7467600"/>
              <a:gd name="connsiteY428" fmla="*/ 6784064 h 6858000"/>
              <a:gd name="connsiteX429" fmla="*/ 1922724 w 7467600"/>
              <a:gd name="connsiteY429" fmla="*/ 6765577 h 6858000"/>
              <a:gd name="connsiteX430" fmla="*/ 1904650 w 7467600"/>
              <a:gd name="connsiteY430" fmla="*/ 6639616 h 6858000"/>
              <a:gd name="connsiteX431" fmla="*/ 1885273 w 7467600"/>
              <a:gd name="connsiteY431" fmla="*/ 6858000 h 6858000"/>
              <a:gd name="connsiteX432" fmla="*/ 1854363 w 7467600"/>
              <a:gd name="connsiteY432" fmla="*/ 6858000 h 6858000"/>
              <a:gd name="connsiteX433" fmla="*/ 1880391 w 7467600"/>
              <a:gd name="connsiteY433" fmla="*/ 6603796 h 6858000"/>
              <a:gd name="connsiteX434" fmla="*/ 1818273 w 7467600"/>
              <a:gd name="connsiteY434" fmla="*/ 6715729 h 6858000"/>
              <a:gd name="connsiteX435" fmla="*/ 1794691 w 7467600"/>
              <a:gd name="connsiteY435" fmla="*/ 6843239 h 6858000"/>
              <a:gd name="connsiteX436" fmla="*/ 1794914 w 7467600"/>
              <a:gd name="connsiteY436" fmla="*/ 6858000 h 6858000"/>
              <a:gd name="connsiteX437" fmla="*/ 1746128 w 7467600"/>
              <a:gd name="connsiteY437" fmla="*/ 6858000 h 6858000"/>
              <a:gd name="connsiteX438" fmla="*/ 1753934 w 7467600"/>
              <a:gd name="connsiteY438" fmla="*/ 6724796 h 6858000"/>
              <a:gd name="connsiteX439" fmla="*/ 1792053 w 7467600"/>
              <a:gd name="connsiteY439" fmla="*/ 6572396 h 6858000"/>
              <a:gd name="connsiteX440" fmla="*/ 1862248 w 7467600"/>
              <a:gd name="connsiteY440" fmla="*/ 6266397 h 6858000"/>
              <a:gd name="connsiteX441" fmla="*/ 1862250 w 7467600"/>
              <a:gd name="connsiteY441" fmla="*/ 6033531 h 6858000"/>
              <a:gd name="connsiteX442" fmla="*/ 1211999 w 7467600"/>
              <a:gd name="connsiteY442" fmla="*/ 6683610 h 6858000"/>
              <a:gd name="connsiteX443" fmla="*/ 1213266 w 7467600"/>
              <a:gd name="connsiteY443" fmla="*/ 6691947 h 6858000"/>
              <a:gd name="connsiteX444" fmla="*/ 1203370 w 7467600"/>
              <a:gd name="connsiteY444" fmla="*/ 6850676 h 6858000"/>
              <a:gd name="connsiteX445" fmla="*/ 1203671 w 7467600"/>
              <a:gd name="connsiteY445" fmla="*/ 6858000 h 6858000"/>
              <a:gd name="connsiteX446" fmla="*/ 1143180 w 7467600"/>
              <a:gd name="connsiteY446" fmla="*/ 6858000 h 6858000"/>
              <a:gd name="connsiteX447" fmla="*/ 1142176 w 7467600"/>
              <a:gd name="connsiteY447" fmla="*/ 6766045 h 6858000"/>
              <a:gd name="connsiteX448" fmla="*/ 1067484 w 7467600"/>
              <a:gd name="connsiteY448" fmla="*/ 6858000 h 6858000"/>
              <a:gd name="connsiteX449" fmla="*/ 953928 w 7467600"/>
              <a:gd name="connsiteY449" fmla="*/ 6858000 h 6858000"/>
              <a:gd name="connsiteX450" fmla="*/ 959715 w 7467600"/>
              <a:gd name="connsiteY450" fmla="*/ 6850185 h 6858000"/>
              <a:gd name="connsiteX451" fmla="*/ 1483788 w 7467600"/>
              <a:gd name="connsiteY451" fmla="*/ 6259174 h 6858000"/>
              <a:gd name="connsiteX452" fmla="*/ 1100671 w 7467600"/>
              <a:gd name="connsiteY452" fmla="*/ 6252137 h 6858000"/>
              <a:gd name="connsiteX453" fmla="*/ 1090144 w 7467600"/>
              <a:gd name="connsiteY453" fmla="*/ 6256748 h 6858000"/>
              <a:gd name="connsiteX454" fmla="*/ 1095872 w 7467600"/>
              <a:gd name="connsiteY454" fmla="*/ 6271892 h 6858000"/>
              <a:gd name="connsiteX455" fmla="*/ 262785 w 7467600"/>
              <a:gd name="connsiteY455" fmla="*/ 6845450 h 6858000"/>
              <a:gd name="connsiteX456" fmla="*/ 209968 w 7467600"/>
              <a:gd name="connsiteY456" fmla="*/ 6770713 h 6858000"/>
              <a:gd name="connsiteX457" fmla="*/ 873460 w 7467600"/>
              <a:gd name="connsiteY457" fmla="*/ 6253768 h 6858000"/>
              <a:gd name="connsiteX458" fmla="*/ 192686 w 7467600"/>
              <a:gd name="connsiteY458" fmla="*/ 5849257 h 6858000"/>
              <a:gd name="connsiteX459" fmla="*/ 4696 w 7467600"/>
              <a:gd name="connsiteY459" fmla="*/ 5697668 h 6858000"/>
              <a:gd name="connsiteX460" fmla="*/ 0 w 7467600"/>
              <a:gd name="connsiteY460" fmla="*/ 5689984 h 6858000"/>
              <a:gd name="connsiteX461" fmla="*/ 0 w 7467600"/>
              <a:gd name="connsiteY461" fmla="*/ 5513472 h 6858000"/>
              <a:gd name="connsiteX462" fmla="*/ 174101 w 7467600"/>
              <a:gd name="connsiteY462" fmla="*/ 5620277 h 6858000"/>
              <a:gd name="connsiteX463" fmla="*/ 891800 w 7467600"/>
              <a:gd name="connsiteY463" fmla="*/ 6036935 h 6858000"/>
              <a:gd name="connsiteX464" fmla="*/ 1072219 w 7467600"/>
              <a:gd name="connsiteY464" fmla="*/ 6169443 h 6858000"/>
              <a:gd name="connsiteX465" fmla="*/ 1074117 w 7467600"/>
              <a:gd name="connsiteY465" fmla="*/ 6170301 h 6858000"/>
              <a:gd name="connsiteX466" fmla="*/ 1083114 w 7467600"/>
              <a:gd name="connsiteY466" fmla="*/ 6174131 h 6858000"/>
              <a:gd name="connsiteX467" fmla="*/ 1543010 w 7467600"/>
              <a:gd name="connsiteY467" fmla="*/ 6191140 h 6858000"/>
              <a:gd name="connsiteX468" fmla="*/ 1551080 w 7467600"/>
              <a:gd name="connsiteY468" fmla="*/ 6195006 h 6858000"/>
              <a:gd name="connsiteX469" fmla="*/ 2345443 w 7467600"/>
              <a:gd name="connsiteY469" fmla="*/ 5549882 h 6858000"/>
              <a:gd name="connsiteX470" fmla="*/ 1721499 w 7467600"/>
              <a:gd name="connsiteY470" fmla="*/ 5599969 h 6858000"/>
              <a:gd name="connsiteX471" fmla="*/ 767716 w 7467600"/>
              <a:gd name="connsiteY471" fmla="*/ 5472768 h 6858000"/>
              <a:gd name="connsiteX472" fmla="*/ 722147 w 7467600"/>
              <a:gd name="connsiteY472" fmla="*/ 5393091 h 6858000"/>
              <a:gd name="connsiteX473" fmla="*/ 1485552 w 7467600"/>
              <a:gd name="connsiteY473" fmla="*/ 5313202 h 6858000"/>
              <a:gd name="connsiteX474" fmla="*/ 2143004 w 7467600"/>
              <a:gd name="connsiteY474" fmla="*/ 5402420 h 6858000"/>
              <a:gd name="connsiteX475" fmla="*/ 1933391 w 7467600"/>
              <a:gd name="connsiteY475" fmla="*/ 5156971 h 6858000"/>
              <a:gd name="connsiteX476" fmla="*/ 1827118 w 7467600"/>
              <a:gd name="connsiteY476" fmla="*/ 4968410 h 6858000"/>
              <a:gd name="connsiteX477" fmla="*/ 1837349 w 7467600"/>
              <a:gd name="connsiteY477" fmla="*/ 4956357 h 6858000"/>
              <a:gd name="connsiteX478" fmla="*/ 2162835 w 7467600"/>
              <a:gd name="connsiteY478" fmla="*/ 5187853 h 6858000"/>
              <a:gd name="connsiteX479" fmla="*/ 2257167 w 7467600"/>
              <a:gd name="connsiteY479" fmla="*/ 5462123 h 6858000"/>
              <a:gd name="connsiteX480" fmla="*/ 2261598 w 7467600"/>
              <a:gd name="connsiteY480" fmla="*/ 5467998 h 6858000"/>
              <a:gd name="connsiteX481" fmla="*/ 2437177 w 7467600"/>
              <a:gd name="connsiteY481" fmla="*/ 5479608 h 6858000"/>
              <a:gd name="connsiteX482" fmla="*/ 2445247 w 7467600"/>
              <a:gd name="connsiteY482" fmla="*/ 5483476 h 6858000"/>
              <a:gd name="connsiteX483" fmla="*/ 2743626 w 7467600"/>
              <a:gd name="connsiteY483" fmla="*/ 5304819 h 6858000"/>
              <a:gd name="connsiteX484" fmla="*/ 3048102 w 7467600"/>
              <a:gd name="connsiteY484" fmla="*/ 5150595 h 6858000"/>
              <a:gd name="connsiteX485" fmla="*/ 1799414 w 7467600"/>
              <a:gd name="connsiteY485" fmla="*/ 4694732 h 6858000"/>
              <a:gd name="connsiteX486" fmla="*/ 1771735 w 7467600"/>
              <a:gd name="connsiteY486" fmla="*/ 4619929 h 6858000"/>
              <a:gd name="connsiteX487" fmla="*/ 3104273 w 7467600"/>
              <a:gd name="connsiteY487" fmla="*/ 5076159 h 6858000"/>
              <a:gd name="connsiteX488" fmla="*/ 3113245 w 7467600"/>
              <a:gd name="connsiteY488" fmla="*/ 5090705 h 6858000"/>
              <a:gd name="connsiteX489" fmla="*/ 3126294 w 7467600"/>
              <a:gd name="connsiteY489" fmla="*/ 5114400 h 6858000"/>
              <a:gd name="connsiteX490" fmla="*/ 3937433 w 7467600"/>
              <a:gd name="connsiteY490" fmla="*/ 4830473 h 6858000"/>
              <a:gd name="connsiteX491" fmla="*/ 3590475 w 7467600"/>
              <a:gd name="connsiteY491" fmla="*/ 4597974 h 6858000"/>
              <a:gd name="connsiteX492" fmla="*/ 3100264 w 7467600"/>
              <a:gd name="connsiteY492" fmla="*/ 4579845 h 6858000"/>
              <a:gd name="connsiteX493" fmla="*/ 2183576 w 7467600"/>
              <a:gd name="connsiteY493" fmla="*/ 4227150 h 6858000"/>
              <a:gd name="connsiteX494" fmla="*/ 2151029 w 7467600"/>
              <a:gd name="connsiteY494" fmla="*/ 4146947 h 6858000"/>
              <a:gd name="connsiteX495" fmla="*/ 3563434 w 7467600"/>
              <a:gd name="connsiteY495" fmla="*/ 4469115 h 6858000"/>
              <a:gd name="connsiteX496" fmla="*/ 3177952 w 7467600"/>
              <a:gd name="connsiteY496" fmla="*/ 3657386 h 6858000"/>
              <a:gd name="connsiteX497" fmla="*/ 3189263 w 7467600"/>
              <a:gd name="connsiteY497" fmla="*/ 3625726 h 6858000"/>
              <a:gd name="connsiteX498" fmla="*/ 3560912 w 7467600"/>
              <a:gd name="connsiteY498" fmla="*/ 4079863 h 6858000"/>
              <a:gd name="connsiteX499" fmla="*/ 3626636 w 7467600"/>
              <a:gd name="connsiteY499" fmla="*/ 4512230 h 6858000"/>
              <a:gd name="connsiteX500" fmla="*/ 3653088 w 7467600"/>
              <a:gd name="connsiteY500" fmla="*/ 4521417 h 6858000"/>
              <a:gd name="connsiteX501" fmla="*/ 3988128 w 7467600"/>
              <a:gd name="connsiteY501" fmla="*/ 4817267 h 6858000"/>
              <a:gd name="connsiteX502" fmla="*/ 4830582 w 7467600"/>
              <a:gd name="connsiteY502" fmla="*/ 4676000 h 6858000"/>
              <a:gd name="connsiteX503" fmla="*/ 4830100 w 7467600"/>
              <a:gd name="connsiteY503" fmla="*/ 4675554 h 6858000"/>
              <a:gd name="connsiteX504" fmla="*/ 4036318 w 7467600"/>
              <a:gd name="connsiteY504" fmla="*/ 4147013 h 6858000"/>
              <a:gd name="connsiteX505" fmla="*/ 3432098 w 7467600"/>
              <a:gd name="connsiteY505" fmla="*/ 3537312 h 6858000"/>
              <a:gd name="connsiteX506" fmla="*/ 3446761 w 7467600"/>
              <a:gd name="connsiteY506" fmla="*/ 3461278 h 6858000"/>
              <a:gd name="connsiteX507" fmla="*/ 4419733 w 7467600"/>
              <a:gd name="connsiteY507" fmla="*/ 3963555 h 6858000"/>
              <a:gd name="connsiteX508" fmla="*/ 4781371 w 7467600"/>
              <a:gd name="connsiteY508" fmla="*/ 4458604 h 6858000"/>
              <a:gd name="connsiteX509" fmla="*/ 4780440 w 7467600"/>
              <a:gd name="connsiteY509" fmla="*/ 4470290 h 6858000"/>
              <a:gd name="connsiteX510" fmla="*/ 4898954 w 7467600"/>
              <a:gd name="connsiteY510" fmla="*/ 4662092 h 6858000"/>
              <a:gd name="connsiteX511" fmla="*/ 4900699 w 7467600"/>
              <a:gd name="connsiteY511" fmla="*/ 4670867 h 6858000"/>
              <a:gd name="connsiteX512" fmla="*/ 5714511 w 7467600"/>
              <a:gd name="connsiteY512" fmla="*/ 4663483 h 6858000"/>
              <a:gd name="connsiteX513" fmla="*/ 5464793 w 7467600"/>
              <a:gd name="connsiteY513" fmla="*/ 4393556 h 6858000"/>
              <a:gd name="connsiteX514" fmla="*/ 5461897 w 7467600"/>
              <a:gd name="connsiteY514" fmla="*/ 4390879 h 6858000"/>
              <a:gd name="connsiteX515" fmla="*/ 4294126 w 7467600"/>
              <a:gd name="connsiteY515" fmla="*/ 3303048 h 6858000"/>
              <a:gd name="connsiteX516" fmla="*/ 4305321 w 7467600"/>
              <a:gd name="connsiteY516" fmla="*/ 3256953 h 6858000"/>
              <a:gd name="connsiteX517" fmla="*/ 4949299 w 7467600"/>
              <a:gd name="connsiteY517" fmla="*/ 3766336 h 6858000"/>
              <a:gd name="connsiteX518" fmla="*/ 5291452 w 7467600"/>
              <a:gd name="connsiteY518" fmla="*/ 4076801 h 6858000"/>
              <a:gd name="connsiteX519" fmla="*/ 5434998 w 7467600"/>
              <a:gd name="connsiteY519" fmla="*/ 4254100 h 6858000"/>
              <a:gd name="connsiteX520" fmla="*/ 5351015 w 7467600"/>
              <a:gd name="connsiteY520" fmla="*/ 3760989 h 6858000"/>
              <a:gd name="connsiteX521" fmla="*/ 5413780 w 7467600"/>
              <a:gd name="connsiteY521" fmla="*/ 2966265 h 6858000"/>
              <a:gd name="connsiteX522" fmla="*/ 5425627 w 7467600"/>
              <a:gd name="connsiteY522" fmla="*/ 2954192 h 6858000"/>
              <a:gd name="connsiteX523" fmla="*/ 6604735 w 7467600"/>
              <a:gd name="connsiteY523" fmla="*/ 2041381 h 6858000"/>
              <a:gd name="connsiteX524" fmla="*/ 7204487 w 7467600"/>
              <a:gd name="connsiteY524" fmla="*/ 2742112 h 6858000"/>
              <a:gd name="connsiteX525" fmla="*/ 7131592 w 7467600"/>
              <a:gd name="connsiteY525" fmla="*/ 2672096 h 6858000"/>
              <a:gd name="connsiteX526" fmla="*/ 6996344 w 7467600"/>
              <a:gd name="connsiteY526" fmla="*/ 2518310 h 6858000"/>
              <a:gd name="connsiteX527" fmla="*/ 6735495 w 7467600"/>
              <a:gd name="connsiteY527" fmla="*/ 2196890 h 6858000"/>
              <a:gd name="connsiteX528" fmla="*/ 6721901 w 7467600"/>
              <a:gd name="connsiteY528" fmla="*/ 2179274 h 6858000"/>
              <a:gd name="connsiteX529" fmla="*/ 6604735 w 7467600"/>
              <a:gd name="connsiteY529" fmla="*/ 2041381 h 6858000"/>
              <a:gd name="connsiteX530" fmla="*/ 6591670 w 7467600"/>
              <a:gd name="connsiteY530" fmla="*/ 1988277 h 6858000"/>
              <a:gd name="connsiteX531" fmla="*/ 6747349 w 7467600"/>
              <a:gd name="connsiteY531" fmla="*/ 2160069 h 6858000"/>
              <a:gd name="connsiteX532" fmla="*/ 6760943 w 7467600"/>
              <a:gd name="connsiteY532" fmla="*/ 2177686 h 6858000"/>
              <a:gd name="connsiteX533" fmla="*/ 7021065 w 7467600"/>
              <a:gd name="connsiteY533" fmla="*/ 2498102 h 6858000"/>
              <a:gd name="connsiteX534" fmla="*/ 7155223 w 7467600"/>
              <a:gd name="connsiteY534" fmla="*/ 2650386 h 6858000"/>
              <a:gd name="connsiteX535" fmla="*/ 7203167 w 7467600"/>
              <a:gd name="connsiteY535" fmla="*/ 2697288 h 6858000"/>
              <a:gd name="connsiteX536" fmla="*/ 6937703 w 7467600"/>
              <a:gd name="connsiteY536" fmla="*/ 2321981 h 6858000"/>
              <a:gd name="connsiteX537" fmla="*/ 6591670 w 7467600"/>
              <a:gd name="connsiteY537" fmla="*/ 1988277 h 6858000"/>
              <a:gd name="connsiteX538" fmla="*/ 5798671 w 7467600"/>
              <a:gd name="connsiteY538" fmla="*/ 1981601 h 6858000"/>
              <a:gd name="connsiteX539" fmla="*/ 5754709 w 7467600"/>
              <a:gd name="connsiteY539" fmla="*/ 2071454 h 6858000"/>
              <a:gd name="connsiteX540" fmla="*/ 5763044 w 7467600"/>
              <a:gd name="connsiteY540" fmla="*/ 2842206 h 6858000"/>
              <a:gd name="connsiteX541" fmla="*/ 5764974 w 7467600"/>
              <a:gd name="connsiteY541" fmla="*/ 2799609 h 6858000"/>
              <a:gd name="connsiteX542" fmla="*/ 5767665 w 7467600"/>
              <a:gd name="connsiteY542" fmla="*/ 2666409 h 6858000"/>
              <a:gd name="connsiteX543" fmla="*/ 5763055 w 7467600"/>
              <a:gd name="connsiteY543" fmla="*/ 2579705 h 6858000"/>
              <a:gd name="connsiteX544" fmla="*/ 5758079 w 7467600"/>
              <a:gd name="connsiteY544" fmla="*/ 2492508 h 6858000"/>
              <a:gd name="connsiteX545" fmla="*/ 5779325 w 7467600"/>
              <a:gd name="connsiteY545" fmla="*/ 2197069 h 6858000"/>
              <a:gd name="connsiteX546" fmla="*/ 5798671 w 7467600"/>
              <a:gd name="connsiteY546" fmla="*/ 1981601 h 6858000"/>
              <a:gd name="connsiteX547" fmla="*/ 5829202 w 7467600"/>
              <a:gd name="connsiteY547" fmla="*/ 1971679 h 6858000"/>
              <a:gd name="connsiteX548" fmla="*/ 5809558 w 7467600"/>
              <a:gd name="connsiteY548" fmla="*/ 2198043 h 6858000"/>
              <a:gd name="connsiteX549" fmla="*/ 5788653 w 7467600"/>
              <a:gd name="connsiteY549" fmla="*/ 2489430 h 6858000"/>
              <a:gd name="connsiteX550" fmla="*/ 5793439 w 7467600"/>
              <a:gd name="connsiteY550" fmla="*/ 2575235 h 6858000"/>
              <a:gd name="connsiteX551" fmla="*/ 5796837 w 7467600"/>
              <a:gd name="connsiteY551" fmla="*/ 2637633 h 6858000"/>
              <a:gd name="connsiteX552" fmla="*/ 5818614 w 7467600"/>
              <a:gd name="connsiteY552" fmla="*/ 2473055 h 6858000"/>
              <a:gd name="connsiteX553" fmla="*/ 5829202 w 7467600"/>
              <a:gd name="connsiteY553" fmla="*/ 1971679 h 6858000"/>
              <a:gd name="connsiteX554" fmla="*/ 5911389 w 7467600"/>
              <a:gd name="connsiteY554" fmla="*/ 1898371 h 6858000"/>
              <a:gd name="connsiteX555" fmla="*/ 6237627 w 7467600"/>
              <a:gd name="connsiteY555" fmla="*/ 2231921 h 6858000"/>
              <a:gd name="connsiteX556" fmla="*/ 5911389 w 7467600"/>
              <a:gd name="connsiteY556" fmla="*/ 1898371 h 6858000"/>
              <a:gd name="connsiteX557" fmla="*/ 6944437 w 7467600"/>
              <a:gd name="connsiteY557" fmla="*/ 1575402 h 6858000"/>
              <a:gd name="connsiteX558" fmla="*/ 6304730 w 7467600"/>
              <a:gd name="connsiteY558" fmla="*/ 1766654 h 6858000"/>
              <a:gd name="connsiteX559" fmla="*/ 6944437 w 7467600"/>
              <a:gd name="connsiteY559" fmla="*/ 1575402 h 6858000"/>
              <a:gd name="connsiteX560" fmla="*/ 7019523 w 7467600"/>
              <a:gd name="connsiteY560" fmla="*/ 1519450 h 6858000"/>
              <a:gd name="connsiteX561" fmla="*/ 6298091 w 7467600"/>
              <a:gd name="connsiteY561" fmla="*/ 1737122 h 6858000"/>
              <a:gd name="connsiteX562" fmla="*/ 7019523 w 7467600"/>
              <a:gd name="connsiteY562" fmla="*/ 1519450 h 6858000"/>
              <a:gd name="connsiteX563" fmla="*/ 2399523 w 7467600"/>
              <a:gd name="connsiteY563" fmla="*/ 1428234 h 6858000"/>
              <a:gd name="connsiteX564" fmla="*/ 2224982 w 7467600"/>
              <a:gd name="connsiteY564" fmla="*/ 1826201 h 6858000"/>
              <a:gd name="connsiteX565" fmla="*/ 2096099 w 7467600"/>
              <a:gd name="connsiteY565" fmla="*/ 2345900 h 6858000"/>
              <a:gd name="connsiteX566" fmla="*/ 2283317 w 7467600"/>
              <a:gd name="connsiteY566" fmla="*/ 1796925 h 6858000"/>
              <a:gd name="connsiteX567" fmla="*/ 2399523 w 7467600"/>
              <a:gd name="connsiteY567" fmla="*/ 1428234 h 6858000"/>
              <a:gd name="connsiteX568" fmla="*/ 2448558 w 7467600"/>
              <a:gd name="connsiteY568" fmla="*/ 1373435 h 6858000"/>
              <a:gd name="connsiteX569" fmla="*/ 2312521 w 7467600"/>
              <a:gd name="connsiteY569" fmla="*/ 1806140 h 6858000"/>
              <a:gd name="connsiteX570" fmla="*/ 2127533 w 7467600"/>
              <a:gd name="connsiteY570" fmla="*/ 2348380 h 6858000"/>
              <a:gd name="connsiteX571" fmla="*/ 2358080 w 7467600"/>
              <a:gd name="connsiteY571" fmla="*/ 1866134 h 6858000"/>
              <a:gd name="connsiteX572" fmla="*/ 2407436 w 7467600"/>
              <a:gd name="connsiteY572" fmla="*/ 1651070 h 6858000"/>
              <a:gd name="connsiteX573" fmla="*/ 2448558 w 7467600"/>
              <a:gd name="connsiteY573" fmla="*/ 1373435 h 6858000"/>
              <a:gd name="connsiteX574" fmla="*/ 278707 w 7467600"/>
              <a:gd name="connsiteY574" fmla="*/ 1352270 h 6858000"/>
              <a:gd name="connsiteX575" fmla="*/ 321570 w 7467600"/>
              <a:gd name="connsiteY575" fmla="*/ 1861610 h 6858000"/>
              <a:gd name="connsiteX576" fmla="*/ 294281 w 7467600"/>
              <a:gd name="connsiteY576" fmla="*/ 1440658 h 6858000"/>
              <a:gd name="connsiteX577" fmla="*/ 278707 w 7467600"/>
              <a:gd name="connsiteY577" fmla="*/ 1352270 h 6858000"/>
              <a:gd name="connsiteX578" fmla="*/ 1423821 w 7467600"/>
              <a:gd name="connsiteY578" fmla="*/ 1351958 h 6858000"/>
              <a:gd name="connsiteX579" fmla="*/ 1638521 w 7467600"/>
              <a:gd name="connsiteY579" fmla="*/ 1908470 h 6858000"/>
              <a:gd name="connsiteX580" fmla="*/ 1754199 w 7467600"/>
              <a:gd name="connsiteY580" fmla="*/ 2149284 h 6858000"/>
              <a:gd name="connsiteX581" fmla="*/ 1908359 w 7467600"/>
              <a:gd name="connsiteY581" fmla="*/ 2364988 h 6858000"/>
              <a:gd name="connsiteX582" fmla="*/ 1647661 w 7467600"/>
              <a:gd name="connsiteY582" fmla="*/ 1825945 h 6858000"/>
              <a:gd name="connsiteX583" fmla="*/ 1423821 w 7467600"/>
              <a:gd name="connsiteY583" fmla="*/ 1351958 h 6858000"/>
              <a:gd name="connsiteX584" fmla="*/ 1431890 w 7467600"/>
              <a:gd name="connsiteY584" fmla="*/ 1306475 h 6858000"/>
              <a:gd name="connsiteX585" fmla="*/ 1507597 w 7467600"/>
              <a:gd name="connsiteY585" fmla="*/ 1446132 h 6858000"/>
              <a:gd name="connsiteX586" fmla="*/ 1674586 w 7467600"/>
              <a:gd name="connsiteY586" fmla="*/ 1813832 h 6858000"/>
              <a:gd name="connsiteX587" fmla="*/ 1815950 w 7467600"/>
              <a:gd name="connsiteY587" fmla="*/ 2128564 h 6858000"/>
              <a:gd name="connsiteX588" fmla="*/ 1984242 w 7467600"/>
              <a:gd name="connsiteY588" fmla="*/ 2430829 h 6858000"/>
              <a:gd name="connsiteX589" fmla="*/ 2014023 w 7467600"/>
              <a:gd name="connsiteY589" fmla="*/ 2450995 h 6858000"/>
              <a:gd name="connsiteX590" fmla="*/ 1747337 w 7467600"/>
              <a:gd name="connsiteY590" fmla="*/ 1855264 h 6858000"/>
              <a:gd name="connsiteX591" fmla="*/ 1533749 w 7467600"/>
              <a:gd name="connsiteY591" fmla="*/ 1478656 h 6858000"/>
              <a:gd name="connsiteX592" fmla="*/ 1431890 w 7467600"/>
              <a:gd name="connsiteY592" fmla="*/ 1306475 h 6858000"/>
              <a:gd name="connsiteX593" fmla="*/ 5052692 w 7467600"/>
              <a:gd name="connsiteY593" fmla="*/ 1292994 h 6858000"/>
              <a:gd name="connsiteX594" fmla="*/ 5200661 w 7467600"/>
              <a:gd name="connsiteY594" fmla="*/ 1635186 h 6858000"/>
              <a:gd name="connsiteX595" fmla="*/ 5297138 w 7467600"/>
              <a:gd name="connsiteY595" fmla="*/ 1906351 h 6858000"/>
              <a:gd name="connsiteX596" fmla="*/ 5052692 w 7467600"/>
              <a:gd name="connsiteY596" fmla="*/ 1292994 h 6858000"/>
              <a:gd name="connsiteX597" fmla="*/ 5009948 w 7467600"/>
              <a:gd name="connsiteY597" fmla="*/ 1273619 h 6858000"/>
              <a:gd name="connsiteX598" fmla="*/ 5121777 w 7467600"/>
              <a:gd name="connsiteY598" fmla="*/ 1654213 h 6858000"/>
              <a:gd name="connsiteX599" fmla="*/ 5293545 w 7467600"/>
              <a:gd name="connsiteY599" fmla="*/ 2072247 h 6858000"/>
              <a:gd name="connsiteX600" fmla="*/ 5294042 w 7467600"/>
              <a:gd name="connsiteY600" fmla="*/ 2065019 h 6858000"/>
              <a:gd name="connsiteX601" fmla="*/ 5171936 w 7467600"/>
              <a:gd name="connsiteY601" fmla="*/ 1647613 h 6858000"/>
              <a:gd name="connsiteX602" fmla="*/ 5009948 w 7467600"/>
              <a:gd name="connsiteY602" fmla="*/ 1273619 h 6858000"/>
              <a:gd name="connsiteX603" fmla="*/ 655236 w 7467600"/>
              <a:gd name="connsiteY603" fmla="*/ 1268632 h 6858000"/>
              <a:gd name="connsiteX604" fmla="*/ 839521 w 7467600"/>
              <a:gd name="connsiteY604" fmla="*/ 1685315 h 6858000"/>
              <a:gd name="connsiteX605" fmla="*/ 1109416 w 7467600"/>
              <a:gd name="connsiteY605" fmla="*/ 2061663 h 6858000"/>
              <a:gd name="connsiteX606" fmla="*/ 1298300 w 7467600"/>
              <a:gd name="connsiteY606" fmla="*/ 2247742 h 6858000"/>
              <a:gd name="connsiteX607" fmla="*/ 1125871 w 7467600"/>
              <a:gd name="connsiteY607" fmla="*/ 1989513 h 6858000"/>
              <a:gd name="connsiteX608" fmla="*/ 981574 w 7467600"/>
              <a:gd name="connsiteY608" fmla="*/ 1783157 h 6858000"/>
              <a:gd name="connsiteX609" fmla="*/ 922198 w 7467600"/>
              <a:gd name="connsiteY609" fmla="*/ 1677437 h 6858000"/>
              <a:gd name="connsiteX610" fmla="*/ 869293 w 7467600"/>
              <a:gd name="connsiteY610" fmla="*/ 1583214 h 6858000"/>
              <a:gd name="connsiteX611" fmla="*/ 751431 w 7467600"/>
              <a:gd name="connsiteY611" fmla="*/ 1405731 h 6858000"/>
              <a:gd name="connsiteX612" fmla="*/ 655236 w 7467600"/>
              <a:gd name="connsiteY612" fmla="*/ 1268632 h 6858000"/>
              <a:gd name="connsiteX613" fmla="*/ 6516292 w 7467600"/>
              <a:gd name="connsiteY613" fmla="*/ 1263064 h 6858000"/>
              <a:gd name="connsiteX614" fmla="*/ 5736320 w 7467600"/>
              <a:gd name="connsiteY614" fmla="*/ 1501803 h 6858000"/>
              <a:gd name="connsiteX615" fmla="*/ 6516292 w 7467600"/>
              <a:gd name="connsiteY615" fmla="*/ 1263064 h 6858000"/>
              <a:gd name="connsiteX616" fmla="*/ 291466 w 7467600"/>
              <a:gd name="connsiteY616" fmla="*/ 1250369 h 6858000"/>
              <a:gd name="connsiteX617" fmla="*/ 323180 w 7467600"/>
              <a:gd name="connsiteY617" fmla="*/ 1435283 h 6858000"/>
              <a:gd name="connsiteX618" fmla="*/ 349381 w 7467600"/>
              <a:gd name="connsiteY618" fmla="*/ 1875041 h 6858000"/>
              <a:gd name="connsiteX619" fmla="*/ 374363 w 7467600"/>
              <a:gd name="connsiteY619" fmla="*/ 1506494 h 6858000"/>
              <a:gd name="connsiteX620" fmla="*/ 302168 w 7467600"/>
              <a:gd name="connsiteY620" fmla="*/ 1274495 h 6858000"/>
              <a:gd name="connsiteX621" fmla="*/ 291466 w 7467600"/>
              <a:gd name="connsiteY621" fmla="*/ 1250369 h 6858000"/>
              <a:gd name="connsiteX622" fmla="*/ 678222 w 7467600"/>
              <a:gd name="connsiteY622" fmla="*/ 1248670 h 6858000"/>
              <a:gd name="connsiteX623" fmla="*/ 775536 w 7467600"/>
              <a:gd name="connsiteY623" fmla="*/ 1388015 h 6858000"/>
              <a:gd name="connsiteX624" fmla="*/ 894529 w 7467600"/>
              <a:gd name="connsiteY624" fmla="*/ 1567739 h 6858000"/>
              <a:gd name="connsiteX625" fmla="*/ 948000 w 7467600"/>
              <a:gd name="connsiteY625" fmla="*/ 1663088 h 6858000"/>
              <a:gd name="connsiteX626" fmla="*/ 1006812 w 7467600"/>
              <a:gd name="connsiteY626" fmla="*/ 1767683 h 6858000"/>
              <a:gd name="connsiteX627" fmla="*/ 1149133 w 7467600"/>
              <a:gd name="connsiteY627" fmla="*/ 1971513 h 6858000"/>
              <a:gd name="connsiteX628" fmla="*/ 1333952 w 7467600"/>
              <a:gd name="connsiteY628" fmla="*/ 2251620 h 6858000"/>
              <a:gd name="connsiteX629" fmla="*/ 1337329 w 7467600"/>
              <a:gd name="connsiteY629" fmla="*/ 2258350 h 6858000"/>
              <a:gd name="connsiteX630" fmla="*/ 1014726 w 7467600"/>
              <a:gd name="connsiteY630" fmla="*/ 1615556 h 6858000"/>
              <a:gd name="connsiteX631" fmla="*/ 678222 w 7467600"/>
              <a:gd name="connsiteY631" fmla="*/ 1248670 h 6858000"/>
              <a:gd name="connsiteX632" fmla="*/ 6691602 w 7467600"/>
              <a:gd name="connsiteY632" fmla="*/ 1140573 h 6858000"/>
              <a:gd name="connsiteX633" fmla="*/ 6571100 w 7467600"/>
              <a:gd name="connsiteY633" fmla="*/ 1183662 h 6858000"/>
              <a:gd name="connsiteX634" fmla="*/ 6241687 w 7467600"/>
              <a:gd name="connsiteY634" fmla="*/ 1257600 h 6858000"/>
              <a:gd name="connsiteX635" fmla="*/ 5693009 w 7467600"/>
              <a:gd name="connsiteY635" fmla="*/ 1478256 h 6858000"/>
              <a:gd name="connsiteX636" fmla="*/ 6548420 w 7467600"/>
              <a:gd name="connsiteY636" fmla="*/ 1214599 h 6858000"/>
              <a:gd name="connsiteX637" fmla="*/ 6605473 w 7467600"/>
              <a:gd name="connsiteY637" fmla="*/ 1184686 h 6858000"/>
              <a:gd name="connsiteX638" fmla="*/ 6691602 w 7467600"/>
              <a:gd name="connsiteY638" fmla="*/ 1140573 h 6858000"/>
              <a:gd name="connsiteX639" fmla="*/ 4002475 w 7467600"/>
              <a:gd name="connsiteY639" fmla="*/ 1037802 h 6858000"/>
              <a:gd name="connsiteX640" fmla="*/ 4000324 w 7467600"/>
              <a:gd name="connsiteY640" fmla="*/ 1039362 h 6858000"/>
              <a:gd name="connsiteX641" fmla="*/ 4002862 w 7467600"/>
              <a:gd name="connsiteY641" fmla="*/ 1042866 h 6858000"/>
              <a:gd name="connsiteX642" fmla="*/ 4002475 w 7467600"/>
              <a:gd name="connsiteY642" fmla="*/ 1037802 h 6858000"/>
              <a:gd name="connsiteX643" fmla="*/ 506322 w 7467600"/>
              <a:gd name="connsiteY643" fmla="*/ 1020997 h 6858000"/>
              <a:gd name="connsiteX644" fmla="*/ 533068 w 7467600"/>
              <a:gd name="connsiteY644" fmla="*/ 1029409 h 6858000"/>
              <a:gd name="connsiteX645" fmla="*/ 1232525 w 7467600"/>
              <a:gd name="connsiteY645" fmla="*/ 1804675 h 6858000"/>
              <a:gd name="connsiteX646" fmla="*/ 1388858 w 7467600"/>
              <a:gd name="connsiteY646" fmla="*/ 2368011 h 6858000"/>
              <a:gd name="connsiteX647" fmla="*/ 1384098 w 7467600"/>
              <a:gd name="connsiteY647" fmla="*/ 2378125 h 6858000"/>
              <a:gd name="connsiteX648" fmla="*/ 1425393 w 7467600"/>
              <a:gd name="connsiteY648" fmla="*/ 2589124 h 6858000"/>
              <a:gd name="connsiteX649" fmla="*/ 1424001 w 7467600"/>
              <a:gd name="connsiteY649" fmla="*/ 2597541 h 6858000"/>
              <a:gd name="connsiteX650" fmla="*/ 2152729 w 7467600"/>
              <a:gd name="connsiteY650" fmla="*/ 2864487 h 6858000"/>
              <a:gd name="connsiteX651" fmla="*/ 2020609 w 7467600"/>
              <a:gd name="connsiteY651" fmla="*/ 2539671 h 6858000"/>
              <a:gd name="connsiteX652" fmla="*/ 2018920 w 7467600"/>
              <a:gd name="connsiteY652" fmla="*/ 2536309 h 6858000"/>
              <a:gd name="connsiteX653" fmla="*/ 1342441 w 7467600"/>
              <a:gd name="connsiteY653" fmla="*/ 1173017 h 6858000"/>
              <a:gd name="connsiteX654" fmla="*/ 1367925 w 7467600"/>
              <a:gd name="connsiteY654" fmla="*/ 1135648 h 6858000"/>
              <a:gd name="connsiteX655" fmla="*/ 1771401 w 7467600"/>
              <a:gd name="connsiteY655" fmla="*/ 1806673 h 6858000"/>
              <a:gd name="connsiteX656" fmla="*/ 1972385 w 7467600"/>
              <a:gd name="connsiteY656" fmla="*/ 2198735 h 6858000"/>
              <a:gd name="connsiteX657" fmla="*/ 2040892 w 7467600"/>
              <a:gd name="connsiteY657" fmla="*/ 2405205 h 6858000"/>
              <a:gd name="connsiteX658" fmla="*/ 2131689 w 7467600"/>
              <a:gd name="connsiteY658" fmla="*/ 1936926 h 6858000"/>
              <a:gd name="connsiteX659" fmla="*/ 2454820 w 7467600"/>
              <a:gd name="connsiteY659" fmla="*/ 1248808 h 6858000"/>
              <a:gd name="connsiteX660" fmla="*/ 2492512 w 7467600"/>
              <a:gd name="connsiteY660" fmla="*/ 1302920 h 6858000"/>
              <a:gd name="connsiteX661" fmla="*/ 2081216 w 7467600"/>
              <a:gd name="connsiteY661" fmla="*/ 2527513 h 6858000"/>
              <a:gd name="connsiteX662" fmla="*/ 2081211 w 7467600"/>
              <a:gd name="connsiteY662" fmla="*/ 2528916 h 6858000"/>
              <a:gd name="connsiteX663" fmla="*/ 2199067 w 7467600"/>
              <a:gd name="connsiteY663" fmla="*/ 2884061 h 6858000"/>
              <a:gd name="connsiteX664" fmla="*/ 3192586 w 7467600"/>
              <a:gd name="connsiteY664" fmla="*/ 3411496 h 6858000"/>
              <a:gd name="connsiteX665" fmla="*/ 3182620 w 7467600"/>
              <a:gd name="connsiteY665" fmla="*/ 3483279 h 6858000"/>
              <a:gd name="connsiteX666" fmla="*/ 2435119 w 7467600"/>
              <a:gd name="connsiteY666" fmla="*/ 3080173 h 6858000"/>
              <a:gd name="connsiteX667" fmla="*/ 2410152 w 7467600"/>
              <a:gd name="connsiteY667" fmla="*/ 3063751 h 6858000"/>
              <a:gd name="connsiteX668" fmla="*/ 2408099 w 7467600"/>
              <a:gd name="connsiteY668" fmla="*/ 3064403 h 6858000"/>
              <a:gd name="connsiteX669" fmla="*/ 2407218 w 7467600"/>
              <a:gd name="connsiteY669" fmla="*/ 3070324 h 6858000"/>
              <a:gd name="connsiteX670" fmla="*/ 2380138 w 7467600"/>
              <a:gd name="connsiteY670" fmla="*/ 3099341 h 6858000"/>
              <a:gd name="connsiteX671" fmla="*/ 1765923 w 7467600"/>
              <a:gd name="connsiteY671" fmla="*/ 3581043 h 6858000"/>
              <a:gd name="connsiteX672" fmla="*/ 1702258 w 7467600"/>
              <a:gd name="connsiteY672" fmla="*/ 3612286 h 6858000"/>
              <a:gd name="connsiteX673" fmla="*/ 1538370 w 7467600"/>
              <a:gd name="connsiteY673" fmla="*/ 3811804 h 6858000"/>
              <a:gd name="connsiteX674" fmla="*/ 542867 w 7467600"/>
              <a:gd name="connsiteY674" fmla="*/ 4944092 h 6858000"/>
              <a:gd name="connsiteX675" fmla="*/ 515800 w 7467600"/>
              <a:gd name="connsiteY675" fmla="*/ 4862180 h 6858000"/>
              <a:gd name="connsiteX676" fmla="*/ 909145 w 7467600"/>
              <a:gd name="connsiteY676" fmla="*/ 4199225 h 6858000"/>
              <a:gd name="connsiteX677" fmla="*/ 1214067 w 7467600"/>
              <a:gd name="connsiteY677" fmla="*/ 3908561 h 6858000"/>
              <a:gd name="connsiteX678" fmla="*/ 640967 w 7467600"/>
              <a:gd name="connsiteY678" fmla="*/ 4105601 h 6858000"/>
              <a:gd name="connsiteX679" fmla="*/ 112563 w 7467600"/>
              <a:gd name="connsiteY679" fmla="*/ 4396952 h 6858000"/>
              <a:gd name="connsiteX680" fmla="*/ 0 w 7467600"/>
              <a:gd name="connsiteY680" fmla="*/ 4466006 h 6858000"/>
              <a:gd name="connsiteX681" fmla="*/ 0 w 7467600"/>
              <a:gd name="connsiteY681" fmla="*/ 4233763 h 6858000"/>
              <a:gd name="connsiteX682" fmla="*/ 36881 w 7467600"/>
              <a:gd name="connsiteY682" fmla="*/ 4200118 h 6858000"/>
              <a:gd name="connsiteX683" fmla="*/ 910534 w 7467600"/>
              <a:gd name="connsiteY683" fmla="*/ 3629753 h 6858000"/>
              <a:gd name="connsiteX684" fmla="*/ 1578717 w 7467600"/>
              <a:gd name="connsiteY684" fmla="*/ 3575982 h 6858000"/>
              <a:gd name="connsiteX685" fmla="*/ 2338780 w 7467600"/>
              <a:gd name="connsiteY685" fmla="*/ 3033725 h 6858000"/>
              <a:gd name="connsiteX686" fmla="*/ 1807991 w 7467600"/>
              <a:gd name="connsiteY686" fmla="*/ 2807184 h 6858000"/>
              <a:gd name="connsiteX687" fmla="*/ 1416358 w 7467600"/>
              <a:gd name="connsiteY687" fmla="*/ 3112571 h 6858000"/>
              <a:gd name="connsiteX688" fmla="*/ 939066 w 7467600"/>
              <a:gd name="connsiteY688" fmla="*/ 3378798 h 6858000"/>
              <a:gd name="connsiteX689" fmla="*/ 115099 w 7467600"/>
              <a:gd name="connsiteY689" fmla="*/ 3607650 h 6858000"/>
              <a:gd name="connsiteX690" fmla="*/ 97284 w 7467600"/>
              <a:gd name="connsiteY690" fmla="*/ 3520393 h 6858000"/>
              <a:gd name="connsiteX691" fmla="*/ 922050 w 7467600"/>
              <a:gd name="connsiteY691" fmla="*/ 3074867 h 6858000"/>
              <a:gd name="connsiteX692" fmla="*/ 1405265 w 7467600"/>
              <a:gd name="connsiteY692" fmla="*/ 3016319 h 6858000"/>
              <a:gd name="connsiteX693" fmla="*/ 1407512 w 7467600"/>
              <a:gd name="connsiteY693" fmla="*/ 3018001 h 6858000"/>
              <a:gd name="connsiteX694" fmla="*/ 1726266 w 7467600"/>
              <a:gd name="connsiteY694" fmla="*/ 2777274 h 6858000"/>
              <a:gd name="connsiteX695" fmla="*/ 625390 w 7467600"/>
              <a:gd name="connsiteY695" fmla="*/ 2514541 h 6858000"/>
              <a:gd name="connsiteX696" fmla="*/ 619799 w 7467600"/>
              <a:gd name="connsiteY696" fmla="*/ 2527180 h 6858000"/>
              <a:gd name="connsiteX697" fmla="*/ 310030 w 7467600"/>
              <a:gd name="connsiteY697" fmla="*/ 2771818 h 6858000"/>
              <a:gd name="connsiteX698" fmla="*/ 173877 w 7467600"/>
              <a:gd name="connsiteY698" fmla="*/ 2937056 h 6858000"/>
              <a:gd name="connsiteX699" fmla="*/ 77889 w 7467600"/>
              <a:gd name="connsiteY699" fmla="*/ 3138440 h 6858000"/>
              <a:gd name="connsiteX700" fmla="*/ 0 w 7467600"/>
              <a:gd name="connsiteY700" fmla="*/ 3271395 h 6858000"/>
              <a:gd name="connsiteX701" fmla="*/ 0 w 7467600"/>
              <a:gd name="connsiteY701" fmla="*/ 3153002 h 6858000"/>
              <a:gd name="connsiteX702" fmla="*/ 2386 w 7467600"/>
              <a:gd name="connsiteY702" fmla="*/ 3149203 h 6858000"/>
              <a:gd name="connsiteX703" fmla="*/ 89753 w 7467600"/>
              <a:gd name="connsiteY703" fmla="*/ 2987702 h 6858000"/>
              <a:gd name="connsiteX704" fmla="*/ 76869 w 7467600"/>
              <a:gd name="connsiteY704" fmla="*/ 3005404 h 6858000"/>
              <a:gd name="connsiteX705" fmla="*/ 32049 w 7467600"/>
              <a:gd name="connsiteY705" fmla="*/ 3065814 h 6858000"/>
              <a:gd name="connsiteX706" fmla="*/ 0 w 7467600"/>
              <a:gd name="connsiteY706" fmla="*/ 3108744 h 6858000"/>
              <a:gd name="connsiteX707" fmla="*/ 0 w 7467600"/>
              <a:gd name="connsiteY707" fmla="*/ 3058059 h 6858000"/>
              <a:gd name="connsiteX708" fmla="*/ 7610 w 7467600"/>
              <a:gd name="connsiteY708" fmla="*/ 3047889 h 6858000"/>
              <a:gd name="connsiteX709" fmla="*/ 52419 w 7467600"/>
              <a:gd name="connsiteY709" fmla="*/ 2987479 h 6858000"/>
              <a:gd name="connsiteX710" fmla="*/ 59142 w 7467600"/>
              <a:gd name="connsiteY710" fmla="*/ 2978488 h 6858000"/>
              <a:gd name="connsiteX711" fmla="*/ 0 w 7467600"/>
              <a:gd name="connsiteY711" fmla="*/ 3015334 h 6858000"/>
              <a:gd name="connsiteX712" fmla="*/ 0 w 7467600"/>
              <a:gd name="connsiteY712" fmla="*/ 2914286 h 6858000"/>
              <a:gd name="connsiteX713" fmla="*/ 36383 w 7467600"/>
              <a:gd name="connsiteY713" fmla="*/ 2901128 h 6858000"/>
              <a:gd name="connsiteX714" fmla="*/ 156329 w 7467600"/>
              <a:gd name="connsiteY714" fmla="*/ 2840533 h 6858000"/>
              <a:gd name="connsiteX715" fmla="*/ 358355 w 7467600"/>
              <a:gd name="connsiteY715" fmla="*/ 2620471 h 6858000"/>
              <a:gd name="connsiteX716" fmla="*/ 510577 w 7467600"/>
              <a:gd name="connsiteY716" fmla="*/ 2501244 h 6858000"/>
              <a:gd name="connsiteX717" fmla="*/ 211967 w 7467600"/>
              <a:gd name="connsiteY717" fmla="*/ 2479171 h 6858000"/>
              <a:gd name="connsiteX718" fmla="*/ 0 w 7467600"/>
              <a:gd name="connsiteY718" fmla="*/ 2476398 h 6858000"/>
              <a:gd name="connsiteX719" fmla="*/ 0 w 7467600"/>
              <a:gd name="connsiteY719" fmla="*/ 2389189 h 6858000"/>
              <a:gd name="connsiteX720" fmla="*/ 103062 w 7467600"/>
              <a:gd name="connsiteY720" fmla="*/ 2389518 h 6858000"/>
              <a:gd name="connsiteX721" fmla="*/ 510734 w 7467600"/>
              <a:gd name="connsiteY721" fmla="*/ 2416201 h 6858000"/>
              <a:gd name="connsiteX722" fmla="*/ 279257 w 7467600"/>
              <a:gd name="connsiteY722" fmla="*/ 2092102 h 6858000"/>
              <a:gd name="connsiteX723" fmla="*/ 65265 w 7467600"/>
              <a:gd name="connsiteY723" fmla="*/ 2006049 h 6858000"/>
              <a:gd name="connsiteX724" fmla="*/ 0 w 7467600"/>
              <a:gd name="connsiteY724" fmla="*/ 1982532 h 6858000"/>
              <a:gd name="connsiteX725" fmla="*/ 0 w 7467600"/>
              <a:gd name="connsiteY725" fmla="*/ 1912789 h 6858000"/>
              <a:gd name="connsiteX726" fmla="*/ 97460 w 7467600"/>
              <a:gd name="connsiteY726" fmla="*/ 1953725 h 6858000"/>
              <a:gd name="connsiteX727" fmla="*/ 221272 w 7467600"/>
              <a:gd name="connsiteY727" fmla="*/ 1980766 h 6858000"/>
              <a:gd name="connsiteX728" fmla="*/ 116765 w 7467600"/>
              <a:gd name="connsiteY728" fmla="*/ 1911033 h 6858000"/>
              <a:gd name="connsiteX729" fmla="*/ 16405 w 7467600"/>
              <a:gd name="connsiteY729" fmla="*/ 1803412 h 6858000"/>
              <a:gd name="connsiteX730" fmla="*/ 0 w 7467600"/>
              <a:gd name="connsiteY730" fmla="*/ 1784777 h 6858000"/>
              <a:gd name="connsiteX731" fmla="*/ 0 w 7467600"/>
              <a:gd name="connsiteY731" fmla="*/ 1740082 h 6858000"/>
              <a:gd name="connsiteX732" fmla="*/ 39394 w 7467600"/>
              <a:gd name="connsiteY732" fmla="*/ 1784856 h 6858000"/>
              <a:gd name="connsiteX733" fmla="*/ 135813 w 7467600"/>
              <a:gd name="connsiteY733" fmla="*/ 1888838 h 6858000"/>
              <a:gd name="connsiteX734" fmla="*/ 242575 w 7467600"/>
              <a:gd name="connsiteY734" fmla="*/ 1958841 h 6858000"/>
              <a:gd name="connsiteX735" fmla="*/ 82197 w 7467600"/>
              <a:gd name="connsiteY735" fmla="*/ 1754826 h 6858000"/>
              <a:gd name="connsiteX736" fmla="*/ 0 w 7467600"/>
              <a:gd name="connsiteY736" fmla="*/ 1679650 h 6858000"/>
              <a:gd name="connsiteX737" fmla="*/ 0 w 7467600"/>
              <a:gd name="connsiteY737" fmla="*/ 1602463 h 6858000"/>
              <a:gd name="connsiteX738" fmla="*/ 84689 w 7467600"/>
              <a:gd name="connsiteY738" fmla="*/ 1677442 h 6858000"/>
              <a:gd name="connsiteX739" fmla="*/ 298437 w 7467600"/>
              <a:gd name="connsiteY739" fmla="*/ 1968019 h 6858000"/>
              <a:gd name="connsiteX740" fmla="*/ 227269 w 7467600"/>
              <a:gd name="connsiteY740" fmla="*/ 1114064 h 6858000"/>
              <a:gd name="connsiteX741" fmla="*/ 248003 w 7467600"/>
              <a:gd name="connsiteY741" fmla="*/ 1089613 h 6858000"/>
              <a:gd name="connsiteX742" fmla="*/ 427020 w 7467600"/>
              <a:gd name="connsiteY742" fmla="*/ 1619803 h 6858000"/>
              <a:gd name="connsiteX743" fmla="*/ 340345 w 7467600"/>
              <a:gd name="connsiteY743" fmla="*/ 2027739 h 6858000"/>
              <a:gd name="connsiteX744" fmla="*/ 360865 w 7467600"/>
              <a:gd name="connsiteY744" fmla="*/ 2044827 h 6858000"/>
              <a:gd name="connsiteX745" fmla="*/ 560414 w 7467600"/>
              <a:gd name="connsiteY745" fmla="*/ 2421457 h 6858000"/>
              <a:gd name="connsiteX746" fmla="*/ 1359703 w 7467600"/>
              <a:gd name="connsiteY746" fmla="*/ 2578554 h 6858000"/>
              <a:gd name="connsiteX747" fmla="*/ 1359422 w 7467600"/>
              <a:gd name="connsiteY747" fmla="*/ 2577994 h 6858000"/>
              <a:gd name="connsiteX748" fmla="*/ 828701 w 7467600"/>
              <a:gd name="connsiteY748" fmla="*/ 1839520 h 6858000"/>
              <a:gd name="connsiteX749" fmla="*/ 494427 w 7467600"/>
              <a:gd name="connsiteY749" fmla="*/ 1092333 h 6858000"/>
              <a:gd name="connsiteX750" fmla="*/ 506322 w 7467600"/>
              <a:gd name="connsiteY750" fmla="*/ 1020997 h 6858000"/>
              <a:gd name="connsiteX751" fmla="*/ 4570198 w 7467600"/>
              <a:gd name="connsiteY751" fmla="*/ 978081 h 6858000"/>
              <a:gd name="connsiteX752" fmla="*/ 4523691 w 7467600"/>
              <a:gd name="connsiteY752" fmla="*/ 1127776 h 6858000"/>
              <a:gd name="connsiteX753" fmla="*/ 4509875 w 7467600"/>
              <a:gd name="connsiteY753" fmla="*/ 1167552 h 6858000"/>
              <a:gd name="connsiteX754" fmla="*/ 4478168 w 7467600"/>
              <a:gd name="connsiteY754" fmla="*/ 1260735 h 6858000"/>
              <a:gd name="connsiteX755" fmla="*/ 4409309 w 7467600"/>
              <a:gd name="connsiteY755" fmla="*/ 1666996 h 6858000"/>
              <a:gd name="connsiteX756" fmla="*/ 4370031 w 7467600"/>
              <a:gd name="connsiteY756" fmla="*/ 1955666 h 6858000"/>
              <a:gd name="connsiteX757" fmla="*/ 4570198 w 7467600"/>
              <a:gd name="connsiteY757" fmla="*/ 978081 h 6858000"/>
              <a:gd name="connsiteX758" fmla="*/ 4557898 w 7467600"/>
              <a:gd name="connsiteY758" fmla="*/ 900011 h 6858000"/>
              <a:gd name="connsiteX759" fmla="*/ 4344840 w 7467600"/>
              <a:gd name="connsiteY759" fmla="*/ 1922038 h 6858000"/>
              <a:gd name="connsiteX760" fmla="*/ 4378710 w 7467600"/>
              <a:gd name="connsiteY760" fmla="*/ 1665516 h 6858000"/>
              <a:gd name="connsiteX761" fmla="*/ 4448798 w 7467600"/>
              <a:gd name="connsiteY761" fmla="*/ 1253024 h 6858000"/>
              <a:gd name="connsiteX762" fmla="*/ 4480315 w 7467600"/>
              <a:gd name="connsiteY762" fmla="*/ 1158454 h 6858000"/>
              <a:gd name="connsiteX763" fmla="*/ 4494133 w 7467600"/>
              <a:gd name="connsiteY763" fmla="*/ 1118676 h 6858000"/>
              <a:gd name="connsiteX764" fmla="*/ 4557898 w 7467600"/>
              <a:gd name="connsiteY764" fmla="*/ 900011 h 6858000"/>
              <a:gd name="connsiteX765" fmla="*/ 5870151 w 7467600"/>
              <a:gd name="connsiteY765" fmla="*/ 898890 h 6858000"/>
              <a:gd name="connsiteX766" fmla="*/ 5861335 w 7467600"/>
              <a:gd name="connsiteY766" fmla="*/ 899177 h 6858000"/>
              <a:gd name="connsiteX767" fmla="*/ 5843702 w 7467600"/>
              <a:gd name="connsiteY767" fmla="*/ 899748 h 6858000"/>
              <a:gd name="connsiteX768" fmla="*/ 5651107 w 7467600"/>
              <a:gd name="connsiteY768" fmla="*/ 920306 h 6858000"/>
              <a:gd name="connsiteX769" fmla="*/ 5459407 w 7467600"/>
              <a:gd name="connsiteY769" fmla="*/ 940975 h 6858000"/>
              <a:gd name="connsiteX770" fmla="*/ 5374846 w 7467600"/>
              <a:gd name="connsiteY770" fmla="*/ 941988 h 6858000"/>
              <a:gd name="connsiteX771" fmla="*/ 5256105 w 7467600"/>
              <a:gd name="connsiteY771" fmla="*/ 945632 h 6858000"/>
              <a:gd name="connsiteX772" fmla="*/ 5107071 w 7467600"/>
              <a:gd name="connsiteY772" fmla="*/ 969720 h 6858000"/>
              <a:gd name="connsiteX773" fmla="*/ 4998681 w 7467600"/>
              <a:gd name="connsiteY773" fmla="*/ 988771 h 6858000"/>
              <a:gd name="connsiteX774" fmla="*/ 5870151 w 7467600"/>
              <a:gd name="connsiteY774" fmla="*/ 898890 h 6858000"/>
              <a:gd name="connsiteX775" fmla="*/ 5504425 w 7467600"/>
              <a:gd name="connsiteY775" fmla="*/ 848067 h 6858000"/>
              <a:gd name="connsiteX776" fmla="*/ 4968849 w 7467600"/>
              <a:gd name="connsiteY776" fmla="*/ 962318 h 6858000"/>
              <a:gd name="connsiteX777" fmla="*/ 5104039 w 7467600"/>
              <a:gd name="connsiteY777" fmla="*/ 940634 h 6858000"/>
              <a:gd name="connsiteX778" fmla="*/ 5256311 w 7467600"/>
              <a:gd name="connsiteY778" fmla="*/ 916490 h 6858000"/>
              <a:gd name="connsiteX779" fmla="*/ 5377381 w 7467600"/>
              <a:gd name="connsiteY779" fmla="*/ 912671 h 6858000"/>
              <a:gd name="connsiteX780" fmla="*/ 5460148 w 7467600"/>
              <a:gd name="connsiteY780" fmla="*/ 911442 h 6858000"/>
              <a:gd name="connsiteX781" fmla="*/ 5648971 w 7467600"/>
              <a:gd name="connsiteY781" fmla="*/ 891331 h 6858000"/>
              <a:gd name="connsiteX782" fmla="*/ 5844807 w 7467600"/>
              <a:gd name="connsiteY782" fmla="*/ 870718 h 6858000"/>
              <a:gd name="connsiteX783" fmla="*/ 5862975 w 7467600"/>
              <a:gd name="connsiteY783" fmla="*/ 869756 h 6858000"/>
              <a:gd name="connsiteX784" fmla="*/ 5920887 w 7467600"/>
              <a:gd name="connsiteY784" fmla="*/ 865929 h 6858000"/>
              <a:gd name="connsiteX785" fmla="*/ 5504425 w 7467600"/>
              <a:gd name="connsiteY785" fmla="*/ 848067 h 6858000"/>
              <a:gd name="connsiteX786" fmla="*/ 3607114 w 7467600"/>
              <a:gd name="connsiteY786" fmla="*/ 467441 h 6858000"/>
              <a:gd name="connsiteX787" fmla="*/ 3296242 w 7467600"/>
              <a:gd name="connsiteY787" fmla="*/ 807991 h 6858000"/>
              <a:gd name="connsiteX788" fmla="*/ 3174674 w 7467600"/>
              <a:gd name="connsiteY788" fmla="*/ 919759 h 6858000"/>
              <a:gd name="connsiteX789" fmla="*/ 3042978 w 7467600"/>
              <a:gd name="connsiteY789" fmla="*/ 1054894 h 6858000"/>
              <a:gd name="connsiteX790" fmla="*/ 2968914 w 7467600"/>
              <a:gd name="connsiteY790" fmla="*/ 1133756 h 6858000"/>
              <a:gd name="connsiteX791" fmla="*/ 3103823 w 7467600"/>
              <a:gd name="connsiteY791" fmla="*/ 1026814 h 6858000"/>
              <a:gd name="connsiteX792" fmla="*/ 3607114 w 7467600"/>
              <a:gd name="connsiteY792" fmla="*/ 467441 h 6858000"/>
              <a:gd name="connsiteX793" fmla="*/ 3744487 w 7467600"/>
              <a:gd name="connsiteY793" fmla="*/ 383136 h 6858000"/>
              <a:gd name="connsiteX794" fmla="*/ 3970213 w 7467600"/>
              <a:gd name="connsiteY794" fmla="*/ 995559 h 6858000"/>
              <a:gd name="connsiteX795" fmla="*/ 3744487 w 7467600"/>
              <a:gd name="connsiteY795" fmla="*/ 383136 h 6858000"/>
              <a:gd name="connsiteX796" fmla="*/ 3624562 w 7467600"/>
              <a:gd name="connsiteY796" fmla="*/ 367041 h 6858000"/>
              <a:gd name="connsiteX797" fmla="*/ 3489712 w 7467600"/>
              <a:gd name="connsiteY797" fmla="*/ 485386 h 6858000"/>
              <a:gd name="connsiteX798" fmla="*/ 3182994 w 7467600"/>
              <a:gd name="connsiteY798" fmla="*/ 828265 h 6858000"/>
              <a:gd name="connsiteX799" fmla="*/ 2892114 w 7467600"/>
              <a:gd name="connsiteY799" fmla="*/ 1172635 h 6858000"/>
              <a:gd name="connsiteX800" fmla="*/ 3021459 w 7467600"/>
              <a:gd name="connsiteY800" fmla="*/ 1035385 h 6858000"/>
              <a:gd name="connsiteX801" fmla="*/ 3153873 w 7467600"/>
              <a:gd name="connsiteY801" fmla="*/ 898971 h 6858000"/>
              <a:gd name="connsiteX802" fmla="*/ 3276511 w 7467600"/>
              <a:gd name="connsiteY802" fmla="*/ 786423 h 6858000"/>
              <a:gd name="connsiteX803" fmla="*/ 3584154 w 7467600"/>
              <a:gd name="connsiteY803" fmla="*/ 448218 h 6858000"/>
              <a:gd name="connsiteX804" fmla="*/ 3624562 w 7467600"/>
              <a:gd name="connsiteY804" fmla="*/ 367041 h 6858000"/>
              <a:gd name="connsiteX805" fmla="*/ 3766672 w 7467600"/>
              <a:gd name="connsiteY805" fmla="*/ 359429 h 6858000"/>
              <a:gd name="connsiteX806" fmla="*/ 3996338 w 7467600"/>
              <a:gd name="connsiteY806" fmla="*/ 968237 h 6858000"/>
              <a:gd name="connsiteX807" fmla="*/ 3766672 w 7467600"/>
              <a:gd name="connsiteY807" fmla="*/ 359429 h 6858000"/>
              <a:gd name="connsiteX808" fmla="*/ 5805386 w 7467600"/>
              <a:gd name="connsiteY808" fmla="*/ 239240 h 6858000"/>
              <a:gd name="connsiteX809" fmla="*/ 5736947 w 7467600"/>
              <a:gd name="connsiteY809" fmla="*/ 261367 h 6858000"/>
              <a:gd name="connsiteX810" fmla="*/ 5427012 w 7467600"/>
              <a:gd name="connsiteY810" fmla="*/ 311272 h 6858000"/>
              <a:gd name="connsiteX811" fmla="*/ 5147818 w 7467600"/>
              <a:gd name="connsiteY811" fmla="*/ 322112 h 6858000"/>
              <a:gd name="connsiteX812" fmla="*/ 5060854 w 7467600"/>
              <a:gd name="connsiteY812" fmla="*/ 311882 h 6858000"/>
              <a:gd name="connsiteX813" fmla="*/ 4945989 w 7467600"/>
              <a:gd name="connsiteY813" fmla="*/ 300516 h 6858000"/>
              <a:gd name="connsiteX814" fmla="*/ 5410479 w 7467600"/>
              <a:gd name="connsiteY814" fmla="*/ 348434 h 6858000"/>
              <a:gd name="connsiteX815" fmla="*/ 5805386 w 7467600"/>
              <a:gd name="connsiteY815" fmla="*/ 239240 h 6858000"/>
              <a:gd name="connsiteX816" fmla="*/ 5905192 w 7467600"/>
              <a:gd name="connsiteY816" fmla="*/ 163079 h 6858000"/>
              <a:gd name="connsiteX817" fmla="*/ 5865655 w 7467600"/>
              <a:gd name="connsiteY817" fmla="*/ 171901 h 6858000"/>
              <a:gd name="connsiteX818" fmla="*/ 5259740 w 7467600"/>
              <a:gd name="connsiteY818" fmla="*/ 257013 h 6858000"/>
              <a:gd name="connsiteX819" fmla="*/ 5208466 w 7467600"/>
              <a:gd name="connsiteY819" fmla="*/ 257550 h 6858000"/>
              <a:gd name="connsiteX820" fmla="*/ 4980204 w 7467600"/>
              <a:gd name="connsiteY820" fmla="*/ 271903 h 6858000"/>
              <a:gd name="connsiteX821" fmla="*/ 5068068 w 7467600"/>
              <a:gd name="connsiteY821" fmla="*/ 282244 h 6858000"/>
              <a:gd name="connsiteX822" fmla="*/ 5153231 w 7467600"/>
              <a:gd name="connsiteY822" fmla="*/ 292240 h 6858000"/>
              <a:gd name="connsiteX823" fmla="*/ 5426491 w 7467600"/>
              <a:gd name="connsiteY823" fmla="*/ 281128 h 6858000"/>
              <a:gd name="connsiteX824" fmla="*/ 5731212 w 7467600"/>
              <a:gd name="connsiteY824" fmla="*/ 231951 h 6858000"/>
              <a:gd name="connsiteX825" fmla="*/ 5905192 w 7467600"/>
              <a:gd name="connsiteY825" fmla="*/ 163079 h 6858000"/>
              <a:gd name="connsiteX826" fmla="*/ 5944437 w 7467600"/>
              <a:gd name="connsiteY826" fmla="*/ 113829 h 6858000"/>
              <a:gd name="connsiteX827" fmla="*/ 5825032 w 7467600"/>
              <a:gd name="connsiteY827" fmla="*/ 146405 h 6858000"/>
              <a:gd name="connsiteX828" fmla="*/ 4955599 w 7467600"/>
              <a:gd name="connsiteY828" fmla="*/ 247008 h 6858000"/>
              <a:gd name="connsiteX829" fmla="*/ 5210104 w 7467600"/>
              <a:gd name="connsiteY829" fmla="*/ 228123 h 6858000"/>
              <a:gd name="connsiteX830" fmla="*/ 5261015 w 7467600"/>
              <a:gd name="connsiteY830" fmla="*/ 227087 h 6858000"/>
              <a:gd name="connsiteX831" fmla="*/ 5861181 w 7467600"/>
              <a:gd name="connsiteY831" fmla="*/ 143093 h 6858000"/>
              <a:gd name="connsiteX832" fmla="*/ 5961252 w 7467600"/>
              <a:gd name="connsiteY832" fmla="*/ 114820 h 6858000"/>
              <a:gd name="connsiteX833" fmla="*/ 5944437 w 7467600"/>
              <a:gd name="connsiteY833" fmla="*/ 113829 h 6858000"/>
              <a:gd name="connsiteX834" fmla="*/ 3882765 w 7467600"/>
              <a:gd name="connsiteY834" fmla="*/ 0 h 6858000"/>
              <a:gd name="connsiteX835" fmla="*/ 3995099 w 7467600"/>
              <a:gd name="connsiteY835" fmla="*/ 0 h 6858000"/>
              <a:gd name="connsiteX836" fmla="*/ 4163818 w 7467600"/>
              <a:gd name="connsiteY836" fmla="*/ 234104 h 6858000"/>
              <a:gd name="connsiteX837" fmla="*/ 4172099 w 7467600"/>
              <a:gd name="connsiteY837" fmla="*/ 234207 h 6858000"/>
              <a:gd name="connsiteX838" fmla="*/ 4784282 w 7467600"/>
              <a:gd name="connsiteY838" fmla="*/ 276561 h 6858000"/>
              <a:gd name="connsiteX839" fmla="*/ 4801687 w 7467600"/>
              <a:gd name="connsiteY839" fmla="*/ 267764 h 6858000"/>
              <a:gd name="connsiteX840" fmla="*/ 6082788 w 7467600"/>
              <a:gd name="connsiteY840" fmla="*/ 64119 h 6858000"/>
              <a:gd name="connsiteX841" fmla="*/ 6099442 w 7467600"/>
              <a:gd name="connsiteY841" fmla="*/ 82568 h 6858000"/>
              <a:gd name="connsiteX842" fmla="*/ 4804137 w 7467600"/>
              <a:gd name="connsiteY842" fmla="*/ 320931 h 6858000"/>
              <a:gd name="connsiteX843" fmla="*/ 4227047 w 7467600"/>
              <a:gd name="connsiteY843" fmla="*/ 313415 h 6858000"/>
              <a:gd name="connsiteX844" fmla="*/ 4346041 w 7467600"/>
              <a:gd name="connsiteY844" fmla="*/ 456086 h 6858000"/>
              <a:gd name="connsiteX845" fmla="*/ 4870967 w 7467600"/>
              <a:gd name="connsiteY845" fmla="*/ 963061 h 6858000"/>
              <a:gd name="connsiteX846" fmla="*/ 4889647 w 7467600"/>
              <a:gd name="connsiteY846" fmla="*/ 957147 h 6858000"/>
              <a:gd name="connsiteX847" fmla="*/ 5422504 w 7467600"/>
              <a:gd name="connsiteY847" fmla="*/ 805191 h 6858000"/>
              <a:gd name="connsiteX848" fmla="*/ 6087656 w 7467600"/>
              <a:gd name="connsiteY848" fmla="*/ 826703 h 6858000"/>
              <a:gd name="connsiteX849" fmla="*/ 6058717 w 7467600"/>
              <a:gd name="connsiteY849" fmla="*/ 865992 h 6858000"/>
              <a:gd name="connsiteX850" fmla="*/ 4974153 w 7467600"/>
              <a:gd name="connsiteY850" fmla="*/ 1045456 h 6858000"/>
              <a:gd name="connsiteX851" fmla="*/ 5627835 w 7467600"/>
              <a:gd name="connsiteY851" fmla="*/ 1472077 h 6858000"/>
              <a:gd name="connsiteX852" fmla="*/ 5629817 w 7467600"/>
              <a:gd name="connsiteY852" fmla="*/ 1471412 h 6858000"/>
              <a:gd name="connsiteX853" fmla="*/ 5634124 w 7467600"/>
              <a:gd name="connsiteY853" fmla="*/ 1470572 h 6858000"/>
              <a:gd name="connsiteX854" fmla="*/ 5755832 w 7467600"/>
              <a:gd name="connsiteY854" fmla="*/ 1383886 h 6858000"/>
              <a:gd name="connsiteX855" fmla="*/ 6014186 w 7467600"/>
              <a:gd name="connsiteY855" fmla="*/ 1279799 h 6858000"/>
              <a:gd name="connsiteX856" fmla="*/ 6901619 w 7467600"/>
              <a:gd name="connsiteY856" fmla="*/ 1047874 h 6858000"/>
              <a:gd name="connsiteX857" fmla="*/ 6931566 w 7467600"/>
              <a:gd name="connsiteY857" fmla="*/ 1062034 h 6858000"/>
              <a:gd name="connsiteX858" fmla="*/ 5790982 w 7467600"/>
              <a:gd name="connsiteY858" fmla="*/ 1561380 h 6858000"/>
              <a:gd name="connsiteX859" fmla="*/ 6188971 w 7467600"/>
              <a:gd name="connsiteY859" fmla="*/ 1755168 h 6858000"/>
              <a:gd name="connsiteX860" fmla="*/ 6202446 w 7467600"/>
              <a:gd name="connsiteY860" fmla="*/ 1752268 h 6858000"/>
              <a:gd name="connsiteX861" fmla="*/ 7179560 w 7467600"/>
              <a:gd name="connsiteY861" fmla="*/ 1467551 h 6858000"/>
              <a:gd name="connsiteX862" fmla="*/ 7158730 w 7467600"/>
              <a:gd name="connsiteY862" fmla="*/ 1507835 h 6858000"/>
              <a:gd name="connsiteX863" fmla="*/ 6326959 w 7467600"/>
              <a:gd name="connsiteY863" fmla="*/ 1817686 h 6858000"/>
              <a:gd name="connsiteX864" fmla="*/ 6537433 w 7467600"/>
              <a:gd name="connsiteY864" fmla="*/ 1907790 h 6858000"/>
              <a:gd name="connsiteX865" fmla="*/ 6550221 w 7467600"/>
              <a:gd name="connsiteY865" fmla="*/ 1910729 h 6858000"/>
              <a:gd name="connsiteX866" fmla="*/ 6964438 w 7467600"/>
              <a:gd name="connsiteY866" fmla="*/ 2209505 h 6858000"/>
              <a:gd name="connsiteX867" fmla="*/ 7367862 w 7467600"/>
              <a:gd name="connsiteY867" fmla="*/ 2806833 h 6858000"/>
              <a:gd name="connsiteX868" fmla="*/ 7364329 w 7467600"/>
              <a:gd name="connsiteY868" fmla="*/ 2826907 h 6858000"/>
              <a:gd name="connsiteX869" fmla="*/ 7290545 w 7467600"/>
              <a:gd name="connsiteY869" fmla="*/ 2850663 h 6858000"/>
              <a:gd name="connsiteX870" fmla="*/ 6472036 w 7467600"/>
              <a:gd name="connsiteY870" fmla="*/ 1959003 h 6858000"/>
              <a:gd name="connsiteX871" fmla="*/ 5792897 w 7467600"/>
              <a:gd name="connsiteY871" fmla="*/ 1647747 h 6858000"/>
              <a:gd name="connsiteX872" fmla="*/ 5842751 w 7467600"/>
              <a:gd name="connsiteY872" fmla="*/ 1816112 h 6858000"/>
              <a:gd name="connsiteX873" fmla="*/ 5847424 w 7467600"/>
              <a:gd name="connsiteY873" fmla="*/ 1815776 h 6858000"/>
              <a:gd name="connsiteX874" fmla="*/ 6399821 w 7467600"/>
              <a:gd name="connsiteY874" fmla="*/ 2344799 h 6858000"/>
              <a:gd name="connsiteX875" fmla="*/ 6323232 w 7467600"/>
              <a:gd name="connsiteY875" fmla="*/ 2389634 h 6858000"/>
              <a:gd name="connsiteX876" fmla="*/ 5942958 w 7467600"/>
              <a:gd name="connsiteY876" fmla="*/ 2077708 h 6858000"/>
              <a:gd name="connsiteX877" fmla="*/ 5921559 w 7467600"/>
              <a:gd name="connsiteY877" fmla="*/ 2378596 h 6858000"/>
              <a:gd name="connsiteX878" fmla="*/ 5817651 w 7467600"/>
              <a:gd name="connsiteY878" fmla="*/ 3023919 h 6858000"/>
              <a:gd name="connsiteX879" fmla="*/ 5729634 w 7467600"/>
              <a:gd name="connsiteY879" fmla="*/ 3051849 h 6858000"/>
              <a:gd name="connsiteX880" fmla="*/ 5611018 w 7467600"/>
              <a:gd name="connsiteY880" fmla="*/ 2316769 h 6858000"/>
              <a:gd name="connsiteX881" fmla="*/ 5687608 w 7467600"/>
              <a:gd name="connsiteY881" fmla="*/ 2039972 h 6858000"/>
              <a:gd name="connsiteX882" fmla="*/ 5657554 w 7467600"/>
              <a:gd name="connsiteY882" fmla="*/ 1576445 h 6858000"/>
              <a:gd name="connsiteX883" fmla="*/ 5150475 w 7467600"/>
              <a:gd name="connsiteY883" fmla="*/ 1274012 h 6858000"/>
              <a:gd name="connsiteX884" fmla="*/ 5349142 w 7467600"/>
              <a:gd name="connsiteY884" fmla="*/ 2204405 h 6858000"/>
              <a:gd name="connsiteX885" fmla="*/ 5262214 w 7467600"/>
              <a:gd name="connsiteY885" fmla="*/ 2233836 h 6858000"/>
              <a:gd name="connsiteX886" fmla="*/ 4981539 w 7467600"/>
              <a:gd name="connsiteY886" fmla="*/ 1542201 h 6858000"/>
              <a:gd name="connsiteX887" fmla="*/ 4958461 w 7467600"/>
              <a:gd name="connsiteY887" fmla="*/ 1136957 h 6858000"/>
              <a:gd name="connsiteX888" fmla="*/ 4655015 w 7467600"/>
              <a:gd name="connsiteY888" fmla="*/ 891426 h 6858000"/>
              <a:gd name="connsiteX889" fmla="*/ 4348002 w 7467600"/>
              <a:gd name="connsiteY889" fmla="*/ 2205895 h 6858000"/>
              <a:gd name="connsiteX890" fmla="*/ 4262250 w 7467600"/>
              <a:gd name="connsiteY890" fmla="*/ 2219972 h 6858000"/>
              <a:gd name="connsiteX891" fmla="*/ 4550611 w 7467600"/>
              <a:gd name="connsiteY891" fmla="*/ 817540 h 6858000"/>
              <a:gd name="connsiteX892" fmla="*/ 4564418 w 7467600"/>
              <a:gd name="connsiteY892" fmla="*/ 808293 h 6858000"/>
              <a:gd name="connsiteX893" fmla="*/ 4266388 w 7467600"/>
              <a:gd name="connsiteY893" fmla="*/ 500083 h 6858000"/>
              <a:gd name="connsiteX894" fmla="*/ 4032842 w 7467600"/>
              <a:gd name="connsiteY894" fmla="*/ 211809 h 6858000"/>
              <a:gd name="connsiteX895" fmla="*/ 3882765 w 7467600"/>
              <a:gd name="connsiteY895" fmla="*/ 0 h 6858000"/>
              <a:gd name="connsiteX896" fmla="*/ 3721337 w 7467600"/>
              <a:gd name="connsiteY896" fmla="*/ 0 h 6858000"/>
              <a:gd name="connsiteX897" fmla="*/ 3797544 w 7467600"/>
              <a:gd name="connsiteY897" fmla="*/ 0 h 6858000"/>
              <a:gd name="connsiteX898" fmla="*/ 3775734 w 7467600"/>
              <a:gd name="connsiteY898" fmla="*/ 95131 h 6858000"/>
              <a:gd name="connsiteX899" fmla="*/ 3724807 w 7467600"/>
              <a:gd name="connsiteY899" fmla="*/ 272257 h 6858000"/>
              <a:gd name="connsiteX900" fmla="*/ 3726844 w 7467600"/>
              <a:gd name="connsiteY900" fmla="*/ 282988 h 6858000"/>
              <a:gd name="connsiteX901" fmla="*/ 3742664 w 7467600"/>
              <a:gd name="connsiteY901" fmla="*/ 279918 h 6858000"/>
              <a:gd name="connsiteX902" fmla="*/ 4103910 w 7467600"/>
              <a:gd name="connsiteY902" fmla="*/ 1161917 h 6858000"/>
              <a:gd name="connsiteX903" fmla="*/ 4020269 w 7467600"/>
              <a:gd name="connsiteY903" fmla="*/ 1200406 h 6858000"/>
              <a:gd name="connsiteX904" fmla="*/ 3674882 w 7467600"/>
              <a:gd name="connsiteY904" fmla="*/ 488524 h 6858000"/>
              <a:gd name="connsiteX905" fmla="*/ 3132682 w 7467600"/>
              <a:gd name="connsiteY905" fmla="*/ 1072284 h 6858000"/>
              <a:gd name="connsiteX906" fmla="*/ 2716346 w 7467600"/>
              <a:gd name="connsiteY906" fmla="*/ 1276376 h 6858000"/>
              <a:gd name="connsiteX907" fmla="*/ 2716772 w 7467600"/>
              <a:gd name="connsiteY907" fmla="*/ 1255462 h 6858000"/>
              <a:gd name="connsiteX908" fmla="*/ 3471096 w 7467600"/>
              <a:gd name="connsiteY908" fmla="*/ 437072 h 6858000"/>
              <a:gd name="connsiteX909" fmla="*/ 3639057 w 7467600"/>
              <a:gd name="connsiteY909" fmla="*/ 286334 h 6858000"/>
              <a:gd name="connsiteX910" fmla="*/ 3640309 w 7467600"/>
              <a:gd name="connsiteY910" fmla="*/ 284664 h 6858000"/>
              <a:gd name="connsiteX911" fmla="*/ 3646022 w 7467600"/>
              <a:gd name="connsiteY911" fmla="*/ 276711 h 6858000"/>
              <a:gd name="connsiteX912" fmla="*/ 3707943 w 7467600"/>
              <a:gd name="connsiteY912" fmla="*/ 65958 h 6858000"/>
              <a:gd name="connsiteX913" fmla="*/ 3721337 w 7467600"/>
              <a:gd name="connsiteY913" fmla="*/ 0 h 6858000"/>
              <a:gd name="connsiteX914" fmla="*/ 2867960 w 7467600"/>
              <a:gd name="connsiteY914" fmla="*/ 0 h 6858000"/>
              <a:gd name="connsiteX915" fmla="*/ 2926351 w 7467600"/>
              <a:gd name="connsiteY915" fmla="*/ 0 h 6858000"/>
              <a:gd name="connsiteX916" fmla="*/ 2902823 w 7467600"/>
              <a:gd name="connsiteY916" fmla="*/ 262929 h 6858000"/>
              <a:gd name="connsiteX917" fmla="*/ 2940663 w 7467600"/>
              <a:gd name="connsiteY917" fmla="*/ 140884 h 6858000"/>
              <a:gd name="connsiteX918" fmla="*/ 2947039 w 7467600"/>
              <a:gd name="connsiteY918" fmla="*/ 122524 h 6858000"/>
              <a:gd name="connsiteX919" fmla="*/ 2984316 w 7467600"/>
              <a:gd name="connsiteY919" fmla="*/ 0 h 6858000"/>
              <a:gd name="connsiteX920" fmla="*/ 3016114 w 7467600"/>
              <a:gd name="connsiteY920" fmla="*/ 0 h 6858000"/>
              <a:gd name="connsiteX921" fmla="*/ 2979949 w 7467600"/>
              <a:gd name="connsiteY921" fmla="*/ 119274 h 6858000"/>
              <a:gd name="connsiteX922" fmla="*/ 3023879 w 7467600"/>
              <a:gd name="connsiteY922" fmla="*/ 0 h 6858000"/>
              <a:gd name="connsiteX923" fmla="*/ 3105400 w 7467600"/>
              <a:gd name="connsiteY923" fmla="*/ 0 h 6858000"/>
              <a:gd name="connsiteX924" fmla="*/ 3094669 w 7467600"/>
              <a:gd name="connsiteY924" fmla="*/ 30308 h 6858000"/>
              <a:gd name="connsiteX925" fmla="*/ 2901945 w 7467600"/>
              <a:gd name="connsiteY925" fmla="*/ 466538 h 6858000"/>
              <a:gd name="connsiteX926" fmla="*/ 2815209 w 7467600"/>
              <a:gd name="connsiteY926" fmla="*/ 497361 h 6858000"/>
              <a:gd name="connsiteX927" fmla="*/ 2844845 w 7467600"/>
              <a:gd name="connsiteY927" fmla="*/ 127638 h 6858000"/>
              <a:gd name="connsiteX928" fmla="*/ 2867960 w 7467600"/>
              <a:gd name="connsiteY928" fmla="*/ 0 h 6858000"/>
              <a:gd name="connsiteX929" fmla="*/ 1057230 w 7467600"/>
              <a:gd name="connsiteY929" fmla="*/ 0 h 6858000"/>
              <a:gd name="connsiteX930" fmla="*/ 1111003 w 7467600"/>
              <a:gd name="connsiteY930" fmla="*/ 0 h 6858000"/>
              <a:gd name="connsiteX931" fmla="*/ 1125553 w 7467600"/>
              <a:gd name="connsiteY931" fmla="*/ 52588 h 6858000"/>
              <a:gd name="connsiteX932" fmla="*/ 1304276 w 7467600"/>
              <a:gd name="connsiteY932" fmla="*/ 476275 h 6858000"/>
              <a:gd name="connsiteX933" fmla="*/ 1492066 w 7467600"/>
              <a:gd name="connsiteY933" fmla="*/ 886333 h 6858000"/>
              <a:gd name="connsiteX934" fmla="*/ 1423698 w 7467600"/>
              <a:gd name="connsiteY934" fmla="*/ 710817 h 6858000"/>
              <a:gd name="connsiteX935" fmla="*/ 1357609 w 7467600"/>
              <a:gd name="connsiteY935" fmla="*/ 532892 h 6858000"/>
              <a:gd name="connsiteX936" fmla="*/ 1309550 w 7467600"/>
              <a:gd name="connsiteY936" fmla="*/ 374031 h 6858000"/>
              <a:gd name="connsiteX937" fmla="*/ 1193673 w 7467600"/>
              <a:gd name="connsiteY937" fmla="*/ 49533 h 6858000"/>
              <a:gd name="connsiteX938" fmla="*/ 1164391 w 7467600"/>
              <a:gd name="connsiteY938" fmla="*/ 0 h 6858000"/>
              <a:gd name="connsiteX939" fmla="*/ 1200666 w 7467600"/>
              <a:gd name="connsiteY939" fmla="*/ 0 h 6858000"/>
              <a:gd name="connsiteX940" fmla="*/ 1223408 w 7467600"/>
              <a:gd name="connsiteY940" fmla="*/ 38996 h 6858000"/>
              <a:gd name="connsiteX941" fmla="*/ 1339635 w 7467600"/>
              <a:gd name="connsiteY941" fmla="*/ 365517 h 6858000"/>
              <a:gd name="connsiteX942" fmla="*/ 1387469 w 7467600"/>
              <a:gd name="connsiteY942" fmla="*/ 523079 h 6858000"/>
              <a:gd name="connsiteX943" fmla="*/ 1452685 w 7467600"/>
              <a:gd name="connsiteY943" fmla="*/ 699806 h 6858000"/>
              <a:gd name="connsiteX944" fmla="*/ 1492092 w 7467600"/>
              <a:gd name="connsiteY944" fmla="*/ 800424 h 6858000"/>
              <a:gd name="connsiteX945" fmla="*/ 1455302 w 7467600"/>
              <a:gd name="connsiteY945" fmla="*/ 632913 h 6858000"/>
              <a:gd name="connsiteX946" fmla="*/ 1222336 w 7467600"/>
              <a:gd name="connsiteY946" fmla="*/ 9480 h 6858000"/>
              <a:gd name="connsiteX947" fmla="*/ 1214634 w 7467600"/>
              <a:gd name="connsiteY947" fmla="*/ 0 h 6858000"/>
              <a:gd name="connsiteX948" fmla="*/ 1289827 w 7467600"/>
              <a:gd name="connsiteY948" fmla="*/ 0 h 6858000"/>
              <a:gd name="connsiteX949" fmla="*/ 1321076 w 7467600"/>
              <a:gd name="connsiteY949" fmla="*/ 59722 h 6858000"/>
              <a:gd name="connsiteX950" fmla="*/ 1512579 w 7467600"/>
              <a:gd name="connsiteY950" fmla="*/ 626441 h 6858000"/>
              <a:gd name="connsiteX951" fmla="*/ 1506076 w 7467600"/>
              <a:gd name="connsiteY951" fmla="*/ 1089289 h 6858000"/>
              <a:gd name="connsiteX952" fmla="*/ 1486346 w 7467600"/>
              <a:gd name="connsiteY952" fmla="*/ 1079919 h 6858000"/>
              <a:gd name="connsiteX953" fmla="*/ 1070511 w 7467600"/>
              <a:gd name="connsiteY953" fmla="*/ 48609 h 6858000"/>
              <a:gd name="connsiteX954" fmla="*/ 1057230 w 7467600"/>
              <a:gd name="connsiteY954" fmla="*/ 0 h 6858000"/>
              <a:gd name="connsiteX955" fmla="*/ 43151 w 7467600"/>
              <a:gd name="connsiteY955" fmla="*/ 0 h 6858000"/>
              <a:gd name="connsiteX956" fmla="*/ 95283 w 7467600"/>
              <a:gd name="connsiteY956" fmla="*/ 0 h 6858000"/>
              <a:gd name="connsiteX957" fmla="*/ 300708 w 7467600"/>
              <a:gd name="connsiteY957" fmla="*/ 154571 h 6858000"/>
              <a:gd name="connsiteX958" fmla="*/ 530414 w 7467600"/>
              <a:gd name="connsiteY958" fmla="*/ 354673 h 6858000"/>
              <a:gd name="connsiteX959" fmla="*/ 333785 w 7467600"/>
              <a:gd name="connsiteY959" fmla="*/ 161564 h 6858000"/>
              <a:gd name="connsiteX960" fmla="*/ 147005 w 7467600"/>
              <a:gd name="connsiteY960" fmla="*/ 0 h 6858000"/>
              <a:gd name="connsiteX961" fmla="*/ 272509 w 7467600"/>
              <a:gd name="connsiteY961" fmla="*/ 0 h 6858000"/>
              <a:gd name="connsiteX962" fmla="*/ 326276 w 7467600"/>
              <a:gd name="connsiteY962" fmla="*/ 45847 h 6858000"/>
              <a:gd name="connsiteX963" fmla="*/ 823759 w 7467600"/>
              <a:gd name="connsiteY963" fmla="*/ 574145 h 6858000"/>
              <a:gd name="connsiteX964" fmla="*/ 811254 w 7467600"/>
              <a:gd name="connsiteY964" fmla="*/ 665546 h 6858000"/>
              <a:gd name="connsiteX965" fmla="*/ 154042 w 7467600"/>
              <a:gd name="connsiteY965" fmla="*/ 261522 h 6858000"/>
              <a:gd name="connsiteX966" fmla="*/ 13550 w 7467600"/>
              <a:gd name="connsiteY966" fmla="*/ 158423 h 6858000"/>
              <a:gd name="connsiteX967" fmla="*/ 0 w 7467600"/>
              <a:gd name="connsiteY967" fmla="*/ 146618 h 6858000"/>
              <a:gd name="connsiteX968" fmla="*/ 0 w 7467600"/>
              <a:gd name="connsiteY968" fmla="*/ 59161 h 6858000"/>
              <a:gd name="connsiteX969" fmla="*/ 45427 w 7467600"/>
              <a:gd name="connsiteY969" fmla="*/ 101078 h 6858000"/>
              <a:gd name="connsiteX970" fmla="*/ 630103 w 7467600"/>
              <a:gd name="connsiteY970" fmla="*/ 485885 h 6858000"/>
              <a:gd name="connsiteX971" fmla="*/ 532040 w 7467600"/>
              <a:gd name="connsiteY971" fmla="*/ 399359 h 6858000"/>
              <a:gd name="connsiteX972" fmla="*/ 517618 w 7467600"/>
              <a:gd name="connsiteY972" fmla="*/ 385726 h 6858000"/>
              <a:gd name="connsiteX973" fmla="*/ 285074 w 7467600"/>
              <a:gd name="connsiteY973" fmla="*/ 182755 h 6858000"/>
              <a:gd name="connsiteX974" fmla="*/ 43151 w 7467600"/>
              <a:gd name="connsiteY97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6879594 w 7467600"/>
              <a:gd name="connsiteY75" fmla="*/ 5424547 h 6858000"/>
              <a:gd name="connsiteX76" fmla="*/ 7379510 w 7467600"/>
              <a:gd name="connsiteY76" fmla="*/ 5755454 h 6858000"/>
              <a:gd name="connsiteX77" fmla="*/ 7467600 w 7467600"/>
              <a:gd name="connsiteY77" fmla="*/ 5845526 h 6858000"/>
              <a:gd name="connsiteX78" fmla="*/ 7271900 w 7467600"/>
              <a:gd name="connsiteY78" fmla="*/ 5734551 h 6858000"/>
              <a:gd name="connsiteX79" fmla="*/ 7015907 w 7467600"/>
              <a:gd name="connsiteY79" fmla="*/ 5541548 h 6858000"/>
              <a:gd name="connsiteX80" fmla="*/ 7259646 w 7467600"/>
              <a:gd name="connsiteY80" fmla="*/ 5765985 h 6858000"/>
              <a:gd name="connsiteX81" fmla="*/ 7467600 w 7467600"/>
              <a:gd name="connsiteY81" fmla="*/ 6012219 h 6858000"/>
              <a:gd name="connsiteX82" fmla="*/ 6946849 w 7467600"/>
              <a:gd name="connsiteY82" fmla="*/ 5523271 h 6858000"/>
              <a:gd name="connsiteX83" fmla="*/ 7105827 w 7467600"/>
              <a:gd name="connsiteY83" fmla="*/ 5718700 h 6858000"/>
              <a:gd name="connsiteX84" fmla="*/ 7356878 w 7467600"/>
              <a:gd name="connsiteY84" fmla="*/ 5981332 h 6858000"/>
              <a:gd name="connsiteX85" fmla="*/ 7467600 w 7467600"/>
              <a:gd name="connsiteY85" fmla="*/ 6117703 h 6858000"/>
              <a:gd name="connsiteX86" fmla="*/ 7467600 w 7467600"/>
              <a:gd name="connsiteY86" fmla="*/ 6163634 h 6858000"/>
              <a:gd name="connsiteX87" fmla="*/ 7403637 w 7467600"/>
              <a:gd name="connsiteY87" fmla="*/ 6083957 h 6858000"/>
              <a:gd name="connsiteX88" fmla="*/ 7254615 w 7467600"/>
              <a:gd name="connsiteY88" fmla="*/ 5911918 h 6858000"/>
              <a:gd name="connsiteX89" fmla="*/ 7312589 w 7467600"/>
              <a:gd name="connsiteY89" fmla="*/ 5982309 h 6858000"/>
              <a:gd name="connsiteX90" fmla="*/ 7448321 w 7467600"/>
              <a:gd name="connsiteY90" fmla="*/ 6190991 h 6858000"/>
              <a:gd name="connsiteX91" fmla="*/ 7467600 w 7467600"/>
              <a:gd name="connsiteY91" fmla="*/ 6221686 h 6858000"/>
              <a:gd name="connsiteX92" fmla="*/ 7467600 w 7467600"/>
              <a:gd name="connsiteY92" fmla="*/ 6334256 h 6858000"/>
              <a:gd name="connsiteX93" fmla="*/ 7454976 w 7467600"/>
              <a:gd name="connsiteY93" fmla="*/ 6318297 h 6858000"/>
              <a:gd name="connsiteX94" fmla="*/ 7042773 w 7467600"/>
              <a:gd name="connsiteY94" fmla="*/ 5734011 h 6858000"/>
              <a:gd name="connsiteX95" fmla="*/ 1456157 w 7467600"/>
              <a:gd name="connsiteY95" fmla="*/ 5371404 h 6858000"/>
              <a:gd name="connsiteX96" fmla="*/ 1244432 w 7467600"/>
              <a:gd name="connsiteY96" fmla="*/ 5385601 h 6858000"/>
              <a:gd name="connsiteX97" fmla="*/ 973990 w 7467600"/>
              <a:gd name="connsiteY97" fmla="*/ 5424940 h 6858000"/>
              <a:gd name="connsiteX98" fmla="*/ 1103809 w 7467600"/>
              <a:gd name="connsiteY98" fmla="*/ 5433720 h 6858000"/>
              <a:gd name="connsiteX99" fmla="*/ 1123454 w 7467600"/>
              <a:gd name="connsiteY99" fmla="*/ 5435727 h 6858000"/>
              <a:gd name="connsiteX100" fmla="*/ 1737017 w 7467600"/>
              <a:gd name="connsiteY100" fmla="*/ 5452183 h 6858000"/>
              <a:gd name="connsiteX101" fmla="*/ 1824397 w 7467600"/>
              <a:gd name="connsiteY101" fmla="*/ 5447757 h 6858000"/>
              <a:gd name="connsiteX102" fmla="*/ 2070059 w 7467600"/>
              <a:gd name="connsiteY102" fmla="*/ 5441660 h 6858000"/>
              <a:gd name="connsiteX103" fmla="*/ 1456157 w 7467600"/>
              <a:gd name="connsiteY103" fmla="*/ 5371404 h 6858000"/>
              <a:gd name="connsiteX104" fmla="*/ 4988186 w 7467600"/>
              <a:gd name="connsiteY104" fmla="*/ 5216467 h 6858000"/>
              <a:gd name="connsiteX105" fmla="*/ 4777334 w 7467600"/>
              <a:gd name="connsiteY105" fmla="*/ 5406072 h 6858000"/>
              <a:gd name="connsiteX106" fmla="*/ 4718341 w 7467600"/>
              <a:gd name="connsiteY106" fmla="*/ 5468043 h 6858000"/>
              <a:gd name="connsiteX107" fmla="*/ 4604655 w 7467600"/>
              <a:gd name="connsiteY107" fmla="*/ 5583434 h 6858000"/>
              <a:gd name="connsiteX108" fmla="*/ 4565074 w 7467600"/>
              <a:gd name="connsiteY108" fmla="*/ 5618550 h 6858000"/>
              <a:gd name="connsiteX109" fmla="*/ 4988186 w 7467600"/>
              <a:gd name="connsiteY109" fmla="*/ 5216467 h 6858000"/>
              <a:gd name="connsiteX110" fmla="*/ 4978032 w 7467600"/>
              <a:gd name="connsiteY110" fmla="*/ 5183809 h 6858000"/>
              <a:gd name="connsiteX111" fmla="*/ 4463413 w 7467600"/>
              <a:gd name="connsiteY111" fmla="*/ 5615162 h 6858000"/>
              <a:gd name="connsiteX112" fmla="*/ 4358134 w 7467600"/>
              <a:gd name="connsiteY112" fmla="*/ 5742791 h 6858000"/>
              <a:gd name="connsiteX113" fmla="*/ 4376219 w 7467600"/>
              <a:gd name="connsiteY113" fmla="*/ 5729027 h 6858000"/>
              <a:gd name="connsiteX114" fmla="*/ 4582340 w 7467600"/>
              <a:gd name="connsiteY114" fmla="*/ 5561037 h 6858000"/>
              <a:gd name="connsiteX115" fmla="*/ 4694684 w 7467600"/>
              <a:gd name="connsiteY115" fmla="*/ 5447098 h 6858000"/>
              <a:gd name="connsiteX116" fmla="*/ 4754123 w 7467600"/>
              <a:gd name="connsiteY116" fmla="*/ 5384643 h 6858000"/>
              <a:gd name="connsiteX117" fmla="*/ 4978032 w 7467600"/>
              <a:gd name="connsiteY117" fmla="*/ 5183809 h 6858000"/>
              <a:gd name="connsiteX118" fmla="*/ 1903353 w 7467600"/>
              <a:gd name="connsiteY118" fmla="*/ 5044827 h 6858000"/>
              <a:gd name="connsiteX119" fmla="*/ 1936931 w 7467600"/>
              <a:gd name="connsiteY119" fmla="*/ 5093954 h 6858000"/>
              <a:gd name="connsiteX120" fmla="*/ 2195868 w 7467600"/>
              <a:gd name="connsiteY120" fmla="*/ 5396574 h 6858000"/>
              <a:gd name="connsiteX121" fmla="*/ 2088852 w 7467600"/>
              <a:gd name="connsiteY121" fmla="*/ 5166123 h 6858000"/>
              <a:gd name="connsiteX122" fmla="*/ 1958241 w 7467600"/>
              <a:gd name="connsiteY122" fmla="*/ 5067955 h 6858000"/>
              <a:gd name="connsiteX123" fmla="*/ 1903353 w 7467600"/>
              <a:gd name="connsiteY123" fmla="*/ 5044827 h 6858000"/>
              <a:gd name="connsiteX124" fmla="*/ 1979378 w 7467600"/>
              <a:gd name="connsiteY124" fmla="*/ 4769504 h 6858000"/>
              <a:gd name="connsiteX125" fmla="*/ 2882120 w 7467600"/>
              <a:gd name="connsiteY125" fmla="*/ 5064547 h 6858000"/>
              <a:gd name="connsiteX126" fmla="*/ 2793103 w 7467600"/>
              <a:gd name="connsiteY126" fmla="*/ 5039699 h 6858000"/>
              <a:gd name="connsiteX127" fmla="*/ 2770041 w 7467600"/>
              <a:gd name="connsiteY127" fmla="*/ 5033634 h 6858000"/>
              <a:gd name="connsiteX128" fmla="*/ 1979378 w 7467600"/>
              <a:gd name="connsiteY128" fmla="*/ 4769504 h 6858000"/>
              <a:gd name="connsiteX129" fmla="*/ 1927410 w 7467600"/>
              <a:gd name="connsiteY129" fmla="*/ 4716164 h 6858000"/>
              <a:gd name="connsiteX130" fmla="*/ 1959587 w 7467600"/>
              <a:gd name="connsiteY130" fmla="*/ 4728849 h 6858000"/>
              <a:gd name="connsiteX131" fmla="*/ 2777707 w 7467600"/>
              <a:gd name="connsiteY131" fmla="*/ 5003991 h 6858000"/>
              <a:gd name="connsiteX132" fmla="*/ 2800768 w 7467600"/>
              <a:gd name="connsiteY132" fmla="*/ 5010056 h 6858000"/>
              <a:gd name="connsiteX133" fmla="*/ 2879408 w 7467600"/>
              <a:gd name="connsiteY133" fmla="*/ 5031590 h 6858000"/>
              <a:gd name="connsiteX134" fmla="*/ 2862295 w 7467600"/>
              <a:gd name="connsiteY134" fmla="*/ 5022958 h 6858000"/>
              <a:gd name="connsiteX135" fmla="*/ 2813343 w 7467600"/>
              <a:gd name="connsiteY135" fmla="*/ 4998369 h 6858000"/>
              <a:gd name="connsiteX136" fmla="*/ 2646245 w 7467600"/>
              <a:gd name="connsiteY136" fmla="*/ 4930999 h 6858000"/>
              <a:gd name="connsiteX137" fmla="*/ 1999243 w 7467600"/>
              <a:gd name="connsiteY137" fmla="*/ 4730524 h 6858000"/>
              <a:gd name="connsiteX138" fmla="*/ 1979527 w 7467600"/>
              <a:gd name="connsiteY138" fmla="*/ 4726651 h 6858000"/>
              <a:gd name="connsiteX139" fmla="*/ 1927410 w 7467600"/>
              <a:gd name="connsiteY139" fmla="*/ 4716164 h 6858000"/>
              <a:gd name="connsiteX140" fmla="*/ 1997014 w 7467600"/>
              <a:gd name="connsiteY140" fmla="*/ 4698007 h 6858000"/>
              <a:gd name="connsiteX141" fmla="*/ 2005458 w 7467600"/>
              <a:gd name="connsiteY141" fmla="*/ 4699540 h 6858000"/>
              <a:gd name="connsiteX142" fmla="*/ 2657186 w 7467600"/>
              <a:gd name="connsiteY142" fmla="*/ 4901687 h 6858000"/>
              <a:gd name="connsiteX143" fmla="*/ 2826662 w 7467600"/>
              <a:gd name="connsiteY143" fmla="*/ 4970362 h 6858000"/>
              <a:gd name="connsiteX144" fmla="*/ 2876100 w 7467600"/>
              <a:gd name="connsiteY144" fmla="*/ 4995397 h 6858000"/>
              <a:gd name="connsiteX145" fmla="*/ 3042600 w 7467600"/>
              <a:gd name="connsiteY145" fmla="*/ 5059532 h 6858000"/>
              <a:gd name="connsiteX146" fmla="*/ 1997014 w 7467600"/>
              <a:gd name="connsiteY146" fmla="*/ 4698007 h 6858000"/>
              <a:gd name="connsiteX147" fmla="*/ 2305292 w 7467600"/>
              <a:gd name="connsiteY147" fmla="*/ 4219492 h 6858000"/>
              <a:gd name="connsiteX148" fmla="*/ 3360922 w 7467600"/>
              <a:gd name="connsiteY148" fmla="*/ 4529373 h 6858000"/>
              <a:gd name="connsiteX149" fmla="*/ 3492420 w 7467600"/>
              <a:gd name="connsiteY149" fmla="*/ 4510145 h 6858000"/>
              <a:gd name="connsiteX150" fmla="*/ 3364086 w 7467600"/>
              <a:gd name="connsiteY150" fmla="*/ 4480340 h 6858000"/>
              <a:gd name="connsiteX151" fmla="*/ 3225818 w 7467600"/>
              <a:gd name="connsiteY151" fmla="*/ 4411822 h 6858000"/>
              <a:gd name="connsiteX152" fmla="*/ 3129696 w 7467600"/>
              <a:gd name="connsiteY152" fmla="*/ 4360704 h 6858000"/>
              <a:gd name="connsiteX153" fmla="*/ 2814545 w 7467600"/>
              <a:gd name="connsiteY153" fmla="*/ 4282955 h 6858000"/>
              <a:gd name="connsiteX154" fmla="*/ 2305292 w 7467600"/>
              <a:gd name="connsiteY154" fmla="*/ 4219492 h 6858000"/>
              <a:gd name="connsiteX155" fmla="*/ 2626982 w 7467600"/>
              <a:gd name="connsiteY155" fmla="*/ 4206450 h 6858000"/>
              <a:gd name="connsiteX156" fmla="*/ 2490617 w 7467600"/>
              <a:gd name="connsiteY156" fmla="*/ 4206951 h 6858000"/>
              <a:gd name="connsiteX157" fmla="*/ 2819869 w 7467600"/>
              <a:gd name="connsiteY157" fmla="*/ 4252936 h 6858000"/>
              <a:gd name="connsiteX158" fmla="*/ 3143018 w 7467600"/>
              <a:gd name="connsiteY158" fmla="*/ 4332698 h 6858000"/>
              <a:gd name="connsiteX159" fmla="*/ 3241520 w 7467600"/>
              <a:gd name="connsiteY159" fmla="*/ 4385112 h 6858000"/>
              <a:gd name="connsiteX160" fmla="*/ 3374575 w 7467600"/>
              <a:gd name="connsiteY160" fmla="*/ 4451517 h 6858000"/>
              <a:gd name="connsiteX161" fmla="*/ 3505221 w 7467600"/>
              <a:gd name="connsiteY161" fmla="*/ 4480757 h 6858000"/>
              <a:gd name="connsiteX162" fmla="*/ 2626982 w 7467600"/>
              <a:gd name="connsiteY162" fmla="*/ 4206450 h 6858000"/>
              <a:gd name="connsiteX163" fmla="*/ 1310106 w 7467600"/>
              <a:gd name="connsiteY163" fmla="*/ 3943217 h 6858000"/>
              <a:gd name="connsiteX164" fmla="*/ 854994 w 7467600"/>
              <a:gd name="connsiteY164" fmla="*/ 4399136 h 6858000"/>
              <a:gd name="connsiteX165" fmla="*/ 742462 w 7467600"/>
              <a:gd name="connsiteY165" fmla="*/ 4594648 h 6858000"/>
              <a:gd name="connsiteX166" fmla="*/ 820602 w 7467600"/>
              <a:gd name="connsiteY166" fmla="*/ 4485915 h 6858000"/>
              <a:gd name="connsiteX167" fmla="*/ 878295 w 7467600"/>
              <a:gd name="connsiteY167" fmla="*/ 4403594 h 6858000"/>
              <a:gd name="connsiteX168" fmla="*/ 1240607 w 7467600"/>
              <a:gd name="connsiteY168" fmla="*/ 4010401 h 6858000"/>
              <a:gd name="connsiteX169" fmla="*/ 1310106 w 7467600"/>
              <a:gd name="connsiteY169" fmla="*/ 3943217 h 6858000"/>
              <a:gd name="connsiteX170" fmla="*/ 1423113 w 7467600"/>
              <a:gd name="connsiteY170" fmla="*/ 3874565 h 6858000"/>
              <a:gd name="connsiteX171" fmla="*/ 1260565 w 7467600"/>
              <a:gd name="connsiteY171" fmla="*/ 4031982 h 6858000"/>
              <a:gd name="connsiteX172" fmla="*/ 901900 w 7467600"/>
              <a:gd name="connsiteY172" fmla="*/ 4421236 h 6858000"/>
              <a:gd name="connsiteX173" fmla="*/ 845044 w 7467600"/>
              <a:gd name="connsiteY173" fmla="*/ 4502436 h 6858000"/>
              <a:gd name="connsiteX174" fmla="*/ 685926 w 7467600"/>
              <a:gd name="connsiteY174" fmla="*/ 4703069 h 6858000"/>
              <a:gd name="connsiteX175" fmla="*/ 684248 w 7467600"/>
              <a:gd name="connsiteY175" fmla="*/ 4706721 h 6858000"/>
              <a:gd name="connsiteX176" fmla="*/ 1423113 w 7467600"/>
              <a:gd name="connsiteY176" fmla="*/ 3874565 h 6858000"/>
              <a:gd name="connsiteX177" fmla="*/ 3316479 w 7467600"/>
              <a:gd name="connsiteY177" fmla="*/ 3872136 h 6858000"/>
              <a:gd name="connsiteX178" fmla="*/ 3546806 w 7467600"/>
              <a:gd name="connsiteY178" fmla="*/ 4356139 h 6858000"/>
              <a:gd name="connsiteX179" fmla="*/ 3364433 w 7467600"/>
              <a:gd name="connsiteY179" fmla="*/ 3953121 h 6858000"/>
              <a:gd name="connsiteX180" fmla="*/ 3316479 w 7467600"/>
              <a:gd name="connsiteY180" fmla="*/ 3872136 h 6858000"/>
              <a:gd name="connsiteX181" fmla="*/ 3291335 w 7467600"/>
              <a:gd name="connsiteY181" fmla="*/ 3767420 h 6858000"/>
              <a:gd name="connsiteX182" fmla="*/ 3390805 w 7467600"/>
              <a:gd name="connsiteY182" fmla="*/ 3937163 h 6858000"/>
              <a:gd name="connsiteX183" fmla="*/ 3579062 w 7467600"/>
              <a:gd name="connsiteY183" fmla="*/ 4359040 h 6858000"/>
              <a:gd name="connsiteX184" fmla="*/ 3467355 w 7467600"/>
              <a:gd name="connsiteY184" fmla="*/ 3988130 h 6858000"/>
              <a:gd name="connsiteX185" fmla="*/ 3310753 w 7467600"/>
              <a:gd name="connsiteY185" fmla="*/ 3787140 h 6858000"/>
              <a:gd name="connsiteX186" fmla="*/ 3291335 w 7467600"/>
              <a:gd name="connsiteY186" fmla="*/ 3767420 h 6858000"/>
              <a:gd name="connsiteX187" fmla="*/ 1635889 w 7467600"/>
              <a:gd name="connsiteY187" fmla="*/ 3709494 h 6858000"/>
              <a:gd name="connsiteX188" fmla="*/ 1634800 w 7467600"/>
              <a:gd name="connsiteY188" fmla="*/ 3731111 h 6858000"/>
              <a:gd name="connsiteX189" fmla="*/ 1635889 w 7467600"/>
              <a:gd name="connsiteY189" fmla="*/ 3709494 h 6858000"/>
              <a:gd name="connsiteX190" fmla="*/ 1510397 w 7467600"/>
              <a:gd name="connsiteY190" fmla="*/ 3684705 h 6858000"/>
              <a:gd name="connsiteX191" fmla="*/ 1146550 w 7467600"/>
              <a:gd name="connsiteY191" fmla="*/ 3802012 h 6858000"/>
              <a:gd name="connsiteX192" fmla="*/ 698834 w 7467600"/>
              <a:gd name="connsiteY192" fmla="*/ 3952272 h 6858000"/>
              <a:gd name="connsiteX193" fmla="*/ 34256 w 7467600"/>
              <a:gd name="connsiteY193" fmla="*/ 4347603 h 6858000"/>
              <a:gd name="connsiteX194" fmla="*/ 527241 w 7467600"/>
              <a:gd name="connsiteY194" fmla="*/ 4065078 h 6858000"/>
              <a:gd name="connsiteX195" fmla="*/ 1510397 w 7467600"/>
              <a:gd name="connsiteY195" fmla="*/ 3684705 h 6858000"/>
              <a:gd name="connsiteX196" fmla="*/ 1313114 w 7467600"/>
              <a:gd name="connsiteY196" fmla="*/ 3655216 h 6858000"/>
              <a:gd name="connsiteX197" fmla="*/ 1109304 w 7467600"/>
              <a:gd name="connsiteY197" fmla="*/ 3669030 h 6858000"/>
              <a:gd name="connsiteX198" fmla="*/ 8129 w 7467600"/>
              <a:gd name="connsiteY198" fmla="*/ 4330519 h 6858000"/>
              <a:gd name="connsiteX199" fmla="*/ 687572 w 7467600"/>
              <a:gd name="connsiteY199" fmla="*/ 3925629 h 6858000"/>
              <a:gd name="connsiteX200" fmla="*/ 1138365 w 7467600"/>
              <a:gd name="connsiteY200" fmla="*/ 3774515 h 6858000"/>
              <a:gd name="connsiteX201" fmla="*/ 1505579 w 7467600"/>
              <a:gd name="connsiteY201" fmla="*/ 3655526 h 6858000"/>
              <a:gd name="connsiteX202" fmla="*/ 1313114 w 7467600"/>
              <a:gd name="connsiteY202" fmla="*/ 3655216 h 6858000"/>
              <a:gd name="connsiteX203" fmla="*/ 3655073 w 7467600"/>
              <a:gd name="connsiteY203" fmla="*/ 3650884 h 6858000"/>
              <a:gd name="connsiteX204" fmla="*/ 3989938 w 7467600"/>
              <a:gd name="connsiteY204" fmla="*/ 3991685 h 6858000"/>
              <a:gd name="connsiteX205" fmla="*/ 4393907 w 7467600"/>
              <a:gd name="connsiteY205" fmla="*/ 4261258 h 6858000"/>
              <a:gd name="connsiteX206" fmla="*/ 4648051 w 7467600"/>
              <a:gd name="connsiteY206" fmla="*/ 4374051 h 6858000"/>
              <a:gd name="connsiteX207" fmla="*/ 4383389 w 7467600"/>
              <a:gd name="connsiteY207" fmla="*/ 4184369 h 6858000"/>
              <a:gd name="connsiteX208" fmla="*/ 4165508 w 7467600"/>
              <a:gd name="connsiteY208" fmla="*/ 4035196 h 6858000"/>
              <a:gd name="connsiteX209" fmla="*/ 4068162 w 7467600"/>
              <a:gd name="connsiteY209" fmla="*/ 3953394 h 6858000"/>
              <a:gd name="connsiteX210" fmla="*/ 3981416 w 7467600"/>
              <a:gd name="connsiteY210" fmla="*/ 3880482 h 6858000"/>
              <a:gd name="connsiteX211" fmla="*/ 3800147 w 7467600"/>
              <a:gd name="connsiteY211" fmla="*/ 3749872 h 6858000"/>
              <a:gd name="connsiteX212" fmla="*/ 3655073 w 7467600"/>
              <a:gd name="connsiteY212" fmla="*/ 3650884 h 6858000"/>
              <a:gd name="connsiteX213" fmla="*/ 3670252 w 7467600"/>
              <a:gd name="connsiteY213" fmla="*/ 3622798 h 6858000"/>
              <a:gd name="connsiteX214" fmla="*/ 3817258 w 7467600"/>
              <a:gd name="connsiteY214" fmla="*/ 3723577 h 6858000"/>
              <a:gd name="connsiteX215" fmla="*/ 4000461 w 7467600"/>
              <a:gd name="connsiteY215" fmla="*/ 3855966 h 6858000"/>
              <a:gd name="connsiteX216" fmla="*/ 4088180 w 7467600"/>
              <a:gd name="connsiteY216" fmla="*/ 3929774 h 6858000"/>
              <a:gd name="connsiteX217" fmla="*/ 4184555 w 7467600"/>
              <a:gd name="connsiteY217" fmla="*/ 4010683 h 6858000"/>
              <a:gd name="connsiteX218" fmla="*/ 4399563 w 7467600"/>
              <a:gd name="connsiteY218" fmla="*/ 4158106 h 6858000"/>
              <a:gd name="connsiteX219" fmla="*/ 4684469 w 7467600"/>
              <a:gd name="connsiteY219" fmla="*/ 4364680 h 6858000"/>
              <a:gd name="connsiteX220" fmla="*/ 4690271 w 7467600"/>
              <a:gd name="connsiteY220" fmla="*/ 4370034 h 6858000"/>
              <a:gd name="connsiteX221" fmla="*/ 4136093 w 7467600"/>
              <a:gd name="connsiteY221" fmla="*/ 3858466 h 6858000"/>
              <a:gd name="connsiteX222" fmla="*/ 3670252 w 7467600"/>
              <a:gd name="connsiteY222" fmla="*/ 3622798 h 6858000"/>
              <a:gd name="connsiteX223" fmla="*/ 4440129 w 7467600"/>
              <a:gd name="connsiteY223" fmla="*/ 3448571 h 6858000"/>
              <a:gd name="connsiteX224" fmla="*/ 4856525 w 7467600"/>
              <a:gd name="connsiteY224" fmla="*/ 3915351 h 6858000"/>
              <a:gd name="connsiteX225" fmla="*/ 5059055 w 7467600"/>
              <a:gd name="connsiteY225" fmla="*/ 4108918 h 6858000"/>
              <a:gd name="connsiteX226" fmla="*/ 5290070 w 7467600"/>
              <a:gd name="connsiteY226" fmla="*/ 4263619 h 6858000"/>
              <a:gd name="connsiteX227" fmla="*/ 4834991 w 7467600"/>
              <a:gd name="connsiteY227" fmla="*/ 3830985 h 6858000"/>
              <a:gd name="connsiteX228" fmla="*/ 4440129 w 7467600"/>
              <a:gd name="connsiteY228" fmla="*/ 3448571 h 6858000"/>
              <a:gd name="connsiteX229" fmla="*/ 4441737 w 7467600"/>
              <a:gd name="connsiteY229" fmla="*/ 3399734 h 6858000"/>
              <a:gd name="connsiteX230" fmla="*/ 4431236 w 7467600"/>
              <a:gd name="connsiteY230" fmla="*/ 3400954 h 6858000"/>
              <a:gd name="connsiteX231" fmla="*/ 4557150 w 7467600"/>
              <a:gd name="connsiteY231" fmla="*/ 3510023 h 6858000"/>
              <a:gd name="connsiteX232" fmla="*/ 4856936 w 7467600"/>
              <a:gd name="connsiteY232" fmla="*/ 3809146 h 6858000"/>
              <a:gd name="connsiteX233" fmla="*/ 5111996 w 7467600"/>
              <a:gd name="connsiteY233" fmla="*/ 4065759 h 6858000"/>
              <a:gd name="connsiteX234" fmla="*/ 5388878 w 7467600"/>
              <a:gd name="connsiteY234" fmla="*/ 4300185 h 6858000"/>
              <a:gd name="connsiteX235" fmla="*/ 5425556 w 7467600"/>
              <a:gd name="connsiteY235" fmla="*/ 4308967 h 6858000"/>
              <a:gd name="connsiteX236" fmla="*/ 4943646 w 7467600"/>
              <a:gd name="connsiteY236" fmla="*/ 3822916 h 6858000"/>
              <a:gd name="connsiteX237" fmla="*/ 4594837 w 7467600"/>
              <a:gd name="connsiteY237" fmla="*/ 3532274 h 6858000"/>
              <a:gd name="connsiteX238" fmla="*/ 4441737 w 7467600"/>
              <a:gd name="connsiteY238" fmla="*/ 3399734 h 6858000"/>
              <a:gd name="connsiteX239" fmla="*/ 5425834 w 7467600"/>
              <a:gd name="connsiteY239" fmla="*/ 3162785 h 6858000"/>
              <a:gd name="connsiteX240" fmla="*/ 5401644 w 7467600"/>
              <a:gd name="connsiteY240" fmla="*/ 3617847 h 6858000"/>
              <a:gd name="connsiteX241" fmla="*/ 5467256 w 7467600"/>
              <a:gd name="connsiteY241" fmla="*/ 4175494 h 6858000"/>
              <a:gd name="connsiteX242" fmla="*/ 5448069 w 7467600"/>
              <a:gd name="connsiteY242" fmla="*/ 3567554 h 6858000"/>
              <a:gd name="connsiteX243" fmla="*/ 5425834 w 7467600"/>
              <a:gd name="connsiteY243" fmla="*/ 3162785 h 6858000"/>
              <a:gd name="connsiteX244" fmla="*/ 1318687 w 7467600"/>
              <a:gd name="connsiteY244" fmla="*/ 3113840 h 6858000"/>
              <a:gd name="connsiteX245" fmla="*/ 1066793 w 7467600"/>
              <a:gd name="connsiteY245" fmla="*/ 3212171 h 6858000"/>
              <a:gd name="connsiteX246" fmla="*/ 993319 w 7467600"/>
              <a:gd name="connsiteY246" fmla="*/ 3247648 h 6858000"/>
              <a:gd name="connsiteX247" fmla="*/ 853081 w 7467600"/>
              <a:gd name="connsiteY247" fmla="*/ 3312410 h 6858000"/>
              <a:gd name="connsiteX248" fmla="*/ 805957 w 7467600"/>
              <a:gd name="connsiteY248" fmla="*/ 3330443 h 6858000"/>
              <a:gd name="connsiteX249" fmla="*/ 1318687 w 7467600"/>
              <a:gd name="connsiteY249" fmla="*/ 3113840 h 6858000"/>
              <a:gd name="connsiteX250" fmla="*/ 5453702 w 7467600"/>
              <a:gd name="connsiteY250" fmla="*/ 3090882 h 6858000"/>
              <a:gd name="connsiteX251" fmla="*/ 5480135 w 7467600"/>
              <a:gd name="connsiteY251" fmla="*/ 3565802 h 6858000"/>
              <a:gd name="connsiteX252" fmla="*/ 5499023 w 7467600"/>
              <a:gd name="connsiteY252" fmla="*/ 4166310 h 6858000"/>
              <a:gd name="connsiteX253" fmla="*/ 5547022 w 7467600"/>
              <a:gd name="connsiteY253" fmla="*/ 3607838 h 6858000"/>
              <a:gd name="connsiteX254" fmla="*/ 5515964 w 7467600"/>
              <a:gd name="connsiteY254" fmla="*/ 3378541 h 6858000"/>
              <a:gd name="connsiteX255" fmla="*/ 5453702 w 7467600"/>
              <a:gd name="connsiteY255" fmla="*/ 3090882 h 6858000"/>
              <a:gd name="connsiteX256" fmla="*/ 1238695 w 7467600"/>
              <a:gd name="connsiteY256" fmla="*/ 3076820 h 6858000"/>
              <a:gd name="connsiteX257" fmla="*/ 716371 w 7467600"/>
              <a:gd name="connsiteY257" fmla="*/ 3293249 h 6858000"/>
              <a:gd name="connsiteX258" fmla="*/ 579522 w 7467600"/>
              <a:gd name="connsiteY258" fmla="*/ 3371759 h 6858000"/>
              <a:gd name="connsiteX259" fmla="*/ 600288 w 7467600"/>
              <a:gd name="connsiteY259" fmla="*/ 3365555 h 6858000"/>
              <a:gd name="connsiteX260" fmla="*/ 840692 w 7467600"/>
              <a:gd name="connsiteY260" fmla="*/ 3284921 h 6858000"/>
              <a:gd name="connsiteX261" fmla="*/ 979248 w 7467600"/>
              <a:gd name="connsiteY261" fmla="*/ 3221003 h 6858000"/>
              <a:gd name="connsiteX262" fmla="*/ 1053282 w 7467600"/>
              <a:gd name="connsiteY262" fmla="*/ 3185247 h 6858000"/>
              <a:gd name="connsiteX263" fmla="*/ 1320603 w 7467600"/>
              <a:gd name="connsiteY263" fmla="*/ 3081281 h 6858000"/>
              <a:gd name="connsiteX264" fmla="*/ 1238695 w 7467600"/>
              <a:gd name="connsiteY264" fmla="*/ 3076820 h 6858000"/>
              <a:gd name="connsiteX265" fmla="*/ 5425627 w 7467600"/>
              <a:gd name="connsiteY265" fmla="*/ 2954192 h 6858000"/>
              <a:gd name="connsiteX266" fmla="*/ 5470770 w 7467600"/>
              <a:gd name="connsiteY266" fmla="*/ 3005435 h 6858000"/>
              <a:gd name="connsiteX267" fmla="*/ 5519779 w 7467600"/>
              <a:gd name="connsiteY267" fmla="*/ 4359223 h 6858000"/>
              <a:gd name="connsiteX268" fmla="*/ 5520293 w 7467600"/>
              <a:gd name="connsiteY268" fmla="*/ 4360602 h 6858000"/>
              <a:gd name="connsiteX269" fmla="*/ 5767221 w 7467600"/>
              <a:gd name="connsiteY269" fmla="*/ 4665564 h 6858000"/>
              <a:gd name="connsiteX270" fmla="*/ 6937169 w 7467600"/>
              <a:gd name="connsiteY270" fmla="*/ 4815941 h 6858000"/>
              <a:gd name="connsiteX271" fmla="*/ 6953922 w 7467600"/>
              <a:gd name="connsiteY271" fmla="*/ 4890068 h 6858000"/>
              <a:gd name="connsiteX272" fmla="*/ 6071359 w 7467600"/>
              <a:gd name="connsiteY272" fmla="*/ 4770770 h 6858000"/>
              <a:gd name="connsiteX273" fmla="*/ 6038839 w 7467600"/>
              <a:gd name="connsiteY273" fmla="*/ 4764474 h 6858000"/>
              <a:gd name="connsiteX274" fmla="*/ 6038706 w 7467600"/>
              <a:gd name="connsiteY274" fmla="*/ 4763847 h 6858000"/>
              <a:gd name="connsiteX275" fmla="*/ 6037784 w 7467600"/>
              <a:gd name="connsiteY275" fmla="*/ 4764270 h 6858000"/>
              <a:gd name="connsiteX276" fmla="*/ 6038839 w 7467600"/>
              <a:gd name="connsiteY276" fmla="*/ 4764474 h 6858000"/>
              <a:gd name="connsiteX277" fmla="*/ 6040338 w 7467600"/>
              <a:gd name="connsiteY277" fmla="*/ 4771418 h 6858000"/>
              <a:gd name="connsiteX278" fmla="*/ 6024488 w 7467600"/>
              <a:gd name="connsiteY278" fmla="*/ 4809903 h 6858000"/>
              <a:gd name="connsiteX279" fmla="*/ 5599771 w 7467600"/>
              <a:gd name="connsiteY279" fmla="*/ 5509652 h 6858000"/>
              <a:gd name="connsiteX280" fmla="*/ 5548843 w 7467600"/>
              <a:gd name="connsiteY280" fmla="*/ 5563845 h 6858000"/>
              <a:gd name="connsiteX281" fmla="*/ 5940952 w 7467600"/>
              <a:gd name="connsiteY281" fmla="*/ 6250028 h 6858000"/>
              <a:gd name="connsiteX282" fmla="*/ 6043441 w 7467600"/>
              <a:gd name="connsiteY282" fmla="*/ 6665847 h 6858000"/>
              <a:gd name="connsiteX283" fmla="*/ 6093432 w 7467600"/>
              <a:gd name="connsiteY283" fmla="*/ 6858000 h 6858000"/>
              <a:gd name="connsiteX284" fmla="*/ 6034344 w 7467600"/>
              <a:gd name="connsiteY284" fmla="*/ 6858000 h 6858000"/>
              <a:gd name="connsiteX285" fmla="*/ 6026679 w 7467600"/>
              <a:gd name="connsiteY285" fmla="*/ 6836959 h 6858000"/>
              <a:gd name="connsiteX286" fmla="*/ 5800441 w 7467600"/>
              <a:gd name="connsiteY286" fmla="*/ 6335286 h 6858000"/>
              <a:gd name="connsiteX287" fmla="*/ 5526562 w 7467600"/>
              <a:gd name="connsiteY287" fmla="*/ 5705388 h 6858000"/>
              <a:gd name="connsiteX288" fmla="*/ 5519640 w 7467600"/>
              <a:gd name="connsiteY288" fmla="*/ 5683774 h 6858000"/>
              <a:gd name="connsiteX289" fmla="*/ 5844559 w 7467600"/>
              <a:gd name="connsiteY289" fmla="*/ 6553349 h 6858000"/>
              <a:gd name="connsiteX290" fmla="*/ 5975994 w 7467600"/>
              <a:gd name="connsiteY290" fmla="*/ 6858000 h 6858000"/>
              <a:gd name="connsiteX291" fmla="*/ 5898547 w 7467600"/>
              <a:gd name="connsiteY291" fmla="*/ 6858000 h 6858000"/>
              <a:gd name="connsiteX292" fmla="*/ 5682041 w 7467600"/>
              <a:gd name="connsiteY292" fmla="*/ 6355860 h 6858000"/>
              <a:gd name="connsiteX293" fmla="*/ 5461758 w 7467600"/>
              <a:gd name="connsiteY293" fmla="*/ 5820220 h 6858000"/>
              <a:gd name="connsiteX294" fmla="*/ 5237282 w 7467600"/>
              <a:gd name="connsiteY294" fmla="*/ 6579086 h 6858000"/>
              <a:gd name="connsiteX295" fmla="*/ 5115009 w 7467600"/>
              <a:gd name="connsiteY295" fmla="*/ 6858000 h 6858000"/>
              <a:gd name="connsiteX296" fmla="*/ 5028074 w 7467600"/>
              <a:gd name="connsiteY296" fmla="*/ 6858000 h 6858000"/>
              <a:gd name="connsiteX297" fmla="*/ 5079508 w 7467600"/>
              <a:gd name="connsiteY297" fmla="*/ 6749074 h 6858000"/>
              <a:gd name="connsiteX298" fmla="*/ 5371846 w 7467600"/>
              <a:gd name="connsiteY298" fmla="*/ 5924413 h 6858000"/>
              <a:gd name="connsiteX299" fmla="*/ 5270512 w 7467600"/>
              <a:gd name="connsiteY299" fmla="*/ 6138975 h 6858000"/>
              <a:gd name="connsiteX300" fmla="*/ 5062409 w 7467600"/>
              <a:gd name="connsiteY300" fmla="*/ 6653544 h 6858000"/>
              <a:gd name="connsiteX301" fmla="*/ 5036628 w 7467600"/>
              <a:gd name="connsiteY301" fmla="*/ 6754247 h 6858000"/>
              <a:gd name="connsiteX302" fmla="*/ 5009112 w 7467600"/>
              <a:gd name="connsiteY302" fmla="*/ 6858000 h 6858000"/>
              <a:gd name="connsiteX303" fmla="*/ 4976679 w 7467600"/>
              <a:gd name="connsiteY303" fmla="*/ 6858000 h 6858000"/>
              <a:gd name="connsiteX304" fmla="*/ 5006537 w 7467600"/>
              <a:gd name="connsiteY304" fmla="*/ 6747068 h 6858000"/>
              <a:gd name="connsiteX305" fmla="*/ 5032723 w 7467600"/>
              <a:gd name="connsiteY305" fmla="*/ 6644957 h 6858000"/>
              <a:gd name="connsiteX306" fmla="*/ 5242949 w 7467600"/>
              <a:gd name="connsiteY306" fmla="*/ 6125175 h 6858000"/>
              <a:gd name="connsiteX307" fmla="*/ 5286321 w 7467600"/>
              <a:gd name="connsiteY307" fmla="*/ 6033555 h 6858000"/>
              <a:gd name="connsiteX308" fmla="*/ 5008210 w 7467600"/>
              <a:gd name="connsiteY308" fmla="*/ 6649194 h 6858000"/>
              <a:gd name="connsiteX309" fmla="*/ 4986321 w 7467600"/>
              <a:gd name="connsiteY309" fmla="*/ 6765687 h 6858000"/>
              <a:gd name="connsiteX310" fmla="*/ 4973474 w 7467600"/>
              <a:gd name="connsiteY310" fmla="*/ 6858000 h 6858000"/>
              <a:gd name="connsiteX311" fmla="*/ 4907178 w 7467600"/>
              <a:gd name="connsiteY311" fmla="*/ 6858000 h 6858000"/>
              <a:gd name="connsiteX312" fmla="*/ 4910810 w 7467600"/>
              <a:gd name="connsiteY312" fmla="*/ 6829660 h 6858000"/>
              <a:gd name="connsiteX313" fmla="*/ 4987461 w 7467600"/>
              <a:gd name="connsiteY313" fmla="*/ 6432994 h 6858000"/>
              <a:gd name="connsiteX314" fmla="*/ 5179262 w 7467600"/>
              <a:gd name="connsiteY314" fmla="*/ 6035044 h 6858000"/>
              <a:gd name="connsiteX315" fmla="*/ 4689678 w 7467600"/>
              <a:gd name="connsiteY315" fmla="*/ 6440241 h 6858000"/>
              <a:gd name="connsiteX316" fmla="*/ 4477543 w 7467600"/>
              <a:gd name="connsiteY316" fmla="*/ 6674836 h 6858000"/>
              <a:gd name="connsiteX317" fmla="*/ 4329957 w 7467600"/>
              <a:gd name="connsiteY317" fmla="*/ 6858000 h 6858000"/>
              <a:gd name="connsiteX318" fmla="*/ 4218595 w 7467600"/>
              <a:gd name="connsiteY318" fmla="*/ 6858000 h 6858000"/>
              <a:gd name="connsiteX319" fmla="*/ 4368888 w 7467600"/>
              <a:gd name="connsiteY319" fmla="*/ 6668412 h 6858000"/>
              <a:gd name="connsiteX320" fmla="*/ 4563091 w 7467600"/>
              <a:gd name="connsiteY320" fmla="*/ 6442508 h 6858000"/>
              <a:gd name="connsiteX321" fmla="*/ 5387324 w 7467600"/>
              <a:gd name="connsiteY321" fmla="*/ 5705830 h 6858000"/>
              <a:gd name="connsiteX322" fmla="*/ 5073620 w 7467600"/>
              <a:gd name="connsiteY322" fmla="*/ 5955437 h 6858000"/>
              <a:gd name="connsiteX323" fmla="*/ 4689789 w 7467600"/>
              <a:gd name="connsiteY323" fmla="*/ 6268382 h 6858000"/>
              <a:gd name="connsiteX324" fmla="*/ 4418722 w 7467600"/>
              <a:gd name="connsiteY324" fmla="*/ 6570886 h 6858000"/>
              <a:gd name="connsiteX325" fmla="*/ 4214944 w 7467600"/>
              <a:gd name="connsiteY325" fmla="*/ 6858000 h 6858000"/>
              <a:gd name="connsiteX326" fmla="*/ 4177898 w 7467600"/>
              <a:gd name="connsiteY326" fmla="*/ 6858000 h 6858000"/>
              <a:gd name="connsiteX327" fmla="*/ 4391597 w 7467600"/>
              <a:gd name="connsiteY327" fmla="*/ 6556370 h 6858000"/>
              <a:gd name="connsiteX328" fmla="*/ 4668889 w 7467600"/>
              <a:gd name="connsiteY328" fmla="*/ 6246399 h 6858000"/>
              <a:gd name="connsiteX329" fmla="*/ 5055427 w 7467600"/>
              <a:gd name="connsiteY329" fmla="*/ 5931476 h 6858000"/>
              <a:gd name="connsiteX330" fmla="*/ 5371814 w 7467600"/>
              <a:gd name="connsiteY330" fmla="*/ 5678975 h 6858000"/>
              <a:gd name="connsiteX331" fmla="*/ 4987918 w 7467600"/>
              <a:gd name="connsiteY331" fmla="*/ 5838701 h 6858000"/>
              <a:gd name="connsiteX332" fmla="*/ 4317146 w 7467600"/>
              <a:gd name="connsiteY332" fmla="*/ 6587716 h 6858000"/>
              <a:gd name="connsiteX333" fmla="*/ 4171627 w 7467600"/>
              <a:gd name="connsiteY333" fmla="*/ 6858000 h 6858000"/>
              <a:gd name="connsiteX334" fmla="*/ 4081585 w 7467600"/>
              <a:gd name="connsiteY334" fmla="*/ 6858000 h 6858000"/>
              <a:gd name="connsiteX335" fmla="*/ 4238603 w 7467600"/>
              <a:gd name="connsiteY335" fmla="*/ 6559341 h 6858000"/>
              <a:gd name="connsiteX336" fmla="*/ 4778333 w 7467600"/>
              <a:gd name="connsiteY336" fmla="*/ 5873626 h 6858000"/>
              <a:gd name="connsiteX337" fmla="*/ 5414185 w 7467600"/>
              <a:gd name="connsiteY337" fmla="*/ 5573882 h 6858000"/>
              <a:gd name="connsiteX338" fmla="*/ 5959648 w 7467600"/>
              <a:gd name="connsiteY338" fmla="*/ 4760797 h 6858000"/>
              <a:gd name="connsiteX339" fmla="*/ 5355019 w 7467600"/>
              <a:gd name="connsiteY339" fmla="*/ 4734672 h 6858000"/>
              <a:gd name="connsiteX340" fmla="*/ 5083565 w 7467600"/>
              <a:gd name="connsiteY340" fmla="*/ 5179121 h 6858000"/>
              <a:gd name="connsiteX341" fmla="*/ 4713577 w 7467600"/>
              <a:gd name="connsiteY341" fmla="*/ 5616803 h 6858000"/>
              <a:gd name="connsiteX342" fmla="*/ 3989559 w 7467600"/>
              <a:gd name="connsiteY342" fmla="*/ 6145945 h 6858000"/>
              <a:gd name="connsiteX343" fmla="*/ 3939824 w 7467600"/>
              <a:gd name="connsiteY343" fmla="*/ 6066900 h 6858000"/>
              <a:gd name="connsiteX344" fmla="*/ 4584537 w 7467600"/>
              <a:gd name="connsiteY344" fmla="*/ 5324826 h 6858000"/>
              <a:gd name="connsiteX345" fmla="*/ 5037105 w 7467600"/>
              <a:gd name="connsiteY345" fmla="*/ 5088765 h 6858000"/>
              <a:gd name="connsiteX346" fmla="*/ 5039930 w 7467600"/>
              <a:gd name="connsiteY346" fmla="*/ 5089585 h 6858000"/>
              <a:gd name="connsiteX347" fmla="*/ 5263764 w 7467600"/>
              <a:gd name="connsiteY347" fmla="*/ 4735525 h 6858000"/>
              <a:gd name="connsiteX348" fmla="*/ 4086300 w 7467600"/>
              <a:gd name="connsiteY348" fmla="*/ 4884599 h 6858000"/>
              <a:gd name="connsiteX349" fmla="*/ 4085485 w 7467600"/>
              <a:gd name="connsiteY349" fmla="*/ 4899070 h 6858000"/>
              <a:gd name="connsiteX350" fmla="*/ 3871915 w 7467600"/>
              <a:gd name="connsiteY350" fmla="*/ 5253645 h 6858000"/>
              <a:gd name="connsiteX351" fmla="*/ 3799374 w 7467600"/>
              <a:gd name="connsiteY351" fmla="*/ 5466127 h 6858000"/>
              <a:gd name="connsiteX352" fmla="*/ 3498850 w 7467600"/>
              <a:gd name="connsiteY352" fmla="*/ 6661888 h 6858000"/>
              <a:gd name="connsiteX353" fmla="*/ 3399216 w 7467600"/>
              <a:gd name="connsiteY353" fmla="*/ 6858000 h 6858000"/>
              <a:gd name="connsiteX354" fmla="*/ 3303688 w 7467600"/>
              <a:gd name="connsiteY354" fmla="*/ 6858000 h 6858000"/>
              <a:gd name="connsiteX355" fmla="*/ 3391774 w 7467600"/>
              <a:gd name="connsiteY355" fmla="*/ 6697181 h 6858000"/>
              <a:gd name="connsiteX356" fmla="*/ 3735540 w 7467600"/>
              <a:gd name="connsiteY356" fmla="*/ 5546923 h 6858000"/>
              <a:gd name="connsiteX357" fmla="*/ 3729438 w 7467600"/>
              <a:gd name="connsiteY357" fmla="*/ 5569058 h 6858000"/>
              <a:gd name="connsiteX358" fmla="*/ 3707782 w 7467600"/>
              <a:gd name="connsiteY358" fmla="*/ 5644908 h 6858000"/>
              <a:gd name="connsiteX359" fmla="*/ 3583827 w 7467600"/>
              <a:gd name="connsiteY359" fmla="*/ 6039215 h 6858000"/>
              <a:gd name="connsiteX360" fmla="*/ 3547861 w 7467600"/>
              <a:gd name="connsiteY360" fmla="*/ 6129609 h 6858000"/>
              <a:gd name="connsiteX361" fmla="*/ 3490905 w 7467600"/>
              <a:gd name="connsiteY361" fmla="*/ 6277660 h 6858000"/>
              <a:gd name="connsiteX362" fmla="*/ 3455859 w 7467600"/>
              <a:gd name="connsiteY362" fmla="*/ 6391301 h 6858000"/>
              <a:gd name="connsiteX363" fmla="*/ 3429112 w 7467600"/>
              <a:gd name="connsiteY363" fmla="*/ 6479469 h 6858000"/>
              <a:gd name="connsiteX364" fmla="*/ 3304862 w 7467600"/>
              <a:gd name="connsiteY364" fmla="*/ 6796476 h 6858000"/>
              <a:gd name="connsiteX365" fmla="*/ 3276071 w 7467600"/>
              <a:gd name="connsiteY365" fmla="*/ 6858000 h 6858000"/>
              <a:gd name="connsiteX366" fmla="*/ 3240805 w 7467600"/>
              <a:gd name="connsiteY366" fmla="*/ 6858000 h 6858000"/>
              <a:gd name="connsiteX367" fmla="*/ 3275917 w 7467600"/>
              <a:gd name="connsiteY367" fmla="*/ 6783192 h 6858000"/>
              <a:gd name="connsiteX368" fmla="*/ 3399358 w 7467600"/>
              <a:gd name="connsiteY368" fmla="*/ 6469011 h 6858000"/>
              <a:gd name="connsiteX369" fmla="*/ 3425650 w 7467600"/>
              <a:gd name="connsiteY369" fmla="*/ 6381333 h 6858000"/>
              <a:gd name="connsiteX370" fmla="*/ 3460661 w 7467600"/>
              <a:gd name="connsiteY370" fmla="*/ 6266763 h 6858000"/>
              <a:gd name="connsiteX371" fmla="*/ 3518021 w 7467600"/>
              <a:gd name="connsiteY371" fmla="*/ 6117298 h 6858000"/>
              <a:gd name="connsiteX372" fmla="*/ 3554035 w 7467600"/>
              <a:gd name="connsiteY372" fmla="*/ 6027832 h 6858000"/>
              <a:gd name="connsiteX373" fmla="*/ 3677174 w 7467600"/>
              <a:gd name="connsiteY373" fmla="*/ 5636351 h 6858000"/>
              <a:gd name="connsiteX374" fmla="*/ 3698819 w 7467600"/>
              <a:gd name="connsiteY374" fmla="*/ 5560503 h 6858000"/>
              <a:gd name="connsiteX375" fmla="*/ 3702094 w 7467600"/>
              <a:gd name="connsiteY375" fmla="*/ 5549194 h 6858000"/>
              <a:gd name="connsiteX376" fmla="*/ 3398355 w 7467600"/>
              <a:gd name="connsiteY376" fmla="*/ 6094603 h 6858000"/>
              <a:gd name="connsiteX377" fmla="*/ 3193941 w 7467600"/>
              <a:gd name="connsiteY377" fmla="*/ 6798775 h 6858000"/>
              <a:gd name="connsiteX378" fmla="*/ 3184140 w 7467600"/>
              <a:gd name="connsiteY378" fmla="*/ 6858000 h 6858000"/>
              <a:gd name="connsiteX379" fmla="*/ 3099978 w 7467600"/>
              <a:gd name="connsiteY379" fmla="*/ 6858000 h 6858000"/>
              <a:gd name="connsiteX380" fmla="*/ 3101556 w 7467600"/>
              <a:gd name="connsiteY380" fmla="*/ 6843337 h 6858000"/>
              <a:gd name="connsiteX381" fmla="*/ 3370162 w 7467600"/>
              <a:gd name="connsiteY381" fmla="*/ 5785550 h 6858000"/>
              <a:gd name="connsiteX382" fmla="*/ 3746477 w 7467600"/>
              <a:gd name="connsiteY382" fmla="*/ 5377889 h 6858000"/>
              <a:gd name="connsiteX383" fmla="*/ 3863399 w 7467600"/>
              <a:gd name="connsiteY383" fmla="*/ 5087257 h 6858000"/>
              <a:gd name="connsiteX384" fmla="*/ 3968712 w 7467600"/>
              <a:gd name="connsiteY384" fmla="*/ 4913989 h 6858000"/>
              <a:gd name="connsiteX385" fmla="*/ 2792390 w 7467600"/>
              <a:gd name="connsiteY385" fmla="*/ 5382974 h 6858000"/>
              <a:gd name="connsiteX386" fmla="*/ 2714982 w 7467600"/>
              <a:gd name="connsiteY386" fmla="*/ 5427051 h 6858000"/>
              <a:gd name="connsiteX387" fmla="*/ 2813361 w 7467600"/>
              <a:gd name="connsiteY387" fmla="*/ 6023912 h 6858000"/>
              <a:gd name="connsiteX388" fmla="*/ 2688430 w 7467600"/>
              <a:gd name="connsiteY388" fmla="*/ 6801564 h 6858000"/>
              <a:gd name="connsiteX389" fmla="*/ 2629626 w 7467600"/>
              <a:gd name="connsiteY389" fmla="*/ 6763394 h 6858000"/>
              <a:gd name="connsiteX390" fmla="*/ 2565328 w 7467600"/>
              <a:gd name="connsiteY390" fmla="*/ 5516399 h 6858000"/>
              <a:gd name="connsiteX391" fmla="*/ 1922999 w 7467600"/>
              <a:gd name="connsiteY391" fmla="*/ 5980343 h 6858000"/>
              <a:gd name="connsiteX392" fmla="*/ 1950261 w 7467600"/>
              <a:gd name="connsiteY392" fmla="*/ 6405858 h 6858000"/>
              <a:gd name="connsiteX393" fmla="*/ 2365554 w 7467600"/>
              <a:gd name="connsiteY393" fmla="*/ 6759107 h 6858000"/>
              <a:gd name="connsiteX394" fmla="*/ 2424142 w 7467600"/>
              <a:gd name="connsiteY394" fmla="*/ 6858000 h 6858000"/>
              <a:gd name="connsiteX395" fmla="*/ 2395994 w 7467600"/>
              <a:gd name="connsiteY395" fmla="*/ 6858000 h 6858000"/>
              <a:gd name="connsiteX396" fmla="*/ 2392863 w 7467600"/>
              <a:gd name="connsiteY396" fmla="*/ 6852964 h 6858000"/>
              <a:gd name="connsiteX397" fmla="*/ 2017589 w 7467600"/>
              <a:gd name="connsiteY397" fmla="*/ 6493982 h 6858000"/>
              <a:gd name="connsiteX398" fmla="*/ 2147336 w 7467600"/>
              <a:gd name="connsiteY398" fmla="*/ 6594052 h 6858000"/>
              <a:gd name="connsiteX399" fmla="*/ 2207047 w 7467600"/>
              <a:gd name="connsiteY399" fmla="*/ 6654540 h 6858000"/>
              <a:gd name="connsiteX400" fmla="*/ 2299106 w 7467600"/>
              <a:gd name="connsiteY400" fmla="*/ 6778931 h 6858000"/>
              <a:gd name="connsiteX401" fmla="*/ 2314430 w 7467600"/>
              <a:gd name="connsiteY401" fmla="*/ 6801144 h 6858000"/>
              <a:gd name="connsiteX402" fmla="*/ 2352406 w 7467600"/>
              <a:gd name="connsiteY402" fmla="*/ 6858000 h 6858000"/>
              <a:gd name="connsiteX403" fmla="*/ 2314492 w 7467600"/>
              <a:gd name="connsiteY403" fmla="*/ 6858000 h 6858000"/>
              <a:gd name="connsiteX404" fmla="*/ 2288095 w 7467600"/>
              <a:gd name="connsiteY404" fmla="*/ 6818030 h 6858000"/>
              <a:gd name="connsiteX405" fmla="*/ 2272768 w 7467600"/>
              <a:gd name="connsiteY405" fmla="*/ 6795822 h 6858000"/>
              <a:gd name="connsiteX406" fmla="*/ 2182715 w 7467600"/>
              <a:gd name="connsiteY406" fmla="*/ 6675071 h 6858000"/>
              <a:gd name="connsiteX407" fmla="*/ 2032061 w 7467600"/>
              <a:gd name="connsiteY407" fmla="*/ 6541380 h 6858000"/>
              <a:gd name="connsiteX408" fmla="*/ 2257220 w 7467600"/>
              <a:gd name="connsiteY408" fmla="*/ 6826257 h 6858000"/>
              <a:gd name="connsiteX409" fmla="*/ 2281324 w 7467600"/>
              <a:gd name="connsiteY409" fmla="*/ 6858000 h 6858000"/>
              <a:gd name="connsiteX410" fmla="*/ 2242860 w 7467600"/>
              <a:gd name="connsiteY410" fmla="*/ 6858000 h 6858000"/>
              <a:gd name="connsiteX411" fmla="*/ 2232818 w 7467600"/>
              <a:gd name="connsiteY411" fmla="*/ 6844926 h 6858000"/>
              <a:gd name="connsiteX412" fmla="*/ 1990172 w 7467600"/>
              <a:gd name="connsiteY412" fmla="*/ 6542121 h 6858000"/>
              <a:gd name="connsiteX413" fmla="*/ 2124090 w 7467600"/>
              <a:gd name="connsiteY413" fmla="*/ 6761017 h 6858000"/>
              <a:gd name="connsiteX414" fmla="*/ 2200380 w 7467600"/>
              <a:gd name="connsiteY414" fmla="*/ 6858000 h 6858000"/>
              <a:gd name="connsiteX415" fmla="*/ 2147507 w 7467600"/>
              <a:gd name="connsiteY415" fmla="*/ 6858000 h 6858000"/>
              <a:gd name="connsiteX416" fmla="*/ 2070668 w 7467600"/>
              <a:gd name="connsiteY416" fmla="*/ 6761520 h 6858000"/>
              <a:gd name="connsiteX417" fmla="*/ 1975142 w 7467600"/>
              <a:gd name="connsiteY417" fmla="*/ 6585570 h 6858000"/>
              <a:gd name="connsiteX418" fmla="*/ 2050035 w 7467600"/>
              <a:gd name="connsiteY418" fmla="*/ 6813345 h 6858000"/>
              <a:gd name="connsiteX419" fmla="*/ 2063025 w 7467600"/>
              <a:gd name="connsiteY419" fmla="*/ 6858000 h 6858000"/>
              <a:gd name="connsiteX420" fmla="*/ 2021675 w 7467600"/>
              <a:gd name="connsiteY420" fmla="*/ 6858000 h 6858000"/>
              <a:gd name="connsiteX421" fmla="*/ 2019308 w 7467600"/>
              <a:gd name="connsiteY421" fmla="*/ 6847118 h 6858000"/>
              <a:gd name="connsiteX422" fmla="*/ 1938835 w 7467600"/>
              <a:gd name="connsiteY422" fmla="*/ 6551160 h 6858000"/>
              <a:gd name="connsiteX423" fmla="*/ 1953230 w 7467600"/>
              <a:gd name="connsiteY423" fmla="*/ 6759699 h 6858000"/>
              <a:gd name="connsiteX424" fmla="*/ 1956763 w 7467600"/>
              <a:gd name="connsiteY424" fmla="*/ 6778191 h 6858000"/>
              <a:gd name="connsiteX425" fmla="*/ 1967925 w 7467600"/>
              <a:gd name="connsiteY425" fmla="*/ 6858000 h 6858000"/>
              <a:gd name="connsiteX426" fmla="*/ 1936622 w 7467600"/>
              <a:gd name="connsiteY426" fmla="*/ 6858000 h 6858000"/>
              <a:gd name="connsiteX427" fmla="*/ 1926261 w 7467600"/>
              <a:gd name="connsiteY427" fmla="*/ 6784064 h 6858000"/>
              <a:gd name="connsiteX428" fmla="*/ 1922724 w 7467600"/>
              <a:gd name="connsiteY428" fmla="*/ 6765577 h 6858000"/>
              <a:gd name="connsiteX429" fmla="*/ 1904650 w 7467600"/>
              <a:gd name="connsiteY429" fmla="*/ 6639616 h 6858000"/>
              <a:gd name="connsiteX430" fmla="*/ 1885273 w 7467600"/>
              <a:gd name="connsiteY430" fmla="*/ 6858000 h 6858000"/>
              <a:gd name="connsiteX431" fmla="*/ 1854363 w 7467600"/>
              <a:gd name="connsiteY431" fmla="*/ 6858000 h 6858000"/>
              <a:gd name="connsiteX432" fmla="*/ 1880391 w 7467600"/>
              <a:gd name="connsiteY432" fmla="*/ 6603796 h 6858000"/>
              <a:gd name="connsiteX433" fmla="*/ 1818273 w 7467600"/>
              <a:gd name="connsiteY433" fmla="*/ 6715729 h 6858000"/>
              <a:gd name="connsiteX434" fmla="*/ 1794691 w 7467600"/>
              <a:gd name="connsiteY434" fmla="*/ 6843239 h 6858000"/>
              <a:gd name="connsiteX435" fmla="*/ 1794914 w 7467600"/>
              <a:gd name="connsiteY435" fmla="*/ 6858000 h 6858000"/>
              <a:gd name="connsiteX436" fmla="*/ 1746128 w 7467600"/>
              <a:gd name="connsiteY436" fmla="*/ 6858000 h 6858000"/>
              <a:gd name="connsiteX437" fmla="*/ 1753934 w 7467600"/>
              <a:gd name="connsiteY437" fmla="*/ 6724796 h 6858000"/>
              <a:gd name="connsiteX438" fmla="*/ 1792053 w 7467600"/>
              <a:gd name="connsiteY438" fmla="*/ 6572396 h 6858000"/>
              <a:gd name="connsiteX439" fmla="*/ 1862248 w 7467600"/>
              <a:gd name="connsiteY439" fmla="*/ 6266397 h 6858000"/>
              <a:gd name="connsiteX440" fmla="*/ 1862250 w 7467600"/>
              <a:gd name="connsiteY440" fmla="*/ 6033531 h 6858000"/>
              <a:gd name="connsiteX441" fmla="*/ 1211999 w 7467600"/>
              <a:gd name="connsiteY441" fmla="*/ 6683610 h 6858000"/>
              <a:gd name="connsiteX442" fmla="*/ 1213266 w 7467600"/>
              <a:gd name="connsiteY442" fmla="*/ 6691947 h 6858000"/>
              <a:gd name="connsiteX443" fmla="*/ 1203370 w 7467600"/>
              <a:gd name="connsiteY443" fmla="*/ 6850676 h 6858000"/>
              <a:gd name="connsiteX444" fmla="*/ 1203671 w 7467600"/>
              <a:gd name="connsiteY444" fmla="*/ 6858000 h 6858000"/>
              <a:gd name="connsiteX445" fmla="*/ 1143180 w 7467600"/>
              <a:gd name="connsiteY445" fmla="*/ 6858000 h 6858000"/>
              <a:gd name="connsiteX446" fmla="*/ 1142176 w 7467600"/>
              <a:gd name="connsiteY446" fmla="*/ 6766045 h 6858000"/>
              <a:gd name="connsiteX447" fmla="*/ 1067484 w 7467600"/>
              <a:gd name="connsiteY447" fmla="*/ 6858000 h 6858000"/>
              <a:gd name="connsiteX448" fmla="*/ 953928 w 7467600"/>
              <a:gd name="connsiteY448" fmla="*/ 6858000 h 6858000"/>
              <a:gd name="connsiteX449" fmla="*/ 959715 w 7467600"/>
              <a:gd name="connsiteY449" fmla="*/ 6850185 h 6858000"/>
              <a:gd name="connsiteX450" fmla="*/ 1483788 w 7467600"/>
              <a:gd name="connsiteY450" fmla="*/ 6259174 h 6858000"/>
              <a:gd name="connsiteX451" fmla="*/ 1100671 w 7467600"/>
              <a:gd name="connsiteY451" fmla="*/ 6252137 h 6858000"/>
              <a:gd name="connsiteX452" fmla="*/ 1090144 w 7467600"/>
              <a:gd name="connsiteY452" fmla="*/ 6256748 h 6858000"/>
              <a:gd name="connsiteX453" fmla="*/ 1095872 w 7467600"/>
              <a:gd name="connsiteY453" fmla="*/ 6271892 h 6858000"/>
              <a:gd name="connsiteX454" fmla="*/ 262785 w 7467600"/>
              <a:gd name="connsiteY454" fmla="*/ 6845450 h 6858000"/>
              <a:gd name="connsiteX455" fmla="*/ 209968 w 7467600"/>
              <a:gd name="connsiteY455" fmla="*/ 6770713 h 6858000"/>
              <a:gd name="connsiteX456" fmla="*/ 873460 w 7467600"/>
              <a:gd name="connsiteY456" fmla="*/ 6253768 h 6858000"/>
              <a:gd name="connsiteX457" fmla="*/ 192686 w 7467600"/>
              <a:gd name="connsiteY457" fmla="*/ 5849257 h 6858000"/>
              <a:gd name="connsiteX458" fmla="*/ 4696 w 7467600"/>
              <a:gd name="connsiteY458" fmla="*/ 5697668 h 6858000"/>
              <a:gd name="connsiteX459" fmla="*/ 0 w 7467600"/>
              <a:gd name="connsiteY459" fmla="*/ 5689984 h 6858000"/>
              <a:gd name="connsiteX460" fmla="*/ 0 w 7467600"/>
              <a:gd name="connsiteY460" fmla="*/ 5513472 h 6858000"/>
              <a:gd name="connsiteX461" fmla="*/ 174101 w 7467600"/>
              <a:gd name="connsiteY461" fmla="*/ 5620277 h 6858000"/>
              <a:gd name="connsiteX462" fmla="*/ 891800 w 7467600"/>
              <a:gd name="connsiteY462" fmla="*/ 6036935 h 6858000"/>
              <a:gd name="connsiteX463" fmla="*/ 1072219 w 7467600"/>
              <a:gd name="connsiteY463" fmla="*/ 6169443 h 6858000"/>
              <a:gd name="connsiteX464" fmla="*/ 1074117 w 7467600"/>
              <a:gd name="connsiteY464" fmla="*/ 6170301 h 6858000"/>
              <a:gd name="connsiteX465" fmla="*/ 1083114 w 7467600"/>
              <a:gd name="connsiteY465" fmla="*/ 6174131 h 6858000"/>
              <a:gd name="connsiteX466" fmla="*/ 1543010 w 7467600"/>
              <a:gd name="connsiteY466" fmla="*/ 6191140 h 6858000"/>
              <a:gd name="connsiteX467" fmla="*/ 1551080 w 7467600"/>
              <a:gd name="connsiteY467" fmla="*/ 6195006 h 6858000"/>
              <a:gd name="connsiteX468" fmla="*/ 2345443 w 7467600"/>
              <a:gd name="connsiteY468" fmla="*/ 5549882 h 6858000"/>
              <a:gd name="connsiteX469" fmla="*/ 1721499 w 7467600"/>
              <a:gd name="connsiteY469" fmla="*/ 5599969 h 6858000"/>
              <a:gd name="connsiteX470" fmla="*/ 767716 w 7467600"/>
              <a:gd name="connsiteY470" fmla="*/ 5472768 h 6858000"/>
              <a:gd name="connsiteX471" fmla="*/ 722147 w 7467600"/>
              <a:gd name="connsiteY471" fmla="*/ 5393091 h 6858000"/>
              <a:gd name="connsiteX472" fmla="*/ 1485552 w 7467600"/>
              <a:gd name="connsiteY472" fmla="*/ 5313202 h 6858000"/>
              <a:gd name="connsiteX473" fmla="*/ 2143004 w 7467600"/>
              <a:gd name="connsiteY473" fmla="*/ 5402420 h 6858000"/>
              <a:gd name="connsiteX474" fmla="*/ 1933391 w 7467600"/>
              <a:gd name="connsiteY474" fmla="*/ 5156971 h 6858000"/>
              <a:gd name="connsiteX475" fmla="*/ 1827118 w 7467600"/>
              <a:gd name="connsiteY475" fmla="*/ 4968410 h 6858000"/>
              <a:gd name="connsiteX476" fmla="*/ 1837349 w 7467600"/>
              <a:gd name="connsiteY476" fmla="*/ 4956357 h 6858000"/>
              <a:gd name="connsiteX477" fmla="*/ 2162835 w 7467600"/>
              <a:gd name="connsiteY477" fmla="*/ 5187853 h 6858000"/>
              <a:gd name="connsiteX478" fmla="*/ 2257167 w 7467600"/>
              <a:gd name="connsiteY478" fmla="*/ 5462123 h 6858000"/>
              <a:gd name="connsiteX479" fmla="*/ 2261598 w 7467600"/>
              <a:gd name="connsiteY479" fmla="*/ 5467998 h 6858000"/>
              <a:gd name="connsiteX480" fmla="*/ 2437177 w 7467600"/>
              <a:gd name="connsiteY480" fmla="*/ 5479608 h 6858000"/>
              <a:gd name="connsiteX481" fmla="*/ 2445247 w 7467600"/>
              <a:gd name="connsiteY481" fmla="*/ 5483476 h 6858000"/>
              <a:gd name="connsiteX482" fmla="*/ 2743626 w 7467600"/>
              <a:gd name="connsiteY482" fmla="*/ 5304819 h 6858000"/>
              <a:gd name="connsiteX483" fmla="*/ 3048102 w 7467600"/>
              <a:gd name="connsiteY483" fmla="*/ 5150595 h 6858000"/>
              <a:gd name="connsiteX484" fmla="*/ 1799414 w 7467600"/>
              <a:gd name="connsiteY484" fmla="*/ 4694732 h 6858000"/>
              <a:gd name="connsiteX485" fmla="*/ 1771735 w 7467600"/>
              <a:gd name="connsiteY485" fmla="*/ 4619929 h 6858000"/>
              <a:gd name="connsiteX486" fmla="*/ 3104273 w 7467600"/>
              <a:gd name="connsiteY486" fmla="*/ 5076159 h 6858000"/>
              <a:gd name="connsiteX487" fmla="*/ 3113245 w 7467600"/>
              <a:gd name="connsiteY487" fmla="*/ 5090705 h 6858000"/>
              <a:gd name="connsiteX488" fmla="*/ 3126294 w 7467600"/>
              <a:gd name="connsiteY488" fmla="*/ 5114400 h 6858000"/>
              <a:gd name="connsiteX489" fmla="*/ 3937433 w 7467600"/>
              <a:gd name="connsiteY489" fmla="*/ 4830473 h 6858000"/>
              <a:gd name="connsiteX490" fmla="*/ 3590475 w 7467600"/>
              <a:gd name="connsiteY490" fmla="*/ 4597974 h 6858000"/>
              <a:gd name="connsiteX491" fmla="*/ 3100264 w 7467600"/>
              <a:gd name="connsiteY491" fmla="*/ 4579845 h 6858000"/>
              <a:gd name="connsiteX492" fmla="*/ 2183576 w 7467600"/>
              <a:gd name="connsiteY492" fmla="*/ 4227150 h 6858000"/>
              <a:gd name="connsiteX493" fmla="*/ 2151029 w 7467600"/>
              <a:gd name="connsiteY493" fmla="*/ 4146947 h 6858000"/>
              <a:gd name="connsiteX494" fmla="*/ 3563434 w 7467600"/>
              <a:gd name="connsiteY494" fmla="*/ 4469115 h 6858000"/>
              <a:gd name="connsiteX495" fmla="*/ 3177952 w 7467600"/>
              <a:gd name="connsiteY495" fmla="*/ 3657386 h 6858000"/>
              <a:gd name="connsiteX496" fmla="*/ 3189263 w 7467600"/>
              <a:gd name="connsiteY496" fmla="*/ 3625726 h 6858000"/>
              <a:gd name="connsiteX497" fmla="*/ 3560912 w 7467600"/>
              <a:gd name="connsiteY497" fmla="*/ 4079863 h 6858000"/>
              <a:gd name="connsiteX498" fmla="*/ 3626636 w 7467600"/>
              <a:gd name="connsiteY498" fmla="*/ 4512230 h 6858000"/>
              <a:gd name="connsiteX499" fmla="*/ 3653088 w 7467600"/>
              <a:gd name="connsiteY499" fmla="*/ 4521417 h 6858000"/>
              <a:gd name="connsiteX500" fmla="*/ 3988128 w 7467600"/>
              <a:gd name="connsiteY500" fmla="*/ 4817267 h 6858000"/>
              <a:gd name="connsiteX501" fmla="*/ 4830582 w 7467600"/>
              <a:gd name="connsiteY501" fmla="*/ 4676000 h 6858000"/>
              <a:gd name="connsiteX502" fmla="*/ 4830100 w 7467600"/>
              <a:gd name="connsiteY502" fmla="*/ 4675554 h 6858000"/>
              <a:gd name="connsiteX503" fmla="*/ 4036318 w 7467600"/>
              <a:gd name="connsiteY503" fmla="*/ 4147013 h 6858000"/>
              <a:gd name="connsiteX504" fmla="*/ 3432098 w 7467600"/>
              <a:gd name="connsiteY504" fmla="*/ 3537312 h 6858000"/>
              <a:gd name="connsiteX505" fmla="*/ 3446761 w 7467600"/>
              <a:gd name="connsiteY505" fmla="*/ 3461278 h 6858000"/>
              <a:gd name="connsiteX506" fmla="*/ 4419733 w 7467600"/>
              <a:gd name="connsiteY506" fmla="*/ 3963555 h 6858000"/>
              <a:gd name="connsiteX507" fmla="*/ 4781371 w 7467600"/>
              <a:gd name="connsiteY507" fmla="*/ 4458604 h 6858000"/>
              <a:gd name="connsiteX508" fmla="*/ 4780440 w 7467600"/>
              <a:gd name="connsiteY508" fmla="*/ 4470290 h 6858000"/>
              <a:gd name="connsiteX509" fmla="*/ 4898954 w 7467600"/>
              <a:gd name="connsiteY509" fmla="*/ 4662092 h 6858000"/>
              <a:gd name="connsiteX510" fmla="*/ 4900699 w 7467600"/>
              <a:gd name="connsiteY510" fmla="*/ 4670867 h 6858000"/>
              <a:gd name="connsiteX511" fmla="*/ 5714511 w 7467600"/>
              <a:gd name="connsiteY511" fmla="*/ 4663483 h 6858000"/>
              <a:gd name="connsiteX512" fmla="*/ 5464793 w 7467600"/>
              <a:gd name="connsiteY512" fmla="*/ 4393556 h 6858000"/>
              <a:gd name="connsiteX513" fmla="*/ 5461897 w 7467600"/>
              <a:gd name="connsiteY513" fmla="*/ 4390879 h 6858000"/>
              <a:gd name="connsiteX514" fmla="*/ 4294126 w 7467600"/>
              <a:gd name="connsiteY514" fmla="*/ 3303048 h 6858000"/>
              <a:gd name="connsiteX515" fmla="*/ 4305321 w 7467600"/>
              <a:gd name="connsiteY515" fmla="*/ 3256953 h 6858000"/>
              <a:gd name="connsiteX516" fmla="*/ 4949299 w 7467600"/>
              <a:gd name="connsiteY516" fmla="*/ 3766336 h 6858000"/>
              <a:gd name="connsiteX517" fmla="*/ 5291452 w 7467600"/>
              <a:gd name="connsiteY517" fmla="*/ 4076801 h 6858000"/>
              <a:gd name="connsiteX518" fmla="*/ 5434998 w 7467600"/>
              <a:gd name="connsiteY518" fmla="*/ 4254100 h 6858000"/>
              <a:gd name="connsiteX519" fmla="*/ 5351015 w 7467600"/>
              <a:gd name="connsiteY519" fmla="*/ 3760989 h 6858000"/>
              <a:gd name="connsiteX520" fmla="*/ 5413780 w 7467600"/>
              <a:gd name="connsiteY520" fmla="*/ 2966265 h 6858000"/>
              <a:gd name="connsiteX521" fmla="*/ 5425627 w 7467600"/>
              <a:gd name="connsiteY521" fmla="*/ 2954192 h 6858000"/>
              <a:gd name="connsiteX522" fmla="*/ 6604735 w 7467600"/>
              <a:gd name="connsiteY522" fmla="*/ 2041381 h 6858000"/>
              <a:gd name="connsiteX523" fmla="*/ 7204487 w 7467600"/>
              <a:gd name="connsiteY523" fmla="*/ 2742112 h 6858000"/>
              <a:gd name="connsiteX524" fmla="*/ 7131592 w 7467600"/>
              <a:gd name="connsiteY524" fmla="*/ 2672096 h 6858000"/>
              <a:gd name="connsiteX525" fmla="*/ 6996344 w 7467600"/>
              <a:gd name="connsiteY525" fmla="*/ 2518310 h 6858000"/>
              <a:gd name="connsiteX526" fmla="*/ 6735495 w 7467600"/>
              <a:gd name="connsiteY526" fmla="*/ 2196890 h 6858000"/>
              <a:gd name="connsiteX527" fmla="*/ 6721901 w 7467600"/>
              <a:gd name="connsiteY527" fmla="*/ 2179274 h 6858000"/>
              <a:gd name="connsiteX528" fmla="*/ 6604735 w 7467600"/>
              <a:gd name="connsiteY528" fmla="*/ 2041381 h 6858000"/>
              <a:gd name="connsiteX529" fmla="*/ 6591670 w 7467600"/>
              <a:gd name="connsiteY529" fmla="*/ 1988277 h 6858000"/>
              <a:gd name="connsiteX530" fmla="*/ 6747349 w 7467600"/>
              <a:gd name="connsiteY530" fmla="*/ 2160069 h 6858000"/>
              <a:gd name="connsiteX531" fmla="*/ 6760943 w 7467600"/>
              <a:gd name="connsiteY531" fmla="*/ 2177686 h 6858000"/>
              <a:gd name="connsiteX532" fmla="*/ 7021065 w 7467600"/>
              <a:gd name="connsiteY532" fmla="*/ 2498102 h 6858000"/>
              <a:gd name="connsiteX533" fmla="*/ 7155223 w 7467600"/>
              <a:gd name="connsiteY533" fmla="*/ 2650386 h 6858000"/>
              <a:gd name="connsiteX534" fmla="*/ 7203167 w 7467600"/>
              <a:gd name="connsiteY534" fmla="*/ 2697288 h 6858000"/>
              <a:gd name="connsiteX535" fmla="*/ 6937703 w 7467600"/>
              <a:gd name="connsiteY535" fmla="*/ 2321981 h 6858000"/>
              <a:gd name="connsiteX536" fmla="*/ 6591670 w 7467600"/>
              <a:gd name="connsiteY536" fmla="*/ 1988277 h 6858000"/>
              <a:gd name="connsiteX537" fmla="*/ 5798671 w 7467600"/>
              <a:gd name="connsiteY537" fmla="*/ 1981601 h 6858000"/>
              <a:gd name="connsiteX538" fmla="*/ 5754709 w 7467600"/>
              <a:gd name="connsiteY538" fmla="*/ 2071454 h 6858000"/>
              <a:gd name="connsiteX539" fmla="*/ 5763044 w 7467600"/>
              <a:gd name="connsiteY539" fmla="*/ 2842206 h 6858000"/>
              <a:gd name="connsiteX540" fmla="*/ 5764974 w 7467600"/>
              <a:gd name="connsiteY540" fmla="*/ 2799609 h 6858000"/>
              <a:gd name="connsiteX541" fmla="*/ 5767665 w 7467600"/>
              <a:gd name="connsiteY541" fmla="*/ 2666409 h 6858000"/>
              <a:gd name="connsiteX542" fmla="*/ 5763055 w 7467600"/>
              <a:gd name="connsiteY542" fmla="*/ 2579705 h 6858000"/>
              <a:gd name="connsiteX543" fmla="*/ 5758079 w 7467600"/>
              <a:gd name="connsiteY543" fmla="*/ 2492508 h 6858000"/>
              <a:gd name="connsiteX544" fmla="*/ 5779325 w 7467600"/>
              <a:gd name="connsiteY544" fmla="*/ 2197069 h 6858000"/>
              <a:gd name="connsiteX545" fmla="*/ 5798671 w 7467600"/>
              <a:gd name="connsiteY545" fmla="*/ 1981601 h 6858000"/>
              <a:gd name="connsiteX546" fmla="*/ 5829202 w 7467600"/>
              <a:gd name="connsiteY546" fmla="*/ 1971679 h 6858000"/>
              <a:gd name="connsiteX547" fmla="*/ 5809558 w 7467600"/>
              <a:gd name="connsiteY547" fmla="*/ 2198043 h 6858000"/>
              <a:gd name="connsiteX548" fmla="*/ 5788653 w 7467600"/>
              <a:gd name="connsiteY548" fmla="*/ 2489430 h 6858000"/>
              <a:gd name="connsiteX549" fmla="*/ 5793439 w 7467600"/>
              <a:gd name="connsiteY549" fmla="*/ 2575235 h 6858000"/>
              <a:gd name="connsiteX550" fmla="*/ 5796837 w 7467600"/>
              <a:gd name="connsiteY550" fmla="*/ 2637633 h 6858000"/>
              <a:gd name="connsiteX551" fmla="*/ 5818614 w 7467600"/>
              <a:gd name="connsiteY551" fmla="*/ 2473055 h 6858000"/>
              <a:gd name="connsiteX552" fmla="*/ 5829202 w 7467600"/>
              <a:gd name="connsiteY552" fmla="*/ 1971679 h 6858000"/>
              <a:gd name="connsiteX553" fmla="*/ 5911389 w 7467600"/>
              <a:gd name="connsiteY553" fmla="*/ 1898371 h 6858000"/>
              <a:gd name="connsiteX554" fmla="*/ 6237627 w 7467600"/>
              <a:gd name="connsiteY554" fmla="*/ 2231921 h 6858000"/>
              <a:gd name="connsiteX555" fmla="*/ 5911389 w 7467600"/>
              <a:gd name="connsiteY555" fmla="*/ 1898371 h 6858000"/>
              <a:gd name="connsiteX556" fmla="*/ 6944437 w 7467600"/>
              <a:gd name="connsiteY556" fmla="*/ 1575402 h 6858000"/>
              <a:gd name="connsiteX557" fmla="*/ 6304730 w 7467600"/>
              <a:gd name="connsiteY557" fmla="*/ 1766654 h 6858000"/>
              <a:gd name="connsiteX558" fmla="*/ 6944437 w 7467600"/>
              <a:gd name="connsiteY558" fmla="*/ 1575402 h 6858000"/>
              <a:gd name="connsiteX559" fmla="*/ 7019523 w 7467600"/>
              <a:gd name="connsiteY559" fmla="*/ 1519450 h 6858000"/>
              <a:gd name="connsiteX560" fmla="*/ 6298091 w 7467600"/>
              <a:gd name="connsiteY560" fmla="*/ 1737122 h 6858000"/>
              <a:gd name="connsiteX561" fmla="*/ 7019523 w 7467600"/>
              <a:gd name="connsiteY561" fmla="*/ 1519450 h 6858000"/>
              <a:gd name="connsiteX562" fmla="*/ 2399523 w 7467600"/>
              <a:gd name="connsiteY562" fmla="*/ 1428234 h 6858000"/>
              <a:gd name="connsiteX563" fmla="*/ 2224982 w 7467600"/>
              <a:gd name="connsiteY563" fmla="*/ 1826201 h 6858000"/>
              <a:gd name="connsiteX564" fmla="*/ 2096099 w 7467600"/>
              <a:gd name="connsiteY564" fmla="*/ 2345900 h 6858000"/>
              <a:gd name="connsiteX565" fmla="*/ 2283317 w 7467600"/>
              <a:gd name="connsiteY565" fmla="*/ 1796925 h 6858000"/>
              <a:gd name="connsiteX566" fmla="*/ 2399523 w 7467600"/>
              <a:gd name="connsiteY566" fmla="*/ 1428234 h 6858000"/>
              <a:gd name="connsiteX567" fmla="*/ 2448558 w 7467600"/>
              <a:gd name="connsiteY567" fmla="*/ 1373435 h 6858000"/>
              <a:gd name="connsiteX568" fmla="*/ 2312521 w 7467600"/>
              <a:gd name="connsiteY568" fmla="*/ 1806140 h 6858000"/>
              <a:gd name="connsiteX569" fmla="*/ 2127533 w 7467600"/>
              <a:gd name="connsiteY569" fmla="*/ 2348380 h 6858000"/>
              <a:gd name="connsiteX570" fmla="*/ 2358080 w 7467600"/>
              <a:gd name="connsiteY570" fmla="*/ 1866134 h 6858000"/>
              <a:gd name="connsiteX571" fmla="*/ 2407436 w 7467600"/>
              <a:gd name="connsiteY571" fmla="*/ 1651070 h 6858000"/>
              <a:gd name="connsiteX572" fmla="*/ 2448558 w 7467600"/>
              <a:gd name="connsiteY572" fmla="*/ 1373435 h 6858000"/>
              <a:gd name="connsiteX573" fmla="*/ 278707 w 7467600"/>
              <a:gd name="connsiteY573" fmla="*/ 1352270 h 6858000"/>
              <a:gd name="connsiteX574" fmla="*/ 321570 w 7467600"/>
              <a:gd name="connsiteY574" fmla="*/ 1861610 h 6858000"/>
              <a:gd name="connsiteX575" fmla="*/ 294281 w 7467600"/>
              <a:gd name="connsiteY575" fmla="*/ 1440658 h 6858000"/>
              <a:gd name="connsiteX576" fmla="*/ 278707 w 7467600"/>
              <a:gd name="connsiteY576" fmla="*/ 1352270 h 6858000"/>
              <a:gd name="connsiteX577" fmla="*/ 1423821 w 7467600"/>
              <a:gd name="connsiteY577" fmla="*/ 1351958 h 6858000"/>
              <a:gd name="connsiteX578" fmla="*/ 1638521 w 7467600"/>
              <a:gd name="connsiteY578" fmla="*/ 1908470 h 6858000"/>
              <a:gd name="connsiteX579" fmla="*/ 1754199 w 7467600"/>
              <a:gd name="connsiteY579" fmla="*/ 2149284 h 6858000"/>
              <a:gd name="connsiteX580" fmla="*/ 1908359 w 7467600"/>
              <a:gd name="connsiteY580" fmla="*/ 2364988 h 6858000"/>
              <a:gd name="connsiteX581" fmla="*/ 1647661 w 7467600"/>
              <a:gd name="connsiteY581" fmla="*/ 1825945 h 6858000"/>
              <a:gd name="connsiteX582" fmla="*/ 1423821 w 7467600"/>
              <a:gd name="connsiteY582" fmla="*/ 1351958 h 6858000"/>
              <a:gd name="connsiteX583" fmla="*/ 1431890 w 7467600"/>
              <a:gd name="connsiteY583" fmla="*/ 1306475 h 6858000"/>
              <a:gd name="connsiteX584" fmla="*/ 1507597 w 7467600"/>
              <a:gd name="connsiteY584" fmla="*/ 1446132 h 6858000"/>
              <a:gd name="connsiteX585" fmla="*/ 1674586 w 7467600"/>
              <a:gd name="connsiteY585" fmla="*/ 1813832 h 6858000"/>
              <a:gd name="connsiteX586" fmla="*/ 1815950 w 7467600"/>
              <a:gd name="connsiteY586" fmla="*/ 2128564 h 6858000"/>
              <a:gd name="connsiteX587" fmla="*/ 1984242 w 7467600"/>
              <a:gd name="connsiteY587" fmla="*/ 2430829 h 6858000"/>
              <a:gd name="connsiteX588" fmla="*/ 2014023 w 7467600"/>
              <a:gd name="connsiteY588" fmla="*/ 2450995 h 6858000"/>
              <a:gd name="connsiteX589" fmla="*/ 1747337 w 7467600"/>
              <a:gd name="connsiteY589" fmla="*/ 1855264 h 6858000"/>
              <a:gd name="connsiteX590" fmla="*/ 1533749 w 7467600"/>
              <a:gd name="connsiteY590" fmla="*/ 1478656 h 6858000"/>
              <a:gd name="connsiteX591" fmla="*/ 1431890 w 7467600"/>
              <a:gd name="connsiteY591" fmla="*/ 1306475 h 6858000"/>
              <a:gd name="connsiteX592" fmla="*/ 5052692 w 7467600"/>
              <a:gd name="connsiteY592" fmla="*/ 1292994 h 6858000"/>
              <a:gd name="connsiteX593" fmla="*/ 5200661 w 7467600"/>
              <a:gd name="connsiteY593" fmla="*/ 1635186 h 6858000"/>
              <a:gd name="connsiteX594" fmla="*/ 5297138 w 7467600"/>
              <a:gd name="connsiteY594" fmla="*/ 1906351 h 6858000"/>
              <a:gd name="connsiteX595" fmla="*/ 5052692 w 7467600"/>
              <a:gd name="connsiteY595" fmla="*/ 1292994 h 6858000"/>
              <a:gd name="connsiteX596" fmla="*/ 5009948 w 7467600"/>
              <a:gd name="connsiteY596" fmla="*/ 1273619 h 6858000"/>
              <a:gd name="connsiteX597" fmla="*/ 5121777 w 7467600"/>
              <a:gd name="connsiteY597" fmla="*/ 1654213 h 6858000"/>
              <a:gd name="connsiteX598" fmla="*/ 5293545 w 7467600"/>
              <a:gd name="connsiteY598" fmla="*/ 2072247 h 6858000"/>
              <a:gd name="connsiteX599" fmla="*/ 5294042 w 7467600"/>
              <a:gd name="connsiteY599" fmla="*/ 2065019 h 6858000"/>
              <a:gd name="connsiteX600" fmla="*/ 5171936 w 7467600"/>
              <a:gd name="connsiteY600" fmla="*/ 1647613 h 6858000"/>
              <a:gd name="connsiteX601" fmla="*/ 5009948 w 7467600"/>
              <a:gd name="connsiteY601" fmla="*/ 1273619 h 6858000"/>
              <a:gd name="connsiteX602" fmla="*/ 655236 w 7467600"/>
              <a:gd name="connsiteY602" fmla="*/ 1268632 h 6858000"/>
              <a:gd name="connsiteX603" fmla="*/ 839521 w 7467600"/>
              <a:gd name="connsiteY603" fmla="*/ 1685315 h 6858000"/>
              <a:gd name="connsiteX604" fmla="*/ 1109416 w 7467600"/>
              <a:gd name="connsiteY604" fmla="*/ 2061663 h 6858000"/>
              <a:gd name="connsiteX605" fmla="*/ 1298300 w 7467600"/>
              <a:gd name="connsiteY605" fmla="*/ 2247742 h 6858000"/>
              <a:gd name="connsiteX606" fmla="*/ 1125871 w 7467600"/>
              <a:gd name="connsiteY606" fmla="*/ 1989513 h 6858000"/>
              <a:gd name="connsiteX607" fmla="*/ 981574 w 7467600"/>
              <a:gd name="connsiteY607" fmla="*/ 1783157 h 6858000"/>
              <a:gd name="connsiteX608" fmla="*/ 922198 w 7467600"/>
              <a:gd name="connsiteY608" fmla="*/ 1677437 h 6858000"/>
              <a:gd name="connsiteX609" fmla="*/ 869293 w 7467600"/>
              <a:gd name="connsiteY609" fmla="*/ 1583214 h 6858000"/>
              <a:gd name="connsiteX610" fmla="*/ 751431 w 7467600"/>
              <a:gd name="connsiteY610" fmla="*/ 1405731 h 6858000"/>
              <a:gd name="connsiteX611" fmla="*/ 655236 w 7467600"/>
              <a:gd name="connsiteY611" fmla="*/ 1268632 h 6858000"/>
              <a:gd name="connsiteX612" fmla="*/ 6516292 w 7467600"/>
              <a:gd name="connsiteY612" fmla="*/ 1263064 h 6858000"/>
              <a:gd name="connsiteX613" fmla="*/ 5736320 w 7467600"/>
              <a:gd name="connsiteY613" fmla="*/ 1501803 h 6858000"/>
              <a:gd name="connsiteX614" fmla="*/ 6516292 w 7467600"/>
              <a:gd name="connsiteY614" fmla="*/ 1263064 h 6858000"/>
              <a:gd name="connsiteX615" fmla="*/ 291466 w 7467600"/>
              <a:gd name="connsiteY615" fmla="*/ 1250369 h 6858000"/>
              <a:gd name="connsiteX616" fmla="*/ 323180 w 7467600"/>
              <a:gd name="connsiteY616" fmla="*/ 1435283 h 6858000"/>
              <a:gd name="connsiteX617" fmla="*/ 349381 w 7467600"/>
              <a:gd name="connsiteY617" fmla="*/ 1875041 h 6858000"/>
              <a:gd name="connsiteX618" fmla="*/ 374363 w 7467600"/>
              <a:gd name="connsiteY618" fmla="*/ 1506494 h 6858000"/>
              <a:gd name="connsiteX619" fmla="*/ 302168 w 7467600"/>
              <a:gd name="connsiteY619" fmla="*/ 1274495 h 6858000"/>
              <a:gd name="connsiteX620" fmla="*/ 291466 w 7467600"/>
              <a:gd name="connsiteY620" fmla="*/ 1250369 h 6858000"/>
              <a:gd name="connsiteX621" fmla="*/ 678222 w 7467600"/>
              <a:gd name="connsiteY621" fmla="*/ 1248670 h 6858000"/>
              <a:gd name="connsiteX622" fmla="*/ 775536 w 7467600"/>
              <a:gd name="connsiteY622" fmla="*/ 1388015 h 6858000"/>
              <a:gd name="connsiteX623" fmla="*/ 894529 w 7467600"/>
              <a:gd name="connsiteY623" fmla="*/ 1567739 h 6858000"/>
              <a:gd name="connsiteX624" fmla="*/ 948000 w 7467600"/>
              <a:gd name="connsiteY624" fmla="*/ 1663088 h 6858000"/>
              <a:gd name="connsiteX625" fmla="*/ 1006812 w 7467600"/>
              <a:gd name="connsiteY625" fmla="*/ 1767683 h 6858000"/>
              <a:gd name="connsiteX626" fmla="*/ 1149133 w 7467600"/>
              <a:gd name="connsiteY626" fmla="*/ 1971513 h 6858000"/>
              <a:gd name="connsiteX627" fmla="*/ 1333952 w 7467600"/>
              <a:gd name="connsiteY627" fmla="*/ 2251620 h 6858000"/>
              <a:gd name="connsiteX628" fmla="*/ 1337329 w 7467600"/>
              <a:gd name="connsiteY628" fmla="*/ 2258350 h 6858000"/>
              <a:gd name="connsiteX629" fmla="*/ 1014726 w 7467600"/>
              <a:gd name="connsiteY629" fmla="*/ 1615556 h 6858000"/>
              <a:gd name="connsiteX630" fmla="*/ 678222 w 7467600"/>
              <a:gd name="connsiteY630" fmla="*/ 1248670 h 6858000"/>
              <a:gd name="connsiteX631" fmla="*/ 6691602 w 7467600"/>
              <a:gd name="connsiteY631" fmla="*/ 1140573 h 6858000"/>
              <a:gd name="connsiteX632" fmla="*/ 6571100 w 7467600"/>
              <a:gd name="connsiteY632" fmla="*/ 1183662 h 6858000"/>
              <a:gd name="connsiteX633" fmla="*/ 6241687 w 7467600"/>
              <a:gd name="connsiteY633" fmla="*/ 1257600 h 6858000"/>
              <a:gd name="connsiteX634" fmla="*/ 5693009 w 7467600"/>
              <a:gd name="connsiteY634" fmla="*/ 1478256 h 6858000"/>
              <a:gd name="connsiteX635" fmla="*/ 6548420 w 7467600"/>
              <a:gd name="connsiteY635" fmla="*/ 1214599 h 6858000"/>
              <a:gd name="connsiteX636" fmla="*/ 6605473 w 7467600"/>
              <a:gd name="connsiteY636" fmla="*/ 1184686 h 6858000"/>
              <a:gd name="connsiteX637" fmla="*/ 6691602 w 7467600"/>
              <a:gd name="connsiteY637" fmla="*/ 1140573 h 6858000"/>
              <a:gd name="connsiteX638" fmla="*/ 4002475 w 7467600"/>
              <a:gd name="connsiteY638" fmla="*/ 1037802 h 6858000"/>
              <a:gd name="connsiteX639" fmla="*/ 4000324 w 7467600"/>
              <a:gd name="connsiteY639" fmla="*/ 1039362 h 6858000"/>
              <a:gd name="connsiteX640" fmla="*/ 4002862 w 7467600"/>
              <a:gd name="connsiteY640" fmla="*/ 1042866 h 6858000"/>
              <a:gd name="connsiteX641" fmla="*/ 4002475 w 7467600"/>
              <a:gd name="connsiteY641" fmla="*/ 1037802 h 6858000"/>
              <a:gd name="connsiteX642" fmla="*/ 506322 w 7467600"/>
              <a:gd name="connsiteY642" fmla="*/ 1020997 h 6858000"/>
              <a:gd name="connsiteX643" fmla="*/ 533068 w 7467600"/>
              <a:gd name="connsiteY643" fmla="*/ 1029409 h 6858000"/>
              <a:gd name="connsiteX644" fmla="*/ 1232525 w 7467600"/>
              <a:gd name="connsiteY644" fmla="*/ 1804675 h 6858000"/>
              <a:gd name="connsiteX645" fmla="*/ 1388858 w 7467600"/>
              <a:gd name="connsiteY645" fmla="*/ 2368011 h 6858000"/>
              <a:gd name="connsiteX646" fmla="*/ 1384098 w 7467600"/>
              <a:gd name="connsiteY646" fmla="*/ 2378125 h 6858000"/>
              <a:gd name="connsiteX647" fmla="*/ 1425393 w 7467600"/>
              <a:gd name="connsiteY647" fmla="*/ 2589124 h 6858000"/>
              <a:gd name="connsiteX648" fmla="*/ 1424001 w 7467600"/>
              <a:gd name="connsiteY648" fmla="*/ 2597541 h 6858000"/>
              <a:gd name="connsiteX649" fmla="*/ 2152729 w 7467600"/>
              <a:gd name="connsiteY649" fmla="*/ 2864487 h 6858000"/>
              <a:gd name="connsiteX650" fmla="*/ 2020609 w 7467600"/>
              <a:gd name="connsiteY650" fmla="*/ 2539671 h 6858000"/>
              <a:gd name="connsiteX651" fmla="*/ 2018920 w 7467600"/>
              <a:gd name="connsiteY651" fmla="*/ 2536309 h 6858000"/>
              <a:gd name="connsiteX652" fmla="*/ 1342441 w 7467600"/>
              <a:gd name="connsiteY652" fmla="*/ 1173017 h 6858000"/>
              <a:gd name="connsiteX653" fmla="*/ 1367925 w 7467600"/>
              <a:gd name="connsiteY653" fmla="*/ 1135648 h 6858000"/>
              <a:gd name="connsiteX654" fmla="*/ 1771401 w 7467600"/>
              <a:gd name="connsiteY654" fmla="*/ 1806673 h 6858000"/>
              <a:gd name="connsiteX655" fmla="*/ 1972385 w 7467600"/>
              <a:gd name="connsiteY655" fmla="*/ 2198735 h 6858000"/>
              <a:gd name="connsiteX656" fmla="*/ 2040892 w 7467600"/>
              <a:gd name="connsiteY656" fmla="*/ 2405205 h 6858000"/>
              <a:gd name="connsiteX657" fmla="*/ 2131689 w 7467600"/>
              <a:gd name="connsiteY657" fmla="*/ 1936926 h 6858000"/>
              <a:gd name="connsiteX658" fmla="*/ 2454820 w 7467600"/>
              <a:gd name="connsiteY658" fmla="*/ 1248808 h 6858000"/>
              <a:gd name="connsiteX659" fmla="*/ 2492512 w 7467600"/>
              <a:gd name="connsiteY659" fmla="*/ 1302920 h 6858000"/>
              <a:gd name="connsiteX660" fmla="*/ 2081216 w 7467600"/>
              <a:gd name="connsiteY660" fmla="*/ 2527513 h 6858000"/>
              <a:gd name="connsiteX661" fmla="*/ 2081211 w 7467600"/>
              <a:gd name="connsiteY661" fmla="*/ 2528916 h 6858000"/>
              <a:gd name="connsiteX662" fmla="*/ 2199067 w 7467600"/>
              <a:gd name="connsiteY662" fmla="*/ 2884061 h 6858000"/>
              <a:gd name="connsiteX663" fmla="*/ 3192586 w 7467600"/>
              <a:gd name="connsiteY663" fmla="*/ 3411496 h 6858000"/>
              <a:gd name="connsiteX664" fmla="*/ 3182620 w 7467600"/>
              <a:gd name="connsiteY664" fmla="*/ 3483279 h 6858000"/>
              <a:gd name="connsiteX665" fmla="*/ 2435119 w 7467600"/>
              <a:gd name="connsiteY665" fmla="*/ 3080173 h 6858000"/>
              <a:gd name="connsiteX666" fmla="*/ 2410152 w 7467600"/>
              <a:gd name="connsiteY666" fmla="*/ 3063751 h 6858000"/>
              <a:gd name="connsiteX667" fmla="*/ 2408099 w 7467600"/>
              <a:gd name="connsiteY667" fmla="*/ 3064403 h 6858000"/>
              <a:gd name="connsiteX668" fmla="*/ 2407218 w 7467600"/>
              <a:gd name="connsiteY668" fmla="*/ 3070324 h 6858000"/>
              <a:gd name="connsiteX669" fmla="*/ 2380138 w 7467600"/>
              <a:gd name="connsiteY669" fmla="*/ 3099341 h 6858000"/>
              <a:gd name="connsiteX670" fmla="*/ 1765923 w 7467600"/>
              <a:gd name="connsiteY670" fmla="*/ 3581043 h 6858000"/>
              <a:gd name="connsiteX671" fmla="*/ 1702258 w 7467600"/>
              <a:gd name="connsiteY671" fmla="*/ 3612286 h 6858000"/>
              <a:gd name="connsiteX672" fmla="*/ 1538370 w 7467600"/>
              <a:gd name="connsiteY672" fmla="*/ 3811804 h 6858000"/>
              <a:gd name="connsiteX673" fmla="*/ 542867 w 7467600"/>
              <a:gd name="connsiteY673" fmla="*/ 4944092 h 6858000"/>
              <a:gd name="connsiteX674" fmla="*/ 515800 w 7467600"/>
              <a:gd name="connsiteY674" fmla="*/ 4862180 h 6858000"/>
              <a:gd name="connsiteX675" fmla="*/ 909145 w 7467600"/>
              <a:gd name="connsiteY675" fmla="*/ 4199225 h 6858000"/>
              <a:gd name="connsiteX676" fmla="*/ 1214067 w 7467600"/>
              <a:gd name="connsiteY676" fmla="*/ 3908561 h 6858000"/>
              <a:gd name="connsiteX677" fmla="*/ 640967 w 7467600"/>
              <a:gd name="connsiteY677" fmla="*/ 4105601 h 6858000"/>
              <a:gd name="connsiteX678" fmla="*/ 112563 w 7467600"/>
              <a:gd name="connsiteY678" fmla="*/ 4396952 h 6858000"/>
              <a:gd name="connsiteX679" fmla="*/ 0 w 7467600"/>
              <a:gd name="connsiteY679" fmla="*/ 4466006 h 6858000"/>
              <a:gd name="connsiteX680" fmla="*/ 0 w 7467600"/>
              <a:gd name="connsiteY680" fmla="*/ 4233763 h 6858000"/>
              <a:gd name="connsiteX681" fmla="*/ 36881 w 7467600"/>
              <a:gd name="connsiteY681" fmla="*/ 4200118 h 6858000"/>
              <a:gd name="connsiteX682" fmla="*/ 910534 w 7467600"/>
              <a:gd name="connsiteY682" fmla="*/ 3629753 h 6858000"/>
              <a:gd name="connsiteX683" fmla="*/ 1578717 w 7467600"/>
              <a:gd name="connsiteY683" fmla="*/ 3575982 h 6858000"/>
              <a:gd name="connsiteX684" fmla="*/ 2338780 w 7467600"/>
              <a:gd name="connsiteY684" fmla="*/ 3033725 h 6858000"/>
              <a:gd name="connsiteX685" fmla="*/ 1807991 w 7467600"/>
              <a:gd name="connsiteY685" fmla="*/ 2807184 h 6858000"/>
              <a:gd name="connsiteX686" fmla="*/ 1416358 w 7467600"/>
              <a:gd name="connsiteY686" fmla="*/ 3112571 h 6858000"/>
              <a:gd name="connsiteX687" fmla="*/ 939066 w 7467600"/>
              <a:gd name="connsiteY687" fmla="*/ 3378798 h 6858000"/>
              <a:gd name="connsiteX688" fmla="*/ 115099 w 7467600"/>
              <a:gd name="connsiteY688" fmla="*/ 3607650 h 6858000"/>
              <a:gd name="connsiteX689" fmla="*/ 97284 w 7467600"/>
              <a:gd name="connsiteY689" fmla="*/ 3520393 h 6858000"/>
              <a:gd name="connsiteX690" fmla="*/ 922050 w 7467600"/>
              <a:gd name="connsiteY690" fmla="*/ 3074867 h 6858000"/>
              <a:gd name="connsiteX691" fmla="*/ 1405265 w 7467600"/>
              <a:gd name="connsiteY691" fmla="*/ 3016319 h 6858000"/>
              <a:gd name="connsiteX692" fmla="*/ 1407512 w 7467600"/>
              <a:gd name="connsiteY692" fmla="*/ 3018001 h 6858000"/>
              <a:gd name="connsiteX693" fmla="*/ 1726266 w 7467600"/>
              <a:gd name="connsiteY693" fmla="*/ 2777274 h 6858000"/>
              <a:gd name="connsiteX694" fmla="*/ 625390 w 7467600"/>
              <a:gd name="connsiteY694" fmla="*/ 2514541 h 6858000"/>
              <a:gd name="connsiteX695" fmla="*/ 619799 w 7467600"/>
              <a:gd name="connsiteY695" fmla="*/ 2527180 h 6858000"/>
              <a:gd name="connsiteX696" fmla="*/ 310030 w 7467600"/>
              <a:gd name="connsiteY696" fmla="*/ 2771818 h 6858000"/>
              <a:gd name="connsiteX697" fmla="*/ 173877 w 7467600"/>
              <a:gd name="connsiteY697" fmla="*/ 2937056 h 6858000"/>
              <a:gd name="connsiteX698" fmla="*/ 77889 w 7467600"/>
              <a:gd name="connsiteY698" fmla="*/ 3138440 h 6858000"/>
              <a:gd name="connsiteX699" fmla="*/ 0 w 7467600"/>
              <a:gd name="connsiteY699" fmla="*/ 3271395 h 6858000"/>
              <a:gd name="connsiteX700" fmla="*/ 0 w 7467600"/>
              <a:gd name="connsiteY700" fmla="*/ 3153002 h 6858000"/>
              <a:gd name="connsiteX701" fmla="*/ 2386 w 7467600"/>
              <a:gd name="connsiteY701" fmla="*/ 3149203 h 6858000"/>
              <a:gd name="connsiteX702" fmla="*/ 89753 w 7467600"/>
              <a:gd name="connsiteY702" fmla="*/ 2987702 h 6858000"/>
              <a:gd name="connsiteX703" fmla="*/ 76869 w 7467600"/>
              <a:gd name="connsiteY703" fmla="*/ 3005404 h 6858000"/>
              <a:gd name="connsiteX704" fmla="*/ 32049 w 7467600"/>
              <a:gd name="connsiteY704" fmla="*/ 3065814 h 6858000"/>
              <a:gd name="connsiteX705" fmla="*/ 0 w 7467600"/>
              <a:gd name="connsiteY705" fmla="*/ 3108744 h 6858000"/>
              <a:gd name="connsiteX706" fmla="*/ 0 w 7467600"/>
              <a:gd name="connsiteY706" fmla="*/ 3058059 h 6858000"/>
              <a:gd name="connsiteX707" fmla="*/ 7610 w 7467600"/>
              <a:gd name="connsiteY707" fmla="*/ 3047889 h 6858000"/>
              <a:gd name="connsiteX708" fmla="*/ 52419 w 7467600"/>
              <a:gd name="connsiteY708" fmla="*/ 2987479 h 6858000"/>
              <a:gd name="connsiteX709" fmla="*/ 59142 w 7467600"/>
              <a:gd name="connsiteY709" fmla="*/ 2978488 h 6858000"/>
              <a:gd name="connsiteX710" fmla="*/ 0 w 7467600"/>
              <a:gd name="connsiteY710" fmla="*/ 3015334 h 6858000"/>
              <a:gd name="connsiteX711" fmla="*/ 0 w 7467600"/>
              <a:gd name="connsiteY711" fmla="*/ 2914286 h 6858000"/>
              <a:gd name="connsiteX712" fmla="*/ 36383 w 7467600"/>
              <a:gd name="connsiteY712" fmla="*/ 2901128 h 6858000"/>
              <a:gd name="connsiteX713" fmla="*/ 156329 w 7467600"/>
              <a:gd name="connsiteY713" fmla="*/ 2840533 h 6858000"/>
              <a:gd name="connsiteX714" fmla="*/ 358355 w 7467600"/>
              <a:gd name="connsiteY714" fmla="*/ 2620471 h 6858000"/>
              <a:gd name="connsiteX715" fmla="*/ 510577 w 7467600"/>
              <a:gd name="connsiteY715" fmla="*/ 2501244 h 6858000"/>
              <a:gd name="connsiteX716" fmla="*/ 211967 w 7467600"/>
              <a:gd name="connsiteY716" fmla="*/ 2479171 h 6858000"/>
              <a:gd name="connsiteX717" fmla="*/ 0 w 7467600"/>
              <a:gd name="connsiteY717" fmla="*/ 2476398 h 6858000"/>
              <a:gd name="connsiteX718" fmla="*/ 0 w 7467600"/>
              <a:gd name="connsiteY718" fmla="*/ 2389189 h 6858000"/>
              <a:gd name="connsiteX719" fmla="*/ 103062 w 7467600"/>
              <a:gd name="connsiteY719" fmla="*/ 2389518 h 6858000"/>
              <a:gd name="connsiteX720" fmla="*/ 510734 w 7467600"/>
              <a:gd name="connsiteY720" fmla="*/ 2416201 h 6858000"/>
              <a:gd name="connsiteX721" fmla="*/ 279257 w 7467600"/>
              <a:gd name="connsiteY721" fmla="*/ 2092102 h 6858000"/>
              <a:gd name="connsiteX722" fmla="*/ 65265 w 7467600"/>
              <a:gd name="connsiteY722" fmla="*/ 2006049 h 6858000"/>
              <a:gd name="connsiteX723" fmla="*/ 0 w 7467600"/>
              <a:gd name="connsiteY723" fmla="*/ 1982532 h 6858000"/>
              <a:gd name="connsiteX724" fmla="*/ 0 w 7467600"/>
              <a:gd name="connsiteY724" fmla="*/ 1912789 h 6858000"/>
              <a:gd name="connsiteX725" fmla="*/ 97460 w 7467600"/>
              <a:gd name="connsiteY725" fmla="*/ 1953725 h 6858000"/>
              <a:gd name="connsiteX726" fmla="*/ 221272 w 7467600"/>
              <a:gd name="connsiteY726" fmla="*/ 1980766 h 6858000"/>
              <a:gd name="connsiteX727" fmla="*/ 116765 w 7467600"/>
              <a:gd name="connsiteY727" fmla="*/ 1911033 h 6858000"/>
              <a:gd name="connsiteX728" fmla="*/ 16405 w 7467600"/>
              <a:gd name="connsiteY728" fmla="*/ 1803412 h 6858000"/>
              <a:gd name="connsiteX729" fmla="*/ 0 w 7467600"/>
              <a:gd name="connsiteY729" fmla="*/ 1784777 h 6858000"/>
              <a:gd name="connsiteX730" fmla="*/ 0 w 7467600"/>
              <a:gd name="connsiteY730" fmla="*/ 1740082 h 6858000"/>
              <a:gd name="connsiteX731" fmla="*/ 39394 w 7467600"/>
              <a:gd name="connsiteY731" fmla="*/ 1784856 h 6858000"/>
              <a:gd name="connsiteX732" fmla="*/ 135813 w 7467600"/>
              <a:gd name="connsiteY732" fmla="*/ 1888838 h 6858000"/>
              <a:gd name="connsiteX733" fmla="*/ 242575 w 7467600"/>
              <a:gd name="connsiteY733" fmla="*/ 1958841 h 6858000"/>
              <a:gd name="connsiteX734" fmla="*/ 82197 w 7467600"/>
              <a:gd name="connsiteY734" fmla="*/ 1754826 h 6858000"/>
              <a:gd name="connsiteX735" fmla="*/ 0 w 7467600"/>
              <a:gd name="connsiteY735" fmla="*/ 1679650 h 6858000"/>
              <a:gd name="connsiteX736" fmla="*/ 0 w 7467600"/>
              <a:gd name="connsiteY736" fmla="*/ 1602463 h 6858000"/>
              <a:gd name="connsiteX737" fmla="*/ 84689 w 7467600"/>
              <a:gd name="connsiteY737" fmla="*/ 1677442 h 6858000"/>
              <a:gd name="connsiteX738" fmla="*/ 298437 w 7467600"/>
              <a:gd name="connsiteY738" fmla="*/ 1968019 h 6858000"/>
              <a:gd name="connsiteX739" fmla="*/ 227269 w 7467600"/>
              <a:gd name="connsiteY739" fmla="*/ 1114064 h 6858000"/>
              <a:gd name="connsiteX740" fmla="*/ 248003 w 7467600"/>
              <a:gd name="connsiteY740" fmla="*/ 1089613 h 6858000"/>
              <a:gd name="connsiteX741" fmla="*/ 427020 w 7467600"/>
              <a:gd name="connsiteY741" fmla="*/ 1619803 h 6858000"/>
              <a:gd name="connsiteX742" fmla="*/ 340345 w 7467600"/>
              <a:gd name="connsiteY742" fmla="*/ 2027739 h 6858000"/>
              <a:gd name="connsiteX743" fmla="*/ 360865 w 7467600"/>
              <a:gd name="connsiteY743" fmla="*/ 2044827 h 6858000"/>
              <a:gd name="connsiteX744" fmla="*/ 560414 w 7467600"/>
              <a:gd name="connsiteY744" fmla="*/ 2421457 h 6858000"/>
              <a:gd name="connsiteX745" fmla="*/ 1359703 w 7467600"/>
              <a:gd name="connsiteY745" fmla="*/ 2578554 h 6858000"/>
              <a:gd name="connsiteX746" fmla="*/ 1359422 w 7467600"/>
              <a:gd name="connsiteY746" fmla="*/ 2577994 h 6858000"/>
              <a:gd name="connsiteX747" fmla="*/ 828701 w 7467600"/>
              <a:gd name="connsiteY747" fmla="*/ 1839520 h 6858000"/>
              <a:gd name="connsiteX748" fmla="*/ 494427 w 7467600"/>
              <a:gd name="connsiteY748" fmla="*/ 1092333 h 6858000"/>
              <a:gd name="connsiteX749" fmla="*/ 506322 w 7467600"/>
              <a:gd name="connsiteY749" fmla="*/ 1020997 h 6858000"/>
              <a:gd name="connsiteX750" fmla="*/ 4570198 w 7467600"/>
              <a:gd name="connsiteY750" fmla="*/ 978081 h 6858000"/>
              <a:gd name="connsiteX751" fmla="*/ 4523691 w 7467600"/>
              <a:gd name="connsiteY751" fmla="*/ 1127776 h 6858000"/>
              <a:gd name="connsiteX752" fmla="*/ 4509875 w 7467600"/>
              <a:gd name="connsiteY752" fmla="*/ 1167552 h 6858000"/>
              <a:gd name="connsiteX753" fmla="*/ 4478168 w 7467600"/>
              <a:gd name="connsiteY753" fmla="*/ 1260735 h 6858000"/>
              <a:gd name="connsiteX754" fmla="*/ 4409309 w 7467600"/>
              <a:gd name="connsiteY754" fmla="*/ 1666996 h 6858000"/>
              <a:gd name="connsiteX755" fmla="*/ 4370031 w 7467600"/>
              <a:gd name="connsiteY755" fmla="*/ 1955666 h 6858000"/>
              <a:gd name="connsiteX756" fmla="*/ 4570198 w 7467600"/>
              <a:gd name="connsiteY756" fmla="*/ 978081 h 6858000"/>
              <a:gd name="connsiteX757" fmla="*/ 4557898 w 7467600"/>
              <a:gd name="connsiteY757" fmla="*/ 900011 h 6858000"/>
              <a:gd name="connsiteX758" fmla="*/ 4344840 w 7467600"/>
              <a:gd name="connsiteY758" fmla="*/ 1922038 h 6858000"/>
              <a:gd name="connsiteX759" fmla="*/ 4378710 w 7467600"/>
              <a:gd name="connsiteY759" fmla="*/ 1665516 h 6858000"/>
              <a:gd name="connsiteX760" fmla="*/ 4448798 w 7467600"/>
              <a:gd name="connsiteY760" fmla="*/ 1253024 h 6858000"/>
              <a:gd name="connsiteX761" fmla="*/ 4480315 w 7467600"/>
              <a:gd name="connsiteY761" fmla="*/ 1158454 h 6858000"/>
              <a:gd name="connsiteX762" fmla="*/ 4494133 w 7467600"/>
              <a:gd name="connsiteY762" fmla="*/ 1118676 h 6858000"/>
              <a:gd name="connsiteX763" fmla="*/ 4557898 w 7467600"/>
              <a:gd name="connsiteY763" fmla="*/ 900011 h 6858000"/>
              <a:gd name="connsiteX764" fmla="*/ 5870151 w 7467600"/>
              <a:gd name="connsiteY764" fmla="*/ 898890 h 6858000"/>
              <a:gd name="connsiteX765" fmla="*/ 5861335 w 7467600"/>
              <a:gd name="connsiteY765" fmla="*/ 899177 h 6858000"/>
              <a:gd name="connsiteX766" fmla="*/ 5843702 w 7467600"/>
              <a:gd name="connsiteY766" fmla="*/ 899748 h 6858000"/>
              <a:gd name="connsiteX767" fmla="*/ 5651107 w 7467600"/>
              <a:gd name="connsiteY767" fmla="*/ 920306 h 6858000"/>
              <a:gd name="connsiteX768" fmla="*/ 5459407 w 7467600"/>
              <a:gd name="connsiteY768" fmla="*/ 940975 h 6858000"/>
              <a:gd name="connsiteX769" fmla="*/ 5374846 w 7467600"/>
              <a:gd name="connsiteY769" fmla="*/ 941988 h 6858000"/>
              <a:gd name="connsiteX770" fmla="*/ 5256105 w 7467600"/>
              <a:gd name="connsiteY770" fmla="*/ 945632 h 6858000"/>
              <a:gd name="connsiteX771" fmla="*/ 5107071 w 7467600"/>
              <a:gd name="connsiteY771" fmla="*/ 969720 h 6858000"/>
              <a:gd name="connsiteX772" fmla="*/ 4998681 w 7467600"/>
              <a:gd name="connsiteY772" fmla="*/ 988771 h 6858000"/>
              <a:gd name="connsiteX773" fmla="*/ 5870151 w 7467600"/>
              <a:gd name="connsiteY773" fmla="*/ 898890 h 6858000"/>
              <a:gd name="connsiteX774" fmla="*/ 5504425 w 7467600"/>
              <a:gd name="connsiteY774" fmla="*/ 848067 h 6858000"/>
              <a:gd name="connsiteX775" fmla="*/ 4968849 w 7467600"/>
              <a:gd name="connsiteY775" fmla="*/ 962318 h 6858000"/>
              <a:gd name="connsiteX776" fmla="*/ 5104039 w 7467600"/>
              <a:gd name="connsiteY776" fmla="*/ 940634 h 6858000"/>
              <a:gd name="connsiteX777" fmla="*/ 5256311 w 7467600"/>
              <a:gd name="connsiteY777" fmla="*/ 916490 h 6858000"/>
              <a:gd name="connsiteX778" fmla="*/ 5377381 w 7467600"/>
              <a:gd name="connsiteY778" fmla="*/ 912671 h 6858000"/>
              <a:gd name="connsiteX779" fmla="*/ 5460148 w 7467600"/>
              <a:gd name="connsiteY779" fmla="*/ 911442 h 6858000"/>
              <a:gd name="connsiteX780" fmla="*/ 5648971 w 7467600"/>
              <a:gd name="connsiteY780" fmla="*/ 891331 h 6858000"/>
              <a:gd name="connsiteX781" fmla="*/ 5844807 w 7467600"/>
              <a:gd name="connsiteY781" fmla="*/ 870718 h 6858000"/>
              <a:gd name="connsiteX782" fmla="*/ 5862975 w 7467600"/>
              <a:gd name="connsiteY782" fmla="*/ 869756 h 6858000"/>
              <a:gd name="connsiteX783" fmla="*/ 5920887 w 7467600"/>
              <a:gd name="connsiteY783" fmla="*/ 865929 h 6858000"/>
              <a:gd name="connsiteX784" fmla="*/ 5504425 w 7467600"/>
              <a:gd name="connsiteY784" fmla="*/ 848067 h 6858000"/>
              <a:gd name="connsiteX785" fmla="*/ 3607114 w 7467600"/>
              <a:gd name="connsiteY785" fmla="*/ 467441 h 6858000"/>
              <a:gd name="connsiteX786" fmla="*/ 3296242 w 7467600"/>
              <a:gd name="connsiteY786" fmla="*/ 807991 h 6858000"/>
              <a:gd name="connsiteX787" fmla="*/ 3174674 w 7467600"/>
              <a:gd name="connsiteY787" fmla="*/ 919759 h 6858000"/>
              <a:gd name="connsiteX788" fmla="*/ 3042978 w 7467600"/>
              <a:gd name="connsiteY788" fmla="*/ 1054894 h 6858000"/>
              <a:gd name="connsiteX789" fmla="*/ 2968914 w 7467600"/>
              <a:gd name="connsiteY789" fmla="*/ 1133756 h 6858000"/>
              <a:gd name="connsiteX790" fmla="*/ 3103823 w 7467600"/>
              <a:gd name="connsiteY790" fmla="*/ 1026814 h 6858000"/>
              <a:gd name="connsiteX791" fmla="*/ 3607114 w 7467600"/>
              <a:gd name="connsiteY791" fmla="*/ 467441 h 6858000"/>
              <a:gd name="connsiteX792" fmla="*/ 3744487 w 7467600"/>
              <a:gd name="connsiteY792" fmla="*/ 383136 h 6858000"/>
              <a:gd name="connsiteX793" fmla="*/ 3970213 w 7467600"/>
              <a:gd name="connsiteY793" fmla="*/ 995559 h 6858000"/>
              <a:gd name="connsiteX794" fmla="*/ 3744487 w 7467600"/>
              <a:gd name="connsiteY794" fmla="*/ 383136 h 6858000"/>
              <a:gd name="connsiteX795" fmla="*/ 3624562 w 7467600"/>
              <a:gd name="connsiteY795" fmla="*/ 367041 h 6858000"/>
              <a:gd name="connsiteX796" fmla="*/ 3489712 w 7467600"/>
              <a:gd name="connsiteY796" fmla="*/ 485386 h 6858000"/>
              <a:gd name="connsiteX797" fmla="*/ 3182994 w 7467600"/>
              <a:gd name="connsiteY797" fmla="*/ 828265 h 6858000"/>
              <a:gd name="connsiteX798" fmla="*/ 2892114 w 7467600"/>
              <a:gd name="connsiteY798" fmla="*/ 1172635 h 6858000"/>
              <a:gd name="connsiteX799" fmla="*/ 3021459 w 7467600"/>
              <a:gd name="connsiteY799" fmla="*/ 1035385 h 6858000"/>
              <a:gd name="connsiteX800" fmla="*/ 3153873 w 7467600"/>
              <a:gd name="connsiteY800" fmla="*/ 898971 h 6858000"/>
              <a:gd name="connsiteX801" fmla="*/ 3276511 w 7467600"/>
              <a:gd name="connsiteY801" fmla="*/ 786423 h 6858000"/>
              <a:gd name="connsiteX802" fmla="*/ 3584154 w 7467600"/>
              <a:gd name="connsiteY802" fmla="*/ 448218 h 6858000"/>
              <a:gd name="connsiteX803" fmla="*/ 3624562 w 7467600"/>
              <a:gd name="connsiteY803" fmla="*/ 367041 h 6858000"/>
              <a:gd name="connsiteX804" fmla="*/ 3766672 w 7467600"/>
              <a:gd name="connsiteY804" fmla="*/ 359429 h 6858000"/>
              <a:gd name="connsiteX805" fmla="*/ 3996338 w 7467600"/>
              <a:gd name="connsiteY805" fmla="*/ 968237 h 6858000"/>
              <a:gd name="connsiteX806" fmla="*/ 3766672 w 7467600"/>
              <a:gd name="connsiteY806" fmla="*/ 359429 h 6858000"/>
              <a:gd name="connsiteX807" fmla="*/ 5805386 w 7467600"/>
              <a:gd name="connsiteY807" fmla="*/ 239240 h 6858000"/>
              <a:gd name="connsiteX808" fmla="*/ 5736947 w 7467600"/>
              <a:gd name="connsiteY808" fmla="*/ 261367 h 6858000"/>
              <a:gd name="connsiteX809" fmla="*/ 5427012 w 7467600"/>
              <a:gd name="connsiteY809" fmla="*/ 311272 h 6858000"/>
              <a:gd name="connsiteX810" fmla="*/ 5147818 w 7467600"/>
              <a:gd name="connsiteY810" fmla="*/ 322112 h 6858000"/>
              <a:gd name="connsiteX811" fmla="*/ 5060854 w 7467600"/>
              <a:gd name="connsiteY811" fmla="*/ 311882 h 6858000"/>
              <a:gd name="connsiteX812" fmla="*/ 4945989 w 7467600"/>
              <a:gd name="connsiteY812" fmla="*/ 300516 h 6858000"/>
              <a:gd name="connsiteX813" fmla="*/ 5410479 w 7467600"/>
              <a:gd name="connsiteY813" fmla="*/ 348434 h 6858000"/>
              <a:gd name="connsiteX814" fmla="*/ 5805386 w 7467600"/>
              <a:gd name="connsiteY814" fmla="*/ 239240 h 6858000"/>
              <a:gd name="connsiteX815" fmla="*/ 5905192 w 7467600"/>
              <a:gd name="connsiteY815" fmla="*/ 163079 h 6858000"/>
              <a:gd name="connsiteX816" fmla="*/ 5865655 w 7467600"/>
              <a:gd name="connsiteY816" fmla="*/ 171901 h 6858000"/>
              <a:gd name="connsiteX817" fmla="*/ 5259740 w 7467600"/>
              <a:gd name="connsiteY817" fmla="*/ 257013 h 6858000"/>
              <a:gd name="connsiteX818" fmla="*/ 5208466 w 7467600"/>
              <a:gd name="connsiteY818" fmla="*/ 257550 h 6858000"/>
              <a:gd name="connsiteX819" fmla="*/ 4980204 w 7467600"/>
              <a:gd name="connsiteY819" fmla="*/ 271903 h 6858000"/>
              <a:gd name="connsiteX820" fmla="*/ 5068068 w 7467600"/>
              <a:gd name="connsiteY820" fmla="*/ 282244 h 6858000"/>
              <a:gd name="connsiteX821" fmla="*/ 5153231 w 7467600"/>
              <a:gd name="connsiteY821" fmla="*/ 292240 h 6858000"/>
              <a:gd name="connsiteX822" fmla="*/ 5426491 w 7467600"/>
              <a:gd name="connsiteY822" fmla="*/ 281128 h 6858000"/>
              <a:gd name="connsiteX823" fmla="*/ 5731212 w 7467600"/>
              <a:gd name="connsiteY823" fmla="*/ 231951 h 6858000"/>
              <a:gd name="connsiteX824" fmla="*/ 5905192 w 7467600"/>
              <a:gd name="connsiteY824" fmla="*/ 163079 h 6858000"/>
              <a:gd name="connsiteX825" fmla="*/ 5944437 w 7467600"/>
              <a:gd name="connsiteY825" fmla="*/ 113829 h 6858000"/>
              <a:gd name="connsiteX826" fmla="*/ 5825032 w 7467600"/>
              <a:gd name="connsiteY826" fmla="*/ 146405 h 6858000"/>
              <a:gd name="connsiteX827" fmla="*/ 4955599 w 7467600"/>
              <a:gd name="connsiteY827" fmla="*/ 247008 h 6858000"/>
              <a:gd name="connsiteX828" fmla="*/ 5210104 w 7467600"/>
              <a:gd name="connsiteY828" fmla="*/ 228123 h 6858000"/>
              <a:gd name="connsiteX829" fmla="*/ 5261015 w 7467600"/>
              <a:gd name="connsiteY829" fmla="*/ 227087 h 6858000"/>
              <a:gd name="connsiteX830" fmla="*/ 5861181 w 7467600"/>
              <a:gd name="connsiteY830" fmla="*/ 143093 h 6858000"/>
              <a:gd name="connsiteX831" fmla="*/ 5961252 w 7467600"/>
              <a:gd name="connsiteY831" fmla="*/ 114820 h 6858000"/>
              <a:gd name="connsiteX832" fmla="*/ 5944437 w 7467600"/>
              <a:gd name="connsiteY832" fmla="*/ 113829 h 6858000"/>
              <a:gd name="connsiteX833" fmla="*/ 3882765 w 7467600"/>
              <a:gd name="connsiteY833" fmla="*/ 0 h 6858000"/>
              <a:gd name="connsiteX834" fmla="*/ 3995099 w 7467600"/>
              <a:gd name="connsiteY834" fmla="*/ 0 h 6858000"/>
              <a:gd name="connsiteX835" fmla="*/ 4163818 w 7467600"/>
              <a:gd name="connsiteY835" fmla="*/ 234104 h 6858000"/>
              <a:gd name="connsiteX836" fmla="*/ 4172099 w 7467600"/>
              <a:gd name="connsiteY836" fmla="*/ 234207 h 6858000"/>
              <a:gd name="connsiteX837" fmla="*/ 4784282 w 7467600"/>
              <a:gd name="connsiteY837" fmla="*/ 276561 h 6858000"/>
              <a:gd name="connsiteX838" fmla="*/ 4801687 w 7467600"/>
              <a:gd name="connsiteY838" fmla="*/ 267764 h 6858000"/>
              <a:gd name="connsiteX839" fmla="*/ 6082788 w 7467600"/>
              <a:gd name="connsiteY839" fmla="*/ 64119 h 6858000"/>
              <a:gd name="connsiteX840" fmla="*/ 6099442 w 7467600"/>
              <a:gd name="connsiteY840" fmla="*/ 82568 h 6858000"/>
              <a:gd name="connsiteX841" fmla="*/ 4804137 w 7467600"/>
              <a:gd name="connsiteY841" fmla="*/ 320931 h 6858000"/>
              <a:gd name="connsiteX842" fmla="*/ 4227047 w 7467600"/>
              <a:gd name="connsiteY842" fmla="*/ 313415 h 6858000"/>
              <a:gd name="connsiteX843" fmla="*/ 4346041 w 7467600"/>
              <a:gd name="connsiteY843" fmla="*/ 456086 h 6858000"/>
              <a:gd name="connsiteX844" fmla="*/ 4870967 w 7467600"/>
              <a:gd name="connsiteY844" fmla="*/ 963061 h 6858000"/>
              <a:gd name="connsiteX845" fmla="*/ 4889647 w 7467600"/>
              <a:gd name="connsiteY845" fmla="*/ 957147 h 6858000"/>
              <a:gd name="connsiteX846" fmla="*/ 5422504 w 7467600"/>
              <a:gd name="connsiteY846" fmla="*/ 805191 h 6858000"/>
              <a:gd name="connsiteX847" fmla="*/ 6087656 w 7467600"/>
              <a:gd name="connsiteY847" fmla="*/ 826703 h 6858000"/>
              <a:gd name="connsiteX848" fmla="*/ 6058717 w 7467600"/>
              <a:gd name="connsiteY848" fmla="*/ 865992 h 6858000"/>
              <a:gd name="connsiteX849" fmla="*/ 4974153 w 7467600"/>
              <a:gd name="connsiteY849" fmla="*/ 1045456 h 6858000"/>
              <a:gd name="connsiteX850" fmla="*/ 5627835 w 7467600"/>
              <a:gd name="connsiteY850" fmla="*/ 1472077 h 6858000"/>
              <a:gd name="connsiteX851" fmla="*/ 5629817 w 7467600"/>
              <a:gd name="connsiteY851" fmla="*/ 1471412 h 6858000"/>
              <a:gd name="connsiteX852" fmla="*/ 5634124 w 7467600"/>
              <a:gd name="connsiteY852" fmla="*/ 1470572 h 6858000"/>
              <a:gd name="connsiteX853" fmla="*/ 5755832 w 7467600"/>
              <a:gd name="connsiteY853" fmla="*/ 1383886 h 6858000"/>
              <a:gd name="connsiteX854" fmla="*/ 6014186 w 7467600"/>
              <a:gd name="connsiteY854" fmla="*/ 1279799 h 6858000"/>
              <a:gd name="connsiteX855" fmla="*/ 6901619 w 7467600"/>
              <a:gd name="connsiteY855" fmla="*/ 1047874 h 6858000"/>
              <a:gd name="connsiteX856" fmla="*/ 6931566 w 7467600"/>
              <a:gd name="connsiteY856" fmla="*/ 1062034 h 6858000"/>
              <a:gd name="connsiteX857" fmla="*/ 5790982 w 7467600"/>
              <a:gd name="connsiteY857" fmla="*/ 1561380 h 6858000"/>
              <a:gd name="connsiteX858" fmla="*/ 6188971 w 7467600"/>
              <a:gd name="connsiteY858" fmla="*/ 1755168 h 6858000"/>
              <a:gd name="connsiteX859" fmla="*/ 6202446 w 7467600"/>
              <a:gd name="connsiteY859" fmla="*/ 1752268 h 6858000"/>
              <a:gd name="connsiteX860" fmla="*/ 7179560 w 7467600"/>
              <a:gd name="connsiteY860" fmla="*/ 1467551 h 6858000"/>
              <a:gd name="connsiteX861" fmla="*/ 7158730 w 7467600"/>
              <a:gd name="connsiteY861" fmla="*/ 1507835 h 6858000"/>
              <a:gd name="connsiteX862" fmla="*/ 6326959 w 7467600"/>
              <a:gd name="connsiteY862" fmla="*/ 1817686 h 6858000"/>
              <a:gd name="connsiteX863" fmla="*/ 6537433 w 7467600"/>
              <a:gd name="connsiteY863" fmla="*/ 1907790 h 6858000"/>
              <a:gd name="connsiteX864" fmla="*/ 6550221 w 7467600"/>
              <a:gd name="connsiteY864" fmla="*/ 1910729 h 6858000"/>
              <a:gd name="connsiteX865" fmla="*/ 6964438 w 7467600"/>
              <a:gd name="connsiteY865" fmla="*/ 2209505 h 6858000"/>
              <a:gd name="connsiteX866" fmla="*/ 7367862 w 7467600"/>
              <a:gd name="connsiteY866" fmla="*/ 2806833 h 6858000"/>
              <a:gd name="connsiteX867" fmla="*/ 7364329 w 7467600"/>
              <a:gd name="connsiteY867" fmla="*/ 2826907 h 6858000"/>
              <a:gd name="connsiteX868" fmla="*/ 7290545 w 7467600"/>
              <a:gd name="connsiteY868" fmla="*/ 2850663 h 6858000"/>
              <a:gd name="connsiteX869" fmla="*/ 6472036 w 7467600"/>
              <a:gd name="connsiteY869" fmla="*/ 1959003 h 6858000"/>
              <a:gd name="connsiteX870" fmla="*/ 5792897 w 7467600"/>
              <a:gd name="connsiteY870" fmla="*/ 1647747 h 6858000"/>
              <a:gd name="connsiteX871" fmla="*/ 5842751 w 7467600"/>
              <a:gd name="connsiteY871" fmla="*/ 1816112 h 6858000"/>
              <a:gd name="connsiteX872" fmla="*/ 5847424 w 7467600"/>
              <a:gd name="connsiteY872" fmla="*/ 1815776 h 6858000"/>
              <a:gd name="connsiteX873" fmla="*/ 6399821 w 7467600"/>
              <a:gd name="connsiteY873" fmla="*/ 2344799 h 6858000"/>
              <a:gd name="connsiteX874" fmla="*/ 6323232 w 7467600"/>
              <a:gd name="connsiteY874" fmla="*/ 2389634 h 6858000"/>
              <a:gd name="connsiteX875" fmla="*/ 5942958 w 7467600"/>
              <a:gd name="connsiteY875" fmla="*/ 2077708 h 6858000"/>
              <a:gd name="connsiteX876" fmla="*/ 5921559 w 7467600"/>
              <a:gd name="connsiteY876" fmla="*/ 2378596 h 6858000"/>
              <a:gd name="connsiteX877" fmla="*/ 5817651 w 7467600"/>
              <a:gd name="connsiteY877" fmla="*/ 3023919 h 6858000"/>
              <a:gd name="connsiteX878" fmla="*/ 5729634 w 7467600"/>
              <a:gd name="connsiteY878" fmla="*/ 3051849 h 6858000"/>
              <a:gd name="connsiteX879" fmla="*/ 5611018 w 7467600"/>
              <a:gd name="connsiteY879" fmla="*/ 2316769 h 6858000"/>
              <a:gd name="connsiteX880" fmla="*/ 5687608 w 7467600"/>
              <a:gd name="connsiteY880" fmla="*/ 2039972 h 6858000"/>
              <a:gd name="connsiteX881" fmla="*/ 5657554 w 7467600"/>
              <a:gd name="connsiteY881" fmla="*/ 1576445 h 6858000"/>
              <a:gd name="connsiteX882" fmla="*/ 5150475 w 7467600"/>
              <a:gd name="connsiteY882" fmla="*/ 1274012 h 6858000"/>
              <a:gd name="connsiteX883" fmla="*/ 5349142 w 7467600"/>
              <a:gd name="connsiteY883" fmla="*/ 2204405 h 6858000"/>
              <a:gd name="connsiteX884" fmla="*/ 5262214 w 7467600"/>
              <a:gd name="connsiteY884" fmla="*/ 2233836 h 6858000"/>
              <a:gd name="connsiteX885" fmla="*/ 4981539 w 7467600"/>
              <a:gd name="connsiteY885" fmla="*/ 1542201 h 6858000"/>
              <a:gd name="connsiteX886" fmla="*/ 4958461 w 7467600"/>
              <a:gd name="connsiteY886" fmla="*/ 1136957 h 6858000"/>
              <a:gd name="connsiteX887" fmla="*/ 4655015 w 7467600"/>
              <a:gd name="connsiteY887" fmla="*/ 891426 h 6858000"/>
              <a:gd name="connsiteX888" fmla="*/ 4348002 w 7467600"/>
              <a:gd name="connsiteY888" fmla="*/ 2205895 h 6858000"/>
              <a:gd name="connsiteX889" fmla="*/ 4262250 w 7467600"/>
              <a:gd name="connsiteY889" fmla="*/ 2219972 h 6858000"/>
              <a:gd name="connsiteX890" fmla="*/ 4550611 w 7467600"/>
              <a:gd name="connsiteY890" fmla="*/ 817540 h 6858000"/>
              <a:gd name="connsiteX891" fmla="*/ 4564418 w 7467600"/>
              <a:gd name="connsiteY891" fmla="*/ 808293 h 6858000"/>
              <a:gd name="connsiteX892" fmla="*/ 4266388 w 7467600"/>
              <a:gd name="connsiteY892" fmla="*/ 500083 h 6858000"/>
              <a:gd name="connsiteX893" fmla="*/ 4032842 w 7467600"/>
              <a:gd name="connsiteY893" fmla="*/ 211809 h 6858000"/>
              <a:gd name="connsiteX894" fmla="*/ 3882765 w 7467600"/>
              <a:gd name="connsiteY894" fmla="*/ 0 h 6858000"/>
              <a:gd name="connsiteX895" fmla="*/ 3721337 w 7467600"/>
              <a:gd name="connsiteY895" fmla="*/ 0 h 6858000"/>
              <a:gd name="connsiteX896" fmla="*/ 3797544 w 7467600"/>
              <a:gd name="connsiteY896" fmla="*/ 0 h 6858000"/>
              <a:gd name="connsiteX897" fmla="*/ 3775734 w 7467600"/>
              <a:gd name="connsiteY897" fmla="*/ 95131 h 6858000"/>
              <a:gd name="connsiteX898" fmla="*/ 3724807 w 7467600"/>
              <a:gd name="connsiteY898" fmla="*/ 272257 h 6858000"/>
              <a:gd name="connsiteX899" fmla="*/ 3726844 w 7467600"/>
              <a:gd name="connsiteY899" fmla="*/ 282988 h 6858000"/>
              <a:gd name="connsiteX900" fmla="*/ 3742664 w 7467600"/>
              <a:gd name="connsiteY900" fmla="*/ 279918 h 6858000"/>
              <a:gd name="connsiteX901" fmla="*/ 4103910 w 7467600"/>
              <a:gd name="connsiteY901" fmla="*/ 1161917 h 6858000"/>
              <a:gd name="connsiteX902" fmla="*/ 4020269 w 7467600"/>
              <a:gd name="connsiteY902" fmla="*/ 1200406 h 6858000"/>
              <a:gd name="connsiteX903" fmla="*/ 3674882 w 7467600"/>
              <a:gd name="connsiteY903" fmla="*/ 488524 h 6858000"/>
              <a:gd name="connsiteX904" fmla="*/ 3132682 w 7467600"/>
              <a:gd name="connsiteY904" fmla="*/ 1072284 h 6858000"/>
              <a:gd name="connsiteX905" fmla="*/ 2716346 w 7467600"/>
              <a:gd name="connsiteY905" fmla="*/ 1276376 h 6858000"/>
              <a:gd name="connsiteX906" fmla="*/ 2716772 w 7467600"/>
              <a:gd name="connsiteY906" fmla="*/ 1255462 h 6858000"/>
              <a:gd name="connsiteX907" fmla="*/ 3471096 w 7467600"/>
              <a:gd name="connsiteY907" fmla="*/ 437072 h 6858000"/>
              <a:gd name="connsiteX908" fmla="*/ 3639057 w 7467600"/>
              <a:gd name="connsiteY908" fmla="*/ 286334 h 6858000"/>
              <a:gd name="connsiteX909" fmla="*/ 3640309 w 7467600"/>
              <a:gd name="connsiteY909" fmla="*/ 284664 h 6858000"/>
              <a:gd name="connsiteX910" fmla="*/ 3646022 w 7467600"/>
              <a:gd name="connsiteY910" fmla="*/ 276711 h 6858000"/>
              <a:gd name="connsiteX911" fmla="*/ 3707943 w 7467600"/>
              <a:gd name="connsiteY911" fmla="*/ 65958 h 6858000"/>
              <a:gd name="connsiteX912" fmla="*/ 3721337 w 7467600"/>
              <a:gd name="connsiteY912" fmla="*/ 0 h 6858000"/>
              <a:gd name="connsiteX913" fmla="*/ 2867960 w 7467600"/>
              <a:gd name="connsiteY913" fmla="*/ 0 h 6858000"/>
              <a:gd name="connsiteX914" fmla="*/ 2926351 w 7467600"/>
              <a:gd name="connsiteY914" fmla="*/ 0 h 6858000"/>
              <a:gd name="connsiteX915" fmla="*/ 2902823 w 7467600"/>
              <a:gd name="connsiteY915" fmla="*/ 262929 h 6858000"/>
              <a:gd name="connsiteX916" fmla="*/ 2940663 w 7467600"/>
              <a:gd name="connsiteY916" fmla="*/ 140884 h 6858000"/>
              <a:gd name="connsiteX917" fmla="*/ 2947039 w 7467600"/>
              <a:gd name="connsiteY917" fmla="*/ 122524 h 6858000"/>
              <a:gd name="connsiteX918" fmla="*/ 2984316 w 7467600"/>
              <a:gd name="connsiteY918" fmla="*/ 0 h 6858000"/>
              <a:gd name="connsiteX919" fmla="*/ 3016114 w 7467600"/>
              <a:gd name="connsiteY919" fmla="*/ 0 h 6858000"/>
              <a:gd name="connsiteX920" fmla="*/ 2979949 w 7467600"/>
              <a:gd name="connsiteY920" fmla="*/ 119274 h 6858000"/>
              <a:gd name="connsiteX921" fmla="*/ 3023879 w 7467600"/>
              <a:gd name="connsiteY921" fmla="*/ 0 h 6858000"/>
              <a:gd name="connsiteX922" fmla="*/ 3105400 w 7467600"/>
              <a:gd name="connsiteY922" fmla="*/ 0 h 6858000"/>
              <a:gd name="connsiteX923" fmla="*/ 3094669 w 7467600"/>
              <a:gd name="connsiteY923" fmla="*/ 30308 h 6858000"/>
              <a:gd name="connsiteX924" fmla="*/ 2901945 w 7467600"/>
              <a:gd name="connsiteY924" fmla="*/ 466538 h 6858000"/>
              <a:gd name="connsiteX925" fmla="*/ 2815209 w 7467600"/>
              <a:gd name="connsiteY925" fmla="*/ 497361 h 6858000"/>
              <a:gd name="connsiteX926" fmla="*/ 2844845 w 7467600"/>
              <a:gd name="connsiteY926" fmla="*/ 127638 h 6858000"/>
              <a:gd name="connsiteX927" fmla="*/ 2867960 w 7467600"/>
              <a:gd name="connsiteY927" fmla="*/ 0 h 6858000"/>
              <a:gd name="connsiteX928" fmla="*/ 1057230 w 7467600"/>
              <a:gd name="connsiteY928" fmla="*/ 0 h 6858000"/>
              <a:gd name="connsiteX929" fmla="*/ 1111003 w 7467600"/>
              <a:gd name="connsiteY929" fmla="*/ 0 h 6858000"/>
              <a:gd name="connsiteX930" fmla="*/ 1125553 w 7467600"/>
              <a:gd name="connsiteY930" fmla="*/ 52588 h 6858000"/>
              <a:gd name="connsiteX931" fmla="*/ 1304276 w 7467600"/>
              <a:gd name="connsiteY931" fmla="*/ 476275 h 6858000"/>
              <a:gd name="connsiteX932" fmla="*/ 1492066 w 7467600"/>
              <a:gd name="connsiteY932" fmla="*/ 886333 h 6858000"/>
              <a:gd name="connsiteX933" fmla="*/ 1423698 w 7467600"/>
              <a:gd name="connsiteY933" fmla="*/ 710817 h 6858000"/>
              <a:gd name="connsiteX934" fmla="*/ 1357609 w 7467600"/>
              <a:gd name="connsiteY934" fmla="*/ 532892 h 6858000"/>
              <a:gd name="connsiteX935" fmla="*/ 1309550 w 7467600"/>
              <a:gd name="connsiteY935" fmla="*/ 374031 h 6858000"/>
              <a:gd name="connsiteX936" fmla="*/ 1193673 w 7467600"/>
              <a:gd name="connsiteY936" fmla="*/ 49533 h 6858000"/>
              <a:gd name="connsiteX937" fmla="*/ 1164391 w 7467600"/>
              <a:gd name="connsiteY937" fmla="*/ 0 h 6858000"/>
              <a:gd name="connsiteX938" fmla="*/ 1200666 w 7467600"/>
              <a:gd name="connsiteY938" fmla="*/ 0 h 6858000"/>
              <a:gd name="connsiteX939" fmla="*/ 1223408 w 7467600"/>
              <a:gd name="connsiteY939" fmla="*/ 38996 h 6858000"/>
              <a:gd name="connsiteX940" fmla="*/ 1339635 w 7467600"/>
              <a:gd name="connsiteY940" fmla="*/ 365517 h 6858000"/>
              <a:gd name="connsiteX941" fmla="*/ 1387469 w 7467600"/>
              <a:gd name="connsiteY941" fmla="*/ 523079 h 6858000"/>
              <a:gd name="connsiteX942" fmla="*/ 1452685 w 7467600"/>
              <a:gd name="connsiteY942" fmla="*/ 699806 h 6858000"/>
              <a:gd name="connsiteX943" fmla="*/ 1492092 w 7467600"/>
              <a:gd name="connsiteY943" fmla="*/ 800424 h 6858000"/>
              <a:gd name="connsiteX944" fmla="*/ 1455302 w 7467600"/>
              <a:gd name="connsiteY944" fmla="*/ 632913 h 6858000"/>
              <a:gd name="connsiteX945" fmla="*/ 1222336 w 7467600"/>
              <a:gd name="connsiteY945" fmla="*/ 9480 h 6858000"/>
              <a:gd name="connsiteX946" fmla="*/ 1214634 w 7467600"/>
              <a:gd name="connsiteY946" fmla="*/ 0 h 6858000"/>
              <a:gd name="connsiteX947" fmla="*/ 1289827 w 7467600"/>
              <a:gd name="connsiteY947" fmla="*/ 0 h 6858000"/>
              <a:gd name="connsiteX948" fmla="*/ 1321076 w 7467600"/>
              <a:gd name="connsiteY948" fmla="*/ 59722 h 6858000"/>
              <a:gd name="connsiteX949" fmla="*/ 1512579 w 7467600"/>
              <a:gd name="connsiteY949" fmla="*/ 626441 h 6858000"/>
              <a:gd name="connsiteX950" fmla="*/ 1506076 w 7467600"/>
              <a:gd name="connsiteY950" fmla="*/ 1089289 h 6858000"/>
              <a:gd name="connsiteX951" fmla="*/ 1486346 w 7467600"/>
              <a:gd name="connsiteY951" fmla="*/ 1079919 h 6858000"/>
              <a:gd name="connsiteX952" fmla="*/ 1070511 w 7467600"/>
              <a:gd name="connsiteY952" fmla="*/ 48609 h 6858000"/>
              <a:gd name="connsiteX953" fmla="*/ 1057230 w 7467600"/>
              <a:gd name="connsiteY953" fmla="*/ 0 h 6858000"/>
              <a:gd name="connsiteX954" fmla="*/ 43151 w 7467600"/>
              <a:gd name="connsiteY954" fmla="*/ 0 h 6858000"/>
              <a:gd name="connsiteX955" fmla="*/ 95283 w 7467600"/>
              <a:gd name="connsiteY955" fmla="*/ 0 h 6858000"/>
              <a:gd name="connsiteX956" fmla="*/ 300708 w 7467600"/>
              <a:gd name="connsiteY956" fmla="*/ 154571 h 6858000"/>
              <a:gd name="connsiteX957" fmla="*/ 530414 w 7467600"/>
              <a:gd name="connsiteY957" fmla="*/ 354673 h 6858000"/>
              <a:gd name="connsiteX958" fmla="*/ 333785 w 7467600"/>
              <a:gd name="connsiteY958" fmla="*/ 161564 h 6858000"/>
              <a:gd name="connsiteX959" fmla="*/ 147005 w 7467600"/>
              <a:gd name="connsiteY959" fmla="*/ 0 h 6858000"/>
              <a:gd name="connsiteX960" fmla="*/ 272509 w 7467600"/>
              <a:gd name="connsiteY960" fmla="*/ 0 h 6858000"/>
              <a:gd name="connsiteX961" fmla="*/ 326276 w 7467600"/>
              <a:gd name="connsiteY961" fmla="*/ 45847 h 6858000"/>
              <a:gd name="connsiteX962" fmla="*/ 823759 w 7467600"/>
              <a:gd name="connsiteY962" fmla="*/ 574145 h 6858000"/>
              <a:gd name="connsiteX963" fmla="*/ 811254 w 7467600"/>
              <a:gd name="connsiteY963" fmla="*/ 665546 h 6858000"/>
              <a:gd name="connsiteX964" fmla="*/ 154042 w 7467600"/>
              <a:gd name="connsiteY964" fmla="*/ 261522 h 6858000"/>
              <a:gd name="connsiteX965" fmla="*/ 13550 w 7467600"/>
              <a:gd name="connsiteY965" fmla="*/ 158423 h 6858000"/>
              <a:gd name="connsiteX966" fmla="*/ 0 w 7467600"/>
              <a:gd name="connsiteY966" fmla="*/ 146618 h 6858000"/>
              <a:gd name="connsiteX967" fmla="*/ 0 w 7467600"/>
              <a:gd name="connsiteY967" fmla="*/ 59161 h 6858000"/>
              <a:gd name="connsiteX968" fmla="*/ 45427 w 7467600"/>
              <a:gd name="connsiteY968" fmla="*/ 101078 h 6858000"/>
              <a:gd name="connsiteX969" fmla="*/ 630103 w 7467600"/>
              <a:gd name="connsiteY969" fmla="*/ 485885 h 6858000"/>
              <a:gd name="connsiteX970" fmla="*/ 532040 w 7467600"/>
              <a:gd name="connsiteY970" fmla="*/ 399359 h 6858000"/>
              <a:gd name="connsiteX971" fmla="*/ 517618 w 7467600"/>
              <a:gd name="connsiteY971" fmla="*/ 385726 h 6858000"/>
              <a:gd name="connsiteX972" fmla="*/ 285074 w 7467600"/>
              <a:gd name="connsiteY972" fmla="*/ 182755 h 6858000"/>
              <a:gd name="connsiteX973" fmla="*/ 43151 w 7467600"/>
              <a:gd name="connsiteY97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6946849 w 7467600"/>
              <a:gd name="connsiteY81" fmla="*/ 5523271 h 6858000"/>
              <a:gd name="connsiteX82" fmla="*/ 7105827 w 7467600"/>
              <a:gd name="connsiteY82" fmla="*/ 5718700 h 6858000"/>
              <a:gd name="connsiteX83" fmla="*/ 7356878 w 7467600"/>
              <a:gd name="connsiteY83" fmla="*/ 5981332 h 6858000"/>
              <a:gd name="connsiteX84" fmla="*/ 7467600 w 7467600"/>
              <a:gd name="connsiteY84" fmla="*/ 6117703 h 6858000"/>
              <a:gd name="connsiteX85" fmla="*/ 7467600 w 7467600"/>
              <a:gd name="connsiteY85" fmla="*/ 6163634 h 6858000"/>
              <a:gd name="connsiteX86" fmla="*/ 7403637 w 7467600"/>
              <a:gd name="connsiteY86" fmla="*/ 6083957 h 6858000"/>
              <a:gd name="connsiteX87" fmla="*/ 7254615 w 7467600"/>
              <a:gd name="connsiteY87" fmla="*/ 5911918 h 6858000"/>
              <a:gd name="connsiteX88" fmla="*/ 7312589 w 7467600"/>
              <a:gd name="connsiteY88" fmla="*/ 5982309 h 6858000"/>
              <a:gd name="connsiteX89" fmla="*/ 7448321 w 7467600"/>
              <a:gd name="connsiteY89" fmla="*/ 6190991 h 6858000"/>
              <a:gd name="connsiteX90" fmla="*/ 7467600 w 7467600"/>
              <a:gd name="connsiteY90" fmla="*/ 6221686 h 6858000"/>
              <a:gd name="connsiteX91" fmla="*/ 7467600 w 7467600"/>
              <a:gd name="connsiteY91" fmla="*/ 6334256 h 6858000"/>
              <a:gd name="connsiteX92" fmla="*/ 7454976 w 7467600"/>
              <a:gd name="connsiteY92" fmla="*/ 6318297 h 6858000"/>
              <a:gd name="connsiteX93" fmla="*/ 7042773 w 7467600"/>
              <a:gd name="connsiteY93" fmla="*/ 5734011 h 6858000"/>
              <a:gd name="connsiteX94" fmla="*/ 1456157 w 7467600"/>
              <a:gd name="connsiteY94" fmla="*/ 5371404 h 6858000"/>
              <a:gd name="connsiteX95" fmla="*/ 1244432 w 7467600"/>
              <a:gd name="connsiteY95" fmla="*/ 5385601 h 6858000"/>
              <a:gd name="connsiteX96" fmla="*/ 973990 w 7467600"/>
              <a:gd name="connsiteY96" fmla="*/ 5424940 h 6858000"/>
              <a:gd name="connsiteX97" fmla="*/ 1103809 w 7467600"/>
              <a:gd name="connsiteY97" fmla="*/ 5433720 h 6858000"/>
              <a:gd name="connsiteX98" fmla="*/ 1123454 w 7467600"/>
              <a:gd name="connsiteY98" fmla="*/ 5435727 h 6858000"/>
              <a:gd name="connsiteX99" fmla="*/ 1737017 w 7467600"/>
              <a:gd name="connsiteY99" fmla="*/ 5452183 h 6858000"/>
              <a:gd name="connsiteX100" fmla="*/ 1824397 w 7467600"/>
              <a:gd name="connsiteY100" fmla="*/ 5447757 h 6858000"/>
              <a:gd name="connsiteX101" fmla="*/ 2070059 w 7467600"/>
              <a:gd name="connsiteY101" fmla="*/ 5441660 h 6858000"/>
              <a:gd name="connsiteX102" fmla="*/ 1456157 w 7467600"/>
              <a:gd name="connsiteY102" fmla="*/ 5371404 h 6858000"/>
              <a:gd name="connsiteX103" fmla="*/ 4988186 w 7467600"/>
              <a:gd name="connsiteY103" fmla="*/ 5216467 h 6858000"/>
              <a:gd name="connsiteX104" fmla="*/ 4777334 w 7467600"/>
              <a:gd name="connsiteY104" fmla="*/ 5406072 h 6858000"/>
              <a:gd name="connsiteX105" fmla="*/ 4718341 w 7467600"/>
              <a:gd name="connsiteY105" fmla="*/ 5468043 h 6858000"/>
              <a:gd name="connsiteX106" fmla="*/ 4604655 w 7467600"/>
              <a:gd name="connsiteY106" fmla="*/ 5583434 h 6858000"/>
              <a:gd name="connsiteX107" fmla="*/ 4565074 w 7467600"/>
              <a:gd name="connsiteY107" fmla="*/ 5618550 h 6858000"/>
              <a:gd name="connsiteX108" fmla="*/ 4988186 w 7467600"/>
              <a:gd name="connsiteY108" fmla="*/ 5216467 h 6858000"/>
              <a:gd name="connsiteX109" fmla="*/ 4978032 w 7467600"/>
              <a:gd name="connsiteY109" fmla="*/ 5183809 h 6858000"/>
              <a:gd name="connsiteX110" fmla="*/ 4463413 w 7467600"/>
              <a:gd name="connsiteY110" fmla="*/ 5615162 h 6858000"/>
              <a:gd name="connsiteX111" fmla="*/ 4358134 w 7467600"/>
              <a:gd name="connsiteY111" fmla="*/ 5742791 h 6858000"/>
              <a:gd name="connsiteX112" fmla="*/ 4376219 w 7467600"/>
              <a:gd name="connsiteY112" fmla="*/ 5729027 h 6858000"/>
              <a:gd name="connsiteX113" fmla="*/ 4582340 w 7467600"/>
              <a:gd name="connsiteY113" fmla="*/ 5561037 h 6858000"/>
              <a:gd name="connsiteX114" fmla="*/ 4694684 w 7467600"/>
              <a:gd name="connsiteY114" fmla="*/ 5447098 h 6858000"/>
              <a:gd name="connsiteX115" fmla="*/ 4754123 w 7467600"/>
              <a:gd name="connsiteY115" fmla="*/ 5384643 h 6858000"/>
              <a:gd name="connsiteX116" fmla="*/ 4978032 w 7467600"/>
              <a:gd name="connsiteY116" fmla="*/ 5183809 h 6858000"/>
              <a:gd name="connsiteX117" fmla="*/ 1903353 w 7467600"/>
              <a:gd name="connsiteY117" fmla="*/ 5044827 h 6858000"/>
              <a:gd name="connsiteX118" fmla="*/ 1936931 w 7467600"/>
              <a:gd name="connsiteY118" fmla="*/ 5093954 h 6858000"/>
              <a:gd name="connsiteX119" fmla="*/ 2195868 w 7467600"/>
              <a:gd name="connsiteY119" fmla="*/ 5396574 h 6858000"/>
              <a:gd name="connsiteX120" fmla="*/ 2088852 w 7467600"/>
              <a:gd name="connsiteY120" fmla="*/ 5166123 h 6858000"/>
              <a:gd name="connsiteX121" fmla="*/ 1958241 w 7467600"/>
              <a:gd name="connsiteY121" fmla="*/ 5067955 h 6858000"/>
              <a:gd name="connsiteX122" fmla="*/ 1903353 w 7467600"/>
              <a:gd name="connsiteY122" fmla="*/ 5044827 h 6858000"/>
              <a:gd name="connsiteX123" fmla="*/ 1979378 w 7467600"/>
              <a:gd name="connsiteY123" fmla="*/ 4769504 h 6858000"/>
              <a:gd name="connsiteX124" fmla="*/ 2882120 w 7467600"/>
              <a:gd name="connsiteY124" fmla="*/ 5064547 h 6858000"/>
              <a:gd name="connsiteX125" fmla="*/ 2793103 w 7467600"/>
              <a:gd name="connsiteY125" fmla="*/ 5039699 h 6858000"/>
              <a:gd name="connsiteX126" fmla="*/ 2770041 w 7467600"/>
              <a:gd name="connsiteY126" fmla="*/ 5033634 h 6858000"/>
              <a:gd name="connsiteX127" fmla="*/ 1979378 w 7467600"/>
              <a:gd name="connsiteY127" fmla="*/ 4769504 h 6858000"/>
              <a:gd name="connsiteX128" fmla="*/ 1927410 w 7467600"/>
              <a:gd name="connsiteY128" fmla="*/ 4716164 h 6858000"/>
              <a:gd name="connsiteX129" fmla="*/ 1959587 w 7467600"/>
              <a:gd name="connsiteY129" fmla="*/ 4728849 h 6858000"/>
              <a:gd name="connsiteX130" fmla="*/ 2777707 w 7467600"/>
              <a:gd name="connsiteY130" fmla="*/ 5003991 h 6858000"/>
              <a:gd name="connsiteX131" fmla="*/ 2800768 w 7467600"/>
              <a:gd name="connsiteY131" fmla="*/ 5010056 h 6858000"/>
              <a:gd name="connsiteX132" fmla="*/ 2879408 w 7467600"/>
              <a:gd name="connsiteY132" fmla="*/ 5031590 h 6858000"/>
              <a:gd name="connsiteX133" fmla="*/ 2862295 w 7467600"/>
              <a:gd name="connsiteY133" fmla="*/ 5022958 h 6858000"/>
              <a:gd name="connsiteX134" fmla="*/ 2813343 w 7467600"/>
              <a:gd name="connsiteY134" fmla="*/ 4998369 h 6858000"/>
              <a:gd name="connsiteX135" fmla="*/ 2646245 w 7467600"/>
              <a:gd name="connsiteY135" fmla="*/ 4930999 h 6858000"/>
              <a:gd name="connsiteX136" fmla="*/ 1999243 w 7467600"/>
              <a:gd name="connsiteY136" fmla="*/ 4730524 h 6858000"/>
              <a:gd name="connsiteX137" fmla="*/ 1979527 w 7467600"/>
              <a:gd name="connsiteY137" fmla="*/ 4726651 h 6858000"/>
              <a:gd name="connsiteX138" fmla="*/ 1927410 w 7467600"/>
              <a:gd name="connsiteY138" fmla="*/ 4716164 h 6858000"/>
              <a:gd name="connsiteX139" fmla="*/ 1997014 w 7467600"/>
              <a:gd name="connsiteY139" fmla="*/ 4698007 h 6858000"/>
              <a:gd name="connsiteX140" fmla="*/ 2005458 w 7467600"/>
              <a:gd name="connsiteY140" fmla="*/ 4699540 h 6858000"/>
              <a:gd name="connsiteX141" fmla="*/ 2657186 w 7467600"/>
              <a:gd name="connsiteY141" fmla="*/ 4901687 h 6858000"/>
              <a:gd name="connsiteX142" fmla="*/ 2826662 w 7467600"/>
              <a:gd name="connsiteY142" fmla="*/ 4970362 h 6858000"/>
              <a:gd name="connsiteX143" fmla="*/ 2876100 w 7467600"/>
              <a:gd name="connsiteY143" fmla="*/ 4995397 h 6858000"/>
              <a:gd name="connsiteX144" fmla="*/ 3042600 w 7467600"/>
              <a:gd name="connsiteY144" fmla="*/ 5059532 h 6858000"/>
              <a:gd name="connsiteX145" fmla="*/ 1997014 w 7467600"/>
              <a:gd name="connsiteY145" fmla="*/ 4698007 h 6858000"/>
              <a:gd name="connsiteX146" fmla="*/ 2305292 w 7467600"/>
              <a:gd name="connsiteY146" fmla="*/ 4219492 h 6858000"/>
              <a:gd name="connsiteX147" fmla="*/ 3360922 w 7467600"/>
              <a:gd name="connsiteY147" fmla="*/ 4529373 h 6858000"/>
              <a:gd name="connsiteX148" fmla="*/ 3492420 w 7467600"/>
              <a:gd name="connsiteY148" fmla="*/ 4510145 h 6858000"/>
              <a:gd name="connsiteX149" fmla="*/ 3364086 w 7467600"/>
              <a:gd name="connsiteY149" fmla="*/ 4480340 h 6858000"/>
              <a:gd name="connsiteX150" fmla="*/ 3225818 w 7467600"/>
              <a:gd name="connsiteY150" fmla="*/ 4411822 h 6858000"/>
              <a:gd name="connsiteX151" fmla="*/ 3129696 w 7467600"/>
              <a:gd name="connsiteY151" fmla="*/ 4360704 h 6858000"/>
              <a:gd name="connsiteX152" fmla="*/ 2814545 w 7467600"/>
              <a:gd name="connsiteY152" fmla="*/ 4282955 h 6858000"/>
              <a:gd name="connsiteX153" fmla="*/ 2305292 w 7467600"/>
              <a:gd name="connsiteY153" fmla="*/ 4219492 h 6858000"/>
              <a:gd name="connsiteX154" fmla="*/ 2626982 w 7467600"/>
              <a:gd name="connsiteY154" fmla="*/ 4206450 h 6858000"/>
              <a:gd name="connsiteX155" fmla="*/ 2490617 w 7467600"/>
              <a:gd name="connsiteY155" fmla="*/ 4206951 h 6858000"/>
              <a:gd name="connsiteX156" fmla="*/ 2819869 w 7467600"/>
              <a:gd name="connsiteY156" fmla="*/ 4252936 h 6858000"/>
              <a:gd name="connsiteX157" fmla="*/ 3143018 w 7467600"/>
              <a:gd name="connsiteY157" fmla="*/ 4332698 h 6858000"/>
              <a:gd name="connsiteX158" fmla="*/ 3241520 w 7467600"/>
              <a:gd name="connsiteY158" fmla="*/ 4385112 h 6858000"/>
              <a:gd name="connsiteX159" fmla="*/ 3374575 w 7467600"/>
              <a:gd name="connsiteY159" fmla="*/ 4451517 h 6858000"/>
              <a:gd name="connsiteX160" fmla="*/ 3505221 w 7467600"/>
              <a:gd name="connsiteY160" fmla="*/ 4480757 h 6858000"/>
              <a:gd name="connsiteX161" fmla="*/ 2626982 w 7467600"/>
              <a:gd name="connsiteY161" fmla="*/ 4206450 h 6858000"/>
              <a:gd name="connsiteX162" fmla="*/ 1310106 w 7467600"/>
              <a:gd name="connsiteY162" fmla="*/ 3943217 h 6858000"/>
              <a:gd name="connsiteX163" fmla="*/ 854994 w 7467600"/>
              <a:gd name="connsiteY163" fmla="*/ 4399136 h 6858000"/>
              <a:gd name="connsiteX164" fmla="*/ 742462 w 7467600"/>
              <a:gd name="connsiteY164" fmla="*/ 4594648 h 6858000"/>
              <a:gd name="connsiteX165" fmla="*/ 820602 w 7467600"/>
              <a:gd name="connsiteY165" fmla="*/ 4485915 h 6858000"/>
              <a:gd name="connsiteX166" fmla="*/ 878295 w 7467600"/>
              <a:gd name="connsiteY166" fmla="*/ 4403594 h 6858000"/>
              <a:gd name="connsiteX167" fmla="*/ 1240607 w 7467600"/>
              <a:gd name="connsiteY167" fmla="*/ 4010401 h 6858000"/>
              <a:gd name="connsiteX168" fmla="*/ 1310106 w 7467600"/>
              <a:gd name="connsiteY168" fmla="*/ 3943217 h 6858000"/>
              <a:gd name="connsiteX169" fmla="*/ 1423113 w 7467600"/>
              <a:gd name="connsiteY169" fmla="*/ 3874565 h 6858000"/>
              <a:gd name="connsiteX170" fmla="*/ 1260565 w 7467600"/>
              <a:gd name="connsiteY170" fmla="*/ 4031982 h 6858000"/>
              <a:gd name="connsiteX171" fmla="*/ 901900 w 7467600"/>
              <a:gd name="connsiteY171" fmla="*/ 4421236 h 6858000"/>
              <a:gd name="connsiteX172" fmla="*/ 845044 w 7467600"/>
              <a:gd name="connsiteY172" fmla="*/ 4502436 h 6858000"/>
              <a:gd name="connsiteX173" fmla="*/ 685926 w 7467600"/>
              <a:gd name="connsiteY173" fmla="*/ 4703069 h 6858000"/>
              <a:gd name="connsiteX174" fmla="*/ 684248 w 7467600"/>
              <a:gd name="connsiteY174" fmla="*/ 4706721 h 6858000"/>
              <a:gd name="connsiteX175" fmla="*/ 1423113 w 7467600"/>
              <a:gd name="connsiteY175" fmla="*/ 3874565 h 6858000"/>
              <a:gd name="connsiteX176" fmla="*/ 3316479 w 7467600"/>
              <a:gd name="connsiteY176" fmla="*/ 3872136 h 6858000"/>
              <a:gd name="connsiteX177" fmla="*/ 3546806 w 7467600"/>
              <a:gd name="connsiteY177" fmla="*/ 4356139 h 6858000"/>
              <a:gd name="connsiteX178" fmla="*/ 3364433 w 7467600"/>
              <a:gd name="connsiteY178" fmla="*/ 3953121 h 6858000"/>
              <a:gd name="connsiteX179" fmla="*/ 3316479 w 7467600"/>
              <a:gd name="connsiteY179" fmla="*/ 3872136 h 6858000"/>
              <a:gd name="connsiteX180" fmla="*/ 3291335 w 7467600"/>
              <a:gd name="connsiteY180" fmla="*/ 3767420 h 6858000"/>
              <a:gd name="connsiteX181" fmla="*/ 3390805 w 7467600"/>
              <a:gd name="connsiteY181" fmla="*/ 3937163 h 6858000"/>
              <a:gd name="connsiteX182" fmla="*/ 3579062 w 7467600"/>
              <a:gd name="connsiteY182" fmla="*/ 4359040 h 6858000"/>
              <a:gd name="connsiteX183" fmla="*/ 3467355 w 7467600"/>
              <a:gd name="connsiteY183" fmla="*/ 3988130 h 6858000"/>
              <a:gd name="connsiteX184" fmla="*/ 3310753 w 7467600"/>
              <a:gd name="connsiteY184" fmla="*/ 3787140 h 6858000"/>
              <a:gd name="connsiteX185" fmla="*/ 3291335 w 7467600"/>
              <a:gd name="connsiteY185" fmla="*/ 3767420 h 6858000"/>
              <a:gd name="connsiteX186" fmla="*/ 1635889 w 7467600"/>
              <a:gd name="connsiteY186" fmla="*/ 3709494 h 6858000"/>
              <a:gd name="connsiteX187" fmla="*/ 1634800 w 7467600"/>
              <a:gd name="connsiteY187" fmla="*/ 3731111 h 6858000"/>
              <a:gd name="connsiteX188" fmla="*/ 1635889 w 7467600"/>
              <a:gd name="connsiteY188" fmla="*/ 3709494 h 6858000"/>
              <a:gd name="connsiteX189" fmla="*/ 1510397 w 7467600"/>
              <a:gd name="connsiteY189" fmla="*/ 3684705 h 6858000"/>
              <a:gd name="connsiteX190" fmla="*/ 1146550 w 7467600"/>
              <a:gd name="connsiteY190" fmla="*/ 3802012 h 6858000"/>
              <a:gd name="connsiteX191" fmla="*/ 698834 w 7467600"/>
              <a:gd name="connsiteY191" fmla="*/ 3952272 h 6858000"/>
              <a:gd name="connsiteX192" fmla="*/ 34256 w 7467600"/>
              <a:gd name="connsiteY192" fmla="*/ 4347603 h 6858000"/>
              <a:gd name="connsiteX193" fmla="*/ 527241 w 7467600"/>
              <a:gd name="connsiteY193" fmla="*/ 4065078 h 6858000"/>
              <a:gd name="connsiteX194" fmla="*/ 1510397 w 7467600"/>
              <a:gd name="connsiteY194" fmla="*/ 3684705 h 6858000"/>
              <a:gd name="connsiteX195" fmla="*/ 1313114 w 7467600"/>
              <a:gd name="connsiteY195" fmla="*/ 3655216 h 6858000"/>
              <a:gd name="connsiteX196" fmla="*/ 1109304 w 7467600"/>
              <a:gd name="connsiteY196" fmla="*/ 3669030 h 6858000"/>
              <a:gd name="connsiteX197" fmla="*/ 8129 w 7467600"/>
              <a:gd name="connsiteY197" fmla="*/ 4330519 h 6858000"/>
              <a:gd name="connsiteX198" fmla="*/ 687572 w 7467600"/>
              <a:gd name="connsiteY198" fmla="*/ 3925629 h 6858000"/>
              <a:gd name="connsiteX199" fmla="*/ 1138365 w 7467600"/>
              <a:gd name="connsiteY199" fmla="*/ 3774515 h 6858000"/>
              <a:gd name="connsiteX200" fmla="*/ 1505579 w 7467600"/>
              <a:gd name="connsiteY200" fmla="*/ 3655526 h 6858000"/>
              <a:gd name="connsiteX201" fmla="*/ 1313114 w 7467600"/>
              <a:gd name="connsiteY201" fmla="*/ 3655216 h 6858000"/>
              <a:gd name="connsiteX202" fmla="*/ 3655073 w 7467600"/>
              <a:gd name="connsiteY202" fmla="*/ 3650884 h 6858000"/>
              <a:gd name="connsiteX203" fmla="*/ 3989938 w 7467600"/>
              <a:gd name="connsiteY203" fmla="*/ 3991685 h 6858000"/>
              <a:gd name="connsiteX204" fmla="*/ 4393907 w 7467600"/>
              <a:gd name="connsiteY204" fmla="*/ 4261258 h 6858000"/>
              <a:gd name="connsiteX205" fmla="*/ 4648051 w 7467600"/>
              <a:gd name="connsiteY205" fmla="*/ 4374051 h 6858000"/>
              <a:gd name="connsiteX206" fmla="*/ 4383389 w 7467600"/>
              <a:gd name="connsiteY206" fmla="*/ 4184369 h 6858000"/>
              <a:gd name="connsiteX207" fmla="*/ 4165508 w 7467600"/>
              <a:gd name="connsiteY207" fmla="*/ 4035196 h 6858000"/>
              <a:gd name="connsiteX208" fmla="*/ 4068162 w 7467600"/>
              <a:gd name="connsiteY208" fmla="*/ 3953394 h 6858000"/>
              <a:gd name="connsiteX209" fmla="*/ 3981416 w 7467600"/>
              <a:gd name="connsiteY209" fmla="*/ 3880482 h 6858000"/>
              <a:gd name="connsiteX210" fmla="*/ 3800147 w 7467600"/>
              <a:gd name="connsiteY210" fmla="*/ 3749872 h 6858000"/>
              <a:gd name="connsiteX211" fmla="*/ 3655073 w 7467600"/>
              <a:gd name="connsiteY211" fmla="*/ 3650884 h 6858000"/>
              <a:gd name="connsiteX212" fmla="*/ 3670252 w 7467600"/>
              <a:gd name="connsiteY212" fmla="*/ 3622798 h 6858000"/>
              <a:gd name="connsiteX213" fmla="*/ 3817258 w 7467600"/>
              <a:gd name="connsiteY213" fmla="*/ 3723577 h 6858000"/>
              <a:gd name="connsiteX214" fmla="*/ 4000461 w 7467600"/>
              <a:gd name="connsiteY214" fmla="*/ 3855966 h 6858000"/>
              <a:gd name="connsiteX215" fmla="*/ 4088180 w 7467600"/>
              <a:gd name="connsiteY215" fmla="*/ 3929774 h 6858000"/>
              <a:gd name="connsiteX216" fmla="*/ 4184555 w 7467600"/>
              <a:gd name="connsiteY216" fmla="*/ 4010683 h 6858000"/>
              <a:gd name="connsiteX217" fmla="*/ 4399563 w 7467600"/>
              <a:gd name="connsiteY217" fmla="*/ 4158106 h 6858000"/>
              <a:gd name="connsiteX218" fmla="*/ 4684469 w 7467600"/>
              <a:gd name="connsiteY218" fmla="*/ 4364680 h 6858000"/>
              <a:gd name="connsiteX219" fmla="*/ 4690271 w 7467600"/>
              <a:gd name="connsiteY219" fmla="*/ 4370034 h 6858000"/>
              <a:gd name="connsiteX220" fmla="*/ 4136093 w 7467600"/>
              <a:gd name="connsiteY220" fmla="*/ 3858466 h 6858000"/>
              <a:gd name="connsiteX221" fmla="*/ 3670252 w 7467600"/>
              <a:gd name="connsiteY221" fmla="*/ 3622798 h 6858000"/>
              <a:gd name="connsiteX222" fmla="*/ 4440129 w 7467600"/>
              <a:gd name="connsiteY222" fmla="*/ 3448571 h 6858000"/>
              <a:gd name="connsiteX223" fmla="*/ 4856525 w 7467600"/>
              <a:gd name="connsiteY223" fmla="*/ 3915351 h 6858000"/>
              <a:gd name="connsiteX224" fmla="*/ 5059055 w 7467600"/>
              <a:gd name="connsiteY224" fmla="*/ 4108918 h 6858000"/>
              <a:gd name="connsiteX225" fmla="*/ 5290070 w 7467600"/>
              <a:gd name="connsiteY225" fmla="*/ 4263619 h 6858000"/>
              <a:gd name="connsiteX226" fmla="*/ 4834991 w 7467600"/>
              <a:gd name="connsiteY226" fmla="*/ 3830985 h 6858000"/>
              <a:gd name="connsiteX227" fmla="*/ 4440129 w 7467600"/>
              <a:gd name="connsiteY227" fmla="*/ 3448571 h 6858000"/>
              <a:gd name="connsiteX228" fmla="*/ 4441737 w 7467600"/>
              <a:gd name="connsiteY228" fmla="*/ 3399734 h 6858000"/>
              <a:gd name="connsiteX229" fmla="*/ 4431236 w 7467600"/>
              <a:gd name="connsiteY229" fmla="*/ 3400954 h 6858000"/>
              <a:gd name="connsiteX230" fmla="*/ 4557150 w 7467600"/>
              <a:gd name="connsiteY230" fmla="*/ 3510023 h 6858000"/>
              <a:gd name="connsiteX231" fmla="*/ 4856936 w 7467600"/>
              <a:gd name="connsiteY231" fmla="*/ 3809146 h 6858000"/>
              <a:gd name="connsiteX232" fmla="*/ 5111996 w 7467600"/>
              <a:gd name="connsiteY232" fmla="*/ 4065759 h 6858000"/>
              <a:gd name="connsiteX233" fmla="*/ 5388878 w 7467600"/>
              <a:gd name="connsiteY233" fmla="*/ 4300185 h 6858000"/>
              <a:gd name="connsiteX234" fmla="*/ 5425556 w 7467600"/>
              <a:gd name="connsiteY234" fmla="*/ 4308967 h 6858000"/>
              <a:gd name="connsiteX235" fmla="*/ 4943646 w 7467600"/>
              <a:gd name="connsiteY235" fmla="*/ 3822916 h 6858000"/>
              <a:gd name="connsiteX236" fmla="*/ 4594837 w 7467600"/>
              <a:gd name="connsiteY236" fmla="*/ 3532274 h 6858000"/>
              <a:gd name="connsiteX237" fmla="*/ 4441737 w 7467600"/>
              <a:gd name="connsiteY237" fmla="*/ 3399734 h 6858000"/>
              <a:gd name="connsiteX238" fmla="*/ 5425834 w 7467600"/>
              <a:gd name="connsiteY238" fmla="*/ 3162785 h 6858000"/>
              <a:gd name="connsiteX239" fmla="*/ 5401644 w 7467600"/>
              <a:gd name="connsiteY239" fmla="*/ 3617847 h 6858000"/>
              <a:gd name="connsiteX240" fmla="*/ 5467256 w 7467600"/>
              <a:gd name="connsiteY240" fmla="*/ 4175494 h 6858000"/>
              <a:gd name="connsiteX241" fmla="*/ 5448069 w 7467600"/>
              <a:gd name="connsiteY241" fmla="*/ 3567554 h 6858000"/>
              <a:gd name="connsiteX242" fmla="*/ 5425834 w 7467600"/>
              <a:gd name="connsiteY242" fmla="*/ 3162785 h 6858000"/>
              <a:gd name="connsiteX243" fmla="*/ 1318687 w 7467600"/>
              <a:gd name="connsiteY243" fmla="*/ 3113840 h 6858000"/>
              <a:gd name="connsiteX244" fmla="*/ 1066793 w 7467600"/>
              <a:gd name="connsiteY244" fmla="*/ 3212171 h 6858000"/>
              <a:gd name="connsiteX245" fmla="*/ 993319 w 7467600"/>
              <a:gd name="connsiteY245" fmla="*/ 3247648 h 6858000"/>
              <a:gd name="connsiteX246" fmla="*/ 853081 w 7467600"/>
              <a:gd name="connsiteY246" fmla="*/ 3312410 h 6858000"/>
              <a:gd name="connsiteX247" fmla="*/ 805957 w 7467600"/>
              <a:gd name="connsiteY247" fmla="*/ 3330443 h 6858000"/>
              <a:gd name="connsiteX248" fmla="*/ 1318687 w 7467600"/>
              <a:gd name="connsiteY248" fmla="*/ 3113840 h 6858000"/>
              <a:gd name="connsiteX249" fmla="*/ 5453702 w 7467600"/>
              <a:gd name="connsiteY249" fmla="*/ 3090882 h 6858000"/>
              <a:gd name="connsiteX250" fmla="*/ 5480135 w 7467600"/>
              <a:gd name="connsiteY250" fmla="*/ 3565802 h 6858000"/>
              <a:gd name="connsiteX251" fmla="*/ 5499023 w 7467600"/>
              <a:gd name="connsiteY251" fmla="*/ 4166310 h 6858000"/>
              <a:gd name="connsiteX252" fmla="*/ 5547022 w 7467600"/>
              <a:gd name="connsiteY252" fmla="*/ 3607838 h 6858000"/>
              <a:gd name="connsiteX253" fmla="*/ 5515964 w 7467600"/>
              <a:gd name="connsiteY253" fmla="*/ 3378541 h 6858000"/>
              <a:gd name="connsiteX254" fmla="*/ 5453702 w 7467600"/>
              <a:gd name="connsiteY254" fmla="*/ 3090882 h 6858000"/>
              <a:gd name="connsiteX255" fmla="*/ 1238695 w 7467600"/>
              <a:gd name="connsiteY255" fmla="*/ 3076820 h 6858000"/>
              <a:gd name="connsiteX256" fmla="*/ 716371 w 7467600"/>
              <a:gd name="connsiteY256" fmla="*/ 3293249 h 6858000"/>
              <a:gd name="connsiteX257" fmla="*/ 579522 w 7467600"/>
              <a:gd name="connsiteY257" fmla="*/ 3371759 h 6858000"/>
              <a:gd name="connsiteX258" fmla="*/ 600288 w 7467600"/>
              <a:gd name="connsiteY258" fmla="*/ 3365555 h 6858000"/>
              <a:gd name="connsiteX259" fmla="*/ 840692 w 7467600"/>
              <a:gd name="connsiteY259" fmla="*/ 3284921 h 6858000"/>
              <a:gd name="connsiteX260" fmla="*/ 979248 w 7467600"/>
              <a:gd name="connsiteY260" fmla="*/ 3221003 h 6858000"/>
              <a:gd name="connsiteX261" fmla="*/ 1053282 w 7467600"/>
              <a:gd name="connsiteY261" fmla="*/ 3185247 h 6858000"/>
              <a:gd name="connsiteX262" fmla="*/ 1320603 w 7467600"/>
              <a:gd name="connsiteY262" fmla="*/ 3081281 h 6858000"/>
              <a:gd name="connsiteX263" fmla="*/ 1238695 w 7467600"/>
              <a:gd name="connsiteY263" fmla="*/ 3076820 h 6858000"/>
              <a:gd name="connsiteX264" fmla="*/ 5425627 w 7467600"/>
              <a:gd name="connsiteY264" fmla="*/ 2954192 h 6858000"/>
              <a:gd name="connsiteX265" fmla="*/ 5470770 w 7467600"/>
              <a:gd name="connsiteY265" fmla="*/ 3005435 h 6858000"/>
              <a:gd name="connsiteX266" fmla="*/ 5519779 w 7467600"/>
              <a:gd name="connsiteY266" fmla="*/ 4359223 h 6858000"/>
              <a:gd name="connsiteX267" fmla="*/ 5520293 w 7467600"/>
              <a:gd name="connsiteY267" fmla="*/ 4360602 h 6858000"/>
              <a:gd name="connsiteX268" fmla="*/ 5767221 w 7467600"/>
              <a:gd name="connsiteY268" fmla="*/ 4665564 h 6858000"/>
              <a:gd name="connsiteX269" fmla="*/ 6937169 w 7467600"/>
              <a:gd name="connsiteY269" fmla="*/ 4815941 h 6858000"/>
              <a:gd name="connsiteX270" fmla="*/ 6953922 w 7467600"/>
              <a:gd name="connsiteY270" fmla="*/ 4890068 h 6858000"/>
              <a:gd name="connsiteX271" fmla="*/ 6071359 w 7467600"/>
              <a:gd name="connsiteY271" fmla="*/ 4770770 h 6858000"/>
              <a:gd name="connsiteX272" fmla="*/ 6038839 w 7467600"/>
              <a:gd name="connsiteY272" fmla="*/ 4764474 h 6858000"/>
              <a:gd name="connsiteX273" fmla="*/ 6038706 w 7467600"/>
              <a:gd name="connsiteY273" fmla="*/ 4763847 h 6858000"/>
              <a:gd name="connsiteX274" fmla="*/ 6037784 w 7467600"/>
              <a:gd name="connsiteY274" fmla="*/ 4764270 h 6858000"/>
              <a:gd name="connsiteX275" fmla="*/ 6038839 w 7467600"/>
              <a:gd name="connsiteY275" fmla="*/ 4764474 h 6858000"/>
              <a:gd name="connsiteX276" fmla="*/ 6040338 w 7467600"/>
              <a:gd name="connsiteY276" fmla="*/ 4771418 h 6858000"/>
              <a:gd name="connsiteX277" fmla="*/ 6024488 w 7467600"/>
              <a:gd name="connsiteY277" fmla="*/ 4809903 h 6858000"/>
              <a:gd name="connsiteX278" fmla="*/ 5599771 w 7467600"/>
              <a:gd name="connsiteY278" fmla="*/ 5509652 h 6858000"/>
              <a:gd name="connsiteX279" fmla="*/ 5548843 w 7467600"/>
              <a:gd name="connsiteY279" fmla="*/ 5563845 h 6858000"/>
              <a:gd name="connsiteX280" fmla="*/ 5940952 w 7467600"/>
              <a:gd name="connsiteY280" fmla="*/ 6250028 h 6858000"/>
              <a:gd name="connsiteX281" fmla="*/ 6043441 w 7467600"/>
              <a:gd name="connsiteY281" fmla="*/ 6665847 h 6858000"/>
              <a:gd name="connsiteX282" fmla="*/ 6093432 w 7467600"/>
              <a:gd name="connsiteY282" fmla="*/ 6858000 h 6858000"/>
              <a:gd name="connsiteX283" fmla="*/ 6034344 w 7467600"/>
              <a:gd name="connsiteY283" fmla="*/ 6858000 h 6858000"/>
              <a:gd name="connsiteX284" fmla="*/ 6026679 w 7467600"/>
              <a:gd name="connsiteY284" fmla="*/ 6836959 h 6858000"/>
              <a:gd name="connsiteX285" fmla="*/ 5800441 w 7467600"/>
              <a:gd name="connsiteY285" fmla="*/ 6335286 h 6858000"/>
              <a:gd name="connsiteX286" fmla="*/ 5526562 w 7467600"/>
              <a:gd name="connsiteY286" fmla="*/ 5705388 h 6858000"/>
              <a:gd name="connsiteX287" fmla="*/ 5519640 w 7467600"/>
              <a:gd name="connsiteY287" fmla="*/ 5683774 h 6858000"/>
              <a:gd name="connsiteX288" fmla="*/ 5844559 w 7467600"/>
              <a:gd name="connsiteY288" fmla="*/ 6553349 h 6858000"/>
              <a:gd name="connsiteX289" fmla="*/ 5975994 w 7467600"/>
              <a:gd name="connsiteY289" fmla="*/ 6858000 h 6858000"/>
              <a:gd name="connsiteX290" fmla="*/ 5898547 w 7467600"/>
              <a:gd name="connsiteY290" fmla="*/ 6858000 h 6858000"/>
              <a:gd name="connsiteX291" fmla="*/ 5682041 w 7467600"/>
              <a:gd name="connsiteY291" fmla="*/ 6355860 h 6858000"/>
              <a:gd name="connsiteX292" fmla="*/ 5461758 w 7467600"/>
              <a:gd name="connsiteY292" fmla="*/ 5820220 h 6858000"/>
              <a:gd name="connsiteX293" fmla="*/ 5237282 w 7467600"/>
              <a:gd name="connsiteY293" fmla="*/ 6579086 h 6858000"/>
              <a:gd name="connsiteX294" fmla="*/ 5115009 w 7467600"/>
              <a:gd name="connsiteY294" fmla="*/ 6858000 h 6858000"/>
              <a:gd name="connsiteX295" fmla="*/ 5028074 w 7467600"/>
              <a:gd name="connsiteY295" fmla="*/ 6858000 h 6858000"/>
              <a:gd name="connsiteX296" fmla="*/ 5079508 w 7467600"/>
              <a:gd name="connsiteY296" fmla="*/ 6749074 h 6858000"/>
              <a:gd name="connsiteX297" fmla="*/ 5371846 w 7467600"/>
              <a:gd name="connsiteY297" fmla="*/ 5924413 h 6858000"/>
              <a:gd name="connsiteX298" fmla="*/ 5270512 w 7467600"/>
              <a:gd name="connsiteY298" fmla="*/ 6138975 h 6858000"/>
              <a:gd name="connsiteX299" fmla="*/ 5062409 w 7467600"/>
              <a:gd name="connsiteY299" fmla="*/ 6653544 h 6858000"/>
              <a:gd name="connsiteX300" fmla="*/ 5036628 w 7467600"/>
              <a:gd name="connsiteY300" fmla="*/ 6754247 h 6858000"/>
              <a:gd name="connsiteX301" fmla="*/ 5009112 w 7467600"/>
              <a:gd name="connsiteY301" fmla="*/ 6858000 h 6858000"/>
              <a:gd name="connsiteX302" fmla="*/ 4976679 w 7467600"/>
              <a:gd name="connsiteY302" fmla="*/ 6858000 h 6858000"/>
              <a:gd name="connsiteX303" fmla="*/ 5006537 w 7467600"/>
              <a:gd name="connsiteY303" fmla="*/ 6747068 h 6858000"/>
              <a:gd name="connsiteX304" fmla="*/ 5032723 w 7467600"/>
              <a:gd name="connsiteY304" fmla="*/ 6644957 h 6858000"/>
              <a:gd name="connsiteX305" fmla="*/ 5242949 w 7467600"/>
              <a:gd name="connsiteY305" fmla="*/ 6125175 h 6858000"/>
              <a:gd name="connsiteX306" fmla="*/ 5286321 w 7467600"/>
              <a:gd name="connsiteY306" fmla="*/ 6033555 h 6858000"/>
              <a:gd name="connsiteX307" fmla="*/ 5008210 w 7467600"/>
              <a:gd name="connsiteY307" fmla="*/ 6649194 h 6858000"/>
              <a:gd name="connsiteX308" fmla="*/ 4986321 w 7467600"/>
              <a:gd name="connsiteY308" fmla="*/ 6765687 h 6858000"/>
              <a:gd name="connsiteX309" fmla="*/ 4973474 w 7467600"/>
              <a:gd name="connsiteY309" fmla="*/ 6858000 h 6858000"/>
              <a:gd name="connsiteX310" fmla="*/ 4907178 w 7467600"/>
              <a:gd name="connsiteY310" fmla="*/ 6858000 h 6858000"/>
              <a:gd name="connsiteX311" fmla="*/ 4910810 w 7467600"/>
              <a:gd name="connsiteY311" fmla="*/ 6829660 h 6858000"/>
              <a:gd name="connsiteX312" fmla="*/ 4987461 w 7467600"/>
              <a:gd name="connsiteY312" fmla="*/ 6432994 h 6858000"/>
              <a:gd name="connsiteX313" fmla="*/ 5179262 w 7467600"/>
              <a:gd name="connsiteY313" fmla="*/ 6035044 h 6858000"/>
              <a:gd name="connsiteX314" fmla="*/ 4689678 w 7467600"/>
              <a:gd name="connsiteY314" fmla="*/ 6440241 h 6858000"/>
              <a:gd name="connsiteX315" fmla="*/ 4477543 w 7467600"/>
              <a:gd name="connsiteY315" fmla="*/ 6674836 h 6858000"/>
              <a:gd name="connsiteX316" fmla="*/ 4329957 w 7467600"/>
              <a:gd name="connsiteY316" fmla="*/ 6858000 h 6858000"/>
              <a:gd name="connsiteX317" fmla="*/ 4218595 w 7467600"/>
              <a:gd name="connsiteY317" fmla="*/ 6858000 h 6858000"/>
              <a:gd name="connsiteX318" fmla="*/ 4368888 w 7467600"/>
              <a:gd name="connsiteY318" fmla="*/ 6668412 h 6858000"/>
              <a:gd name="connsiteX319" fmla="*/ 4563091 w 7467600"/>
              <a:gd name="connsiteY319" fmla="*/ 6442508 h 6858000"/>
              <a:gd name="connsiteX320" fmla="*/ 5387324 w 7467600"/>
              <a:gd name="connsiteY320" fmla="*/ 5705830 h 6858000"/>
              <a:gd name="connsiteX321" fmla="*/ 5073620 w 7467600"/>
              <a:gd name="connsiteY321" fmla="*/ 5955437 h 6858000"/>
              <a:gd name="connsiteX322" fmla="*/ 4689789 w 7467600"/>
              <a:gd name="connsiteY322" fmla="*/ 6268382 h 6858000"/>
              <a:gd name="connsiteX323" fmla="*/ 4418722 w 7467600"/>
              <a:gd name="connsiteY323" fmla="*/ 6570886 h 6858000"/>
              <a:gd name="connsiteX324" fmla="*/ 4214944 w 7467600"/>
              <a:gd name="connsiteY324" fmla="*/ 6858000 h 6858000"/>
              <a:gd name="connsiteX325" fmla="*/ 4177898 w 7467600"/>
              <a:gd name="connsiteY325" fmla="*/ 6858000 h 6858000"/>
              <a:gd name="connsiteX326" fmla="*/ 4391597 w 7467600"/>
              <a:gd name="connsiteY326" fmla="*/ 6556370 h 6858000"/>
              <a:gd name="connsiteX327" fmla="*/ 4668889 w 7467600"/>
              <a:gd name="connsiteY327" fmla="*/ 6246399 h 6858000"/>
              <a:gd name="connsiteX328" fmla="*/ 5055427 w 7467600"/>
              <a:gd name="connsiteY328" fmla="*/ 5931476 h 6858000"/>
              <a:gd name="connsiteX329" fmla="*/ 5371814 w 7467600"/>
              <a:gd name="connsiteY329" fmla="*/ 5678975 h 6858000"/>
              <a:gd name="connsiteX330" fmla="*/ 4987918 w 7467600"/>
              <a:gd name="connsiteY330" fmla="*/ 5838701 h 6858000"/>
              <a:gd name="connsiteX331" fmla="*/ 4317146 w 7467600"/>
              <a:gd name="connsiteY331" fmla="*/ 6587716 h 6858000"/>
              <a:gd name="connsiteX332" fmla="*/ 4171627 w 7467600"/>
              <a:gd name="connsiteY332" fmla="*/ 6858000 h 6858000"/>
              <a:gd name="connsiteX333" fmla="*/ 4081585 w 7467600"/>
              <a:gd name="connsiteY333" fmla="*/ 6858000 h 6858000"/>
              <a:gd name="connsiteX334" fmla="*/ 4238603 w 7467600"/>
              <a:gd name="connsiteY334" fmla="*/ 6559341 h 6858000"/>
              <a:gd name="connsiteX335" fmla="*/ 4778333 w 7467600"/>
              <a:gd name="connsiteY335" fmla="*/ 5873626 h 6858000"/>
              <a:gd name="connsiteX336" fmla="*/ 5414185 w 7467600"/>
              <a:gd name="connsiteY336" fmla="*/ 5573882 h 6858000"/>
              <a:gd name="connsiteX337" fmla="*/ 5959648 w 7467600"/>
              <a:gd name="connsiteY337" fmla="*/ 4760797 h 6858000"/>
              <a:gd name="connsiteX338" fmla="*/ 5355019 w 7467600"/>
              <a:gd name="connsiteY338" fmla="*/ 4734672 h 6858000"/>
              <a:gd name="connsiteX339" fmla="*/ 5083565 w 7467600"/>
              <a:gd name="connsiteY339" fmla="*/ 5179121 h 6858000"/>
              <a:gd name="connsiteX340" fmla="*/ 4713577 w 7467600"/>
              <a:gd name="connsiteY340" fmla="*/ 5616803 h 6858000"/>
              <a:gd name="connsiteX341" fmla="*/ 3989559 w 7467600"/>
              <a:gd name="connsiteY341" fmla="*/ 6145945 h 6858000"/>
              <a:gd name="connsiteX342" fmla="*/ 3939824 w 7467600"/>
              <a:gd name="connsiteY342" fmla="*/ 6066900 h 6858000"/>
              <a:gd name="connsiteX343" fmla="*/ 4584537 w 7467600"/>
              <a:gd name="connsiteY343" fmla="*/ 5324826 h 6858000"/>
              <a:gd name="connsiteX344" fmla="*/ 5037105 w 7467600"/>
              <a:gd name="connsiteY344" fmla="*/ 5088765 h 6858000"/>
              <a:gd name="connsiteX345" fmla="*/ 5039930 w 7467600"/>
              <a:gd name="connsiteY345" fmla="*/ 5089585 h 6858000"/>
              <a:gd name="connsiteX346" fmla="*/ 5263764 w 7467600"/>
              <a:gd name="connsiteY346" fmla="*/ 4735525 h 6858000"/>
              <a:gd name="connsiteX347" fmla="*/ 4086300 w 7467600"/>
              <a:gd name="connsiteY347" fmla="*/ 4884599 h 6858000"/>
              <a:gd name="connsiteX348" fmla="*/ 4085485 w 7467600"/>
              <a:gd name="connsiteY348" fmla="*/ 4899070 h 6858000"/>
              <a:gd name="connsiteX349" fmla="*/ 3871915 w 7467600"/>
              <a:gd name="connsiteY349" fmla="*/ 5253645 h 6858000"/>
              <a:gd name="connsiteX350" fmla="*/ 3799374 w 7467600"/>
              <a:gd name="connsiteY350" fmla="*/ 5466127 h 6858000"/>
              <a:gd name="connsiteX351" fmla="*/ 3498850 w 7467600"/>
              <a:gd name="connsiteY351" fmla="*/ 6661888 h 6858000"/>
              <a:gd name="connsiteX352" fmla="*/ 3399216 w 7467600"/>
              <a:gd name="connsiteY352" fmla="*/ 6858000 h 6858000"/>
              <a:gd name="connsiteX353" fmla="*/ 3303688 w 7467600"/>
              <a:gd name="connsiteY353" fmla="*/ 6858000 h 6858000"/>
              <a:gd name="connsiteX354" fmla="*/ 3391774 w 7467600"/>
              <a:gd name="connsiteY354" fmla="*/ 6697181 h 6858000"/>
              <a:gd name="connsiteX355" fmla="*/ 3735540 w 7467600"/>
              <a:gd name="connsiteY355" fmla="*/ 5546923 h 6858000"/>
              <a:gd name="connsiteX356" fmla="*/ 3729438 w 7467600"/>
              <a:gd name="connsiteY356" fmla="*/ 5569058 h 6858000"/>
              <a:gd name="connsiteX357" fmla="*/ 3707782 w 7467600"/>
              <a:gd name="connsiteY357" fmla="*/ 5644908 h 6858000"/>
              <a:gd name="connsiteX358" fmla="*/ 3583827 w 7467600"/>
              <a:gd name="connsiteY358" fmla="*/ 6039215 h 6858000"/>
              <a:gd name="connsiteX359" fmla="*/ 3547861 w 7467600"/>
              <a:gd name="connsiteY359" fmla="*/ 6129609 h 6858000"/>
              <a:gd name="connsiteX360" fmla="*/ 3490905 w 7467600"/>
              <a:gd name="connsiteY360" fmla="*/ 6277660 h 6858000"/>
              <a:gd name="connsiteX361" fmla="*/ 3455859 w 7467600"/>
              <a:gd name="connsiteY361" fmla="*/ 6391301 h 6858000"/>
              <a:gd name="connsiteX362" fmla="*/ 3429112 w 7467600"/>
              <a:gd name="connsiteY362" fmla="*/ 6479469 h 6858000"/>
              <a:gd name="connsiteX363" fmla="*/ 3304862 w 7467600"/>
              <a:gd name="connsiteY363" fmla="*/ 6796476 h 6858000"/>
              <a:gd name="connsiteX364" fmla="*/ 3276071 w 7467600"/>
              <a:gd name="connsiteY364" fmla="*/ 6858000 h 6858000"/>
              <a:gd name="connsiteX365" fmla="*/ 3240805 w 7467600"/>
              <a:gd name="connsiteY365" fmla="*/ 6858000 h 6858000"/>
              <a:gd name="connsiteX366" fmla="*/ 3275917 w 7467600"/>
              <a:gd name="connsiteY366" fmla="*/ 6783192 h 6858000"/>
              <a:gd name="connsiteX367" fmla="*/ 3399358 w 7467600"/>
              <a:gd name="connsiteY367" fmla="*/ 6469011 h 6858000"/>
              <a:gd name="connsiteX368" fmla="*/ 3425650 w 7467600"/>
              <a:gd name="connsiteY368" fmla="*/ 6381333 h 6858000"/>
              <a:gd name="connsiteX369" fmla="*/ 3460661 w 7467600"/>
              <a:gd name="connsiteY369" fmla="*/ 6266763 h 6858000"/>
              <a:gd name="connsiteX370" fmla="*/ 3518021 w 7467600"/>
              <a:gd name="connsiteY370" fmla="*/ 6117298 h 6858000"/>
              <a:gd name="connsiteX371" fmla="*/ 3554035 w 7467600"/>
              <a:gd name="connsiteY371" fmla="*/ 6027832 h 6858000"/>
              <a:gd name="connsiteX372" fmla="*/ 3677174 w 7467600"/>
              <a:gd name="connsiteY372" fmla="*/ 5636351 h 6858000"/>
              <a:gd name="connsiteX373" fmla="*/ 3698819 w 7467600"/>
              <a:gd name="connsiteY373" fmla="*/ 5560503 h 6858000"/>
              <a:gd name="connsiteX374" fmla="*/ 3702094 w 7467600"/>
              <a:gd name="connsiteY374" fmla="*/ 5549194 h 6858000"/>
              <a:gd name="connsiteX375" fmla="*/ 3398355 w 7467600"/>
              <a:gd name="connsiteY375" fmla="*/ 6094603 h 6858000"/>
              <a:gd name="connsiteX376" fmla="*/ 3193941 w 7467600"/>
              <a:gd name="connsiteY376" fmla="*/ 6798775 h 6858000"/>
              <a:gd name="connsiteX377" fmla="*/ 3184140 w 7467600"/>
              <a:gd name="connsiteY377" fmla="*/ 6858000 h 6858000"/>
              <a:gd name="connsiteX378" fmla="*/ 3099978 w 7467600"/>
              <a:gd name="connsiteY378" fmla="*/ 6858000 h 6858000"/>
              <a:gd name="connsiteX379" fmla="*/ 3101556 w 7467600"/>
              <a:gd name="connsiteY379" fmla="*/ 6843337 h 6858000"/>
              <a:gd name="connsiteX380" fmla="*/ 3370162 w 7467600"/>
              <a:gd name="connsiteY380" fmla="*/ 5785550 h 6858000"/>
              <a:gd name="connsiteX381" fmla="*/ 3746477 w 7467600"/>
              <a:gd name="connsiteY381" fmla="*/ 5377889 h 6858000"/>
              <a:gd name="connsiteX382" fmla="*/ 3863399 w 7467600"/>
              <a:gd name="connsiteY382" fmla="*/ 5087257 h 6858000"/>
              <a:gd name="connsiteX383" fmla="*/ 3968712 w 7467600"/>
              <a:gd name="connsiteY383" fmla="*/ 4913989 h 6858000"/>
              <a:gd name="connsiteX384" fmla="*/ 2792390 w 7467600"/>
              <a:gd name="connsiteY384" fmla="*/ 5382974 h 6858000"/>
              <a:gd name="connsiteX385" fmla="*/ 2714982 w 7467600"/>
              <a:gd name="connsiteY385" fmla="*/ 5427051 h 6858000"/>
              <a:gd name="connsiteX386" fmla="*/ 2813361 w 7467600"/>
              <a:gd name="connsiteY386" fmla="*/ 6023912 h 6858000"/>
              <a:gd name="connsiteX387" fmla="*/ 2688430 w 7467600"/>
              <a:gd name="connsiteY387" fmla="*/ 6801564 h 6858000"/>
              <a:gd name="connsiteX388" fmla="*/ 2629626 w 7467600"/>
              <a:gd name="connsiteY388" fmla="*/ 6763394 h 6858000"/>
              <a:gd name="connsiteX389" fmla="*/ 2565328 w 7467600"/>
              <a:gd name="connsiteY389" fmla="*/ 5516399 h 6858000"/>
              <a:gd name="connsiteX390" fmla="*/ 1922999 w 7467600"/>
              <a:gd name="connsiteY390" fmla="*/ 5980343 h 6858000"/>
              <a:gd name="connsiteX391" fmla="*/ 1950261 w 7467600"/>
              <a:gd name="connsiteY391" fmla="*/ 6405858 h 6858000"/>
              <a:gd name="connsiteX392" fmla="*/ 2365554 w 7467600"/>
              <a:gd name="connsiteY392" fmla="*/ 6759107 h 6858000"/>
              <a:gd name="connsiteX393" fmla="*/ 2424142 w 7467600"/>
              <a:gd name="connsiteY393" fmla="*/ 6858000 h 6858000"/>
              <a:gd name="connsiteX394" fmla="*/ 2395994 w 7467600"/>
              <a:gd name="connsiteY394" fmla="*/ 6858000 h 6858000"/>
              <a:gd name="connsiteX395" fmla="*/ 2392863 w 7467600"/>
              <a:gd name="connsiteY395" fmla="*/ 6852964 h 6858000"/>
              <a:gd name="connsiteX396" fmla="*/ 2017589 w 7467600"/>
              <a:gd name="connsiteY396" fmla="*/ 6493982 h 6858000"/>
              <a:gd name="connsiteX397" fmla="*/ 2147336 w 7467600"/>
              <a:gd name="connsiteY397" fmla="*/ 6594052 h 6858000"/>
              <a:gd name="connsiteX398" fmla="*/ 2207047 w 7467600"/>
              <a:gd name="connsiteY398" fmla="*/ 6654540 h 6858000"/>
              <a:gd name="connsiteX399" fmla="*/ 2299106 w 7467600"/>
              <a:gd name="connsiteY399" fmla="*/ 6778931 h 6858000"/>
              <a:gd name="connsiteX400" fmla="*/ 2314430 w 7467600"/>
              <a:gd name="connsiteY400" fmla="*/ 6801144 h 6858000"/>
              <a:gd name="connsiteX401" fmla="*/ 2352406 w 7467600"/>
              <a:gd name="connsiteY401" fmla="*/ 6858000 h 6858000"/>
              <a:gd name="connsiteX402" fmla="*/ 2314492 w 7467600"/>
              <a:gd name="connsiteY402" fmla="*/ 6858000 h 6858000"/>
              <a:gd name="connsiteX403" fmla="*/ 2288095 w 7467600"/>
              <a:gd name="connsiteY403" fmla="*/ 6818030 h 6858000"/>
              <a:gd name="connsiteX404" fmla="*/ 2272768 w 7467600"/>
              <a:gd name="connsiteY404" fmla="*/ 6795822 h 6858000"/>
              <a:gd name="connsiteX405" fmla="*/ 2182715 w 7467600"/>
              <a:gd name="connsiteY405" fmla="*/ 6675071 h 6858000"/>
              <a:gd name="connsiteX406" fmla="*/ 2032061 w 7467600"/>
              <a:gd name="connsiteY406" fmla="*/ 6541380 h 6858000"/>
              <a:gd name="connsiteX407" fmla="*/ 2257220 w 7467600"/>
              <a:gd name="connsiteY407" fmla="*/ 6826257 h 6858000"/>
              <a:gd name="connsiteX408" fmla="*/ 2281324 w 7467600"/>
              <a:gd name="connsiteY408" fmla="*/ 6858000 h 6858000"/>
              <a:gd name="connsiteX409" fmla="*/ 2242860 w 7467600"/>
              <a:gd name="connsiteY409" fmla="*/ 6858000 h 6858000"/>
              <a:gd name="connsiteX410" fmla="*/ 2232818 w 7467600"/>
              <a:gd name="connsiteY410" fmla="*/ 6844926 h 6858000"/>
              <a:gd name="connsiteX411" fmla="*/ 1990172 w 7467600"/>
              <a:gd name="connsiteY411" fmla="*/ 6542121 h 6858000"/>
              <a:gd name="connsiteX412" fmla="*/ 2124090 w 7467600"/>
              <a:gd name="connsiteY412" fmla="*/ 6761017 h 6858000"/>
              <a:gd name="connsiteX413" fmla="*/ 2200380 w 7467600"/>
              <a:gd name="connsiteY413" fmla="*/ 6858000 h 6858000"/>
              <a:gd name="connsiteX414" fmla="*/ 2147507 w 7467600"/>
              <a:gd name="connsiteY414" fmla="*/ 6858000 h 6858000"/>
              <a:gd name="connsiteX415" fmla="*/ 2070668 w 7467600"/>
              <a:gd name="connsiteY415" fmla="*/ 6761520 h 6858000"/>
              <a:gd name="connsiteX416" fmla="*/ 1975142 w 7467600"/>
              <a:gd name="connsiteY416" fmla="*/ 6585570 h 6858000"/>
              <a:gd name="connsiteX417" fmla="*/ 2050035 w 7467600"/>
              <a:gd name="connsiteY417" fmla="*/ 6813345 h 6858000"/>
              <a:gd name="connsiteX418" fmla="*/ 2063025 w 7467600"/>
              <a:gd name="connsiteY418" fmla="*/ 6858000 h 6858000"/>
              <a:gd name="connsiteX419" fmla="*/ 2021675 w 7467600"/>
              <a:gd name="connsiteY419" fmla="*/ 6858000 h 6858000"/>
              <a:gd name="connsiteX420" fmla="*/ 2019308 w 7467600"/>
              <a:gd name="connsiteY420" fmla="*/ 6847118 h 6858000"/>
              <a:gd name="connsiteX421" fmla="*/ 1938835 w 7467600"/>
              <a:gd name="connsiteY421" fmla="*/ 6551160 h 6858000"/>
              <a:gd name="connsiteX422" fmla="*/ 1953230 w 7467600"/>
              <a:gd name="connsiteY422" fmla="*/ 6759699 h 6858000"/>
              <a:gd name="connsiteX423" fmla="*/ 1956763 w 7467600"/>
              <a:gd name="connsiteY423" fmla="*/ 6778191 h 6858000"/>
              <a:gd name="connsiteX424" fmla="*/ 1967925 w 7467600"/>
              <a:gd name="connsiteY424" fmla="*/ 6858000 h 6858000"/>
              <a:gd name="connsiteX425" fmla="*/ 1936622 w 7467600"/>
              <a:gd name="connsiteY425" fmla="*/ 6858000 h 6858000"/>
              <a:gd name="connsiteX426" fmla="*/ 1926261 w 7467600"/>
              <a:gd name="connsiteY426" fmla="*/ 6784064 h 6858000"/>
              <a:gd name="connsiteX427" fmla="*/ 1922724 w 7467600"/>
              <a:gd name="connsiteY427" fmla="*/ 6765577 h 6858000"/>
              <a:gd name="connsiteX428" fmla="*/ 1904650 w 7467600"/>
              <a:gd name="connsiteY428" fmla="*/ 6639616 h 6858000"/>
              <a:gd name="connsiteX429" fmla="*/ 1885273 w 7467600"/>
              <a:gd name="connsiteY429" fmla="*/ 6858000 h 6858000"/>
              <a:gd name="connsiteX430" fmla="*/ 1854363 w 7467600"/>
              <a:gd name="connsiteY430" fmla="*/ 6858000 h 6858000"/>
              <a:gd name="connsiteX431" fmla="*/ 1880391 w 7467600"/>
              <a:gd name="connsiteY431" fmla="*/ 6603796 h 6858000"/>
              <a:gd name="connsiteX432" fmla="*/ 1818273 w 7467600"/>
              <a:gd name="connsiteY432" fmla="*/ 6715729 h 6858000"/>
              <a:gd name="connsiteX433" fmla="*/ 1794691 w 7467600"/>
              <a:gd name="connsiteY433" fmla="*/ 6843239 h 6858000"/>
              <a:gd name="connsiteX434" fmla="*/ 1794914 w 7467600"/>
              <a:gd name="connsiteY434" fmla="*/ 6858000 h 6858000"/>
              <a:gd name="connsiteX435" fmla="*/ 1746128 w 7467600"/>
              <a:gd name="connsiteY435" fmla="*/ 6858000 h 6858000"/>
              <a:gd name="connsiteX436" fmla="*/ 1753934 w 7467600"/>
              <a:gd name="connsiteY436" fmla="*/ 6724796 h 6858000"/>
              <a:gd name="connsiteX437" fmla="*/ 1792053 w 7467600"/>
              <a:gd name="connsiteY437" fmla="*/ 6572396 h 6858000"/>
              <a:gd name="connsiteX438" fmla="*/ 1862248 w 7467600"/>
              <a:gd name="connsiteY438" fmla="*/ 6266397 h 6858000"/>
              <a:gd name="connsiteX439" fmla="*/ 1862250 w 7467600"/>
              <a:gd name="connsiteY439" fmla="*/ 6033531 h 6858000"/>
              <a:gd name="connsiteX440" fmla="*/ 1211999 w 7467600"/>
              <a:gd name="connsiteY440" fmla="*/ 6683610 h 6858000"/>
              <a:gd name="connsiteX441" fmla="*/ 1213266 w 7467600"/>
              <a:gd name="connsiteY441" fmla="*/ 6691947 h 6858000"/>
              <a:gd name="connsiteX442" fmla="*/ 1203370 w 7467600"/>
              <a:gd name="connsiteY442" fmla="*/ 6850676 h 6858000"/>
              <a:gd name="connsiteX443" fmla="*/ 1203671 w 7467600"/>
              <a:gd name="connsiteY443" fmla="*/ 6858000 h 6858000"/>
              <a:gd name="connsiteX444" fmla="*/ 1143180 w 7467600"/>
              <a:gd name="connsiteY444" fmla="*/ 6858000 h 6858000"/>
              <a:gd name="connsiteX445" fmla="*/ 1142176 w 7467600"/>
              <a:gd name="connsiteY445" fmla="*/ 6766045 h 6858000"/>
              <a:gd name="connsiteX446" fmla="*/ 1067484 w 7467600"/>
              <a:gd name="connsiteY446" fmla="*/ 6858000 h 6858000"/>
              <a:gd name="connsiteX447" fmla="*/ 953928 w 7467600"/>
              <a:gd name="connsiteY447" fmla="*/ 6858000 h 6858000"/>
              <a:gd name="connsiteX448" fmla="*/ 959715 w 7467600"/>
              <a:gd name="connsiteY448" fmla="*/ 6850185 h 6858000"/>
              <a:gd name="connsiteX449" fmla="*/ 1483788 w 7467600"/>
              <a:gd name="connsiteY449" fmla="*/ 6259174 h 6858000"/>
              <a:gd name="connsiteX450" fmla="*/ 1100671 w 7467600"/>
              <a:gd name="connsiteY450" fmla="*/ 6252137 h 6858000"/>
              <a:gd name="connsiteX451" fmla="*/ 1090144 w 7467600"/>
              <a:gd name="connsiteY451" fmla="*/ 6256748 h 6858000"/>
              <a:gd name="connsiteX452" fmla="*/ 1095872 w 7467600"/>
              <a:gd name="connsiteY452" fmla="*/ 6271892 h 6858000"/>
              <a:gd name="connsiteX453" fmla="*/ 262785 w 7467600"/>
              <a:gd name="connsiteY453" fmla="*/ 6845450 h 6858000"/>
              <a:gd name="connsiteX454" fmla="*/ 209968 w 7467600"/>
              <a:gd name="connsiteY454" fmla="*/ 6770713 h 6858000"/>
              <a:gd name="connsiteX455" fmla="*/ 873460 w 7467600"/>
              <a:gd name="connsiteY455" fmla="*/ 6253768 h 6858000"/>
              <a:gd name="connsiteX456" fmla="*/ 192686 w 7467600"/>
              <a:gd name="connsiteY456" fmla="*/ 5849257 h 6858000"/>
              <a:gd name="connsiteX457" fmla="*/ 4696 w 7467600"/>
              <a:gd name="connsiteY457" fmla="*/ 5697668 h 6858000"/>
              <a:gd name="connsiteX458" fmla="*/ 0 w 7467600"/>
              <a:gd name="connsiteY458" fmla="*/ 5689984 h 6858000"/>
              <a:gd name="connsiteX459" fmla="*/ 0 w 7467600"/>
              <a:gd name="connsiteY459" fmla="*/ 5513472 h 6858000"/>
              <a:gd name="connsiteX460" fmla="*/ 174101 w 7467600"/>
              <a:gd name="connsiteY460" fmla="*/ 5620277 h 6858000"/>
              <a:gd name="connsiteX461" fmla="*/ 891800 w 7467600"/>
              <a:gd name="connsiteY461" fmla="*/ 6036935 h 6858000"/>
              <a:gd name="connsiteX462" fmla="*/ 1072219 w 7467600"/>
              <a:gd name="connsiteY462" fmla="*/ 6169443 h 6858000"/>
              <a:gd name="connsiteX463" fmla="*/ 1074117 w 7467600"/>
              <a:gd name="connsiteY463" fmla="*/ 6170301 h 6858000"/>
              <a:gd name="connsiteX464" fmla="*/ 1083114 w 7467600"/>
              <a:gd name="connsiteY464" fmla="*/ 6174131 h 6858000"/>
              <a:gd name="connsiteX465" fmla="*/ 1543010 w 7467600"/>
              <a:gd name="connsiteY465" fmla="*/ 6191140 h 6858000"/>
              <a:gd name="connsiteX466" fmla="*/ 1551080 w 7467600"/>
              <a:gd name="connsiteY466" fmla="*/ 6195006 h 6858000"/>
              <a:gd name="connsiteX467" fmla="*/ 2345443 w 7467600"/>
              <a:gd name="connsiteY467" fmla="*/ 5549882 h 6858000"/>
              <a:gd name="connsiteX468" fmla="*/ 1721499 w 7467600"/>
              <a:gd name="connsiteY468" fmla="*/ 5599969 h 6858000"/>
              <a:gd name="connsiteX469" fmla="*/ 767716 w 7467600"/>
              <a:gd name="connsiteY469" fmla="*/ 5472768 h 6858000"/>
              <a:gd name="connsiteX470" fmla="*/ 722147 w 7467600"/>
              <a:gd name="connsiteY470" fmla="*/ 5393091 h 6858000"/>
              <a:gd name="connsiteX471" fmla="*/ 1485552 w 7467600"/>
              <a:gd name="connsiteY471" fmla="*/ 5313202 h 6858000"/>
              <a:gd name="connsiteX472" fmla="*/ 2143004 w 7467600"/>
              <a:gd name="connsiteY472" fmla="*/ 5402420 h 6858000"/>
              <a:gd name="connsiteX473" fmla="*/ 1933391 w 7467600"/>
              <a:gd name="connsiteY473" fmla="*/ 5156971 h 6858000"/>
              <a:gd name="connsiteX474" fmla="*/ 1827118 w 7467600"/>
              <a:gd name="connsiteY474" fmla="*/ 4968410 h 6858000"/>
              <a:gd name="connsiteX475" fmla="*/ 1837349 w 7467600"/>
              <a:gd name="connsiteY475" fmla="*/ 4956357 h 6858000"/>
              <a:gd name="connsiteX476" fmla="*/ 2162835 w 7467600"/>
              <a:gd name="connsiteY476" fmla="*/ 5187853 h 6858000"/>
              <a:gd name="connsiteX477" fmla="*/ 2257167 w 7467600"/>
              <a:gd name="connsiteY477" fmla="*/ 5462123 h 6858000"/>
              <a:gd name="connsiteX478" fmla="*/ 2261598 w 7467600"/>
              <a:gd name="connsiteY478" fmla="*/ 5467998 h 6858000"/>
              <a:gd name="connsiteX479" fmla="*/ 2437177 w 7467600"/>
              <a:gd name="connsiteY479" fmla="*/ 5479608 h 6858000"/>
              <a:gd name="connsiteX480" fmla="*/ 2445247 w 7467600"/>
              <a:gd name="connsiteY480" fmla="*/ 5483476 h 6858000"/>
              <a:gd name="connsiteX481" fmla="*/ 2743626 w 7467600"/>
              <a:gd name="connsiteY481" fmla="*/ 5304819 h 6858000"/>
              <a:gd name="connsiteX482" fmla="*/ 3048102 w 7467600"/>
              <a:gd name="connsiteY482" fmla="*/ 5150595 h 6858000"/>
              <a:gd name="connsiteX483" fmla="*/ 1799414 w 7467600"/>
              <a:gd name="connsiteY483" fmla="*/ 4694732 h 6858000"/>
              <a:gd name="connsiteX484" fmla="*/ 1771735 w 7467600"/>
              <a:gd name="connsiteY484" fmla="*/ 4619929 h 6858000"/>
              <a:gd name="connsiteX485" fmla="*/ 3104273 w 7467600"/>
              <a:gd name="connsiteY485" fmla="*/ 5076159 h 6858000"/>
              <a:gd name="connsiteX486" fmla="*/ 3113245 w 7467600"/>
              <a:gd name="connsiteY486" fmla="*/ 5090705 h 6858000"/>
              <a:gd name="connsiteX487" fmla="*/ 3126294 w 7467600"/>
              <a:gd name="connsiteY487" fmla="*/ 5114400 h 6858000"/>
              <a:gd name="connsiteX488" fmla="*/ 3937433 w 7467600"/>
              <a:gd name="connsiteY488" fmla="*/ 4830473 h 6858000"/>
              <a:gd name="connsiteX489" fmla="*/ 3590475 w 7467600"/>
              <a:gd name="connsiteY489" fmla="*/ 4597974 h 6858000"/>
              <a:gd name="connsiteX490" fmla="*/ 3100264 w 7467600"/>
              <a:gd name="connsiteY490" fmla="*/ 4579845 h 6858000"/>
              <a:gd name="connsiteX491" fmla="*/ 2183576 w 7467600"/>
              <a:gd name="connsiteY491" fmla="*/ 4227150 h 6858000"/>
              <a:gd name="connsiteX492" fmla="*/ 2151029 w 7467600"/>
              <a:gd name="connsiteY492" fmla="*/ 4146947 h 6858000"/>
              <a:gd name="connsiteX493" fmla="*/ 3563434 w 7467600"/>
              <a:gd name="connsiteY493" fmla="*/ 4469115 h 6858000"/>
              <a:gd name="connsiteX494" fmla="*/ 3177952 w 7467600"/>
              <a:gd name="connsiteY494" fmla="*/ 3657386 h 6858000"/>
              <a:gd name="connsiteX495" fmla="*/ 3189263 w 7467600"/>
              <a:gd name="connsiteY495" fmla="*/ 3625726 h 6858000"/>
              <a:gd name="connsiteX496" fmla="*/ 3560912 w 7467600"/>
              <a:gd name="connsiteY496" fmla="*/ 4079863 h 6858000"/>
              <a:gd name="connsiteX497" fmla="*/ 3626636 w 7467600"/>
              <a:gd name="connsiteY497" fmla="*/ 4512230 h 6858000"/>
              <a:gd name="connsiteX498" fmla="*/ 3653088 w 7467600"/>
              <a:gd name="connsiteY498" fmla="*/ 4521417 h 6858000"/>
              <a:gd name="connsiteX499" fmla="*/ 3988128 w 7467600"/>
              <a:gd name="connsiteY499" fmla="*/ 4817267 h 6858000"/>
              <a:gd name="connsiteX500" fmla="*/ 4830582 w 7467600"/>
              <a:gd name="connsiteY500" fmla="*/ 4676000 h 6858000"/>
              <a:gd name="connsiteX501" fmla="*/ 4830100 w 7467600"/>
              <a:gd name="connsiteY501" fmla="*/ 4675554 h 6858000"/>
              <a:gd name="connsiteX502" fmla="*/ 4036318 w 7467600"/>
              <a:gd name="connsiteY502" fmla="*/ 4147013 h 6858000"/>
              <a:gd name="connsiteX503" fmla="*/ 3432098 w 7467600"/>
              <a:gd name="connsiteY503" fmla="*/ 3537312 h 6858000"/>
              <a:gd name="connsiteX504" fmla="*/ 3446761 w 7467600"/>
              <a:gd name="connsiteY504" fmla="*/ 3461278 h 6858000"/>
              <a:gd name="connsiteX505" fmla="*/ 4419733 w 7467600"/>
              <a:gd name="connsiteY505" fmla="*/ 3963555 h 6858000"/>
              <a:gd name="connsiteX506" fmla="*/ 4781371 w 7467600"/>
              <a:gd name="connsiteY506" fmla="*/ 4458604 h 6858000"/>
              <a:gd name="connsiteX507" fmla="*/ 4780440 w 7467600"/>
              <a:gd name="connsiteY507" fmla="*/ 4470290 h 6858000"/>
              <a:gd name="connsiteX508" fmla="*/ 4898954 w 7467600"/>
              <a:gd name="connsiteY508" fmla="*/ 4662092 h 6858000"/>
              <a:gd name="connsiteX509" fmla="*/ 4900699 w 7467600"/>
              <a:gd name="connsiteY509" fmla="*/ 4670867 h 6858000"/>
              <a:gd name="connsiteX510" fmla="*/ 5714511 w 7467600"/>
              <a:gd name="connsiteY510" fmla="*/ 4663483 h 6858000"/>
              <a:gd name="connsiteX511" fmla="*/ 5464793 w 7467600"/>
              <a:gd name="connsiteY511" fmla="*/ 4393556 h 6858000"/>
              <a:gd name="connsiteX512" fmla="*/ 5461897 w 7467600"/>
              <a:gd name="connsiteY512" fmla="*/ 4390879 h 6858000"/>
              <a:gd name="connsiteX513" fmla="*/ 4294126 w 7467600"/>
              <a:gd name="connsiteY513" fmla="*/ 3303048 h 6858000"/>
              <a:gd name="connsiteX514" fmla="*/ 4305321 w 7467600"/>
              <a:gd name="connsiteY514" fmla="*/ 3256953 h 6858000"/>
              <a:gd name="connsiteX515" fmla="*/ 4949299 w 7467600"/>
              <a:gd name="connsiteY515" fmla="*/ 3766336 h 6858000"/>
              <a:gd name="connsiteX516" fmla="*/ 5291452 w 7467600"/>
              <a:gd name="connsiteY516" fmla="*/ 4076801 h 6858000"/>
              <a:gd name="connsiteX517" fmla="*/ 5434998 w 7467600"/>
              <a:gd name="connsiteY517" fmla="*/ 4254100 h 6858000"/>
              <a:gd name="connsiteX518" fmla="*/ 5351015 w 7467600"/>
              <a:gd name="connsiteY518" fmla="*/ 3760989 h 6858000"/>
              <a:gd name="connsiteX519" fmla="*/ 5413780 w 7467600"/>
              <a:gd name="connsiteY519" fmla="*/ 2966265 h 6858000"/>
              <a:gd name="connsiteX520" fmla="*/ 5425627 w 7467600"/>
              <a:gd name="connsiteY520" fmla="*/ 2954192 h 6858000"/>
              <a:gd name="connsiteX521" fmla="*/ 6604735 w 7467600"/>
              <a:gd name="connsiteY521" fmla="*/ 2041381 h 6858000"/>
              <a:gd name="connsiteX522" fmla="*/ 7204487 w 7467600"/>
              <a:gd name="connsiteY522" fmla="*/ 2742112 h 6858000"/>
              <a:gd name="connsiteX523" fmla="*/ 7131592 w 7467600"/>
              <a:gd name="connsiteY523" fmla="*/ 2672096 h 6858000"/>
              <a:gd name="connsiteX524" fmla="*/ 6996344 w 7467600"/>
              <a:gd name="connsiteY524" fmla="*/ 2518310 h 6858000"/>
              <a:gd name="connsiteX525" fmla="*/ 6735495 w 7467600"/>
              <a:gd name="connsiteY525" fmla="*/ 2196890 h 6858000"/>
              <a:gd name="connsiteX526" fmla="*/ 6721901 w 7467600"/>
              <a:gd name="connsiteY526" fmla="*/ 2179274 h 6858000"/>
              <a:gd name="connsiteX527" fmla="*/ 6604735 w 7467600"/>
              <a:gd name="connsiteY527" fmla="*/ 2041381 h 6858000"/>
              <a:gd name="connsiteX528" fmla="*/ 6591670 w 7467600"/>
              <a:gd name="connsiteY528" fmla="*/ 1988277 h 6858000"/>
              <a:gd name="connsiteX529" fmla="*/ 6747349 w 7467600"/>
              <a:gd name="connsiteY529" fmla="*/ 2160069 h 6858000"/>
              <a:gd name="connsiteX530" fmla="*/ 6760943 w 7467600"/>
              <a:gd name="connsiteY530" fmla="*/ 2177686 h 6858000"/>
              <a:gd name="connsiteX531" fmla="*/ 7021065 w 7467600"/>
              <a:gd name="connsiteY531" fmla="*/ 2498102 h 6858000"/>
              <a:gd name="connsiteX532" fmla="*/ 7155223 w 7467600"/>
              <a:gd name="connsiteY532" fmla="*/ 2650386 h 6858000"/>
              <a:gd name="connsiteX533" fmla="*/ 7203167 w 7467600"/>
              <a:gd name="connsiteY533" fmla="*/ 2697288 h 6858000"/>
              <a:gd name="connsiteX534" fmla="*/ 6937703 w 7467600"/>
              <a:gd name="connsiteY534" fmla="*/ 2321981 h 6858000"/>
              <a:gd name="connsiteX535" fmla="*/ 6591670 w 7467600"/>
              <a:gd name="connsiteY535" fmla="*/ 1988277 h 6858000"/>
              <a:gd name="connsiteX536" fmla="*/ 5798671 w 7467600"/>
              <a:gd name="connsiteY536" fmla="*/ 1981601 h 6858000"/>
              <a:gd name="connsiteX537" fmla="*/ 5754709 w 7467600"/>
              <a:gd name="connsiteY537" fmla="*/ 2071454 h 6858000"/>
              <a:gd name="connsiteX538" fmla="*/ 5763044 w 7467600"/>
              <a:gd name="connsiteY538" fmla="*/ 2842206 h 6858000"/>
              <a:gd name="connsiteX539" fmla="*/ 5764974 w 7467600"/>
              <a:gd name="connsiteY539" fmla="*/ 2799609 h 6858000"/>
              <a:gd name="connsiteX540" fmla="*/ 5767665 w 7467600"/>
              <a:gd name="connsiteY540" fmla="*/ 2666409 h 6858000"/>
              <a:gd name="connsiteX541" fmla="*/ 5763055 w 7467600"/>
              <a:gd name="connsiteY541" fmla="*/ 2579705 h 6858000"/>
              <a:gd name="connsiteX542" fmla="*/ 5758079 w 7467600"/>
              <a:gd name="connsiteY542" fmla="*/ 2492508 h 6858000"/>
              <a:gd name="connsiteX543" fmla="*/ 5779325 w 7467600"/>
              <a:gd name="connsiteY543" fmla="*/ 2197069 h 6858000"/>
              <a:gd name="connsiteX544" fmla="*/ 5798671 w 7467600"/>
              <a:gd name="connsiteY544" fmla="*/ 1981601 h 6858000"/>
              <a:gd name="connsiteX545" fmla="*/ 5829202 w 7467600"/>
              <a:gd name="connsiteY545" fmla="*/ 1971679 h 6858000"/>
              <a:gd name="connsiteX546" fmla="*/ 5809558 w 7467600"/>
              <a:gd name="connsiteY546" fmla="*/ 2198043 h 6858000"/>
              <a:gd name="connsiteX547" fmla="*/ 5788653 w 7467600"/>
              <a:gd name="connsiteY547" fmla="*/ 2489430 h 6858000"/>
              <a:gd name="connsiteX548" fmla="*/ 5793439 w 7467600"/>
              <a:gd name="connsiteY548" fmla="*/ 2575235 h 6858000"/>
              <a:gd name="connsiteX549" fmla="*/ 5796837 w 7467600"/>
              <a:gd name="connsiteY549" fmla="*/ 2637633 h 6858000"/>
              <a:gd name="connsiteX550" fmla="*/ 5818614 w 7467600"/>
              <a:gd name="connsiteY550" fmla="*/ 2473055 h 6858000"/>
              <a:gd name="connsiteX551" fmla="*/ 5829202 w 7467600"/>
              <a:gd name="connsiteY551" fmla="*/ 1971679 h 6858000"/>
              <a:gd name="connsiteX552" fmla="*/ 5911389 w 7467600"/>
              <a:gd name="connsiteY552" fmla="*/ 1898371 h 6858000"/>
              <a:gd name="connsiteX553" fmla="*/ 6237627 w 7467600"/>
              <a:gd name="connsiteY553" fmla="*/ 2231921 h 6858000"/>
              <a:gd name="connsiteX554" fmla="*/ 5911389 w 7467600"/>
              <a:gd name="connsiteY554" fmla="*/ 1898371 h 6858000"/>
              <a:gd name="connsiteX555" fmla="*/ 6944437 w 7467600"/>
              <a:gd name="connsiteY555" fmla="*/ 1575402 h 6858000"/>
              <a:gd name="connsiteX556" fmla="*/ 6304730 w 7467600"/>
              <a:gd name="connsiteY556" fmla="*/ 1766654 h 6858000"/>
              <a:gd name="connsiteX557" fmla="*/ 6944437 w 7467600"/>
              <a:gd name="connsiteY557" fmla="*/ 1575402 h 6858000"/>
              <a:gd name="connsiteX558" fmla="*/ 7019523 w 7467600"/>
              <a:gd name="connsiteY558" fmla="*/ 1519450 h 6858000"/>
              <a:gd name="connsiteX559" fmla="*/ 6298091 w 7467600"/>
              <a:gd name="connsiteY559" fmla="*/ 1737122 h 6858000"/>
              <a:gd name="connsiteX560" fmla="*/ 7019523 w 7467600"/>
              <a:gd name="connsiteY560" fmla="*/ 1519450 h 6858000"/>
              <a:gd name="connsiteX561" fmla="*/ 2399523 w 7467600"/>
              <a:gd name="connsiteY561" fmla="*/ 1428234 h 6858000"/>
              <a:gd name="connsiteX562" fmla="*/ 2224982 w 7467600"/>
              <a:gd name="connsiteY562" fmla="*/ 1826201 h 6858000"/>
              <a:gd name="connsiteX563" fmla="*/ 2096099 w 7467600"/>
              <a:gd name="connsiteY563" fmla="*/ 2345900 h 6858000"/>
              <a:gd name="connsiteX564" fmla="*/ 2283317 w 7467600"/>
              <a:gd name="connsiteY564" fmla="*/ 1796925 h 6858000"/>
              <a:gd name="connsiteX565" fmla="*/ 2399523 w 7467600"/>
              <a:gd name="connsiteY565" fmla="*/ 1428234 h 6858000"/>
              <a:gd name="connsiteX566" fmla="*/ 2448558 w 7467600"/>
              <a:gd name="connsiteY566" fmla="*/ 1373435 h 6858000"/>
              <a:gd name="connsiteX567" fmla="*/ 2312521 w 7467600"/>
              <a:gd name="connsiteY567" fmla="*/ 1806140 h 6858000"/>
              <a:gd name="connsiteX568" fmla="*/ 2127533 w 7467600"/>
              <a:gd name="connsiteY568" fmla="*/ 2348380 h 6858000"/>
              <a:gd name="connsiteX569" fmla="*/ 2358080 w 7467600"/>
              <a:gd name="connsiteY569" fmla="*/ 1866134 h 6858000"/>
              <a:gd name="connsiteX570" fmla="*/ 2407436 w 7467600"/>
              <a:gd name="connsiteY570" fmla="*/ 1651070 h 6858000"/>
              <a:gd name="connsiteX571" fmla="*/ 2448558 w 7467600"/>
              <a:gd name="connsiteY571" fmla="*/ 1373435 h 6858000"/>
              <a:gd name="connsiteX572" fmla="*/ 278707 w 7467600"/>
              <a:gd name="connsiteY572" fmla="*/ 1352270 h 6858000"/>
              <a:gd name="connsiteX573" fmla="*/ 321570 w 7467600"/>
              <a:gd name="connsiteY573" fmla="*/ 1861610 h 6858000"/>
              <a:gd name="connsiteX574" fmla="*/ 294281 w 7467600"/>
              <a:gd name="connsiteY574" fmla="*/ 1440658 h 6858000"/>
              <a:gd name="connsiteX575" fmla="*/ 278707 w 7467600"/>
              <a:gd name="connsiteY575" fmla="*/ 1352270 h 6858000"/>
              <a:gd name="connsiteX576" fmla="*/ 1423821 w 7467600"/>
              <a:gd name="connsiteY576" fmla="*/ 1351958 h 6858000"/>
              <a:gd name="connsiteX577" fmla="*/ 1638521 w 7467600"/>
              <a:gd name="connsiteY577" fmla="*/ 1908470 h 6858000"/>
              <a:gd name="connsiteX578" fmla="*/ 1754199 w 7467600"/>
              <a:gd name="connsiteY578" fmla="*/ 2149284 h 6858000"/>
              <a:gd name="connsiteX579" fmla="*/ 1908359 w 7467600"/>
              <a:gd name="connsiteY579" fmla="*/ 2364988 h 6858000"/>
              <a:gd name="connsiteX580" fmla="*/ 1647661 w 7467600"/>
              <a:gd name="connsiteY580" fmla="*/ 1825945 h 6858000"/>
              <a:gd name="connsiteX581" fmla="*/ 1423821 w 7467600"/>
              <a:gd name="connsiteY581" fmla="*/ 1351958 h 6858000"/>
              <a:gd name="connsiteX582" fmla="*/ 1431890 w 7467600"/>
              <a:gd name="connsiteY582" fmla="*/ 1306475 h 6858000"/>
              <a:gd name="connsiteX583" fmla="*/ 1507597 w 7467600"/>
              <a:gd name="connsiteY583" fmla="*/ 1446132 h 6858000"/>
              <a:gd name="connsiteX584" fmla="*/ 1674586 w 7467600"/>
              <a:gd name="connsiteY584" fmla="*/ 1813832 h 6858000"/>
              <a:gd name="connsiteX585" fmla="*/ 1815950 w 7467600"/>
              <a:gd name="connsiteY585" fmla="*/ 2128564 h 6858000"/>
              <a:gd name="connsiteX586" fmla="*/ 1984242 w 7467600"/>
              <a:gd name="connsiteY586" fmla="*/ 2430829 h 6858000"/>
              <a:gd name="connsiteX587" fmla="*/ 2014023 w 7467600"/>
              <a:gd name="connsiteY587" fmla="*/ 2450995 h 6858000"/>
              <a:gd name="connsiteX588" fmla="*/ 1747337 w 7467600"/>
              <a:gd name="connsiteY588" fmla="*/ 1855264 h 6858000"/>
              <a:gd name="connsiteX589" fmla="*/ 1533749 w 7467600"/>
              <a:gd name="connsiteY589" fmla="*/ 1478656 h 6858000"/>
              <a:gd name="connsiteX590" fmla="*/ 1431890 w 7467600"/>
              <a:gd name="connsiteY590" fmla="*/ 1306475 h 6858000"/>
              <a:gd name="connsiteX591" fmla="*/ 5052692 w 7467600"/>
              <a:gd name="connsiteY591" fmla="*/ 1292994 h 6858000"/>
              <a:gd name="connsiteX592" fmla="*/ 5200661 w 7467600"/>
              <a:gd name="connsiteY592" fmla="*/ 1635186 h 6858000"/>
              <a:gd name="connsiteX593" fmla="*/ 5297138 w 7467600"/>
              <a:gd name="connsiteY593" fmla="*/ 1906351 h 6858000"/>
              <a:gd name="connsiteX594" fmla="*/ 5052692 w 7467600"/>
              <a:gd name="connsiteY594" fmla="*/ 1292994 h 6858000"/>
              <a:gd name="connsiteX595" fmla="*/ 5009948 w 7467600"/>
              <a:gd name="connsiteY595" fmla="*/ 1273619 h 6858000"/>
              <a:gd name="connsiteX596" fmla="*/ 5121777 w 7467600"/>
              <a:gd name="connsiteY596" fmla="*/ 1654213 h 6858000"/>
              <a:gd name="connsiteX597" fmla="*/ 5293545 w 7467600"/>
              <a:gd name="connsiteY597" fmla="*/ 2072247 h 6858000"/>
              <a:gd name="connsiteX598" fmla="*/ 5294042 w 7467600"/>
              <a:gd name="connsiteY598" fmla="*/ 2065019 h 6858000"/>
              <a:gd name="connsiteX599" fmla="*/ 5171936 w 7467600"/>
              <a:gd name="connsiteY599" fmla="*/ 1647613 h 6858000"/>
              <a:gd name="connsiteX600" fmla="*/ 5009948 w 7467600"/>
              <a:gd name="connsiteY600" fmla="*/ 1273619 h 6858000"/>
              <a:gd name="connsiteX601" fmla="*/ 655236 w 7467600"/>
              <a:gd name="connsiteY601" fmla="*/ 1268632 h 6858000"/>
              <a:gd name="connsiteX602" fmla="*/ 839521 w 7467600"/>
              <a:gd name="connsiteY602" fmla="*/ 1685315 h 6858000"/>
              <a:gd name="connsiteX603" fmla="*/ 1109416 w 7467600"/>
              <a:gd name="connsiteY603" fmla="*/ 2061663 h 6858000"/>
              <a:gd name="connsiteX604" fmla="*/ 1298300 w 7467600"/>
              <a:gd name="connsiteY604" fmla="*/ 2247742 h 6858000"/>
              <a:gd name="connsiteX605" fmla="*/ 1125871 w 7467600"/>
              <a:gd name="connsiteY605" fmla="*/ 1989513 h 6858000"/>
              <a:gd name="connsiteX606" fmla="*/ 981574 w 7467600"/>
              <a:gd name="connsiteY606" fmla="*/ 1783157 h 6858000"/>
              <a:gd name="connsiteX607" fmla="*/ 922198 w 7467600"/>
              <a:gd name="connsiteY607" fmla="*/ 1677437 h 6858000"/>
              <a:gd name="connsiteX608" fmla="*/ 869293 w 7467600"/>
              <a:gd name="connsiteY608" fmla="*/ 1583214 h 6858000"/>
              <a:gd name="connsiteX609" fmla="*/ 751431 w 7467600"/>
              <a:gd name="connsiteY609" fmla="*/ 1405731 h 6858000"/>
              <a:gd name="connsiteX610" fmla="*/ 655236 w 7467600"/>
              <a:gd name="connsiteY610" fmla="*/ 1268632 h 6858000"/>
              <a:gd name="connsiteX611" fmla="*/ 6516292 w 7467600"/>
              <a:gd name="connsiteY611" fmla="*/ 1263064 h 6858000"/>
              <a:gd name="connsiteX612" fmla="*/ 5736320 w 7467600"/>
              <a:gd name="connsiteY612" fmla="*/ 1501803 h 6858000"/>
              <a:gd name="connsiteX613" fmla="*/ 6516292 w 7467600"/>
              <a:gd name="connsiteY613" fmla="*/ 1263064 h 6858000"/>
              <a:gd name="connsiteX614" fmla="*/ 291466 w 7467600"/>
              <a:gd name="connsiteY614" fmla="*/ 1250369 h 6858000"/>
              <a:gd name="connsiteX615" fmla="*/ 323180 w 7467600"/>
              <a:gd name="connsiteY615" fmla="*/ 1435283 h 6858000"/>
              <a:gd name="connsiteX616" fmla="*/ 349381 w 7467600"/>
              <a:gd name="connsiteY616" fmla="*/ 1875041 h 6858000"/>
              <a:gd name="connsiteX617" fmla="*/ 374363 w 7467600"/>
              <a:gd name="connsiteY617" fmla="*/ 1506494 h 6858000"/>
              <a:gd name="connsiteX618" fmla="*/ 302168 w 7467600"/>
              <a:gd name="connsiteY618" fmla="*/ 1274495 h 6858000"/>
              <a:gd name="connsiteX619" fmla="*/ 291466 w 7467600"/>
              <a:gd name="connsiteY619" fmla="*/ 1250369 h 6858000"/>
              <a:gd name="connsiteX620" fmla="*/ 678222 w 7467600"/>
              <a:gd name="connsiteY620" fmla="*/ 1248670 h 6858000"/>
              <a:gd name="connsiteX621" fmla="*/ 775536 w 7467600"/>
              <a:gd name="connsiteY621" fmla="*/ 1388015 h 6858000"/>
              <a:gd name="connsiteX622" fmla="*/ 894529 w 7467600"/>
              <a:gd name="connsiteY622" fmla="*/ 1567739 h 6858000"/>
              <a:gd name="connsiteX623" fmla="*/ 948000 w 7467600"/>
              <a:gd name="connsiteY623" fmla="*/ 1663088 h 6858000"/>
              <a:gd name="connsiteX624" fmla="*/ 1006812 w 7467600"/>
              <a:gd name="connsiteY624" fmla="*/ 1767683 h 6858000"/>
              <a:gd name="connsiteX625" fmla="*/ 1149133 w 7467600"/>
              <a:gd name="connsiteY625" fmla="*/ 1971513 h 6858000"/>
              <a:gd name="connsiteX626" fmla="*/ 1333952 w 7467600"/>
              <a:gd name="connsiteY626" fmla="*/ 2251620 h 6858000"/>
              <a:gd name="connsiteX627" fmla="*/ 1337329 w 7467600"/>
              <a:gd name="connsiteY627" fmla="*/ 2258350 h 6858000"/>
              <a:gd name="connsiteX628" fmla="*/ 1014726 w 7467600"/>
              <a:gd name="connsiteY628" fmla="*/ 1615556 h 6858000"/>
              <a:gd name="connsiteX629" fmla="*/ 678222 w 7467600"/>
              <a:gd name="connsiteY629" fmla="*/ 1248670 h 6858000"/>
              <a:gd name="connsiteX630" fmla="*/ 6691602 w 7467600"/>
              <a:gd name="connsiteY630" fmla="*/ 1140573 h 6858000"/>
              <a:gd name="connsiteX631" fmla="*/ 6571100 w 7467600"/>
              <a:gd name="connsiteY631" fmla="*/ 1183662 h 6858000"/>
              <a:gd name="connsiteX632" fmla="*/ 6241687 w 7467600"/>
              <a:gd name="connsiteY632" fmla="*/ 1257600 h 6858000"/>
              <a:gd name="connsiteX633" fmla="*/ 5693009 w 7467600"/>
              <a:gd name="connsiteY633" fmla="*/ 1478256 h 6858000"/>
              <a:gd name="connsiteX634" fmla="*/ 6548420 w 7467600"/>
              <a:gd name="connsiteY634" fmla="*/ 1214599 h 6858000"/>
              <a:gd name="connsiteX635" fmla="*/ 6605473 w 7467600"/>
              <a:gd name="connsiteY635" fmla="*/ 1184686 h 6858000"/>
              <a:gd name="connsiteX636" fmla="*/ 6691602 w 7467600"/>
              <a:gd name="connsiteY636" fmla="*/ 1140573 h 6858000"/>
              <a:gd name="connsiteX637" fmla="*/ 4002475 w 7467600"/>
              <a:gd name="connsiteY637" fmla="*/ 1037802 h 6858000"/>
              <a:gd name="connsiteX638" fmla="*/ 4000324 w 7467600"/>
              <a:gd name="connsiteY638" fmla="*/ 1039362 h 6858000"/>
              <a:gd name="connsiteX639" fmla="*/ 4002862 w 7467600"/>
              <a:gd name="connsiteY639" fmla="*/ 1042866 h 6858000"/>
              <a:gd name="connsiteX640" fmla="*/ 4002475 w 7467600"/>
              <a:gd name="connsiteY640" fmla="*/ 1037802 h 6858000"/>
              <a:gd name="connsiteX641" fmla="*/ 506322 w 7467600"/>
              <a:gd name="connsiteY641" fmla="*/ 1020997 h 6858000"/>
              <a:gd name="connsiteX642" fmla="*/ 533068 w 7467600"/>
              <a:gd name="connsiteY642" fmla="*/ 1029409 h 6858000"/>
              <a:gd name="connsiteX643" fmla="*/ 1232525 w 7467600"/>
              <a:gd name="connsiteY643" fmla="*/ 1804675 h 6858000"/>
              <a:gd name="connsiteX644" fmla="*/ 1388858 w 7467600"/>
              <a:gd name="connsiteY644" fmla="*/ 2368011 h 6858000"/>
              <a:gd name="connsiteX645" fmla="*/ 1384098 w 7467600"/>
              <a:gd name="connsiteY645" fmla="*/ 2378125 h 6858000"/>
              <a:gd name="connsiteX646" fmla="*/ 1425393 w 7467600"/>
              <a:gd name="connsiteY646" fmla="*/ 2589124 h 6858000"/>
              <a:gd name="connsiteX647" fmla="*/ 1424001 w 7467600"/>
              <a:gd name="connsiteY647" fmla="*/ 2597541 h 6858000"/>
              <a:gd name="connsiteX648" fmla="*/ 2152729 w 7467600"/>
              <a:gd name="connsiteY648" fmla="*/ 2864487 h 6858000"/>
              <a:gd name="connsiteX649" fmla="*/ 2020609 w 7467600"/>
              <a:gd name="connsiteY649" fmla="*/ 2539671 h 6858000"/>
              <a:gd name="connsiteX650" fmla="*/ 2018920 w 7467600"/>
              <a:gd name="connsiteY650" fmla="*/ 2536309 h 6858000"/>
              <a:gd name="connsiteX651" fmla="*/ 1342441 w 7467600"/>
              <a:gd name="connsiteY651" fmla="*/ 1173017 h 6858000"/>
              <a:gd name="connsiteX652" fmla="*/ 1367925 w 7467600"/>
              <a:gd name="connsiteY652" fmla="*/ 1135648 h 6858000"/>
              <a:gd name="connsiteX653" fmla="*/ 1771401 w 7467600"/>
              <a:gd name="connsiteY653" fmla="*/ 1806673 h 6858000"/>
              <a:gd name="connsiteX654" fmla="*/ 1972385 w 7467600"/>
              <a:gd name="connsiteY654" fmla="*/ 2198735 h 6858000"/>
              <a:gd name="connsiteX655" fmla="*/ 2040892 w 7467600"/>
              <a:gd name="connsiteY655" fmla="*/ 2405205 h 6858000"/>
              <a:gd name="connsiteX656" fmla="*/ 2131689 w 7467600"/>
              <a:gd name="connsiteY656" fmla="*/ 1936926 h 6858000"/>
              <a:gd name="connsiteX657" fmla="*/ 2454820 w 7467600"/>
              <a:gd name="connsiteY657" fmla="*/ 1248808 h 6858000"/>
              <a:gd name="connsiteX658" fmla="*/ 2492512 w 7467600"/>
              <a:gd name="connsiteY658" fmla="*/ 1302920 h 6858000"/>
              <a:gd name="connsiteX659" fmla="*/ 2081216 w 7467600"/>
              <a:gd name="connsiteY659" fmla="*/ 2527513 h 6858000"/>
              <a:gd name="connsiteX660" fmla="*/ 2081211 w 7467600"/>
              <a:gd name="connsiteY660" fmla="*/ 2528916 h 6858000"/>
              <a:gd name="connsiteX661" fmla="*/ 2199067 w 7467600"/>
              <a:gd name="connsiteY661" fmla="*/ 2884061 h 6858000"/>
              <a:gd name="connsiteX662" fmla="*/ 3192586 w 7467600"/>
              <a:gd name="connsiteY662" fmla="*/ 3411496 h 6858000"/>
              <a:gd name="connsiteX663" fmla="*/ 3182620 w 7467600"/>
              <a:gd name="connsiteY663" fmla="*/ 3483279 h 6858000"/>
              <a:gd name="connsiteX664" fmla="*/ 2435119 w 7467600"/>
              <a:gd name="connsiteY664" fmla="*/ 3080173 h 6858000"/>
              <a:gd name="connsiteX665" fmla="*/ 2410152 w 7467600"/>
              <a:gd name="connsiteY665" fmla="*/ 3063751 h 6858000"/>
              <a:gd name="connsiteX666" fmla="*/ 2408099 w 7467600"/>
              <a:gd name="connsiteY666" fmla="*/ 3064403 h 6858000"/>
              <a:gd name="connsiteX667" fmla="*/ 2407218 w 7467600"/>
              <a:gd name="connsiteY667" fmla="*/ 3070324 h 6858000"/>
              <a:gd name="connsiteX668" fmla="*/ 2380138 w 7467600"/>
              <a:gd name="connsiteY668" fmla="*/ 3099341 h 6858000"/>
              <a:gd name="connsiteX669" fmla="*/ 1765923 w 7467600"/>
              <a:gd name="connsiteY669" fmla="*/ 3581043 h 6858000"/>
              <a:gd name="connsiteX670" fmla="*/ 1702258 w 7467600"/>
              <a:gd name="connsiteY670" fmla="*/ 3612286 h 6858000"/>
              <a:gd name="connsiteX671" fmla="*/ 1538370 w 7467600"/>
              <a:gd name="connsiteY671" fmla="*/ 3811804 h 6858000"/>
              <a:gd name="connsiteX672" fmla="*/ 542867 w 7467600"/>
              <a:gd name="connsiteY672" fmla="*/ 4944092 h 6858000"/>
              <a:gd name="connsiteX673" fmla="*/ 515800 w 7467600"/>
              <a:gd name="connsiteY673" fmla="*/ 4862180 h 6858000"/>
              <a:gd name="connsiteX674" fmla="*/ 909145 w 7467600"/>
              <a:gd name="connsiteY674" fmla="*/ 4199225 h 6858000"/>
              <a:gd name="connsiteX675" fmla="*/ 1214067 w 7467600"/>
              <a:gd name="connsiteY675" fmla="*/ 3908561 h 6858000"/>
              <a:gd name="connsiteX676" fmla="*/ 640967 w 7467600"/>
              <a:gd name="connsiteY676" fmla="*/ 4105601 h 6858000"/>
              <a:gd name="connsiteX677" fmla="*/ 112563 w 7467600"/>
              <a:gd name="connsiteY677" fmla="*/ 4396952 h 6858000"/>
              <a:gd name="connsiteX678" fmla="*/ 0 w 7467600"/>
              <a:gd name="connsiteY678" fmla="*/ 4466006 h 6858000"/>
              <a:gd name="connsiteX679" fmla="*/ 0 w 7467600"/>
              <a:gd name="connsiteY679" fmla="*/ 4233763 h 6858000"/>
              <a:gd name="connsiteX680" fmla="*/ 36881 w 7467600"/>
              <a:gd name="connsiteY680" fmla="*/ 4200118 h 6858000"/>
              <a:gd name="connsiteX681" fmla="*/ 910534 w 7467600"/>
              <a:gd name="connsiteY681" fmla="*/ 3629753 h 6858000"/>
              <a:gd name="connsiteX682" fmla="*/ 1578717 w 7467600"/>
              <a:gd name="connsiteY682" fmla="*/ 3575982 h 6858000"/>
              <a:gd name="connsiteX683" fmla="*/ 2338780 w 7467600"/>
              <a:gd name="connsiteY683" fmla="*/ 3033725 h 6858000"/>
              <a:gd name="connsiteX684" fmla="*/ 1807991 w 7467600"/>
              <a:gd name="connsiteY684" fmla="*/ 2807184 h 6858000"/>
              <a:gd name="connsiteX685" fmla="*/ 1416358 w 7467600"/>
              <a:gd name="connsiteY685" fmla="*/ 3112571 h 6858000"/>
              <a:gd name="connsiteX686" fmla="*/ 939066 w 7467600"/>
              <a:gd name="connsiteY686" fmla="*/ 3378798 h 6858000"/>
              <a:gd name="connsiteX687" fmla="*/ 115099 w 7467600"/>
              <a:gd name="connsiteY687" fmla="*/ 3607650 h 6858000"/>
              <a:gd name="connsiteX688" fmla="*/ 97284 w 7467600"/>
              <a:gd name="connsiteY688" fmla="*/ 3520393 h 6858000"/>
              <a:gd name="connsiteX689" fmla="*/ 922050 w 7467600"/>
              <a:gd name="connsiteY689" fmla="*/ 3074867 h 6858000"/>
              <a:gd name="connsiteX690" fmla="*/ 1405265 w 7467600"/>
              <a:gd name="connsiteY690" fmla="*/ 3016319 h 6858000"/>
              <a:gd name="connsiteX691" fmla="*/ 1407512 w 7467600"/>
              <a:gd name="connsiteY691" fmla="*/ 3018001 h 6858000"/>
              <a:gd name="connsiteX692" fmla="*/ 1726266 w 7467600"/>
              <a:gd name="connsiteY692" fmla="*/ 2777274 h 6858000"/>
              <a:gd name="connsiteX693" fmla="*/ 625390 w 7467600"/>
              <a:gd name="connsiteY693" fmla="*/ 2514541 h 6858000"/>
              <a:gd name="connsiteX694" fmla="*/ 619799 w 7467600"/>
              <a:gd name="connsiteY694" fmla="*/ 2527180 h 6858000"/>
              <a:gd name="connsiteX695" fmla="*/ 310030 w 7467600"/>
              <a:gd name="connsiteY695" fmla="*/ 2771818 h 6858000"/>
              <a:gd name="connsiteX696" fmla="*/ 173877 w 7467600"/>
              <a:gd name="connsiteY696" fmla="*/ 2937056 h 6858000"/>
              <a:gd name="connsiteX697" fmla="*/ 77889 w 7467600"/>
              <a:gd name="connsiteY697" fmla="*/ 3138440 h 6858000"/>
              <a:gd name="connsiteX698" fmla="*/ 0 w 7467600"/>
              <a:gd name="connsiteY698" fmla="*/ 3271395 h 6858000"/>
              <a:gd name="connsiteX699" fmla="*/ 0 w 7467600"/>
              <a:gd name="connsiteY699" fmla="*/ 3153002 h 6858000"/>
              <a:gd name="connsiteX700" fmla="*/ 2386 w 7467600"/>
              <a:gd name="connsiteY700" fmla="*/ 3149203 h 6858000"/>
              <a:gd name="connsiteX701" fmla="*/ 89753 w 7467600"/>
              <a:gd name="connsiteY701" fmla="*/ 2987702 h 6858000"/>
              <a:gd name="connsiteX702" fmla="*/ 76869 w 7467600"/>
              <a:gd name="connsiteY702" fmla="*/ 3005404 h 6858000"/>
              <a:gd name="connsiteX703" fmla="*/ 32049 w 7467600"/>
              <a:gd name="connsiteY703" fmla="*/ 3065814 h 6858000"/>
              <a:gd name="connsiteX704" fmla="*/ 0 w 7467600"/>
              <a:gd name="connsiteY704" fmla="*/ 3108744 h 6858000"/>
              <a:gd name="connsiteX705" fmla="*/ 0 w 7467600"/>
              <a:gd name="connsiteY705" fmla="*/ 3058059 h 6858000"/>
              <a:gd name="connsiteX706" fmla="*/ 7610 w 7467600"/>
              <a:gd name="connsiteY706" fmla="*/ 3047889 h 6858000"/>
              <a:gd name="connsiteX707" fmla="*/ 52419 w 7467600"/>
              <a:gd name="connsiteY707" fmla="*/ 2987479 h 6858000"/>
              <a:gd name="connsiteX708" fmla="*/ 59142 w 7467600"/>
              <a:gd name="connsiteY708" fmla="*/ 2978488 h 6858000"/>
              <a:gd name="connsiteX709" fmla="*/ 0 w 7467600"/>
              <a:gd name="connsiteY709" fmla="*/ 3015334 h 6858000"/>
              <a:gd name="connsiteX710" fmla="*/ 0 w 7467600"/>
              <a:gd name="connsiteY710" fmla="*/ 2914286 h 6858000"/>
              <a:gd name="connsiteX711" fmla="*/ 36383 w 7467600"/>
              <a:gd name="connsiteY711" fmla="*/ 2901128 h 6858000"/>
              <a:gd name="connsiteX712" fmla="*/ 156329 w 7467600"/>
              <a:gd name="connsiteY712" fmla="*/ 2840533 h 6858000"/>
              <a:gd name="connsiteX713" fmla="*/ 358355 w 7467600"/>
              <a:gd name="connsiteY713" fmla="*/ 2620471 h 6858000"/>
              <a:gd name="connsiteX714" fmla="*/ 510577 w 7467600"/>
              <a:gd name="connsiteY714" fmla="*/ 2501244 h 6858000"/>
              <a:gd name="connsiteX715" fmla="*/ 211967 w 7467600"/>
              <a:gd name="connsiteY715" fmla="*/ 2479171 h 6858000"/>
              <a:gd name="connsiteX716" fmla="*/ 0 w 7467600"/>
              <a:gd name="connsiteY716" fmla="*/ 2476398 h 6858000"/>
              <a:gd name="connsiteX717" fmla="*/ 0 w 7467600"/>
              <a:gd name="connsiteY717" fmla="*/ 2389189 h 6858000"/>
              <a:gd name="connsiteX718" fmla="*/ 103062 w 7467600"/>
              <a:gd name="connsiteY718" fmla="*/ 2389518 h 6858000"/>
              <a:gd name="connsiteX719" fmla="*/ 510734 w 7467600"/>
              <a:gd name="connsiteY719" fmla="*/ 2416201 h 6858000"/>
              <a:gd name="connsiteX720" fmla="*/ 279257 w 7467600"/>
              <a:gd name="connsiteY720" fmla="*/ 2092102 h 6858000"/>
              <a:gd name="connsiteX721" fmla="*/ 65265 w 7467600"/>
              <a:gd name="connsiteY721" fmla="*/ 2006049 h 6858000"/>
              <a:gd name="connsiteX722" fmla="*/ 0 w 7467600"/>
              <a:gd name="connsiteY722" fmla="*/ 1982532 h 6858000"/>
              <a:gd name="connsiteX723" fmla="*/ 0 w 7467600"/>
              <a:gd name="connsiteY723" fmla="*/ 1912789 h 6858000"/>
              <a:gd name="connsiteX724" fmla="*/ 97460 w 7467600"/>
              <a:gd name="connsiteY724" fmla="*/ 1953725 h 6858000"/>
              <a:gd name="connsiteX725" fmla="*/ 221272 w 7467600"/>
              <a:gd name="connsiteY725" fmla="*/ 1980766 h 6858000"/>
              <a:gd name="connsiteX726" fmla="*/ 116765 w 7467600"/>
              <a:gd name="connsiteY726" fmla="*/ 1911033 h 6858000"/>
              <a:gd name="connsiteX727" fmla="*/ 16405 w 7467600"/>
              <a:gd name="connsiteY727" fmla="*/ 1803412 h 6858000"/>
              <a:gd name="connsiteX728" fmla="*/ 0 w 7467600"/>
              <a:gd name="connsiteY728" fmla="*/ 1784777 h 6858000"/>
              <a:gd name="connsiteX729" fmla="*/ 0 w 7467600"/>
              <a:gd name="connsiteY729" fmla="*/ 1740082 h 6858000"/>
              <a:gd name="connsiteX730" fmla="*/ 39394 w 7467600"/>
              <a:gd name="connsiteY730" fmla="*/ 1784856 h 6858000"/>
              <a:gd name="connsiteX731" fmla="*/ 135813 w 7467600"/>
              <a:gd name="connsiteY731" fmla="*/ 1888838 h 6858000"/>
              <a:gd name="connsiteX732" fmla="*/ 242575 w 7467600"/>
              <a:gd name="connsiteY732" fmla="*/ 1958841 h 6858000"/>
              <a:gd name="connsiteX733" fmla="*/ 82197 w 7467600"/>
              <a:gd name="connsiteY733" fmla="*/ 1754826 h 6858000"/>
              <a:gd name="connsiteX734" fmla="*/ 0 w 7467600"/>
              <a:gd name="connsiteY734" fmla="*/ 1679650 h 6858000"/>
              <a:gd name="connsiteX735" fmla="*/ 0 w 7467600"/>
              <a:gd name="connsiteY735" fmla="*/ 1602463 h 6858000"/>
              <a:gd name="connsiteX736" fmla="*/ 84689 w 7467600"/>
              <a:gd name="connsiteY736" fmla="*/ 1677442 h 6858000"/>
              <a:gd name="connsiteX737" fmla="*/ 298437 w 7467600"/>
              <a:gd name="connsiteY737" fmla="*/ 1968019 h 6858000"/>
              <a:gd name="connsiteX738" fmla="*/ 227269 w 7467600"/>
              <a:gd name="connsiteY738" fmla="*/ 1114064 h 6858000"/>
              <a:gd name="connsiteX739" fmla="*/ 248003 w 7467600"/>
              <a:gd name="connsiteY739" fmla="*/ 1089613 h 6858000"/>
              <a:gd name="connsiteX740" fmla="*/ 427020 w 7467600"/>
              <a:gd name="connsiteY740" fmla="*/ 1619803 h 6858000"/>
              <a:gd name="connsiteX741" fmla="*/ 340345 w 7467600"/>
              <a:gd name="connsiteY741" fmla="*/ 2027739 h 6858000"/>
              <a:gd name="connsiteX742" fmla="*/ 360865 w 7467600"/>
              <a:gd name="connsiteY742" fmla="*/ 2044827 h 6858000"/>
              <a:gd name="connsiteX743" fmla="*/ 560414 w 7467600"/>
              <a:gd name="connsiteY743" fmla="*/ 2421457 h 6858000"/>
              <a:gd name="connsiteX744" fmla="*/ 1359703 w 7467600"/>
              <a:gd name="connsiteY744" fmla="*/ 2578554 h 6858000"/>
              <a:gd name="connsiteX745" fmla="*/ 1359422 w 7467600"/>
              <a:gd name="connsiteY745" fmla="*/ 2577994 h 6858000"/>
              <a:gd name="connsiteX746" fmla="*/ 828701 w 7467600"/>
              <a:gd name="connsiteY746" fmla="*/ 1839520 h 6858000"/>
              <a:gd name="connsiteX747" fmla="*/ 494427 w 7467600"/>
              <a:gd name="connsiteY747" fmla="*/ 1092333 h 6858000"/>
              <a:gd name="connsiteX748" fmla="*/ 506322 w 7467600"/>
              <a:gd name="connsiteY748" fmla="*/ 1020997 h 6858000"/>
              <a:gd name="connsiteX749" fmla="*/ 4570198 w 7467600"/>
              <a:gd name="connsiteY749" fmla="*/ 978081 h 6858000"/>
              <a:gd name="connsiteX750" fmla="*/ 4523691 w 7467600"/>
              <a:gd name="connsiteY750" fmla="*/ 1127776 h 6858000"/>
              <a:gd name="connsiteX751" fmla="*/ 4509875 w 7467600"/>
              <a:gd name="connsiteY751" fmla="*/ 1167552 h 6858000"/>
              <a:gd name="connsiteX752" fmla="*/ 4478168 w 7467600"/>
              <a:gd name="connsiteY752" fmla="*/ 1260735 h 6858000"/>
              <a:gd name="connsiteX753" fmla="*/ 4409309 w 7467600"/>
              <a:gd name="connsiteY753" fmla="*/ 1666996 h 6858000"/>
              <a:gd name="connsiteX754" fmla="*/ 4370031 w 7467600"/>
              <a:gd name="connsiteY754" fmla="*/ 1955666 h 6858000"/>
              <a:gd name="connsiteX755" fmla="*/ 4570198 w 7467600"/>
              <a:gd name="connsiteY755" fmla="*/ 978081 h 6858000"/>
              <a:gd name="connsiteX756" fmla="*/ 4557898 w 7467600"/>
              <a:gd name="connsiteY756" fmla="*/ 900011 h 6858000"/>
              <a:gd name="connsiteX757" fmla="*/ 4344840 w 7467600"/>
              <a:gd name="connsiteY757" fmla="*/ 1922038 h 6858000"/>
              <a:gd name="connsiteX758" fmla="*/ 4378710 w 7467600"/>
              <a:gd name="connsiteY758" fmla="*/ 1665516 h 6858000"/>
              <a:gd name="connsiteX759" fmla="*/ 4448798 w 7467600"/>
              <a:gd name="connsiteY759" fmla="*/ 1253024 h 6858000"/>
              <a:gd name="connsiteX760" fmla="*/ 4480315 w 7467600"/>
              <a:gd name="connsiteY760" fmla="*/ 1158454 h 6858000"/>
              <a:gd name="connsiteX761" fmla="*/ 4494133 w 7467600"/>
              <a:gd name="connsiteY761" fmla="*/ 1118676 h 6858000"/>
              <a:gd name="connsiteX762" fmla="*/ 4557898 w 7467600"/>
              <a:gd name="connsiteY762" fmla="*/ 900011 h 6858000"/>
              <a:gd name="connsiteX763" fmla="*/ 5870151 w 7467600"/>
              <a:gd name="connsiteY763" fmla="*/ 898890 h 6858000"/>
              <a:gd name="connsiteX764" fmla="*/ 5861335 w 7467600"/>
              <a:gd name="connsiteY764" fmla="*/ 899177 h 6858000"/>
              <a:gd name="connsiteX765" fmla="*/ 5843702 w 7467600"/>
              <a:gd name="connsiteY765" fmla="*/ 899748 h 6858000"/>
              <a:gd name="connsiteX766" fmla="*/ 5651107 w 7467600"/>
              <a:gd name="connsiteY766" fmla="*/ 920306 h 6858000"/>
              <a:gd name="connsiteX767" fmla="*/ 5459407 w 7467600"/>
              <a:gd name="connsiteY767" fmla="*/ 940975 h 6858000"/>
              <a:gd name="connsiteX768" fmla="*/ 5374846 w 7467600"/>
              <a:gd name="connsiteY768" fmla="*/ 941988 h 6858000"/>
              <a:gd name="connsiteX769" fmla="*/ 5256105 w 7467600"/>
              <a:gd name="connsiteY769" fmla="*/ 945632 h 6858000"/>
              <a:gd name="connsiteX770" fmla="*/ 5107071 w 7467600"/>
              <a:gd name="connsiteY770" fmla="*/ 969720 h 6858000"/>
              <a:gd name="connsiteX771" fmla="*/ 4998681 w 7467600"/>
              <a:gd name="connsiteY771" fmla="*/ 988771 h 6858000"/>
              <a:gd name="connsiteX772" fmla="*/ 5870151 w 7467600"/>
              <a:gd name="connsiteY772" fmla="*/ 898890 h 6858000"/>
              <a:gd name="connsiteX773" fmla="*/ 5504425 w 7467600"/>
              <a:gd name="connsiteY773" fmla="*/ 848067 h 6858000"/>
              <a:gd name="connsiteX774" fmla="*/ 4968849 w 7467600"/>
              <a:gd name="connsiteY774" fmla="*/ 962318 h 6858000"/>
              <a:gd name="connsiteX775" fmla="*/ 5104039 w 7467600"/>
              <a:gd name="connsiteY775" fmla="*/ 940634 h 6858000"/>
              <a:gd name="connsiteX776" fmla="*/ 5256311 w 7467600"/>
              <a:gd name="connsiteY776" fmla="*/ 916490 h 6858000"/>
              <a:gd name="connsiteX777" fmla="*/ 5377381 w 7467600"/>
              <a:gd name="connsiteY777" fmla="*/ 912671 h 6858000"/>
              <a:gd name="connsiteX778" fmla="*/ 5460148 w 7467600"/>
              <a:gd name="connsiteY778" fmla="*/ 911442 h 6858000"/>
              <a:gd name="connsiteX779" fmla="*/ 5648971 w 7467600"/>
              <a:gd name="connsiteY779" fmla="*/ 891331 h 6858000"/>
              <a:gd name="connsiteX780" fmla="*/ 5844807 w 7467600"/>
              <a:gd name="connsiteY780" fmla="*/ 870718 h 6858000"/>
              <a:gd name="connsiteX781" fmla="*/ 5862975 w 7467600"/>
              <a:gd name="connsiteY781" fmla="*/ 869756 h 6858000"/>
              <a:gd name="connsiteX782" fmla="*/ 5920887 w 7467600"/>
              <a:gd name="connsiteY782" fmla="*/ 865929 h 6858000"/>
              <a:gd name="connsiteX783" fmla="*/ 5504425 w 7467600"/>
              <a:gd name="connsiteY783" fmla="*/ 848067 h 6858000"/>
              <a:gd name="connsiteX784" fmla="*/ 3607114 w 7467600"/>
              <a:gd name="connsiteY784" fmla="*/ 467441 h 6858000"/>
              <a:gd name="connsiteX785" fmla="*/ 3296242 w 7467600"/>
              <a:gd name="connsiteY785" fmla="*/ 807991 h 6858000"/>
              <a:gd name="connsiteX786" fmla="*/ 3174674 w 7467600"/>
              <a:gd name="connsiteY786" fmla="*/ 919759 h 6858000"/>
              <a:gd name="connsiteX787" fmla="*/ 3042978 w 7467600"/>
              <a:gd name="connsiteY787" fmla="*/ 1054894 h 6858000"/>
              <a:gd name="connsiteX788" fmla="*/ 2968914 w 7467600"/>
              <a:gd name="connsiteY788" fmla="*/ 1133756 h 6858000"/>
              <a:gd name="connsiteX789" fmla="*/ 3103823 w 7467600"/>
              <a:gd name="connsiteY789" fmla="*/ 1026814 h 6858000"/>
              <a:gd name="connsiteX790" fmla="*/ 3607114 w 7467600"/>
              <a:gd name="connsiteY790" fmla="*/ 467441 h 6858000"/>
              <a:gd name="connsiteX791" fmla="*/ 3744487 w 7467600"/>
              <a:gd name="connsiteY791" fmla="*/ 383136 h 6858000"/>
              <a:gd name="connsiteX792" fmla="*/ 3970213 w 7467600"/>
              <a:gd name="connsiteY792" fmla="*/ 995559 h 6858000"/>
              <a:gd name="connsiteX793" fmla="*/ 3744487 w 7467600"/>
              <a:gd name="connsiteY793" fmla="*/ 383136 h 6858000"/>
              <a:gd name="connsiteX794" fmla="*/ 3624562 w 7467600"/>
              <a:gd name="connsiteY794" fmla="*/ 367041 h 6858000"/>
              <a:gd name="connsiteX795" fmla="*/ 3489712 w 7467600"/>
              <a:gd name="connsiteY795" fmla="*/ 485386 h 6858000"/>
              <a:gd name="connsiteX796" fmla="*/ 3182994 w 7467600"/>
              <a:gd name="connsiteY796" fmla="*/ 828265 h 6858000"/>
              <a:gd name="connsiteX797" fmla="*/ 2892114 w 7467600"/>
              <a:gd name="connsiteY797" fmla="*/ 1172635 h 6858000"/>
              <a:gd name="connsiteX798" fmla="*/ 3021459 w 7467600"/>
              <a:gd name="connsiteY798" fmla="*/ 1035385 h 6858000"/>
              <a:gd name="connsiteX799" fmla="*/ 3153873 w 7467600"/>
              <a:gd name="connsiteY799" fmla="*/ 898971 h 6858000"/>
              <a:gd name="connsiteX800" fmla="*/ 3276511 w 7467600"/>
              <a:gd name="connsiteY800" fmla="*/ 786423 h 6858000"/>
              <a:gd name="connsiteX801" fmla="*/ 3584154 w 7467600"/>
              <a:gd name="connsiteY801" fmla="*/ 448218 h 6858000"/>
              <a:gd name="connsiteX802" fmla="*/ 3624562 w 7467600"/>
              <a:gd name="connsiteY802" fmla="*/ 367041 h 6858000"/>
              <a:gd name="connsiteX803" fmla="*/ 3766672 w 7467600"/>
              <a:gd name="connsiteY803" fmla="*/ 359429 h 6858000"/>
              <a:gd name="connsiteX804" fmla="*/ 3996338 w 7467600"/>
              <a:gd name="connsiteY804" fmla="*/ 968237 h 6858000"/>
              <a:gd name="connsiteX805" fmla="*/ 3766672 w 7467600"/>
              <a:gd name="connsiteY805" fmla="*/ 359429 h 6858000"/>
              <a:gd name="connsiteX806" fmla="*/ 5805386 w 7467600"/>
              <a:gd name="connsiteY806" fmla="*/ 239240 h 6858000"/>
              <a:gd name="connsiteX807" fmla="*/ 5736947 w 7467600"/>
              <a:gd name="connsiteY807" fmla="*/ 261367 h 6858000"/>
              <a:gd name="connsiteX808" fmla="*/ 5427012 w 7467600"/>
              <a:gd name="connsiteY808" fmla="*/ 311272 h 6858000"/>
              <a:gd name="connsiteX809" fmla="*/ 5147818 w 7467600"/>
              <a:gd name="connsiteY809" fmla="*/ 322112 h 6858000"/>
              <a:gd name="connsiteX810" fmla="*/ 5060854 w 7467600"/>
              <a:gd name="connsiteY810" fmla="*/ 311882 h 6858000"/>
              <a:gd name="connsiteX811" fmla="*/ 4945989 w 7467600"/>
              <a:gd name="connsiteY811" fmla="*/ 300516 h 6858000"/>
              <a:gd name="connsiteX812" fmla="*/ 5410479 w 7467600"/>
              <a:gd name="connsiteY812" fmla="*/ 348434 h 6858000"/>
              <a:gd name="connsiteX813" fmla="*/ 5805386 w 7467600"/>
              <a:gd name="connsiteY813" fmla="*/ 239240 h 6858000"/>
              <a:gd name="connsiteX814" fmla="*/ 5905192 w 7467600"/>
              <a:gd name="connsiteY814" fmla="*/ 163079 h 6858000"/>
              <a:gd name="connsiteX815" fmla="*/ 5865655 w 7467600"/>
              <a:gd name="connsiteY815" fmla="*/ 171901 h 6858000"/>
              <a:gd name="connsiteX816" fmla="*/ 5259740 w 7467600"/>
              <a:gd name="connsiteY816" fmla="*/ 257013 h 6858000"/>
              <a:gd name="connsiteX817" fmla="*/ 5208466 w 7467600"/>
              <a:gd name="connsiteY817" fmla="*/ 257550 h 6858000"/>
              <a:gd name="connsiteX818" fmla="*/ 4980204 w 7467600"/>
              <a:gd name="connsiteY818" fmla="*/ 271903 h 6858000"/>
              <a:gd name="connsiteX819" fmla="*/ 5068068 w 7467600"/>
              <a:gd name="connsiteY819" fmla="*/ 282244 h 6858000"/>
              <a:gd name="connsiteX820" fmla="*/ 5153231 w 7467600"/>
              <a:gd name="connsiteY820" fmla="*/ 292240 h 6858000"/>
              <a:gd name="connsiteX821" fmla="*/ 5426491 w 7467600"/>
              <a:gd name="connsiteY821" fmla="*/ 281128 h 6858000"/>
              <a:gd name="connsiteX822" fmla="*/ 5731212 w 7467600"/>
              <a:gd name="connsiteY822" fmla="*/ 231951 h 6858000"/>
              <a:gd name="connsiteX823" fmla="*/ 5905192 w 7467600"/>
              <a:gd name="connsiteY823" fmla="*/ 163079 h 6858000"/>
              <a:gd name="connsiteX824" fmla="*/ 5944437 w 7467600"/>
              <a:gd name="connsiteY824" fmla="*/ 113829 h 6858000"/>
              <a:gd name="connsiteX825" fmla="*/ 5825032 w 7467600"/>
              <a:gd name="connsiteY825" fmla="*/ 146405 h 6858000"/>
              <a:gd name="connsiteX826" fmla="*/ 4955599 w 7467600"/>
              <a:gd name="connsiteY826" fmla="*/ 247008 h 6858000"/>
              <a:gd name="connsiteX827" fmla="*/ 5210104 w 7467600"/>
              <a:gd name="connsiteY827" fmla="*/ 228123 h 6858000"/>
              <a:gd name="connsiteX828" fmla="*/ 5261015 w 7467600"/>
              <a:gd name="connsiteY828" fmla="*/ 227087 h 6858000"/>
              <a:gd name="connsiteX829" fmla="*/ 5861181 w 7467600"/>
              <a:gd name="connsiteY829" fmla="*/ 143093 h 6858000"/>
              <a:gd name="connsiteX830" fmla="*/ 5961252 w 7467600"/>
              <a:gd name="connsiteY830" fmla="*/ 114820 h 6858000"/>
              <a:gd name="connsiteX831" fmla="*/ 5944437 w 7467600"/>
              <a:gd name="connsiteY831" fmla="*/ 113829 h 6858000"/>
              <a:gd name="connsiteX832" fmla="*/ 3882765 w 7467600"/>
              <a:gd name="connsiteY832" fmla="*/ 0 h 6858000"/>
              <a:gd name="connsiteX833" fmla="*/ 3995099 w 7467600"/>
              <a:gd name="connsiteY833" fmla="*/ 0 h 6858000"/>
              <a:gd name="connsiteX834" fmla="*/ 4163818 w 7467600"/>
              <a:gd name="connsiteY834" fmla="*/ 234104 h 6858000"/>
              <a:gd name="connsiteX835" fmla="*/ 4172099 w 7467600"/>
              <a:gd name="connsiteY835" fmla="*/ 234207 h 6858000"/>
              <a:gd name="connsiteX836" fmla="*/ 4784282 w 7467600"/>
              <a:gd name="connsiteY836" fmla="*/ 276561 h 6858000"/>
              <a:gd name="connsiteX837" fmla="*/ 4801687 w 7467600"/>
              <a:gd name="connsiteY837" fmla="*/ 267764 h 6858000"/>
              <a:gd name="connsiteX838" fmla="*/ 6082788 w 7467600"/>
              <a:gd name="connsiteY838" fmla="*/ 64119 h 6858000"/>
              <a:gd name="connsiteX839" fmla="*/ 6099442 w 7467600"/>
              <a:gd name="connsiteY839" fmla="*/ 82568 h 6858000"/>
              <a:gd name="connsiteX840" fmla="*/ 4804137 w 7467600"/>
              <a:gd name="connsiteY840" fmla="*/ 320931 h 6858000"/>
              <a:gd name="connsiteX841" fmla="*/ 4227047 w 7467600"/>
              <a:gd name="connsiteY841" fmla="*/ 313415 h 6858000"/>
              <a:gd name="connsiteX842" fmla="*/ 4346041 w 7467600"/>
              <a:gd name="connsiteY842" fmla="*/ 456086 h 6858000"/>
              <a:gd name="connsiteX843" fmla="*/ 4870967 w 7467600"/>
              <a:gd name="connsiteY843" fmla="*/ 963061 h 6858000"/>
              <a:gd name="connsiteX844" fmla="*/ 4889647 w 7467600"/>
              <a:gd name="connsiteY844" fmla="*/ 957147 h 6858000"/>
              <a:gd name="connsiteX845" fmla="*/ 5422504 w 7467600"/>
              <a:gd name="connsiteY845" fmla="*/ 805191 h 6858000"/>
              <a:gd name="connsiteX846" fmla="*/ 6087656 w 7467600"/>
              <a:gd name="connsiteY846" fmla="*/ 826703 h 6858000"/>
              <a:gd name="connsiteX847" fmla="*/ 6058717 w 7467600"/>
              <a:gd name="connsiteY847" fmla="*/ 865992 h 6858000"/>
              <a:gd name="connsiteX848" fmla="*/ 4974153 w 7467600"/>
              <a:gd name="connsiteY848" fmla="*/ 1045456 h 6858000"/>
              <a:gd name="connsiteX849" fmla="*/ 5627835 w 7467600"/>
              <a:gd name="connsiteY849" fmla="*/ 1472077 h 6858000"/>
              <a:gd name="connsiteX850" fmla="*/ 5629817 w 7467600"/>
              <a:gd name="connsiteY850" fmla="*/ 1471412 h 6858000"/>
              <a:gd name="connsiteX851" fmla="*/ 5634124 w 7467600"/>
              <a:gd name="connsiteY851" fmla="*/ 1470572 h 6858000"/>
              <a:gd name="connsiteX852" fmla="*/ 5755832 w 7467600"/>
              <a:gd name="connsiteY852" fmla="*/ 1383886 h 6858000"/>
              <a:gd name="connsiteX853" fmla="*/ 6014186 w 7467600"/>
              <a:gd name="connsiteY853" fmla="*/ 1279799 h 6858000"/>
              <a:gd name="connsiteX854" fmla="*/ 6901619 w 7467600"/>
              <a:gd name="connsiteY854" fmla="*/ 1047874 h 6858000"/>
              <a:gd name="connsiteX855" fmla="*/ 6931566 w 7467600"/>
              <a:gd name="connsiteY855" fmla="*/ 1062034 h 6858000"/>
              <a:gd name="connsiteX856" fmla="*/ 5790982 w 7467600"/>
              <a:gd name="connsiteY856" fmla="*/ 1561380 h 6858000"/>
              <a:gd name="connsiteX857" fmla="*/ 6188971 w 7467600"/>
              <a:gd name="connsiteY857" fmla="*/ 1755168 h 6858000"/>
              <a:gd name="connsiteX858" fmla="*/ 6202446 w 7467600"/>
              <a:gd name="connsiteY858" fmla="*/ 1752268 h 6858000"/>
              <a:gd name="connsiteX859" fmla="*/ 7179560 w 7467600"/>
              <a:gd name="connsiteY859" fmla="*/ 1467551 h 6858000"/>
              <a:gd name="connsiteX860" fmla="*/ 7158730 w 7467600"/>
              <a:gd name="connsiteY860" fmla="*/ 1507835 h 6858000"/>
              <a:gd name="connsiteX861" fmla="*/ 6326959 w 7467600"/>
              <a:gd name="connsiteY861" fmla="*/ 1817686 h 6858000"/>
              <a:gd name="connsiteX862" fmla="*/ 6537433 w 7467600"/>
              <a:gd name="connsiteY862" fmla="*/ 1907790 h 6858000"/>
              <a:gd name="connsiteX863" fmla="*/ 6550221 w 7467600"/>
              <a:gd name="connsiteY863" fmla="*/ 1910729 h 6858000"/>
              <a:gd name="connsiteX864" fmla="*/ 6964438 w 7467600"/>
              <a:gd name="connsiteY864" fmla="*/ 2209505 h 6858000"/>
              <a:gd name="connsiteX865" fmla="*/ 7367862 w 7467600"/>
              <a:gd name="connsiteY865" fmla="*/ 2806833 h 6858000"/>
              <a:gd name="connsiteX866" fmla="*/ 7364329 w 7467600"/>
              <a:gd name="connsiteY866" fmla="*/ 2826907 h 6858000"/>
              <a:gd name="connsiteX867" fmla="*/ 7290545 w 7467600"/>
              <a:gd name="connsiteY867" fmla="*/ 2850663 h 6858000"/>
              <a:gd name="connsiteX868" fmla="*/ 6472036 w 7467600"/>
              <a:gd name="connsiteY868" fmla="*/ 1959003 h 6858000"/>
              <a:gd name="connsiteX869" fmla="*/ 5792897 w 7467600"/>
              <a:gd name="connsiteY869" fmla="*/ 1647747 h 6858000"/>
              <a:gd name="connsiteX870" fmla="*/ 5842751 w 7467600"/>
              <a:gd name="connsiteY870" fmla="*/ 1816112 h 6858000"/>
              <a:gd name="connsiteX871" fmla="*/ 5847424 w 7467600"/>
              <a:gd name="connsiteY871" fmla="*/ 1815776 h 6858000"/>
              <a:gd name="connsiteX872" fmla="*/ 6399821 w 7467600"/>
              <a:gd name="connsiteY872" fmla="*/ 2344799 h 6858000"/>
              <a:gd name="connsiteX873" fmla="*/ 6323232 w 7467600"/>
              <a:gd name="connsiteY873" fmla="*/ 2389634 h 6858000"/>
              <a:gd name="connsiteX874" fmla="*/ 5942958 w 7467600"/>
              <a:gd name="connsiteY874" fmla="*/ 2077708 h 6858000"/>
              <a:gd name="connsiteX875" fmla="*/ 5921559 w 7467600"/>
              <a:gd name="connsiteY875" fmla="*/ 2378596 h 6858000"/>
              <a:gd name="connsiteX876" fmla="*/ 5817651 w 7467600"/>
              <a:gd name="connsiteY876" fmla="*/ 3023919 h 6858000"/>
              <a:gd name="connsiteX877" fmla="*/ 5729634 w 7467600"/>
              <a:gd name="connsiteY877" fmla="*/ 3051849 h 6858000"/>
              <a:gd name="connsiteX878" fmla="*/ 5611018 w 7467600"/>
              <a:gd name="connsiteY878" fmla="*/ 2316769 h 6858000"/>
              <a:gd name="connsiteX879" fmla="*/ 5687608 w 7467600"/>
              <a:gd name="connsiteY879" fmla="*/ 2039972 h 6858000"/>
              <a:gd name="connsiteX880" fmla="*/ 5657554 w 7467600"/>
              <a:gd name="connsiteY880" fmla="*/ 1576445 h 6858000"/>
              <a:gd name="connsiteX881" fmla="*/ 5150475 w 7467600"/>
              <a:gd name="connsiteY881" fmla="*/ 1274012 h 6858000"/>
              <a:gd name="connsiteX882" fmla="*/ 5349142 w 7467600"/>
              <a:gd name="connsiteY882" fmla="*/ 2204405 h 6858000"/>
              <a:gd name="connsiteX883" fmla="*/ 5262214 w 7467600"/>
              <a:gd name="connsiteY883" fmla="*/ 2233836 h 6858000"/>
              <a:gd name="connsiteX884" fmla="*/ 4981539 w 7467600"/>
              <a:gd name="connsiteY884" fmla="*/ 1542201 h 6858000"/>
              <a:gd name="connsiteX885" fmla="*/ 4958461 w 7467600"/>
              <a:gd name="connsiteY885" fmla="*/ 1136957 h 6858000"/>
              <a:gd name="connsiteX886" fmla="*/ 4655015 w 7467600"/>
              <a:gd name="connsiteY886" fmla="*/ 891426 h 6858000"/>
              <a:gd name="connsiteX887" fmla="*/ 4348002 w 7467600"/>
              <a:gd name="connsiteY887" fmla="*/ 2205895 h 6858000"/>
              <a:gd name="connsiteX888" fmla="*/ 4262250 w 7467600"/>
              <a:gd name="connsiteY888" fmla="*/ 2219972 h 6858000"/>
              <a:gd name="connsiteX889" fmla="*/ 4550611 w 7467600"/>
              <a:gd name="connsiteY889" fmla="*/ 817540 h 6858000"/>
              <a:gd name="connsiteX890" fmla="*/ 4564418 w 7467600"/>
              <a:gd name="connsiteY890" fmla="*/ 808293 h 6858000"/>
              <a:gd name="connsiteX891" fmla="*/ 4266388 w 7467600"/>
              <a:gd name="connsiteY891" fmla="*/ 500083 h 6858000"/>
              <a:gd name="connsiteX892" fmla="*/ 4032842 w 7467600"/>
              <a:gd name="connsiteY892" fmla="*/ 211809 h 6858000"/>
              <a:gd name="connsiteX893" fmla="*/ 3882765 w 7467600"/>
              <a:gd name="connsiteY893" fmla="*/ 0 h 6858000"/>
              <a:gd name="connsiteX894" fmla="*/ 3721337 w 7467600"/>
              <a:gd name="connsiteY894" fmla="*/ 0 h 6858000"/>
              <a:gd name="connsiteX895" fmla="*/ 3797544 w 7467600"/>
              <a:gd name="connsiteY895" fmla="*/ 0 h 6858000"/>
              <a:gd name="connsiteX896" fmla="*/ 3775734 w 7467600"/>
              <a:gd name="connsiteY896" fmla="*/ 95131 h 6858000"/>
              <a:gd name="connsiteX897" fmla="*/ 3724807 w 7467600"/>
              <a:gd name="connsiteY897" fmla="*/ 272257 h 6858000"/>
              <a:gd name="connsiteX898" fmla="*/ 3726844 w 7467600"/>
              <a:gd name="connsiteY898" fmla="*/ 282988 h 6858000"/>
              <a:gd name="connsiteX899" fmla="*/ 3742664 w 7467600"/>
              <a:gd name="connsiteY899" fmla="*/ 279918 h 6858000"/>
              <a:gd name="connsiteX900" fmla="*/ 4103910 w 7467600"/>
              <a:gd name="connsiteY900" fmla="*/ 1161917 h 6858000"/>
              <a:gd name="connsiteX901" fmla="*/ 4020269 w 7467600"/>
              <a:gd name="connsiteY901" fmla="*/ 1200406 h 6858000"/>
              <a:gd name="connsiteX902" fmla="*/ 3674882 w 7467600"/>
              <a:gd name="connsiteY902" fmla="*/ 488524 h 6858000"/>
              <a:gd name="connsiteX903" fmla="*/ 3132682 w 7467600"/>
              <a:gd name="connsiteY903" fmla="*/ 1072284 h 6858000"/>
              <a:gd name="connsiteX904" fmla="*/ 2716346 w 7467600"/>
              <a:gd name="connsiteY904" fmla="*/ 1276376 h 6858000"/>
              <a:gd name="connsiteX905" fmla="*/ 2716772 w 7467600"/>
              <a:gd name="connsiteY905" fmla="*/ 1255462 h 6858000"/>
              <a:gd name="connsiteX906" fmla="*/ 3471096 w 7467600"/>
              <a:gd name="connsiteY906" fmla="*/ 437072 h 6858000"/>
              <a:gd name="connsiteX907" fmla="*/ 3639057 w 7467600"/>
              <a:gd name="connsiteY907" fmla="*/ 286334 h 6858000"/>
              <a:gd name="connsiteX908" fmla="*/ 3640309 w 7467600"/>
              <a:gd name="connsiteY908" fmla="*/ 284664 h 6858000"/>
              <a:gd name="connsiteX909" fmla="*/ 3646022 w 7467600"/>
              <a:gd name="connsiteY909" fmla="*/ 276711 h 6858000"/>
              <a:gd name="connsiteX910" fmla="*/ 3707943 w 7467600"/>
              <a:gd name="connsiteY910" fmla="*/ 65958 h 6858000"/>
              <a:gd name="connsiteX911" fmla="*/ 3721337 w 7467600"/>
              <a:gd name="connsiteY911" fmla="*/ 0 h 6858000"/>
              <a:gd name="connsiteX912" fmla="*/ 2867960 w 7467600"/>
              <a:gd name="connsiteY912" fmla="*/ 0 h 6858000"/>
              <a:gd name="connsiteX913" fmla="*/ 2926351 w 7467600"/>
              <a:gd name="connsiteY913" fmla="*/ 0 h 6858000"/>
              <a:gd name="connsiteX914" fmla="*/ 2902823 w 7467600"/>
              <a:gd name="connsiteY914" fmla="*/ 262929 h 6858000"/>
              <a:gd name="connsiteX915" fmla="*/ 2940663 w 7467600"/>
              <a:gd name="connsiteY915" fmla="*/ 140884 h 6858000"/>
              <a:gd name="connsiteX916" fmla="*/ 2947039 w 7467600"/>
              <a:gd name="connsiteY916" fmla="*/ 122524 h 6858000"/>
              <a:gd name="connsiteX917" fmla="*/ 2984316 w 7467600"/>
              <a:gd name="connsiteY917" fmla="*/ 0 h 6858000"/>
              <a:gd name="connsiteX918" fmla="*/ 3016114 w 7467600"/>
              <a:gd name="connsiteY918" fmla="*/ 0 h 6858000"/>
              <a:gd name="connsiteX919" fmla="*/ 2979949 w 7467600"/>
              <a:gd name="connsiteY919" fmla="*/ 119274 h 6858000"/>
              <a:gd name="connsiteX920" fmla="*/ 3023879 w 7467600"/>
              <a:gd name="connsiteY920" fmla="*/ 0 h 6858000"/>
              <a:gd name="connsiteX921" fmla="*/ 3105400 w 7467600"/>
              <a:gd name="connsiteY921" fmla="*/ 0 h 6858000"/>
              <a:gd name="connsiteX922" fmla="*/ 3094669 w 7467600"/>
              <a:gd name="connsiteY922" fmla="*/ 30308 h 6858000"/>
              <a:gd name="connsiteX923" fmla="*/ 2901945 w 7467600"/>
              <a:gd name="connsiteY923" fmla="*/ 466538 h 6858000"/>
              <a:gd name="connsiteX924" fmla="*/ 2815209 w 7467600"/>
              <a:gd name="connsiteY924" fmla="*/ 497361 h 6858000"/>
              <a:gd name="connsiteX925" fmla="*/ 2844845 w 7467600"/>
              <a:gd name="connsiteY925" fmla="*/ 127638 h 6858000"/>
              <a:gd name="connsiteX926" fmla="*/ 2867960 w 7467600"/>
              <a:gd name="connsiteY926" fmla="*/ 0 h 6858000"/>
              <a:gd name="connsiteX927" fmla="*/ 1057230 w 7467600"/>
              <a:gd name="connsiteY927" fmla="*/ 0 h 6858000"/>
              <a:gd name="connsiteX928" fmla="*/ 1111003 w 7467600"/>
              <a:gd name="connsiteY928" fmla="*/ 0 h 6858000"/>
              <a:gd name="connsiteX929" fmla="*/ 1125553 w 7467600"/>
              <a:gd name="connsiteY929" fmla="*/ 52588 h 6858000"/>
              <a:gd name="connsiteX930" fmla="*/ 1304276 w 7467600"/>
              <a:gd name="connsiteY930" fmla="*/ 476275 h 6858000"/>
              <a:gd name="connsiteX931" fmla="*/ 1492066 w 7467600"/>
              <a:gd name="connsiteY931" fmla="*/ 886333 h 6858000"/>
              <a:gd name="connsiteX932" fmla="*/ 1423698 w 7467600"/>
              <a:gd name="connsiteY932" fmla="*/ 710817 h 6858000"/>
              <a:gd name="connsiteX933" fmla="*/ 1357609 w 7467600"/>
              <a:gd name="connsiteY933" fmla="*/ 532892 h 6858000"/>
              <a:gd name="connsiteX934" fmla="*/ 1309550 w 7467600"/>
              <a:gd name="connsiteY934" fmla="*/ 374031 h 6858000"/>
              <a:gd name="connsiteX935" fmla="*/ 1193673 w 7467600"/>
              <a:gd name="connsiteY935" fmla="*/ 49533 h 6858000"/>
              <a:gd name="connsiteX936" fmla="*/ 1164391 w 7467600"/>
              <a:gd name="connsiteY936" fmla="*/ 0 h 6858000"/>
              <a:gd name="connsiteX937" fmla="*/ 1200666 w 7467600"/>
              <a:gd name="connsiteY937" fmla="*/ 0 h 6858000"/>
              <a:gd name="connsiteX938" fmla="*/ 1223408 w 7467600"/>
              <a:gd name="connsiteY938" fmla="*/ 38996 h 6858000"/>
              <a:gd name="connsiteX939" fmla="*/ 1339635 w 7467600"/>
              <a:gd name="connsiteY939" fmla="*/ 365517 h 6858000"/>
              <a:gd name="connsiteX940" fmla="*/ 1387469 w 7467600"/>
              <a:gd name="connsiteY940" fmla="*/ 523079 h 6858000"/>
              <a:gd name="connsiteX941" fmla="*/ 1452685 w 7467600"/>
              <a:gd name="connsiteY941" fmla="*/ 699806 h 6858000"/>
              <a:gd name="connsiteX942" fmla="*/ 1492092 w 7467600"/>
              <a:gd name="connsiteY942" fmla="*/ 800424 h 6858000"/>
              <a:gd name="connsiteX943" fmla="*/ 1455302 w 7467600"/>
              <a:gd name="connsiteY943" fmla="*/ 632913 h 6858000"/>
              <a:gd name="connsiteX944" fmla="*/ 1222336 w 7467600"/>
              <a:gd name="connsiteY944" fmla="*/ 9480 h 6858000"/>
              <a:gd name="connsiteX945" fmla="*/ 1214634 w 7467600"/>
              <a:gd name="connsiteY945" fmla="*/ 0 h 6858000"/>
              <a:gd name="connsiteX946" fmla="*/ 1289827 w 7467600"/>
              <a:gd name="connsiteY946" fmla="*/ 0 h 6858000"/>
              <a:gd name="connsiteX947" fmla="*/ 1321076 w 7467600"/>
              <a:gd name="connsiteY947" fmla="*/ 59722 h 6858000"/>
              <a:gd name="connsiteX948" fmla="*/ 1512579 w 7467600"/>
              <a:gd name="connsiteY948" fmla="*/ 626441 h 6858000"/>
              <a:gd name="connsiteX949" fmla="*/ 1506076 w 7467600"/>
              <a:gd name="connsiteY949" fmla="*/ 1089289 h 6858000"/>
              <a:gd name="connsiteX950" fmla="*/ 1486346 w 7467600"/>
              <a:gd name="connsiteY950" fmla="*/ 1079919 h 6858000"/>
              <a:gd name="connsiteX951" fmla="*/ 1070511 w 7467600"/>
              <a:gd name="connsiteY951" fmla="*/ 48609 h 6858000"/>
              <a:gd name="connsiteX952" fmla="*/ 1057230 w 7467600"/>
              <a:gd name="connsiteY952" fmla="*/ 0 h 6858000"/>
              <a:gd name="connsiteX953" fmla="*/ 43151 w 7467600"/>
              <a:gd name="connsiteY953" fmla="*/ 0 h 6858000"/>
              <a:gd name="connsiteX954" fmla="*/ 95283 w 7467600"/>
              <a:gd name="connsiteY954" fmla="*/ 0 h 6858000"/>
              <a:gd name="connsiteX955" fmla="*/ 300708 w 7467600"/>
              <a:gd name="connsiteY955" fmla="*/ 154571 h 6858000"/>
              <a:gd name="connsiteX956" fmla="*/ 530414 w 7467600"/>
              <a:gd name="connsiteY956" fmla="*/ 354673 h 6858000"/>
              <a:gd name="connsiteX957" fmla="*/ 333785 w 7467600"/>
              <a:gd name="connsiteY957" fmla="*/ 161564 h 6858000"/>
              <a:gd name="connsiteX958" fmla="*/ 147005 w 7467600"/>
              <a:gd name="connsiteY958" fmla="*/ 0 h 6858000"/>
              <a:gd name="connsiteX959" fmla="*/ 272509 w 7467600"/>
              <a:gd name="connsiteY959" fmla="*/ 0 h 6858000"/>
              <a:gd name="connsiteX960" fmla="*/ 326276 w 7467600"/>
              <a:gd name="connsiteY960" fmla="*/ 45847 h 6858000"/>
              <a:gd name="connsiteX961" fmla="*/ 823759 w 7467600"/>
              <a:gd name="connsiteY961" fmla="*/ 574145 h 6858000"/>
              <a:gd name="connsiteX962" fmla="*/ 811254 w 7467600"/>
              <a:gd name="connsiteY962" fmla="*/ 665546 h 6858000"/>
              <a:gd name="connsiteX963" fmla="*/ 154042 w 7467600"/>
              <a:gd name="connsiteY963" fmla="*/ 261522 h 6858000"/>
              <a:gd name="connsiteX964" fmla="*/ 13550 w 7467600"/>
              <a:gd name="connsiteY964" fmla="*/ 158423 h 6858000"/>
              <a:gd name="connsiteX965" fmla="*/ 0 w 7467600"/>
              <a:gd name="connsiteY965" fmla="*/ 146618 h 6858000"/>
              <a:gd name="connsiteX966" fmla="*/ 0 w 7467600"/>
              <a:gd name="connsiteY966" fmla="*/ 59161 h 6858000"/>
              <a:gd name="connsiteX967" fmla="*/ 45427 w 7467600"/>
              <a:gd name="connsiteY967" fmla="*/ 101078 h 6858000"/>
              <a:gd name="connsiteX968" fmla="*/ 630103 w 7467600"/>
              <a:gd name="connsiteY968" fmla="*/ 485885 h 6858000"/>
              <a:gd name="connsiteX969" fmla="*/ 532040 w 7467600"/>
              <a:gd name="connsiteY969" fmla="*/ 399359 h 6858000"/>
              <a:gd name="connsiteX970" fmla="*/ 517618 w 7467600"/>
              <a:gd name="connsiteY970" fmla="*/ 385726 h 6858000"/>
              <a:gd name="connsiteX971" fmla="*/ 285074 w 7467600"/>
              <a:gd name="connsiteY971" fmla="*/ 182755 h 6858000"/>
              <a:gd name="connsiteX972" fmla="*/ 43151 w 7467600"/>
              <a:gd name="connsiteY97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015907 w 7467600"/>
              <a:gd name="connsiteY78" fmla="*/ 5541548 h 6858000"/>
              <a:gd name="connsiteX79" fmla="*/ 7259646 w 7467600"/>
              <a:gd name="connsiteY79" fmla="*/ 5765985 h 6858000"/>
              <a:gd name="connsiteX80" fmla="*/ 7467600 w 7467600"/>
              <a:gd name="connsiteY80" fmla="*/ 6012219 h 6858000"/>
              <a:gd name="connsiteX81" fmla="*/ 7105827 w 7467600"/>
              <a:gd name="connsiteY81" fmla="*/ 5718700 h 6858000"/>
              <a:gd name="connsiteX82" fmla="*/ 7356878 w 7467600"/>
              <a:gd name="connsiteY82" fmla="*/ 5981332 h 6858000"/>
              <a:gd name="connsiteX83" fmla="*/ 7467600 w 7467600"/>
              <a:gd name="connsiteY83" fmla="*/ 6117703 h 6858000"/>
              <a:gd name="connsiteX84" fmla="*/ 7467600 w 7467600"/>
              <a:gd name="connsiteY84" fmla="*/ 6163634 h 6858000"/>
              <a:gd name="connsiteX85" fmla="*/ 7403637 w 7467600"/>
              <a:gd name="connsiteY85" fmla="*/ 6083957 h 6858000"/>
              <a:gd name="connsiteX86" fmla="*/ 7254615 w 7467600"/>
              <a:gd name="connsiteY86" fmla="*/ 5911918 h 6858000"/>
              <a:gd name="connsiteX87" fmla="*/ 7312589 w 7467600"/>
              <a:gd name="connsiteY87" fmla="*/ 5982309 h 6858000"/>
              <a:gd name="connsiteX88" fmla="*/ 7448321 w 7467600"/>
              <a:gd name="connsiteY88" fmla="*/ 6190991 h 6858000"/>
              <a:gd name="connsiteX89" fmla="*/ 7467600 w 7467600"/>
              <a:gd name="connsiteY89" fmla="*/ 6221686 h 6858000"/>
              <a:gd name="connsiteX90" fmla="*/ 7467600 w 7467600"/>
              <a:gd name="connsiteY90" fmla="*/ 6334256 h 6858000"/>
              <a:gd name="connsiteX91" fmla="*/ 7454976 w 7467600"/>
              <a:gd name="connsiteY91" fmla="*/ 6318297 h 6858000"/>
              <a:gd name="connsiteX92" fmla="*/ 7042773 w 7467600"/>
              <a:gd name="connsiteY92" fmla="*/ 5734011 h 6858000"/>
              <a:gd name="connsiteX93" fmla="*/ 1456157 w 7467600"/>
              <a:gd name="connsiteY93" fmla="*/ 5371404 h 6858000"/>
              <a:gd name="connsiteX94" fmla="*/ 1244432 w 7467600"/>
              <a:gd name="connsiteY94" fmla="*/ 5385601 h 6858000"/>
              <a:gd name="connsiteX95" fmla="*/ 973990 w 7467600"/>
              <a:gd name="connsiteY95" fmla="*/ 5424940 h 6858000"/>
              <a:gd name="connsiteX96" fmla="*/ 1103809 w 7467600"/>
              <a:gd name="connsiteY96" fmla="*/ 5433720 h 6858000"/>
              <a:gd name="connsiteX97" fmla="*/ 1123454 w 7467600"/>
              <a:gd name="connsiteY97" fmla="*/ 5435727 h 6858000"/>
              <a:gd name="connsiteX98" fmla="*/ 1737017 w 7467600"/>
              <a:gd name="connsiteY98" fmla="*/ 5452183 h 6858000"/>
              <a:gd name="connsiteX99" fmla="*/ 1824397 w 7467600"/>
              <a:gd name="connsiteY99" fmla="*/ 5447757 h 6858000"/>
              <a:gd name="connsiteX100" fmla="*/ 2070059 w 7467600"/>
              <a:gd name="connsiteY100" fmla="*/ 5441660 h 6858000"/>
              <a:gd name="connsiteX101" fmla="*/ 1456157 w 7467600"/>
              <a:gd name="connsiteY101" fmla="*/ 5371404 h 6858000"/>
              <a:gd name="connsiteX102" fmla="*/ 4988186 w 7467600"/>
              <a:gd name="connsiteY102" fmla="*/ 5216467 h 6858000"/>
              <a:gd name="connsiteX103" fmla="*/ 4777334 w 7467600"/>
              <a:gd name="connsiteY103" fmla="*/ 5406072 h 6858000"/>
              <a:gd name="connsiteX104" fmla="*/ 4718341 w 7467600"/>
              <a:gd name="connsiteY104" fmla="*/ 5468043 h 6858000"/>
              <a:gd name="connsiteX105" fmla="*/ 4604655 w 7467600"/>
              <a:gd name="connsiteY105" fmla="*/ 5583434 h 6858000"/>
              <a:gd name="connsiteX106" fmla="*/ 4565074 w 7467600"/>
              <a:gd name="connsiteY106" fmla="*/ 5618550 h 6858000"/>
              <a:gd name="connsiteX107" fmla="*/ 4988186 w 7467600"/>
              <a:gd name="connsiteY107" fmla="*/ 5216467 h 6858000"/>
              <a:gd name="connsiteX108" fmla="*/ 4978032 w 7467600"/>
              <a:gd name="connsiteY108" fmla="*/ 5183809 h 6858000"/>
              <a:gd name="connsiteX109" fmla="*/ 4463413 w 7467600"/>
              <a:gd name="connsiteY109" fmla="*/ 5615162 h 6858000"/>
              <a:gd name="connsiteX110" fmla="*/ 4358134 w 7467600"/>
              <a:gd name="connsiteY110" fmla="*/ 5742791 h 6858000"/>
              <a:gd name="connsiteX111" fmla="*/ 4376219 w 7467600"/>
              <a:gd name="connsiteY111" fmla="*/ 5729027 h 6858000"/>
              <a:gd name="connsiteX112" fmla="*/ 4582340 w 7467600"/>
              <a:gd name="connsiteY112" fmla="*/ 5561037 h 6858000"/>
              <a:gd name="connsiteX113" fmla="*/ 4694684 w 7467600"/>
              <a:gd name="connsiteY113" fmla="*/ 5447098 h 6858000"/>
              <a:gd name="connsiteX114" fmla="*/ 4754123 w 7467600"/>
              <a:gd name="connsiteY114" fmla="*/ 5384643 h 6858000"/>
              <a:gd name="connsiteX115" fmla="*/ 4978032 w 7467600"/>
              <a:gd name="connsiteY115" fmla="*/ 5183809 h 6858000"/>
              <a:gd name="connsiteX116" fmla="*/ 1903353 w 7467600"/>
              <a:gd name="connsiteY116" fmla="*/ 5044827 h 6858000"/>
              <a:gd name="connsiteX117" fmla="*/ 1936931 w 7467600"/>
              <a:gd name="connsiteY117" fmla="*/ 5093954 h 6858000"/>
              <a:gd name="connsiteX118" fmla="*/ 2195868 w 7467600"/>
              <a:gd name="connsiteY118" fmla="*/ 5396574 h 6858000"/>
              <a:gd name="connsiteX119" fmla="*/ 2088852 w 7467600"/>
              <a:gd name="connsiteY119" fmla="*/ 5166123 h 6858000"/>
              <a:gd name="connsiteX120" fmla="*/ 1958241 w 7467600"/>
              <a:gd name="connsiteY120" fmla="*/ 5067955 h 6858000"/>
              <a:gd name="connsiteX121" fmla="*/ 1903353 w 7467600"/>
              <a:gd name="connsiteY121" fmla="*/ 5044827 h 6858000"/>
              <a:gd name="connsiteX122" fmla="*/ 1979378 w 7467600"/>
              <a:gd name="connsiteY122" fmla="*/ 4769504 h 6858000"/>
              <a:gd name="connsiteX123" fmla="*/ 2882120 w 7467600"/>
              <a:gd name="connsiteY123" fmla="*/ 5064547 h 6858000"/>
              <a:gd name="connsiteX124" fmla="*/ 2793103 w 7467600"/>
              <a:gd name="connsiteY124" fmla="*/ 5039699 h 6858000"/>
              <a:gd name="connsiteX125" fmla="*/ 2770041 w 7467600"/>
              <a:gd name="connsiteY125" fmla="*/ 5033634 h 6858000"/>
              <a:gd name="connsiteX126" fmla="*/ 1979378 w 7467600"/>
              <a:gd name="connsiteY126" fmla="*/ 4769504 h 6858000"/>
              <a:gd name="connsiteX127" fmla="*/ 1927410 w 7467600"/>
              <a:gd name="connsiteY127" fmla="*/ 4716164 h 6858000"/>
              <a:gd name="connsiteX128" fmla="*/ 1959587 w 7467600"/>
              <a:gd name="connsiteY128" fmla="*/ 4728849 h 6858000"/>
              <a:gd name="connsiteX129" fmla="*/ 2777707 w 7467600"/>
              <a:gd name="connsiteY129" fmla="*/ 5003991 h 6858000"/>
              <a:gd name="connsiteX130" fmla="*/ 2800768 w 7467600"/>
              <a:gd name="connsiteY130" fmla="*/ 5010056 h 6858000"/>
              <a:gd name="connsiteX131" fmla="*/ 2879408 w 7467600"/>
              <a:gd name="connsiteY131" fmla="*/ 5031590 h 6858000"/>
              <a:gd name="connsiteX132" fmla="*/ 2862295 w 7467600"/>
              <a:gd name="connsiteY132" fmla="*/ 5022958 h 6858000"/>
              <a:gd name="connsiteX133" fmla="*/ 2813343 w 7467600"/>
              <a:gd name="connsiteY133" fmla="*/ 4998369 h 6858000"/>
              <a:gd name="connsiteX134" fmla="*/ 2646245 w 7467600"/>
              <a:gd name="connsiteY134" fmla="*/ 4930999 h 6858000"/>
              <a:gd name="connsiteX135" fmla="*/ 1999243 w 7467600"/>
              <a:gd name="connsiteY135" fmla="*/ 4730524 h 6858000"/>
              <a:gd name="connsiteX136" fmla="*/ 1979527 w 7467600"/>
              <a:gd name="connsiteY136" fmla="*/ 4726651 h 6858000"/>
              <a:gd name="connsiteX137" fmla="*/ 1927410 w 7467600"/>
              <a:gd name="connsiteY137" fmla="*/ 4716164 h 6858000"/>
              <a:gd name="connsiteX138" fmla="*/ 1997014 w 7467600"/>
              <a:gd name="connsiteY138" fmla="*/ 4698007 h 6858000"/>
              <a:gd name="connsiteX139" fmla="*/ 2005458 w 7467600"/>
              <a:gd name="connsiteY139" fmla="*/ 4699540 h 6858000"/>
              <a:gd name="connsiteX140" fmla="*/ 2657186 w 7467600"/>
              <a:gd name="connsiteY140" fmla="*/ 4901687 h 6858000"/>
              <a:gd name="connsiteX141" fmla="*/ 2826662 w 7467600"/>
              <a:gd name="connsiteY141" fmla="*/ 4970362 h 6858000"/>
              <a:gd name="connsiteX142" fmla="*/ 2876100 w 7467600"/>
              <a:gd name="connsiteY142" fmla="*/ 4995397 h 6858000"/>
              <a:gd name="connsiteX143" fmla="*/ 3042600 w 7467600"/>
              <a:gd name="connsiteY143" fmla="*/ 5059532 h 6858000"/>
              <a:gd name="connsiteX144" fmla="*/ 1997014 w 7467600"/>
              <a:gd name="connsiteY144" fmla="*/ 4698007 h 6858000"/>
              <a:gd name="connsiteX145" fmla="*/ 2305292 w 7467600"/>
              <a:gd name="connsiteY145" fmla="*/ 4219492 h 6858000"/>
              <a:gd name="connsiteX146" fmla="*/ 3360922 w 7467600"/>
              <a:gd name="connsiteY146" fmla="*/ 4529373 h 6858000"/>
              <a:gd name="connsiteX147" fmla="*/ 3492420 w 7467600"/>
              <a:gd name="connsiteY147" fmla="*/ 4510145 h 6858000"/>
              <a:gd name="connsiteX148" fmla="*/ 3364086 w 7467600"/>
              <a:gd name="connsiteY148" fmla="*/ 4480340 h 6858000"/>
              <a:gd name="connsiteX149" fmla="*/ 3225818 w 7467600"/>
              <a:gd name="connsiteY149" fmla="*/ 4411822 h 6858000"/>
              <a:gd name="connsiteX150" fmla="*/ 3129696 w 7467600"/>
              <a:gd name="connsiteY150" fmla="*/ 4360704 h 6858000"/>
              <a:gd name="connsiteX151" fmla="*/ 2814545 w 7467600"/>
              <a:gd name="connsiteY151" fmla="*/ 4282955 h 6858000"/>
              <a:gd name="connsiteX152" fmla="*/ 2305292 w 7467600"/>
              <a:gd name="connsiteY152" fmla="*/ 4219492 h 6858000"/>
              <a:gd name="connsiteX153" fmla="*/ 2626982 w 7467600"/>
              <a:gd name="connsiteY153" fmla="*/ 4206450 h 6858000"/>
              <a:gd name="connsiteX154" fmla="*/ 2490617 w 7467600"/>
              <a:gd name="connsiteY154" fmla="*/ 4206951 h 6858000"/>
              <a:gd name="connsiteX155" fmla="*/ 2819869 w 7467600"/>
              <a:gd name="connsiteY155" fmla="*/ 4252936 h 6858000"/>
              <a:gd name="connsiteX156" fmla="*/ 3143018 w 7467600"/>
              <a:gd name="connsiteY156" fmla="*/ 4332698 h 6858000"/>
              <a:gd name="connsiteX157" fmla="*/ 3241520 w 7467600"/>
              <a:gd name="connsiteY157" fmla="*/ 4385112 h 6858000"/>
              <a:gd name="connsiteX158" fmla="*/ 3374575 w 7467600"/>
              <a:gd name="connsiteY158" fmla="*/ 4451517 h 6858000"/>
              <a:gd name="connsiteX159" fmla="*/ 3505221 w 7467600"/>
              <a:gd name="connsiteY159" fmla="*/ 4480757 h 6858000"/>
              <a:gd name="connsiteX160" fmla="*/ 2626982 w 7467600"/>
              <a:gd name="connsiteY160" fmla="*/ 4206450 h 6858000"/>
              <a:gd name="connsiteX161" fmla="*/ 1310106 w 7467600"/>
              <a:gd name="connsiteY161" fmla="*/ 3943217 h 6858000"/>
              <a:gd name="connsiteX162" fmla="*/ 854994 w 7467600"/>
              <a:gd name="connsiteY162" fmla="*/ 4399136 h 6858000"/>
              <a:gd name="connsiteX163" fmla="*/ 742462 w 7467600"/>
              <a:gd name="connsiteY163" fmla="*/ 4594648 h 6858000"/>
              <a:gd name="connsiteX164" fmla="*/ 820602 w 7467600"/>
              <a:gd name="connsiteY164" fmla="*/ 4485915 h 6858000"/>
              <a:gd name="connsiteX165" fmla="*/ 878295 w 7467600"/>
              <a:gd name="connsiteY165" fmla="*/ 4403594 h 6858000"/>
              <a:gd name="connsiteX166" fmla="*/ 1240607 w 7467600"/>
              <a:gd name="connsiteY166" fmla="*/ 4010401 h 6858000"/>
              <a:gd name="connsiteX167" fmla="*/ 1310106 w 7467600"/>
              <a:gd name="connsiteY167" fmla="*/ 3943217 h 6858000"/>
              <a:gd name="connsiteX168" fmla="*/ 1423113 w 7467600"/>
              <a:gd name="connsiteY168" fmla="*/ 3874565 h 6858000"/>
              <a:gd name="connsiteX169" fmla="*/ 1260565 w 7467600"/>
              <a:gd name="connsiteY169" fmla="*/ 4031982 h 6858000"/>
              <a:gd name="connsiteX170" fmla="*/ 901900 w 7467600"/>
              <a:gd name="connsiteY170" fmla="*/ 4421236 h 6858000"/>
              <a:gd name="connsiteX171" fmla="*/ 845044 w 7467600"/>
              <a:gd name="connsiteY171" fmla="*/ 4502436 h 6858000"/>
              <a:gd name="connsiteX172" fmla="*/ 685926 w 7467600"/>
              <a:gd name="connsiteY172" fmla="*/ 4703069 h 6858000"/>
              <a:gd name="connsiteX173" fmla="*/ 684248 w 7467600"/>
              <a:gd name="connsiteY173" fmla="*/ 4706721 h 6858000"/>
              <a:gd name="connsiteX174" fmla="*/ 1423113 w 7467600"/>
              <a:gd name="connsiteY174" fmla="*/ 3874565 h 6858000"/>
              <a:gd name="connsiteX175" fmla="*/ 3316479 w 7467600"/>
              <a:gd name="connsiteY175" fmla="*/ 3872136 h 6858000"/>
              <a:gd name="connsiteX176" fmla="*/ 3546806 w 7467600"/>
              <a:gd name="connsiteY176" fmla="*/ 4356139 h 6858000"/>
              <a:gd name="connsiteX177" fmla="*/ 3364433 w 7467600"/>
              <a:gd name="connsiteY177" fmla="*/ 3953121 h 6858000"/>
              <a:gd name="connsiteX178" fmla="*/ 3316479 w 7467600"/>
              <a:gd name="connsiteY178" fmla="*/ 3872136 h 6858000"/>
              <a:gd name="connsiteX179" fmla="*/ 3291335 w 7467600"/>
              <a:gd name="connsiteY179" fmla="*/ 3767420 h 6858000"/>
              <a:gd name="connsiteX180" fmla="*/ 3390805 w 7467600"/>
              <a:gd name="connsiteY180" fmla="*/ 3937163 h 6858000"/>
              <a:gd name="connsiteX181" fmla="*/ 3579062 w 7467600"/>
              <a:gd name="connsiteY181" fmla="*/ 4359040 h 6858000"/>
              <a:gd name="connsiteX182" fmla="*/ 3467355 w 7467600"/>
              <a:gd name="connsiteY182" fmla="*/ 3988130 h 6858000"/>
              <a:gd name="connsiteX183" fmla="*/ 3310753 w 7467600"/>
              <a:gd name="connsiteY183" fmla="*/ 3787140 h 6858000"/>
              <a:gd name="connsiteX184" fmla="*/ 3291335 w 7467600"/>
              <a:gd name="connsiteY184" fmla="*/ 3767420 h 6858000"/>
              <a:gd name="connsiteX185" fmla="*/ 1635889 w 7467600"/>
              <a:gd name="connsiteY185" fmla="*/ 3709494 h 6858000"/>
              <a:gd name="connsiteX186" fmla="*/ 1634800 w 7467600"/>
              <a:gd name="connsiteY186" fmla="*/ 3731111 h 6858000"/>
              <a:gd name="connsiteX187" fmla="*/ 1635889 w 7467600"/>
              <a:gd name="connsiteY187" fmla="*/ 3709494 h 6858000"/>
              <a:gd name="connsiteX188" fmla="*/ 1510397 w 7467600"/>
              <a:gd name="connsiteY188" fmla="*/ 3684705 h 6858000"/>
              <a:gd name="connsiteX189" fmla="*/ 1146550 w 7467600"/>
              <a:gd name="connsiteY189" fmla="*/ 3802012 h 6858000"/>
              <a:gd name="connsiteX190" fmla="*/ 698834 w 7467600"/>
              <a:gd name="connsiteY190" fmla="*/ 3952272 h 6858000"/>
              <a:gd name="connsiteX191" fmla="*/ 34256 w 7467600"/>
              <a:gd name="connsiteY191" fmla="*/ 4347603 h 6858000"/>
              <a:gd name="connsiteX192" fmla="*/ 527241 w 7467600"/>
              <a:gd name="connsiteY192" fmla="*/ 4065078 h 6858000"/>
              <a:gd name="connsiteX193" fmla="*/ 1510397 w 7467600"/>
              <a:gd name="connsiteY193" fmla="*/ 3684705 h 6858000"/>
              <a:gd name="connsiteX194" fmla="*/ 1313114 w 7467600"/>
              <a:gd name="connsiteY194" fmla="*/ 3655216 h 6858000"/>
              <a:gd name="connsiteX195" fmla="*/ 1109304 w 7467600"/>
              <a:gd name="connsiteY195" fmla="*/ 3669030 h 6858000"/>
              <a:gd name="connsiteX196" fmla="*/ 8129 w 7467600"/>
              <a:gd name="connsiteY196" fmla="*/ 4330519 h 6858000"/>
              <a:gd name="connsiteX197" fmla="*/ 687572 w 7467600"/>
              <a:gd name="connsiteY197" fmla="*/ 3925629 h 6858000"/>
              <a:gd name="connsiteX198" fmla="*/ 1138365 w 7467600"/>
              <a:gd name="connsiteY198" fmla="*/ 3774515 h 6858000"/>
              <a:gd name="connsiteX199" fmla="*/ 1505579 w 7467600"/>
              <a:gd name="connsiteY199" fmla="*/ 3655526 h 6858000"/>
              <a:gd name="connsiteX200" fmla="*/ 1313114 w 7467600"/>
              <a:gd name="connsiteY200" fmla="*/ 3655216 h 6858000"/>
              <a:gd name="connsiteX201" fmla="*/ 3655073 w 7467600"/>
              <a:gd name="connsiteY201" fmla="*/ 3650884 h 6858000"/>
              <a:gd name="connsiteX202" fmla="*/ 3989938 w 7467600"/>
              <a:gd name="connsiteY202" fmla="*/ 3991685 h 6858000"/>
              <a:gd name="connsiteX203" fmla="*/ 4393907 w 7467600"/>
              <a:gd name="connsiteY203" fmla="*/ 4261258 h 6858000"/>
              <a:gd name="connsiteX204" fmla="*/ 4648051 w 7467600"/>
              <a:gd name="connsiteY204" fmla="*/ 4374051 h 6858000"/>
              <a:gd name="connsiteX205" fmla="*/ 4383389 w 7467600"/>
              <a:gd name="connsiteY205" fmla="*/ 4184369 h 6858000"/>
              <a:gd name="connsiteX206" fmla="*/ 4165508 w 7467600"/>
              <a:gd name="connsiteY206" fmla="*/ 4035196 h 6858000"/>
              <a:gd name="connsiteX207" fmla="*/ 4068162 w 7467600"/>
              <a:gd name="connsiteY207" fmla="*/ 3953394 h 6858000"/>
              <a:gd name="connsiteX208" fmla="*/ 3981416 w 7467600"/>
              <a:gd name="connsiteY208" fmla="*/ 3880482 h 6858000"/>
              <a:gd name="connsiteX209" fmla="*/ 3800147 w 7467600"/>
              <a:gd name="connsiteY209" fmla="*/ 3749872 h 6858000"/>
              <a:gd name="connsiteX210" fmla="*/ 3655073 w 7467600"/>
              <a:gd name="connsiteY210" fmla="*/ 3650884 h 6858000"/>
              <a:gd name="connsiteX211" fmla="*/ 3670252 w 7467600"/>
              <a:gd name="connsiteY211" fmla="*/ 3622798 h 6858000"/>
              <a:gd name="connsiteX212" fmla="*/ 3817258 w 7467600"/>
              <a:gd name="connsiteY212" fmla="*/ 3723577 h 6858000"/>
              <a:gd name="connsiteX213" fmla="*/ 4000461 w 7467600"/>
              <a:gd name="connsiteY213" fmla="*/ 3855966 h 6858000"/>
              <a:gd name="connsiteX214" fmla="*/ 4088180 w 7467600"/>
              <a:gd name="connsiteY214" fmla="*/ 3929774 h 6858000"/>
              <a:gd name="connsiteX215" fmla="*/ 4184555 w 7467600"/>
              <a:gd name="connsiteY215" fmla="*/ 4010683 h 6858000"/>
              <a:gd name="connsiteX216" fmla="*/ 4399563 w 7467600"/>
              <a:gd name="connsiteY216" fmla="*/ 4158106 h 6858000"/>
              <a:gd name="connsiteX217" fmla="*/ 4684469 w 7467600"/>
              <a:gd name="connsiteY217" fmla="*/ 4364680 h 6858000"/>
              <a:gd name="connsiteX218" fmla="*/ 4690271 w 7467600"/>
              <a:gd name="connsiteY218" fmla="*/ 4370034 h 6858000"/>
              <a:gd name="connsiteX219" fmla="*/ 4136093 w 7467600"/>
              <a:gd name="connsiteY219" fmla="*/ 3858466 h 6858000"/>
              <a:gd name="connsiteX220" fmla="*/ 3670252 w 7467600"/>
              <a:gd name="connsiteY220" fmla="*/ 3622798 h 6858000"/>
              <a:gd name="connsiteX221" fmla="*/ 4440129 w 7467600"/>
              <a:gd name="connsiteY221" fmla="*/ 3448571 h 6858000"/>
              <a:gd name="connsiteX222" fmla="*/ 4856525 w 7467600"/>
              <a:gd name="connsiteY222" fmla="*/ 3915351 h 6858000"/>
              <a:gd name="connsiteX223" fmla="*/ 5059055 w 7467600"/>
              <a:gd name="connsiteY223" fmla="*/ 4108918 h 6858000"/>
              <a:gd name="connsiteX224" fmla="*/ 5290070 w 7467600"/>
              <a:gd name="connsiteY224" fmla="*/ 4263619 h 6858000"/>
              <a:gd name="connsiteX225" fmla="*/ 4834991 w 7467600"/>
              <a:gd name="connsiteY225" fmla="*/ 3830985 h 6858000"/>
              <a:gd name="connsiteX226" fmla="*/ 4440129 w 7467600"/>
              <a:gd name="connsiteY226" fmla="*/ 3448571 h 6858000"/>
              <a:gd name="connsiteX227" fmla="*/ 4441737 w 7467600"/>
              <a:gd name="connsiteY227" fmla="*/ 3399734 h 6858000"/>
              <a:gd name="connsiteX228" fmla="*/ 4431236 w 7467600"/>
              <a:gd name="connsiteY228" fmla="*/ 3400954 h 6858000"/>
              <a:gd name="connsiteX229" fmla="*/ 4557150 w 7467600"/>
              <a:gd name="connsiteY229" fmla="*/ 3510023 h 6858000"/>
              <a:gd name="connsiteX230" fmla="*/ 4856936 w 7467600"/>
              <a:gd name="connsiteY230" fmla="*/ 3809146 h 6858000"/>
              <a:gd name="connsiteX231" fmla="*/ 5111996 w 7467600"/>
              <a:gd name="connsiteY231" fmla="*/ 4065759 h 6858000"/>
              <a:gd name="connsiteX232" fmla="*/ 5388878 w 7467600"/>
              <a:gd name="connsiteY232" fmla="*/ 4300185 h 6858000"/>
              <a:gd name="connsiteX233" fmla="*/ 5425556 w 7467600"/>
              <a:gd name="connsiteY233" fmla="*/ 4308967 h 6858000"/>
              <a:gd name="connsiteX234" fmla="*/ 4943646 w 7467600"/>
              <a:gd name="connsiteY234" fmla="*/ 3822916 h 6858000"/>
              <a:gd name="connsiteX235" fmla="*/ 4594837 w 7467600"/>
              <a:gd name="connsiteY235" fmla="*/ 3532274 h 6858000"/>
              <a:gd name="connsiteX236" fmla="*/ 4441737 w 7467600"/>
              <a:gd name="connsiteY236" fmla="*/ 3399734 h 6858000"/>
              <a:gd name="connsiteX237" fmla="*/ 5425834 w 7467600"/>
              <a:gd name="connsiteY237" fmla="*/ 3162785 h 6858000"/>
              <a:gd name="connsiteX238" fmla="*/ 5401644 w 7467600"/>
              <a:gd name="connsiteY238" fmla="*/ 3617847 h 6858000"/>
              <a:gd name="connsiteX239" fmla="*/ 5467256 w 7467600"/>
              <a:gd name="connsiteY239" fmla="*/ 4175494 h 6858000"/>
              <a:gd name="connsiteX240" fmla="*/ 5448069 w 7467600"/>
              <a:gd name="connsiteY240" fmla="*/ 3567554 h 6858000"/>
              <a:gd name="connsiteX241" fmla="*/ 5425834 w 7467600"/>
              <a:gd name="connsiteY241" fmla="*/ 3162785 h 6858000"/>
              <a:gd name="connsiteX242" fmla="*/ 1318687 w 7467600"/>
              <a:gd name="connsiteY242" fmla="*/ 3113840 h 6858000"/>
              <a:gd name="connsiteX243" fmla="*/ 1066793 w 7467600"/>
              <a:gd name="connsiteY243" fmla="*/ 3212171 h 6858000"/>
              <a:gd name="connsiteX244" fmla="*/ 993319 w 7467600"/>
              <a:gd name="connsiteY244" fmla="*/ 3247648 h 6858000"/>
              <a:gd name="connsiteX245" fmla="*/ 853081 w 7467600"/>
              <a:gd name="connsiteY245" fmla="*/ 3312410 h 6858000"/>
              <a:gd name="connsiteX246" fmla="*/ 805957 w 7467600"/>
              <a:gd name="connsiteY246" fmla="*/ 3330443 h 6858000"/>
              <a:gd name="connsiteX247" fmla="*/ 1318687 w 7467600"/>
              <a:gd name="connsiteY247" fmla="*/ 3113840 h 6858000"/>
              <a:gd name="connsiteX248" fmla="*/ 5453702 w 7467600"/>
              <a:gd name="connsiteY248" fmla="*/ 3090882 h 6858000"/>
              <a:gd name="connsiteX249" fmla="*/ 5480135 w 7467600"/>
              <a:gd name="connsiteY249" fmla="*/ 3565802 h 6858000"/>
              <a:gd name="connsiteX250" fmla="*/ 5499023 w 7467600"/>
              <a:gd name="connsiteY250" fmla="*/ 4166310 h 6858000"/>
              <a:gd name="connsiteX251" fmla="*/ 5547022 w 7467600"/>
              <a:gd name="connsiteY251" fmla="*/ 3607838 h 6858000"/>
              <a:gd name="connsiteX252" fmla="*/ 5515964 w 7467600"/>
              <a:gd name="connsiteY252" fmla="*/ 3378541 h 6858000"/>
              <a:gd name="connsiteX253" fmla="*/ 5453702 w 7467600"/>
              <a:gd name="connsiteY253" fmla="*/ 3090882 h 6858000"/>
              <a:gd name="connsiteX254" fmla="*/ 1238695 w 7467600"/>
              <a:gd name="connsiteY254" fmla="*/ 3076820 h 6858000"/>
              <a:gd name="connsiteX255" fmla="*/ 716371 w 7467600"/>
              <a:gd name="connsiteY255" fmla="*/ 3293249 h 6858000"/>
              <a:gd name="connsiteX256" fmla="*/ 579522 w 7467600"/>
              <a:gd name="connsiteY256" fmla="*/ 3371759 h 6858000"/>
              <a:gd name="connsiteX257" fmla="*/ 600288 w 7467600"/>
              <a:gd name="connsiteY257" fmla="*/ 3365555 h 6858000"/>
              <a:gd name="connsiteX258" fmla="*/ 840692 w 7467600"/>
              <a:gd name="connsiteY258" fmla="*/ 3284921 h 6858000"/>
              <a:gd name="connsiteX259" fmla="*/ 979248 w 7467600"/>
              <a:gd name="connsiteY259" fmla="*/ 3221003 h 6858000"/>
              <a:gd name="connsiteX260" fmla="*/ 1053282 w 7467600"/>
              <a:gd name="connsiteY260" fmla="*/ 3185247 h 6858000"/>
              <a:gd name="connsiteX261" fmla="*/ 1320603 w 7467600"/>
              <a:gd name="connsiteY261" fmla="*/ 3081281 h 6858000"/>
              <a:gd name="connsiteX262" fmla="*/ 1238695 w 7467600"/>
              <a:gd name="connsiteY262" fmla="*/ 3076820 h 6858000"/>
              <a:gd name="connsiteX263" fmla="*/ 5425627 w 7467600"/>
              <a:gd name="connsiteY263" fmla="*/ 2954192 h 6858000"/>
              <a:gd name="connsiteX264" fmla="*/ 5470770 w 7467600"/>
              <a:gd name="connsiteY264" fmla="*/ 3005435 h 6858000"/>
              <a:gd name="connsiteX265" fmla="*/ 5519779 w 7467600"/>
              <a:gd name="connsiteY265" fmla="*/ 4359223 h 6858000"/>
              <a:gd name="connsiteX266" fmla="*/ 5520293 w 7467600"/>
              <a:gd name="connsiteY266" fmla="*/ 4360602 h 6858000"/>
              <a:gd name="connsiteX267" fmla="*/ 5767221 w 7467600"/>
              <a:gd name="connsiteY267" fmla="*/ 4665564 h 6858000"/>
              <a:gd name="connsiteX268" fmla="*/ 6937169 w 7467600"/>
              <a:gd name="connsiteY268" fmla="*/ 4815941 h 6858000"/>
              <a:gd name="connsiteX269" fmla="*/ 6953922 w 7467600"/>
              <a:gd name="connsiteY269" fmla="*/ 4890068 h 6858000"/>
              <a:gd name="connsiteX270" fmla="*/ 6071359 w 7467600"/>
              <a:gd name="connsiteY270" fmla="*/ 4770770 h 6858000"/>
              <a:gd name="connsiteX271" fmla="*/ 6038839 w 7467600"/>
              <a:gd name="connsiteY271" fmla="*/ 4764474 h 6858000"/>
              <a:gd name="connsiteX272" fmla="*/ 6038706 w 7467600"/>
              <a:gd name="connsiteY272" fmla="*/ 4763847 h 6858000"/>
              <a:gd name="connsiteX273" fmla="*/ 6037784 w 7467600"/>
              <a:gd name="connsiteY273" fmla="*/ 4764270 h 6858000"/>
              <a:gd name="connsiteX274" fmla="*/ 6038839 w 7467600"/>
              <a:gd name="connsiteY274" fmla="*/ 4764474 h 6858000"/>
              <a:gd name="connsiteX275" fmla="*/ 6040338 w 7467600"/>
              <a:gd name="connsiteY275" fmla="*/ 4771418 h 6858000"/>
              <a:gd name="connsiteX276" fmla="*/ 6024488 w 7467600"/>
              <a:gd name="connsiteY276" fmla="*/ 4809903 h 6858000"/>
              <a:gd name="connsiteX277" fmla="*/ 5599771 w 7467600"/>
              <a:gd name="connsiteY277" fmla="*/ 5509652 h 6858000"/>
              <a:gd name="connsiteX278" fmla="*/ 5548843 w 7467600"/>
              <a:gd name="connsiteY278" fmla="*/ 5563845 h 6858000"/>
              <a:gd name="connsiteX279" fmla="*/ 5940952 w 7467600"/>
              <a:gd name="connsiteY279" fmla="*/ 6250028 h 6858000"/>
              <a:gd name="connsiteX280" fmla="*/ 6043441 w 7467600"/>
              <a:gd name="connsiteY280" fmla="*/ 6665847 h 6858000"/>
              <a:gd name="connsiteX281" fmla="*/ 6093432 w 7467600"/>
              <a:gd name="connsiteY281" fmla="*/ 6858000 h 6858000"/>
              <a:gd name="connsiteX282" fmla="*/ 6034344 w 7467600"/>
              <a:gd name="connsiteY282" fmla="*/ 6858000 h 6858000"/>
              <a:gd name="connsiteX283" fmla="*/ 6026679 w 7467600"/>
              <a:gd name="connsiteY283" fmla="*/ 6836959 h 6858000"/>
              <a:gd name="connsiteX284" fmla="*/ 5800441 w 7467600"/>
              <a:gd name="connsiteY284" fmla="*/ 6335286 h 6858000"/>
              <a:gd name="connsiteX285" fmla="*/ 5526562 w 7467600"/>
              <a:gd name="connsiteY285" fmla="*/ 5705388 h 6858000"/>
              <a:gd name="connsiteX286" fmla="*/ 5519640 w 7467600"/>
              <a:gd name="connsiteY286" fmla="*/ 5683774 h 6858000"/>
              <a:gd name="connsiteX287" fmla="*/ 5844559 w 7467600"/>
              <a:gd name="connsiteY287" fmla="*/ 6553349 h 6858000"/>
              <a:gd name="connsiteX288" fmla="*/ 5975994 w 7467600"/>
              <a:gd name="connsiteY288" fmla="*/ 6858000 h 6858000"/>
              <a:gd name="connsiteX289" fmla="*/ 5898547 w 7467600"/>
              <a:gd name="connsiteY289" fmla="*/ 6858000 h 6858000"/>
              <a:gd name="connsiteX290" fmla="*/ 5682041 w 7467600"/>
              <a:gd name="connsiteY290" fmla="*/ 6355860 h 6858000"/>
              <a:gd name="connsiteX291" fmla="*/ 5461758 w 7467600"/>
              <a:gd name="connsiteY291" fmla="*/ 5820220 h 6858000"/>
              <a:gd name="connsiteX292" fmla="*/ 5237282 w 7467600"/>
              <a:gd name="connsiteY292" fmla="*/ 6579086 h 6858000"/>
              <a:gd name="connsiteX293" fmla="*/ 5115009 w 7467600"/>
              <a:gd name="connsiteY293" fmla="*/ 6858000 h 6858000"/>
              <a:gd name="connsiteX294" fmla="*/ 5028074 w 7467600"/>
              <a:gd name="connsiteY294" fmla="*/ 6858000 h 6858000"/>
              <a:gd name="connsiteX295" fmla="*/ 5079508 w 7467600"/>
              <a:gd name="connsiteY295" fmla="*/ 6749074 h 6858000"/>
              <a:gd name="connsiteX296" fmla="*/ 5371846 w 7467600"/>
              <a:gd name="connsiteY296" fmla="*/ 5924413 h 6858000"/>
              <a:gd name="connsiteX297" fmla="*/ 5270512 w 7467600"/>
              <a:gd name="connsiteY297" fmla="*/ 6138975 h 6858000"/>
              <a:gd name="connsiteX298" fmla="*/ 5062409 w 7467600"/>
              <a:gd name="connsiteY298" fmla="*/ 6653544 h 6858000"/>
              <a:gd name="connsiteX299" fmla="*/ 5036628 w 7467600"/>
              <a:gd name="connsiteY299" fmla="*/ 6754247 h 6858000"/>
              <a:gd name="connsiteX300" fmla="*/ 5009112 w 7467600"/>
              <a:gd name="connsiteY300" fmla="*/ 6858000 h 6858000"/>
              <a:gd name="connsiteX301" fmla="*/ 4976679 w 7467600"/>
              <a:gd name="connsiteY301" fmla="*/ 6858000 h 6858000"/>
              <a:gd name="connsiteX302" fmla="*/ 5006537 w 7467600"/>
              <a:gd name="connsiteY302" fmla="*/ 6747068 h 6858000"/>
              <a:gd name="connsiteX303" fmla="*/ 5032723 w 7467600"/>
              <a:gd name="connsiteY303" fmla="*/ 6644957 h 6858000"/>
              <a:gd name="connsiteX304" fmla="*/ 5242949 w 7467600"/>
              <a:gd name="connsiteY304" fmla="*/ 6125175 h 6858000"/>
              <a:gd name="connsiteX305" fmla="*/ 5286321 w 7467600"/>
              <a:gd name="connsiteY305" fmla="*/ 6033555 h 6858000"/>
              <a:gd name="connsiteX306" fmla="*/ 5008210 w 7467600"/>
              <a:gd name="connsiteY306" fmla="*/ 6649194 h 6858000"/>
              <a:gd name="connsiteX307" fmla="*/ 4986321 w 7467600"/>
              <a:gd name="connsiteY307" fmla="*/ 6765687 h 6858000"/>
              <a:gd name="connsiteX308" fmla="*/ 4973474 w 7467600"/>
              <a:gd name="connsiteY308" fmla="*/ 6858000 h 6858000"/>
              <a:gd name="connsiteX309" fmla="*/ 4907178 w 7467600"/>
              <a:gd name="connsiteY309" fmla="*/ 6858000 h 6858000"/>
              <a:gd name="connsiteX310" fmla="*/ 4910810 w 7467600"/>
              <a:gd name="connsiteY310" fmla="*/ 6829660 h 6858000"/>
              <a:gd name="connsiteX311" fmla="*/ 4987461 w 7467600"/>
              <a:gd name="connsiteY311" fmla="*/ 6432994 h 6858000"/>
              <a:gd name="connsiteX312" fmla="*/ 5179262 w 7467600"/>
              <a:gd name="connsiteY312" fmla="*/ 6035044 h 6858000"/>
              <a:gd name="connsiteX313" fmla="*/ 4689678 w 7467600"/>
              <a:gd name="connsiteY313" fmla="*/ 6440241 h 6858000"/>
              <a:gd name="connsiteX314" fmla="*/ 4477543 w 7467600"/>
              <a:gd name="connsiteY314" fmla="*/ 6674836 h 6858000"/>
              <a:gd name="connsiteX315" fmla="*/ 4329957 w 7467600"/>
              <a:gd name="connsiteY315" fmla="*/ 6858000 h 6858000"/>
              <a:gd name="connsiteX316" fmla="*/ 4218595 w 7467600"/>
              <a:gd name="connsiteY316" fmla="*/ 6858000 h 6858000"/>
              <a:gd name="connsiteX317" fmla="*/ 4368888 w 7467600"/>
              <a:gd name="connsiteY317" fmla="*/ 6668412 h 6858000"/>
              <a:gd name="connsiteX318" fmla="*/ 4563091 w 7467600"/>
              <a:gd name="connsiteY318" fmla="*/ 6442508 h 6858000"/>
              <a:gd name="connsiteX319" fmla="*/ 5387324 w 7467600"/>
              <a:gd name="connsiteY319" fmla="*/ 5705830 h 6858000"/>
              <a:gd name="connsiteX320" fmla="*/ 5073620 w 7467600"/>
              <a:gd name="connsiteY320" fmla="*/ 5955437 h 6858000"/>
              <a:gd name="connsiteX321" fmla="*/ 4689789 w 7467600"/>
              <a:gd name="connsiteY321" fmla="*/ 6268382 h 6858000"/>
              <a:gd name="connsiteX322" fmla="*/ 4418722 w 7467600"/>
              <a:gd name="connsiteY322" fmla="*/ 6570886 h 6858000"/>
              <a:gd name="connsiteX323" fmla="*/ 4214944 w 7467600"/>
              <a:gd name="connsiteY323" fmla="*/ 6858000 h 6858000"/>
              <a:gd name="connsiteX324" fmla="*/ 4177898 w 7467600"/>
              <a:gd name="connsiteY324" fmla="*/ 6858000 h 6858000"/>
              <a:gd name="connsiteX325" fmla="*/ 4391597 w 7467600"/>
              <a:gd name="connsiteY325" fmla="*/ 6556370 h 6858000"/>
              <a:gd name="connsiteX326" fmla="*/ 4668889 w 7467600"/>
              <a:gd name="connsiteY326" fmla="*/ 6246399 h 6858000"/>
              <a:gd name="connsiteX327" fmla="*/ 5055427 w 7467600"/>
              <a:gd name="connsiteY327" fmla="*/ 5931476 h 6858000"/>
              <a:gd name="connsiteX328" fmla="*/ 5371814 w 7467600"/>
              <a:gd name="connsiteY328" fmla="*/ 5678975 h 6858000"/>
              <a:gd name="connsiteX329" fmla="*/ 4987918 w 7467600"/>
              <a:gd name="connsiteY329" fmla="*/ 5838701 h 6858000"/>
              <a:gd name="connsiteX330" fmla="*/ 4317146 w 7467600"/>
              <a:gd name="connsiteY330" fmla="*/ 6587716 h 6858000"/>
              <a:gd name="connsiteX331" fmla="*/ 4171627 w 7467600"/>
              <a:gd name="connsiteY331" fmla="*/ 6858000 h 6858000"/>
              <a:gd name="connsiteX332" fmla="*/ 4081585 w 7467600"/>
              <a:gd name="connsiteY332" fmla="*/ 6858000 h 6858000"/>
              <a:gd name="connsiteX333" fmla="*/ 4238603 w 7467600"/>
              <a:gd name="connsiteY333" fmla="*/ 6559341 h 6858000"/>
              <a:gd name="connsiteX334" fmla="*/ 4778333 w 7467600"/>
              <a:gd name="connsiteY334" fmla="*/ 5873626 h 6858000"/>
              <a:gd name="connsiteX335" fmla="*/ 5414185 w 7467600"/>
              <a:gd name="connsiteY335" fmla="*/ 5573882 h 6858000"/>
              <a:gd name="connsiteX336" fmla="*/ 5959648 w 7467600"/>
              <a:gd name="connsiteY336" fmla="*/ 4760797 h 6858000"/>
              <a:gd name="connsiteX337" fmla="*/ 5355019 w 7467600"/>
              <a:gd name="connsiteY337" fmla="*/ 4734672 h 6858000"/>
              <a:gd name="connsiteX338" fmla="*/ 5083565 w 7467600"/>
              <a:gd name="connsiteY338" fmla="*/ 5179121 h 6858000"/>
              <a:gd name="connsiteX339" fmla="*/ 4713577 w 7467600"/>
              <a:gd name="connsiteY339" fmla="*/ 5616803 h 6858000"/>
              <a:gd name="connsiteX340" fmla="*/ 3989559 w 7467600"/>
              <a:gd name="connsiteY340" fmla="*/ 6145945 h 6858000"/>
              <a:gd name="connsiteX341" fmla="*/ 3939824 w 7467600"/>
              <a:gd name="connsiteY341" fmla="*/ 6066900 h 6858000"/>
              <a:gd name="connsiteX342" fmla="*/ 4584537 w 7467600"/>
              <a:gd name="connsiteY342" fmla="*/ 5324826 h 6858000"/>
              <a:gd name="connsiteX343" fmla="*/ 5037105 w 7467600"/>
              <a:gd name="connsiteY343" fmla="*/ 5088765 h 6858000"/>
              <a:gd name="connsiteX344" fmla="*/ 5039930 w 7467600"/>
              <a:gd name="connsiteY344" fmla="*/ 5089585 h 6858000"/>
              <a:gd name="connsiteX345" fmla="*/ 5263764 w 7467600"/>
              <a:gd name="connsiteY345" fmla="*/ 4735525 h 6858000"/>
              <a:gd name="connsiteX346" fmla="*/ 4086300 w 7467600"/>
              <a:gd name="connsiteY346" fmla="*/ 4884599 h 6858000"/>
              <a:gd name="connsiteX347" fmla="*/ 4085485 w 7467600"/>
              <a:gd name="connsiteY347" fmla="*/ 4899070 h 6858000"/>
              <a:gd name="connsiteX348" fmla="*/ 3871915 w 7467600"/>
              <a:gd name="connsiteY348" fmla="*/ 5253645 h 6858000"/>
              <a:gd name="connsiteX349" fmla="*/ 3799374 w 7467600"/>
              <a:gd name="connsiteY349" fmla="*/ 5466127 h 6858000"/>
              <a:gd name="connsiteX350" fmla="*/ 3498850 w 7467600"/>
              <a:gd name="connsiteY350" fmla="*/ 6661888 h 6858000"/>
              <a:gd name="connsiteX351" fmla="*/ 3399216 w 7467600"/>
              <a:gd name="connsiteY351" fmla="*/ 6858000 h 6858000"/>
              <a:gd name="connsiteX352" fmla="*/ 3303688 w 7467600"/>
              <a:gd name="connsiteY352" fmla="*/ 6858000 h 6858000"/>
              <a:gd name="connsiteX353" fmla="*/ 3391774 w 7467600"/>
              <a:gd name="connsiteY353" fmla="*/ 6697181 h 6858000"/>
              <a:gd name="connsiteX354" fmla="*/ 3735540 w 7467600"/>
              <a:gd name="connsiteY354" fmla="*/ 5546923 h 6858000"/>
              <a:gd name="connsiteX355" fmla="*/ 3729438 w 7467600"/>
              <a:gd name="connsiteY355" fmla="*/ 5569058 h 6858000"/>
              <a:gd name="connsiteX356" fmla="*/ 3707782 w 7467600"/>
              <a:gd name="connsiteY356" fmla="*/ 5644908 h 6858000"/>
              <a:gd name="connsiteX357" fmla="*/ 3583827 w 7467600"/>
              <a:gd name="connsiteY357" fmla="*/ 6039215 h 6858000"/>
              <a:gd name="connsiteX358" fmla="*/ 3547861 w 7467600"/>
              <a:gd name="connsiteY358" fmla="*/ 6129609 h 6858000"/>
              <a:gd name="connsiteX359" fmla="*/ 3490905 w 7467600"/>
              <a:gd name="connsiteY359" fmla="*/ 6277660 h 6858000"/>
              <a:gd name="connsiteX360" fmla="*/ 3455859 w 7467600"/>
              <a:gd name="connsiteY360" fmla="*/ 6391301 h 6858000"/>
              <a:gd name="connsiteX361" fmla="*/ 3429112 w 7467600"/>
              <a:gd name="connsiteY361" fmla="*/ 6479469 h 6858000"/>
              <a:gd name="connsiteX362" fmla="*/ 3304862 w 7467600"/>
              <a:gd name="connsiteY362" fmla="*/ 6796476 h 6858000"/>
              <a:gd name="connsiteX363" fmla="*/ 3276071 w 7467600"/>
              <a:gd name="connsiteY363" fmla="*/ 6858000 h 6858000"/>
              <a:gd name="connsiteX364" fmla="*/ 3240805 w 7467600"/>
              <a:gd name="connsiteY364" fmla="*/ 6858000 h 6858000"/>
              <a:gd name="connsiteX365" fmla="*/ 3275917 w 7467600"/>
              <a:gd name="connsiteY365" fmla="*/ 6783192 h 6858000"/>
              <a:gd name="connsiteX366" fmla="*/ 3399358 w 7467600"/>
              <a:gd name="connsiteY366" fmla="*/ 6469011 h 6858000"/>
              <a:gd name="connsiteX367" fmla="*/ 3425650 w 7467600"/>
              <a:gd name="connsiteY367" fmla="*/ 6381333 h 6858000"/>
              <a:gd name="connsiteX368" fmla="*/ 3460661 w 7467600"/>
              <a:gd name="connsiteY368" fmla="*/ 6266763 h 6858000"/>
              <a:gd name="connsiteX369" fmla="*/ 3518021 w 7467600"/>
              <a:gd name="connsiteY369" fmla="*/ 6117298 h 6858000"/>
              <a:gd name="connsiteX370" fmla="*/ 3554035 w 7467600"/>
              <a:gd name="connsiteY370" fmla="*/ 6027832 h 6858000"/>
              <a:gd name="connsiteX371" fmla="*/ 3677174 w 7467600"/>
              <a:gd name="connsiteY371" fmla="*/ 5636351 h 6858000"/>
              <a:gd name="connsiteX372" fmla="*/ 3698819 w 7467600"/>
              <a:gd name="connsiteY372" fmla="*/ 5560503 h 6858000"/>
              <a:gd name="connsiteX373" fmla="*/ 3702094 w 7467600"/>
              <a:gd name="connsiteY373" fmla="*/ 5549194 h 6858000"/>
              <a:gd name="connsiteX374" fmla="*/ 3398355 w 7467600"/>
              <a:gd name="connsiteY374" fmla="*/ 6094603 h 6858000"/>
              <a:gd name="connsiteX375" fmla="*/ 3193941 w 7467600"/>
              <a:gd name="connsiteY375" fmla="*/ 6798775 h 6858000"/>
              <a:gd name="connsiteX376" fmla="*/ 3184140 w 7467600"/>
              <a:gd name="connsiteY376" fmla="*/ 6858000 h 6858000"/>
              <a:gd name="connsiteX377" fmla="*/ 3099978 w 7467600"/>
              <a:gd name="connsiteY377" fmla="*/ 6858000 h 6858000"/>
              <a:gd name="connsiteX378" fmla="*/ 3101556 w 7467600"/>
              <a:gd name="connsiteY378" fmla="*/ 6843337 h 6858000"/>
              <a:gd name="connsiteX379" fmla="*/ 3370162 w 7467600"/>
              <a:gd name="connsiteY379" fmla="*/ 5785550 h 6858000"/>
              <a:gd name="connsiteX380" fmla="*/ 3746477 w 7467600"/>
              <a:gd name="connsiteY380" fmla="*/ 5377889 h 6858000"/>
              <a:gd name="connsiteX381" fmla="*/ 3863399 w 7467600"/>
              <a:gd name="connsiteY381" fmla="*/ 5087257 h 6858000"/>
              <a:gd name="connsiteX382" fmla="*/ 3968712 w 7467600"/>
              <a:gd name="connsiteY382" fmla="*/ 4913989 h 6858000"/>
              <a:gd name="connsiteX383" fmla="*/ 2792390 w 7467600"/>
              <a:gd name="connsiteY383" fmla="*/ 5382974 h 6858000"/>
              <a:gd name="connsiteX384" fmla="*/ 2714982 w 7467600"/>
              <a:gd name="connsiteY384" fmla="*/ 5427051 h 6858000"/>
              <a:gd name="connsiteX385" fmla="*/ 2813361 w 7467600"/>
              <a:gd name="connsiteY385" fmla="*/ 6023912 h 6858000"/>
              <a:gd name="connsiteX386" fmla="*/ 2688430 w 7467600"/>
              <a:gd name="connsiteY386" fmla="*/ 6801564 h 6858000"/>
              <a:gd name="connsiteX387" fmla="*/ 2629626 w 7467600"/>
              <a:gd name="connsiteY387" fmla="*/ 6763394 h 6858000"/>
              <a:gd name="connsiteX388" fmla="*/ 2565328 w 7467600"/>
              <a:gd name="connsiteY388" fmla="*/ 5516399 h 6858000"/>
              <a:gd name="connsiteX389" fmla="*/ 1922999 w 7467600"/>
              <a:gd name="connsiteY389" fmla="*/ 5980343 h 6858000"/>
              <a:gd name="connsiteX390" fmla="*/ 1950261 w 7467600"/>
              <a:gd name="connsiteY390" fmla="*/ 6405858 h 6858000"/>
              <a:gd name="connsiteX391" fmla="*/ 2365554 w 7467600"/>
              <a:gd name="connsiteY391" fmla="*/ 6759107 h 6858000"/>
              <a:gd name="connsiteX392" fmla="*/ 2424142 w 7467600"/>
              <a:gd name="connsiteY392" fmla="*/ 6858000 h 6858000"/>
              <a:gd name="connsiteX393" fmla="*/ 2395994 w 7467600"/>
              <a:gd name="connsiteY393" fmla="*/ 6858000 h 6858000"/>
              <a:gd name="connsiteX394" fmla="*/ 2392863 w 7467600"/>
              <a:gd name="connsiteY394" fmla="*/ 6852964 h 6858000"/>
              <a:gd name="connsiteX395" fmla="*/ 2017589 w 7467600"/>
              <a:gd name="connsiteY395" fmla="*/ 6493982 h 6858000"/>
              <a:gd name="connsiteX396" fmla="*/ 2147336 w 7467600"/>
              <a:gd name="connsiteY396" fmla="*/ 6594052 h 6858000"/>
              <a:gd name="connsiteX397" fmla="*/ 2207047 w 7467600"/>
              <a:gd name="connsiteY397" fmla="*/ 6654540 h 6858000"/>
              <a:gd name="connsiteX398" fmla="*/ 2299106 w 7467600"/>
              <a:gd name="connsiteY398" fmla="*/ 6778931 h 6858000"/>
              <a:gd name="connsiteX399" fmla="*/ 2314430 w 7467600"/>
              <a:gd name="connsiteY399" fmla="*/ 6801144 h 6858000"/>
              <a:gd name="connsiteX400" fmla="*/ 2352406 w 7467600"/>
              <a:gd name="connsiteY400" fmla="*/ 6858000 h 6858000"/>
              <a:gd name="connsiteX401" fmla="*/ 2314492 w 7467600"/>
              <a:gd name="connsiteY401" fmla="*/ 6858000 h 6858000"/>
              <a:gd name="connsiteX402" fmla="*/ 2288095 w 7467600"/>
              <a:gd name="connsiteY402" fmla="*/ 6818030 h 6858000"/>
              <a:gd name="connsiteX403" fmla="*/ 2272768 w 7467600"/>
              <a:gd name="connsiteY403" fmla="*/ 6795822 h 6858000"/>
              <a:gd name="connsiteX404" fmla="*/ 2182715 w 7467600"/>
              <a:gd name="connsiteY404" fmla="*/ 6675071 h 6858000"/>
              <a:gd name="connsiteX405" fmla="*/ 2032061 w 7467600"/>
              <a:gd name="connsiteY405" fmla="*/ 6541380 h 6858000"/>
              <a:gd name="connsiteX406" fmla="*/ 2257220 w 7467600"/>
              <a:gd name="connsiteY406" fmla="*/ 6826257 h 6858000"/>
              <a:gd name="connsiteX407" fmla="*/ 2281324 w 7467600"/>
              <a:gd name="connsiteY407" fmla="*/ 6858000 h 6858000"/>
              <a:gd name="connsiteX408" fmla="*/ 2242860 w 7467600"/>
              <a:gd name="connsiteY408" fmla="*/ 6858000 h 6858000"/>
              <a:gd name="connsiteX409" fmla="*/ 2232818 w 7467600"/>
              <a:gd name="connsiteY409" fmla="*/ 6844926 h 6858000"/>
              <a:gd name="connsiteX410" fmla="*/ 1990172 w 7467600"/>
              <a:gd name="connsiteY410" fmla="*/ 6542121 h 6858000"/>
              <a:gd name="connsiteX411" fmla="*/ 2124090 w 7467600"/>
              <a:gd name="connsiteY411" fmla="*/ 6761017 h 6858000"/>
              <a:gd name="connsiteX412" fmla="*/ 2200380 w 7467600"/>
              <a:gd name="connsiteY412" fmla="*/ 6858000 h 6858000"/>
              <a:gd name="connsiteX413" fmla="*/ 2147507 w 7467600"/>
              <a:gd name="connsiteY413" fmla="*/ 6858000 h 6858000"/>
              <a:gd name="connsiteX414" fmla="*/ 2070668 w 7467600"/>
              <a:gd name="connsiteY414" fmla="*/ 6761520 h 6858000"/>
              <a:gd name="connsiteX415" fmla="*/ 1975142 w 7467600"/>
              <a:gd name="connsiteY415" fmla="*/ 6585570 h 6858000"/>
              <a:gd name="connsiteX416" fmla="*/ 2050035 w 7467600"/>
              <a:gd name="connsiteY416" fmla="*/ 6813345 h 6858000"/>
              <a:gd name="connsiteX417" fmla="*/ 2063025 w 7467600"/>
              <a:gd name="connsiteY417" fmla="*/ 6858000 h 6858000"/>
              <a:gd name="connsiteX418" fmla="*/ 2021675 w 7467600"/>
              <a:gd name="connsiteY418" fmla="*/ 6858000 h 6858000"/>
              <a:gd name="connsiteX419" fmla="*/ 2019308 w 7467600"/>
              <a:gd name="connsiteY419" fmla="*/ 6847118 h 6858000"/>
              <a:gd name="connsiteX420" fmla="*/ 1938835 w 7467600"/>
              <a:gd name="connsiteY420" fmla="*/ 6551160 h 6858000"/>
              <a:gd name="connsiteX421" fmla="*/ 1953230 w 7467600"/>
              <a:gd name="connsiteY421" fmla="*/ 6759699 h 6858000"/>
              <a:gd name="connsiteX422" fmla="*/ 1956763 w 7467600"/>
              <a:gd name="connsiteY422" fmla="*/ 6778191 h 6858000"/>
              <a:gd name="connsiteX423" fmla="*/ 1967925 w 7467600"/>
              <a:gd name="connsiteY423" fmla="*/ 6858000 h 6858000"/>
              <a:gd name="connsiteX424" fmla="*/ 1936622 w 7467600"/>
              <a:gd name="connsiteY424" fmla="*/ 6858000 h 6858000"/>
              <a:gd name="connsiteX425" fmla="*/ 1926261 w 7467600"/>
              <a:gd name="connsiteY425" fmla="*/ 6784064 h 6858000"/>
              <a:gd name="connsiteX426" fmla="*/ 1922724 w 7467600"/>
              <a:gd name="connsiteY426" fmla="*/ 6765577 h 6858000"/>
              <a:gd name="connsiteX427" fmla="*/ 1904650 w 7467600"/>
              <a:gd name="connsiteY427" fmla="*/ 6639616 h 6858000"/>
              <a:gd name="connsiteX428" fmla="*/ 1885273 w 7467600"/>
              <a:gd name="connsiteY428" fmla="*/ 6858000 h 6858000"/>
              <a:gd name="connsiteX429" fmla="*/ 1854363 w 7467600"/>
              <a:gd name="connsiteY429" fmla="*/ 6858000 h 6858000"/>
              <a:gd name="connsiteX430" fmla="*/ 1880391 w 7467600"/>
              <a:gd name="connsiteY430" fmla="*/ 6603796 h 6858000"/>
              <a:gd name="connsiteX431" fmla="*/ 1818273 w 7467600"/>
              <a:gd name="connsiteY431" fmla="*/ 6715729 h 6858000"/>
              <a:gd name="connsiteX432" fmla="*/ 1794691 w 7467600"/>
              <a:gd name="connsiteY432" fmla="*/ 6843239 h 6858000"/>
              <a:gd name="connsiteX433" fmla="*/ 1794914 w 7467600"/>
              <a:gd name="connsiteY433" fmla="*/ 6858000 h 6858000"/>
              <a:gd name="connsiteX434" fmla="*/ 1746128 w 7467600"/>
              <a:gd name="connsiteY434" fmla="*/ 6858000 h 6858000"/>
              <a:gd name="connsiteX435" fmla="*/ 1753934 w 7467600"/>
              <a:gd name="connsiteY435" fmla="*/ 6724796 h 6858000"/>
              <a:gd name="connsiteX436" fmla="*/ 1792053 w 7467600"/>
              <a:gd name="connsiteY436" fmla="*/ 6572396 h 6858000"/>
              <a:gd name="connsiteX437" fmla="*/ 1862248 w 7467600"/>
              <a:gd name="connsiteY437" fmla="*/ 6266397 h 6858000"/>
              <a:gd name="connsiteX438" fmla="*/ 1862250 w 7467600"/>
              <a:gd name="connsiteY438" fmla="*/ 6033531 h 6858000"/>
              <a:gd name="connsiteX439" fmla="*/ 1211999 w 7467600"/>
              <a:gd name="connsiteY439" fmla="*/ 6683610 h 6858000"/>
              <a:gd name="connsiteX440" fmla="*/ 1213266 w 7467600"/>
              <a:gd name="connsiteY440" fmla="*/ 6691947 h 6858000"/>
              <a:gd name="connsiteX441" fmla="*/ 1203370 w 7467600"/>
              <a:gd name="connsiteY441" fmla="*/ 6850676 h 6858000"/>
              <a:gd name="connsiteX442" fmla="*/ 1203671 w 7467600"/>
              <a:gd name="connsiteY442" fmla="*/ 6858000 h 6858000"/>
              <a:gd name="connsiteX443" fmla="*/ 1143180 w 7467600"/>
              <a:gd name="connsiteY443" fmla="*/ 6858000 h 6858000"/>
              <a:gd name="connsiteX444" fmla="*/ 1142176 w 7467600"/>
              <a:gd name="connsiteY444" fmla="*/ 6766045 h 6858000"/>
              <a:gd name="connsiteX445" fmla="*/ 1067484 w 7467600"/>
              <a:gd name="connsiteY445" fmla="*/ 6858000 h 6858000"/>
              <a:gd name="connsiteX446" fmla="*/ 953928 w 7467600"/>
              <a:gd name="connsiteY446" fmla="*/ 6858000 h 6858000"/>
              <a:gd name="connsiteX447" fmla="*/ 959715 w 7467600"/>
              <a:gd name="connsiteY447" fmla="*/ 6850185 h 6858000"/>
              <a:gd name="connsiteX448" fmla="*/ 1483788 w 7467600"/>
              <a:gd name="connsiteY448" fmla="*/ 6259174 h 6858000"/>
              <a:gd name="connsiteX449" fmla="*/ 1100671 w 7467600"/>
              <a:gd name="connsiteY449" fmla="*/ 6252137 h 6858000"/>
              <a:gd name="connsiteX450" fmla="*/ 1090144 w 7467600"/>
              <a:gd name="connsiteY450" fmla="*/ 6256748 h 6858000"/>
              <a:gd name="connsiteX451" fmla="*/ 1095872 w 7467600"/>
              <a:gd name="connsiteY451" fmla="*/ 6271892 h 6858000"/>
              <a:gd name="connsiteX452" fmla="*/ 262785 w 7467600"/>
              <a:gd name="connsiteY452" fmla="*/ 6845450 h 6858000"/>
              <a:gd name="connsiteX453" fmla="*/ 209968 w 7467600"/>
              <a:gd name="connsiteY453" fmla="*/ 6770713 h 6858000"/>
              <a:gd name="connsiteX454" fmla="*/ 873460 w 7467600"/>
              <a:gd name="connsiteY454" fmla="*/ 6253768 h 6858000"/>
              <a:gd name="connsiteX455" fmla="*/ 192686 w 7467600"/>
              <a:gd name="connsiteY455" fmla="*/ 5849257 h 6858000"/>
              <a:gd name="connsiteX456" fmla="*/ 4696 w 7467600"/>
              <a:gd name="connsiteY456" fmla="*/ 5697668 h 6858000"/>
              <a:gd name="connsiteX457" fmla="*/ 0 w 7467600"/>
              <a:gd name="connsiteY457" fmla="*/ 5689984 h 6858000"/>
              <a:gd name="connsiteX458" fmla="*/ 0 w 7467600"/>
              <a:gd name="connsiteY458" fmla="*/ 5513472 h 6858000"/>
              <a:gd name="connsiteX459" fmla="*/ 174101 w 7467600"/>
              <a:gd name="connsiteY459" fmla="*/ 5620277 h 6858000"/>
              <a:gd name="connsiteX460" fmla="*/ 891800 w 7467600"/>
              <a:gd name="connsiteY460" fmla="*/ 6036935 h 6858000"/>
              <a:gd name="connsiteX461" fmla="*/ 1072219 w 7467600"/>
              <a:gd name="connsiteY461" fmla="*/ 6169443 h 6858000"/>
              <a:gd name="connsiteX462" fmla="*/ 1074117 w 7467600"/>
              <a:gd name="connsiteY462" fmla="*/ 6170301 h 6858000"/>
              <a:gd name="connsiteX463" fmla="*/ 1083114 w 7467600"/>
              <a:gd name="connsiteY463" fmla="*/ 6174131 h 6858000"/>
              <a:gd name="connsiteX464" fmla="*/ 1543010 w 7467600"/>
              <a:gd name="connsiteY464" fmla="*/ 6191140 h 6858000"/>
              <a:gd name="connsiteX465" fmla="*/ 1551080 w 7467600"/>
              <a:gd name="connsiteY465" fmla="*/ 6195006 h 6858000"/>
              <a:gd name="connsiteX466" fmla="*/ 2345443 w 7467600"/>
              <a:gd name="connsiteY466" fmla="*/ 5549882 h 6858000"/>
              <a:gd name="connsiteX467" fmla="*/ 1721499 w 7467600"/>
              <a:gd name="connsiteY467" fmla="*/ 5599969 h 6858000"/>
              <a:gd name="connsiteX468" fmla="*/ 767716 w 7467600"/>
              <a:gd name="connsiteY468" fmla="*/ 5472768 h 6858000"/>
              <a:gd name="connsiteX469" fmla="*/ 722147 w 7467600"/>
              <a:gd name="connsiteY469" fmla="*/ 5393091 h 6858000"/>
              <a:gd name="connsiteX470" fmla="*/ 1485552 w 7467600"/>
              <a:gd name="connsiteY470" fmla="*/ 5313202 h 6858000"/>
              <a:gd name="connsiteX471" fmla="*/ 2143004 w 7467600"/>
              <a:gd name="connsiteY471" fmla="*/ 5402420 h 6858000"/>
              <a:gd name="connsiteX472" fmla="*/ 1933391 w 7467600"/>
              <a:gd name="connsiteY472" fmla="*/ 5156971 h 6858000"/>
              <a:gd name="connsiteX473" fmla="*/ 1827118 w 7467600"/>
              <a:gd name="connsiteY473" fmla="*/ 4968410 h 6858000"/>
              <a:gd name="connsiteX474" fmla="*/ 1837349 w 7467600"/>
              <a:gd name="connsiteY474" fmla="*/ 4956357 h 6858000"/>
              <a:gd name="connsiteX475" fmla="*/ 2162835 w 7467600"/>
              <a:gd name="connsiteY475" fmla="*/ 5187853 h 6858000"/>
              <a:gd name="connsiteX476" fmla="*/ 2257167 w 7467600"/>
              <a:gd name="connsiteY476" fmla="*/ 5462123 h 6858000"/>
              <a:gd name="connsiteX477" fmla="*/ 2261598 w 7467600"/>
              <a:gd name="connsiteY477" fmla="*/ 5467998 h 6858000"/>
              <a:gd name="connsiteX478" fmla="*/ 2437177 w 7467600"/>
              <a:gd name="connsiteY478" fmla="*/ 5479608 h 6858000"/>
              <a:gd name="connsiteX479" fmla="*/ 2445247 w 7467600"/>
              <a:gd name="connsiteY479" fmla="*/ 5483476 h 6858000"/>
              <a:gd name="connsiteX480" fmla="*/ 2743626 w 7467600"/>
              <a:gd name="connsiteY480" fmla="*/ 5304819 h 6858000"/>
              <a:gd name="connsiteX481" fmla="*/ 3048102 w 7467600"/>
              <a:gd name="connsiteY481" fmla="*/ 5150595 h 6858000"/>
              <a:gd name="connsiteX482" fmla="*/ 1799414 w 7467600"/>
              <a:gd name="connsiteY482" fmla="*/ 4694732 h 6858000"/>
              <a:gd name="connsiteX483" fmla="*/ 1771735 w 7467600"/>
              <a:gd name="connsiteY483" fmla="*/ 4619929 h 6858000"/>
              <a:gd name="connsiteX484" fmla="*/ 3104273 w 7467600"/>
              <a:gd name="connsiteY484" fmla="*/ 5076159 h 6858000"/>
              <a:gd name="connsiteX485" fmla="*/ 3113245 w 7467600"/>
              <a:gd name="connsiteY485" fmla="*/ 5090705 h 6858000"/>
              <a:gd name="connsiteX486" fmla="*/ 3126294 w 7467600"/>
              <a:gd name="connsiteY486" fmla="*/ 5114400 h 6858000"/>
              <a:gd name="connsiteX487" fmla="*/ 3937433 w 7467600"/>
              <a:gd name="connsiteY487" fmla="*/ 4830473 h 6858000"/>
              <a:gd name="connsiteX488" fmla="*/ 3590475 w 7467600"/>
              <a:gd name="connsiteY488" fmla="*/ 4597974 h 6858000"/>
              <a:gd name="connsiteX489" fmla="*/ 3100264 w 7467600"/>
              <a:gd name="connsiteY489" fmla="*/ 4579845 h 6858000"/>
              <a:gd name="connsiteX490" fmla="*/ 2183576 w 7467600"/>
              <a:gd name="connsiteY490" fmla="*/ 4227150 h 6858000"/>
              <a:gd name="connsiteX491" fmla="*/ 2151029 w 7467600"/>
              <a:gd name="connsiteY491" fmla="*/ 4146947 h 6858000"/>
              <a:gd name="connsiteX492" fmla="*/ 3563434 w 7467600"/>
              <a:gd name="connsiteY492" fmla="*/ 4469115 h 6858000"/>
              <a:gd name="connsiteX493" fmla="*/ 3177952 w 7467600"/>
              <a:gd name="connsiteY493" fmla="*/ 3657386 h 6858000"/>
              <a:gd name="connsiteX494" fmla="*/ 3189263 w 7467600"/>
              <a:gd name="connsiteY494" fmla="*/ 3625726 h 6858000"/>
              <a:gd name="connsiteX495" fmla="*/ 3560912 w 7467600"/>
              <a:gd name="connsiteY495" fmla="*/ 4079863 h 6858000"/>
              <a:gd name="connsiteX496" fmla="*/ 3626636 w 7467600"/>
              <a:gd name="connsiteY496" fmla="*/ 4512230 h 6858000"/>
              <a:gd name="connsiteX497" fmla="*/ 3653088 w 7467600"/>
              <a:gd name="connsiteY497" fmla="*/ 4521417 h 6858000"/>
              <a:gd name="connsiteX498" fmla="*/ 3988128 w 7467600"/>
              <a:gd name="connsiteY498" fmla="*/ 4817267 h 6858000"/>
              <a:gd name="connsiteX499" fmla="*/ 4830582 w 7467600"/>
              <a:gd name="connsiteY499" fmla="*/ 4676000 h 6858000"/>
              <a:gd name="connsiteX500" fmla="*/ 4830100 w 7467600"/>
              <a:gd name="connsiteY500" fmla="*/ 4675554 h 6858000"/>
              <a:gd name="connsiteX501" fmla="*/ 4036318 w 7467600"/>
              <a:gd name="connsiteY501" fmla="*/ 4147013 h 6858000"/>
              <a:gd name="connsiteX502" fmla="*/ 3432098 w 7467600"/>
              <a:gd name="connsiteY502" fmla="*/ 3537312 h 6858000"/>
              <a:gd name="connsiteX503" fmla="*/ 3446761 w 7467600"/>
              <a:gd name="connsiteY503" fmla="*/ 3461278 h 6858000"/>
              <a:gd name="connsiteX504" fmla="*/ 4419733 w 7467600"/>
              <a:gd name="connsiteY504" fmla="*/ 3963555 h 6858000"/>
              <a:gd name="connsiteX505" fmla="*/ 4781371 w 7467600"/>
              <a:gd name="connsiteY505" fmla="*/ 4458604 h 6858000"/>
              <a:gd name="connsiteX506" fmla="*/ 4780440 w 7467600"/>
              <a:gd name="connsiteY506" fmla="*/ 4470290 h 6858000"/>
              <a:gd name="connsiteX507" fmla="*/ 4898954 w 7467600"/>
              <a:gd name="connsiteY507" fmla="*/ 4662092 h 6858000"/>
              <a:gd name="connsiteX508" fmla="*/ 4900699 w 7467600"/>
              <a:gd name="connsiteY508" fmla="*/ 4670867 h 6858000"/>
              <a:gd name="connsiteX509" fmla="*/ 5714511 w 7467600"/>
              <a:gd name="connsiteY509" fmla="*/ 4663483 h 6858000"/>
              <a:gd name="connsiteX510" fmla="*/ 5464793 w 7467600"/>
              <a:gd name="connsiteY510" fmla="*/ 4393556 h 6858000"/>
              <a:gd name="connsiteX511" fmla="*/ 5461897 w 7467600"/>
              <a:gd name="connsiteY511" fmla="*/ 4390879 h 6858000"/>
              <a:gd name="connsiteX512" fmla="*/ 4294126 w 7467600"/>
              <a:gd name="connsiteY512" fmla="*/ 3303048 h 6858000"/>
              <a:gd name="connsiteX513" fmla="*/ 4305321 w 7467600"/>
              <a:gd name="connsiteY513" fmla="*/ 3256953 h 6858000"/>
              <a:gd name="connsiteX514" fmla="*/ 4949299 w 7467600"/>
              <a:gd name="connsiteY514" fmla="*/ 3766336 h 6858000"/>
              <a:gd name="connsiteX515" fmla="*/ 5291452 w 7467600"/>
              <a:gd name="connsiteY515" fmla="*/ 4076801 h 6858000"/>
              <a:gd name="connsiteX516" fmla="*/ 5434998 w 7467600"/>
              <a:gd name="connsiteY516" fmla="*/ 4254100 h 6858000"/>
              <a:gd name="connsiteX517" fmla="*/ 5351015 w 7467600"/>
              <a:gd name="connsiteY517" fmla="*/ 3760989 h 6858000"/>
              <a:gd name="connsiteX518" fmla="*/ 5413780 w 7467600"/>
              <a:gd name="connsiteY518" fmla="*/ 2966265 h 6858000"/>
              <a:gd name="connsiteX519" fmla="*/ 5425627 w 7467600"/>
              <a:gd name="connsiteY519" fmla="*/ 2954192 h 6858000"/>
              <a:gd name="connsiteX520" fmla="*/ 6604735 w 7467600"/>
              <a:gd name="connsiteY520" fmla="*/ 2041381 h 6858000"/>
              <a:gd name="connsiteX521" fmla="*/ 7204487 w 7467600"/>
              <a:gd name="connsiteY521" fmla="*/ 2742112 h 6858000"/>
              <a:gd name="connsiteX522" fmla="*/ 7131592 w 7467600"/>
              <a:gd name="connsiteY522" fmla="*/ 2672096 h 6858000"/>
              <a:gd name="connsiteX523" fmla="*/ 6996344 w 7467600"/>
              <a:gd name="connsiteY523" fmla="*/ 2518310 h 6858000"/>
              <a:gd name="connsiteX524" fmla="*/ 6735495 w 7467600"/>
              <a:gd name="connsiteY524" fmla="*/ 2196890 h 6858000"/>
              <a:gd name="connsiteX525" fmla="*/ 6721901 w 7467600"/>
              <a:gd name="connsiteY525" fmla="*/ 2179274 h 6858000"/>
              <a:gd name="connsiteX526" fmla="*/ 6604735 w 7467600"/>
              <a:gd name="connsiteY526" fmla="*/ 2041381 h 6858000"/>
              <a:gd name="connsiteX527" fmla="*/ 6591670 w 7467600"/>
              <a:gd name="connsiteY527" fmla="*/ 1988277 h 6858000"/>
              <a:gd name="connsiteX528" fmla="*/ 6747349 w 7467600"/>
              <a:gd name="connsiteY528" fmla="*/ 2160069 h 6858000"/>
              <a:gd name="connsiteX529" fmla="*/ 6760943 w 7467600"/>
              <a:gd name="connsiteY529" fmla="*/ 2177686 h 6858000"/>
              <a:gd name="connsiteX530" fmla="*/ 7021065 w 7467600"/>
              <a:gd name="connsiteY530" fmla="*/ 2498102 h 6858000"/>
              <a:gd name="connsiteX531" fmla="*/ 7155223 w 7467600"/>
              <a:gd name="connsiteY531" fmla="*/ 2650386 h 6858000"/>
              <a:gd name="connsiteX532" fmla="*/ 7203167 w 7467600"/>
              <a:gd name="connsiteY532" fmla="*/ 2697288 h 6858000"/>
              <a:gd name="connsiteX533" fmla="*/ 6937703 w 7467600"/>
              <a:gd name="connsiteY533" fmla="*/ 2321981 h 6858000"/>
              <a:gd name="connsiteX534" fmla="*/ 6591670 w 7467600"/>
              <a:gd name="connsiteY534" fmla="*/ 1988277 h 6858000"/>
              <a:gd name="connsiteX535" fmla="*/ 5798671 w 7467600"/>
              <a:gd name="connsiteY535" fmla="*/ 1981601 h 6858000"/>
              <a:gd name="connsiteX536" fmla="*/ 5754709 w 7467600"/>
              <a:gd name="connsiteY536" fmla="*/ 2071454 h 6858000"/>
              <a:gd name="connsiteX537" fmla="*/ 5763044 w 7467600"/>
              <a:gd name="connsiteY537" fmla="*/ 2842206 h 6858000"/>
              <a:gd name="connsiteX538" fmla="*/ 5764974 w 7467600"/>
              <a:gd name="connsiteY538" fmla="*/ 2799609 h 6858000"/>
              <a:gd name="connsiteX539" fmla="*/ 5767665 w 7467600"/>
              <a:gd name="connsiteY539" fmla="*/ 2666409 h 6858000"/>
              <a:gd name="connsiteX540" fmla="*/ 5763055 w 7467600"/>
              <a:gd name="connsiteY540" fmla="*/ 2579705 h 6858000"/>
              <a:gd name="connsiteX541" fmla="*/ 5758079 w 7467600"/>
              <a:gd name="connsiteY541" fmla="*/ 2492508 h 6858000"/>
              <a:gd name="connsiteX542" fmla="*/ 5779325 w 7467600"/>
              <a:gd name="connsiteY542" fmla="*/ 2197069 h 6858000"/>
              <a:gd name="connsiteX543" fmla="*/ 5798671 w 7467600"/>
              <a:gd name="connsiteY543" fmla="*/ 1981601 h 6858000"/>
              <a:gd name="connsiteX544" fmla="*/ 5829202 w 7467600"/>
              <a:gd name="connsiteY544" fmla="*/ 1971679 h 6858000"/>
              <a:gd name="connsiteX545" fmla="*/ 5809558 w 7467600"/>
              <a:gd name="connsiteY545" fmla="*/ 2198043 h 6858000"/>
              <a:gd name="connsiteX546" fmla="*/ 5788653 w 7467600"/>
              <a:gd name="connsiteY546" fmla="*/ 2489430 h 6858000"/>
              <a:gd name="connsiteX547" fmla="*/ 5793439 w 7467600"/>
              <a:gd name="connsiteY547" fmla="*/ 2575235 h 6858000"/>
              <a:gd name="connsiteX548" fmla="*/ 5796837 w 7467600"/>
              <a:gd name="connsiteY548" fmla="*/ 2637633 h 6858000"/>
              <a:gd name="connsiteX549" fmla="*/ 5818614 w 7467600"/>
              <a:gd name="connsiteY549" fmla="*/ 2473055 h 6858000"/>
              <a:gd name="connsiteX550" fmla="*/ 5829202 w 7467600"/>
              <a:gd name="connsiteY550" fmla="*/ 1971679 h 6858000"/>
              <a:gd name="connsiteX551" fmla="*/ 5911389 w 7467600"/>
              <a:gd name="connsiteY551" fmla="*/ 1898371 h 6858000"/>
              <a:gd name="connsiteX552" fmla="*/ 6237627 w 7467600"/>
              <a:gd name="connsiteY552" fmla="*/ 2231921 h 6858000"/>
              <a:gd name="connsiteX553" fmla="*/ 5911389 w 7467600"/>
              <a:gd name="connsiteY553" fmla="*/ 1898371 h 6858000"/>
              <a:gd name="connsiteX554" fmla="*/ 6944437 w 7467600"/>
              <a:gd name="connsiteY554" fmla="*/ 1575402 h 6858000"/>
              <a:gd name="connsiteX555" fmla="*/ 6304730 w 7467600"/>
              <a:gd name="connsiteY555" fmla="*/ 1766654 h 6858000"/>
              <a:gd name="connsiteX556" fmla="*/ 6944437 w 7467600"/>
              <a:gd name="connsiteY556" fmla="*/ 1575402 h 6858000"/>
              <a:gd name="connsiteX557" fmla="*/ 7019523 w 7467600"/>
              <a:gd name="connsiteY557" fmla="*/ 1519450 h 6858000"/>
              <a:gd name="connsiteX558" fmla="*/ 6298091 w 7467600"/>
              <a:gd name="connsiteY558" fmla="*/ 1737122 h 6858000"/>
              <a:gd name="connsiteX559" fmla="*/ 7019523 w 7467600"/>
              <a:gd name="connsiteY559" fmla="*/ 1519450 h 6858000"/>
              <a:gd name="connsiteX560" fmla="*/ 2399523 w 7467600"/>
              <a:gd name="connsiteY560" fmla="*/ 1428234 h 6858000"/>
              <a:gd name="connsiteX561" fmla="*/ 2224982 w 7467600"/>
              <a:gd name="connsiteY561" fmla="*/ 1826201 h 6858000"/>
              <a:gd name="connsiteX562" fmla="*/ 2096099 w 7467600"/>
              <a:gd name="connsiteY562" fmla="*/ 2345900 h 6858000"/>
              <a:gd name="connsiteX563" fmla="*/ 2283317 w 7467600"/>
              <a:gd name="connsiteY563" fmla="*/ 1796925 h 6858000"/>
              <a:gd name="connsiteX564" fmla="*/ 2399523 w 7467600"/>
              <a:gd name="connsiteY564" fmla="*/ 1428234 h 6858000"/>
              <a:gd name="connsiteX565" fmla="*/ 2448558 w 7467600"/>
              <a:gd name="connsiteY565" fmla="*/ 1373435 h 6858000"/>
              <a:gd name="connsiteX566" fmla="*/ 2312521 w 7467600"/>
              <a:gd name="connsiteY566" fmla="*/ 1806140 h 6858000"/>
              <a:gd name="connsiteX567" fmla="*/ 2127533 w 7467600"/>
              <a:gd name="connsiteY567" fmla="*/ 2348380 h 6858000"/>
              <a:gd name="connsiteX568" fmla="*/ 2358080 w 7467600"/>
              <a:gd name="connsiteY568" fmla="*/ 1866134 h 6858000"/>
              <a:gd name="connsiteX569" fmla="*/ 2407436 w 7467600"/>
              <a:gd name="connsiteY569" fmla="*/ 1651070 h 6858000"/>
              <a:gd name="connsiteX570" fmla="*/ 2448558 w 7467600"/>
              <a:gd name="connsiteY570" fmla="*/ 1373435 h 6858000"/>
              <a:gd name="connsiteX571" fmla="*/ 278707 w 7467600"/>
              <a:gd name="connsiteY571" fmla="*/ 1352270 h 6858000"/>
              <a:gd name="connsiteX572" fmla="*/ 321570 w 7467600"/>
              <a:gd name="connsiteY572" fmla="*/ 1861610 h 6858000"/>
              <a:gd name="connsiteX573" fmla="*/ 294281 w 7467600"/>
              <a:gd name="connsiteY573" fmla="*/ 1440658 h 6858000"/>
              <a:gd name="connsiteX574" fmla="*/ 278707 w 7467600"/>
              <a:gd name="connsiteY574" fmla="*/ 1352270 h 6858000"/>
              <a:gd name="connsiteX575" fmla="*/ 1423821 w 7467600"/>
              <a:gd name="connsiteY575" fmla="*/ 1351958 h 6858000"/>
              <a:gd name="connsiteX576" fmla="*/ 1638521 w 7467600"/>
              <a:gd name="connsiteY576" fmla="*/ 1908470 h 6858000"/>
              <a:gd name="connsiteX577" fmla="*/ 1754199 w 7467600"/>
              <a:gd name="connsiteY577" fmla="*/ 2149284 h 6858000"/>
              <a:gd name="connsiteX578" fmla="*/ 1908359 w 7467600"/>
              <a:gd name="connsiteY578" fmla="*/ 2364988 h 6858000"/>
              <a:gd name="connsiteX579" fmla="*/ 1647661 w 7467600"/>
              <a:gd name="connsiteY579" fmla="*/ 1825945 h 6858000"/>
              <a:gd name="connsiteX580" fmla="*/ 1423821 w 7467600"/>
              <a:gd name="connsiteY580" fmla="*/ 1351958 h 6858000"/>
              <a:gd name="connsiteX581" fmla="*/ 1431890 w 7467600"/>
              <a:gd name="connsiteY581" fmla="*/ 1306475 h 6858000"/>
              <a:gd name="connsiteX582" fmla="*/ 1507597 w 7467600"/>
              <a:gd name="connsiteY582" fmla="*/ 1446132 h 6858000"/>
              <a:gd name="connsiteX583" fmla="*/ 1674586 w 7467600"/>
              <a:gd name="connsiteY583" fmla="*/ 1813832 h 6858000"/>
              <a:gd name="connsiteX584" fmla="*/ 1815950 w 7467600"/>
              <a:gd name="connsiteY584" fmla="*/ 2128564 h 6858000"/>
              <a:gd name="connsiteX585" fmla="*/ 1984242 w 7467600"/>
              <a:gd name="connsiteY585" fmla="*/ 2430829 h 6858000"/>
              <a:gd name="connsiteX586" fmla="*/ 2014023 w 7467600"/>
              <a:gd name="connsiteY586" fmla="*/ 2450995 h 6858000"/>
              <a:gd name="connsiteX587" fmla="*/ 1747337 w 7467600"/>
              <a:gd name="connsiteY587" fmla="*/ 1855264 h 6858000"/>
              <a:gd name="connsiteX588" fmla="*/ 1533749 w 7467600"/>
              <a:gd name="connsiteY588" fmla="*/ 1478656 h 6858000"/>
              <a:gd name="connsiteX589" fmla="*/ 1431890 w 7467600"/>
              <a:gd name="connsiteY589" fmla="*/ 1306475 h 6858000"/>
              <a:gd name="connsiteX590" fmla="*/ 5052692 w 7467600"/>
              <a:gd name="connsiteY590" fmla="*/ 1292994 h 6858000"/>
              <a:gd name="connsiteX591" fmla="*/ 5200661 w 7467600"/>
              <a:gd name="connsiteY591" fmla="*/ 1635186 h 6858000"/>
              <a:gd name="connsiteX592" fmla="*/ 5297138 w 7467600"/>
              <a:gd name="connsiteY592" fmla="*/ 1906351 h 6858000"/>
              <a:gd name="connsiteX593" fmla="*/ 5052692 w 7467600"/>
              <a:gd name="connsiteY593" fmla="*/ 1292994 h 6858000"/>
              <a:gd name="connsiteX594" fmla="*/ 5009948 w 7467600"/>
              <a:gd name="connsiteY594" fmla="*/ 1273619 h 6858000"/>
              <a:gd name="connsiteX595" fmla="*/ 5121777 w 7467600"/>
              <a:gd name="connsiteY595" fmla="*/ 1654213 h 6858000"/>
              <a:gd name="connsiteX596" fmla="*/ 5293545 w 7467600"/>
              <a:gd name="connsiteY596" fmla="*/ 2072247 h 6858000"/>
              <a:gd name="connsiteX597" fmla="*/ 5294042 w 7467600"/>
              <a:gd name="connsiteY597" fmla="*/ 2065019 h 6858000"/>
              <a:gd name="connsiteX598" fmla="*/ 5171936 w 7467600"/>
              <a:gd name="connsiteY598" fmla="*/ 1647613 h 6858000"/>
              <a:gd name="connsiteX599" fmla="*/ 5009948 w 7467600"/>
              <a:gd name="connsiteY599" fmla="*/ 1273619 h 6858000"/>
              <a:gd name="connsiteX600" fmla="*/ 655236 w 7467600"/>
              <a:gd name="connsiteY600" fmla="*/ 1268632 h 6858000"/>
              <a:gd name="connsiteX601" fmla="*/ 839521 w 7467600"/>
              <a:gd name="connsiteY601" fmla="*/ 1685315 h 6858000"/>
              <a:gd name="connsiteX602" fmla="*/ 1109416 w 7467600"/>
              <a:gd name="connsiteY602" fmla="*/ 2061663 h 6858000"/>
              <a:gd name="connsiteX603" fmla="*/ 1298300 w 7467600"/>
              <a:gd name="connsiteY603" fmla="*/ 2247742 h 6858000"/>
              <a:gd name="connsiteX604" fmla="*/ 1125871 w 7467600"/>
              <a:gd name="connsiteY604" fmla="*/ 1989513 h 6858000"/>
              <a:gd name="connsiteX605" fmla="*/ 981574 w 7467600"/>
              <a:gd name="connsiteY605" fmla="*/ 1783157 h 6858000"/>
              <a:gd name="connsiteX606" fmla="*/ 922198 w 7467600"/>
              <a:gd name="connsiteY606" fmla="*/ 1677437 h 6858000"/>
              <a:gd name="connsiteX607" fmla="*/ 869293 w 7467600"/>
              <a:gd name="connsiteY607" fmla="*/ 1583214 h 6858000"/>
              <a:gd name="connsiteX608" fmla="*/ 751431 w 7467600"/>
              <a:gd name="connsiteY608" fmla="*/ 1405731 h 6858000"/>
              <a:gd name="connsiteX609" fmla="*/ 655236 w 7467600"/>
              <a:gd name="connsiteY609" fmla="*/ 1268632 h 6858000"/>
              <a:gd name="connsiteX610" fmla="*/ 6516292 w 7467600"/>
              <a:gd name="connsiteY610" fmla="*/ 1263064 h 6858000"/>
              <a:gd name="connsiteX611" fmla="*/ 5736320 w 7467600"/>
              <a:gd name="connsiteY611" fmla="*/ 1501803 h 6858000"/>
              <a:gd name="connsiteX612" fmla="*/ 6516292 w 7467600"/>
              <a:gd name="connsiteY612" fmla="*/ 1263064 h 6858000"/>
              <a:gd name="connsiteX613" fmla="*/ 291466 w 7467600"/>
              <a:gd name="connsiteY613" fmla="*/ 1250369 h 6858000"/>
              <a:gd name="connsiteX614" fmla="*/ 323180 w 7467600"/>
              <a:gd name="connsiteY614" fmla="*/ 1435283 h 6858000"/>
              <a:gd name="connsiteX615" fmla="*/ 349381 w 7467600"/>
              <a:gd name="connsiteY615" fmla="*/ 1875041 h 6858000"/>
              <a:gd name="connsiteX616" fmla="*/ 374363 w 7467600"/>
              <a:gd name="connsiteY616" fmla="*/ 1506494 h 6858000"/>
              <a:gd name="connsiteX617" fmla="*/ 302168 w 7467600"/>
              <a:gd name="connsiteY617" fmla="*/ 1274495 h 6858000"/>
              <a:gd name="connsiteX618" fmla="*/ 291466 w 7467600"/>
              <a:gd name="connsiteY618" fmla="*/ 1250369 h 6858000"/>
              <a:gd name="connsiteX619" fmla="*/ 678222 w 7467600"/>
              <a:gd name="connsiteY619" fmla="*/ 1248670 h 6858000"/>
              <a:gd name="connsiteX620" fmla="*/ 775536 w 7467600"/>
              <a:gd name="connsiteY620" fmla="*/ 1388015 h 6858000"/>
              <a:gd name="connsiteX621" fmla="*/ 894529 w 7467600"/>
              <a:gd name="connsiteY621" fmla="*/ 1567739 h 6858000"/>
              <a:gd name="connsiteX622" fmla="*/ 948000 w 7467600"/>
              <a:gd name="connsiteY622" fmla="*/ 1663088 h 6858000"/>
              <a:gd name="connsiteX623" fmla="*/ 1006812 w 7467600"/>
              <a:gd name="connsiteY623" fmla="*/ 1767683 h 6858000"/>
              <a:gd name="connsiteX624" fmla="*/ 1149133 w 7467600"/>
              <a:gd name="connsiteY624" fmla="*/ 1971513 h 6858000"/>
              <a:gd name="connsiteX625" fmla="*/ 1333952 w 7467600"/>
              <a:gd name="connsiteY625" fmla="*/ 2251620 h 6858000"/>
              <a:gd name="connsiteX626" fmla="*/ 1337329 w 7467600"/>
              <a:gd name="connsiteY626" fmla="*/ 2258350 h 6858000"/>
              <a:gd name="connsiteX627" fmla="*/ 1014726 w 7467600"/>
              <a:gd name="connsiteY627" fmla="*/ 1615556 h 6858000"/>
              <a:gd name="connsiteX628" fmla="*/ 678222 w 7467600"/>
              <a:gd name="connsiteY628" fmla="*/ 1248670 h 6858000"/>
              <a:gd name="connsiteX629" fmla="*/ 6691602 w 7467600"/>
              <a:gd name="connsiteY629" fmla="*/ 1140573 h 6858000"/>
              <a:gd name="connsiteX630" fmla="*/ 6571100 w 7467600"/>
              <a:gd name="connsiteY630" fmla="*/ 1183662 h 6858000"/>
              <a:gd name="connsiteX631" fmla="*/ 6241687 w 7467600"/>
              <a:gd name="connsiteY631" fmla="*/ 1257600 h 6858000"/>
              <a:gd name="connsiteX632" fmla="*/ 5693009 w 7467600"/>
              <a:gd name="connsiteY632" fmla="*/ 1478256 h 6858000"/>
              <a:gd name="connsiteX633" fmla="*/ 6548420 w 7467600"/>
              <a:gd name="connsiteY633" fmla="*/ 1214599 h 6858000"/>
              <a:gd name="connsiteX634" fmla="*/ 6605473 w 7467600"/>
              <a:gd name="connsiteY634" fmla="*/ 1184686 h 6858000"/>
              <a:gd name="connsiteX635" fmla="*/ 6691602 w 7467600"/>
              <a:gd name="connsiteY635" fmla="*/ 1140573 h 6858000"/>
              <a:gd name="connsiteX636" fmla="*/ 4002475 w 7467600"/>
              <a:gd name="connsiteY636" fmla="*/ 1037802 h 6858000"/>
              <a:gd name="connsiteX637" fmla="*/ 4000324 w 7467600"/>
              <a:gd name="connsiteY637" fmla="*/ 1039362 h 6858000"/>
              <a:gd name="connsiteX638" fmla="*/ 4002862 w 7467600"/>
              <a:gd name="connsiteY638" fmla="*/ 1042866 h 6858000"/>
              <a:gd name="connsiteX639" fmla="*/ 4002475 w 7467600"/>
              <a:gd name="connsiteY639" fmla="*/ 1037802 h 6858000"/>
              <a:gd name="connsiteX640" fmla="*/ 506322 w 7467600"/>
              <a:gd name="connsiteY640" fmla="*/ 1020997 h 6858000"/>
              <a:gd name="connsiteX641" fmla="*/ 533068 w 7467600"/>
              <a:gd name="connsiteY641" fmla="*/ 1029409 h 6858000"/>
              <a:gd name="connsiteX642" fmla="*/ 1232525 w 7467600"/>
              <a:gd name="connsiteY642" fmla="*/ 1804675 h 6858000"/>
              <a:gd name="connsiteX643" fmla="*/ 1388858 w 7467600"/>
              <a:gd name="connsiteY643" fmla="*/ 2368011 h 6858000"/>
              <a:gd name="connsiteX644" fmla="*/ 1384098 w 7467600"/>
              <a:gd name="connsiteY644" fmla="*/ 2378125 h 6858000"/>
              <a:gd name="connsiteX645" fmla="*/ 1425393 w 7467600"/>
              <a:gd name="connsiteY645" fmla="*/ 2589124 h 6858000"/>
              <a:gd name="connsiteX646" fmla="*/ 1424001 w 7467600"/>
              <a:gd name="connsiteY646" fmla="*/ 2597541 h 6858000"/>
              <a:gd name="connsiteX647" fmla="*/ 2152729 w 7467600"/>
              <a:gd name="connsiteY647" fmla="*/ 2864487 h 6858000"/>
              <a:gd name="connsiteX648" fmla="*/ 2020609 w 7467600"/>
              <a:gd name="connsiteY648" fmla="*/ 2539671 h 6858000"/>
              <a:gd name="connsiteX649" fmla="*/ 2018920 w 7467600"/>
              <a:gd name="connsiteY649" fmla="*/ 2536309 h 6858000"/>
              <a:gd name="connsiteX650" fmla="*/ 1342441 w 7467600"/>
              <a:gd name="connsiteY650" fmla="*/ 1173017 h 6858000"/>
              <a:gd name="connsiteX651" fmla="*/ 1367925 w 7467600"/>
              <a:gd name="connsiteY651" fmla="*/ 1135648 h 6858000"/>
              <a:gd name="connsiteX652" fmla="*/ 1771401 w 7467600"/>
              <a:gd name="connsiteY652" fmla="*/ 1806673 h 6858000"/>
              <a:gd name="connsiteX653" fmla="*/ 1972385 w 7467600"/>
              <a:gd name="connsiteY653" fmla="*/ 2198735 h 6858000"/>
              <a:gd name="connsiteX654" fmla="*/ 2040892 w 7467600"/>
              <a:gd name="connsiteY654" fmla="*/ 2405205 h 6858000"/>
              <a:gd name="connsiteX655" fmla="*/ 2131689 w 7467600"/>
              <a:gd name="connsiteY655" fmla="*/ 1936926 h 6858000"/>
              <a:gd name="connsiteX656" fmla="*/ 2454820 w 7467600"/>
              <a:gd name="connsiteY656" fmla="*/ 1248808 h 6858000"/>
              <a:gd name="connsiteX657" fmla="*/ 2492512 w 7467600"/>
              <a:gd name="connsiteY657" fmla="*/ 1302920 h 6858000"/>
              <a:gd name="connsiteX658" fmla="*/ 2081216 w 7467600"/>
              <a:gd name="connsiteY658" fmla="*/ 2527513 h 6858000"/>
              <a:gd name="connsiteX659" fmla="*/ 2081211 w 7467600"/>
              <a:gd name="connsiteY659" fmla="*/ 2528916 h 6858000"/>
              <a:gd name="connsiteX660" fmla="*/ 2199067 w 7467600"/>
              <a:gd name="connsiteY660" fmla="*/ 2884061 h 6858000"/>
              <a:gd name="connsiteX661" fmla="*/ 3192586 w 7467600"/>
              <a:gd name="connsiteY661" fmla="*/ 3411496 h 6858000"/>
              <a:gd name="connsiteX662" fmla="*/ 3182620 w 7467600"/>
              <a:gd name="connsiteY662" fmla="*/ 3483279 h 6858000"/>
              <a:gd name="connsiteX663" fmla="*/ 2435119 w 7467600"/>
              <a:gd name="connsiteY663" fmla="*/ 3080173 h 6858000"/>
              <a:gd name="connsiteX664" fmla="*/ 2410152 w 7467600"/>
              <a:gd name="connsiteY664" fmla="*/ 3063751 h 6858000"/>
              <a:gd name="connsiteX665" fmla="*/ 2408099 w 7467600"/>
              <a:gd name="connsiteY665" fmla="*/ 3064403 h 6858000"/>
              <a:gd name="connsiteX666" fmla="*/ 2407218 w 7467600"/>
              <a:gd name="connsiteY666" fmla="*/ 3070324 h 6858000"/>
              <a:gd name="connsiteX667" fmla="*/ 2380138 w 7467600"/>
              <a:gd name="connsiteY667" fmla="*/ 3099341 h 6858000"/>
              <a:gd name="connsiteX668" fmla="*/ 1765923 w 7467600"/>
              <a:gd name="connsiteY668" fmla="*/ 3581043 h 6858000"/>
              <a:gd name="connsiteX669" fmla="*/ 1702258 w 7467600"/>
              <a:gd name="connsiteY669" fmla="*/ 3612286 h 6858000"/>
              <a:gd name="connsiteX670" fmla="*/ 1538370 w 7467600"/>
              <a:gd name="connsiteY670" fmla="*/ 3811804 h 6858000"/>
              <a:gd name="connsiteX671" fmla="*/ 542867 w 7467600"/>
              <a:gd name="connsiteY671" fmla="*/ 4944092 h 6858000"/>
              <a:gd name="connsiteX672" fmla="*/ 515800 w 7467600"/>
              <a:gd name="connsiteY672" fmla="*/ 4862180 h 6858000"/>
              <a:gd name="connsiteX673" fmla="*/ 909145 w 7467600"/>
              <a:gd name="connsiteY673" fmla="*/ 4199225 h 6858000"/>
              <a:gd name="connsiteX674" fmla="*/ 1214067 w 7467600"/>
              <a:gd name="connsiteY674" fmla="*/ 3908561 h 6858000"/>
              <a:gd name="connsiteX675" fmla="*/ 640967 w 7467600"/>
              <a:gd name="connsiteY675" fmla="*/ 4105601 h 6858000"/>
              <a:gd name="connsiteX676" fmla="*/ 112563 w 7467600"/>
              <a:gd name="connsiteY676" fmla="*/ 4396952 h 6858000"/>
              <a:gd name="connsiteX677" fmla="*/ 0 w 7467600"/>
              <a:gd name="connsiteY677" fmla="*/ 4466006 h 6858000"/>
              <a:gd name="connsiteX678" fmla="*/ 0 w 7467600"/>
              <a:gd name="connsiteY678" fmla="*/ 4233763 h 6858000"/>
              <a:gd name="connsiteX679" fmla="*/ 36881 w 7467600"/>
              <a:gd name="connsiteY679" fmla="*/ 4200118 h 6858000"/>
              <a:gd name="connsiteX680" fmla="*/ 910534 w 7467600"/>
              <a:gd name="connsiteY680" fmla="*/ 3629753 h 6858000"/>
              <a:gd name="connsiteX681" fmla="*/ 1578717 w 7467600"/>
              <a:gd name="connsiteY681" fmla="*/ 3575982 h 6858000"/>
              <a:gd name="connsiteX682" fmla="*/ 2338780 w 7467600"/>
              <a:gd name="connsiteY682" fmla="*/ 3033725 h 6858000"/>
              <a:gd name="connsiteX683" fmla="*/ 1807991 w 7467600"/>
              <a:gd name="connsiteY683" fmla="*/ 2807184 h 6858000"/>
              <a:gd name="connsiteX684" fmla="*/ 1416358 w 7467600"/>
              <a:gd name="connsiteY684" fmla="*/ 3112571 h 6858000"/>
              <a:gd name="connsiteX685" fmla="*/ 939066 w 7467600"/>
              <a:gd name="connsiteY685" fmla="*/ 3378798 h 6858000"/>
              <a:gd name="connsiteX686" fmla="*/ 115099 w 7467600"/>
              <a:gd name="connsiteY686" fmla="*/ 3607650 h 6858000"/>
              <a:gd name="connsiteX687" fmla="*/ 97284 w 7467600"/>
              <a:gd name="connsiteY687" fmla="*/ 3520393 h 6858000"/>
              <a:gd name="connsiteX688" fmla="*/ 922050 w 7467600"/>
              <a:gd name="connsiteY688" fmla="*/ 3074867 h 6858000"/>
              <a:gd name="connsiteX689" fmla="*/ 1405265 w 7467600"/>
              <a:gd name="connsiteY689" fmla="*/ 3016319 h 6858000"/>
              <a:gd name="connsiteX690" fmla="*/ 1407512 w 7467600"/>
              <a:gd name="connsiteY690" fmla="*/ 3018001 h 6858000"/>
              <a:gd name="connsiteX691" fmla="*/ 1726266 w 7467600"/>
              <a:gd name="connsiteY691" fmla="*/ 2777274 h 6858000"/>
              <a:gd name="connsiteX692" fmla="*/ 625390 w 7467600"/>
              <a:gd name="connsiteY692" fmla="*/ 2514541 h 6858000"/>
              <a:gd name="connsiteX693" fmla="*/ 619799 w 7467600"/>
              <a:gd name="connsiteY693" fmla="*/ 2527180 h 6858000"/>
              <a:gd name="connsiteX694" fmla="*/ 310030 w 7467600"/>
              <a:gd name="connsiteY694" fmla="*/ 2771818 h 6858000"/>
              <a:gd name="connsiteX695" fmla="*/ 173877 w 7467600"/>
              <a:gd name="connsiteY695" fmla="*/ 2937056 h 6858000"/>
              <a:gd name="connsiteX696" fmla="*/ 77889 w 7467600"/>
              <a:gd name="connsiteY696" fmla="*/ 3138440 h 6858000"/>
              <a:gd name="connsiteX697" fmla="*/ 0 w 7467600"/>
              <a:gd name="connsiteY697" fmla="*/ 3271395 h 6858000"/>
              <a:gd name="connsiteX698" fmla="*/ 0 w 7467600"/>
              <a:gd name="connsiteY698" fmla="*/ 3153002 h 6858000"/>
              <a:gd name="connsiteX699" fmla="*/ 2386 w 7467600"/>
              <a:gd name="connsiteY699" fmla="*/ 3149203 h 6858000"/>
              <a:gd name="connsiteX700" fmla="*/ 89753 w 7467600"/>
              <a:gd name="connsiteY700" fmla="*/ 2987702 h 6858000"/>
              <a:gd name="connsiteX701" fmla="*/ 76869 w 7467600"/>
              <a:gd name="connsiteY701" fmla="*/ 3005404 h 6858000"/>
              <a:gd name="connsiteX702" fmla="*/ 32049 w 7467600"/>
              <a:gd name="connsiteY702" fmla="*/ 3065814 h 6858000"/>
              <a:gd name="connsiteX703" fmla="*/ 0 w 7467600"/>
              <a:gd name="connsiteY703" fmla="*/ 3108744 h 6858000"/>
              <a:gd name="connsiteX704" fmla="*/ 0 w 7467600"/>
              <a:gd name="connsiteY704" fmla="*/ 3058059 h 6858000"/>
              <a:gd name="connsiteX705" fmla="*/ 7610 w 7467600"/>
              <a:gd name="connsiteY705" fmla="*/ 3047889 h 6858000"/>
              <a:gd name="connsiteX706" fmla="*/ 52419 w 7467600"/>
              <a:gd name="connsiteY706" fmla="*/ 2987479 h 6858000"/>
              <a:gd name="connsiteX707" fmla="*/ 59142 w 7467600"/>
              <a:gd name="connsiteY707" fmla="*/ 2978488 h 6858000"/>
              <a:gd name="connsiteX708" fmla="*/ 0 w 7467600"/>
              <a:gd name="connsiteY708" fmla="*/ 3015334 h 6858000"/>
              <a:gd name="connsiteX709" fmla="*/ 0 w 7467600"/>
              <a:gd name="connsiteY709" fmla="*/ 2914286 h 6858000"/>
              <a:gd name="connsiteX710" fmla="*/ 36383 w 7467600"/>
              <a:gd name="connsiteY710" fmla="*/ 2901128 h 6858000"/>
              <a:gd name="connsiteX711" fmla="*/ 156329 w 7467600"/>
              <a:gd name="connsiteY711" fmla="*/ 2840533 h 6858000"/>
              <a:gd name="connsiteX712" fmla="*/ 358355 w 7467600"/>
              <a:gd name="connsiteY712" fmla="*/ 2620471 h 6858000"/>
              <a:gd name="connsiteX713" fmla="*/ 510577 w 7467600"/>
              <a:gd name="connsiteY713" fmla="*/ 2501244 h 6858000"/>
              <a:gd name="connsiteX714" fmla="*/ 211967 w 7467600"/>
              <a:gd name="connsiteY714" fmla="*/ 2479171 h 6858000"/>
              <a:gd name="connsiteX715" fmla="*/ 0 w 7467600"/>
              <a:gd name="connsiteY715" fmla="*/ 2476398 h 6858000"/>
              <a:gd name="connsiteX716" fmla="*/ 0 w 7467600"/>
              <a:gd name="connsiteY716" fmla="*/ 2389189 h 6858000"/>
              <a:gd name="connsiteX717" fmla="*/ 103062 w 7467600"/>
              <a:gd name="connsiteY717" fmla="*/ 2389518 h 6858000"/>
              <a:gd name="connsiteX718" fmla="*/ 510734 w 7467600"/>
              <a:gd name="connsiteY718" fmla="*/ 2416201 h 6858000"/>
              <a:gd name="connsiteX719" fmla="*/ 279257 w 7467600"/>
              <a:gd name="connsiteY719" fmla="*/ 2092102 h 6858000"/>
              <a:gd name="connsiteX720" fmla="*/ 65265 w 7467600"/>
              <a:gd name="connsiteY720" fmla="*/ 2006049 h 6858000"/>
              <a:gd name="connsiteX721" fmla="*/ 0 w 7467600"/>
              <a:gd name="connsiteY721" fmla="*/ 1982532 h 6858000"/>
              <a:gd name="connsiteX722" fmla="*/ 0 w 7467600"/>
              <a:gd name="connsiteY722" fmla="*/ 1912789 h 6858000"/>
              <a:gd name="connsiteX723" fmla="*/ 97460 w 7467600"/>
              <a:gd name="connsiteY723" fmla="*/ 1953725 h 6858000"/>
              <a:gd name="connsiteX724" fmla="*/ 221272 w 7467600"/>
              <a:gd name="connsiteY724" fmla="*/ 1980766 h 6858000"/>
              <a:gd name="connsiteX725" fmla="*/ 116765 w 7467600"/>
              <a:gd name="connsiteY725" fmla="*/ 1911033 h 6858000"/>
              <a:gd name="connsiteX726" fmla="*/ 16405 w 7467600"/>
              <a:gd name="connsiteY726" fmla="*/ 1803412 h 6858000"/>
              <a:gd name="connsiteX727" fmla="*/ 0 w 7467600"/>
              <a:gd name="connsiteY727" fmla="*/ 1784777 h 6858000"/>
              <a:gd name="connsiteX728" fmla="*/ 0 w 7467600"/>
              <a:gd name="connsiteY728" fmla="*/ 1740082 h 6858000"/>
              <a:gd name="connsiteX729" fmla="*/ 39394 w 7467600"/>
              <a:gd name="connsiteY729" fmla="*/ 1784856 h 6858000"/>
              <a:gd name="connsiteX730" fmla="*/ 135813 w 7467600"/>
              <a:gd name="connsiteY730" fmla="*/ 1888838 h 6858000"/>
              <a:gd name="connsiteX731" fmla="*/ 242575 w 7467600"/>
              <a:gd name="connsiteY731" fmla="*/ 1958841 h 6858000"/>
              <a:gd name="connsiteX732" fmla="*/ 82197 w 7467600"/>
              <a:gd name="connsiteY732" fmla="*/ 1754826 h 6858000"/>
              <a:gd name="connsiteX733" fmla="*/ 0 w 7467600"/>
              <a:gd name="connsiteY733" fmla="*/ 1679650 h 6858000"/>
              <a:gd name="connsiteX734" fmla="*/ 0 w 7467600"/>
              <a:gd name="connsiteY734" fmla="*/ 1602463 h 6858000"/>
              <a:gd name="connsiteX735" fmla="*/ 84689 w 7467600"/>
              <a:gd name="connsiteY735" fmla="*/ 1677442 h 6858000"/>
              <a:gd name="connsiteX736" fmla="*/ 298437 w 7467600"/>
              <a:gd name="connsiteY736" fmla="*/ 1968019 h 6858000"/>
              <a:gd name="connsiteX737" fmla="*/ 227269 w 7467600"/>
              <a:gd name="connsiteY737" fmla="*/ 1114064 h 6858000"/>
              <a:gd name="connsiteX738" fmla="*/ 248003 w 7467600"/>
              <a:gd name="connsiteY738" fmla="*/ 1089613 h 6858000"/>
              <a:gd name="connsiteX739" fmla="*/ 427020 w 7467600"/>
              <a:gd name="connsiteY739" fmla="*/ 1619803 h 6858000"/>
              <a:gd name="connsiteX740" fmla="*/ 340345 w 7467600"/>
              <a:gd name="connsiteY740" fmla="*/ 2027739 h 6858000"/>
              <a:gd name="connsiteX741" fmla="*/ 360865 w 7467600"/>
              <a:gd name="connsiteY741" fmla="*/ 2044827 h 6858000"/>
              <a:gd name="connsiteX742" fmla="*/ 560414 w 7467600"/>
              <a:gd name="connsiteY742" fmla="*/ 2421457 h 6858000"/>
              <a:gd name="connsiteX743" fmla="*/ 1359703 w 7467600"/>
              <a:gd name="connsiteY743" fmla="*/ 2578554 h 6858000"/>
              <a:gd name="connsiteX744" fmla="*/ 1359422 w 7467600"/>
              <a:gd name="connsiteY744" fmla="*/ 2577994 h 6858000"/>
              <a:gd name="connsiteX745" fmla="*/ 828701 w 7467600"/>
              <a:gd name="connsiteY745" fmla="*/ 1839520 h 6858000"/>
              <a:gd name="connsiteX746" fmla="*/ 494427 w 7467600"/>
              <a:gd name="connsiteY746" fmla="*/ 1092333 h 6858000"/>
              <a:gd name="connsiteX747" fmla="*/ 506322 w 7467600"/>
              <a:gd name="connsiteY747" fmla="*/ 1020997 h 6858000"/>
              <a:gd name="connsiteX748" fmla="*/ 4570198 w 7467600"/>
              <a:gd name="connsiteY748" fmla="*/ 978081 h 6858000"/>
              <a:gd name="connsiteX749" fmla="*/ 4523691 w 7467600"/>
              <a:gd name="connsiteY749" fmla="*/ 1127776 h 6858000"/>
              <a:gd name="connsiteX750" fmla="*/ 4509875 w 7467600"/>
              <a:gd name="connsiteY750" fmla="*/ 1167552 h 6858000"/>
              <a:gd name="connsiteX751" fmla="*/ 4478168 w 7467600"/>
              <a:gd name="connsiteY751" fmla="*/ 1260735 h 6858000"/>
              <a:gd name="connsiteX752" fmla="*/ 4409309 w 7467600"/>
              <a:gd name="connsiteY752" fmla="*/ 1666996 h 6858000"/>
              <a:gd name="connsiteX753" fmla="*/ 4370031 w 7467600"/>
              <a:gd name="connsiteY753" fmla="*/ 1955666 h 6858000"/>
              <a:gd name="connsiteX754" fmla="*/ 4570198 w 7467600"/>
              <a:gd name="connsiteY754" fmla="*/ 978081 h 6858000"/>
              <a:gd name="connsiteX755" fmla="*/ 4557898 w 7467600"/>
              <a:gd name="connsiteY755" fmla="*/ 900011 h 6858000"/>
              <a:gd name="connsiteX756" fmla="*/ 4344840 w 7467600"/>
              <a:gd name="connsiteY756" fmla="*/ 1922038 h 6858000"/>
              <a:gd name="connsiteX757" fmla="*/ 4378710 w 7467600"/>
              <a:gd name="connsiteY757" fmla="*/ 1665516 h 6858000"/>
              <a:gd name="connsiteX758" fmla="*/ 4448798 w 7467600"/>
              <a:gd name="connsiteY758" fmla="*/ 1253024 h 6858000"/>
              <a:gd name="connsiteX759" fmla="*/ 4480315 w 7467600"/>
              <a:gd name="connsiteY759" fmla="*/ 1158454 h 6858000"/>
              <a:gd name="connsiteX760" fmla="*/ 4494133 w 7467600"/>
              <a:gd name="connsiteY760" fmla="*/ 1118676 h 6858000"/>
              <a:gd name="connsiteX761" fmla="*/ 4557898 w 7467600"/>
              <a:gd name="connsiteY761" fmla="*/ 900011 h 6858000"/>
              <a:gd name="connsiteX762" fmla="*/ 5870151 w 7467600"/>
              <a:gd name="connsiteY762" fmla="*/ 898890 h 6858000"/>
              <a:gd name="connsiteX763" fmla="*/ 5861335 w 7467600"/>
              <a:gd name="connsiteY763" fmla="*/ 899177 h 6858000"/>
              <a:gd name="connsiteX764" fmla="*/ 5843702 w 7467600"/>
              <a:gd name="connsiteY764" fmla="*/ 899748 h 6858000"/>
              <a:gd name="connsiteX765" fmla="*/ 5651107 w 7467600"/>
              <a:gd name="connsiteY765" fmla="*/ 920306 h 6858000"/>
              <a:gd name="connsiteX766" fmla="*/ 5459407 w 7467600"/>
              <a:gd name="connsiteY766" fmla="*/ 940975 h 6858000"/>
              <a:gd name="connsiteX767" fmla="*/ 5374846 w 7467600"/>
              <a:gd name="connsiteY767" fmla="*/ 941988 h 6858000"/>
              <a:gd name="connsiteX768" fmla="*/ 5256105 w 7467600"/>
              <a:gd name="connsiteY768" fmla="*/ 945632 h 6858000"/>
              <a:gd name="connsiteX769" fmla="*/ 5107071 w 7467600"/>
              <a:gd name="connsiteY769" fmla="*/ 969720 h 6858000"/>
              <a:gd name="connsiteX770" fmla="*/ 4998681 w 7467600"/>
              <a:gd name="connsiteY770" fmla="*/ 988771 h 6858000"/>
              <a:gd name="connsiteX771" fmla="*/ 5870151 w 7467600"/>
              <a:gd name="connsiteY771" fmla="*/ 898890 h 6858000"/>
              <a:gd name="connsiteX772" fmla="*/ 5504425 w 7467600"/>
              <a:gd name="connsiteY772" fmla="*/ 848067 h 6858000"/>
              <a:gd name="connsiteX773" fmla="*/ 4968849 w 7467600"/>
              <a:gd name="connsiteY773" fmla="*/ 962318 h 6858000"/>
              <a:gd name="connsiteX774" fmla="*/ 5104039 w 7467600"/>
              <a:gd name="connsiteY774" fmla="*/ 940634 h 6858000"/>
              <a:gd name="connsiteX775" fmla="*/ 5256311 w 7467600"/>
              <a:gd name="connsiteY775" fmla="*/ 916490 h 6858000"/>
              <a:gd name="connsiteX776" fmla="*/ 5377381 w 7467600"/>
              <a:gd name="connsiteY776" fmla="*/ 912671 h 6858000"/>
              <a:gd name="connsiteX777" fmla="*/ 5460148 w 7467600"/>
              <a:gd name="connsiteY777" fmla="*/ 911442 h 6858000"/>
              <a:gd name="connsiteX778" fmla="*/ 5648971 w 7467600"/>
              <a:gd name="connsiteY778" fmla="*/ 891331 h 6858000"/>
              <a:gd name="connsiteX779" fmla="*/ 5844807 w 7467600"/>
              <a:gd name="connsiteY779" fmla="*/ 870718 h 6858000"/>
              <a:gd name="connsiteX780" fmla="*/ 5862975 w 7467600"/>
              <a:gd name="connsiteY780" fmla="*/ 869756 h 6858000"/>
              <a:gd name="connsiteX781" fmla="*/ 5920887 w 7467600"/>
              <a:gd name="connsiteY781" fmla="*/ 865929 h 6858000"/>
              <a:gd name="connsiteX782" fmla="*/ 5504425 w 7467600"/>
              <a:gd name="connsiteY782" fmla="*/ 848067 h 6858000"/>
              <a:gd name="connsiteX783" fmla="*/ 3607114 w 7467600"/>
              <a:gd name="connsiteY783" fmla="*/ 467441 h 6858000"/>
              <a:gd name="connsiteX784" fmla="*/ 3296242 w 7467600"/>
              <a:gd name="connsiteY784" fmla="*/ 807991 h 6858000"/>
              <a:gd name="connsiteX785" fmla="*/ 3174674 w 7467600"/>
              <a:gd name="connsiteY785" fmla="*/ 919759 h 6858000"/>
              <a:gd name="connsiteX786" fmla="*/ 3042978 w 7467600"/>
              <a:gd name="connsiteY786" fmla="*/ 1054894 h 6858000"/>
              <a:gd name="connsiteX787" fmla="*/ 2968914 w 7467600"/>
              <a:gd name="connsiteY787" fmla="*/ 1133756 h 6858000"/>
              <a:gd name="connsiteX788" fmla="*/ 3103823 w 7467600"/>
              <a:gd name="connsiteY788" fmla="*/ 1026814 h 6858000"/>
              <a:gd name="connsiteX789" fmla="*/ 3607114 w 7467600"/>
              <a:gd name="connsiteY789" fmla="*/ 467441 h 6858000"/>
              <a:gd name="connsiteX790" fmla="*/ 3744487 w 7467600"/>
              <a:gd name="connsiteY790" fmla="*/ 383136 h 6858000"/>
              <a:gd name="connsiteX791" fmla="*/ 3970213 w 7467600"/>
              <a:gd name="connsiteY791" fmla="*/ 995559 h 6858000"/>
              <a:gd name="connsiteX792" fmla="*/ 3744487 w 7467600"/>
              <a:gd name="connsiteY792" fmla="*/ 383136 h 6858000"/>
              <a:gd name="connsiteX793" fmla="*/ 3624562 w 7467600"/>
              <a:gd name="connsiteY793" fmla="*/ 367041 h 6858000"/>
              <a:gd name="connsiteX794" fmla="*/ 3489712 w 7467600"/>
              <a:gd name="connsiteY794" fmla="*/ 485386 h 6858000"/>
              <a:gd name="connsiteX795" fmla="*/ 3182994 w 7467600"/>
              <a:gd name="connsiteY795" fmla="*/ 828265 h 6858000"/>
              <a:gd name="connsiteX796" fmla="*/ 2892114 w 7467600"/>
              <a:gd name="connsiteY796" fmla="*/ 1172635 h 6858000"/>
              <a:gd name="connsiteX797" fmla="*/ 3021459 w 7467600"/>
              <a:gd name="connsiteY797" fmla="*/ 1035385 h 6858000"/>
              <a:gd name="connsiteX798" fmla="*/ 3153873 w 7467600"/>
              <a:gd name="connsiteY798" fmla="*/ 898971 h 6858000"/>
              <a:gd name="connsiteX799" fmla="*/ 3276511 w 7467600"/>
              <a:gd name="connsiteY799" fmla="*/ 786423 h 6858000"/>
              <a:gd name="connsiteX800" fmla="*/ 3584154 w 7467600"/>
              <a:gd name="connsiteY800" fmla="*/ 448218 h 6858000"/>
              <a:gd name="connsiteX801" fmla="*/ 3624562 w 7467600"/>
              <a:gd name="connsiteY801" fmla="*/ 367041 h 6858000"/>
              <a:gd name="connsiteX802" fmla="*/ 3766672 w 7467600"/>
              <a:gd name="connsiteY802" fmla="*/ 359429 h 6858000"/>
              <a:gd name="connsiteX803" fmla="*/ 3996338 w 7467600"/>
              <a:gd name="connsiteY803" fmla="*/ 968237 h 6858000"/>
              <a:gd name="connsiteX804" fmla="*/ 3766672 w 7467600"/>
              <a:gd name="connsiteY804" fmla="*/ 359429 h 6858000"/>
              <a:gd name="connsiteX805" fmla="*/ 5805386 w 7467600"/>
              <a:gd name="connsiteY805" fmla="*/ 239240 h 6858000"/>
              <a:gd name="connsiteX806" fmla="*/ 5736947 w 7467600"/>
              <a:gd name="connsiteY806" fmla="*/ 261367 h 6858000"/>
              <a:gd name="connsiteX807" fmla="*/ 5427012 w 7467600"/>
              <a:gd name="connsiteY807" fmla="*/ 311272 h 6858000"/>
              <a:gd name="connsiteX808" fmla="*/ 5147818 w 7467600"/>
              <a:gd name="connsiteY808" fmla="*/ 322112 h 6858000"/>
              <a:gd name="connsiteX809" fmla="*/ 5060854 w 7467600"/>
              <a:gd name="connsiteY809" fmla="*/ 311882 h 6858000"/>
              <a:gd name="connsiteX810" fmla="*/ 4945989 w 7467600"/>
              <a:gd name="connsiteY810" fmla="*/ 300516 h 6858000"/>
              <a:gd name="connsiteX811" fmla="*/ 5410479 w 7467600"/>
              <a:gd name="connsiteY811" fmla="*/ 348434 h 6858000"/>
              <a:gd name="connsiteX812" fmla="*/ 5805386 w 7467600"/>
              <a:gd name="connsiteY812" fmla="*/ 239240 h 6858000"/>
              <a:gd name="connsiteX813" fmla="*/ 5905192 w 7467600"/>
              <a:gd name="connsiteY813" fmla="*/ 163079 h 6858000"/>
              <a:gd name="connsiteX814" fmla="*/ 5865655 w 7467600"/>
              <a:gd name="connsiteY814" fmla="*/ 171901 h 6858000"/>
              <a:gd name="connsiteX815" fmla="*/ 5259740 w 7467600"/>
              <a:gd name="connsiteY815" fmla="*/ 257013 h 6858000"/>
              <a:gd name="connsiteX816" fmla="*/ 5208466 w 7467600"/>
              <a:gd name="connsiteY816" fmla="*/ 257550 h 6858000"/>
              <a:gd name="connsiteX817" fmla="*/ 4980204 w 7467600"/>
              <a:gd name="connsiteY817" fmla="*/ 271903 h 6858000"/>
              <a:gd name="connsiteX818" fmla="*/ 5068068 w 7467600"/>
              <a:gd name="connsiteY818" fmla="*/ 282244 h 6858000"/>
              <a:gd name="connsiteX819" fmla="*/ 5153231 w 7467600"/>
              <a:gd name="connsiteY819" fmla="*/ 292240 h 6858000"/>
              <a:gd name="connsiteX820" fmla="*/ 5426491 w 7467600"/>
              <a:gd name="connsiteY820" fmla="*/ 281128 h 6858000"/>
              <a:gd name="connsiteX821" fmla="*/ 5731212 w 7467600"/>
              <a:gd name="connsiteY821" fmla="*/ 231951 h 6858000"/>
              <a:gd name="connsiteX822" fmla="*/ 5905192 w 7467600"/>
              <a:gd name="connsiteY822" fmla="*/ 163079 h 6858000"/>
              <a:gd name="connsiteX823" fmla="*/ 5944437 w 7467600"/>
              <a:gd name="connsiteY823" fmla="*/ 113829 h 6858000"/>
              <a:gd name="connsiteX824" fmla="*/ 5825032 w 7467600"/>
              <a:gd name="connsiteY824" fmla="*/ 146405 h 6858000"/>
              <a:gd name="connsiteX825" fmla="*/ 4955599 w 7467600"/>
              <a:gd name="connsiteY825" fmla="*/ 247008 h 6858000"/>
              <a:gd name="connsiteX826" fmla="*/ 5210104 w 7467600"/>
              <a:gd name="connsiteY826" fmla="*/ 228123 h 6858000"/>
              <a:gd name="connsiteX827" fmla="*/ 5261015 w 7467600"/>
              <a:gd name="connsiteY827" fmla="*/ 227087 h 6858000"/>
              <a:gd name="connsiteX828" fmla="*/ 5861181 w 7467600"/>
              <a:gd name="connsiteY828" fmla="*/ 143093 h 6858000"/>
              <a:gd name="connsiteX829" fmla="*/ 5961252 w 7467600"/>
              <a:gd name="connsiteY829" fmla="*/ 114820 h 6858000"/>
              <a:gd name="connsiteX830" fmla="*/ 5944437 w 7467600"/>
              <a:gd name="connsiteY830" fmla="*/ 113829 h 6858000"/>
              <a:gd name="connsiteX831" fmla="*/ 3882765 w 7467600"/>
              <a:gd name="connsiteY831" fmla="*/ 0 h 6858000"/>
              <a:gd name="connsiteX832" fmla="*/ 3995099 w 7467600"/>
              <a:gd name="connsiteY832" fmla="*/ 0 h 6858000"/>
              <a:gd name="connsiteX833" fmla="*/ 4163818 w 7467600"/>
              <a:gd name="connsiteY833" fmla="*/ 234104 h 6858000"/>
              <a:gd name="connsiteX834" fmla="*/ 4172099 w 7467600"/>
              <a:gd name="connsiteY834" fmla="*/ 234207 h 6858000"/>
              <a:gd name="connsiteX835" fmla="*/ 4784282 w 7467600"/>
              <a:gd name="connsiteY835" fmla="*/ 276561 h 6858000"/>
              <a:gd name="connsiteX836" fmla="*/ 4801687 w 7467600"/>
              <a:gd name="connsiteY836" fmla="*/ 267764 h 6858000"/>
              <a:gd name="connsiteX837" fmla="*/ 6082788 w 7467600"/>
              <a:gd name="connsiteY837" fmla="*/ 64119 h 6858000"/>
              <a:gd name="connsiteX838" fmla="*/ 6099442 w 7467600"/>
              <a:gd name="connsiteY838" fmla="*/ 82568 h 6858000"/>
              <a:gd name="connsiteX839" fmla="*/ 4804137 w 7467600"/>
              <a:gd name="connsiteY839" fmla="*/ 320931 h 6858000"/>
              <a:gd name="connsiteX840" fmla="*/ 4227047 w 7467600"/>
              <a:gd name="connsiteY840" fmla="*/ 313415 h 6858000"/>
              <a:gd name="connsiteX841" fmla="*/ 4346041 w 7467600"/>
              <a:gd name="connsiteY841" fmla="*/ 456086 h 6858000"/>
              <a:gd name="connsiteX842" fmla="*/ 4870967 w 7467600"/>
              <a:gd name="connsiteY842" fmla="*/ 963061 h 6858000"/>
              <a:gd name="connsiteX843" fmla="*/ 4889647 w 7467600"/>
              <a:gd name="connsiteY843" fmla="*/ 957147 h 6858000"/>
              <a:gd name="connsiteX844" fmla="*/ 5422504 w 7467600"/>
              <a:gd name="connsiteY844" fmla="*/ 805191 h 6858000"/>
              <a:gd name="connsiteX845" fmla="*/ 6087656 w 7467600"/>
              <a:gd name="connsiteY845" fmla="*/ 826703 h 6858000"/>
              <a:gd name="connsiteX846" fmla="*/ 6058717 w 7467600"/>
              <a:gd name="connsiteY846" fmla="*/ 865992 h 6858000"/>
              <a:gd name="connsiteX847" fmla="*/ 4974153 w 7467600"/>
              <a:gd name="connsiteY847" fmla="*/ 1045456 h 6858000"/>
              <a:gd name="connsiteX848" fmla="*/ 5627835 w 7467600"/>
              <a:gd name="connsiteY848" fmla="*/ 1472077 h 6858000"/>
              <a:gd name="connsiteX849" fmla="*/ 5629817 w 7467600"/>
              <a:gd name="connsiteY849" fmla="*/ 1471412 h 6858000"/>
              <a:gd name="connsiteX850" fmla="*/ 5634124 w 7467600"/>
              <a:gd name="connsiteY850" fmla="*/ 1470572 h 6858000"/>
              <a:gd name="connsiteX851" fmla="*/ 5755832 w 7467600"/>
              <a:gd name="connsiteY851" fmla="*/ 1383886 h 6858000"/>
              <a:gd name="connsiteX852" fmla="*/ 6014186 w 7467600"/>
              <a:gd name="connsiteY852" fmla="*/ 1279799 h 6858000"/>
              <a:gd name="connsiteX853" fmla="*/ 6901619 w 7467600"/>
              <a:gd name="connsiteY853" fmla="*/ 1047874 h 6858000"/>
              <a:gd name="connsiteX854" fmla="*/ 6931566 w 7467600"/>
              <a:gd name="connsiteY854" fmla="*/ 1062034 h 6858000"/>
              <a:gd name="connsiteX855" fmla="*/ 5790982 w 7467600"/>
              <a:gd name="connsiteY855" fmla="*/ 1561380 h 6858000"/>
              <a:gd name="connsiteX856" fmla="*/ 6188971 w 7467600"/>
              <a:gd name="connsiteY856" fmla="*/ 1755168 h 6858000"/>
              <a:gd name="connsiteX857" fmla="*/ 6202446 w 7467600"/>
              <a:gd name="connsiteY857" fmla="*/ 1752268 h 6858000"/>
              <a:gd name="connsiteX858" fmla="*/ 7179560 w 7467600"/>
              <a:gd name="connsiteY858" fmla="*/ 1467551 h 6858000"/>
              <a:gd name="connsiteX859" fmla="*/ 7158730 w 7467600"/>
              <a:gd name="connsiteY859" fmla="*/ 1507835 h 6858000"/>
              <a:gd name="connsiteX860" fmla="*/ 6326959 w 7467600"/>
              <a:gd name="connsiteY860" fmla="*/ 1817686 h 6858000"/>
              <a:gd name="connsiteX861" fmla="*/ 6537433 w 7467600"/>
              <a:gd name="connsiteY861" fmla="*/ 1907790 h 6858000"/>
              <a:gd name="connsiteX862" fmla="*/ 6550221 w 7467600"/>
              <a:gd name="connsiteY862" fmla="*/ 1910729 h 6858000"/>
              <a:gd name="connsiteX863" fmla="*/ 6964438 w 7467600"/>
              <a:gd name="connsiteY863" fmla="*/ 2209505 h 6858000"/>
              <a:gd name="connsiteX864" fmla="*/ 7367862 w 7467600"/>
              <a:gd name="connsiteY864" fmla="*/ 2806833 h 6858000"/>
              <a:gd name="connsiteX865" fmla="*/ 7364329 w 7467600"/>
              <a:gd name="connsiteY865" fmla="*/ 2826907 h 6858000"/>
              <a:gd name="connsiteX866" fmla="*/ 7290545 w 7467600"/>
              <a:gd name="connsiteY866" fmla="*/ 2850663 h 6858000"/>
              <a:gd name="connsiteX867" fmla="*/ 6472036 w 7467600"/>
              <a:gd name="connsiteY867" fmla="*/ 1959003 h 6858000"/>
              <a:gd name="connsiteX868" fmla="*/ 5792897 w 7467600"/>
              <a:gd name="connsiteY868" fmla="*/ 1647747 h 6858000"/>
              <a:gd name="connsiteX869" fmla="*/ 5842751 w 7467600"/>
              <a:gd name="connsiteY869" fmla="*/ 1816112 h 6858000"/>
              <a:gd name="connsiteX870" fmla="*/ 5847424 w 7467600"/>
              <a:gd name="connsiteY870" fmla="*/ 1815776 h 6858000"/>
              <a:gd name="connsiteX871" fmla="*/ 6399821 w 7467600"/>
              <a:gd name="connsiteY871" fmla="*/ 2344799 h 6858000"/>
              <a:gd name="connsiteX872" fmla="*/ 6323232 w 7467600"/>
              <a:gd name="connsiteY872" fmla="*/ 2389634 h 6858000"/>
              <a:gd name="connsiteX873" fmla="*/ 5942958 w 7467600"/>
              <a:gd name="connsiteY873" fmla="*/ 2077708 h 6858000"/>
              <a:gd name="connsiteX874" fmla="*/ 5921559 w 7467600"/>
              <a:gd name="connsiteY874" fmla="*/ 2378596 h 6858000"/>
              <a:gd name="connsiteX875" fmla="*/ 5817651 w 7467600"/>
              <a:gd name="connsiteY875" fmla="*/ 3023919 h 6858000"/>
              <a:gd name="connsiteX876" fmla="*/ 5729634 w 7467600"/>
              <a:gd name="connsiteY876" fmla="*/ 3051849 h 6858000"/>
              <a:gd name="connsiteX877" fmla="*/ 5611018 w 7467600"/>
              <a:gd name="connsiteY877" fmla="*/ 2316769 h 6858000"/>
              <a:gd name="connsiteX878" fmla="*/ 5687608 w 7467600"/>
              <a:gd name="connsiteY878" fmla="*/ 2039972 h 6858000"/>
              <a:gd name="connsiteX879" fmla="*/ 5657554 w 7467600"/>
              <a:gd name="connsiteY879" fmla="*/ 1576445 h 6858000"/>
              <a:gd name="connsiteX880" fmla="*/ 5150475 w 7467600"/>
              <a:gd name="connsiteY880" fmla="*/ 1274012 h 6858000"/>
              <a:gd name="connsiteX881" fmla="*/ 5349142 w 7467600"/>
              <a:gd name="connsiteY881" fmla="*/ 2204405 h 6858000"/>
              <a:gd name="connsiteX882" fmla="*/ 5262214 w 7467600"/>
              <a:gd name="connsiteY882" fmla="*/ 2233836 h 6858000"/>
              <a:gd name="connsiteX883" fmla="*/ 4981539 w 7467600"/>
              <a:gd name="connsiteY883" fmla="*/ 1542201 h 6858000"/>
              <a:gd name="connsiteX884" fmla="*/ 4958461 w 7467600"/>
              <a:gd name="connsiteY884" fmla="*/ 1136957 h 6858000"/>
              <a:gd name="connsiteX885" fmla="*/ 4655015 w 7467600"/>
              <a:gd name="connsiteY885" fmla="*/ 891426 h 6858000"/>
              <a:gd name="connsiteX886" fmla="*/ 4348002 w 7467600"/>
              <a:gd name="connsiteY886" fmla="*/ 2205895 h 6858000"/>
              <a:gd name="connsiteX887" fmla="*/ 4262250 w 7467600"/>
              <a:gd name="connsiteY887" fmla="*/ 2219972 h 6858000"/>
              <a:gd name="connsiteX888" fmla="*/ 4550611 w 7467600"/>
              <a:gd name="connsiteY888" fmla="*/ 817540 h 6858000"/>
              <a:gd name="connsiteX889" fmla="*/ 4564418 w 7467600"/>
              <a:gd name="connsiteY889" fmla="*/ 808293 h 6858000"/>
              <a:gd name="connsiteX890" fmla="*/ 4266388 w 7467600"/>
              <a:gd name="connsiteY890" fmla="*/ 500083 h 6858000"/>
              <a:gd name="connsiteX891" fmla="*/ 4032842 w 7467600"/>
              <a:gd name="connsiteY891" fmla="*/ 211809 h 6858000"/>
              <a:gd name="connsiteX892" fmla="*/ 3882765 w 7467600"/>
              <a:gd name="connsiteY892" fmla="*/ 0 h 6858000"/>
              <a:gd name="connsiteX893" fmla="*/ 3721337 w 7467600"/>
              <a:gd name="connsiteY893" fmla="*/ 0 h 6858000"/>
              <a:gd name="connsiteX894" fmla="*/ 3797544 w 7467600"/>
              <a:gd name="connsiteY894" fmla="*/ 0 h 6858000"/>
              <a:gd name="connsiteX895" fmla="*/ 3775734 w 7467600"/>
              <a:gd name="connsiteY895" fmla="*/ 95131 h 6858000"/>
              <a:gd name="connsiteX896" fmla="*/ 3724807 w 7467600"/>
              <a:gd name="connsiteY896" fmla="*/ 272257 h 6858000"/>
              <a:gd name="connsiteX897" fmla="*/ 3726844 w 7467600"/>
              <a:gd name="connsiteY897" fmla="*/ 282988 h 6858000"/>
              <a:gd name="connsiteX898" fmla="*/ 3742664 w 7467600"/>
              <a:gd name="connsiteY898" fmla="*/ 279918 h 6858000"/>
              <a:gd name="connsiteX899" fmla="*/ 4103910 w 7467600"/>
              <a:gd name="connsiteY899" fmla="*/ 1161917 h 6858000"/>
              <a:gd name="connsiteX900" fmla="*/ 4020269 w 7467600"/>
              <a:gd name="connsiteY900" fmla="*/ 1200406 h 6858000"/>
              <a:gd name="connsiteX901" fmla="*/ 3674882 w 7467600"/>
              <a:gd name="connsiteY901" fmla="*/ 488524 h 6858000"/>
              <a:gd name="connsiteX902" fmla="*/ 3132682 w 7467600"/>
              <a:gd name="connsiteY902" fmla="*/ 1072284 h 6858000"/>
              <a:gd name="connsiteX903" fmla="*/ 2716346 w 7467600"/>
              <a:gd name="connsiteY903" fmla="*/ 1276376 h 6858000"/>
              <a:gd name="connsiteX904" fmla="*/ 2716772 w 7467600"/>
              <a:gd name="connsiteY904" fmla="*/ 1255462 h 6858000"/>
              <a:gd name="connsiteX905" fmla="*/ 3471096 w 7467600"/>
              <a:gd name="connsiteY905" fmla="*/ 437072 h 6858000"/>
              <a:gd name="connsiteX906" fmla="*/ 3639057 w 7467600"/>
              <a:gd name="connsiteY906" fmla="*/ 286334 h 6858000"/>
              <a:gd name="connsiteX907" fmla="*/ 3640309 w 7467600"/>
              <a:gd name="connsiteY907" fmla="*/ 284664 h 6858000"/>
              <a:gd name="connsiteX908" fmla="*/ 3646022 w 7467600"/>
              <a:gd name="connsiteY908" fmla="*/ 276711 h 6858000"/>
              <a:gd name="connsiteX909" fmla="*/ 3707943 w 7467600"/>
              <a:gd name="connsiteY909" fmla="*/ 65958 h 6858000"/>
              <a:gd name="connsiteX910" fmla="*/ 3721337 w 7467600"/>
              <a:gd name="connsiteY910" fmla="*/ 0 h 6858000"/>
              <a:gd name="connsiteX911" fmla="*/ 2867960 w 7467600"/>
              <a:gd name="connsiteY911" fmla="*/ 0 h 6858000"/>
              <a:gd name="connsiteX912" fmla="*/ 2926351 w 7467600"/>
              <a:gd name="connsiteY912" fmla="*/ 0 h 6858000"/>
              <a:gd name="connsiteX913" fmla="*/ 2902823 w 7467600"/>
              <a:gd name="connsiteY913" fmla="*/ 262929 h 6858000"/>
              <a:gd name="connsiteX914" fmla="*/ 2940663 w 7467600"/>
              <a:gd name="connsiteY914" fmla="*/ 140884 h 6858000"/>
              <a:gd name="connsiteX915" fmla="*/ 2947039 w 7467600"/>
              <a:gd name="connsiteY915" fmla="*/ 122524 h 6858000"/>
              <a:gd name="connsiteX916" fmla="*/ 2984316 w 7467600"/>
              <a:gd name="connsiteY916" fmla="*/ 0 h 6858000"/>
              <a:gd name="connsiteX917" fmla="*/ 3016114 w 7467600"/>
              <a:gd name="connsiteY917" fmla="*/ 0 h 6858000"/>
              <a:gd name="connsiteX918" fmla="*/ 2979949 w 7467600"/>
              <a:gd name="connsiteY918" fmla="*/ 119274 h 6858000"/>
              <a:gd name="connsiteX919" fmla="*/ 3023879 w 7467600"/>
              <a:gd name="connsiteY919" fmla="*/ 0 h 6858000"/>
              <a:gd name="connsiteX920" fmla="*/ 3105400 w 7467600"/>
              <a:gd name="connsiteY920" fmla="*/ 0 h 6858000"/>
              <a:gd name="connsiteX921" fmla="*/ 3094669 w 7467600"/>
              <a:gd name="connsiteY921" fmla="*/ 30308 h 6858000"/>
              <a:gd name="connsiteX922" fmla="*/ 2901945 w 7467600"/>
              <a:gd name="connsiteY922" fmla="*/ 466538 h 6858000"/>
              <a:gd name="connsiteX923" fmla="*/ 2815209 w 7467600"/>
              <a:gd name="connsiteY923" fmla="*/ 497361 h 6858000"/>
              <a:gd name="connsiteX924" fmla="*/ 2844845 w 7467600"/>
              <a:gd name="connsiteY924" fmla="*/ 127638 h 6858000"/>
              <a:gd name="connsiteX925" fmla="*/ 2867960 w 7467600"/>
              <a:gd name="connsiteY925" fmla="*/ 0 h 6858000"/>
              <a:gd name="connsiteX926" fmla="*/ 1057230 w 7467600"/>
              <a:gd name="connsiteY926" fmla="*/ 0 h 6858000"/>
              <a:gd name="connsiteX927" fmla="*/ 1111003 w 7467600"/>
              <a:gd name="connsiteY927" fmla="*/ 0 h 6858000"/>
              <a:gd name="connsiteX928" fmla="*/ 1125553 w 7467600"/>
              <a:gd name="connsiteY928" fmla="*/ 52588 h 6858000"/>
              <a:gd name="connsiteX929" fmla="*/ 1304276 w 7467600"/>
              <a:gd name="connsiteY929" fmla="*/ 476275 h 6858000"/>
              <a:gd name="connsiteX930" fmla="*/ 1492066 w 7467600"/>
              <a:gd name="connsiteY930" fmla="*/ 886333 h 6858000"/>
              <a:gd name="connsiteX931" fmla="*/ 1423698 w 7467600"/>
              <a:gd name="connsiteY931" fmla="*/ 710817 h 6858000"/>
              <a:gd name="connsiteX932" fmla="*/ 1357609 w 7467600"/>
              <a:gd name="connsiteY932" fmla="*/ 532892 h 6858000"/>
              <a:gd name="connsiteX933" fmla="*/ 1309550 w 7467600"/>
              <a:gd name="connsiteY933" fmla="*/ 374031 h 6858000"/>
              <a:gd name="connsiteX934" fmla="*/ 1193673 w 7467600"/>
              <a:gd name="connsiteY934" fmla="*/ 49533 h 6858000"/>
              <a:gd name="connsiteX935" fmla="*/ 1164391 w 7467600"/>
              <a:gd name="connsiteY935" fmla="*/ 0 h 6858000"/>
              <a:gd name="connsiteX936" fmla="*/ 1200666 w 7467600"/>
              <a:gd name="connsiteY936" fmla="*/ 0 h 6858000"/>
              <a:gd name="connsiteX937" fmla="*/ 1223408 w 7467600"/>
              <a:gd name="connsiteY937" fmla="*/ 38996 h 6858000"/>
              <a:gd name="connsiteX938" fmla="*/ 1339635 w 7467600"/>
              <a:gd name="connsiteY938" fmla="*/ 365517 h 6858000"/>
              <a:gd name="connsiteX939" fmla="*/ 1387469 w 7467600"/>
              <a:gd name="connsiteY939" fmla="*/ 523079 h 6858000"/>
              <a:gd name="connsiteX940" fmla="*/ 1452685 w 7467600"/>
              <a:gd name="connsiteY940" fmla="*/ 699806 h 6858000"/>
              <a:gd name="connsiteX941" fmla="*/ 1492092 w 7467600"/>
              <a:gd name="connsiteY941" fmla="*/ 800424 h 6858000"/>
              <a:gd name="connsiteX942" fmla="*/ 1455302 w 7467600"/>
              <a:gd name="connsiteY942" fmla="*/ 632913 h 6858000"/>
              <a:gd name="connsiteX943" fmla="*/ 1222336 w 7467600"/>
              <a:gd name="connsiteY943" fmla="*/ 9480 h 6858000"/>
              <a:gd name="connsiteX944" fmla="*/ 1214634 w 7467600"/>
              <a:gd name="connsiteY944" fmla="*/ 0 h 6858000"/>
              <a:gd name="connsiteX945" fmla="*/ 1289827 w 7467600"/>
              <a:gd name="connsiteY945" fmla="*/ 0 h 6858000"/>
              <a:gd name="connsiteX946" fmla="*/ 1321076 w 7467600"/>
              <a:gd name="connsiteY946" fmla="*/ 59722 h 6858000"/>
              <a:gd name="connsiteX947" fmla="*/ 1512579 w 7467600"/>
              <a:gd name="connsiteY947" fmla="*/ 626441 h 6858000"/>
              <a:gd name="connsiteX948" fmla="*/ 1506076 w 7467600"/>
              <a:gd name="connsiteY948" fmla="*/ 1089289 h 6858000"/>
              <a:gd name="connsiteX949" fmla="*/ 1486346 w 7467600"/>
              <a:gd name="connsiteY949" fmla="*/ 1079919 h 6858000"/>
              <a:gd name="connsiteX950" fmla="*/ 1070511 w 7467600"/>
              <a:gd name="connsiteY950" fmla="*/ 48609 h 6858000"/>
              <a:gd name="connsiteX951" fmla="*/ 1057230 w 7467600"/>
              <a:gd name="connsiteY951" fmla="*/ 0 h 6858000"/>
              <a:gd name="connsiteX952" fmla="*/ 43151 w 7467600"/>
              <a:gd name="connsiteY952" fmla="*/ 0 h 6858000"/>
              <a:gd name="connsiteX953" fmla="*/ 95283 w 7467600"/>
              <a:gd name="connsiteY953" fmla="*/ 0 h 6858000"/>
              <a:gd name="connsiteX954" fmla="*/ 300708 w 7467600"/>
              <a:gd name="connsiteY954" fmla="*/ 154571 h 6858000"/>
              <a:gd name="connsiteX955" fmla="*/ 530414 w 7467600"/>
              <a:gd name="connsiteY955" fmla="*/ 354673 h 6858000"/>
              <a:gd name="connsiteX956" fmla="*/ 333785 w 7467600"/>
              <a:gd name="connsiteY956" fmla="*/ 161564 h 6858000"/>
              <a:gd name="connsiteX957" fmla="*/ 147005 w 7467600"/>
              <a:gd name="connsiteY957" fmla="*/ 0 h 6858000"/>
              <a:gd name="connsiteX958" fmla="*/ 272509 w 7467600"/>
              <a:gd name="connsiteY958" fmla="*/ 0 h 6858000"/>
              <a:gd name="connsiteX959" fmla="*/ 326276 w 7467600"/>
              <a:gd name="connsiteY959" fmla="*/ 45847 h 6858000"/>
              <a:gd name="connsiteX960" fmla="*/ 823759 w 7467600"/>
              <a:gd name="connsiteY960" fmla="*/ 574145 h 6858000"/>
              <a:gd name="connsiteX961" fmla="*/ 811254 w 7467600"/>
              <a:gd name="connsiteY961" fmla="*/ 665546 h 6858000"/>
              <a:gd name="connsiteX962" fmla="*/ 154042 w 7467600"/>
              <a:gd name="connsiteY962" fmla="*/ 261522 h 6858000"/>
              <a:gd name="connsiteX963" fmla="*/ 13550 w 7467600"/>
              <a:gd name="connsiteY963" fmla="*/ 158423 h 6858000"/>
              <a:gd name="connsiteX964" fmla="*/ 0 w 7467600"/>
              <a:gd name="connsiteY964" fmla="*/ 146618 h 6858000"/>
              <a:gd name="connsiteX965" fmla="*/ 0 w 7467600"/>
              <a:gd name="connsiteY965" fmla="*/ 59161 h 6858000"/>
              <a:gd name="connsiteX966" fmla="*/ 45427 w 7467600"/>
              <a:gd name="connsiteY966" fmla="*/ 101078 h 6858000"/>
              <a:gd name="connsiteX967" fmla="*/ 630103 w 7467600"/>
              <a:gd name="connsiteY967" fmla="*/ 485885 h 6858000"/>
              <a:gd name="connsiteX968" fmla="*/ 532040 w 7467600"/>
              <a:gd name="connsiteY968" fmla="*/ 399359 h 6858000"/>
              <a:gd name="connsiteX969" fmla="*/ 517618 w 7467600"/>
              <a:gd name="connsiteY969" fmla="*/ 385726 h 6858000"/>
              <a:gd name="connsiteX970" fmla="*/ 285074 w 7467600"/>
              <a:gd name="connsiteY970" fmla="*/ 182755 h 6858000"/>
              <a:gd name="connsiteX971" fmla="*/ 43151 w 7467600"/>
              <a:gd name="connsiteY97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042773 w 7467600"/>
              <a:gd name="connsiteY74" fmla="*/ 5734011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7042773 w 7467600"/>
              <a:gd name="connsiteY91" fmla="*/ 5734011 h 6858000"/>
              <a:gd name="connsiteX92" fmla="*/ 1456157 w 7467600"/>
              <a:gd name="connsiteY92" fmla="*/ 5371404 h 6858000"/>
              <a:gd name="connsiteX93" fmla="*/ 1244432 w 7467600"/>
              <a:gd name="connsiteY93" fmla="*/ 5385601 h 6858000"/>
              <a:gd name="connsiteX94" fmla="*/ 973990 w 7467600"/>
              <a:gd name="connsiteY94" fmla="*/ 5424940 h 6858000"/>
              <a:gd name="connsiteX95" fmla="*/ 1103809 w 7467600"/>
              <a:gd name="connsiteY95" fmla="*/ 5433720 h 6858000"/>
              <a:gd name="connsiteX96" fmla="*/ 1123454 w 7467600"/>
              <a:gd name="connsiteY96" fmla="*/ 5435727 h 6858000"/>
              <a:gd name="connsiteX97" fmla="*/ 1737017 w 7467600"/>
              <a:gd name="connsiteY97" fmla="*/ 5452183 h 6858000"/>
              <a:gd name="connsiteX98" fmla="*/ 1824397 w 7467600"/>
              <a:gd name="connsiteY98" fmla="*/ 5447757 h 6858000"/>
              <a:gd name="connsiteX99" fmla="*/ 2070059 w 7467600"/>
              <a:gd name="connsiteY99" fmla="*/ 5441660 h 6858000"/>
              <a:gd name="connsiteX100" fmla="*/ 1456157 w 7467600"/>
              <a:gd name="connsiteY100" fmla="*/ 5371404 h 6858000"/>
              <a:gd name="connsiteX101" fmla="*/ 4988186 w 7467600"/>
              <a:gd name="connsiteY101" fmla="*/ 5216467 h 6858000"/>
              <a:gd name="connsiteX102" fmla="*/ 4777334 w 7467600"/>
              <a:gd name="connsiteY102" fmla="*/ 5406072 h 6858000"/>
              <a:gd name="connsiteX103" fmla="*/ 4718341 w 7467600"/>
              <a:gd name="connsiteY103" fmla="*/ 5468043 h 6858000"/>
              <a:gd name="connsiteX104" fmla="*/ 4604655 w 7467600"/>
              <a:gd name="connsiteY104" fmla="*/ 5583434 h 6858000"/>
              <a:gd name="connsiteX105" fmla="*/ 4565074 w 7467600"/>
              <a:gd name="connsiteY105" fmla="*/ 5618550 h 6858000"/>
              <a:gd name="connsiteX106" fmla="*/ 4988186 w 7467600"/>
              <a:gd name="connsiteY106" fmla="*/ 5216467 h 6858000"/>
              <a:gd name="connsiteX107" fmla="*/ 4978032 w 7467600"/>
              <a:gd name="connsiteY107" fmla="*/ 5183809 h 6858000"/>
              <a:gd name="connsiteX108" fmla="*/ 4463413 w 7467600"/>
              <a:gd name="connsiteY108" fmla="*/ 5615162 h 6858000"/>
              <a:gd name="connsiteX109" fmla="*/ 4358134 w 7467600"/>
              <a:gd name="connsiteY109" fmla="*/ 5742791 h 6858000"/>
              <a:gd name="connsiteX110" fmla="*/ 4376219 w 7467600"/>
              <a:gd name="connsiteY110" fmla="*/ 5729027 h 6858000"/>
              <a:gd name="connsiteX111" fmla="*/ 4582340 w 7467600"/>
              <a:gd name="connsiteY111" fmla="*/ 5561037 h 6858000"/>
              <a:gd name="connsiteX112" fmla="*/ 4694684 w 7467600"/>
              <a:gd name="connsiteY112" fmla="*/ 5447098 h 6858000"/>
              <a:gd name="connsiteX113" fmla="*/ 4754123 w 7467600"/>
              <a:gd name="connsiteY113" fmla="*/ 5384643 h 6858000"/>
              <a:gd name="connsiteX114" fmla="*/ 4978032 w 7467600"/>
              <a:gd name="connsiteY114" fmla="*/ 5183809 h 6858000"/>
              <a:gd name="connsiteX115" fmla="*/ 1903353 w 7467600"/>
              <a:gd name="connsiteY115" fmla="*/ 5044827 h 6858000"/>
              <a:gd name="connsiteX116" fmla="*/ 1936931 w 7467600"/>
              <a:gd name="connsiteY116" fmla="*/ 5093954 h 6858000"/>
              <a:gd name="connsiteX117" fmla="*/ 2195868 w 7467600"/>
              <a:gd name="connsiteY117" fmla="*/ 5396574 h 6858000"/>
              <a:gd name="connsiteX118" fmla="*/ 2088852 w 7467600"/>
              <a:gd name="connsiteY118" fmla="*/ 5166123 h 6858000"/>
              <a:gd name="connsiteX119" fmla="*/ 1958241 w 7467600"/>
              <a:gd name="connsiteY119" fmla="*/ 5067955 h 6858000"/>
              <a:gd name="connsiteX120" fmla="*/ 1903353 w 7467600"/>
              <a:gd name="connsiteY120" fmla="*/ 5044827 h 6858000"/>
              <a:gd name="connsiteX121" fmla="*/ 1979378 w 7467600"/>
              <a:gd name="connsiteY121" fmla="*/ 4769504 h 6858000"/>
              <a:gd name="connsiteX122" fmla="*/ 2882120 w 7467600"/>
              <a:gd name="connsiteY122" fmla="*/ 5064547 h 6858000"/>
              <a:gd name="connsiteX123" fmla="*/ 2793103 w 7467600"/>
              <a:gd name="connsiteY123" fmla="*/ 5039699 h 6858000"/>
              <a:gd name="connsiteX124" fmla="*/ 2770041 w 7467600"/>
              <a:gd name="connsiteY124" fmla="*/ 5033634 h 6858000"/>
              <a:gd name="connsiteX125" fmla="*/ 1979378 w 7467600"/>
              <a:gd name="connsiteY125" fmla="*/ 4769504 h 6858000"/>
              <a:gd name="connsiteX126" fmla="*/ 1927410 w 7467600"/>
              <a:gd name="connsiteY126" fmla="*/ 4716164 h 6858000"/>
              <a:gd name="connsiteX127" fmla="*/ 1959587 w 7467600"/>
              <a:gd name="connsiteY127" fmla="*/ 4728849 h 6858000"/>
              <a:gd name="connsiteX128" fmla="*/ 2777707 w 7467600"/>
              <a:gd name="connsiteY128" fmla="*/ 5003991 h 6858000"/>
              <a:gd name="connsiteX129" fmla="*/ 2800768 w 7467600"/>
              <a:gd name="connsiteY129" fmla="*/ 5010056 h 6858000"/>
              <a:gd name="connsiteX130" fmla="*/ 2879408 w 7467600"/>
              <a:gd name="connsiteY130" fmla="*/ 5031590 h 6858000"/>
              <a:gd name="connsiteX131" fmla="*/ 2862295 w 7467600"/>
              <a:gd name="connsiteY131" fmla="*/ 5022958 h 6858000"/>
              <a:gd name="connsiteX132" fmla="*/ 2813343 w 7467600"/>
              <a:gd name="connsiteY132" fmla="*/ 4998369 h 6858000"/>
              <a:gd name="connsiteX133" fmla="*/ 2646245 w 7467600"/>
              <a:gd name="connsiteY133" fmla="*/ 4930999 h 6858000"/>
              <a:gd name="connsiteX134" fmla="*/ 1999243 w 7467600"/>
              <a:gd name="connsiteY134" fmla="*/ 4730524 h 6858000"/>
              <a:gd name="connsiteX135" fmla="*/ 1979527 w 7467600"/>
              <a:gd name="connsiteY135" fmla="*/ 4726651 h 6858000"/>
              <a:gd name="connsiteX136" fmla="*/ 1927410 w 7467600"/>
              <a:gd name="connsiteY136" fmla="*/ 4716164 h 6858000"/>
              <a:gd name="connsiteX137" fmla="*/ 1997014 w 7467600"/>
              <a:gd name="connsiteY137" fmla="*/ 4698007 h 6858000"/>
              <a:gd name="connsiteX138" fmla="*/ 2005458 w 7467600"/>
              <a:gd name="connsiteY138" fmla="*/ 4699540 h 6858000"/>
              <a:gd name="connsiteX139" fmla="*/ 2657186 w 7467600"/>
              <a:gd name="connsiteY139" fmla="*/ 4901687 h 6858000"/>
              <a:gd name="connsiteX140" fmla="*/ 2826662 w 7467600"/>
              <a:gd name="connsiteY140" fmla="*/ 4970362 h 6858000"/>
              <a:gd name="connsiteX141" fmla="*/ 2876100 w 7467600"/>
              <a:gd name="connsiteY141" fmla="*/ 4995397 h 6858000"/>
              <a:gd name="connsiteX142" fmla="*/ 3042600 w 7467600"/>
              <a:gd name="connsiteY142" fmla="*/ 5059532 h 6858000"/>
              <a:gd name="connsiteX143" fmla="*/ 1997014 w 7467600"/>
              <a:gd name="connsiteY143" fmla="*/ 4698007 h 6858000"/>
              <a:gd name="connsiteX144" fmla="*/ 2305292 w 7467600"/>
              <a:gd name="connsiteY144" fmla="*/ 4219492 h 6858000"/>
              <a:gd name="connsiteX145" fmla="*/ 3360922 w 7467600"/>
              <a:gd name="connsiteY145" fmla="*/ 4529373 h 6858000"/>
              <a:gd name="connsiteX146" fmla="*/ 3492420 w 7467600"/>
              <a:gd name="connsiteY146" fmla="*/ 4510145 h 6858000"/>
              <a:gd name="connsiteX147" fmla="*/ 3364086 w 7467600"/>
              <a:gd name="connsiteY147" fmla="*/ 4480340 h 6858000"/>
              <a:gd name="connsiteX148" fmla="*/ 3225818 w 7467600"/>
              <a:gd name="connsiteY148" fmla="*/ 4411822 h 6858000"/>
              <a:gd name="connsiteX149" fmla="*/ 3129696 w 7467600"/>
              <a:gd name="connsiteY149" fmla="*/ 4360704 h 6858000"/>
              <a:gd name="connsiteX150" fmla="*/ 2814545 w 7467600"/>
              <a:gd name="connsiteY150" fmla="*/ 4282955 h 6858000"/>
              <a:gd name="connsiteX151" fmla="*/ 2305292 w 7467600"/>
              <a:gd name="connsiteY151" fmla="*/ 4219492 h 6858000"/>
              <a:gd name="connsiteX152" fmla="*/ 2626982 w 7467600"/>
              <a:gd name="connsiteY152" fmla="*/ 4206450 h 6858000"/>
              <a:gd name="connsiteX153" fmla="*/ 2490617 w 7467600"/>
              <a:gd name="connsiteY153" fmla="*/ 4206951 h 6858000"/>
              <a:gd name="connsiteX154" fmla="*/ 2819869 w 7467600"/>
              <a:gd name="connsiteY154" fmla="*/ 4252936 h 6858000"/>
              <a:gd name="connsiteX155" fmla="*/ 3143018 w 7467600"/>
              <a:gd name="connsiteY155" fmla="*/ 4332698 h 6858000"/>
              <a:gd name="connsiteX156" fmla="*/ 3241520 w 7467600"/>
              <a:gd name="connsiteY156" fmla="*/ 4385112 h 6858000"/>
              <a:gd name="connsiteX157" fmla="*/ 3374575 w 7467600"/>
              <a:gd name="connsiteY157" fmla="*/ 4451517 h 6858000"/>
              <a:gd name="connsiteX158" fmla="*/ 3505221 w 7467600"/>
              <a:gd name="connsiteY158" fmla="*/ 4480757 h 6858000"/>
              <a:gd name="connsiteX159" fmla="*/ 2626982 w 7467600"/>
              <a:gd name="connsiteY159" fmla="*/ 4206450 h 6858000"/>
              <a:gd name="connsiteX160" fmla="*/ 1310106 w 7467600"/>
              <a:gd name="connsiteY160" fmla="*/ 3943217 h 6858000"/>
              <a:gd name="connsiteX161" fmla="*/ 854994 w 7467600"/>
              <a:gd name="connsiteY161" fmla="*/ 4399136 h 6858000"/>
              <a:gd name="connsiteX162" fmla="*/ 742462 w 7467600"/>
              <a:gd name="connsiteY162" fmla="*/ 4594648 h 6858000"/>
              <a:gd name="connsiteX163" fmla="*/ 820602 w 7467600"/>
              <a:gd name="connsiteY163" fmla="*/ 4485915 h 6858000"/>
              <a:gd name="connsiteX164" fmla="*/ 878295 w 7467600"/>
              <a:gd name="connsiteY164" fmla="*/ 4403594 h 6858000"/>
              <a:gd name="connsiteX165" fmla="*/ 1240607 w 7467600"/>
              <a:gd name="connsiteY165" fmla="*/ 4010401 h 6858000"/>
              <a:gd name="connsiteX166" fmla="*/ 1310106 w 7467600"/>
              <a:gd name="connsiteY166" fmla="*/ 3943217 h 6858000"/>
              <a:gd name="connsiteX167" fmla="*/ 1423113 w 7467600"/>
              <a:gd name="connsiteY167" fmla="*/ 3874565 h 6858000"/>
              <a:gd name="connsiteX168" fmla="*/ 1260565 w 7467600"/>
              <a:gd name="connsiteY168" fmla="*/ 4031982 h 6858000"/>
              <a:gd name="connsiteX169" fmla="*/ 901900 w 7467600"/>
              <a:gd name="connsiteY169" fmla="*/ 4421236 h 6858000"/>
              <a:gd name="connsiteX170" fmla="*/ 845044 w 7467600"/>
              <a:gd name="connsiteY170" fmla="*/ 4502436 h 6858000"/>
              <a:gd name="connsiteX171" fmla="*/ 685926 w 7467600"/>
              <a:gd name="connsiteY171" fmla="*/ 4703069 h 6858000"/>
              <a:gd name="connsiteX172" fmla="*/ 684248 w 7467600"/>
              <a:gd name="connsiteY172" fmla="*/ 4706721 h 6858000"/>
              <a:gd name="connsiteX173" fmla="*/ 1423113 w 7467600"/>
              <a:gd name="connsiteY173" fmla="*/ 3874565 h 6858000"/>
              <a:gd name="connsiteX174" fmla="*/ 3316479 w 7467600"/>
              <a:gd name="connsiteY174" fmla="*/ 3872136 h 6858000"/>
              <a:gd name="connsiteX175" fmla="*/ 3546806 w 7467600"/>
              <a:gd name="connsiteY175" fmla="*/ 4356139 h 6858000"/>
              <a:gd name="connsiteX176" fmla="*/ 3364433 w 7467600"/>
              <a:gd name="connsiteY176" fmla="*/ 3953121 h 6858000"/>
              <a:gd name="connsiteX177" fmla="*/ 3316479 w 7467600"/>
              <a:gd name="connsiteY177" fmla="*/ 3872136 h 6858000"/>
              <a:gd name="connsiteX178" fmla="*/ 3291335 w 7467600"/>
              <a:gd name="connsiteY178" fmla="*/ 3767420 h 6858000"/>
              <a:gd name="connsiteX179" fmla="*/ 3390805 w 7467600"/>
              <a:gd name="connsiteY179" fmla="*/ 3937163 h 6858000"/>
              <a:gd name="connsiteX180" fmla="*/ 3579062 w 7467600"/>
              <a:gd name="connsiteY180" fmla="*/ 4359040 h 6858000"/>
              <a:gd name="connsiteX181" fmla="*/ 3467355 w 7467600"/>
              <a:gd name="connsiteY181" fmla="*/ 3988130 h 6858000"/>
              <a:gd name="connsiteX182" fmla="*/ 3310753 w 7467600"/>
              <a:gd name="connsiteY182" fmla="*/ 3787140 h 6858000"/>
              <a:gd name="connsiteX183" fmla="*/ 3291335 w 7467600"/>
              <a:gd name="connsiteY183" fmla="*/ 3767420 h 6858000"/>
              <a:gd name="connsiteX184" fmla="*/ 1635889 w 7467600"/>
              <a:gd name="connsiteY184" fmla="*/ 3709494 h 6858000"/>
              <a:gd name="connsiteX185" fmla="*/ 1634800 w 7467600"/>
              <a:gd name="connsiteY185" fmla="*/ 3731111 h 6858000"/>
              <a:gd name="connsiteX186" fmla="*/ 1635889 w 7467600"/>
              <a:gd name="connsiteY186" fmla="*/ 3709494 h 6858000"/>
              <a:gd name="connsiteX187" fmla="*/ 1510397 w 7467600"/>
              <a:gd name="connsiteY187" fmla="*/ 3684705 h 6858000"/>
              <a:gd name="connsiteX188" fmla="*/ 1146550 w 7467600"/>
              <a:gd name="connsiteY188" fmla="*/ 3802012 h 6858000"/>
              <a:gd name="connsiteX189" fmla="*/ 698834 w 7467600"/>
              <a:gd name="connsiteY189" fmla="*/ 3952272 h 6858000"/>
              <a:gd name="connsiteX190" fmla="*/ 34256 w 7467600"/>
              <a:gd name="connsiteY190" fmla="*/ 4347603 h 6858000"/>
              <a:gd name="connsiteX191" fmla="*/ 527241 w 7467600"/>
              <a:gd name="connsiteY191" fmla="*/ 4065078 h 6858000"/>
              <a:gd name="connsiteX192" fmla="*/ 1510397 w 7467600"/>
              <a:gd name="connsiteY192" fmla="*/ 3684705 h 6858000"/>
              <a:gd name="connsiteX193" fmla="*/ 1313114 w 7467600"/>
              <a:gd name="connsiteY193" fmla="*/ 3655216 h 6858000"/>
              <a:gd name="connsiteX194" fmla="*/ 1109304 w 7467600"/>
              <a:gd name="connsiteY194" fmla="*/ 3669030 h 6858000"/>
              <a:gd name="connsiteX195" fmla="*/ 8129 w 7467600"/>
              <a:gd name="connsiteY195" fmla="*/ 4330519 h 6858000"/>
              <a:gd name="connsiteX196" fmla="*/ 687572 w 7467600"/>
              <a:gd name="connsiteY196" fmla="*/ 3925629 h 6858000"/>
              <a:gd name="connsiteX197" fmla="*/ 1138365 w 7467600"/>
              <a:gd name="connsiteY197" fmla="*/ 3774515 h 6858000"/>
              <a:gd name="connsiteX198" fmla="*/ 1505579 w 7467600"/>
              <a:gd name="connsiteY198" fmla="*/ 3655526 h 6858000"/>
              <a:gd name="connsiteX199" fmla="*/ 1313114 w 7467600"/>
              <a:gd name="connsiteY199" fmla="*/ 3655216 h 6858000"/>
              <a:gd name="connsiteX200" fmla="*/ 3655073 w 7467600"/>
              <a:gd name="connsiteY200" fmla="*/ 3650884 h 6858000"/>
              <a:gd name="connsiteX201" fmla="*/ 3989938 w 7467600"/>
              <a:gd name="connsiteY201" fmla="*/ 3991685 h 6858000"/>
              <a:gd name="connsiteX202" fmla="*/ 4393907 w 7467600"/>
              <a:gd name="connsiteY202" fmla="*/ 4261258 h 6858000"/>
              <a:gd name="connsiteX203" fmla="*/ 4648051 w 7467600"/>
              <a:gd name="connsiteY203" fmla="*/ 4374051 h 6858000"/>
              <a:gd name="connsiteX204" fmla="*/ 4383389 w 7467600"/>
              <a:gd name="connsiteY204" fmla="*/ 4184369 h 6858000"/>
              <a:gd name="connsiteX205" fmla="*/ 4165508 w 7467600"/>
              <a:gd name="connsiteY205" fmla="*/ 4035196 h 6858000"/>
              <a:gd name="connsiteX206" fmla="*/ 4068162 w 7467600"/>
              <a:gd name="connsiteY206" fmla="*/ 3953394 h 6858000"/>
              <a:gd name="connsiteX207" fmla="*/ 3981416 w 7467600"/>
              <a:gd name="connsiteY207" fmla="*/ 3880482 h 6858000"/>
              <a:gd name="connsiteX208" fmla="*/ 3800147 w 7467600"/>
              <a:gd name="connsiteY208" fmla="*/ 3749872 h 6858000"/>
              <a:gd name="connsiteX209" fmla="*/ 3655073 w 7467600"/>
              <a:gd name="connsiteY209" fmla="*/ 3650884 h 6858000"/>
              <a:gd name="connsiteX210" fmla="*/ 3670252 w 7467600"/>
              <a:gd name="connsiteY210" fmla="*/ 3622798 h 6858000"/>
              <a:gd name="connsiteX211" fmla="*/ 3817258 w 7467600"/>
              <a:gd name="connsiteY211" fmla="*/ 3723577 h 6858000"/>
              <a:gd name="connsiteX212" fmla="*/ 4000461 w 7467600"/>
              <a:gd name="connsiteY212" fmla="*/ 3855966 h 6858000"/>
              <a:gd name="connsiteX213" fmla="*/ 4088180 w 7467600"/>
              <a:gd name="connsiteY213" fmla="*/ 3929774 h 6858000"/>
              <a:gd name="connsiteX214" fmla="*/ 4184555 w 7467600"/>
              <a:gd name="connsiteY214" fmla="*/ 4010683 h 6858000"/>
              <a:gd name="connsiteX215" fmla="*/ 4399563 w 7467600"/>
              <a:gd name="connsiteY215" fmla="*/ 4158106 h 6858000"/>
              <a:gd name="connsiteX216" fmla="*/ 4684469 w 7467600"/>
              <a:gd name="connsiteY216" fmla="*/ 4364680 h 6858000"/>
              <a:gd name="connsiteX217" fmla="*/ 4690271 w 7467600"/>
              <a:gd name="connsiteY217" fmla="*/ 4370034 h 6858000"/>
              <a:gd name="connsiteX218" fmla="*/ 4136093 w 7467600"/>
              <a:gd name="connsiteY218" fmla="*/ 3858466 h 6858000"/>
              <a:gd name="connsiteX219" fmla="*/ 3670252 w 7467600"/>
              <a:gd name="connsiteY219" fmla="*/ 3622798 h 6858000"/>
              <a:gd name="connsiteX220" fmla="*/ 4440129 w 7467600"/>
              <a:gd name="connsiteY220" fmla="*/ 3448571 h 6858000"/>
              <a:gd name="connsiteX221" fmla="*/ 4856525 w 7467600"/>
              <a:gd name="connsiteY221" fmla="*/ 3915351 h 6858000"/>
              <a:gd name="connsiteX222" fmla="*/ 5059055 w 7467600"/>
              <a:gd name="connsiteY222" fmla="*/ 4108918 h 6858000"/>
              <a:gd name="connsiteX223" fmla="*/ 5290070 w 7467600"/>
              <a:gd name="connsiteY223" fmla="*/ 4263619 h 6858000"/>
              <a:gd name="connsiteX224" fmla="*/ 4834991 w 7467600"/>
              <a:gd name="connsiteY224" fmla="*/ 3830985 h 6858000"/>
              <a:gd name="connsiteX225" fmla="*/ 4440129 w 7467600"/>
              <a:gd name="connsiteY225" fmla="*/ 3448571 h 6858000"/>
              <a:gd name="connsiteX226" fmla="*/ 4441737 w 7467600"/>
              <a:gd name="connsiteY226" fmla="*/ 3399734 h 6858000"/>
              <a:gd name="connsiteX227" fmla="*/ 4431236 w 7467600"/>
              <a:gd name="connsiteY227" fmla="*/ 3400954 h 6858000"/>
              <a:gd name="connsiteX228" fmla="*/ 4557150 w 7467600"/>
              <a:gd name="connsiteY228" fmla="*/ 3510023 h 6858000"/>
              <a:gd name="connsiteX229" fmla="*/ 4856936 w 7467600"/>
              <a:gd name="connsiteY229" fmla="*/ 3809146 h 6858000"/>
              <a:gd name="connsiteX230" fmla="*/ 5111996 w 7467600"/>
              <a:gd name="connsiteY230" fmla="*/ 4065759 h 6858000"/>
              <a:gd name="connsiteX231" fmla="*/ 5388878 w 7467600"/>
              <a:gd name="connsiteY231" fmla="*/ 4300185 h 6858000"/>
              <a:gd name="connsiteX232" fmla="*/ 5425556 w 7467600"/>
              <a:gd name="connsiteY232" fmla="*/ 4308967 h 6858000"/>
              <a:gd name="connsiteX233" fmla="*/ 4943646 w 7467600"/>
              <a:gd name="connsiteY233" fmla="*/ 3822916 h 6858000"/>
              <a:gd name="connsiteX234" fmla="*/ 4594837 w 7467600"/>
              <a:gd name="connsiteY234" fmla="*/ 3532274 h 6858000"/>
              <a:gd name="connsiteX235" fmla="*/ 4441737 w 7467600"/>
              <a:gd name="connsiteY235" fmla="*/ 3399734 h 6858000"/>
              <a:gd name="connsiteX236" fmla="*/ 5425834 w 7467600"/>
              <a:gd name="connsiteY236" fmla="*/ 3162785 h 6858000"/>
              <a:gd name="connsiteX237" fmla="*/ 5401644 w 7467600"/>
              <a:gd name="connsiteY237" fmla="*/ 3617847 h 6858000"/>
              <a:gd name="connsiteX238" fmla="*/ 5467256 w 7467600"/>
              <a:gd name="connsiteY238" fmla="*/ 4175494 h 6858000"/>
              <a:gd name="connsiteX239" fmla="*/ 5448069 w 7467600"/>
              <a:gd name="connsiteY239" fmla="*/ 3567554 h 6858000"/>
              <a:gd name="connsiteX240" fmla="*/ 5425834 w 7467600"/>
              <a:gd name="connsiteY240" fmla="*/ 3162785 h 6858000"/>
              <a:gd name="connsiteX241" fmla="*/ 1318687 w 7467600"/>
              <a:gd name="connsiteY241" fmla="*/ 3113840 h 6858000"/>
              <a:gd name="connsiteX242" fmla="*/ 1066793 w 7467600"/>
              <a:gd name="connsiteY242" fmla="*/ 3212171 h 6858000"/>
              <a:gd name="connsiteX243" fmla="*/ 993319 w 7467600"/>
              <a:gd name="connsiteY243" fmla="*/ 3247648 h 6858000"/>
              <a:gd name="connsiteX244" fmla="*/ 853081 w 7467600"/>
              <a:gd name="connsiteY244" fmla="*/ 3312410 h 6858000"/>
              <a:gd name="connsiteX245" fmla="*/ 805957 w 7467600"/>
              <a:gd name="connsiteY245" fmla="*/ 3330443 h 6858000"/>
              <a:gd name="connsiteX246" fmla="*/ 1318687 w 7467600"/>
              <a:gd name="connsiteY246" fmla="*/ 3113840 h 6858000"/>
              <a:gd name="connsiteX247" fmla="*/ 5453702 w 7467600"/>
              <a:gd name="connsiteY247" fmla="*/ 3090882 h 6858000"/>
              <a:gd name="connsiteX248" fmla="*/ 5480135 w 7467600"/>
              <a:gd name="connsiteY248" fmla="*/ 3565802 h 6858000"/>
              <a:gd name="connsiteX249" fmla="*/ 5499023 w 7467600"/>
              <a:gd name="connsiteY249" fmla="*/ 4166310 h 6858000"/>
              <a:gd name="connsiteX250" fmla="*/ 5547022 w 7467600"/>
              <a:gd name="connsiteY250" fmla="*/ 3607838 h 6858000"/>
              <a:gd name="connsiteX251" fmla="*/ 5515964 w 7467600"/>
              <a:gd name="connsiteY251" fmla="*/ 3378541 h 6858000"/>
              <a:gd name="connsiteX252" fmla="*/ 5453702 w 7467600"/>
              <a:gd name="connsiteY252" fmla="*/ 3090882 h 6858000"/>
              <a:gd name="connsiteX253" fmla="*/ 1238695 w 7467600"/>
              <a:gd name="connsiteY253" fmla="*/ 3076820 h 6858000"/>
              <a:gd name="connsiteX254" fmla="*/ 716371 w 7467600"/>
              <a:gd name="connsiteY254" fmla="*/ 3293249 h 6858000"/>
              <a:gd name="connsiteX255" fmla="*/ 579522 w 7467600"/>
              <a:gd name="connsiteY255" fmla="*/ 3371759 h 6858000"/>
              <a:gd name="connsiteX256" fmla="*/ 600288 w 7467600"/>
              <a:gd name="connsiteY256" fmla="*/ 3365555 h 6858000"/>
              <a:gd name="connsiteX257" fmla="*/ 840692 w 7467600"/>
              <a:gd name="connsiteY257" fmla="*/ 3284921 h 6858000"/>
              <a:gd name="connsiteX258" fmla="*/ 979248 w 7467600"/>
              <a:gd name="connsiteY258" fmla="*/ 3221003 h 6858000"/>
              <a:gd name="connsiteX259" fmla="*/ 1053282 w 7467600"/>
              <a:gd name="connsiteY259" fmla="*/ 3185247 h 6858000"/>
              <a:gd name="connsiteX260" fmla="*/ 1320603 w 7467600"/>
              <a:gd name="connsiteY260" fmla="*/ 3081281 h 6858000"/>
              <a:gd name="connsiteX261" fmla="*/ 1238695 w 7467600"/>
              <a:gd name="connsiteY261" fmla="*/ 3076820 h 6858000"/>
              <a:gd name="connsiteX262" fmla="*/ 5425627 w 7467600"/>
              <a:gd name="connsiteY262" fmla="*/ 2954192 h 6858000"/>
              <a:gd name="connsiteX263" fmla="*/ 5470770 w 7467600"/>
              <a:gd name="connsiteY263" fmla="*/ 3005435 h 6858000"/>
              <a:gd name="connsiteX264" fmla="*/ 5519779 w 7467600"/>
              <a:gd name="connsiteY264" fmla="*/ 4359223 h 6858000"/>
              <a:gd name="connsiteX265" fmla="*/ 5520293 w 7467600"/>
              <a:gd name="connsiteY265" fmla="*/ 4360602 h 6858000"/>
              <a:gd name="connsiteX266" fmla="*/ 5767221 w 7467600"/>
              <a:gd name="connsiteY266" fmla="*/ 4665564 h 6858000"/>
              <a:gd name="connsiteX267" fmla="*/ 6937169 w 7467600"/>
              <a:gd name="connsiteY267" fmla="*/ 4815941 h 6858000"/>
              <a:gd name="connsiteX268" fmla="*/ 6953922 w 7467600"/>
              <a:gd name="connsiteY268" fmla="*/ 4890068 h 6858000"/>
              <a:gd name="connsiteX269" fmla="*/ 6071359 w 7467600"/>
              <a:gd name="connsiteY269" fmla="*/ 4770770 h 6858000"/>
              <a:gd name="connsiteX270" fmla="*/ 6038839 w 7467600"/>
              <a:gd name="connsiteY270" fmla="*/ 4764474 h 6858000"/>
              <a:gd name="connsiteX271" fmla="*/ 6038706 w 7467600"/>
              <a:gd name="connsiteY271" fmla="*/ 4763847 h 6858000"/>
              <a:gd name="connsiteX272" fmla="*/ 6037784 w 7467600"/>
              <a:gd name="connsiteY272" fmla="*/ 4764270 h 6858000"/>
              <a:gd name="connsiteX273" fmla="*/ 6038839 w 7467600"/>
              <a:gd name="connsiteY273" fmla="*/ 4764474 h 6858000"/>
              <a:gd name="connsiteX274" fmla="*/ 6040338 w 7467600"/>
              <a:gd name="connsiteY274" fmla="*/ 4771418 h 6858000"/>
              <a:gd name="connsiteX275" fmla="*/ 6024488 w 7467600"/>
              <a:gd name="connsiteY275" fmla="*/ 4809903 h 6858000"/>
              <a:gd name="connsiteX276" fmla="*/ 5599771 w 7467600"/>
              <a:gd name="connsiteY276" fmla="*/ 5509652 h 6858000"/>
              <a:gd name="connsiteX277" fmla="*/ 5548843 w 7467600"/>
              <a:gd name="connsiteY277" fmla="*/ 5563845 h 6858000"/>
              <a:gd name="connsiteX278" fmla="*/ 5940952 w 7467600"/>
              <a:gd name="connsiteY278" fmla="*/ 6250028 h 6858000"/>
              <a:gd name="connsiteX279" fmla="*/ 6043441 w 7467600"/>
              <a:gd name="connsiteY279" fmla="*/ 6665847 h 6858000"/>
              <a:gd name="connsiteX280" fmla="*/ 6093432 w 7467600"/>
              <a:gd name="connsiteY280" fmla="*/ 6858000 h 6858000"/>
              <a:gd name="connsiteX281" fmla="*/ 6034344 w 7467600"/>
              <a:gd name="connsiteY281" fmla="*/ 6858000 h 6858000"/>
              <a:gd name="connsiteX282" fmla="*/ 6026679 w 7467600"/>
              <a:gd name="connsiteY282" fmla="*/ 6836959 h 6858000"/>
              <a:gd name="connsiteX283" fmla="*/ 5800441 w 7467600"/>
              <a:gd name="connsiteY283" fmla="*/ 6335286 h 6858000"/>
              <a:gd name="connsiteX284" fmla="*/ 5526562 w 7467600"/>
              <a:gd name="connsiteY284" fmla="*/ 5705388 h 6858000"/>
              <a:gd name="connsiteX285" fmla="*/ 5519640 w 7467600"/>
              <a:gd name="connsiteY285" fmla="*/ 5683774 h 6858000"/>
              <a:gd name="connsiteX286" fmla="*/ 5844559 w 7467600"/>
              <a:gd name="connsiteY286" fmla="*/ 6553349 h 6858000"/>
              <a:gd name="connsiteX287" fmla="*/ 5975994 w 7467600"/>
              <a:gd name="connsiteY287" fmla="*/ 6858000 h 6858000"/>
              <a:gd name="connsiteX288" fmla="*/ 5898547 w 7467600"/>
              <a:gd name="connsiteY288" fmla="*/ 6858000 h 6858000"/>
              <a:gd name="connsiteX289" fmla="*/ 5682041 w 7467600"/>
              <a:gd name="connsiteY289" fmla="*/ 6355860 h 6858000"/>
              <a:gd name="connsiteX290" fmla="*/ 5461758 w 7467600"/>
              <a:gd name="connsiteY290" fmla="*/ 5820220 h 6858000"/>
              <a:gd name="connsiteX291" fmla="*/ 5237282 w 7467600"/>
              <a:gd name="connsiteY291" fmla="*/ 6579086 h 6858000"/>
              <a:gd name="connsiteX292" fmla="*/ 5115009 w 7467600"/>
              <a:gd name="connsiteY292" fmla="*/ 6858000 h 6858000"/>
              <a:gd name="connsiteX293" fmla="*/ 5028074 w 7467600"/>
              <a:gd name="connsiteY293" fmla="*/ 6858000 h 6858000"/>
              <a:gd name="connsiteX294" fmla="*/ 5079508 w 7467600"/>
              <a:gd name="connsiteY294" fmla="*/ 6749074 h 6858000"/>
              <a:gd name="connsiteX295" fmla="*/ 5371846 w 7467600"/>
              <a:gd name="connsiteY295" fmla="*/ 5924413 h 6858000"/>
              <a:gd name="connsiteX296" fmla="*/ 5270512 w 7467600"/>
              <a:gd name="connsiteY296" fmla="*/ 6138975 h 6858000"/>
              <a:gd name="connsiteX297" fmla="*/ 5062409 w 7467600"/>
              <a:gd name="connsiteY297" fmla="*/ 6653544 h 6858000"/>
              <a:gd name="connsiteX298" fmla="*/ 5036628 w 7467600"/>
              <a:gd name="connsiteY298" fmla="*/ 6754247 h 6858000"/>
              <a:gd name="connsiteX299" fmla="*/ 5009112 w 7467600"/>
              <a:gd name="connsiteY299" fmla="*/ 6858000 h 6858000"/>
              <a:gd name="connsiteX300" fmla="*/ 4976679 w 7467600"/>
              <a:gd name="connsiteY300" fmla="*/ 6858000 h 6858000"/>
              <a:gd name="connsiteX301" fmla="*/ 5006537 w 7467600"/>
              <a:gd name="connsiteY301" fmla="*/ 6747068 h 6858000"/>
              <a:gd name="connsiteX302" fmla="*/ 5032723 w 7467600"/>
              <a:gd name="connsiteY302" fmla="*/ 6644957 h 6858000"/>
              <a:gd name="connsiteX303" fmla="*/ 5242949 w 7467600"/>
              <a:gd name="connsiteY303" fmla="*/ 6125175 h 6858000"/>
              <a:gd name="connsiteX304" fmla="*/ 5286321 w 7467600"/>
              <a:gd name="connsiteY304" fmla="*/ 6033555 h 6858000"/>
              <a:gd name="connsiteX305" fmla="*/ 5008210 w 7467600"/>
              <a:gd name="connsiteY305" fmla="*/ 6649194 h 6858000"/>
              <a:gd name="connsiteX306" fmla="*/ 4986321 w 7467600"/>
              <a:gd name="connsiteY306" fmla="*/ 6765687 h 6858000"/>
              <a:gd name="connsiteX307" fmla="*/ 4973474 w 7467600"/>
              <a:gd name="connsiteY307" fmla="*/ 6858000 h 6858000"/>
              <a:gd name="connsiteX308" fmla="*/ 4907178 w 7467600"/>
              <a:gd name="connsiteY308" fmla="*/ 6858000 h 6858000"/>
              <a:gd name="connsiteX309" fmla="*/ 4910810 w 7467600"/>
              <a:gd name="connsiteY309" fmla="*/ 6829660 h 6858000"/>
              <a:gd name="connsiteX310" fmla="*/ 4987461 w 7467600"/>
              <a:gd name="connsiteY310" fmla="*/ 6432994 h 6858000"/>
              <a:gd name="connsiteX311" fmla="*/ 5179262 w 7467600"/>
              <a:gd name="connsiteY311" fmla="*/ 6035044 h 6858000"/>
              <a:gd name="connsiteX312" fmla="*/ 4689678 w 7467600"/>
              <a:gd name="connsiteY312" fmla="*/ 6440241 h 6858000"/>
              <a:gd name="connsiteX313" fmla="*/ 4477543 w 7467600"/>
              <a:gd name="connsiteY313" fmla="*/ 6674836 h 6858000"/>
              <a:gd name="connsiteX314" fmla="*/ 4329957 w 7467600"/>
              <a:gd name="connsiteY314" fmla="*/ 6858000 h 6858000"/>
              <a:gd name="connsiteX315" fmla="*/ 4218595 w 7467600"/>
              <a:gd name="connsiteY315" fmla="*/ 6858000 h 6858000"/>
              <a:gd name="connsiteX316" fmla="*/ 4368888 w 7467600"/>
              <a:gd name="connsiteY316" fmla="*/ 6668412 h 6858000"/>
              <a:gd name="connsiteX317" fmla="*/ 4563091 w 7467600"/>
              <a:gd name="connsiteY317" fmla="*/ 6442508 h 6858000"/>
              <a:gd name="connsiteX318" fmla="*/ 5387324 w 7467600"/>
              <a:gd name="connsiteY318" fmla="*/ 5705830 h 6858000"/>
              <a:gd name="connsiteX319" fmla="*/ 5073620 w 7467600"/>
              <a:gd name="connsiteY319" fmla="*/ 5955437 h 6858000"/>
              <a:gd name="connsiteX320" fmla="*/ 4689789 w 7467600"/>
              <a:gd name="connsiteY320" fmla="*/ 6268382 h 6858000"/>
              <a:gd name="connsiteX321" fmla="*/ 4418722 w 7467600"/>
              <a:gd name="connsiteY321" fmla="*/ 6570886 h 6858000"/>
              <a:gd name="connsiteX322" fmla="*/ 4214944 w 7467600"/>
              <a:gd name="connsiteY322" fmla="*/ 6858000 h 6858000"/>
              <a:gd name="connsiteX323" fmla="*/ 4177898 w 7467600"/>
              <a:gd name="connsiteY323" fmla="*/ 6858000 h 6858000"/>
              <a:gd name="connsiteX324" fmla="*/ 4391597 w 7467600"/>
              <a:gd name="connsiteY324" fmla="*/ 6556370 h 6858000"/>
              <a:gd name="connsiteX325" fmla="*/ 4668889 w 7467600"/>
              <a:gd name="connsiteY325" fmla="*/ 6246399 h 6858000"/>
              <a:gd name="connsiteX326" fmla="*/ 5055427 w 7467600"/>
              <a:gd name="connsiteY326" fmla="*/ 5931476 h 6858000"/>
              <a:gd name="connsiteX327" fmla="*/ 5371814 w 7467600"/>
              <a:gd name="connsiteY327" fmla="*/ 5678975 h 6858000"/>
              <a:gd name="connsiteX328" fmla="*/ 4987918 w 7467600"/>
              <a:gd name="connsiteY328" fmla="*/ 5838701 h 6858000"/>
              <a:gd name="connsiteX329" fmla="*/ 4317146 w 7467600"/>
              <a:gd name="connsiteY329" fmla="*/ 6587716 h 6858000"/>
              <a:gd name="connsiteX330" fmla="*/ 4171627 w 7467600"/>
              <a:gd name="connsiteY330" fmla="*/ 6858000 h 6858000"/>
              <a:gd name="connsiteX331" fmla="*/ 4081585 w 7467600"/>
              <a:gd name="connsiteY331" fmla="*/ 6858000 h 6858000"/>
              <a:gd name="connsiteX332" fmla="*/ 4238603 w 7467600"/>
              <a:gd name="connsiteY332" fmla="*/ 6559341 h 6858000"/>
              <a:gd name="connsiteX333" fmla="*/ 4778333 w 7467600"/>
              <a:gd name="connsiteY333" fmla="*/ 5873626 h 6858000"/>
              <a:gd name="connsiteX334" fmla="*/ 5414185 w 7467600"/>
              <a:gd name="connsiteY334" fmla="*/ 5573882 h 6858000"/>
              <a:gd name="connsiteX335" fmla="*/ 5959648 w 7467600"/>
              <a:gd name="connsiteY335" fmla="*/ 4760797 h 6858000"/>
              <a:gd name="connsiteX336" fmla="*/ 5355019 w 7467600"/>
              <a:gd name="connsiteY336" fmla="*/ 4734672 h 6858000"/>
              <a:gd name="connsiteX337" fmla="*/ 5083565 w 7467600"/>
              <a:gd name="connsiteY337" fmla="*/ 5179121 h 6858000"/>
              <a:gd name="connsiteX338" fmla="*/ 4713577 w 7467600"/>
              <a:gd name="connsiteY338" fmla="*/ 5616803 h 6858000"/>
              <a:gd name="connsiteX339" fmla="*/ 3989559 w 7467600"/>
              <a:gd name="connsiteY339" fmla="*/ 6145945 h 6858000"/>
              <a:gd name="connsiteX340" fmla="*/ 3939824 w 7467600"/>
              <a:gd name="connsiteY340" fmla="*/ 6066900 h 6858000"/>
              <a:gd name="connsiteX341" fmla="*/ 4584537 w 7467600"/>
              <a:gd name="connsiteY341" fmla="*/ 5324826 h 6858000"/>
              <a:gd name="connsiteX342" fmla="*/ 5037105 w 7467600"/>
              <a:gd name="connsiteY342" fmla="*/ 5088765 h 6858000"/>
              <a:gd name="connsiteX343" fmla="*/ 5039930 w 7467600"/>
              <a:gd name="connsiteY343" fmla="*/ 5089585 h 6858000"/>
              <a:gd name="connsiteX344" fmla="*/ 5263764 w 7467600"/>
              <a:gd name="connsiteY344" fmla="*/ 4735525 h 6858000"/>
              <a:gd name="connsiteX345" fmla="*/ 4086300 w 7467600"/>
              <a:gd name="connsiteY345" fmla="*/ 4884599 h 6858000"/>
              <a:gd name="connsiteX346" fmla="*/ 4085485 w 7467600"/>
              <a:gd name="connsiteY346" fmla="*/ 4899070 h 6858000"/>
              <a:gd name="connsiteX347" fmla="*/ 3871915 w 7467600"/>
              <a:gd name="connsiteY347" fmla="*/ 5253645 h 6858000"/>
              <a:gd name="connsiteX348" fmla="*/ 3799374 w 7467600"/>
              <a:gd name="connsiteY348" fmla="*/ 5466127 h 6858000"/>
              <a:gd name="connsiteX349" fmla="*/ 3498850 w 7467600"/>
              <a:gd name="connsiteY349" fmla="*/ 6661888 h 6858000"/>
              <a:gd name="connsiteX350" fmla="*/ 3399216 w 7467600"/>
              <a:gd name="connsiteY350" fmla="*/ 6858000 h 6858000"/>
              <a:gd name="connsiteX351" fmla="*/ 3303688 w 7467600"/>
              <a:gd name="connsiteY351" fmla="*/ 6858000 h 6858000"/>
              <a:gd name="connsiteX352" fmla="*/ 3391774 w 7467600"/>
              <a:gd name="connsiteY352" fmla="*/ 6697181 h 6858000"/>
              <a:gd name="connsiteX353" fmla="*/ 3735540 w 7467600"/>
              <a:gd name="connsiteY353" fmla="*/ 5546923 h 6858000"/>
              <a:gd name="connsiteX354" fmla="*/ 3729438 w 7467600"/>
              <a:gd name="connsiteY354" fmla="*/ 5569058 h 6858000"/>
              <a:gd name="connsiteX355" fmla="*/ 3707782 w 7467600"/>
              <a:gd name="connsiteY355" fmla="*/ 5644908 h 6858000"/>
              <a:gd name="connsiteX356" fmla="*/ 3583827 w 7467600"/>
              <a:gd name="connsiteY356" fmla="*/ 6039215 h 6858000"/>
              <a:gd name="connsiteX357" fmla="*/ 3547861 w 7467600"/>
              <a:gd name="connsiteY357" fmla="*/ 6129609 h 6858000"/>
              <a:gd name="connsiteX358" fmla="*/ 3490905 w 7467600"/>
              <a:gd name="connsiteY358" fmla="*/ 6277660 h 6858000"/>
              <a:gd name="connsiteX359" fmla="*/ 3455859 w 7467600"/>
              <a:gd name="connsiteY359" fmla="*/ 6391301 h 6858000"/>
              <a:gd name="connsiteX360" fmla="*/ 3429112 w 7467600"/>
              <a:gd name="connsiteY360" fmla="*/ 6479469 h 6858000"/>
              <a:gd name="connsiteX361" fmla="*/ 3304862 w 7467600"/>
              <a:gd name="connsiteY361" fmla="*/ 6796476 h 6858000"/>
              <a:gd name="connsiteX362" fmla="*/ 3276071 w 7467600"/>
              <a:gd name="connsiteY362" fmla="*/ 6858000 h 6858000"/>
              <a:gd name="connsiteX363" fmla="*/ 3240805 w 7467600"/>
              <a:gd name="connsiteY363" fmla="*/ 6858000 h 6858000"/>
              <a:gd name="connsiteX364" fmla="*/ 3275917 w 7467600"/>
              <a:gd name="connsiteY364" fmla="*/ 6783192 h 6858000"/>
              <a:gd name="connsiteX365" fmla="*/ 3399358 w 7467600"/>
              <a:gd name="connsiteY365" fmla="*/ 6469011 h 6858000"/>
              <a:gd name="connsiteX366" fmla="*/ 3425650 w 7467600"/>
              <a:gd name="connsiteY366" fmla="*/ 6381333 h 6858000"/>
              <a:gd name="connsiteX367" fmla="*/ 3460661 w 7467600"/>
              <a:gd name="connsiteY367" fmla="*/ 6266763 h 6858000"/>
              <a:gd name="connsiteX368" fmla="*/ 3518021 w 7467600"/>
              <a:gd name="connsiteY368" fmla="*/ 6117298 h 6858000"/>
              <a:gd name="connsiteX369" fmla="*/ 3554035 w 7467600"/>
              <a:gd name="connsiteY369" fmla="*/ 6027832 h 6858000"/>
              <a:gd name="connsiteX370" fmla="*/ 3677174 w 7467600"/>
              <a:gd name="connsiteY370" fmla="*/ 5636351 h 6858000"/>
              <a:gd name="connsiteX371" fmla="*/ 3698819 w 7467600"/>
              <a:gd name="connsiteY371" fmla="*/ 5560503 h 6858000"/>
              <a:gd name="connsiteX372" fmla="*/ 3702094 w 7467600"/>
              <a:gd name="connsiteY372" fmla="*/ 5549194 h 6858000"/>
              <a:gd name="connsiteX373" fmla="*/ 3398355 w 7467600"/>
              <a:gd name="connsiteY373" fmla="*/ 6094603 h 6858000"/>
              <a:gd name="connsiteX374" fmla="*/ 3193941 w 7467600"/>
              <a:gd name="connsiteY374" fmla="*/ 6798775 h 6858000"/>
              <a:gd name="connsiteX375" fmla="*/ 3184140 w 7467600"/>
              <a:gd name="connsiteY375" fmla="*/ 6858000 h 6858000"/>
              <a:gd name="connsiteX376" fmla="*/ 3099978 w 7467600"/>
              <a:gd name="connsiteY376" fmla="*/ 6858000 h 6858000"/>
              <a:gd name="connsiteX377" fmla="*/ 3101556 w 7467600"/>
              <a:gd name="connsiteY377" fmla="*/ 6843337 h 6858000"/>
              <a:gd name="connsiteX378" fmla="*/ 3370162 w 7467600"/>
              <a:gd name="connsiteY378" fmla="*/ 5785550 h 6858000"/>
              <a:gd name="connsiteX379" fmla="*/ 3746477 w 7467600"/>
              <a:gd name="connsiteY379" fmla="*/ 5377889 h 6858000"/>
              <a:gd name="connsiteX380" fmla="*/ 3863399 w 7467600"/>
              <a:gd name="connsiteY380" fmla="*/ 5087257 h 6858000"/>
              <a:gd name="connsiteX381" fmla="*/ 3968712 w 7467600"/>
              <a:gd name="connsiteY381" fmla="*/ 4913989 h 6858000"/>
              <a:gd name="connsiteX382" fmla="*/ 2792390 w 7467600"/>
              <a:gd name="connsiteY382" fmla="*/ 5382974 h 6858000"/>
              <a:gd name="connsiteX383" fmla="*/ 2714982 w 7467600"/>
              <a:gd name="connsiteY383" fmla="*/ 5427051 h 6858000"/>
              <a:gd name="connsiteX384" fmla="*/ 2813361 w 7467600"/>
              <a:gd name="connsiteY384" fmla="*/ 6023912 h 6858000"/>
              <a:gd name="connsiteX385" fmla="*/ 2688430 w 7467600"/>
              <a:gd name="connsiteY385" fmla="*/ 6801564 h 6858000"/>
              <a:gd name="connsiteX386" fmla="*/ 2629626 w 7467600"/>
              <a:gd name="connsiteY386" fmla="*/ 6763394 h 6858000"/>
              <a:gd name="connsiteX387" fmla="*/ 2565328 w 7467600"/>
              <a:gd name="connsiteY387" fmla="*/ 5516399 h 6858000"/>
              <a:gd name="connsiteX388" fmla="*/ 1922999 w 7467600"/>
              <a:gd name="connsiteY388" fmla="*/ 5980343 h 6858000"/>
              <a:gd name="connsiteX389" fmla="*/ 1950261 w 7467600"/>
              <a:gd name="connsiteY389" fmla="*/ 6405858 h 6858000"/>
              <a:gd name="connsiteX390" fmla="*/ 2365554 w 7467600"/>
              <a:gd name="connsiteY390" fmla="*/ 6759107 h 6858000"/>
              <a:gd name="connsiteX391" fmla="*/ 2424142 w 7467600"/>
              <a:gd name="connsiteY391" fmla="*/ 6858000 h 6858000"/>
              <a:gd name="connsiteX392" fmla="*/ 2395994 w 7467600"/>
              <a:gd name="connsiteY392" fmla="*/ 6858000 h 6858000"/>
              <a:gd name="connsiteX393" fmla="*/ 2392863 w 7467600"/>
              <a:gd name="connsiteY393" fmla="*/ 6852964 h 6858000"/>
              <a:gd name="connsiteX394" fmla="*/ 2017589 w 7467600"/>
              <a:gd name="connsiteY394" fmla="*/ 6493982 h 6858000"/>
              <a:gd name="connsiteX395" fmla="*/ 2147336 w 7467600"/>
              <a:gd name="connsiteY395" fmla="*/ 6594052 h 6858000"/>
              <a:gd name="connsiteX396" fmla="*/ 2207047 w 7467600"/>
              <a:gd name="connsiteY396" fmla="*/ 6654540 h 6858000"/>
              <a:gd name="connsiteX397" fmla="*/ 2299106 w 7467600"/>
              <a:gd name="connsiteY397" fmla="*/ 6778931 h 6858000"/>
              <a:gd name="connsiteX398" fmla="*/ 2314430 w 7467600"/>
              <a:gd name="connsiteY398" fmla="*/ 6801144 h 6858000"/>
              <a:gd name="connsiteX399" fmla="*/ 2352406 w 7467600"/>
              <a:gd name="connsiteY399" fmla="*/ 6858000 h 6858000"/>
              <a:gd name="connsiteX400" fmla="*/ 2314492 w 7467600"/>
              <a:gd name="connsiteY400" fmla="*/ 6858000 h 6858000"/>
              <a:gd name="connsiteX401" fmla="*/ 2288095 w 7467600"/>
              <a:gd name="connsiteY401" fmla="*/ 6818030 h 6858000"/>
              <a:gd name="connsiteX402" fmla="*/ 2272768 w 7467600"/>
              <a:gd name="connsiteY402" fmla="*/ 6795822 h 6858000"/>
              <a:gd name="connsiteX403" fmla="*/ 2182715 w 7467600"/>
              <a:gd name="connsiteY403" fmla="*/ 6675071 h 6858000"/>
              <a:gd name="connsiteX404" fmla="*/ 2032061 w 7467600"/>
              <a:gd name="connsiteY404" fmla="*/ 6541380 h 6858000"/>
              <a:gd name="connsiteX405" fmla="*/ 2257220 w 7467600"/>
              <a:gd name="connsiteY405" fmla="*/ 6826257 h 6858000"/>
              <a:gd name="connsiteX406" fmla="*/ 2281324 w 7467600"/>
              <a:gd name="connsiteY406" fmla="*/ 6858000 h 6858000"/>
              <a:gd name="connsiteX407" fmla="*/ 2242860 w 7467600"/>
              <a:gd name="connsiteY407" fmla="*/ 6858000 h 6858000"/>
              <a:gd name="connsiteX408" fmla="*/ 2232818 w 7467600"/>
              <a:gd name="connsiteY408" fmla="*/ 6844926 h 6858000"/>
              <a:gd name="connsiteX409" fmla="*/ 1990172 w 7467600"/>
              <a:gd name="connsiteY409" fmla="*/ 6542121 h 6858000"/>
              <a:gd name="connsiteX410" fmla="*/ 2124090 w 7467600"/>
              <a:gd name="connsiteY410" fmla="*/ 6761017 h 6858000"/>
              <a:gd name="connsiteX411" fmla="*/ 2200380 w 7467600"/>
              <a:gd name="connsiteY411" fmla="*/ 6858000 h 6858000"/>
              <a:gd name="connsiteX412" fmla="*/ 2147507 w 7467600"/>
              <a:gd name="connsiteY412" fmla="*/ 6858000 h 6858000"/>
              <a:gd name="connsiteX413" fmla="*/ 2070668 w 7467600"/>
              <a:gd name="connsiteY413" fmla="*/ 6761520 h 6858000"/>
              <a:gd name="connsiteX414" fmla="*/ 1975142 w 7467600"/>
              <a:gd name="connsiteY414" fmla="*/ 6585570 h 6858000"/>
              <a:gd name="connsiteX415" fmla="*/ 2050035 w 7467600"/>
              <a:gd name="connsiteY415" fmla="*/ 6813345 h 6858000"/>
              <a:gd name="connsiteX416" fmla="*/ 2063025 w 7467600"/>
              <a:gd name="connsiteY416" fmla="*/ 6858000 h 6858000"/>
              <a:gd name="connsiteX417" fmla="*/ 2021675 w 7467600"/>
              <a:gd name="connsiteY417" fmla="*/ 6858000 h 6858000"/>
              <a:gd name="connsiteX418" fmla="*/ 2019308 w 7467600"/>
              <a:gd name="connsiteY418" fmla="*/ 6847118 h 6858000"/>
              <a:gd name="connsiteX419" fmla="*/ 1938835 w 7467600"/>
              <a:gd name="connsiteY419" fmla="*/ 6551160 h 6858000"/>
              <a:gd name="connsiteX420" fmla="*/ 1953230 w 7467600"/>
              <a:gd name="connsiteY420" fmla="*/ 6759699 h 6858000"/>
              <a:gd name="connsiteX421" fmla="*/ 1956763 w 7467600"/>
              <a:gd name="connsiteY421" fmla="*/ 6778191 h 6858000"/>
              <a:gd name="connsiteX422" fmla="*/ 1967925 w 7467600"/>
              <a:gd name="connsiteY422" fmla="*/ 6858000 h 6858000"/>
              <a:gd name="connsiteX423" fmla="*/ 1936622 w 7467600"/>
              <a:gd name="connsiteY423" fmla="*/ 6858000 h 6858000"/>
              <a:gd name="connsiteX424" fmla="*/ 1926261 w 7467600"/>
              <a:gd name="connsiteY424" fmla="*/ 6784064 h 6858000"/>
              <a:gd name="connsiteX425" fmla="*/ 1922724 w 7467600"/>
              <a:gd name="connsiteY425" fmla="*/ 6765577 h 6858000"/>
              <a:gd name="connsiteX426" fmla="*/ 1904650 w 7467600"/>
              <a:gd name="connsiteY426" fmla="*/ 6639616 h 6858000"/>
              <a:gd name="connsiteX427" fmla="*/ 1885273 w 7467600"/>
              <a:gd name="connsiteY427" fmla="*/ 6858000 h 6858000"/>
              <a:gd name="connsiteX428" fmla="*/ 1854363 w 7467600"/>
              <a:gd name="connsiteY428" fmla="*/ 6858000 h 6858000"/>
              <a:gd name="connsiteX429" fmla="*/ 1880391 w 7467600"/>
              <a:gd name="connsiteY429" fmla="*/ 6603796 h 6858000"/>
              <a:gd name="connsiteX430" fmla="*/ 1818273 w 7467600"/>
              <a:gd name="connsiteY430" fmla="*/ 6715729 h 6858000"/>
              <a:gd name="connsiteX431" fmla="*/ 1794691 w 7467600"/>
              <a:gd name="connsiteY431" fmla="*/ 6843239 h 6858000"/>
              <a:gd name="connsiteX432" fmla="*/ 1794914 w 7467600"/>
              <a:gd name="connsiteY432" fmla="*/ 6858000 h 6858000"/>
              <a:gd name="connsiteX433" fmla="*/ 1746128 w 7467600"/>
              <a:gd name="connsiteY433" fmla="*/ 6858000 h 6858000"/>
              <a:gd name="connsiteX434" fmla="*/ 1753934 w 7467600"/>
              <a:gd name="connsiteY434" fmla="*/ 6724796 h 6858000"/>
              <a:gd name="connsiteX435" fmla="*/ 1792053 w 7467600"/>
              <a:gd name="connsiteY435" fmla="*/ 6572396 h 6858000"/>
              <a:gd name="connsiteX436" fmla="*/ 1862248 w 7467600"/>
              <a:gd name="connsiteY436" fmla="*/ 6266397 h 6858000"/>
              <a:gd name="connsiteX437" fmla="*/ 1862250 w 7467600"/>
              <a:gd name="connsiteY437" fmla="*/ 6033531 h 6858000"/>
              <a:gd name="connsiteX438" fmla="*/ 1211999 w 7467600"/>
              <a:gd name="connsiteY438" fmla="*/ 6683610 h 6858000"/>
              <a:gd name="connsiteX439" fmla="*/ 1213266 w 7467600"/>
              <a:gd name="connsiteY439" fmla="*/ 6691947 h 6858000"/>
              <a:gd name="connsiteX440" fmla="*/ 1203370 w 7467600"/>
              <a:gd name="connsiteY440" fmla="*/ 6850676 h 6858000"/>
              <a:gd name="connsiteX441" fmla="*/ 1203671 w 7467600"/>
              <a:gd name="connsiteY441" fmla="*/ 6858000 h 6858000"/>
              <a:gd name="connsiteX442" fmla="*/ 1143180 w 7467600"/>
              <a:gd name="connsiteY442" fmla="*/ 6858000 h 6858000"/>
              <a:gd name="connsiteX443" fmla="*/ 1142176 w 7467600"/>
              <a:gd name="connsiteY443" fmla="*/ 6766045 h 6858000"/>
              <a:gd name="connsiteX444" fmla="*/ 1067484 w 7467600"/>
              <a:gd name="connsiteY444" fmla="*/ 6858000 h 6858000"/>
              <a:gd name="connsiteX445" fmla="*/ 953928 w 7467600"/>
              <a:gd name="connsiteY445" fmla="*/ 6858000 h 6858000"/>
              <a:gd name="connsiteX446" fmla="*/ 959715 w 7467600"/>
              <a:gd name="connsiteY446" fmla="*/ 6850185 h 6858000"/>
              <a:gd name="connsiteX447" fmla="*/ 1483788 w 7467600"/>
              <a:gd name="connsiteY447" fmla="*/ 6259174 h 6858000"/>
              <a:gd name="connsiteX448" fmla="*/ 1100671 w 7467600"/>
              <a:gd name="connsiteY448" fmla="*/ 6252137 h 6858000"/>
              <a:gd name="connsiteX449" fmla="*/ 1090144 w 7467600"/>
              <a:gd name="connsiteY449" fmla="*/ 6256748 h 6858000"/>
              <a:gd name="connsiteX450" fmla="*/ 1095872 w 7467600"/>
              <a:gd name="connsiteY450" fmla="*/ 6271892 h 6858000"/>
              <a:gd name="connsiteX451" fmla="*/ 262785 w 7467600"/>
              <a:gd name="connsiteY451" fmla="*/ 6845450 h 6858000"/>
              <a:gd name="connsiteX452" fmla="*/ 209968 w 7467600"/>
              <a:gd name="connsiteY452" fmla="*/ 6770713 h 6858000"/>
              <a:gd name="connsiteX453" fmla="*/ 873460 w 7467600"/>
              <a:gd name="connsiteY453" fmla="*/ 6253768 h 6858000"/>
              <a:gd name="connsiteX454" fmla="*/ 192686 w 7467600"/>
              <a:gd name="connsiteY454" fmla="*/ 5849257 h 6858000"/>
              <a:gd name="connsiteX455" fmla="*/ 4696 w 7467600"/>
              <a:gd name="connsiteY455" fmla="*/ 5697668 h 6858000"/>
              <a:gd name="connsiteX456" fmla="*/ 0 w 7467600"/>
              <a:gd name="connsiteY456" fmla="*/ 5689984 h 6858000"/>
              <a:gd name="connsiteX457" fmla="*/ 0 w 7467600"/>
              <a:gd name="connsiteY457" fmla="*/ 5513472 h 6858000"/>
              <a:gd name="connsiteX458" fmla="*/ 174101 w 7467600"/>
              <a:gd name="connsiteY458" fmla="*/ 5620277 h 6858000"/>
              <a:gd name="connsiteX459" fmla="*/ 891800 w 7467600"/>
              <a:gd name="connsiteY459" fmla="*/ 6036935 h 6858000"/>
              <a:gd name="connsiteX460" fmla="*/ 1072219 w 7467600"/>
              <a:gd name="connsiteY460" fmla="*/ 6169443 h 6858000"/>
              <a:gd name="connsiteX461" fmla="*/ 1074117 w 7467600"/>
              <a:gd name="connsiteY461" fmla="*/ 6170301 h 6858000"/>
              <a:gd name="connsiteX462" fmla="*/ 1083114 w 7467600"/>
              <a:gd name="connsiteY462" fmla="*/ 6174131 h 6858000"/>
              <a:gd name="connsiteX463" fmla="*/ 1543010 w 7467600"/>
              <a:gd name="connsiteY463" fmla="*/ 6191140 h 6858000"/>
              <a:gd name="connsiteX464" fmla="*/ 1551080 w 7467600"/>
              <a:gd name="connsiteY464" fmla="*/ 6195006 h 6858000"/>
              <a:gd name="connsiteX465" fmla="*/ 2345443 w 7467600"/>
              <a:gd name="connsiteY465" fmla="*/ 5549882 h 6858000"/>
              <a:gd name="connsiteX466" fmla="*/ 1721499 w 7467600"/>
              <a:gd name="connsiteY466" fmla="*/ 5599969 h 6858000"/>
              <a:gd name="connsiteX467" fmla="*/ 767716 w 7467600"/>
              <a:gd name="connsiteY467" fmla="*/ 5472768 h 6858000"/>
              <a:gd name="connsiteX468" fmla="*/ 722147 w 7467600"/>
              <a:gd name="connsiteY468" fmla="*/ 5393091 h 6858000"/>
              <a:gd name="connsiteX469" fmla="*/ 1485552 w 7467600"/>
              <a:gd name="connsiteY469" fmla="*/ 5313202 h 6858000"/>
              <a:gd name="connsiteX470" fmla="*/ 2143004 w 7467600"/>
              <a:gd name="connsiteY470" fmla="*/ 5402420 h 6858000"/>
              <a:gd name="connsiteX471" fmla="*/ 1933391 w 7467600"/>
              <a:gd name="connsiteY471" fmla="*/ 5156971 h 6858000"/>
              <a:gd name="connsiteX472" fmla="*/ 1827118 w 7467600"/>
              <a:gd name="connsiteY472" fmla="*/ 4968410 h 6858000"/>
              <a:gd name="connsiteX473" fmla="*/ 1837349 w 7467600"/>
              <a:gd name="connsiteY473" fmla="*/ 4956357 h 6858000"/>
              <a:gd name="connsiteX474" fmla="*/ 2162835 w 7467600"/>
              <a:gd name="connsiteY474" fmla="*/ 5187853 h 6858000"/>
              <a:gd name="connsiteX475" fmla="*/ 2257167 w 7467600"/>
              <a:gd name="connsiteY475" fmla="*/ 5462123 h 6858000"/>
              <a:gd name="connsiteX476" fmla="*/ 2261598 w 7467600"/>
              <a:gd name="connsiteY476" fmla="*/ 5467998 h 6858000"/>
              <a:gd name="connsiteX477" fmla="*/ 2437177 w 7467600"/>
              <a:gd name="connsiteY477" fmla="*/ 5479608 h 6858000"/>
              <a:gd name="connsiteX478" fmla="*/ 2445247 w 7467600"/>
              <a:gd name="connsiteY478" fmla="*/ 5483476 h 6858000"/>
              <a:gd name="connsiteX479" fmla="*/ 2743626 w 7467600"/>
              <a:gd name="connsiteY479" fmla="*/ 5304819 h 6858000"/>
              <a:gd name="connsiteX480" fmla="*/ 3048102 w 7467600"/>
              <a:gd name="connsiteY480" fmla="*/ 5150595 h 6858000"/>
              <a:gd name="connsiteX481" fmla="*/ 1799414 w 7467600"/>
              <a:gd name="connsiteY481" fmla="*/ 4694732 h 6858000"/>
              <a:gd name="connsiteX482" fmla="*/ 1771735 w 7467600"/>
              <a:gd name="connsiteY482" fmla="*/ 4619929 h 6858000"/>
              <a:gd name="connsiteX483" fmla="*/ 3104273 w 7467600"/>
              <a:gd name="connsiteY483" fmla="*/ 5076159 h 6858000"/>
              <a:gd name="connsiteX484" fmla="*/ 3113245 w 7467600"/>
              <a:gd name="connsiteY484" fmla="*/ 5090705 h 6858000"/>
              <a:gd name="connsiteX485" fmla="*/ 3126294 w 7467600"/>
              <a:gd name="connsiteY485" fmla="*/ 5114400 h 6858000"/>
              <a:gd name="connsiteX486" fmla="*/ 3937433 w 7467600"/>
              <a:gd name="connsiteY486" fmla="*/ 4830473 h 6858000"/>
              <a:gd name="connsiteX487" fmla="*/ 3590475 w 7467600"/>
              <a:gd name="connsiteY487" fmla="*/ 4597974 h 6858000"/>
              <a:gd name="connsiteX488" fmla="*/ 3100264 w 7467600"/>
              <a:gd name="connsiteY488" fmla="*/ 4579845 h 6858000"/>
              <a:gd name="connsiteX489" fmla="*/ 2183576 w 7467600"/>
              <a:gd name="connsiteY489" fmla="*/ 4227150 h 6858000"/>
              <a:gd name="connsiteX490" fmla="*/ 2151029 w 7467600"/>
              <a:gd name="connsiteY490" fmla="*/ 4146947 h 6858000"/>
              <a:gd name="connsiteX491" fmla="*/ 3563434 w 7467600"/>
              <a:gd name="connsiteY491" fmla="*/ 4469115 h 6858000"/>
              <a:gd name="connsiteX492" fmla="*/ 3177952 w 7467600"/>
              <a:gd name="connsiteY492" fmla="*/ 3657386 h 6858000"/>
              <a:gd name="connsiteX493" fmla="*/ 3189263 w 7467600"/>
              <a:gd name="connsiteY493" fmla="*/ 3625726 h 6858000"/>
              <a:gd name="connsiteX494" fmla="*/ 3560912 w 7467600"/>
              <a:gd name="connsiteY494" fmla="*/ 4079863 h 6858000"/>
              <a:gd name="connsiteX495" fmla="*/ 3626636 w 7467600"/>
              <a:gd name="connsiteY495" fmla="*/ 4512230 h 6858000"/>
              <a:gd name="connsiteX496" fmla="*/ 3653088 w 7467600"/>
              <a:gd name="connsiteY496" fmla="*/ 4521417 h 6858000"/>
              <a:gd name="connsiteX497" fmla="*/ 3988128 w 7467600"/>
              <a:gd name="connsiteY497" fmla="*/ 4817267 h 6858000"/>
              <a:gd name="connsiteX498" fmla="*/ 4830582 w 7467600"/>
              <a:gd name="connsiteY498" fmla="*/ 4676000 h 6858000"/>
              <a:gd name="connsiteX499" fmla="*/ 4830100 w 7467600"/>
              <a:gd name="connsiteY499" fmla="*/ 4675554 h 6858000"/>
              <a:gd name="connsiteX500" fmla="*/ 4036318 w 7467600"/>
              <a:gd name="connsiteY500" fmla="*/ 4147013 h 6858000"/>
              <a:gd name="connsiteX501" fmla="*/ 3432098 w 7467600"/>
              <a:gd name="connsiteY501" fmla="*/ 3537312 h 6858000"/>
              <a:gd name="connsiteX502" fmla="*/ 3446761 w 7467600"/>
              <a:gd name="connsiteY502" fmla="*/ 3461278 h 6858000"/>
              <a:gd name="connsiteX503" fmla="*/ 4419733 w 7467600"/>
              <a:gd name="connsiteY503" fmla="*/ 3963555 h 6858000"/>
              <a:gd name="connsiteX504" fmla="*/ 4781371 w 7467600"/>
              <a:gd name="connsiteY504" fmla="*/ 4458604 h 6858000"/>
              <a:gd name="connsiteX505" fmla="*/ 4780440 w 7467600"/>
              <a:gd name="connsiteY505" fmla="*/ 4470290 h 6858000"/>
              <a:gd name="connsiteX506" fmla="*/ 4898954 w 7467600"/>
              <a:gd name="connsiteY506" fmla="*/ 4662092 h 6858000"/>
              <a:gd name="connsiteX507" fmla="*/ 4900699 w 7467600"/>
              <a:gd name="connsiteY507" fmla="*/ 4670867 h 6858000"/>
              <a:gd name="connsiteX508" fmla="*/ 5714511 w 7467600"/>
              <a:gd name="connsiteY508" fmla="*/ 4663483 h 6858000"/>
              <a:gd name="connsiteX509" fmla="*/ 5464793 w 7467600"/>
              <a:gd name="connsiteY509" fmla="*/ 4393556 h 6858000"/>
              <a:gd name="connsiteX510" fmla="*/ 5461897 w 7467600"/>
              <a:gd name="connsiteY510" fmla="*/ 4390879 h 6858000"/>
              <a:gd name="connsiteX511" fmla="*/ 4294126 w 7467600"/>
              <a:gd name="connsiteY511" fmla="*/ 3303048 h 6858000"/>
              <a:gd name="connsiteX512" fmla="*/ 4305321 w 7467600"/>
              <a:gd name="connsiteY512" fmla="*/ 3256953 h 6858000"/>
              <a:gd name="connsiteX513" fmla="*/ 4949299 w 7467600"/>
              <a:gd name="connsiteY513" fmla="*/ 3766336 h 6858000"/>
              <a:gd name="connsiteX514" fmla="*/ 5291452 w 7467600"/>
              <a:gd name="connsiteY514" fmla="*/ 4076801 h 6858000"/>
              <a:gd name="connsiteX515" fmla="*/ 5434998 w 7467600"/>
              <a:gd name="connsiteY515" fmla="*/ 4254100 h 6858000"/>
              <a:gd name="connsiteX516" fmla="*/ 5351015 w 7467600"/>
              <a:gd name="connsiteY516" fmla="*/ 3760989 h 6858000"/>
              <a:gd name="connsiteX517" fmla="*/ 5413780 w 7467600"/>
              <a:gd name="connsiteY517" fmla="*/ 2966265 h 6858000"/>
              <a:gd name="connsiteX518" fmla="*/ 5425627 w 7467600"/>
              <a:gd name="connsiteY518" fmla="*/ 2954192 h 6858000"/>
              <a:gd name="connsiteX519" fmla="*/ 6604735 w 7467600"/>
              <a:gd name="connsiteY519" fmla="*/ 2041381 h 6858000"/>
              <a:gd name="connsiteX520" fmla="*/ 7204487 w 7467600"/>
              <a:gd name="connsiteY520" fmla="*/ 2742112 h 6858000"/>
              <a:gd name="connsiteX521" fmla="*/ 7131592 w 7467600"/>
              <a:gd name="connsiteY521" fmla="*/ 2672096 h 6858000"/>
              <a:gd name="connsiteX522" fmla="*/ 6996344 w 7467600"/>
              <a:gd name="connsiteY522" fmla="*/ 2518310 h 6858000"/>
              <a:gd name="connsiteX523" fmla="*/ 6735495 w 7467600"/>
              <a:gd name="connsiteY523" fmla="*/ 2196890 h 6858000"/>
              <a:gd name="connsiteX524" fmla="*/ 6721901 w 7467600"/>
              <a:gd name="connsiteY524" fmla="*/ 2179274 h 6858000"/>
              <a:gd name="connsiteX525" fmla="*/ 6604735 w 7467600"/>
              <a:gd name="connsiteY525" fmla="*/ 2041381 h 6858000"/>
              <a:gd name="connsiteX526" fmla="*/ 6591670 w 7467600"/>
              <a:gd name="connsiteY526" fmla="*/ 1988277 h 6858000"/>
              <a:gd name="connsiteX527" fmla="*/ 6747349 w 7467600"/>
              <a:gd name="connsiteY527" fmla="*/ 2160069 h 6858000"/>
              <a:gd name="connsiteX528" fmla="*/ 6760943 w 7467600"/>
              <a:gd name="connsiteY528" fmla="*/ 2177686 h 6858000"/>
              <a:gd name="connsiteX529" fmla="*/ 7021065 w 7467600"/>
              <a:gd name="connsiteY529" fmla="*/ 2498102 h 6858000"/>
              <a:gd name="connsiteX530" fmla="*/ 7155223 w 7467600"/>
              <a:gd name="connsiteY530" fmla="*/ 2650386 h 6858000"/>
              <a:gd name="connsiteX531" fmla="*/ 7203167 w 7467600"/>
              <a:gd name="connsiteY531" fmla="*/ 2697288 h 6858000"/>
              <a:gd name="connsiteX532" fmla="*/ 6937703 w 7467600"/>
              <a:gd name="connsiteY532" fmla="*/ 2321981 h 6858000"/>
              <a:gd name="connsiteX533" fmla="*/ 6591670 w 7467600"/>
              <a:gd name="connsiteY533" fmla="*/ 1988277 h 6858000"/>
              <a:gd name="connsiteX534" fmla="*/ 5798671 w 7467600"/>
              <a:gd name="connsiteY534" fmla="*/ 1981601 h 6858000"/>
              <a:gd name="connsiteX535" fmla="*/ 5754709 w 7467600"/>
              <a:gd name="connsiteY535" fmla="*/ 2071454 h 6858000"/>
              <a:gd name="connsiteX536" fmla="*/ 5763044 w 7467600"/>
              <a:gd name="connsiteY536" fmla="*/ 2842206 h 6858000"/>
              <a:gd name="connsiteX537" fmla="*/ 5764974 w 7467600"/>
              <a:gd name="connsiteY537" fmla="*/ 2799609 h 6858000"/>
              <a:gd name="connsiteX538" fmla="*/ 5767665 w 7467600"/>
              <a:gd name="connsiteY538" fmla="*/ 2666409 h 6858000"/>
              <a:gd name="connsiteX539" fmla="*/ 5763055 w 7467600"/>
              <a:gd name="connsiteY539" fmla="*/ 2579705 h 6858000"/>
              <a:gd name="connsiteX540" fmla="*/ 5758079 w 7467600"/>
              <a:gd name="connsiteY540" fmla="*/ 2492508 h 6858000"/>
              <a:gd name="connsiteX541" fmla="*/ 5779325 w 7467600"/>
              <a:gd name="connsiteY541" fmla="*/ 2197069 h 6858000"/>
              <a:gd name="connsiteX542" fmla="*/ 5798671 w 7467600"/>
              <a:gd name="connsiteY542" fmla="*/ 1981601 h 6858000"/>
              <a:gd name="connsiteX543" fmla="*/ 5829202 w 7467600"/>
              <a:gd name="connsiteY543" fmla="*/ 1971679 h 6858000"/>
              <a:gd name="connsiteX544" fmla="*/ 5809558 w 7467600"/>
              <a:gd name="connsiteY544" fmla="*/ 2198043 h 6858000"/>
              <a:gd name="connsiteX545" fmla="*/ 5788653 w 7467600"/>
              <a:gd name="connsiteY545" fmla="*/ 2489430 h 6858000"/>
              <a:gd name="connsiteX546" fmla="*/ 5793439 w 7467600"/>
              <a:gd name="connsiteY546" fmla="*/ 2575235 h 6858000"/>
              <a:gd name="connsiteX547" fmla="*/ 5796837 w 7467600"/>
              <a:gd name="connsiteY547" fmla="*/ 2637633 h 6858000"/>
              <a:gd name="connsiteX548" fmla="*/ 5818614 w 7467600"/>
              <a:gd name="connsiteY548" fmla="*/ 2473055 h 6858000"/>
              <a:gd name="connsiteX549" fmla="*/ 5829202 w 7467600"/>
              <a:gd name="connsiteY549" fmla="*/ 1971679 h 6858000"/>
              <a:gd name="connsiteX550" fmla="*/ 5911389 w 7467600"/>
              <a:gd name="connsiteY550" fmla="*/ 1898371 h 6858000"/>
              <a:gd name="connsiteX551" fmla="*/ 6237627 w 7467600"/>
              <a:gd name="connsiteY551" fmla="*/ 2231921 h 6858000"/>
              <a:gd name="connsiteX552" fmla="*/ 5911389 w 7467600"/>
              <a:gd name="connsiteY552" fmla="*/ 1898371 h 6858000"/>
              <a:gd name="connsiteX553" fmla="*/ 6944437 w 7467600"/>
              <a:gd name="connsiteY553" fmla="*/ 1575402 h 6858000"/>
              <a:gd name="connsiteX554" fmla="*/ 6304730 w 7467600"/>
              <a:gd name="connsiteY554" fmla="*/ 1766654 h 6858000"/>
              <a:gd name="connsiteX555" fmla="*/ 6944437 w 7467600"/>
              <a:gd name="connsiteY555" fmla="*/ 1575402 h 6858000"/>
              <a:gd name="connsiteX556" fmla="*/ 7019523 w 7467600"/>
              <a:gd name="connsiteY556" fmla="*/ 1519450 h 6858000"/>
              <a:gd name="connsiteX557" fmla="*/ 6298091 w 7467600"/>
              <a:gd name="connsiteY557" fmla="*/ 1737122 h 6858000"/>
              <a:gd name="connsiteX558" fmla="*/ 7019523 w 7467600"/>
              <a:gd name="connsiteY558" fmla="*/ 1519450 h 6858000"/>
              <a:gd name="connsiteX559" fmla="*/ 2399523 w 7467600"/>
              <a:gd name="connsiteY559" fmla="*/ 1428234 h 6858000"/>
              <a:gd name="connsiteX560" fmla="*/ 2224982 w 7467600"/>
              <a:gd name="connsiteY560" fmla="*/ 1826201 h 6858000"/>
              <a:gd name="connsiteX561" fmla="*/ 2096099 w 7467600"/>
              <a:gd name="connsiteY561" fmla="*/ 2345900 h 6858000"/>
              <a:gd name="connsiteX562" fmla="*/ 2283317 w 7467600"/>
              <a:gd name="connsiteY562" fmla="*/ 1796925 h 6858000"/>
              <a:gd name="connsiteX563" fmla="*/ 2399523 w 7467600"/>
              <a:gd name="connsiteY563" fmla="*/ 1428234 h 6858000"/>
              <a:gd name="connsiteX564" fmla="*/ 2448558 w 7467600"/>
              <a:gd name="connsiteY564" fmla="*/ 1373435 h 6858000"/>
              <a:gd name="connsiteX565" fmla="*/ 2312521 w 7467600"/>
              <a:gd name="connsiteY565" fmla="*/ 1806140 h 6858000"/>
              <a:gd name="connsiteX566" fmla="*/ 2127533 w 7467600"/>
              <a:gd name="connsiteY566" fmla="*/ 2348380 h 6858000"/>
              <a:gd name="connsiteX567" fmla="*/ 2358080 w 7467600"/>
              <a:gd name="connsiteY567" fmla="*/ 1866134 h 6858000"/>
              <a:gd name="connsiteX568" fmla="*/ 2407436 w 7467600"/>
              <a:gd name="connsiteY568" fmla="*/ 1651070 h 6858000"/>
              <a:gd name="connsiteX569" fmla="*/ 2448558 w 7467600"/>
              <a:gd name="connsiteY569" fmla="*/ 1373435 h 6858000"/>
              <a:gd name="connsiteX570" fmla="*/ 278707 w 7467600"/>
              <a:gd name="connsiteY570" fmla="*/ 1352270 h 6858000"/>
              <a:gd name="connsiteX571" fmla="*/ 321570 w 7467600"/>
              <a:gd name="connsiteY571" fmla="*/ 1861610 h 6858000"/>
              <a:gd name="connsiteX572" fmla="*/ 294281 w 7467600"/>
              <a:gd name="connsiteY572" fmla="*/ 1440658 h 6858000"/>
              <a:gd name="connsiteX573" fmla="*/ 278707 w 7467600"/>
              <a:gd name="connsiteY573" fmla="*/ 1352270 h 6858000"/>
              <a:gd name="connsiteX574" fmla="*/ 1423821 w 7467600"/>
              <a:gd name="connsiteY574" fmla="*/ 1351958 h 6858000"/>
              <a:gd name="connsiteX575" fmla="*/ 1638521 w 7467600"/>
              <a:gd name="connsiteY575" fmla="*/ 1908470 h 6858000"/>
              <a:gd name="connsiteX576" fmla="*/ 1754199 w 7467600"/>
              <a:gd name="connsiteY576" fmla="*/ 2149284 h 6858000"/>
              <a:gd name="connsiteX577" fmla="*/ 1908359 w 7467600"/>
              <a:gd name="connsiteY577" fmla="*/ 2364988 h 6858000"/>
              <a:gd name="connsiteX578" fmla="*/ 1647661 w 7467600"/>
              <a:gd name="connsiteY578" fmla="*/ 1825945 h 6858000"/>
              <a:gd name="connsiteX579" fmla="*/ 1423821 w 7467600"/>
              <a:gd name="connsiteY579" fmla="*/ 1351958 h 6858000"/>
              <a:gd name="connsiteX580" fmla="*/ 1431890 w 7467600"/>
              <a:gd name="connsiteY580" fmla="*/ 1306475 h 6858000"/>
              <a:gd name="connsiteX581" fmla="*/ 1507597 w 7467600"/>
              <a:gd name="connsiteY581" fmla="*/ 1446132 h 6858000"/>
              <a:gd name="connsiteX582" fmla="*/ 1674586 w 7467600"/>
              <a:gd name="connsiteY582" fmla="*/ 1813832 h 6858000"/>
              <a:gd name="connsiteX583" fmla="*/ 1815950 w 7467600"/>
              <a:gd name="connsiteY583" fmla="*/ 2128564 h 6858000"/>
              <a:gd name="connsiteX584" fmla="*/ 1984242 w 7467600"/>
              <a:gd name="connsiteY584" fmla="*/ 2430829 h 6858000"/>
              <a:gd name="connsiteX585" fmla="*/ 2014023 w 7467600"/>
              <a:gd name="connsiteY585" fmla="*/ 2450995 h 6858000"/>
              <a:gd name="connsiteX586" fmla="*/ 1747337 w 7467600"/>
              <a:gd name="connsiteY586" fmla="*/ 1855264 h 6858000"/>
              <a:gd name="connsiteX587" fmla="*/ 1533749 w 7467600"/>
              <a:gd name="connsiteY587" fmla="*/ 1478656 h 6858000"/>
              <a:gd name="connsiteX588" fmla="*/ 1431890 w 7467600"/>
              <a:gd name="connsiteY588" fmla="*/ 1306475 h 6858000"/>
              <a:gd name="connsiteX589" fmla="*/ 5052692 w 7467600"/>
              <a:gd name="connsiteY589" fmla="*/ 1292994 h 6858000"/>
              <a:gd name="connsiteX590" fmla="*/ 5200661 w 7467600"/>
              <a:gd name="connsiteY590" fmla="*/ 1635186 h 6858000"/>
              <a:gd name="connsiteX591" fmla="*/ 5297138 w 7467600"/>
              <a:gd name="connsiteY591" fmla="*/ 1906351 h 6858000"/>
              <a:gd name="connsiteX592" fmla="*/ 5052692 w 7467600"/>
              <a:gd name="connsiteY592" fmla="*/ 1292994 h 6858000"/>
              <a:gd name="connsiteX593" fmla="*/ 5009948 w 7467600"/>
              <a:gd name="connsiteY593" fmla="*/ 1273619 h 6858000"/>
              <a:gd name="connsiteX594" fmla="*/ 5121777 w 7467600"/>
              <a:gd name="connsiteY594" fmla="*/ 1654213 h 6858000"/>
              <a:gd name="connsiteX595" fmla="*/ 5293545 w 7467600"/>
              <a:gd name="connsiteY595" fmla="*/ 2072247 h 6858000"/>
              <a:gd name="connsiteX596" fmla="*/ 5294042 w 7467600"/>
              <a:gd name="connsiteY596" fmla="*/ 2065019 h 6858000"/>
              <a:gd name="connsiteX597" fmla="*/ 5171936 w 7467600"/>
              <a:gd name="connsiteY597" fmla="*/ 1647613 h 6858000"/>
              <a:gd name="connsiteX598" fmla="*/ 5009948 w 7467600"/>
              <a:gd name="connsiteY598" fmla="*/ 1273619 h 6858000"/>
              <a:gd name="connsiteX599" fmla="*/ 655236 w 7467600"/>
              <a:gd name="connsiteY599" fmla="*/ 1268632 h 6858000"/>
              <a:gd name="connsiteX600" fmla="*/ 839521 w 7467600"/>
              <a:gd name="connsiteY600" fmla="*/ 1685315 h 6858000"/>
              <a:gd name="connsiteX601" fmla="*/ 1109416 w 7467600"/>
              <a:gd name="connsiteY601" fmla="*/ 2061663 h 6858000"/>
              <a:gd name="connsiteX602" fmla="*/ 1298300 w 7467600"/>
              <a:gd name="connsiteY602" fmla="*/ 2247742 h 6858000"/>
              <a:gd name="connsiteX603" fmla="*/ 1125871 w 7467600"/>
              <a:gd name="connsiteY603" fmla="*/ 1989513 h 6858000"/>
              <a:gd name="connsiteX604" fmla="*/ 981574 w 7467600"/>
              <a:gd name="connsiteY604" fmla="*/ 1783157 h 6858000"/>
              <a:gd name="connsiteX605" fmla="*/ 922198 w 7467600"/>
              <a:gd name="connsiteY605" fmla="*/ 1677437 h 6858000"/>
              <a:gd name="connsiteX606" fmla="*/ 869293 w 7467600"/>
              <a:gd name="connsiteY606" fmla="*/ 1583214 h 6858000"/>
              <a:gd name="connsiteX607" fmla="*/ 751431 w 7467600"/>
              <a:gd name="connsiteY607" fmla="*/ 1405731 h 6858000"/>
              <a:gd name="connsiteX608" fmla="*/ 655236 w 7467600"/>
              <a:gd name="connsiteY608" fmla="*/ 1268632 h 6858000"/>
              <a:gd name="connsiteX609" fmla="*/ 6516292 w 7467600"/>
              <a:gd name="connsiteY609" fmla="*/ 1263064 h 6858000"/>
              <a:gd name="connsiteX610" fmla="*/ 5736320 w 7467600"/>
              <a:gd name="connsiteY610" fmla="*/ 1501803 h 6858000"/>
              <a:gd name="connsiteX611" fmla="*/ 6516292 w 7467600"/>
              <a:gd name="connsiteY611" fmla="*/ 1263064 h 6858000"/>
              <a:gd name="connsiteX612" fmla="*/ 291466 w 7467600"/>
              <a:gd name="connsiteY612" fmla="*/ 1250369 h 6858000"/>
              <a:gd name="connsiteX613" fmla="*/ 323180 w 7467600"/>
              <a:gd name="connsiteY613" fmla="*/ 1435283 h 6858000"/>
              <a:gd name="connsiteX614" fmla="*/ 349381 w 7467600"/>
              <a:gd name="connsiteY614" fmla="*/ 1875041 h 6858000"/>
              <a:gd name="connsiteX615" fmla="*/ 374363 w 7467600"/>
              <a:gd name="connsiteY615" fmla="*/ 1506494 h 6858000"/>
              <a:gd name="connsiteX616" fmla="*/ 302168 w 7467600"/>
              <a:gd name="connsiteY616" fmla="*/ 1274495 h 6858000"/>
              <a:gd name="connsiteX617" fmla="*/ 291466 w 7467600"/>
              <a:gd name="connsiteY617" fmla="*/ 1250369 h 6858000"/>
              <a:gd name="connsiteX618" fmla="*/ 678222 w 7467600"/>
              <a:gd name="connsiteY618" fmla="*/ 1248670 h 6858000"/>
              <a:gd name="connsiteX619" fmla="*/ 775536 w 7467600"/>
              <a:gd name="connsiteY619" fmla="*/ 1388015 h 6858000"/>
              <a:gd name="connsiteX620" fmla="*/ 894529 w 7467600"/>
              <a:gd name="connsiteY620" fmla="*/ 1567739 h 6858000"/>
              <a:gd name="connsiteX621" fmla="*/ 948000 w 7467600"/>
              <a:gd name="connsiteY621" fmla="*/ 1663088 h 6858000"/>
              <a:gd name="connsiteX622" fmla="*/ 1006812 w 7467600"/>
              <a:gd name="connsiteY622" fmla="*/ 1767683 h 6858000"/>
              <a:gd name="connsiteX623" fmla="*/ 1149133 w 7467600"/>
              <a:gd name="connsiteY623" fmla="*/ 1971513 h 6858000"/>
              <a:gd name="connsiteX624" fmla="*/ 1333952 w 7467600"/>
              <a:gd name="connsiteY624" fmla="*/ 2251620 h 6858000"/>
              <a:gd name="connsiteX625" fmla="*/ 1337329 w 7467600"/>
              <a:gd name="connsiteY625" fmla="*/ 2258350 h 6858000"/>
              <a:gd name="connsiteX626" fmla="*/ 1014726 w 7467600"/>
              <a:gd name="connsiteY626" fmla="*/ 1615556 h 6858000"/>
              <a:gd name="connsiteX627" fmla="*/ 678222 w 7467600"/>
              <a:gd name="connsiteY627" fmla="*/ 1248670 h 6858000"/>
              <a:gd name="connsiteX628" fmla="*/ 6691602 w 7467600"/>
              <a:gd name="connsiteY628" fmla="*/ 1140573 h 6858000"/>
              <a:gd name="connsiteX629" fmla="*/ 6571100 w 7467600"/>
              <a:gd name="connsiteY629" fmla="*/ 1183662 h 6858000"/>
              <a:gd name="connsiteX630" fmla="*/ 6241687 w 7467600"/>
              <a:gd name="connsiteY630" fmla="*/ 1257600 h 6858000"/>
              <a:gd name="connsiteX631" fmla="*/ 5693009 w 7467600"/>
              <a:gd name="connsiteY631" fmla="*/ 1478256 h 6858000"/>
              <a:gd name="connsiteX632" fmla="*/ 6548420 w 7467600"/>
              <a:gd name="connsiteY632" fmla="*/ 1214599 h 6858000"/>
              <a:gd name="connsiteX633" fmla="*/ 6605473 w 7467600"/>
              <a:gd name="connsiteY633" fmla="*/ 1184686 h 6858000"/>
              <a:gd name="connsiteX634" fmla="*/ 6691602 w 7467600"/>
              <a:gd name="connsiteY634" fmla="*/ 1140573 h 6858000"/>
              <a:gd name="connsiteX635" fmla="*/ 4002475 w 7467600"/>
              <a:gd name="connsiteY635" fmla="*/ 1037802 h 6858000"/>
              <a:gd name="connsiteX636" fmla="*/ 4000324 w 7467600"/>
              <a:gd name="connsiteY636" fmla="*/ 1039362 h 6858000"/>
              <a:gd name="connsiteX637" fmla="*/ 4002862 w 7467600"/>
              <a:gd name="connsiteY637" fmla="*/ 1042866 h 6858000"/>
              <a:gd name="connsiteX638" fmla="*/ 4002475 w 7467600"/>
              <a:gd name="connsiteY638" fmla="*/ 1037802 h 6858000"/>
              <a:gd name="connsiteX639" fmla="*/ 506322 w 7467600"/>
              <a:gd name="connsiteY639" fmla="*/ 1020997 h 6858000"/>
              <a:gd name="connsiteX640" fmla="*/ 533068 w 7467600"/>
              <a:gd name="connsiteY640" fmla="*/ 1029409 h 6858000"/>
              <a:gd name="connsiteX641" fmla="*/ 1232525 w 7467600"/>
              <a:gd name="connsiteY641" fmla="*/ 1804675 h 6858000"/>
              <a:gd name="connsiteX642" fmla="*/ 1388858 w 7467600"/>
              <a:gd name="connsiteY642" fmla="*/ 2368011 h 6858000"/>
              <a:gd name="connsiteX643" fmla="*/ 1384098 w 7467600"/>
              <a:gd name="connsiteY643" fmla="*/ 2378125 h 6858000"/>
              <a:gd name="connsiteX644" fmla="*/ 1425393 w 7467600"/>
              <a:gd name="connsiteY644" fmla="*/ 2589124 h 6858000"/>
              <a:gd name="connsiteX645" fmla="*/ 1424001 w 7467600"/>
              <a:gd name="connsiteY645" fmla="*/ 2597541 h 6858000"/>
              <a:gd name="connsiteX646" fmla="*/ 2152729 w 7467600"/>
              <a:gd name="connsiteY646" fmla="*/ 2864487 h 6858000"/>
              <a:gd name="connsiteX647" fmla="*/ 2020609 w 7467600"/>
              <a:gd name="connsiteY647" fmla="*/ 2539671 h 6858000"/>
              <a:gd name="connsiteX648" fmla="*/ 2018920 w 7467600"/>
              <a:gd name="connsiteY648" fmla="*/ 2536309 h 6858000"/>
              <a:gd name="connsiteX649" fmla="*/ 1342441 w 7467600"/>
              <a:gd name="connsiteY649" fmla="*/ 1173017 h 6858000"/>
              <a:gd name="connsiteX650" fmla="*/ 1367925 w 7467600"/>
              <a:gd name="connsiteY650" fmla="*/ 1135648 h 6858000"/>
              <a:gd name="connsiteX651" fmla="*/ 1771401 w 7467600"/>
              <a:gd name="connsiteY651" fmla="*/ 1806673 h 6858000"/>
              <a:gd name="connsiteX652" fmla="*/ 1972385 w 7467600"/>
              <a:gd name="connsiteY652" fmla="*/ 2198735 h 6858000"/>
              <a:gd name="connsiteX653" fmla="*/ 2040892 w 7467600"/>
              <a:gd name="connsiteY653" fmla="*/ 2405205 h 6858000"/>
              <a:gd name="connsiteX654" fmla="*/ 2131689 w 7467600"/>
              <a:gd name="connsiteY654" fmla="*/ 1936926 h 6858000"/>
              <a:gd name="connsiteX655" fmla="*/ 2454820 w 7467600"/>
              <a:gd name="connsiteY655" fmla="*/ 1248808 h 6858000"/>
              <a:gd name="connsiteX656" fmla="*/ 2492512 w 7467600"/>
              <a:gd name="connsiteY656" fmla="*/ 1302920 h 6858000"/>
              <a:gd name="connsiteX657" fmla="*/ 2081216 w 7467600"/>
              <a:gd name="connsiteY657" fmla="*/ 2527513 h 6858000"/>
              <a:gd name="connsiteX658" fmla="*/ 2081211 w 7467600"/>
              <a:gd name="connsiteY658" fmla="*/ 2528916 h 6858000"/>
              <a:gd name="connsiteX659" fmla="*/ 2199067 w 7467600"/>
              <a:gd name="connsiteY659" fmla="*/ 2884061 h 6858000"/>
              <a:gd name="connsiteX660" fmla="*/ 3192586 w 7467600"/>
              <a:gd name="connsiteY660" fmla="*/ 3411496 h 6858000"/>
              <a:gd name="connsiteX661" fmla="*/ 3182620 w 7467600"/>
              <a:gd name="connsiteY661" fmla="*/ 3483279 h 6858000"/>
              <a:gd name="connsiteX662" fmla="*/ 2435119 w 7467600"/>
              <a:gd name="connsiteY662" fmla="*/ 3080173 h 6858000"/>
              <a:gd name="connsiteX663" fmla="*/ 2410152 w 7467600"/>
              <a:gd name="connsiteY663" fmla="*/ 3063751 h 6858000"/>
              <a:gd name="connsiteX664" fmla="*/ 2408099 w 7467600"/>
              <a:gd name="connsiteY664" fmla="*/ 3064403 h 6858000"/>
              <a:gd name="connsiteX665" fmla="*/ 2407218 w 7467600"/>
              <a:gd name="connsiteY665" fmla="*/ 3070324 h 6858000"/>
              <a:gd name="connsiteX666" fmla="*/ 2380138 w 7467600"/>
              <a:gd name="connsiteY666" fmla="*/ 3099341 h 6858000"/>
              <a:gd name="connsiteX667" fmla="*/ 1765923 w 7467600"/>
              <a:gd name="connsiteY667" fmla="*/ 3581043 h 6858000"/>
              <a:gd name="connsiteX668" fmla="*/ 1702258 w 7467600"/>
              <a:gd name="connsiteY668" fmla="*/ 3612286 h 6858000"/>
              <a:gd name="connsiteX669" fmla="*/ 1538370 w 7467600"/>
              <a:gd name="connsiteY669" fmla="*/ 3811804 h 6858000"/>
              <a:gd name="connsiteX670" fmla="*/ 542867 w 7467600"/>
              <a:gd name="connsiteY670" fmla="*/ 4944092 h 6858000"/>
              <a:gd name="connsiteX671" fmla="*/ 515800 w 7467600"/>
              <a:gd name="connsiteY671" fmla="*/ 4862180 h 6858000"/>
              <a:gd name="connsiteX672" fmla="*/ 909145 w 7467600"/>
              <a:gd name="connsiteY672" fmla="*/ 4199225 h 6858000"/>
              <a:gd name="connsiteX673" fmla="*/ 1214067 w 7467600"/>
              <a:gd name="connsiteY673" fmla="*/ 3908561 h 6858000"/>
              <a:gd name="connsiteX674" fmla="*/ 640967 w 7467600"/>
              <a:gd name="connsiteY674" fmla="*/ 4105601 h 6858000"/>
              <a:gd name="connsiteX675" fmla="*/ 112563 w 7467600"/>
              <a:gd name="connsiteY675" fmla="*/ 4396952 h 6858000"/>
              <a:gd name="connsiteX676" fmla="*/ 0 w 7467600"/>
              <a:gd name="connsiteY676" fmla="*/ 4466006 h 6858000"/>
              <a:gd name="connsiteX677" fmla="*/ 0 w 7467600"/>
              <a:gd name="connsiteY677" fmla="*/ 4233763 h 6858000"/>
              <a:gd name="connsiteX678" fmla="*/ 36881 w 7467600"/>
              <a:gd name="connsiteY678" fmla="*/ 4200118 h 6858000"/>
              <a:gd name="connsiteX679" fmla="*/ 910534 w 7467600"/>
              <a:gd name="connsiteY679" fmla="*/ 3629753 h 6858000"/>
              <a:gd name="connsiteX680" fmla="*/ 1578717 w 7467600"/>
              <a:gd name="connsiteY680" fmla="*/ 3575982 h 6858000"/>
              <a:gd name="connsiteX681" fmla="*/ 2338780 w 7467600"/>
              <a:gd name="connsiteY681" fmla="*/ 3033725 h 6858000"/>
              <a:gd name="connsiteX682" fmla="*/ 1807991 w 7467600"/>
              <a:gd name="connsiteY682" fmla="*/ 2807184 h 6858000"/>
              <a:gd name="connsiteX683" fmla="*/ 1416358 w 7467600"/>
              <a:gd name="connsiteY683" fmla="*/ 3112571 h 6858000"/>
              <a:gd name="connsiteX684" fmla="*/ 939066 w 7467600"/>
              <a:gd name="connsiteY684" fmla="*/ 3378798 h 6858000"/>
              <a:gd name="connsiteX685" fmla="*/ 115099 w 7467600"/>
              <a:gd name="connsiteY685" fmla="*/ 3607650 h 6858000"/>
              <a:gd name="connsiteX686" fmla="*/ 97284 w 7467600"/>
              <a:gd name="connsiteY686" fmla="*/ 3520393 h 6858000"/>
              <a:gd name="connsiteX687" fmla="*/ 922050 w 7467600"/>
              <a:gd name="connsiteY687" fmla="*/ 3074867 h 6858000"/>
              <a:gd name="connsiteX688" fmla="*/ 1405265 w 7467600"/>
              <a:gd name="connsiteY688" fmla="*/ 3016319 h 6858000"/>
              <a:gd name="connsiteX689" fmla="*/ 1407512 w 7467600"/>
              <a:gd name="connsiteY689" fmla="*/ 3018001 h 6858000"/>
              <a:gd name="connsiteX690" fmla="*/ 1726266 w 7467600"/>
              <a:gd name="connsiteY690" fmla="*/ 2777274 h 6858000"/>
              <a:gd name="connsiteX691" fmla="*/ 625390 w 7467600"/>
              <a:gd name="connsiteY691" fmla="*/ 2514541 h 6858000"/>
              <a:gd name="connsiteX692" fmla="*/ 619799 w 7467600"/>
              <a:gd name="connsiteY692" fmla="*/ 2527180 h 6858000"/>
              <a:gd name="connsiteX693" fmla="*/ 310030 w 7467600"/>
              <a:gd name="connsiteY693" fmla="*/ 2771818 h 6858000"/>
              <a:gd name="connsiteX694" fmla="*/ 173877 w 7467600"/>
              <a:gd name="connsiteY694" fmla="*/ 2937056 h 6858000"/>
              <a:gd name="connsiteX695" fmla="*/ 77889 w 7467600"/>
              <a:gd name="connsiteY695" fmla="*/ 3138440 h 6858000"/>
              <a:gd name="connsiteX696" fmla="*/ 0 w 7467600"/>
              <a:gd name="connsiteY696" fmla="*/ 3271395 h 6858000"/>
              <a:gd name="connsiteX697" fmla="*/ 0 w 7467600"/>
              <a:gd name="connsiteY697" fmla="*/ 3153002 h 6858000"/>
              <a:gd name="connsiteX698" fmla="*/ 2386 w 7467600"/>
              <a:gd name="connsiteY698" fmla="*/ 3149203 h 6858000"/>
              <a:gd name="connsiteX699" fmla="*/ 89753 w 7467600"/>
              <a:gd name="connsiteY699" fmla="*/ 2987702 h 6858000"/>
              <a:gd name="connsiteX700" fmla="*/ 76869 w 7467600"/>
              <a:gd name="connsiteY700" fmla="*/ 3005404 h 6858000"/>
              <a:gd name="connsiteX701" fmla="*/ 32049 w 7467600"/>
              <a:gd name="connsiteY701" fmla="*/ 3065814 h 6858000"/>
              <a:gd name="connsiteX702" fmla="*/ 0 w 7467600"/>
              <a:gd name="connsiteY702" fmla="*/ 3108744 h 6858000"/>
              <a:gd name="connsiteX703" fmla="*/ 0 w 7467600"/>
              <a:gd name="connsiteY703" fmla="*/ 3058059 h 6858000"/>
              <a:gd name="connsiteX704" fmla="*/ 7610 w 7467600"/>
              <a:gd name="connsiteY704" fmla="*/ 3047889 h 6858000"/>
              <a:gd name="connsiteX705" fmla="*/ 52419 w 7467600"/>
              <a:gd name="connsiteY705" fmla="*/ 2987479 h 6858000"/>
              <a:gd name="connsiteX706" fmla="*/ 59142 w 7467600"/>
              <a:gd name="connsiteY706" fmla="*/ 2978488 h 6858000"/>
              <a:gd name="connsiteX707" fmla="*/ 0 w 7467600"/>
              <a:gd name="connsiteY707" fmla="*/ 3015334 h 6858000"/>
              <a:gd name="connsiteX708" fmla="*/ 0 w 7467600"/>
              <a:gd name="connsiteY708" fmla="*/ 2914286 h 6858000"/>
              <a:gd name="connsiteX709" fmla="*/ 36383 w 7467600"/>
              <a:gd name="connsiteY709" fmla="*/ 2901128 h 6858000"/>
              <a:gd name="connsiteX710" fmla="*/ 156329 w 7467600"/>
              <a:gd name="connsiteY710" fmla="*/ 2840533 h 6858000"/>
              <a:gd name="connsiteX711" fmla="*/ 358355 w 7467600"/>
              <a:gd name="connsiteY711" fmla="*/ 2620471 h 6858000"/>
              <a:gd name="connsiteX712" fmla="*/ 510577 w 7467600"/>
              <a:gd name="connsiteY712" fmla="*/ 2501244 h 6858000"/>
              <a:gd name="connsiteX713" fmla="*/ 211967 w 7467600"/>
              <a:gd name="connsiteY713" fmla="*/ 2479171 h 6858000"/>
              <a:gd name="connsiteX714" fmla="*/ 0 w 7467600"/>
              <a:gd name="connsiteY714" fmla="*/ 2476398 h 6858000"/>
              <a:gd name="connsiteX715" fmla="*/ 0 w 7467600"/>
              <a:gd name="connsiteY715" fmla="*/ 2389189 h 6858000"/>
              <a:gd name="connsiteX716" fmla="*/ 103062 w 7467600"/>
              <a:gd name="connsiteY716" fmla="*/ 2389518 h 6858000"/>
              <a:gd name="connsiteX717" fmla="*/ 510734 w 7467600"/>
              <a:gd name="connsiteY717" fmla="*/ 2416201 h 6858000"/>
              <a:gd name="connsiteX718" fmla="*/ 279257 w 7467600"/>
              <a:gd name="connsiteY718" fmla="*/ 2092102 h 6858000"/>
              <a:gd name="connsiteX719" fmla="*/ 65265 w 7467600"/>
              <a:gd name="connsiteY719" fmla="*/ 2006049 h 6858000"/>
              <a:gd name="connsiteX720" fmla="*/ 0 w 7467600"/>
              <a:gd name="connsiteY720" fmla="*/ 1982532 h 6858000"/>
              <a:gd name="connsiteX721" fmla="*/ 0 w 7467600"/>
              <a:gd name="connsiteY721" fmla="*/ 1912789 h 6858000"/>
              <a:gd name="connsiteX722" fmla="*/ 97460 w 7467600"/>
              <a:gd name="connsiteY722" fmla="*/ 1953725 h 6858000"/>
              <a:gd name="connsiteX723" fmla="*/ 221272 w 7467600"/>
              <a:gd name="connsiteY723" fmla="*/ 1980766 h 6858000"/>
              <a:gd name="connsiteX724" fmla="*/ 116765 w 7467600"/>
              <a:gd name="connsiteY724" fmla="*/ 1911033 h 6858000"/>
              <a:gd name="connsiteX725" fmla="*/ 16405 w 7467600"/>
              <a:gd name="connsiteY725" fmla="*/ 1803412 h 6858000"/>
              <a:gd name="connsiteX726" fmla="*/ 0 w 7467600"/>
              <a:gd name="connsiteY726" fmla="*/ 1784777 h 6858000"/>
              <a:gd name="connsiteX727" fmla="*/ 0 w 7467600"/>
              <a:gd name="connsiteY727" fmla="*/ 1740082 h 6858000"/>
              <a:gd name="connsiteX728" fmla="*/ 39394 w 7467600"/>
              <a:gd name="connsiteY728" fmla="*/ 1784856 h 6858000"/>
              <a:gd name="connsiteX729" fmla="*/ 135813 w 7467600"/>
              <a:gd name="connsiteY729" fmla="*/ 1888838 h 6858000"/>
              <a:gd name="connsiteX730" fmla="*/ 242575 w 7467600"/>
              <a:gd name="connsiteY730" fmla="*/ 1958841 h 6858000"/>
              <a:gd name="connsiteX731" fmla="*/ 82197 w 7467600"/>
              <a:gd name="connsiteY731" fmla="*/ 1754826 h 6858000"/>
              <a:gd name="connsiteX732" fmla="*/ 0 w 7467600"/>
              <a:gd name="connsiteY732" fmla="*/ 1679650 h 6858000"/>
              <a:gd name="connsiteX733" fmla="*/ 0 w 7467600"/>
              <a:gd name="connsiteY733" fmla="*/ 1602463 h 6858000"/>
              <a:gd name="connsiteX734" fmla="*/ 84689 w 7467600"/>
              <a:gd name="connsiteY734" fmla="*/ 1677442 h 6858000"/>
              <a:gd name="connsiteX735" fmla="*/ 298437 w 7467600"/>
              <a:gd name="connsiteY735" fmla="*/ 1968019 h 6858000"/>
              <a:gd name="connsiteX736" fmla="*/ 227269 w 7467600"/>
              <a:gd name="connsiteY736" fmla="*/ 1114064 h 6858000"/>
              <a:gd name="connsiteX737" fmla="*/ 248003 w 7467600"/>
              <a:gd name="connsiteY737" fmla="*/ 1089613 h 6858000"/>
              <a:gd name="connsiteX738" fmla="*/ 427020 w 7467600"/>
              <a:gd name="connsiteY738" fmla="*/ 1619803 h 6858000"/>
              <a:gd name="connsiteX739" fmla="*/ 340345 w 7467600"/>
              <a:gd name="connsiteY739" fmla="*/ 2027739 h 6858000"/>
              <a:gd name="connsiteX740" fmla="*/ 360865 w 7467600"/>
              <a:gd name="connsiteY740" fmla="*/ 2044827 h 6858000"/>
              <a:gd name="connsiteX741" fmla="*/ 560414 w 7467600"/>
              <a:gd name="connsiteY741" fmla="*/ 2421457 h 6858000"/>
              <a:gd name="connsiteX742" fmla="*/ 1359703 w 7467600"/>
              <a:gd name="connsiteY742" fmla="*/ 2578554 h 6858000"/>
              <a:gd name="connsiteX743" fmla="*/ 1359422 w 7467600"/>
              <a:gd name="connsiteY743" fmla="*/ 2577994 h 6858000"/>
              <a:gd name="connsiteX744" fmla="*/ 828701 w 7467600"/>
              <a:gd name="connsiteY744" fmla="*/ 1839520 h 6858000"/>
              <a:gd name="connsiteX745" fmla="*/ 494427 w 7467600"/>
              <a:gd name="connsiteY745" fmla="*/ 1092333 h 6858000"/>
              <a:gd name="connsiteX746" fmla="*/ 506322 w 7467600"/>
              <a:gd name="connsiteY746" fmla="*/ 1020997 h 6858000"/>
              <a:gd name="connsiteX747" fmla="*/ 4570198 w 7467600"/>
              <a:gd name="connsiteY747" fmla="*/ 978081 h 6858000"/>
              <a:gd name="connsiteX748" fmla="*/ 4523691 w 7467600"/>
              <a:gd name="connsiteY748" fmla="*/ 1127776 h 6858000"/>
              <a:gd name="connsiteX749" fmla="*/ 4509875 w 7467600"/>
              <a:gd name="connsiteY749" fmla="*/ 1167552 h 6858000"/>
              <a:gd name="connsiteX750" fmla="*/ 4478168 w 7467600"/>
              <a:gd name="connsiteY750" fmla="*/ 1260735 h 6858000"/>
              <a:gd name="connsiteX751" fmla="*/ 4409309 w 7467600"/>
              <a:gd name="connsiteY751" fmla="*/ 1666996 h 6858000"/>
              <a:gd name="connsiteX752" fmla="*/ 4370031 w 7467600"/>
              <a:gd name="connsiteY752" fmla="*/ 1955666 h 6858000"/>
              <a:gd name="connsiteX753" fmla="*/ 4570198 w 7467600"/>
              <a:gd name="connsiteY753" fmla="*/ 978081 h 6858000"/>
              <a:gd name="connsiteX754" fmla="*/ 4557898 w 7467600"/>
              <a:gd name="connsiteY754" fmla="*/ 900011 h 6858000"/>
              <a:gd name="connsiteX755" fmla="*/ 4344840 w 7467600"/>
              <a:gd name="connsiteY755" fmla="*/ 1922038 h 6858000"/>
              <a:gd name="connsiteX756" fmla="*/ 4378710 w 7467600"/>
              <a:gd name="connsiteY756" fmla="*/ 1665516 h 6858000"/>
              <a:gd name="connsiteX757" fmla="*/ 4448798 w 7467600"/>
              <a:gd name="connsiteY757" fmla="*/ 1253024 h 6858000"/>
              <a:gd name="connsiteX758" fmla="*/ 4480315 w 7467600"/>
              <a:gd name="connsiteY758" fmla="*/ 1158454 h 6858000"/>
              <a:gd name="connsiteX759" fmla="*/ 4494133 w 7467600"/>
              <a:gd name="connsiteY759" fmla="*/ 1118676 h 6858000"/>
              <a:gd name="connsiteX760" fmla="*/ 4557898 w 7467600"/>
              <a:gd name="connsiteY760" fmla="*/ 900011 h 6858000"/>
              <a:gd name="connsiteX761" fmla="*/ 5870151 w 7467600"/>
              <a:gd name="connsiteY761" fmla="*/ 898890 h 6858000"/>
              <a:gd name="connsiteX762" fmla="*/ 5861335 w 7467600"/>
              <a:gd name="connsiteY762" fmla="*/ 899177 h 6858000"/>
              <a:gd name="connsiteX763" fmla="*/ 5843702 w 7467600"/>
              <a:gd name="connsiteY763" fmla="*/ 899748 h 6858000"/>
              <a:gd name="connsiteX764" fmla="*/ 5651107 w 7467600"/>
              <a:gd name="connsiteY764" fmla="*/ 920306 h 6858000"/>
              <a:gd name="connsiteX765" fmla="*/ 5459407 w 7467600"/>
              <a:gd name="connsiteY765" fmla="*/ 940975 h 6858000"/>
              <a:gd name="connsiteX766" fmla="*/ 5374846 w 7467600"/>
              <a:gd name="connsiteY766" fmla="*/ 941988 h 6858000"/>
              <a:gd name="connsiteX767" fmla="*/ 5256105 w 7467600"/>
              <a:gd name="connsiteY767" fmla="*/ 945632 h 6858000"/>
              <a:gd name="connsiteX768" fmla="*/ 5107071 w 7467600"/>
              <a:gd name="connsiteY768" fmla="*/ 969720 h 6858000"/>
              <a:gd name="connsiteX769" fmla="*/ 4998681 w 7467600"/>
              <a:gd name="connsiteY769" fmla="*/ 988771 h 6858000"/>
              <a:gd name="connsiteX770" fmla="*/ 5870151 w 7467600"/>
              <a:gd name="connsiteY770" fmla="*/ 898890 h 6858000"/>
              <a:gd name="connsiteX771" fmla="*/ 5504425 w 7467600"/>
              <a:gd name="connsiteY771" fmla="*/ 848067 h 6858000"/>
              <a:gd name="connsiteX772" fmla="*/ 4968849 w 7467600"/>
              <a:gd name="connsiteY772" fmla="*/ 962318 h 6858000"/>
              <a:gd name="connsiteX773" fmla="*/ 5104039 w 7467600"/>
              <a:gd name="connsiteY773" fmla="*/ 940634 h 6858000"/>
              <a:gd name="connsiteX774" fmla="*/ 5256311 w 7467600"/>
              <a:gd name="connsiteY774" fmla="*/ 916490 h 6858000"/>
              <a:gd name="connsiteX775" fmla="*/ 5377381 w 7467600"/>
              <a:gd name="connsiteY775" fmla="*/ 912671 h 6858000"/>
              <a:gd name="connsiteX776" fmla="*/ 5460148 w 7467600"/>
              <a:gd name="connsiteY776" fmla="*/ 911442 h 6858000"/>
              <a:gd name="connsiteX777" fmla="*/ 5648971 w 7467600"/>
              <a:gd name="connsiteY777" fmla="*/ 891331 h 6858000"/>
              <a:gd name="connsiteX778" fmla="*/ 5844807 w 7467600"/>
              <a:gd name="connsiteY778" fmla="*/ 870718 h 6858000"/>
              <a:gd name="connsiteX779" fmla="*/ 5862975 w 7467600"/>
              <a:gd name="connsiteY779" fmla="*/ 869756 h 6858000"/>
              <a:gd name="connsiteX780" fmla="*/ 5920887 w 7467600"/>
              <a:gd name="connsiteY780" fmla="*/ 865929 h 6858000"/>
              <a:gd name="connsiteX781" fmla="*/ 5504425 w 7467600"/>
              <a:gd name="connsiteY781" fmla="*/ 848067 h 6858000"/>
              <a:gd name="connsiteX782" fmla="*/ 3607114 w 7467600"/>
              <a:gd name="connsiteY782" fmla="*/ 467441 h 6858000"/>
              <a:gd name="connsiteX783" fmla="*/ 3296242 w 7467600"/>
              <a:gd name="connsiteY783" fmla="*/ 807991 h 6858000"/>
              <a:gd name="connsiteX784" fmla="*/ 3174674 w 7467600"/>
              <a:gd name="connsiteY784" fmla="*/ 919759 h 6858000"/>
              <a:gd name="connsiteX785" fmla="*/ 3042978 w 7467600"/>
              <a:gd name="connsiteY785" fmla="*/ 1054894 h 6858000"/>
              <a:gd name="connsiteX786" fmla="*/ 2968914 w 7467600"/>
              <a:gd name="connsiteY786" fmla="*/ 1133756 h 6858000"/>
              <a:gd name="connsiteX787" fmla="*/ 3103823 w 7467600"/>
              <a:gd name="connsiteY787" fmla="*/ 1026814 h 6858000"/>
              <a:gd name="connsiteX788" fmla="*/ 3607114 w 7467600"/>
              <a:gd name="connsiteY788" fmla="*/ 467441 h 6858000"/>
              <a:gd name="connsiteX789" fmla="*/ 3744487 w 7467600"/>
              <a:gd name="connsiteY789" fmla="*/ 383136 h 6858000"/>
              <a:gd name="connsiteX790" fmla="*/ 3970213 w 7467600"/>
              <a:gd name="connsiteY790" fmla="*/ 995559 h 6858000"/>
              <a:gd name="connsiteX791" fmla="*/ 3744487 w 7467600"/>
              <a:gd name="connsiteY791" fmla="*/ 383136 h 6858000"/>
              <a:gd name="connsiteX792" fmla="*/ 3624562 w 7467600"/>
              <a:gd name="connsiteY792" fmla="*/ 367041 h 6858000"/>
              <a:gd name="connsiteX793" fmla="*/ 3489712 w 7467600"/>
              <a:gd name="connsiteY793" fmla="*/ 485386 h 6858000"/>
              <a:gd name="connsiteX794" fmla="*/ 3182994 w 7467600"/>
              <a:gd name="connsiteY794" fmla="*/ 828265 h 6858000"/>
              <a:gd name="connsiteX795" fmla="*/ 2892114 w 7467600"/>
              <a:gd name="connsiteY795" fmla="*/ 1172635 h 6858000"/>
              <a:gd name="connsiteX796" fmla="*/ 3021459 w 7467600"/>
              <a:gd name="connsiteY796" fmla="*/ 1035385 h 6858000"/>
              <a:gd name="connsiteX797" fmla="*/ 3153873 w 7467600"/>
              <a:gd name="connsiteY797" fmla="*/ 898971 h 6858000"/>
              <a:gd name="connsiteX798" fmla="*/ 3276511 w 7467600"/>
              <a:gd name="connsiteY798" fmla="*/ 786423 h 6858000"/>
              <a:gd name="connsiteX799" fmla="*/ 3584154 w 7467600"/>
              <a:gd name="connsiteY799" fmla="*/ 448218 h 6858000"/>
              <a:gd name="connsiteX800" fmla="*/ 3624562 w 7467600"/>
              <a:gd name="connsiteY800" fmla="*/ 367041 h 6858000"/>
              <a:gd name="connsiteX801" fmla="*/ 3766672 w 7467600"/>
              <a:gd name="connsiteY801" fmla="*/ 359429 h 6858000"/>
              <a:gd name="connsiteX802" fmla="*/ 3996338 w 7467600"/>
              <a:gd name="connsiteY802" fmla="*/ 968237 h 6858000"/>
              <a:gd name="connsiteX803" fmla="*/ 3766672 w 7467600"/>
              <a:gd name="connsiteY803" fmla="*/ 359429 h 6858000"/>
              <a:gd name="connsiteX804" fmla="*/ 5805386 w 7467600"/>
              <a:gd name="connsiteY804" fmla="*/ 239240 h 6858000"/>
              <a:gd name="connsiteX805" fmla="*/ 5736947 w 7467600"/>
              <a:gd name="connsiteY805" fmla="*/ 261367 h 6858000"/>
              <a:gd name="connsiteX806" fmla="*/ 5427012 w 7467600"/>
              <a:gd name="connsiteY806" fmla="*/ 311272 h 6858000"/>
              <a:gd name="connsiteX807" fmla="*/ 5147818 w 7467600"/>
              <a:gd name="connsiteY807" fmla="*/ 322112 h 6858000"/>
              <a:gd name="connsiteX808" fmla="*/ 5060854 w 7467600"/>
              <a:gd name="connsiteY808" fmla="*/ 311882 h 6858000"/>
              <a:gd name="connsiteX809" fmla="*/ 4945989 w 7467600"/>
              <a:gd name="connsiteY809" fmla="*/ 300516 h 6858000"/>
              <a:gd name="connsiteX810" fmla="*/ 5410479 w 7467600"/>
              <a:gd name="connsiteY810" fmla="*/ 348434 h 6858000"/>
              <a:gd name="connsiteX811" fmla="*/ 5805386 w 7467600"/>
              <a:gd name="connsiteY811" fmla="*/ 239240 h 6858000"/>
              <a:gd name="connsiteX812" fmla="*/ 5905192 w 7467600"/>
              <a:gd name="connsiteY812" fmla="*/ 163079 h 6858000"/>
              <a:gd name="connsiteX813" fmla="*/ 5865655 w 7467600"/>
              <a:gd name="connsiteY813" fmla="*/ 171901 h 6858000"/>
              <a:gd name="connsiteX814" fmla="*/ 5259740 w 7467600"/>
              <a:gd name="connsiteY814" fmla="*/ 257013 h 6858000"/>
              <a:gd name="connsiteX815" fmla="*/ 5208466 w 7467600"/>
              <a:gd name="connsiteY815" fmla="*/ 257550 h 6858000"/>
              <a:gd name="connsiteX816" fmla="*/ 4980204 w 7467600"/>
              <a:gd name="connsiteY816" fmla="*/ 271903 h 6858000"/>
              <a:gd name="connsiteX817" fmla="*/ 5068068 w 7467600"/>
              <a:gd name="connsiteY817" fmla="*/ 282244 h 6858000"/>
              <a:gd name="connsiteX818" fmla="*/ 5153231 w 7467600"/>
              <a:gd name="connsiteY818" fmla="*/ 292240 h 6858000"/>
              <a:gd name="connsiteX819" fmla="*/ 5426491 w 7467600"/>
              <a:gd name="connsiteY819" fmla="*/ 281128 h 6858000"/>
              <a:gd name="connsiteX820" fmla="*/ 5731212 w 7467600"/>
              <a:gd name="connsiteY820" fmla="*/ 231951 h 6858000"/>
              <a:gd name="connsiteX821" fmla="*/ 5905192 w 7467600"/>
              <a:gd name="connsiteY821" fmla="*/ 163079 h 6858000"/>
              <a:gd name="connsiteX822" fmla="*/ 5944437 w 7467600"/>
              <a:gd name="connsiteY822" fmla="*/ 113829 h 6858000"/>
              <a:gd name="connsiteX823" fmla="*/ 5825032 w 7467600"/>
              <a:gd name="connsiteY823" fmla="*/ 146405 h 6858000"/>
              <a:gd name="connsiteX824" fmla="*/ 4955599 w 7467600"/>
              <a:gd name="connsiteY824" fmla="*/ 247008 h 6858000"/>
              <a:gd name="connsiteX825" fmla="*/ 5210104 w 7467600"/>
              <a:gd name="connsiteY825" fmla="*/ 228123 h 6858000"/>
              <a:gd name="connsiteX826" fmla="*/ 5261015 w 7467600"/>
              <a:gd name="connsiteY826" fmla="*/ 227087 h 6858000"/>
              <a:gd name="connsiteX827" fmla="*/ 5861181 w 7467600"/>
              <a:gd name="connsiteY827" fmla="*/ 143093 h 6858000"/>
              <a:gd name="connsiteX828" fmla="*/ 5961252 w 7467600"/>
              <a:gd name="connsiteY828" fmla="*/ 114820 h 6858000"/>
              <a:gd name="connsiteX829" fmla="*/ 5944437 w 7467600"/>
              <a:gd name="connsiteY829" fmla="*/ 113829 h 6858000"/>
              <a:gd name="connsiteX830" fmla="*/ 3882765 w 7467600"/>
              <a:gd name="connsiteY830" fmla="*/ 0 h 6858000"/>
              <a:gd name="connsiteX831" fmla="*/ 3995099 w 7467600"/>
              <a:gd name="connsiteY831" fmla="*/ 0 h 6858000"/>
              <a:gd name="connsiteX832" fmla="*/ 4163818 w 7467600"/>
              <a:gd name="connsiteY832" fmla="*/ 234104 h 6858000"/>
              <a:gd name="connsiteX833" fmla="*/ 4172099 w 7467600"/>
              <a:gd name="connsiteY833" fmla="*/ 234207 h 6858000"/>
              <a:gd name="connsiteX834" fmla="*/ 4784282 w 7467600"/>
              <a:gd name="connsiteY834" fmla="*/ 276561 h 6858000"/>
              <a:gd name="connsiteX835" fmla="*/ 4801687 w 7467600"/>
              <a:gd name="connsiteY835" fmla="*/ 267764 h 6858000"/>
              <a:gd name="connsiteX836" fmla="*/ 6082788 w 7467600"/>
              <a:gd name="connsiteY836" fmla="*/ 64119 h 6858000"/>
              <a:gd name="connsiteX837" fmla="*/ 6099442 w 7467600"/>
              <a:gd name="connsiteY837" fmla="*/ 82568 h 6858000"/>
              <a:gd name="connsiteX838" fmla="*/ 4804137 w 7467600"/>
              <a:gd name="connsiteY838" fmla="*/ 320931 h 6858000"/>
              <a:gd name="connsiteX839" fmla="*/ 4227047 w 7467600"/>
              <a:gd name="connsiteY839" fmla="*/ 313415 h 6858000"/>
              <a:gd name="connsiteX840" fmla="*/ 4346041 w 7467600"/>
              <a:gd name="connsiteY840" fmla="*/ 456086 h 6858000"/>
              <a:gd name="connsiteX841" fmla="*/ 4870967 w 7467600"/>
              <a:gd name="connsiteY841" fmla="*/ 963061 h 6858000"/>
              <a:gd name="connsiteX842" fmla="*/ 4889647 w 7467600"/>
              <a:gd name="connsiteY842" fmla="*/ 957147 h 6858000"/>
              <a:gd name="connsiteX843" fmla="*/ 5422504 w 7467600"/>
              <a:gd name="connsiteY843" fmla="*/ 805191 h 6858000"/>
              <a:gd name="connsiteX844" fmla="*/ 6087656 w 7467600"/>
              <a:gd name="connsiteY844" fmla="*/ 826703 h 6858000"/>
              <a:gd name="connsiteX845" fmla="*/ 6058717 w 7467600"/>
              <a:gd name="connsiteY845" fmla="*/ 865992 h 6858000"/>
              <a:gd name="connsiteX846" fmla="*/ 4974153 w 7467600"/>
              <a:gd name="connsiteY846" fmla="*/ 1045456 h 6858000"/>
              <a:gd name="connsiteX847" fmla="*/ 5627835 w 7467600"/>
              <a:gd name="connsiteY847" fmla="*/ 1472077 h 6858000"/>
              <a:gd name="connsiteX848" fmla="*/ 5629817 w 7467600"/>
              <a:gd name="connsiteY848" fmla="*/ 1471412 h 6858000"/>
              <a:gd name="connsiteX849" fmla="*/ 5634124 w 7467600"/>
              <a:gd name="connsiteY849" fmla="*/ 1470572 h 6858000"/>
              <a:gd name="connsiteX850" fmla="*/ 5755832 w 7467600"/>
              <a:gd name="connsiteY850" fmla="*/ 1383886 h 6858000"/>
              <a:gd name="connsiteX851" fmla="*/ 6014186 w 7467600"/>
              <a:gd name="connsiteY851" fmla="*/ 1279799 h 6858000"/>
              <a:gd name="connsiteX852" fmla="*/ 6901619 w 7467600"/>
              <a:gd name="connsiteY852" fmla="*/ 1047874 h 6858000"/>
              <a:gd name="connsiteX853" fmla="*/ 6931566 w 7467600"/>
              <a:gd name="connsiteY853" fmla="*/ 1062034 h 6858000"/>
              <a:gd name="connsiteX854" fmla="*/ 5790982 w 7467600"/>
              <a:gd name="connsiteY854" fmla="*/ 1561380 h 6858000"/>
              <a:gd name="connsiteX855" fmla="*/ 6188971 w 7467600"/>
              <a:gd name="connsiteY855" fmla="*/ 1755168 h 6858000"/>
              <a:gd name="connsiteX856" fmla="*/ 6202446 w 7467600"/>
              <a:gd name="connsiteY856" fmla="*/ 1752268 h 6858000"/>
              <a:gd name="connsiteX857" fmla="*/ 7179560 w 7467600"/>
              <a:gd name="connsiteY857" fmla="*/ 1467551 h 6858000"/>
              <a:gd name="connsiteX858" fmla="*/ 7158730 w 7467600"/>
              <a:gd name="connsiteY858" fmla="*/ 1507835 h 6858000"/>
              <a:gd name="connsiteX859" fmla="*/ 6326959 w 7467600"/>
              <a:gd name="connsiteY859" fmla="*/ 1817686 h 6858000"/>
              <a:gd name="connsiteX860" fmla="*/ 6537433 w 7467600"/>
              <a:gd name="connsiteY860" fmla="*/ 1907790 h 6858000"/>
              <a:gd name="connsiteX861" fmla="*/ 6550221 w 7467600"/>
              <a:gd name="connsiteY861" fmla="*/ 1910729 h 6858000"/>
              <a:gd name="connsiteX862" fmla="*/ 6964438 w 7467600"/>
              <a:gd name="connsiteY862" fmla="*/ 2209505 h 6858000"/>
              <a:gd name="connsiteX863" fmla="*/ 7367862 w 7467600"/>
              <a:gd name="connsiteY863" fmla="*/ 2806833 h 6858000"/>
              <a:gd name="connsiteX864" fmla="*/ 7364329 w 7467600"/>
              <a:gd name="connsiteY864" fmla="*/ 2826907 h 6858000"/>
              <a:gd name="connsiteX865" fmla="*/ 7290545 w 7467600"/>
              <a:gd name="connsiteY865" fmla="*/ 2850663 h 6858000"/>
              <a:gd name="connsiteX866" fmla="*/ 6472036 w 7467600"/>
              <a:gd name="connsiteY866" fmla="*/ 1959003 h 6858000"/>
              <a:gd name="connsiteX867" fmla="*/ 5792897 w 7467600"/>
              <a:gd name="connsiteY867" fmla="*/ 1647747 h 6858000"/>
              <a:gd name="connsiteX868" fmla="*/ 5842751 w 7467600"/>
              <a:gd name="connsiteY868" fmla="*/ 1816112 h 6858000"/>
              <a:gd name="connsiteX869" fmla="*/ 5847424 w 7467600"/>
              <a:gd name="connsiteY869" fmla="*/ 1815776 h 6858000"/>
              <a:gd name="connsiteX870" fmla="*/ 6399821 w 7467600"/>
              <a:gd name="connsiteY870" fmla="*/ 2344799 h 6858000"/>
              <a:gd name="connsiteX871" fmla="*/ 6323232 w 7467600"/>
              <a:gd name="connsiteY871" fmla="*/ 2389634 h 6858000"/>
              <a:gd name="connsiteX872" fmla="*/ 5942958 w 7467600"/>
              <a:gd name="connsiteY872" fmla="*/ 2077708 h 6858000"/>
              <a:gd name="connsiteX873" fmla="*/ 5921559 w 7467600"/>
              <a:gd name="connsiteY873" fmla="*/ 2378596 h 6858000"/>
              <a:gd name="connsiteX874" fmla="*/ 5817651 w 7467600"/>
              <a:gd name="connsiteY874" fmla="*/ 3023919 h 6858000"/>
              <a:gd name="connsiteX875" fmla="*/ 5729634 w 7467600"/>
              <a:gd name="connsiteY875" fmla="*/ 3051849 h 6858000"/>
              <a:gd name="connsiteX876" fmla="*/ 5611018 w 7467600"/>
              <a:gd name="connsiteY876" fmla="*/ 2316769 h 6858000"/>
              <a:gd name="connsiteX877" fmla="*/ 5687608 w 7467600"/>
              <a:gd name="connsiteY877" fmla="*/ 2039972 h 6858000"/>
              <a:gd name="connsiteX878" fmla="*/ 5657554 w 7467600"/>
              <a:gd name="connsiteY878" fmla="*/ 1576445 h 6858000"/>
              <a:gd name="connsiteX879" fmla="*/ 5150475 w 7467600"/>
              <a:gd name="connsiteY879" fmla="*/ 1274012 h 6858000"/>
              <a:gd name="connsiteX880" fmla="*/ 5349142 w 7467600"/>
              <a:gd name="connsiteY880" fmla="*/ 2204405 h 6858000"/>
              <a:gd name="connsiteX881" fmla="*/ 5262214 w 7467600"/>
              <a:gd name="connsiteY881" fmla="*/ 2233836 h 6858000"/>
              <a:gd name="connsiteX882" fmla="*/ 4981539 w 7467600"/>
              <a:gd name="connsiteY882" fmla="*/ 1542201 h 6858000"/>
              <a:gd name="connsiteX883" fmla="*/ 4958461 w 7467600"/>
              <a:gd name="connsiteY883" fmla="*/ 1136957 h 6858000"/>
              <a:gd name="connsiteX884" fmla="*/ 4655015 w 7467600"/>
              <a:gd name="connsiteY884" fmla="*/ 891426 h 6858000"/>
              <a:gd name="connsiteX885" fmla="*/ 4348002 w 7467600"/>
              <a:gd name="connsiteY885" fmla="*/ 2205895 h 6858000"/>
              <a:gd name="connsiteX886" fmla="*/ 4262250 w 7467600"/>
              <a:gd name="connsiteY886" fmla="*/ 2219972 h 6858000"/>
              <a:gd name="connsiteX887" fmla="*/ 4550611 w 7467600"/>
              <a:gd name="connsiteY887" fmla="*/ 817540 h 6858000"/>
              <a:gd name="connsiteX888" fmla="*/ 4564418 w 7467600"/>
              <a:gd name="connsiteY888" fmla="*/ 808293 h 6858000"/>
              <a:gd name="connsiteX889" fmla="*/ 4266388 w 7467600"/>
              <a:gd name="connsiteY889" fmla="*/ 500083 h 6858000"/>
              <a:gd name="connsiteX890" fmla="*/ 4032842 w 7467600"/>
              <a:gd name="connsiteY890" fmla="*/ 211809 h 6858000"/>
              <a:gd name="connsiteX891" fmla="*/ 3882765 w 7467600"/>
              <a:gd name="connsiteY891" fmla="*/ 0 h 6858000"/>
              <a:gd name="connsiteX892" fmla="*/ 3721337 w 7467600"/>
              <a:gd name="connsiteY892" fmla="*/ 0 h 6858000"/>
              <a:gd name="connsiteX893" fmla="*/ 3797544 w 7467600"/>
              <a:gd name="connsiteY893" fmla="*/ 0 h 6858000"/>
              <a:gd name="connsiteX894" fmla="*/ 3775734 w 7467600"/>
              <a:gd name="connsiteY894" fmla="*/ 95131 h 6858000"/>
              <a:gd name="connsiteX895" fmla="*/ 3724807 w 7467600"/>
              <a:gd name="connsiteY895" fmla="*/ 272257 h 6858000"/>
              <a:gd name="connsiteX896" fmla="*/ 3726844 w 7467600"/>
              <a:gd name="connsiteY896" fmla="*/ 282988 h 6858000"/>
              <a:gd name="connsiteX897" fmla="*/ 3742664 w 7467600"/>
              <a:gd name="connsiteY897" fmla="*/ 279918 h 6858000"/>
              <a:gd name="connsiteX898" fmla="*/ 4103910 w 7467600"/>
              <a:gd name="connsiteY898" fmla="*/ 1161917 h 6858000"/>
              <a:gd name="connsiteX899" fmla="*/ 4020269 w 7467600"/>
              <a:gd name="connsiteY899" fmla="*/ 1200406 h 6858000"/>
              <a:gd name="connsiteX900" fmla="*/ 3674882 w 7467600"/>
              <a:gd name="connsiteY900" fmla="*/ 488524 h 6858000"/>
              <a:gd name="connsiteX901" fmla="*/ 3132682 w 7467600"/>
              <a:gd name="connsiteY901" fmla="*/ 1072284 h 6858000"/>
              <a:gd name="connsiteX902" fmla="*/ 2716346 w 7467600"/>
              <a:gd name="connsiteY902" fmla="*/ 1276376 h 6858000"/>
              <a:gd name="connsiteX903" fmla="*/ 2716772 w 7467600"/>
              <a:gd name="connsiteY903" fmla="*/ 1255462 h 6858000"/>
              <a:gd name="connsiteX904" fmla="*/ 3471096 w 7467600"/>
              <a:gd name="connsiteY904" fmla="*/ 437072 h 6858000"/>
              <a:gd name="connsiteX905" fmla="*/ 3639057 w 7467600"/>
              <a:gd name="connsiteY905" fmla="*/ 286334 h 6858000"/>
              <a:gd name="connsiteX906" fmla="*/ 3640309 w 7467600"/>
              <a:gd name="connsiteY906" fmla="*/ 284664 h 6858000"/>
              <a:gd name="connsiteX907" fmla="*/ 3646022 w 7467600"/>
              <a:gd name="connsiteY907" fmla="*/ 276711 h 6858000"/>
              <a:gd name="connsiteX908" fmla="*/ 3707943 w 7467600"/>
              <a:gd name="connsiteY908" fmla="*/ 65958 h 6858000"/>
              <a:gd name="connsiteX909" fmla="*/ 3721337 w 7467600"/>
              <a:gd name="connsiteY909" fmla="*/ 0 h 6858000"/>
              <a:gd name="connsiteX910" fmla="*/ 2867960 w 7467600"/>
              <a:gd name="connsiteY910" fmla="*/ 0 h 6858000"/>
              <a:gd name="connsiteX911" fmla="*/ 2926351 w 7467600"/>
              <a:gd name="connsiteY911" fmla="*/ 0 h 6858000"/>
              <a:gd name="connsiteX912" fmla="*/ 2902823 w 7467600"/>
              <a:gd name="connsiteY912" fmla="*/ 262929 h 6858000"/>
              <a:gd name="connsiteX913" fmla="*/ 2940663 w 7467600"/>
              <a:gd name="connsiteY913" fmla="*/ 140884 h 6858000"/>
              <a:gd name="connsiteX914" fmla="*/ 2947039 w 7467600"/>
              <a:gd name="connsiteY914" fmla="*/ 122524 h 6858000"/>
              <a:gd name="connsiteX915" fmla="*/ 2984316 w 7467600"/>
              <a:gd name="connsiteY915" fmla="*/ 0 h 6858000"/>
              <a:gd name="connsiteX916" fmla="*/ 3016114 w 7467600"/>
              <a:gd name="connsiteY916" fmla="*/ 0 h 6858000"/>
              <a:gd name="connsiteX917" fmla="*/ 2979949 w 7467600"/>
              <a:gd name="connsiteY917" fmla="*/ 119274 h 6858000"/>
              <a:gd name="connsiteX918" fmla="*/ 3023879 w 7467600"/>
              <a:gd name="connsiteY918" fmla="*/ 0 h 6858000"/>
              <a:gd name="connsiteX919" fmla="*/ 3105400 w 7467600"/>
              <a:gd name="connsiteY919" fmla="*/ 0 h 6858000"/>
              <a:gd name="connsiteX920" fmla="*/ 3094669 w 7467600"/>
              <a:gd name="connsiteY920" fmla="*/ 30308 h 6858000"/>
              <a:gd name="connsiteX921" fmla="*/ 2901945 w 7467600"/>
              <a:gd name="connsiteY921" fmla="*/ 466538 h 6858000"/>
              <a:gd name="connsiteX922" fmla="*/ 2815209 w 7467600"/>
              <a:gd name="connsiteY922" fmla="*/ 497361 h 6858000"/>
              <a:gd name="connsiteX923" fmla="*/ 2844845 w 7467600"/>
              <a:gd name="connsiteY923" fmla="*/ 127638 h 6858000"/>
              <a:gd name="connsiteX924" fmla="*/ 2867960 w 7467600"/>
              <a:gd name="connsiteY924" fmla="*/ 0 h 6858000"/>
              <a:gd name="connsiteX925" fmla="*/ 1057230 w 7467600"/>
              <a:gd name="connsiteY925" fmla="*/ 0 h 6858000"/>
              <a:gd name="connsiteX926" fmla="*/ 1111003 w 7467600"/>
              <a:gd name="connsiteY926" fmla="*/ 0 h 6858000"/>
              <a:gd name="connsiteX927" fmla="*/ 1125553 w 7467600"/>
              <a:gd name="connsiteY927" fmla="*/ 52588 h 6858000"/>
              <a:gd name="connsiteX928" fmla="*/ 1304276 w 7467600"/>
              <a:gd name="connsiteY928" fmla="*/ 476275 h 6858000"/>
              <a:gd name="connsiteX929" fmla="*/ 1492066 w 7467600"/>
              <a:gd name="connsiteY929" fmla="*/ 886333 h 6858000"/>
              <a:gd name="connsiteX930" fmla="*/ 1423698 w 7467600"/>
              <a:gd name="connsiteY930" fmla="*/ 710817 h 6858000"/>
              <a:gd name="connsiteX931" fmla="*/ 1357609 w 7467600"/>
              <a:gd name="connsiteY931" fmla="*/ 532892 h 6858000"/>
              <a:gd name="connsiteX932" fmla="*/ 1309550 w 7467600"/>
              <a:gd name="connsiteY932" fmla="*/ 374031 h 6858000"/>
              <a:gd name="connsiteX933" fmla="*/ 1193673 w 7467600"/>
              <a:gd name="connsiteY933" fmla="*/ 49533 h 6858000"/>
              <a:gd name="connsiteX934" fmla="*/ 1164391 w 7467600"/>
              <a:gd name="connsiteY934" fmla="*/ 0 h 6858000"/>
              <a:gd name="connsiteX935" fmla="*/ 1200666 w 7467600"/>
              <a:gd name="connsiteY935" fmla="*/ 0 h 6858000"/>
              <a:gd name="connsiteX936" fmla="*/ 1223408 w 7467600"/>
              <a:gd name="connsiteY936" fmla="*/ 38996 h 6858000"/>
              <a:gd name="connsiteX937" fmla="*/ 1339635 w 7467600"/>
              <a:gd name="connsiteY937" fmla="*/ 365517 h 6858000"/>
              <a:gd name="connsiteX938" fmla="*/ 1387469 w 7467600"/>
              <a:gd name="connsiteY938" fmla="*/ 523079 h 6858000"/>
              <a:gd name="connsiteX939" fmla="*/ 1452685 w 7467600"/>
              <a:gd name="connsiteY939" fmla="*/ 699806 h 6858000"/>
              <a:gd name="connsiteX940" fmla="*/ 1492092 w 7467600"/>
              <a:gd name="connsiteY940" fmla="*/ 800424 h 6858000"/>
              <a:gd name="connsiteX941" fmla="*/ 1455302 w 7467600"/>
              <a:gd name="connsiteY941" fmla="*/ 632913 h 6858000"/>
              <a:gd name="connsiteX942" fmla="*/ 1222336 w 7467600"/>
              <a:gd name="connsiteY942" fmla="*/ 9480 h 6858000"/>
              <a:gd name="connsiteX943" fmla="*/ 1214634 w 7467600"/>
              <a:gd name="connsiteY943" fmla="*/ 0 h 6858000"/>
              <a:gd name="connsiteX944" fmla="*/ 1289827 w 7467600"/>
              <a:gd name="connsiteY944" fmla="*/ 0 h 6858000"/>
              <a:gd name="connsiteX945" fmla="*/ 1321076 w 7467600"/>
              <a:gd name="connsiteY945" fmla="*/ 59722 h 6858000"/>
              <a:gd name="connsiteX946" fmla="*/ 1512579 w 7467600"/>
              <a:gd name="connsiteY946" fmla="*/ 626441 h 6858000"/>
              <a:gd name="connsiteX947" fmla="*/ 1506076 w 7467600"/>
              <a:gd name="connsiteY947" fmla="*/ 1089289 h 6858000"/>
              <a:gd name="connsiteX948" fmla="*/ 1486346 w 7467600"/>
              <a:gd name="connsiteY948" fmla="*/ 1079919 h 6858000"/>
              <a:gd name="connsiteX949" fmla="*/ 1070511 w 7467600"/>
              <a:gd name="connsiteY949" fmla="*/ 48609 h 6858000"/>
              <a:gd name="connsiteX950" fmla="*/ 1057230 w 7467600"/>
              <a:gd name="connsiteY950" fmla="*/ 0 h 6858000"/>
              <a:gd name="connsiteX951" fmla="*/ 43151 w 7467600"/>
              <a:gd name="connsiteY951" fmla="*/ 0 h 6858000"/>
              <a:gd name="connsiteX952" fmla="*/ 95283 w 7467600"/>
              <a:gd name="connsiteY952" fmla="*/ 0 h 6858000"/>
              <a:gd name="connsiteX953" fmla="*/ 300708 w 7467600"/>
              <a:gd name="connsiteY953" fmla="*/ 154571 h 6858000"/>
              <a:gd name="connsiteX954" fmla="*/ 530414 w 7467600"/>
              <a:gd name="connsiteY954" fmla="*/ 354673 h 6858000"/>
              <a:gd name="connsiteX955" fmla="*/ 333785 w 7467600"/>
              <a:gd name="connsiteY955" fmla="*/ 161564 h 6858000"/>
              <a:gd name="connsiteX956" fmla="*/ 147005 w 7467600"/>
              <a:gd name="connsiteY956" fmla="*/ 0 h 6858000"/>
              <a:gd name="connsiteX957" fmla="*/ 272509 w 7467600"/>
              <a:gd name="connsiteY957" fmla="*/ 0 h 6858000"/>
              <a:gd name="connsiteX958" fmla="*/ 326276 w 7467600"/>
              <a:gd name="connsiteY958" fmla="*/ 45847 h 6858000"/>
              <a:gd name="connsiteX959" fmla="*/ 823759 w 7467600"/>
              <a:gd name="connsiteY959" fmla="*/ 574145 h 6858000"/>
              <a:gd name="connsiteX960" fmla="*/ 811254 w 7467600"/>
              <a:gd name="connsiteY960" fmla="*/ 665546 h 6858000"/>
              <a:gd name="connsiteX961" fmla="*/ 154042 w 7467600"/>
              <a:gd name="connsiteY961" fmla="*/ 261522 h 6858000"/>
              <a:gd name="connsiteX962" fmla="*/ 13550 w 7467600"/>
              <a:gd name="connsiteY962" fmla="*/ 158423 h 6858000"/>
              <a:gd name="connsiteX963" fmla="*/ 0 w 7467600"/>
              <a:gd name="connsiteY963" fmla="*/ 146618 h 6858000"/>
              <a:gd name="connsiteX964" fmla="*/ 0 w 7467600"/>
              <a:gd name="connsiteY964" fmla="*/ 59161 h 6858000"/>
              <a:gd name="connsiteX965" fmla="*/ 45427 w 7467600"/>
              <a:gd name="connsiteY965" fmla="*/ 101078 h 6858000"/>
              <a:gd name="connsiteX966" fmla="*/ 630103 w 7467600"/>
              <a:gd name="connsiteY966" fmla="*/ 485885 h 6858000"/>
              <a:gd name="connsiteX967" fmla="*/ 532040 w 7467600"/>
              <a:gd name="connsiteY967" fmla="*/ 399359 h 6858000"/>
              <a:gd name="connsiteX968" fmla="*/ 517618 w 7467600"/>
              <a:gd name="connsiteY968" fmla="*/ 385726 h 6858000"/>
              <a:gd name="connsiteX969" fmla="*/ 285074 w 7467600"/>
              <a:gd name="connsiteY969" fmla="*/ 182755 h 6858000"/>
              <a:gd name="connsiteX970" fmla="*/ 43151 w 7467600"/>
              <a:gd name="connsiteY97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105827 w 7467600"/>
              <a:gd name="connsiteY80" fmla="*/ 5718700 h 6858000"/>
              <a:gd name="connsiteX81" fmla="*/ 7356878 w 7467600"/>
              <a:gd name="connsiteY81" fmla="*/ 5981332 h 6858000"/>
              <a:gd name="connsiteX82" fmla="*/ 7467600 w 7467600"/>
              <a:gd name="connsiteY82" fmla="*/ 6117703 h 6858000"/>
              <a:gd name="connsiteX83" fmla="*/ 7467600 w 7467600"/>
              <a:gd name="connsiteY83" fmla="*/ 6163634 h 6858000"/>
              <a:gd name="connsiteX84" fmla="*/ 7403637 w 7467600"/>
              <a:gd name="connsiteY84" fmla="*/ 6083957 h 6858000"/>
              <a:gd name="connsiteX85" fmla="*/ 7254615 w 7467600"/>
              <a:gd name="connsiteY85" fmla="*/ 5911918 h 6858000"/>
              <a:gd name="connsiteX86" fmla="*/ 7312589 w 7467600"/>
              <a:gd name="connsiteY86" fmla="*/ 5982309 h 6858000"/>
              <a:gd name="connsiteX87" fmla="*/ 7448321 w 7467600"/>
              <a:gd name="connsiteY87" fmla="*/ 6190991 h 6858000"/>
              <a:gd name="connsiteX88" fmla="*/ 7467600 w 7467600"/>
              <a:gd name="connsiteY88" fmla="*/ 6221686 h 6858000"/>
              <a:gd name="connsiteX89" fmla="*/ 7467600 w 7467600"/>
              <a:gd name="connsiteY89" fmla="*/ 6334256 h 6858000"/>
              <a:gd name="connsiteX90" fmla="*/ 7454976 w 7467600"/>
              <a:gd name="connsiteY90" fmla="*/ 6318297 h 6858000"/>
              <a:gd name="connsiteX91" fmla="*/ 1456157 w 7467600"/>
              <a:gd name="connsiteY91" fmla="*/ 5371404 h 6858000"/>
              <a:gd name="connsiteX92" fmla="*/ 1244432 w 7467600"/>
              <a:gd name="connsiteY92" fmla="*/ 5385601 h 6858000"/>
              <a:gd name="connsiteX93" fmla="*/ 973990 w 7467600"/>
              <a:gd name="connsiteY93" fmla="*/ 5424940 h 6858000"/>
              <a:gd name="connsiteX94" fmla="*/ 1103809 w 7467600"/>
              <a:gd name="connsiteY94" fmla="*/ 5433720 h 6858000"/>
              <a:gd name="connsiteX95" fmla="*/ 1123454 w 7467600"/>
              <a:gd name="connsiteY95" fmla="*/ 5435727 h 6858000"/>
              <a:gd name="connsiteX96" fmla="*/ 1737017 w 7467600"/>
              <a:gd name="connsiteY96" fmla="*/ 5452183 h 6858000"/>
              <a:gd name="connsiteX97" fmla="*/ 1824397 w 7467600"/>
              <a:gd name="connsiteY97" fmla="*/ 5447757 h 6858000"/>
              <a:gd name="connsiteX98" fmla="*/ 2070059 w 7467600"/>
              <a:gd name="connsiteY98" fmla="*/ 5441660 h 6858000"/>
              <a:gd name="connsiteX99" fmla="*/ 1456157 w 7467600"/>
              <a:gd name="connsiteY99" fmla="*/ 5371404 h 6858000"/>
              <a:gd name="connsiteX100" fmla="*/ 4988186 w 7467600"/>
              <a:gd name="connsiteY100" fmla="*/ 5216467 h 6858000"/>
              <a:gd name="connsiteX101" fmla="*/ 4777334 w 7467600"/>
              <a:gd name="connsiteY101" fmla="*/ 5406072 h 6858000"/>
              <a:gd name="connsiteX102" fmla="*/ 4718341 w 7467600"/>
              <a:gd name="connsiteY102" fmla="*/ 5468043 h 6858000"/>
              <a:gd name="connsiteX103" fmla="*/ 4604655 w 7467600"/>
              <a:gd name="connsiteY103" fmla="*/ 5583434 h 6858000"/>
              <a:gd name="connsiteX104" fmla="*/ 4565074 w 7467600"/>
              <a:gd name="connsiteY104" fmla="*/ 5618550 h 6858000"/>
              <a:gd name="connsiteX105" fmla="*/ 4988186 w 7467600"/>
              <a:gd name="connsiteY105" fmla="*/ 5216467 h 6858000"/>
              <a:gd name="connsiteX106" fmla="*/ 4978032 w 7467600"/>
              <a:gd name="connsiteY106" fmla="*/ 5183809 h 6858000"/>
              <a:gd name="connsiteX107" fmla="*/ 4463413 w 7467600"/>
              <a:gd name="connsiteY107" fmla="*/ 5615162 h 6858000"/>
              <a:gd name="connsiteX108" fmla="*/ 4358134 w 7467600"/>
              <a:gd name="connsiteY108" fmla="*/ 5742791 h 6858000"/>
              <a:gd name="connsiteX109" fmla="*/ 4376219 w 7467600"/>
              <a:gd name="connsiteY109" fmla="*/ 5729027 h 6858000"/>
              <a:gd name="connsiteX110" fmla="*/ 4582340 w 7467600"/>
              <a:gd name="connsiteY110" fmla="*/ 5561037 h 6858000"/>
              <a:gd name="connsiteX111" fmla="*/ 4694684 w 7467600"/>
              <a:gd name="connsiteY111" fmla="*/ 5447098 h 6858000"/>
              <a:gd name="connsiteX112" fmla="*/ 4754123 w 7467600"/>
              <a:gd name="connsiteY112" fmla="*/ 5384643 h 6858000"/>
              <a:gd name="connsiteX113" fmla="*/ 4978032 w 7467600"/>
              <a:gd name="connsiteY113" fmla="*/ 5183809 h 6858000"/>
              <a:gd name="connsiteX114" fmla="*/ 1903353 w 7467600"/>
              <a:gd name="connsiteY114" fmla="*/ 5044827 h 6858000"/>
              <a:gd name="connsiteX115" fmla="*/ 1936931 w 7467600"/>
              <a:gd name="connsiteY115" fmla="*/ 5093954 h 6858000"/>
              <a:gd name="connsiteX116" fmla="*/ 2195868 w 7467600"/>
              <a:gd name="connsiteY116" fmla="*/ 5396574 h 6858000"/>
              <a:gd name="connsiteX117" fmla="*/ 2088852 w 7467600"/>
              <a:gd name="connsiteY117" fmla="*/ 5166123 h 6858000"/>
              <a:gd name="connsiteX118" fmla="*/ 1958241 w 7467600"/>
              <a:gd name="connsiteY118" fmla="*/ 5067955 h 6858000"/>
              <a:gd name="connsiteX119" fmla="*/ 1903353 w 7467600"/>
              <a:gd name="connsiteY119" fmla="*/ 5044827 h 6858000"/>
              <a:gd name="connsiteX120" fmla="*/ 1979378 w 7467600"/>
              <a:gd name="connsiteY120" fmla="*/ 4769504 h 6858000"/>
              <a:gd name="connsiteX121" fmla="*/ 2882120 w 7467600"/>
              <a:gd name="connsiteY121" fmla="*/ 5064547 h 6858000"/>
              <a:gd name="connsiteX122" fmla="*/ 2793103 w 7467600"/>
              <a:gd name="connsiteY122" fmla="*/ 5039699 h 6858000"/>
              <a:gd name="connsiteX123" fmla="*/ 2770041 w 7467600"/>
              <a:gd name="connsiteY123" fmla="*/ 5033634 h 6858000"/>
              <a:gd name="connsiteX124" fmla="*/ 1979378 w 7467600"/>
              <a:gd name="connsiteY124" fmla="*/ 4769504 h 6858000"/>
              <a:gd name="connsiteX125" fmla="*/ 1927410 w 7467600"/>
              <a:gd name="connsiteY125" fmla="*/ 4716164 h 6858000"/>
              <a:gd name="connsiteX126" fmla="*/ 1959587 w 7467600"/>
              <a:gd name="connsiteY126" fmla="*/ 4728849 h 6858000"/>
              <a:gd name="connsiteX127" fmla="*/ 2777707 w 7467600"/>
              <a:gd name="connsiteY127" fmla="*/ 5003991 h 6858000"/>
              <a:gd name="connsiteX128" fmla="*/ 2800768 w 7467600"/>
              <a:gd name="connsiteY128" fmla="*/ 5010056 h 6858000"/>
              <a:gd name="connsiteX129" fmla="*/ 2879408 w 7467600"/>
              <a:gd name="connsiteY129" fmla="*/ 5031590 h 6858000"/>
              <a:gd name="connsiteX130" fmla="*/ 2862295 w 7467600"/>
              <a:gd name="connsiteY130" fmla="*/ 5022958 h 6858000"/>
              <a:gd name="connsiteX131" fmla="*/ 2813343 w 7467600"/>
              <a:gd name="connsiteY131" fmla="*/ 4998369 h 6858000"/>
              <a:gd name="connsiteX132" fmla="*/ 2646245 w 7467600"/>
              <a:gd name="connsiteY132" fmla="*/ 4930999 h 6858000"/>
              <a:gd name="connsiteX133" fmla="*/ 1999243 w 7467600"/>
              <a:gd name="connsiteY133" fmla="*/ 4730524 h 6858000"/>
              <a:gd name="connsiteX134" fmla="*/ 1979527 w 7467600"/>
              <a:gd name="connsiteY134" fmla="*/ 4726651 h 6858000"/>
              <a:gd name="connsiteX135" fmla="*/ 1927410 w 7467600"/>
              <a:gd name="connsiteY135" fmla="*/ 4716164 h 6858000"/>
              <a:gd name="connsiteX136" fmla="*/ 1997014 w 7467600"/>
              <a:gd name="connsiteY136" fmla="*/ 4698007 h 6858000"/>
              <a:gd name="connsiteX137" fmla="*/ 2005458 w 7467600"/>
              <a:gd name="connsiteY137" fmla="*/ 4699540 h 6858000"/>
              <a:gd name="connsiteX138" fmla="*/ 2657186 w 7467600"/>
              <a:gd name="connsiteY138" fmla="*/ 4901687 h 6858000"/>
              <a:gd name="connsiteX139" fmla="*/ 2826662 w 7467600"/>
              <a:gd name="connsiteY139" fmla="*/ 4970362 h 6858000"/>
              <a:gd name="connsiteX140" fmla="*/ 2876100 w 7467600"/>
              <a:gd name="connsiteY140" fmla="*/ 4995397 h 6858000"/>
              <a:gd name="connsiteX141" fmla="*/ 3042600 w 7467600"/>
              <a:gd name="connsiteY141" fmla="*/ 5059532 h 6858000"/>
              <a:gd name="connsiteX142" fmla="*/ 1997014 w 7467600"/>
              <a:gd name="connsiteY142" fmla="*/ 4698007 h 6858000"/>
              <a:gd name="connsiteX143" fmla="*/ 2305292 w 7467600"/>
              <a:gd name="connsiteY143" fmla="*/ 4219492 h 6858000"/>
              <a:gd name="connsiteX144" fmla="*/ 3360922 w 7467600"/>
              <a:gd name="connsiteY144" fmla="*/ 4529373 h 6858000"/>
              <a:gd name="connsiteX145" fmla="*/ 3492420 w 7467600"/>
              <a:gd name="connsiteY145" fmla="*/ 4510145 h 6858000"/>
              <a:gd name="connsiteX146" fmla="*/ 3364086 w 7467600"/>
              <a:gd name="connsiteY146" fmla="*/ 4480340 h 6858000"/>
              <a:gd name="connsiteX147" fmla="*/ 3225818 w 7467600"/>
              <a:gd name="connsiteY147" fmla="*/ 4411822 h 6858000"/>
              <a:gd name="connsiteX148" fmla="*/ 3129696 w 7467600"/>
              <a:gd name="connsiteY148" fmla="*/ 4360704 h 6858000"/>
              <a:gd name="connsiteX149" fmla="*/ 2814545 w 7467600"/>
              <a:gd name="connsiteY149" fmla="*/ 4282955 h 6858000"/>
              <a:gd name="connsiteX150" fmla="*/ 2305292 w 7467600"/>
              <a:gd name="connsiteY150" fmla="*/ 4219492 h 6858000"/>
              <a:gd name="connsiteX151" fmla="*/ 2626982 w 7467600"/>
              <a:gd name="connsiteY151" fmla="*/ 4206450 h 6858000"/>
              <a:gd name="connsiteX152" fmla="*/ 2490617 w 7467600"/>
              <a:gd name="connsiteY152" fmla="*/ 4206951 h 6858000"/>
              <a:gd name="connsiteX153" fmla="*/ 2819869 w 7467600"/>
              <a:gd name="connsiteY153" fmla="*/ 4252936 h 6858000"/>
              <a:gd name="connsiteX154" fmla="*/ 3143018 w 7467600"/>
              <a:gd name="connsiteY154" fmla="*/ 4332698 h 6858000"/>
              <a:gd name="connsiteX155" fmla="*/ 3241520 w 7467600"/>
              <a:gd name="connsiteY155" fmla="*/ 4385112 h 6858000"/>
              <a:gd name="connsiteX156" fmla="*/ 3374575 w 7467600"/>
              <a:gd name="connsiteY156" fmla="*/ 4451517 h 6858000"/>
              <a:gd name="connsiteX157" fmla="*/ 3505221 w 7467600"/>
              <a:gd name="connsiteY157" fmla="*/ 4480757 h 6858000"/>
              <a:gd name="connsiteX158" fmla="*/ 2626982 w 7467600"/>
              <a:gd name="connsiteY158" fmla="*/ 4206450 h 6858000"/>
              <a:gd name="connsiteX159" fmla="*/ 1310106 w 7467600"/>
              <a:gd name="connsiteY159" fmla="*/ 3943217 h 6858000"/>
              <a:gd name="connsiteX160" fmla="*/ 854994 w 7467600"/>
              <a:gd name="connsiteY160" fmla="*/ 4399136 h 6858000"/>
              <a:gd name="connsiteX161" fmla="*/ 742462 w 7467600"/>
              <a:gd name="connsiteY161" fmla="*/ 4594648 h 6858000"/>
              <a:gd name="connsiteX162" fmla="*/ 820602 w 7467600"/>
              <a:gd name="connsiteY162" fmla="*/ 4485915 h 6858000"/>
              <a:gd name="connsiteX163" fmla="*/ 878295 w 7467600"/>
              <a:gd name="connsiteY163" fmla="*/ 4403594 h 6858000"/>
              <a:gd name="connsiteX164" fmla="*/ 1240607 w 7467600"/>
              <a:gd name="connsiteY164" fmla="*/ 4010401 h 6858000"/>
              <a:gd name="connsiteX165" fmla="*/ 1310106 w 7467600"/>
              <a:gd name="connsiteY165" fmla="*/ 3943217 h 6858000"/>
              <a:gd name="connsiteX166" fmla="*/ 1423113 w 7467600"/>
              <a:gd name="connsiteY166" fmla="*/ 3874565 h 6858000"/>
              <a:gd name="connsiteX167" fmla="*/ 1260565 w 7467600"/>
              <a:gd name="connsiteY167" fmla="*/ 4031982 h 6858000"/>
              <a:gd name="connsiteX168" fmla="*/ 901900 w 7467600"/>
              <a:gd name="connsiteY168" fmla="*/ 4421236 h 6858000"/>
              <a:gd name="connsiteX169" fmla="*/ 845044 w 7467600"/>
              <a:gd name="connsiteY169" fmla="*/ 4502436 h 6858000"/>
              <a:gd name="connsiteX170" fmla="*/ 685926 w 7467600"/>
              <a:gd name="connsiteY170" fmla="*/ 4703069 h 6858000"/>
              <a:gd name="connsiteX171" fmla="*/ 684248 w 7467600"/>
              <a:gd name="connsiteY171" fmla="*/ 4706721 h 6858000"/>
              <a:gd name="connsiteX172" fmla="*/ 1423113 w 7467600"/>
              <a:gd name="connsiteY172" fmla="*/ 3874565 h 6858000"/>
              <a:gd name="connsiteX173" fmla="*/ 3316479 w 7467600"/>
              <a:gd name="connsiteY173" fmla="*/ 3872136 h 6858000"/>
              <a:gd name="connsiteX174" fmla="*/ 3546806 w 7467600"/>
              <a:gd name="connsiteY174" fmla="*/ 4356139 h 6858000"/>
              <a:gd name="connsiteX175" fmla="*/ 3364433 w 7467600"/>
              <a:gd name="connsiteY175" fmla="*/ 3953121 h 6858000"/>
              <a:gd name="connsiteX176" fmla="*/ 3316479 w 7467600"/>
              <a:gd name="connsiteY176" fmla="*/ 3872136 h 6858000"/>
              <a:gd name="connsiteX177" fmla="*/ 3291335 w 7467600"/>
              <a:gd name="connsiteY177" fmla="*/ 3767420 h 6858000"/>
              <a:gd name="connsiteX178" fmla="*/ 3390805 w 7467600"/>
              <a:gd name="connsiteY178" fmla="*/ 3937163 h 6858000"/>
              <a:gd name="connsiteX179" fmla="*/ 3579062 w 7467600"/>
              <a:gd name="connsiteY179" fmla="*/ 4359040 h 6858000"/>
              <a:gd name="connsiteX180" fmla="*/ 3467355 w 7467600"/>
              <a:gd name="connsiteY180" fmla="*/ 3988130 h 6858000"/>
              <a:gd name="connsiteX181" fmla="*/ 3310753 w 7467600"/>
              <a:gd name="connsiteY181" fmla="*/ 3787140 h 6858000"/>
              <a:gd name="connsiteX182" fmla="*/ 3291335 w 7467600"/>
              <a:gd name="connsiteY182" fmla="*/ 3767420 h 6858000"/>
              <a:gd name="connsiteX183" fmla="*/ 1635889 w 7467600"/>
              <a:gd name="connsiteY183" fmla="*/ 3709494 h 6858000"/>
              <a:gd name="connsiteX184" fmla="*/ 1634800 w 7467600"/>
              <a:gd name="connsiteY184" fmla="*/ 3731111 h 6858000"/>
              <a:gd name="connsiteX185" fmla="*/ 1635889 w 7467600"/>
              <a:gd name="connsiteY185" fmla="*/ 3709494 h 6858000"/>
              <a:gd name="connsiteX186" fmla="*/ 1510397 w 7467600"/>
              <a:gd name="connsiteY186" fmla="*/ 3684705 h 6858000"/>
              <a:gd name="connsiteX187" fmla="*/ 1146550 w 7467600"/>
              <a:gd name="connsiteY187" fmla="*/ 3802012 h 6858000"/>
              <a:gd name="connsiteX188" fmla="*/ 698834 w 7467600"/>
              <a:gd name="connsiteY188" fmla="*/ 3952272 h 6858000"/>
              <a:gd name="connsiteX189" fmla="*/ 34256 w 7467600"/>
              <a:gd name="connsiteY189" fmla="*/ 4347603 h 6858000"/>
              <a:gd name="connsiteX190" fmla="*/ 527241 w 7467600"/>
              <a:gd name="connsiteY190" fmla="*/ 4065078 h 6858000"/>
              <a:gd name="connsiteX191" fmla="*/ 1510397 w 7467600"/>
              <a:gd name="connsiteY191" fmla="*/ 3684705 h 6858000"/>
              <a:gd name="connsiteX192" fmla="*/ 1313114 w 7467600"/>
              <a:gd name="connsiteY192" fmla="*/ 3655216 h 6858000"/>
              <a:gd name="connsiteX193" fmla="*/ 1109304 w 7467600"/>
              <a:gd name="connsiteY193" fmla="*/ 3669030 h 6858000"/>
              <a:gd name="connsiteX194" fmla="*/ 8129 w 7467600"/>
              <a:gd name="connsiteY194" fmla="*/ 4330519 h 6858000"/>
              <a:gd name="connsiteX195" fmla="*/ 687572 w 7467600"/>
              <a:gd name="connsiteY195" fmla="*/ 3925629 h 6858000"/>
              <a:gd name="connsiteX196" fmla="*/ 1138365 w 7467600"/>
              <a:gd name="connsiteY196" fmla="*/ 3774515 h 6858000"/>
              <a:gd name="connsiteX197" fmla="*/ 1505579 w 7467600"/>
              <a:gd name="connsiteY197" fmla="*/ 3655526 h 6858000"/>
              <a:gd name="connsiteX198" fmla="*/ 1313114 w 7467600"/>
              <a:gd name="connsiteY198" fmla="*/ 3655216 h 6858000"/>
              <a:gd name="connsiteX199" fmla="*/ 3655073 w 7467600"/>
              <a:gd name="connsiteY199" fmla="*/ 3650884 h 6858000"/>
              <a:gd name="connsiteX200" fmla="*/ 3989938 w 7467600"/>
              <a:gd name="connsiteY200" fmla="*/ 3991685 h 6858000"/>
              <a:gd name="connsiteX201" fmla="*/ 4393907 w 7467600"/>
              <a:gd name="connsiteY201" fmla="*/ 4261258 h 6858000"/>
              <a:gd name="connsiteX202" fmla="*/ 4648051 w 7467600"/>
              <a:gd name="connsiteY202" fmla="*/ 4374051 h 6858000"/>
              <a:gd name="connsiteX203" fmla="*/ 4383389 w 7467600"/>
              <a:gd name="connsiteY203" fmla="*/ 4184369 h 6858000"/>
              <a:gd name="connsiteX204" fmla="*/ 4165508 w 7467600"/>
              <a:gd name="connsiteY204" fmla="*/ 4035196 h 6858000"/>
              <a:gd name="connsiteX205" fmla="*/ 4068162 w 7467600"/>
              <a:gd name="connsiteY205" fmla="*/ 3953394 h 6858000"/>
              <a:gd name="connsiteX206" fmla="*/ 3981416 w 7467600"/>
              <a:gd name="connsiteY206" fmla="*/ 3880482 h 6858000"/>
              <a:gd name="connsiteX207" fmla="*/ 3800147 w 7467600"/>
              <a:gd name="connsiteY207" fmla="*/ 3749872 h 6858000"/>
              <a:gd name="connsiteX208" fmla="*/ 3655073 w 7467600"/>
              <a:gd name="connsiteY208" fmla="*/ 3650884 h 6858000"/>
              <a:gd name="connsiteX209" fmla="*/ 3670252 w 7467600"/>
              <a:gd name="connsiteY209" fmla="*/ 3622798 h 6858000"/>
              <a:gd name="connsiteX210" fmla="*/ 3817258 w 7467600"/>
              <a:gd name="connsiteY210" fmla="*/ 3723577 h 6858000"/>
              <a:gd name="connsiteX211" fmla="*/ 4000461 w 7467600"/>
              <a:gd name="connsiteY211" fmla="*/ 3855966 h 6858000"/>
              <a:gd name="connsiteX212" fmla="*/ 4088180 w 7467600"/>
              <a:gd name="connsiteY212" fmla="*/ 3929774 h 6858000"/>
              <a:gd name="connsiteX213" fmla="*/ 4184555 w 7467600"/>
              <a:gd name="connsiteY213" fmla="*/ 4010683 h 6858000"/>
              <a:gd name="connsiteX214" fmla="*/ 4399563 w 7467600"/>
              <a:gd name="connsiteY214" fmla="*/ 4158106 h 6858000"/>
              <a:gd name="connsiteX215" fmla="*/ 4684469 w 7467600"/>
              <a:gd name="connsiteY215" fmla="*/ 4364680 h 6858000"/>
              <a:gd name="connsiteX216" fmla="*/ 4690271 w 7467600"/>
              <a:gd name="connsiteY216" fmla="*/ 4370034 h 6858000"/>
              <a:gd name="connsiteX217" fmla="*/ 4136093 w 7467600"/>
              <a:gd name="connsiteY217" fmla="*/ 3858466 h 6858000"/>
              <a:gd name="connsiteX218" fmla="*/ 3670252 w 7467600"/>
              <a:gd name="connsiteY218" fmla="*/ 3622798 h 6858000"/>
              <a:gd name="connsiteX219" fmla="*/ 4440129 w 7467600"/>
              <a:gd name="connsiteY219" fmla="*/ 3448571 h 6858000"/>
              <a:gd name="connsiteX220" fmla="*/ 4856525 w 7467600"/>
              <a:gd name="connsiteY220" fmla="*/ 3915351 h 6858000"/>
              <a:gd name="connsiteX221" fmla="*/ 5059055 w 7467600"/>
              <a:gd name="connsiteY221" fmla="*/ 4108918 h 6858000"/>
              <a:gd name="connsiteX222" fmla="*/ 5290070 w 7467600"/>
              <a:gd name="connsiteY222" fmla="*/ 4263619 h 6858000"/>
              <a:gd name="connsiteX223" fmla="*/ 4834991 w 7467600"/>
              <a:gd name="connsiteY223" fmla="*/ 3830985 h 6858000"/>
              <a:gd name="connsiteX224" fmla="*/ 4440129 w 7467600"/>
              <a:gd name="connsiteY224" fmla="*/ 3448571 h 6858000"/>
              <a:gd name="connsiteX225" fmla="*/ 4441737 w 7467600"/>
              <a:gd name="connsiteY225" fmla="*/ 3399734 h 6858000"/>
              <a:gd name="connsiteX226" fmla="*/ 4431236 w 7467600"/>
              <a:gd name="connsiteY226" fmla="*/ 3400954 h 6858000"/>
              <a:gd name="connsiteX227" fmla="*/ 4557150 w 7467600"/>
              <a:gd name="connsiteY227" fmla="*/ 3510023 h 6858000"/>
              <a:gd name="connsiteX228" fmla="*/ 4856936 w 7467600"/>
              <a:gd name="connsiteY228" fmla="*/ 3809146 h 6858000"/>
              <a:gd name="connsiteX229" fmla="*/ 5111996 w 7467600"/>
              <a:gd name="connsiteY229" fmla="*/ 4065759 h 6858000"/>
              <a:gd name="connsiteX230" fmla="*/ 5388878 w 7467600"/>
              <a:gd name="connsiteY230" fmla="*/ 4300185 h 6858000"/>
              <a:gd name="connsiteX231" fmla="*/ 5425556 w 7467600"/>
              <a:gd name="connsiteY231" fmla="*/ 4308967 h 6858000"/>
              <a:gd name="connsiteX232" fmla="*/ 4943646 w 7467600"/>
              <a:gd name="connsiteY232" fmla="*/ 3822916 h 6858000"/>
              <a:gd name="connsiteX233" fmla="*/ 4594837 w 7467600"/>
              <a:gd name="connsiteY233" fmla="*/ 3532274 h 6858000"/>
              <a:gd name="connsiteX234" fmla="*/ 4441737 w 7467600"/>
              <a:gd name="connsiteY234" fmla="*/ 3399734 h 6858000"/>
              <a:gd name="connsiteX235" fmla="*/ 5425834 w 7467600"/>
              <a:gd name="connsiteY235" fmla="*/ 3162785 h 6858000"/>
              <a:gd name="connsiteX236" fmla="*/ 5401644 w 7467600"/>
              <a:gd name="connsiteY236" fmla="*/ 3617847 h 6858000"/>
              <a:gd name="connsiteX237" fmla="*/ 5467256 w 7467600"/>
              <a:gd name="connsiteY237" fmla="*/ 4175494 h 6858000"/>
              <a:gd name="connsiteX238" fmla="*/ 5448069 w 7467600"/>
              <a:gd name="connsiteY238" fmla="*/ 3567554 h 6858000"/>
              <a:gd name="connsiteX239" fmla="*/ 5425834 w 7467600"/>
              <a:gd name="connsiteY239" fmla="*/ 3162785 h 6858000"/>
              <a:gd name="connsiteX240" fmla="*/ 1318687 w 7467600"/>
              <a:gd name="connsiteY240" fmla="*/ 3113840 h 6858000"/>
              <a:gd name="connsiteX241" fmla="*/ 1066793 w 7467600"/>
              <a:gd name="connsiteY241" fmla="*/ 3212171 h 6858000"/>
              <a:gd name="connsiteX242" fmla="*/ 993319 w 7467600"/>
              <a:gd name="connsiteY242" fmla="*/ 3247648 h 6858000"/>
              <a:gd name="connsiteX243" fmla="*/ 853081 w 7467600"/>
              <a:gd name="connsiteY243" fmla="*/ 3312410 h 6858000"/>
              <a:gd name="connsiteX244" fmla="*/ 805957 w 7467600"/>
              <a:gd name="connsiteY244" fmla="*/ 3330443 h 6858000"/>
              <a:gd name="connsiteX245" fmla="*/ 1318687 w 7467600"/>
              <a:gd name="connsiteY245" fmla="*/ 3113840 h 6858000"/>
              <a:gd name="connsiteX246" fmla="*/ 5453702 w 7467600"/>
              <a:gd name="connsiteY246" fmla="*/ 3090882 h 6858000"/>
              <a:gd name="connsiteX247" fmla="*/ 5480135 w 7467600"/>
              <a:gd name="connsiteY247" fmla="*/ 3565802 h 6858000"/>
              <a:gd name="connsiteX248" fmla="*/ 5499023 w 7467600"/>
              <a:gd name="connsiteY248" fmla="*/ 4166310 h 6858000"/>
              <a:gd name="connsiteX249" fmla="*/ 5547022 w 7467600"/>
              <a:gd name="connsiteY249" fmla="*/ 3607838 h 6858000"/>
              <a:gd name="connsiteX250" fmla="*/ 5515964 w 7467600"/>
              <a:gd name="connsiteY250" fmla="*/ 3378541 h 6858000"/>
              <a:gd name="connsiteX251" fmla="*/ 5453702 w 7467600"/>
              <a:gd name="connsiteY251" fmla="*/ 3090882 h 6858000"/>
              <a:gd name="connsiteX252" fmla="*/ 1238695 w 7467600"/>
              <a:gd name="connsiteY252" fmla="*/ 3076820 h 6858000"/>
              <a:gd name="connsiteX253" fmla="*/ 716371 w 7467600"/>
              <a:gd name="connsiteY253" fmla="*/ 3293249 h 6858000"/>
              <a:gd name="connsiteX254" fmla="*/ 579522 w 7467600"/>
              <a:gd name="connsiteY254" fmla="*/ 3371759 h 6858000"/>
              <a:gd name="connsiteX255" fmla="*/ 600288 w 7467600"/>
              <a:gd name="connsiteY255" fmla="*/ 3365555 h 6858000"/>
              <a:gd name="connsiteX256" fmla="*/ 840692 w 7467600"/>
              <a:gd name="connsiteY256" fmla="*/ 3284921 h 6858000"/>
              <a:gd name="connsiteX257" fmla="*/ 979248 w 7467600"/>
              <a:gd name="connsiteY257" fmla="*/ 3221003 h 6858000"/>
              <a:gd name="connsiteX258" fmla="*/ 1053282 w 7467600"/>
              <a:gd name="connsiteY258" fmla="*/ 3185247 h 6858000"/>
              <a:gd name="connsiteX259" fmla="*/ 1320603 w 7467600"/>
              <a:gd name="connsiteY259" fmla="*/ 3081281 h 6858000"/>
              <a:gd name="connsiteX260" fmla="*/ 1238695 w 7467600"/>
              <a:gd name="connsiteY260" fmla="*/ 3076820 h 6858000"/>
              <a:gd name="connsiteX261" fmla="*/ 5425627 w 7467600"/>
              <a:gd name="connsiteY261" fmla="*/ 2954192 h 6858000"/>
              <a:gd name="connsiteX262" fmla="*/ 5470770 w 7467600"/>
              <a:gd name="connsiteY262" fmla="*/ 3005435 h 6858000"/>
              <a:gd name="connsiteX263" fmla="*/ 5519779 w 7467600"/>
              <a:gd name="connsiteY263" fmla="*/ 4359223 h 6858000"/>
              <a:gd name="connsiteX264" fmla="*/ 5520293 w 7467600"/>
              <a:gd name="connsiteY264" fmla="*/ 4360602 h 6858000"/>
              <a:gd name="connsiteX265" fmla="*/ 5767221 w 7467600"/>
              <a:gd name="connsiteY265" fmla="*/ 4665564 h 6858000"/>
              <a:gd name="connsiteX266" fmla="*/ 6937169 w 7467600"/>
              <a:gd name="connsiteY266" fmla="*/ 4815941 h 6858000"/>
              <a:gd name="connsiteX267" fmla="*/ 6953922 w 7467600"/>
              <a:gd name="connsiteY267" fmla="*/ 4890068 h 6858000"/>
              <a:gd name="connsiteX268" fmla="*/ 6071359 w 7467600"/>
              <a:gd name="connsiteY268" fmla="*/ 4770770 h 6858000"/>
              <a:gd name="connsiteX269" fmla="*/ 6038839 w 7467600"/>
              <a:gd name="connsiteY269" fmla="*/ 4764474 h 6858000"/>
              <a:gd name="connsiteX270" fmla="*/ 6038706 w 7467600"/>
              <a:gd name="connsiteY270" fmla="*/ 4763847 h 6858000"/>
              <a:gd name="connsiteX271" fmla="*/ 6037784 w 7467600"/>
              <a:gd name="connsiteY271" fmla="*/ 4764270 h 6858000"/>
              <a:gd name="connsiteX272" fmla="*/ 6038839 w 7467600"/>
              <a:gd name="connsiteY272" fmla="*/ 4764474 h 6858000"/>
              <a:gd name="connsiteX273" fmla="*/ 6040338 w 7467600"/>
              <a:gd name="connsiteY273" fmla="*/ 4771418 h 6858000"/>
              <a:gd name="connsiteX274" fmla="*/ 6024488 w 7467600"/>
              <a:gd name="connsiteY274" fmla="*/ 4809903 h 6858000"/>
              <a:gd name="connsiteX275" fmla="*/ 5599771 w 7467600"/>
              <a:gd name="connsiteY275" fmla="*/ 5509652 h 6858000"/>
              <a:gd name="connsiteX276" fmla="*/ 5548843 w 7467600"/>
              <a:gd name="connsiteY276" fmla="*/ 5563845 h 6858000"/>
              <a:gd name="connsiteX277" fmla="*/ 5940952 w 7467600"/>
              <a:gd name="connsiteY277" fmla="*/ 6250028 h 6858000"/>
              <a:gd name="connsiteX278" fmla="*/ 6043441 w 7467600"/>
              <a:gd name="connsiteY278" fmla="*/ 6665847 h 6858000"/>
              <a:gd name="connsiteX279" fmla="*/ 6093432 w 7467600"/>
              <a:gd name="connsiteY279" fmla="*/ 6858000 h 6858000"/>
              <a:gd name="connsiteX280" fmla="*/ 6034344 w 7467600"/>
              <a:gd name="connsiteY280" fmla="*/ 6858000 h 6858000"/>
              <a:gd name="connsiteX281" fmla="*/ 6026679 w 7467600"/>
              <a:gd name="connsiteY281" fmla="*/ 6836959 h 6858000"/>
              <a:gd name="connsiteX282" fmla="*/ 5800441 w 7467600"/>
              <a:gd name="connsiteY282" fmla="*/ 6335286 h 6858000"/>
              <a:gd name="connsiteX283" fmla="*/ 5526562 w 7467600"/>
              <a:gd name="connsiteY283" fmla="*/ 5705388 h 6858000"/>
              <a:gd name="connsiteX284" fmla="*/ 5519640 w 7467600"/>
              <a:gd name="connsiteY284" fmla="*/ 5683774 h 6858000"/>
              <a:gd name="connsiteX285" fmla="*/ 5844559 w 7467600"/>
              <a:gd name="connsiteY285" fmla="*/ 6553349 h 6858000"/>
              <a:gd name="connsiteX286" fmla="*/ 5975994 w 7467600"/>
              <a:gd name="connsiteY286" fmla="*/ 6858000 h 6858000"/>
              <a:gd name="connsiteX287" fmla="*/ 5898547 w 7467600"/>
              <a:gd name="connsiteY287" fmla="*/ 6858000 h 6858000"/>
              <a:gd name="connsiteX288" fmla="*/ 5682041 w 7467600"/>
              <a:gd name="connsiteY288" fmla="*/ 6355860 h 6858000"/>
              <a:gd name="connsiteX289" fmla="*/ 5461758 w 7467600"/>
              <a:gd name="connsiteY289" fmla="*/ 5820220 h 6858000"/>
              <a:gd name="connsiteX290" fmla="*/ 5237282 w 7467600"/>
              <a:gd name="connsiteY290" fmla="*/ 6579086 h 6858000"/>
              <a:gd name="connsiteX291" fmla="*/ 5115009 w 7467600"/>
              <a:gd name="connsiteY291" fmla="*/ 6858000 h 6858000"/>
              <a:gd name="connsiteX292" fmla="*/ 5028074 w 7467600"/>
              <a:gd name="connsiteY292" fmla="*/ 6858000 h 6858000"/>
              <a:gd name="connsiteX293" fmla="*/ 5079508 w 7467600"/>
              <a:gd name="connsiteY293" fmla="*/ 6749074 h 6858000"/>
              <a:gd name="connsiteX294" fmla="*/ 5371846 w 7467600"/>
              <a:gd name="connsiteY294" fmla="*/ 5924413 h 6858000"/>
              <a:gd name="connsiteX295" fmla="*/ 5270512 w 7467600"/>
              <a:gd name="connsiteY295" fmla="*/ 6138975 h 6858000"/>
              <a:gd name="connsiteX296" fmla="*/ 5062409 w 7467600"/>
              <a:gd name="connsiteY296" fmla="*/ 6653544 h 6858000"/>
              <a:gd name="connsiteX297" fmla="*/ 5036628 w 7467600"/>
              <a:gd name="connsiteY297" fmla="*/ 6754247 h 6858000"/>
              <a:gd name="connsiteX298" fmla="*/ 5009112 w 7467600"/>
              <a:gd name="connsiteY298" fmla="*/ 6858000 h 6858000"/>
              <a:gd name="connsiteX299" fmla="*/ 4976679 w 7467600"/>
              <a:gd name="connsiteY299" fmla="*/ 6858000 h 6858000"/>
              <a:gd name="connsiteX300" fmla="*/ 5006537 w 7467600"/>
              <a:gd name="connsiteY300" fmla="*/ 6747068 h 6858000"/>
              <a:gd name="connsiteX301" fmla="*/ 5032723 w 7467600"/>
              <a:gd name="connsiteY301" fmla="*/ 6644957 h 6858000"/>
              <a:gd name="connsiteX302" fmla="*/ 5242949 w 7467600"/>
              <a:gd name="connsiteY302" fmla="*/ 6125175 h 6858000"/>
              <a:gd name="connsiteX303" fmla="*/ 5286321 w 7467600"/>
              <a:gd name="connsiteY303" fmla="*/ 6033555 h 6858000"/>
              <a:gd name="connsiteX304" fmla="*/ 5008210 w 7467600"/>
              <a:gd name="connsiteY304" fmla="*/ 6649194 h 6858000"/>
              <a:gd name="connsiteX305" fmla="*/ 4986321 w 7467600"/>
              <a:gd name="connsiteY305" fmla="*/ 6765687 h 6858000"/>
              <a:gd name="connsiteX306" fmla="*/ 4973474 w 7467600"/>
              <a:gd name="connsiteY306" fmla="*/ 6858000 h 6858000"/>
              <a:gd name="connsiteX307" fmla="*/ 4907178 w 7467600"/>
              <a:gd name="connsiteY307" fmla="*/ 6858000 h 6858000"/>
              <a:gd name="connsiteX308" fmla="*/ 4910810 w 7467600"/>
              <a:gd name="connsiteY308" fmla="*/ 6829660 h 6858000"/>
              <a:gd name="connsiteX309" fmla="*/ 4987461 w 7467600"/>
              <a:gd name="connsiteY309" fmla="*/ 6432994 h 6858000"/>
              <a:gd name="connsiteX310" fmla="*/ 5179262 w 7467600"/>
              <a:gd name="connsiteY310" fmla="*/ 6035044 h 6858000"/>
              <a:gd name="connsiteX311" fmla="*/ 4689678 w 7467600"/>
              <a:gd name="connsiteY311" fmla="*/ 6440241 h 6858000"/>
              <a:gd name="connsiteX312" fmla="*/ 4477543 w 7467600"/>
              <a:gd name="connsiteY312" fmla="*/ 6674836 h 6858000"/>
              <a:gd name="connsiteX313" fmla="*/ 4329957 w 7467600"/>
              <a:gd name="connsiteY313" fmla="*/ 6858000 h 6858000"/>
              <a:gd name="connsiteX314" fmla="*/ 4218595 w 7467600"/>
              <a:gd name="connsiteY314" fmla="*/ 6858000 h 6858000"/>
              <a:gd name="connsiteX315" fmla="*/ 4368888 w 7467600"/>
              <a:gd name="connsiteY315" fmla="*/ 6668412 h 6858000"/>
              <a:gd name="connsiteX316" fmla="*/ 4563091 w 7467600"/>
              <a:gd name="connsiteY316" fmla="*/ 6442508 h 6858000"/>
              <a:gd name="connsiteX317" fmla="*/ 5387324 w 7467600"/>
              <a:gd name="connsiteY317" fmla="*/ 5705830 h 6858000"/>
              <a:gd name="connsiteX318" fmla="*/ 5073620 w 7467600"/>
              <a:gd name="connsiteY318" fmla="*/ 5955437 h 6858000"/>
              <a:gd name="connsiteX319" fmla="*/ 4689789 w 7467600"/>
              <a:gd name="connsiteY319" fmla="*/ 6268382 h 6858000"/>
              <a:gd name="connsiteX320" fmla="*/ 4418722 w 7467600"/>
              <a:gd name="connsiteY320" fmla="*/ 6570886 h 6858000"/>
              <a:gd name="connsiteX321" fmla="*/ 4214944 w 7467600"/>
              <a:gd name="connsiteY321" fmla="*/ 6858000 h 6858000"/>
              <a:gd name="connsiteX322" fmla="*/ 4177898 w 7467600"/>
              <a:gd name="connsiteY322" fmla="*/ 6858000 h 6858000"/>
              <a:gd name="connsiteX323" fmla="*/ 4391597 w 7467600"/>
              <a:gd name="connsiteY323" fmla="*/ 6556370 h 6858000"/>
              <a:gd name="connsiteX324" fmla="*/ 4668889 w 7467600"/>
              <a:gd name="connsiteY324" fmla="*/ 6246399 h 6858000"/>
              <a:gd name="connsiteX325" fmla="*/ 5055427 w 7467600"/>
              <a:gd name="connsiteY325" fmla="*/ 5931476 h 6858000"/>
              <a:gd name="connsiteX326" fmla="*/ 5371814 w 7467600"/>
              <a:gd name="connsiteY326" fmla="*/ 5678975 h 6858000"/>
              <a:gd name="connsiteX327" fmla="*/ 4987918 w 7467600"/>
              <a:gd name="connsiteY327" fmla="*/ 5838701 h 6858000"/>
              <a:gd name="connsiteX328" fmla="*/ 4317146 w 7467600"/>
              <a:gd name="connsiteY328" fmla="*/ 6587716 h 6858000"/>
              <a:gd name="connsiteX329" fmla="*/ 4171627 w 7467600"/>
              <a:gd name="connsiteY329" fmla="*/ 6858000 h 6858000"/>
              <a:gd name="connsiteX330" fmla="*/ 4081585 w 7467600"/>
              <a:gd name="connsiteY330" fmla="*/ 6858000 h 6858000"/>
              <a:gd name="connsiteX331" fmla="*/ 4238603 w 7467600"/>
              <a:gd name="connsiteY331" fmla="*/ 6559341 h 6858000"/>
              <a:gd name="connsiteX332" fmla="*/ 4778333 w 7467600"/>
              <a:gd name="connsiteY332" fmla="*/ 5873626 h 6858000"/>
              <a:gd name="connsiteX333" fmla="*/ 5414185 w 7467600"/>
              <a:gd name="connsiteY333" fmla="*/ 5573882 h 6858000"/>
              <a:gd name="connsiteX334" fmla="*/ 5959648 w 7467600"/>
              <a:gd name="connsiteY334" fmla="*/ 4760797 h 6858000"/>
              <a:gd name="connsiteX335" fmla="*/ 5355019 w 7467600"/>
              <a:gd name="connsiteY335" fmla="*/ 4734672 h 6858000"/>
              <a:gd name="connsiteX336" fmla="*/ 5083565 w 7467600"/>
              <a:gd name="connsiteY336" fmla="*/ 5179121 h 6858000"/>
              <a:gd name="connsiteX337" fmla="*/ 4713577 w 7467600"/>
              <a:gd name="connsiteY337" fmla="*/ 5616803 h 6858000"/>
              <a:gd name="connsiteX338" fmla="*/ 3989559 w 7467600"/>
              <a:gd name="connsiteY338" fmla="*/ 6145945 h 6858000"/>
              <a:gd name="connsiteX339" fmla="*/ 3939824 w 7467600"/>
              <a:gd name="connsiteY339" fmla="*/ 6066900 h 6858000"/>
              <a:gd name="connsiteX340" fmla="*/ 4584537 w 7467600"/>
              <a:gd name="connsiteY340" fmla="*/ 5324826 h 6858000"/>
              <a:gd name="connsiteX341" fmla="*/ 5037105 w 7467600"/>
              <a:gd name="connsiteY341" fmla="*/ 5088765 h 6858000"/>
              <a:gd name="connsiteX342" fmla="*/ 5039930 w 7467600"/>
              <a:gd name="connsiteY342" fmla="*/ 5089585 h 6858000"/>
              <a:gd name="connsiteX343" fmla="*/ 5263764 w 7467600"/>
              <a:gd name="connsiteY343" fmla="*/ 4735525 h 6858000"/>
              <a:gd name="connsiteX344" fmla="*/ 4086300 w 7467600"/>
              <a:gd name="connsiteY344" fmla="*/ 4884599 h 6858000"/>
              <a:gd name="connsiteX345" fmla="*/ 4085485 w 7467600"/>
              <a:gd name="connsiteY345" fmla="*/ 4899070 h 6858000"/>
              <a:gd name="connsiteX346" fmla="*/ 3871915 w 7467600"/>
              <a:gd name="connsiteY346" fmla="*/ 5253645 h 6858000"/>
              <a:gd name="connsiteX347" fmla="*/ 3799374 w 7467600"/>
              <a:gd name="connsiteY347" fmla="*/ 5466127 h 6858000"/>
              <a:gd name="connsiteX348" fmla="*/ 3498850 w 7467600"/>
              <a:gd name="connsiteY348" fmla="*/ 6661888 h 6858000"/>
              <a:gd name="connsiteX349" fmla="*/ 3399216 w 7467600"/>
              <a:gd name="connsiteY349" fmla="*/ 6858000 h 6858000"/>
              <a:gd name="connsiteX350" fmla="*/ 3303688 w 7467600"/>
              <a:gd name="connsiteY350" fmla="*/ 6858000 h 6858000"/>
              <a:gd name="connsiteX351" fmla="*/ 3391774 w 7467600"/>
              <a:gd name="connsiteY351" fmla="*/ 6697181 h 6858000"/>
              <a:gd name="connsiteX352" fmla="*/ 3735540 w 7467600"/>
              <a:gd name="connsiteY352" fmla="*/ 5546923 h 6858000"/>
              <a:gd name="connsiteX353" fmla="*/ 3729438 w 7467600"/>
              <a:gd name="connsiteY353" fmla="*/ 5569058 h 6858000"/>
              <a:gd name="connsiteX354" fmla="*/ 3707782 w 7467600"/>
              <a:gd name="connsiteY354" fmla="*/ 5644908 h 6858000"/>
              <a:gd name="connsiteX355" fmla="*/ 3583827 w 7467600"/>
              <a:gd name="connsiteY355" fmla="*/ 6039215 h 6858000"/>
              <a:gd name="connsiteX356" fmla="*/ 3547861 w 7467600"/>
              <a:gd name="connsiteY356" fmla="*/ 6129609 h 6858000"/>
              <a:gd name="connsiteX357" fmla="*/ 3490905 w 7467600"/>
              <a:gd name="connsiteY357" fmla="*/ 6277660 h 6858000"/>
              <a:gd name="connsiteX358" fmla="*/ 3455859 w 7467600"/>
              <a:gd name="connsiteY358" fmla="*/ 6391301 h 6858000"/>
              <a:gd name="connsiteX359" fmla="*/ 3429112 w 7467600"/>
              <a:gd name="connsiteY359" fmla="*/ 6479469 h 6858000"/>
              <a:gd name="connsiteX360" fmla="*/ 3304862 w 7467600"/>
              <a:gd name="connsiteY360" fmla="*/ 6796476 h 6858000"/>
              <a:gd name="connsiteX361" fmla="*/ 3276071 w 7467600"/>
              <a:gd name="connsiteY361" fmla="*/ 6858000 h 6858000"/>
              <a:gd name="connsiteX362" fmla="*/ 3240805 w 7467600"/>
              <a:gd name="connsiteY362" fmla="*/ 6858000 h 6858000"/>
              <a:gd name="connsiteX363" fmla="*/ 3275917 w 7467600"/>
              <a:gd name="connsiteY363" fmla="*/ 6783192 h 6858000"/>
              <a:gd name="connsiteX364" fmla="*/ 3399358 w 7467600"/>
              <a:gd name="connsiteY364" fmla="*/ 6469011 h 6858000"/>
              <a:gd name="connsiteX365" fmla="*/ 3425650 w 7467600"/>
              <a:gd name="connsiteY365" fmla="*/ 6381333 h 6858000"/>
              <a:gd name="connsiteX366" fmla="*/ 3460661 w 7467600"/>
              <a:gd name="connsiteY366" fmla="*/ 6266763 h 6858000"/>
              <a:gd name="connsiteX367" fmla="*/ 3518021 w 7467600"/>
              <a:gd name="connsiteY367" fmla="*/ 6117298 h 6858000"/>
              <a:gd name="connsiteX368" fmla="*/ 3554035 w 7467600"/>
              <a:gd name="connsiteY368" fmla="*/ 6027832 h 6858000"/>
              <a:gd name="connsiteX369" fmla="*/ 3677174 w 7467600"/>
              <a:gd name="connsiteY369" fmla="*/ 5636351 h 6858000"/>
              <a:gd name="connsiteX370" fmla="*/ 3698819 w 7467600"/>
              <a:gd name="connsiteY370" fmla="*/ 5560503 h 6858000"/>
              <a:gd name="connsiteX371" fmla="*/ 3702094 w 7467600"/>
              <a:gd name="connsiteY371" fmla="*/ 5549194 h 6858000"/>
              <a:gd name="connsiteX372" fmla="*/ 3398355 w 7467600"/>
              <a:gd name="connsiteY372" fmla="*/ 6094603 h 6858000"/>
              <a:gd name="connsiteX373" fmla="*/ 3193941 w 7467600"/>
              <a:gd name="connsiteY373" fmla="*/ 6798775 h 6858000"/>
              <a:gd name="connsiteX374" fmla="*/ 3184140 w 7467600"/>
              <a:gd name="connsiteY374" fmla="*/ 6858000 h 6858000"/>
              <a:gd name="connsiteX375" fmla="*/ 3099978 w 7467600"/>
              <a:gd name="connsiteY375" fmla="*/ 6858000 h 6858000"/>
              <a:gd name="connsiteX376" fmla="*/ 3101556 w 7467600"/>
              <a:gd name="connsiteY376" fmla="*/ 6843337 h 6858000"/>
              <a:gd name="connsiteX377" fmla="*/ 3370162 w 7467600"/>
              <a:gd name="connsiteY377" fmla="*/ 5785550 h 6858000"/>
              <a:gd name="connsiteX378" fmla="*/ 3746477 w 7467600"/>
              <a:gd name="connsiteY378" fmla="*/ 5377889 h 6858000"/>
              <a:gd name="connsiteX379" fmla="*/ 3863399 w 7467600"/>
              <a:gd name="connsiteY379" fmla="*/ 5087257 h 6858000"/>
              <a:gd name="connsiteX380" fmla="*/ 3968712 w 7467600"/>
              <a:gd name="connsiteY380" fmla="*/ 4913989 h 6858000"/>
              <a:gd name="connsiteX381" fmla="*/ 2792390 w 7467600"/>
              <a:gd name="connsiteY381" fmla="*/ 5382974 h 6858000"/>
              <a:gd name="connsiteX382" fmla="*/ 2714982 w 7467600"/>
              <a:gd name="connsiteY382" fmla="*/ 5427051 h 6858000"/>
              <a:gd name="connsiteX383" fmla="*/ 2813361 w 7467600"/>
              <a:gd name="connsiteY383" fmla="*/ 6023912 h 6858000"/>
              <a:gd name="connsiteX384" fmla="*/ 2688430 w 7467600"/>
              <a:gd name="connsiteY384" fmla="*/ 6801564 h 6858000"/>
              <a:gd name="connsiteX385" fmla="*/ 2629626 w 7467600"/>
              <a:gd name="connsiteY385" fmla="*/ 6763394 h 6858000"/>
              <a:gd name="connsiteX386" fmla="*/ 2565328 w 7467600"/>
              <a:gd name="connsiteY386" fmla="*/ 5516399 h 6858000"/>
              <a:gd name="connsiteX387" fmla="*/ 1922999 w 7467600"/>
              <a:gd name="connsiteY387" fmla="*/ 5980343 h 6858000"/>
              <a:gd name="connsiteX388" fmla="*/ 1950261 w 7467600"/>
              <a:gd name="connsiteY388" fmla="*/ 6405858 h 6858000"/>
              <a:gd name="connsiteX389" fmla="*/ 2365554 w 7467600"/>
              <a:gd name="connsiteY389" fmla="*/ 6759107 h 6858000"/>
              <a:gd name="connsiteX390" fmla="*/ 2424142 w 7467600"/>
              <a:gd name="connsiteY390" fmla="*/ 6858000 h 6858000"/>
              <a:gd name="connsiteX391" fmla="*/ 2395994 w 7467600"/>
              <a:gd name="connsiteY391" fmla="*/ 6858000 h 6858000"/>
              <a:gd name="connsiteX392" fmla="*/ 2392863 w 7467600"/>
              <a:gd name="connsiteY392" fmla="*/ 6852964 h 6858000"/>
              <a:gd name="connsiteX393" fmla="*/ 2017589 w 7467600"/>
              <a:gd name="connsiteY393" fmla="*/ 6493982 h 6858000"/>
              <a:gd name="connsiteX394" fmla="*/ 2147336 w 7467600"/>
              <a:gd name="connsiteY394" fmla="*/ 6594052 h 6858000"/>
              <a:gd name="connsiteX395" fmla="*/ 2207047 w 7467600"/>
              <a:gd name="connsiteY395" fmla="*/ 6654540 h 6858000"/>
              <a:gd name="connsiteX396" fmla="*/ 2299106 w 7467600"/>
              <a:gd name="connsiteY396" fmla="*/ 6778931 h 6858000"/>
              <a:gd name="connsiteX397" fmla="*/ 2314430 w 7467600"/>
              <a:gd name="connsiteY397" fmla="*/ 6801144 h 6858000"/>
              <a:gd name="connsiteX398" fmla="*/ 2352406 w 7467600"/>
              <a:gd name="connsiteY398" fmla="*/ 6858000 h 6858000"/>
              <a:gd name="connsiteX399" fmla="*/ 2314492 w 7467600"/>
              <a:gd name="connsiteY399" fmla="*/ 6858000 h 6858000"/>
              <a:gd name="connsiteX400" fmla="*/ 2288095 w 7467600"/>
              <a:gd name="connsiteY400" fmla="*/ 6818030 h 6858000"/>
              <a:gd name="connsiteX401" fmla="*/ 2272768 w 7467600"/>
              <a:gd name="connsiteY401" fmla="*/ 6795822 h 6858000"/>
              <a:gd name="connsiteX402" fmla="*/ 2182715 w 7467600"/>
              <a:gd name="connsiteY402" fmla="*/ 6675071 h 6858000"/>
              <a:gd name="connsiteX403" fmla="*/ 2032061 w 7467600"/>
              <a:gd name="connsiteY403" fmla="*/ 6541380 h 6858000"/>
              <a:gd name="connsiteX404" fmla="*/ 2257220 w 7467600"/>
              <a:gd name="connsiteY404" fmla="*/ 6826257 h 6858000"/>
              <a:gd name="connsiteX405" fmla="*/ 2281324 w 7467600"/>
              <a:gd name="connsiteY405" fmla="*/ 6858000 h 6858000"/>
              <a:gd name="connsiteX406" fmla="*/ 2242860 w 7467600"/>
              <a:gd name="connsiteY406" fmla="*/ 6858000 h 6858000"/>
              <a:gd name="connsiteX407" fmla="*/ 2232818 w 7467600"/>
              <a:gd name="connsiteY407" fmla="*/ 6844926 h 6858000"/>
              <a:gd name="connsiteX408" fmla="*/ 1990172 w 7467600"/>
              <a:gd name="connsiteY408" fmla="*/ 6542121 h 6858000"/>
              <a:gd name="connsiteX409" fmla="*/ 2124090 w 7467600"/>
              <a:gd name="connsiteY409" fmla="*/ 6761017 h 6858000"/>
              <a:gd name="connsiteX410" fmla="*/ 2200380 w 7467600"/>
              <a:gd name="connsiteY410" fmla="*/ 6858000 h 6858000"/>
              <a:gd name="connsiteX411" fmla="*/ 2147507 w 7467600"/>
              <a:gd name="connsiteY411" fmla="*/ 6858000 h 6858000"/>
              <a:gd name="connsiteX412" fmla="*/ 2070668 w 7467600"/>
              <a:gd name="connsiteY412" fmla="*/ 6761520 h 6858000"/>
              <a:gd name="connsiteX413" fmla="*/ 1975142 w 7467600"/>
              <a:gd name="connsiteY413" fmla="*/ 6585570 h 6858000"/>
              <a:gd name="connsiteX414" fmla="*/ 2050035 w 7467600"/>
              <a:gd name="connsiteY414" fmla="*/ 6813345 h 6858000"/>
              <a:gd name="connsiteX415" fmla="*/ 2063025 w 7467600"/>
              <a:gd name="connsiteY415" fmla="*/ 6858000 h 6858000"/>
              <a:gd name="connsiteX416" fmla="*/ 2021675 w 7467600"/>
              <a:gd name="connsiteY416" fmla="*/ 6858000 h 6858000"/>
              <a:gd name="connsiteX417" fmla="*/ 2019308 w 7467600"/>
              <a:gd name="connsiteY417" fmla="*/ 6847118 h 6858000"/>
              <a:gd name="connsiteX418" fmla="*/ 1938835 w 7467600"/>
              <a:gd name="connsiteY418" fmla="*/ 6551160 h 6858000"/>
              <a:gd name="connsiteX419" fmla="*/ 1953230 w 7467600"/>
              <a:gd name="connsiteY419" fmla="*/ 6759699 h 6858000"/>
              <a:gd name="connsiteX420" fmla="*/ 1956763 w 7467600"/>
              <a:gd name="connsiteY420" fmla="*/ 6778191 h 6858000"/>
              <a:gd name="connsiteX421" fmla="*/ 1967925 w 7467600"/>
              <a:gd name="connsiteY421" fmla="*/ 6858000 h 6858000"/>
              <a:gd name="connsiteX422" fmla="*/ 1936622 w 7467600"/>
              <a:gd name="connsiteY422" fmla="*/ 6858000 h 6858000"/>
              <a:gd name="connsiteX423" fmla="*/ 1926261 w 7467600"/>
              <a:gd name="connsiteY423" fmla="*/ 6784064 h 6858000"/>
              <a:gd name="connsiteX424" fmla="*/ 1922724 w 7467600"/>
              <a:gd name="connsiteY424" fmla="*/ 6765577 h 6858000"/>
              <a:gd name="connsiteX425" fmla="*/ 1904650 w 7467600"/>
              <a:gd name="connsiteY425" fmla="*/ 6639616 h 6858000"/>
              <a:gd name="connsiteX426" fmla="*/ 1885273 w 7467600"/>
              <a:gd name="connsiteY426" fmla="*/ 6858000 h 6858000"/>
              <a:gd name="connsiteX427" fmla="*/ 1854363 w 7467600"/>
              <a:gd name="connsiteY427" fmla="*/ 6858000 h 6858000"/>
              <a:gd name="connsiteX428" fmla="*/ 1880391 w 7467600"/>
              <a:gd name="connsiteY428" fmla="*/ 6603796 h 6858000"/>
              <a:gd name="connsiteX429" fmla="*/ 1818273 w 7467600"/>
              <a:gd name="connsiteY429" fmla="*/ 6715729 h 6858000"/>
              <a:gd name="connsiteX430" fmla="*/ 1794691 w 7467600"/>
              <a:gd name="connsiteY430" fmla="*/ 6843239 h 6858000"/>
              <a:gd name="connsiteX431" fmla="*/ 1794914 w 7467600"/>
              <a:gd name="connsiteY431" fmla="*/ 6858000 h 6858000"/>
              <a:gd name="connsiteX432" fmla="*/ 1746128 w 7467600"/>
              <a:gd name="connsiteY432" fmla="*/ 6858000 h 6858000"/>
              <a:gd name="connsiteX433" fmla="*/ 1753934 w 7467600"/>
              <a:gd name="connsiteY433" fmla="*/ 6724796 h 6858000"/>
              <a:gd name="connsiteX434" fmla="*/ 1792053 w 7467600"/>
              <a:gd name="connsiteY434" fmla="*/ 6572396 h 6858000"/>
              <a:gd name="connsiteX435" fmla="*/ 1862248 w 7467600"/>
              <a:gd name="connsiteY435" fmla="*/ 6266397 h 6858000"/>
              <a:gd name="connsiteX436" fmla="*/ 1862250 w 7467600"/>
              <a:gd name="connsiteY436" fmla="*/ 6033531 h 6858000"/>
              <a:gd name="connsiteX437" fmla="*/ 1211999 w 7467600"/>
              <a:gd name="connsiteY437" fmla="*/ 6683610 h 6858000"/>
              <a:gd name="connsiteX438" fmla="*/ 1213266 w 7467600"/>
              <a:gd name="connsiteY438" fmla="*/ 6691947 h 6858000"/>
              <a:gd name="connsiteX439" fmla="*/ 1203370 w 7467600"/>
              <a:gd name="connsiteY439" fmla="*/ 6850676 h 6858000"/>
              <a:gd name="connsiteX440" fmla="*/ 1203671 w 7467600"/>
              <a:gd name="connsiteY440" fmla="*/ 6858000 h 6858000"/>
              <a:gd name="connsiteX441" fmla="*/ 1143180 w 7467600"/>
              <a:gd name="connsiteY441" fmla="*/ 6858000 h 6858000"/>
              <a:gd name="connsiteX442" fmla="*/ 1142176 w 7467600"/>
              <a:gd name="connsiteY442" fmla="*/ 6766045 h 6858000"/>
              <a:gd name="connsiteX443" fmla="*/ 1067484 w 7467600"/>
              <a:gd name="connsiteY443" fmla="*/ 6858000 h 6858000"/>
              <a:gd name="connsiteX444" fmla="*/ 953928 w 7467600"/>
              <a:gd name="connsiteY444" fmla="*/ 6858000 h 6858000"/>
              <a:gd name="connsiteX445" fmla="*/ 959715 w 7467600"/>
              <a:gd name="connsiteY445" fmla="*/ 6850185 h 6858000"/>
              <a:gd name="connsiteX446" fmla="*/ 1483788 w 7467600"/>
              <a:gd name="connsiteY446" fmla="*/ 6259174 h 6858000"/>
              <a:gd name="connsiteX447" fmla="*/ 1100671 w 7467600"/>
              <a:gd name="connsiteY447" fmla="*/ 6252137 h 6858000"/>
              <a:gd name="connsiteX448" fmla="*/ 1090144 w 7467600"/>
              <a:gd name="connsiteY448" fmla="*/ 6256748 h 6858000"/>
              <a:gd name="connsiteX449" fmla="*/ 1095872 w 7467600"/>
              <a:gd name="connsiteY449" fmla="*/ 6271892 h 6858000"/>
              <a:gd name="connsiteX450" fmla="*/ 262785 w 7467600"/>
              <a:gd name="connsiteY450" fmla="*/ 6845450 h 6858000"/>
              <a:gd name="connsiteX451" fmla="*/ 209968 w 7467600"/>
              <a:gd name="connsiteY451" fmla="*/ 6770713 h 6858000"/>
              <a:gd name="connsiteX452" fmla="*/ 873460 w 7467600"/>
              <a:gd name="connsiteY452" fmla="*/ 6253768 h 6858000"/>
              <a:gd name="connsiteX453" fmla="*/ 192686 w 7467600"/>
              <a:gd name="connsiteY453" fmla="*/ 5849257 h 6858000"/>
              <a:gd name="connsiteX454" fmla="*/ 4696 w 7467600"/>
              <a:gd name="connsiteY454" fmla="*/ 5697668 h 6858000"/>
              <a:gd name="connsiteX455" fmla="*/ 0 w 7467600"/>
              <a:gd name="connsiteY455" fmla="*/ 5689984 h 6858000"/>
              <a:gd name="connsiteX456" fmla="*/ 0 w 7467600"/>
              <a:gd name="connsiteY456" fmla="*/ 5513472 h 6858000"/>
              <a:gd name="connsiteX457" fmla="*/ 174101 w 7467600"/>
              <a:gd name="connsiteY457" fmla="*/ 5620277 h 6858000"/>
              <a:gd name="connsiteX458" fmla="*/ 891800 w 7467600"/>
              <a:gd name="connsiteY458" fmla="*/ 6036935 h 6858000"/>
              <a:gd name="connsiteX459" fmla="*/ 1072219 w 7467600"/>
              <a:gd name="connsiteY459" fmla="*/ 6169443 h 6858000"/>
              <a:gd name="connsiteX460" fmla="*/ 1074117 w 7467600"/>
              <a:gd name="connsiteY460" fmla="*/ 6170301 h 6858000"/>
              <a:gd name="connsiteX461" fmla="*/ 1083114 w 7467600"/>
              <a:gd name="connsiteY461" fmla="*/ 6174131 h 6858000"/>
              <a:gd name="connsiteX462" fmla="*/ 1543010 w 7467600"/>
              <a:gd name="connsiteY462" fmla="*/ 6191140 h 6858000"/>
              <a:gd name="connsiteX463" fmla="*/ 1551080 w 7467600"/>
              <a:gd name="connsiteY463" fmla="*/ 6195006 h 6858000"/>
              <a:gd name="connsiteX464" fmla="*/ 2345443 w 7467600"/>
              <a:gd name="connsiteY464" fmla="*/ 5549882 h 6858000"/>
              <a:gd name="connsiteX465" fmla="*/ 1721499 w 7467600"/>
              <a:gd name="connsiteY465" fmla="*/ 5599969 h 6858000"/>
              <a:gd name="connsiteX466" fmla="*/ 767716 w 7467600"/>
              <a:gd name="connsiteY466" fmla="*/ 5472768 h 6858000"/>
              <a:gd name="connsiteX467" fmla="*/ 722147 w 7467600"/>
              <a:gd name="connsiteY467" fmla="*/ 5393091 h 6858000"/>
              <a:gd name="connsiteX468" fmla="*/ 1485552 w 7467600"/>
              <a:gd name="connsiteY468" fmla="*/ 5313202 h 6858000"/>
              <a:gd name="connsiteX469" fmla="*/ 2143004 w 7467600"/>
              <a:gd name="connsiteY469" fmla="*/ 5402420 h 6858000"/>
              <a:gd name="connsiteX470" fmla="*/ 1933391 w 7467600"/>
              <a:gd name="connsiteY470" fmla="*/ 5156971 h 6858000"/>
              <a:gd name="connsiteX471" fmla="*/ 1827118 w 7467600"/>
              <a:gd name="connsiteY471" fmla="*/ 4968410 h 6858000"/>
              <a:gd name="connsiteX472" fmla="*/ 1837349 w 7467600"/>
              <a:gd name="connsiteY472" fmla="*/ 4956357 h 6858000"/>
              <a:gd name="connsiteX473" fmla="*/ 2162835 w 7467600"/>
              <a:gd name="connsiteY473" fmla="*/ 5187853 h 6858000"/>
              <a:gd name="connsiteX474" fmla="*/ 2257167 w 7467600"/>
              <a:gd name="connsiteY474" fmla="*/ 5462123 h 6858000"/>
              <a:gd name="connsiteX475" fmla="*/ 2261598 w 7467600"/>
              <a:gd name="connsiteY475" fmla="*/ 5467998 h 6858000"/>
              <a:gd name="connsiteX476" fmla="*/ 2437177 w 7467600"/>
              <a:gd name="connsiteY476" fmla="*/ 5479608 h 6858000"/>
              <a:gd name="connsiteX477" fmla="*/ 2445247 w 7467600"/>
              <a:gd name="connsiteY477" fmla="*/ 5483476 h 6858000"/>
              <a:gd name="connsiteX478" fmla="*/ 2743626 w 7467600"/>
              <a:gd name="connsiteY478" fmla="*/ 5304819 h 6858000"/>
              <a:gd name="connsiteX479" fmla="*/ 3048102 w 7467600"/>
              <a:gd name="connsiteY479" fmla="*/ 5150595 h 6858000"/>
              <a:gd name="connsiteX480" fmla="*/ 1799414 w 7467600"/>
              <a:gd name="connsiteY480" fmla="*/ 4694732 h 6858000"/>
              <a:gd name="connsiteX481" fmla="*/ 1771735 w 7467600"/>
              <a:gd name="connsiteY481" fmla="*/ 4619929 h 6858000"/>
              <a:gd name="connsiteX482" fmla="*/ 3104273 w 7467600"/>
              <a:gd name="connsiteY482" fmla="*/ 5076159 h 6858000"/>
              <a:gd name="connsiteX483" fmla="*/ 3113245 w 7467600"/>
              <a:gd name="connsiteY483" fmla="*/ 5090705 h 6858000"/>
              <a:gd name="connsiteX484" fmla="*/ 3126294 w 7467600"/>
              <a:gd name="connsiteY484" fmla="*/ 5114400 h 6858000"/>
              <a:gd name="connsiteX485" fmla="*/ 3937433 w 7467600"/>
              <a:gd name="connsiteY485" fmla="*/ 4830473 h 6858000"/>
              <a:gd name="connsiteX486" fmla="*/ 3590475 w 7467600"/>
              <a:gd name="connsiteY486" fmla="*/ 4597974 h 6858000"/>
              <a:gd name="connsiteX487" fmla="*/ 3100264 w 7467600"/>
              <a:gd name="connsiteY487" fmla="*/ 4579845 h 6858000"/>
              <a:gd name="connsiteX488" fmla="*/ 2183576 w 7467600"/>
              <a:gd name="connsiteY488" fmla="*/ 4227150 h 6858000"/>
              <a:gd name="connsiteX489" fmla="*/ 2151029 w 7467600"/>
              <a:gd name="connsiteY489" fmla="*/ 4146947 h 6858000"/>
              <a:gd name="connsiteX490" fmla="*/ 3563434 w 7467600"/>
              <a:gd name="connsiteY490" fmla="*/ 4469115 h 6858000"/>
              <a:gd name="connsiteX491" fmla="*/ 3177952 w 7467600"/>
              <a:gd name="connsiteY491" fmla="*/ 3657386 h 6858000"/>
              <a:gd name="connsiteX492" fmla="*/ 3189263 w 7467600"/>
              <a:gd name="connsiteY492" fmla="*/ 3625726 h 6858000"/>
              <a:gd name="connsiteX493" fmla="*/ 3560912 w 7467600"/>
              <a:gd name="connsiteY493" fmla="*/ 4079863 h 6858000"/>
              <a:gd name="connsiteX494" fmla="*/ 3626636 w 7467600"/>
              <a:gd name="connsiteY494" fmla="*/ 4512230 h 6858000"/>
              <a:gd name="connsiteX495" fmla="*/ 3653088 w 7467600"/>
              <a:gd name="connsiteY495" fmla="*/ 4521417 h 6858000"/>
              <a:gd name="connsiteX496" fmla="*/ 3988128 w 7467600"/>
              <a:gd name="connsiteY496" fmla="*/ 4817267 h 6858000"/>
              <a:gd name="connsiteX497" fmla="*/ 4830582 w 7467600"/>
              <a:gd name="connsiteY497" fmla="*/ 4676000 h 6858000"/>
              <a:gd name="connsiteX498" fmla="*/ 4830100 w 7467600"/>
              <a:gd name="connsiteY498" fmla="*/ 4675554 h 6858000"/>
              <a:gd name="connsiteX499" fmla="*/ 4036318 w 7467600"/>
              <a:gd name="connsiteY499" fmla="*/ 4147013 h 6858000"/>
              <a:gd name="connsiteX500" fmla="*/ 3432098 w 7467600"/>
              <a:gd name="connsiteY500" fmla="*/ 3537312 h 6858000"/>
              <a:gd name="connsiteX501" fmla="*/ 3446761 w 7467600"/>
              <a:gd name="connsiteY501" fmla="*/ 3461278 h 6858000"/>
              <a:gd name="connsiteX502" fmla="*/ 4419733 w 7467600"/>
              <a:gd name="connsiteY502" fmla="*/ 3963555 h 6858000"/>
              <a:gd name="connsiteX503" fmla="*/ 4781371 w 7467600"/>
              <a:gd name="connsiteY503" fmla="*/ 4458604 h 6858000"/>
              <a:gd name="connsiteX504" fmla="*/ 4780440 w 7467600"/>
              <a:gd name="connsiteY504" fmla="*/ 4470290 h 6858000"/>
              <a:gd name="connsiteX505" fmla="*/ 4898954 w 7467600"/>
              <a:gd name="connsiteY505" fmla="*/ 4662092 h 6858000"/>
              <a:gd name="connsiteX506" fmla="*/ 4900699 w 7467600"/>
              <a:gd name="connsiteY506" fmla="*/ 4670867 h 6858000"/>
              <a:gd name="connsiteX507" fmla="*/ 5714511 w 7467600"/>
              <a:gd name="connsiteY507" fmla="*/ 4663483 h 6858000"/>
              <a:gd name="connsiteX508" fmla="*/ 5464793 w 7467600"/>
              <a:gd name="connsiteY508" fmla="*/ 4393556 h 6858000"/>
              <a:gd name="connsiteX509" fmla="*/ 5461897 w 7467600"/>
              <a:gd name="connsiteY509" fmla="*/ 4390879 h 6858000"/>
              <a:gd name="connsiteX510" fmla="*/ 4294126 w 7467600"/>
              <a:gd name="connsiteY510" fmla="*/ 3303048 h 6858000"/>
              <a:gd name="connsiteX511" fmla="*/ 4305321 w 7467600"/>
              <a:gd name="connsiteY511" fmla="*/ 3256953 h 6858000"/>
              <a:gd name="connsiteX512" fmla="*/ 4949299 w 7467600"/>
              <a:gd name="connsiteY512" fmla="*/ 3766336 h 6858000"/>
              <a:gd name="connsiteX513" fmla="*/ 5291452 w 7467600"/>
              <a:gd name="connsiteY513" fmla="*/ 4076801 h 6858000"/>
              <a:gd name="connsiteX514" fmla="*/ 5434998 w 7467600"/>
              <a:gd name="connsiteY514" fmla="*/ 4254100 h 6858000"/>
              <a:gd name="connsiteX515" fmla="*/ 5351015 w 7467600"/>
              <a:gd name="connsiteY515" fmla="*/ 3760989 h 6858000"/>
              <a:gd name="connsiteX516" fmla="*/ 5413780 w 7467600"/>
              <a:gd name="connsiteY516" fmla="*/ 2966265 h 6858000"/>
              <a:gd name="connsiteX517" fmla="*/ 5425627 w 7467600"/>
              <a:gd name="connsiteY517" fmla="*/ 2954192 h 6858000"/>
              <a:gd name="connsiteX518" fmla="*/ 6604735 w 7467600"/>
              <a:gd name="connsiteY518" fmla="*/ 2041381 h 6858000"/>
              <a:gd name="connsiteX519" fmla="*/ 7204487 w 7467600"/>
              <a:gd name="connsiteY519" fmla="*/ 2742112 h 6858000"/>
              <a:gd name="connsiteX520" fmla="*/ 7131592 w 7467600"/>
              <a:gd name="connsiteY520" fmla="*/ 2672096 h 6858000"/>
              <a:gd name="connsiteX521" fmla="*/ 6996344 w 7467600"/>
              <a:gd name="connsiteY521" fmla="*/ 2518310 h 6858000"/>
              <a:gd name="connsiteX522" fmla="*/ 6735495 w 7467600"/>
              <a:gd name="connsiteY522" fmla="*/ 2196890 h 6858000"/>
              <a:gd name="connsiteX523" fmla="*/ 6721901 w 7467600"/>
              <a:gd name="connsiteY523" fmla="*/ 2179274 h 6858000"/>
              <a:gd name="connsiteX524" fmla="*/ 6604735 w 7467600"/>
              <a:gd name="connsiteY524" fmla="*/ 2041381 h 6858000"/>
              <a:gd name="connsiteX525" fmla="*/ 6591670 w 7467600"/>
              <a:gd name="connsiteY525" fmla="*/ 1988277 h 6858000"/>
              <a:gd name="connsiteX526" fmla="*/ 6747349 w 7467600"/>
              <a:gd name="connsiteY526" fmla="*/ 2160069 h 6858000"/>
              <a:gd name="connsiteX527" fmla="*/ 6760943 w 7467600"/>
              <a:gd name="connsiteY527" fmla="*/ 2177686 h 6858000"/>
              <a:gd name="connsiteX528" fmla="*/ 7021065 w 7467600"/>
              <a:gd name="connsiteY528" fmla="*/ 2498102 h 6858000"/>
              <a:gd name="connsiteX529" fmla="*/ 7155223 w 7467600"/>
              <a:gd name="connsiteY529" fmla="*/ 2650386 h 6858000"/>
              <a:gd name="connsiteX530" fmla="*/ 7203167 w 7467600"/>
              <a:gd name="connsiteY530" fmla="*/ 2697288 h 6858000"/>
              <a:gd name="connsiteX531" fmla="*/ 6937703 w 7467600"/>
              <a:gd name="connsiteY531" fmla="*/ 2321981 h 6858000"/>
              <a:gd name="connsiteX532" fmla="*/ 6591670 w 7467600"/>
              <a:gd name="connsiteY532" fmla="*/ 1988277 h 6858000"/>
              <a:gd name="connsiteX533" fmla="*/ 5798671 w 7467600"/>
              <a:gd name="connsiteY533" fmla="*/ 1981601 h 6858000"/>
              <a:gd name="connsiteX534" fmla="*/ 5754709 w 7467600"/>
              <a:gd name="connsiteY534" fmla="*/ 2071454 h 6858000"/>
              <a:gd name="connsiteX535" fmla="*/ 5763044 w 7467600"/>
              <a:gd name="connsiteY535" fmla="*/ 2842206 h 6858000"/>
              <a:gd name="connsiteX536" fmla="*/ 5764974 w 7467600"/>
              <a:gd name="connsiteY536" fmla="*/ 2799609 h 6858000"/>
              <a:gd name="connsiteX537" fmla="*/ 5767665 w 7467600"/>
              <a:gd name="connsiteY537" fmla="*/ 2666409 h 6858000"/>
              <a:gd name="connsiteX538" fmla="*/ 5763055 w 7467600"/>
              <a:gd name="connsiteY538" fmla="*/ 2579705 h 6858000"/>
              <a:gd name="connsiteX539" fmla="*/ 5758079 w 7467600"/>
              <a:gd name="connsiteY539" fmla="*/ 2492508 h 6858000"/>
              <a:gd name="connsiteX540" fmla="*/ 5779325 w 7467600"/>
              <a:gd name="connsiteY540" fmla="*/ 2197069 h 6858000"/>
              <a:gd name="connsiteX541" fmla="*/ 5798671 w 7467600"/>
              <a:gd name="connsiteY541" fmla="*/ 1981601 h 6858000"/>
              <a:gd name="connsiteX542" fmla="*/ 5829202 w 7467600"/>
              <a:gd name="connsiteY542" fmla="*/ 1971679 h 6858000"/>
              <a:gd name="connsiteX543" fmla="*/ 5809558 w 7467600"/>
              <a:gd name="connsiteY543" fmla="*/ 2198043 h 6858000"/>
              <a:gd name="connsiteX544" fmla="*/ 5788653 w 7467600"/>
              <a:gd name="connsiteY544" fmla="*/ 2489430 h 6858000"/>
              <a:gd name="connsiteX545" fmla="*/ 5793439 w 7467600"/>
              <a:gd name="connsiteY545" fmla="*/ 2575235 h 6858000"/>
              <a:gd name="connsiteX546" fmla="*/ 5796837 w 7467600"/>
              <a:gd name="connsiteY546" fmla="*/ 2637633 h 6858000"/>
              <a:gd name="connsiteX547" fmla="*/ 5818614 w 7467600"/>
              <a:gd name="connsiteY547" fmla="*/ 2473055 h 6858000"/>
              <a:gd name="connsiteX548" fmla="*/ 5829202 w 7467600"/>
              <a:gd name="connsiteY548" fmla="*/ 1971679 h 6858000"/>
              <a:gd name="connsiteX549" fmla="*/ 5911389 w 7467600"/>
              <a:gd name="connsiteY549" fmla="*/ 1898371 h 6858000"/>
              <a:gd name="connsiteX550" fmla="*/ 6237627 w 7467600"/>
              <a:gd name="connsiteY550" fmla="*/ 2231921 h 6858000"/>
              <a:gd name="connsiteX551" fmla="*/ 5911389 w 7467600"/>
              <a:gd name="connsiteY551" fmla="*/ 1898371 h 6858000"/>
              <a:gd name="connsiteX552" fmla="*/ 6944437 w 7467600"/>
              <a:gd name="connsiteY552" fmla="*/ 1575402 h 6858000"/>
              <a:gd name="connsiteX553" fmla="*/ 6304730 w 7467600"/>
              <a:gd name="connsiteY553" fmla="*/ 1766654 h 6858000"/>
              <a:gd name="connsiteX554" fmla="*/ 6944437 w 7467600"/>
              <a:gd name="connsiteY554" fmla="*/ 1575402 h 6858000"/>
              <a:gd name="connsiteX555" fmla="*/ 7019523 w 7467600"/>
              <a:gd name="connsiteY555" fmla="*/ 1519450 h 6858000"/>
              <a:gd name="connsiteX556" fmla="*/ 6298091 w 7467600"/>
              <a:gd name="connsiteY556" fmla="*/ 1737122 h 6858000"/>
              <a:gd name="connsiteX557" fmla="*/ 7019523 w 7467600"/>
              <a:gd name="connsiteY557" fmla="*/ 1519450 h 6858000"/>
              <a:gd name="connsiteX558" fmla="*/ 2399523 w 7467600"/>
              <a:gd name="connsiteY558" fmla="*/ 1428234 h 6858000"/>
              <a:gd name="connsiteX559" fmla="*/ 2224982 w 7467600"/>
              <a:gd name="connsiteY559" fmla="*/ 1826201 h 6858000"/>
              <a:gd name="connsiteX560" fmla="*/ 2096099 w 7467600"/>
              <a:gd name="connsiteY560" fmla="*/ 2345900 h 6858000"/>
              <a:gd name="connsiteX561" fmla="*/ 2283317 w 7467600"/>
              <a:gd name="connsiteY561" fmla="*/ 1796925 h 6858000"/>
              <a:gd name="connsiteX562" fmla="*/ 2399523 w 7467600"/>
              <a:gd name="connsiteY562" fmla="*/ 1428234 h 6858000"/>
              <a:gd name="connsiteX563" fmla="*/ 2448558 w 7467600"/>
              <a:gd name="connsiteY563" fmla="*/ 1373435 h 6858000"/>
              <a:gd name="connsiteX564" fmla="*/ 2312521 w 7467600"/>
              <a:gd name="connsiteY564" fmla="*/ 1806140 h 6858000"/>
              <a:gd name="connsiteX565" fmla="*/ 2127533 w 7467600"/>
              <a:gd name="connsiteY565" fmla="*/ 2348380 h 6858000"/>
              <a:gd name="connsiteX566" fmla="*/ 2358080 w 7467600"/>
              <a:gd name="connsiteY566" fmla="*/ 1866134 h 6858000"/>
              <a:gd name="connsiteX567" fmla="*/ 2407436 w 7467600"/>
              <a:gd name="connsiteY567" fmla="*/ 1651070 h 6858000"/>
              <a:gd name="connsiteX568" fmla="*/ 2448558 w 7467600"/>
              <a:gd name="connsiteY568" fmla="*/ 1373435 h 6858000"/>
              <a:gd name="connsiteX569" fmla="*/ 278707 w 7467600"/>
              <a:gd name="connsiteY569" fmla="*/ 1352270 h 6858000"/>
              <a:gd name="connsiteX570" fmla="*/ 321570 w 7467600"/>
              <a:gd name="connsiteY570" fmla="*/ 1861610 h 6858000"/>
              <a:gd name="connsiteX571" fmla="*/ 294281 w 7467600"/>
              <a:gd name="connsiteY571" fmla="*/ 1440658 h 6858000"/>
              <a:gd name="connsiteX572" fmla="*/ 278707 w 7467600"/>
              <a:gd name="connsiteY572" fmla="*/ 1352270 h 6858000"/>
              <a:gd name="connsiteX573" fmla="*/ 1423821 w 7467600"/>
              <a:gd name="connsiteY573" fmla="*/ 1351958 h 6858000"/>
              <a:gd name="connsiteX574" fmla="*/ 1638521 w 7467600"/>
              <a:gd name="connsiteY574" fmla="*/ 1908470 h 6858000"/>
              <a:gd name="connsiteX575" fmla="*/ 1754199 w 7467600"/>
              <a:gd name="connsiteY575" fmla="*/ 2149284 h 6858000"/>
              <a:gd name="connsiteX576" fmla="*/ 1908359 w 7467600"/>
              <a:gd name="connsiteY576" fmla="*/ 2364988 h 6858000"/>
              <a:gd name="connsiteX577" fmla="*/ 1647661 w 7467600"/>
              <a:gd name="connsiteY577" fmla="*/ 1825945 h 6858000"/>
              <a:gd name="connsiteX578" fmla="*/ 1423821 w 7467600"/>
              <a:gd name="connsiteY578" fmla="*/ 1351958 h 6858000"/>
              <a:gd name="connsiteX579" fmla="*/ 1431890 w 7467600"/>
              <a:gd name="connsiteY579" fmla="*/ 1306475 h 6858000"/>
              <a:gd name="connsiteX580" fmla="*/ 1507597 w 7467600"/>
              <a:gd name="connsiteY580" fmla="*/ 1446132 h 6858000"/>
              <a:gd name="connsiteX581" fmla="*/ 1674586 w 7467600"/>
              <a:gd name="connsiteY581" fmla="*/ 1813832 h 6858000"/>
              <a:gd name="connsiteX582" fmla="*/ 1815950 w 7467600"/>
              <a:gd name="connsiteY582" fmla="*/ 2128564 h 6858000"/>
              <a:gd name="connsiteX583" fmla="*/ 1984242 w 7467600"/>
              <a:gd name="connsiteY583" fmla="*/ 2430829 h 6858000"/>
              <a:gd name="connsiteX584" fmla="*/ 2014023 w 7467600"/>
              <a:gd name="connsiteY584" fmla="*/ 2450995 h 6858000"/>
              <a:gd name="connsiteX585" fmla="*/ 1747337 w 7467600"/>
              <a:gd name="connsiteY585" fmla="*/ 1855264 h 6858000"/>
              <a:gd name="connsiteX586" fmla="*/ 1533749 w 7467600"/>
              <a:gd name="connsiteY586" fmla="*/ 1478656 h 6858000"/>
              <a:gd name="connsiteX587" fmla="*/ 1431890 w 7467600"/>
              <a:gd name="connsiteY587" fmla="*/ 1306475 h 6858000"/>
              <a:gd name="connsiteX588" fmla="*/ 5052692 w 7467600"/>
              <a:gd name="connsiteY588" fmla="*/ 1292994 h 6858000"/>
              <a:gd name="connsiteX589" fmla="*/ 5200661 w 7467600"/>
              <a:gd name="connsiteY589" fmla="*/ 1635186 h 6858000"/>
              <a:gd name="connsiteX590" fmla="*/ 5297138 w 7467600"/>
              <a:gd name="connsiteY590" fmla="*/ 1906351 h 6858000"/>
              <a:gd name="connsiteX591" fmla="*/ 5052692 w 7467600"/>
              <a:gd name="connsiteY591" fmla="*/ 1292994 h 6858000"/>
              <a:gd name="connsiteX592" fmla="*/ 5009948 w 7467600"/>
              <a:gd name="connsiteY592" fmla="*/ 1273619 h 6858000"/>
              <a:gd name="connsiteX593" fmla="*/ 5121777 w 7467600"/>
              <a:gd name="connsiteY593" fmla="*/ 1654213 h 6858000"/>
              <a:gd name="connsiteX594" fmla="*/ 5293545 w 7467600"/>
              <a:gd name="connsiteY594" fmla="*/ 2072247 h 6858000"/>
              <a:gd name="connsiteX595" fmla="*/ 5294042 w 7467600"/>
              <a:gd name="connsiteY595" fmla="*/ 2065019 h 6858000"/>
              <a:gd name="connsiteX596" fmla="*/ 5171936 w 7467600"/>
              <a:gd name="connsiteY596" fmla="*/ 1647613 h 6858000"/>
              <a:gd name="connsiteX597" fmla="*/ 5009948 w 7467600"/>
              <a:gd name="connsiteY597" fmla="*/ 1273619 h 6858000"/>
              <a:gd name="connsiteX598" fmla="*/ 655236 w 7467600"/>
              <a:gd name="connsiteY598" fmla="*/ 1268632 h 6858000"/>
              <a:gd name="connsiteX599" fmla="*/ 839521 w 7467600"/>
              <a:gd name="connsiteY599" fmla="*/ 1685315 h 6858000"/>
              <a:gd name="connsiteX600" fmla="*/ 1109416 w 7467600"/>
              <a:gd name="connsiteY600" fmla="*/ 2061663 h 6858000"/>
              <a:gd name="connsiteX601" fmla="*/ 1298300 w 7467600"/>
              <a:gd name="connsiteY601" fmla="*/ 2247742 h 6858000"/>
              <a:gd name="connsiteX602" fmla="*/ 1125871 w 7467600"/>
              <a:gd name="connsiteY602" fmla="*/ 1989513 h 6858000"/>
              <a:gd name="connsiteX603" fmla="*/ 981574 w 7467600"/>
              <a:gd name="connsiteY603" fmla="*/ 1783157 h 6858000"/>
              <a:gd name="connsiteX604" fmla="*/ 922198 w 7467600"/>
              <a:gd name="connsiteY604" fmla="*/ 1677437 h 6858000"/>
              <a:gd name="connsiteX605" fmla="*/ 869293 w 7467600"/>
              <a:gd name="connsiteY605" fmla="*/ 1583214 h 6858000"/>
              <a:gd name="connsiteX606" fmla="*/ 751431 w 7467600"/>
              <a:gd name="connsiteY606" fmla="*/ 1405731 h 6858000"/>
              <a:gd name="connsiteX607" fmla="*/ 655236 w 7467600"/>
              <a:gd name="connsiteY607" fmla="*/ 1268632 h 6858000"/>
              <a:gd name="connsiteX608" fmla="*/ 6516292 w 7467600"/>
              <a:gd name="connsiteY608" fmla="*/ 1263064 h 6858000"/>
              <a:gd name="connsiteX609" fmla="*/ 5736320 w 7467600"/>
              <a:gd name="connsiteY609" fmla="*/ 1501803 h 6858000"/>
              <a:gd name="connsiteX610" fmla="*/ 6516292 w 7467600"/>
              <a:gd name="connsiteY610" fmla="*/ 1263064 h 6858000"/>
              <a:gd name="connsiteX611" fmla="*/ 291466 w 7467600"/>
              <a:gd name="connsiteY611" fmla="*/ 1250369 h 6858000"/>
              <a:gd name="connsiteX612" fmla="*/ 323180 w 7467600"/>
              <a:gd name="connsiteY612" fmla="*/ 1435283 h 6858000"/>
              <a:gd name="connsiteX613" fmla="*/ 349381 w 7467600"/>
              <a:gd name="connsiteY613" fmla="*/ 1875041 h 6858000"/>
              <a:gd name="connsiteX614" fmla="*/ 374363 w 7467600"/>
              <a:gd name="connsiteY614" fmla="*/ 1506494 h 6858000"/>
              <a:gd name="connsiteX615" fmla="*/ 302168 w 7467600"/>
              <a:gd name="connsiteY615" fmla="*/ 1274495 h 6858000"/>
              <a:gd name="connsiteX616" fmla="*/ 291466 w 7467600"/>
              <a:gd name="connsiteY616" fmla="*/ 1250369 h 6858000"/>
              <a:gd name="connsiteX617" fmla="*/ 678222 w 7467600"/>
              <a:gd name="connsiteY617" fmla="*/ 1248670 h 6858000"/>
              <a:gd name="connsiteX618" fmla="*/ 775536 w 7467600"/>
              <a:gd name="connsiteY618" fmla="*/ 1388015 h 6858000"/>
              <a:gd name="connsiteX619" fmla="*/ 894529 w 7467600"/>
              <a:gd name="connsiteY619" fmla="*/ 1567739 h 6858000"/>
              <a:gd name="connsiteX620" fmla="*/ 948000 w 7467600"/>
              <a:gd name="connsiteY620" fmla="*/ 1663088 h 6858000"/>
              <a:gd name="connsiteX621" fmla="*/ 1006812 w 7467600"/>
              <a:gd name="connsiteY621" fmla="*/ 1767683 h 6858000"/>
              <a:gd name="connsiteX622" fmla="*/ 1149133 w 7467600"/>
              <a:gd name="connsiteY622" fmla="*/ 1971513 h 6858000"/>
              <a:gd name="connsiteX623" fmla="*/ 1333952 w 7467600"/>
              <a:gd name="connsiteY623" fmla="*/ 2251620 h 6858000"/>
              <a:gd name="connsiteX624" fmla="*/ 1337329 w 7467600"/>
              <a:gd name="connsiteY624" fmla="*/ 2258350 h 6858000"/>
              <a:gd name="connsiteX625" fmla="*/ 1014726 w 7467600"/>
              <a:gd name="connsiteY625" fmla="*/ 1615556 h 6858000"/>
              <a:gd name="connsiteX626" fmla="*/ 678222 w 7467600"/>
              <a:gd name="connsiteY626" fmla="*/ 1248670 h 6858000"/>
              <a:gd name="connsiteX627" fmla="*/ 6691602 w 7467600"/>
              <a:gd name="connsiteY627" fmla="*/ 1140573 h 6858000"/>
              <a:gd name="connsiteX628" fmla="*/ 6571100 w 7467600"/>
              <a:gd name="connsiteY628" fmla="*/ 1183662 h 6858000"/>
              <a:gd name="connsiteX629" fmla="*/ 6241687 w 7467600"/>
              <a:gd name="connsiteY629" fmla="*/ 1257600 h 6858000"/>
              <a:gd name="connsiteX630" fmla="*/ 5693009 w 7467600"/>
              <a:gd name="connsiteY630" fmla="*/ 1478256 h 6858000"/>
              <a:gd name="connsiteX631" fmla="*/ 6548420 w 7467600"/>
              <a:gd name="connsiteY631" fmla="*/ 1214599 h 6858000"/>
              <a:gd name="connsiteX632" fmla="*/ 6605473 w 7467600"/>
              <a:gd name="connsiteY632" fmla="*/ 1184686 h 6858000"/>
              <a:gd name="connsiteX633" fmla="*/ 6691602 w 7467600"/>
              <a:gd name="connsiteY633" fmla="*/ 1140573 h 6858000"/>
              <a:gd name="connsiteX634" fmla="*/ 4002475 w 7467600"/>
              <a:gd name="connsiteY634" fmla="*/ 1037802 h 6858000"/>
              <a:gd name="connsiteX635" fmla="*/ 4000324 w 7467600"/>
              <a:gd name="connsiteY635" fmla="*/ 1039362 h 6858000"/>
              <a:gd name="connsiteX636" fmla="*/ 4002862 w 7467600"/>
              <a:gd name="connsiteY636" fmla="*/ 1042866 h 6858000"/>
              <a:gd name="connsiteX637" fmla="*/ 4002475 w 7467600"/>
              <a:gd name="connsiteY637" fmla="*/ 1037802 h 6858000"/>
              <a:gd name="connsiteX638" fmla="*/ 506322 w 7467600"/>
              <a:gd name="connsiteY638" fmla="*/ 1020997 h 6858000"/>
              <a:gd name="connsiteX639" fmla="*/ 533068 w 7467600"/>
              <a:gd name="connsiteY639" fmla="*/ 1029409 h 6858000"/>
              <a:gd name="connsiteX640" fmla="*/ 1232525 w 7467600"/>
              <a:gd name="connsiteY640" fmla="*/ 1804675 h 6858000"/>
              <a:gd name="connsiteX641" fmla="*/ 1388858 w 7467600"/>
              <a:gd name="connsiteY641" fmla="*/ 2368011 h 6858000"/>
              <a:gd name="connsiteX642" fmla="*/ 1384098 w 7467600"/>
              <a:gd name="connsiteY642" fmla="*/ 2378125 h 6858000"/>
              <a:gd name="connsiteX643" fmla="*/ 1425393 w 7467600"/>
              <a:gd name="connsiteY643" fmla="*/ 2589124 h 6858000"/>
              <a:gd name="connsiteX644" fmla="*/ 1424001 w 7467600"/>
              <a:gd name="connsiteY644" fmla="*/ 2597541 h 6858000"/>
              <a:gd name="connsiteX645" fmla="*/ 2152729 w 7467600"/>
              <a:gd name="connsiteY645" fmla="*/ 2864487 h 6858000"/>
              <a:gd name="connsiteX646" fmla="*/ 2020609 w 7467600"/>
              <a:gd name="connsiteY646" fmla="*/ 2539671 h 6858000"/>
              <a:gd name="connsiteX647" fmla="*/ 2018920 w 7467600"/>
              <a:gd name="connsiteY647" fmla="*/ 2536309 h 6858000"/>
              <a:gd name="connsiteX648" fmla="*/ 1342441 w 7467600"/>
              <a:gd name="connsiteY648" fmla="*/ 1173017 h 6858000"/>
              <a:gd name="connsiteX649" fmla="*/ 1367925 w 7467600"/>
              <a:gd name="connsiteY649" fmla="*/ 1135648 h 6858000"/>
              <a:gd name="connsiteX650" fmla="*/ 1771401 w 7467600"/>
              <a:gd name="connsiteY650" fmla="*/ 1806673 h 6858000"/>
              <a:gd name="connsiteX651" fmla="*/ 1972385 w 7467600"/>
              <a:gd name="connsiteY651" fmla="*/ 2198735 h 6858000"/>
              <a:gd name="connsiteX652" fmla="*/ 2040892 w 7467600"/>
              <a:gd name="connsiteY652" fmla="*/ 2405205 h 6858000"/>
              <a:gd name="connsiteX653" fmla="*/ 2131689 w 7467600"/>
              <a:gd name="connsiteY653" fmla="*/ 1936926 h 6858000"/>
              <a:gd name="connsiteX654" fmla="*/ 2454820 w 7467600"/>
              <a:gd name="connsiteY654" fmla="*/ 1248808 h 6858000"/>
              <a:gd name="connsiteX655" fmla="*/ 2492512 w 7467600"/>
              <a:gd name="connsiteY655" fmla="*/ 1302920 h 6858000"/>
              <a:gd name="connsiteX656" fmla="*/ 2081216 w 7467600"/>
              <a:gd name="connsiteY656" fmla="*/ 2527513 h 6858000"/>
              <a:gd name="connsiteX657" fmla="*/ 2081211 w 7467600"/>
              <a:gd name="connsiteY657" fmla="*/ 2528916 h 6858000"/>
              <a:gd name="connsiteX658" fmla="*/ 2199067 w 7467600"/>
              <a:gd name="connsiteY658" fmla="*/ 2884061 h 6858000"/>
              <a:gd name="connsiteX659" fmla="*/ 3192586 w 7467600"/>
              <a:gd name="connsiteY659" fmla="*/ 3411496 h 6858000"/>
              <a:gd name="connsiteX660" fmla="*/ 3182620 w 7467600"/>
              <a:gd name="connsiteY660" fmla="*/ 3483279 h 6858000"/>
              <a:gd name="connsiteX661" fmla="*/ 2435119 w 7467600"/>
              <a:gd name="connsiteY661" fmla="*/ 3080173 h 6858000"/>
              <a:gd name="connsiteX662" fmla="*/ 2410152 w 7467600"/>
              <a:gd name="connsiteY662" fmla="*/ 3063751 h 6858000"/>
              <a:gd name="connsiteX663" fmla="*/ 2408099 w 7467600"/>
              <a:gd name="connsiteY663" fmla="*/ 3064403 h 6858000"/>
              <a:gd name="connsiteX664" fmla="*/ 2407218 w 7467600"/>
              <a:gd name="connsiteY664" fmla="*/ 3070324 h 6858000"/>
              <a:gd name="connsiteX665" fmla="*/ 2380138 w 7467600"/>
              <a:gd name="connsiteY665" fmla="*/ 3099341 h 6858000"/>
              <a:gd name="connsiteX666" fmla="*/ 1765923 w 7467600"/>
              <a:gd name="connsiteY666" fmla="*/ 3581043 h 6858000"/>
              <a:gd name="connsiteX667" fmla="*/ 1702258 w 7467600"/>
              <a:gd name="connsiteY667" fmla="*/ 3612286 h 6858000"/>
              <a:gd name="connsiteX668" fmla="*/ 1538370 w 7467600"/>
              <a:gd name="connsiteY668" fmla="*/ 3811804 h 6858000"/>
              <a:gd name="connsiteX669" fmla="*/ 542867 w 7467600"/>
              <a:gd name="connsiteY669" fmla="*/ 4944092 h 6858000"/>
              <a:gd name="connsiteX670" fmla="*/ 515800 w 7467600"/>
              <a:gd name="connsiteY670" fmla="*/ 4862180 h 6858000"/>
              <a:gd name="connsiteX671" fmla="*/ 909145 w 7467600"/>
              <a:gd name="connsiteY671" fmla="*/ 4199225 h 6858000"/>
              <a:gd name="connsiteX672" fmla="*/ 1214067 w 7467600"/>
              <a:gd name="connsiteY672" fmla="*/ 3908561 h 6858000"/>
              <a:gd name="connsiteX673" fmla="*/ 640967 w 7467600"/>
              <a:gd name="connsiteY673" fmla="*/ 4105601 h 6858000"/>
              <a:gd name="connsiteX674" fmla="*/ 112563 w 7467600"/>
              <a:gd name="connsiteY674" fmla="*/ 4396952 h 6858000"/>
              <a:gd name="connsiteX675" fmla="*/ 0 w 7467600"/>
              <a:gd name="connsiteY675" fmla="*/ 4466006 h 6858000"/>
              <a:gd name="connsiteX676" fmla="*/ 0 w 7467600"/>
              <a:gd name="connsiteY676" fmla="*/ 4233763 h 6858000"/>
              <a:gd name="connsiteX677" fmla="*/ 36881 w 7467600"/>
              <a:gd name="connsiteY677" fmla="*/ 4200118 h 6858000"/>
              <a:gd name="connsiteX678" fmla="*/ 910534 w 7467600"/>
              <a:gd name="connsiteY678" fmla="*/ 3629753 h 6858000"/>
              <a:gd name="connsiteX679" fmla="*/ 1578717 w 7467600"/>
              <a:gd name="connsiteY679" fmla="*/ 3575982 h 6858000"/>
              <a:gd name="connsiteX680" fmla="*/ 2338780 w 7467600"/>
              <a:gd name="connsiteY680" fmla="*/ 3033725 h 6858000"/>
              <a:gd name="connsiteX681" fmla="*/ 1807991 w 7467600"/>
              <a:gd name="connsiteY681" fmla="*/ 2807184 h 6858000"/>
              <a:gd name="connsiteX682" fmla="*/ 1416358 w 7467600"/>
              <a:gd name="connsiteY682" fmla="*/ 3112571 h 6858000"/>
              <a:gd name="connsiteX683" fmla="*/ 939066 w 7467600"/>
              <a:gd name="connsiteY683" fmla="*/ 3378798 h 6858000"/>
              <a:gd name="connsiteX684" fmla="*/ 115099 w 7467600"/>
              <a:gd name="connsiteY684" fmla="*/ 3607650 h 6858000"/>
              <a:gd name="connsiteX685" fmla="*/ 97284 w 7467600"/>
              <a:gd name="connsiteY685" fmla="*/ 3520393 h 6858000"/>
              <a:gd name="connsiteX686" fmla="*/ 922050 w 7467600"/>
              <a:gd name="connsiteY686" fmla="*/ 3074867 h 6858000"/>
              <a:gd name="connsiteX687" fmla="*/ 1405265 w 7467600"/>
              <a:gd name="connsiteY687" fmla="*/ 3016319 h 6858000"/>
              <a:gd name="connsiteX688" fmla="*/ 1407512 w 7467600"/>
              <a:gd name="connsiteY688" fmla="*/ 3018001 h 6858000"/>
              <a:gd name="connsiteX689" fmla="*/ 1726266 w 7467600"/>
              <a:gd name="connsiteY689" fmla="*/ 2777274 h 6858000"/>
              <a:gd name="connsiteX690" fmla="*/ 625390 w 7467600"/>
              <a:gd name="connsiteY690" fmla="*/ 2514541 h 6858000"/>
              <a:gd name="connsiteX691" fmla="*/ 619799 w 7467600"/>
              <a:gd name="connsiteY691" fmla="*/ 2527180 h 6858000"/>
              <a:gd name="connsiteX692" fmla="*/ 310030 w 7467600"/>
              <a:gd name="connsiteY692" fmla="*/ 2771818 h 6858000"/>
              <a:gd name="connsiteX693" fmla="*/ 173877 w 7467600"/>
              <a:gd name="connsiteY693" fmla="*/ 2937056 h 6858000"/>
              <a:gd name="connsiteX694" fmla="*/ 77889 w 7467600"/>
              <a:gd name="connsiteY694" fmla="*/ 3138440 h 6858000"/>
              <a:gd name="connsiteX695" fmla="*/ 0 w 7467600"/>
              <a:gd name="connsiteY695" fmla="*/ 3271395 h 6858000"/>
              <a:gd name="connsiteX696" fmla="*/ 0 w 7467600"/>
              <a:gd name="connsiteY696" fmla="*/ 3153002 h 6858000"/>
              <a:gd name="connsiteX697" fmla="*/ 2386 w 7467600"/>
              <a:gd name="connsiteY697" fmla="*/ 3149203 h 6858000"/>
              <a:gd name="connsiteX698" fmla="*/ 89753 w 7467600"/>
              <a:gd name="connsiteY698" fmla="*/ 2987702 h 6858000"/>
              <a:gd name="connsiteX699" fmla="*/ 76869 w 7467600"/>
              <a:gd name="connsiteY699" fmla="*/ 3005404 h 6858000"/>
              <a:gd name="connsiteX700" fmla="*/ 32049 w 7467600"/>
              <a:gd name="connsiteY700" fmla="*/ 3065814 h 6858000"/>
              <a:gd name="connsiteX701" fmla="*/ 0 w 7467600"/>
              <a:gd name="connsiteY701" fmla="*/ 3108744 h 6858000"/>
              <a:gd name="connsiteX702" fmla="*/ 0 w 7467600"/>
              <a:gd name="connsiteY702" fmla="*/ 3058059 h 6858000"/>
              <a:gd name="connsiteX703" fmla="*/ 7610 w 7467600"/>
              <a:gd name="connsiteY703" fmla="*/ 3047889 h 6858000"/>
              <a:gd name="connsiteX704" fmla="*/ 52419 w 7467600"/>
              <a:gd name="connsiteY704" fmla="*/ 2987479 h 6858000"/>
              <a:gd name="connsiteX705" fmla="*/ 59142 w 7467600"/>
              <a:gd name="connsiteY705" fmla="*/ 2978488 h 6858000"/>
              <a:gd name="connsiteX706" fmla="*/ 0 w 7467600"/>
              <a:gd name="connsiteY706" fmla="*/ 3015334 h 6858000"/>
              <a:gd name="connsiteX707" fmla="*/ 0 w 7467600"/>
              <a:gd name="connsiteY707" fmla="*/ 2914286 h 6858000"/>
              <a:gd name="connsiteX708" fmla="*/ 36383 w 7467600"/>
              <a:gd name="connsiteY708" fmla="*/ 2901128 h 6858000"/>
              <a:gd name="connsiteX709" fmla="*/ 156329 w 7467600"/>
              <a:gd name="connsiteY709" fmla="*/ 2840533 h 6858000"/>
              <a:gd name="connsiteX710" fmla="*/ 358355 w 7467600"/>
              <a:gd name="connsiteY710" fmla="*/ 2620471 h 6858000"/>
              <a:gd name="connsiteX711" fmla="*/ 510577 w 7467600"/>
              <a:gd name="connsiteY711" fmla="*/ 2501244 h 6858000"/>
              <a:gd name="connsiteX712" fmla="*/ 211967 w 7467600"/>
              <a:gd name="connsiteY712" fmla="*/ 2479171 h 6858000"/>
              <a:gd name="connsiteX713" fmla="*/ 0 w 7467600"/>
              <a:gd name="connsiteY713" fmla="*/ 2476398 h 6858000"/>
              <a:gd name="connsiteX714" fmla="*/ 0 w 7467600"/>
              <a:gd name="connsiteY714" fmla="*/ 2389189 h 6858000"/>
              <a:gd name="connsiteX715" fmla="*/ 103062 w 7467600"/>
              <a:gd name="connsiteY715" fmla="*/ 2389518 h 6858000"/>
              <a:gd name="connsiteX716" fmla="*/ 510734 w 7467600"/>
              <a:gd name="connsiteY716" fmla="*/ 2416201 h 6858000"/>
              <a:gd name="connsiteX717" fmla="*/ 279257 w 7467600"/>
              <a:gd name="connsiteY717" fmla="*/ 2092102 h 6858000"/>
              <a:gd name="connsiteX718" fmla="*/ 65265 w 7467600"/>
              <a:gd name="connsiteY718" fmla="*/ 2006049 h 6858000"/>
              <a:gd name="connsiteX719" fmla="*/ 0 w 7467600"/>
              <a:gd name="connsiteY719" fmla="*/ 1982532 h 6858000"/>
              <a:gd name="connsiteX720" fmla="*/ 0 w 7467600"/>
              <a:gd name="connsiteY720" fmla="*/ 1912789 h 6858000"/>
              <a:gd name="connsiteX721" fmla="*/ 97460 w 7467600"/>
              <a:gd name="connsiteY721" fmla="*/ 1953725 h 6858000"/>
              <a:gd name="connsiteX722" fmla="*/ 221272 w 7467600"/>
              <a:gd name="connsiteY722" fmla="*/ 1980766 h 6858000"/>
              <a:gd name="connsiteX723" fmla="*/ 116765 w 7467600"/>
              <a:gd name="connsiteY723" fmla="*/ 1911033 h 6858000"/>
              <a:gd name="connsiteX724" fmla="*/ 16405 w 7467600"/>
              <a:gd name="connsiteY724" fmla="*/ 1803412 h 6858000"/>
              <a:gd name="connsiteX725" fmla="*/ 0 w 7467600"/>
              <a:gd name="connsiteY725" fmla="*/ 1784777 h 6858000"/>
              <a:gd name="connsiteX726" fmla="*/ 0 w 7467600"/>
              <a:gd name="connsiteY726" fmla="*/ 1740082 h 6858000"/>
              <a:gd name="connsiteX727" fmla="*/ 39394 w 7467600"/>
              <a:gd name="connsiteY727" fmla="*/ 1784856 h 6858000"/>
              <a:gd name="connsiteX728" fmla="*/ 135813 w 7467600"/>
              <a:gd name="connsiteY728" fmla="*/ 1888838 h 6858000"/>
              <a:gd name="connsiteX729" fmla="*/ 242575 w 7467600"/>
              <a:gd name="connsiteY729" fmla="*/ 1958841 h 6858000"/>
              <a:gd name="connsiteX730" fmla="*/ 82197 w 7467600"/>
              <a:gd name="connsiteY730" fmla="*/ 1754826 h 6858000"/>
              <a:gd name="connsiteX731" fmla="*/ 0 w 7467600"/>
              <a:gd name="connsiteY731" fmla="*/ 1679650 h 6858000"/>
              <a:gd name="connsiteX732" fmla="*/ 0 w 7467600"/>
              <a:gd name="connsiteY732" fmla="*/ 1602463 h 6858000"/>
              <a:gd name="connsiteX733" fmla="*/ 84689 w 7467600"/>
              <a:gd name="connsiteY733" fmla="*/ 1677442 h 6858000"/>
              <a:gd name="connsiteX734" fmla="*/ 298437 w 7467600"/>
              <a:gd name="connsiteY734" fmla="*/ 1968019 h 6858000"/>
              <a:gd name="connsiteX735" fmla="*/ 227269 w 7467600"/>
              <a:gd name="connsiteY735" fmla="*/ 1114064 h 6858000"/>
              <a:gd name="connsiteX736" fmla="*/ 248003 w 7467600"/>
              <a:gd name="connsiteY736" fmla="*/ 1089613 h 6858000"/>
              <a:gd name="connsiteX737" fmla="*/ 427020 w 7467600"/>
              <a:gd name="connsiteY737" fmla="*/ 1619803 h 6858000"/>
              <a:gd name="connsiteX738" fmla="*/ 340345 w 7467600"/>
              <a:gd name="connsiteY738" fmla="*/ 2027739 h 6858000"/>
              <a:gd name="connsiteX739" fmla="*/ 360865 w 7467600"/>
              <a:gd name="connsiteY739" fmla="*/ 2044827 h 6858000"/>
              <a:gd name="connsiteX740" fmla="*/ 560414 w 7467600"/>
              <a:gd name="connsiteY740" fmla="*/ 2421457 h 6858000"/>
              <a:gd name="connsiteX741" fmla="*/ 1359703 w 7467600"/>
              <a:gd name="connsiteY741" fmla="*/ 2578554 h 6858000"/>
              <a:gd name="connsiteX742" fmla="*/ 1359422 w 7467600"/>
              <a:gd name="connsiteY742" fmla="*/ 2577994 h 6858000"/>
              <a:gd name="connsiteX743" fmla="*/ 828701 w 7467600"/>
              <a:gd name="connsiteY743" fmla="*/ 1839520 h 6858000"/>
              <a:gd name="connsiteX744" fmla="*/ 494427 w 7467600"/>
              <a:gd name="connsiteY744" fmla="*/ 1092333 h 6858000"/>
              <a:gd name="connsiteX745" fmla="*/ 506322 w 7467600"/>
              <a:gd name="connsiteY745" fmla="*/ 1020997 h 6858000"/>
              <a:gd name="connsiteX746" fmla="*/ 4570198 w 7467600"/>
              <a:gd name="connsiteY746" fmla="*/ 978081 h 6858000"/>
              <a:gd name="connsiteX747" fmla="*/ 4523691 w 7467600"/>
              <a:gd name="connsiteY747" fmla="*/ 1127776 h 6858000"/>
              <a:gd name="connsiteX748" fmla="*/ 4509875 w 7467600"/>
              <a:gd name="connsiteY748" fmla="*/ 1167552 h 6858000"/>
              <a:gd name="connsiteX749" fmla="*/ 4478168 w 7467600"/>
              <a:gd name="connsiteY749" fmla="*/ 1260735 h 6858000"/>
              <a:gd name="connsiteX750" fmla="*/ 4409309 w 7467600"/>
              <a:gd name="connsiteY750" fmla="*/ 1666996 h 6858000"/>
              <a:gd name="connsiteX751" fmla="*/ 4370031 w 7467600"/>
              <a:gd name="connsiteY751" fmla="*/ 1955666 h 6858000"/>
              <a:gd name="connsiteX752" fmla="*/ 4570198 w 7467600"/>
              <a:gd name="connsiteY752" fmla="*/ 978081 h 6858000"/>
              <a:gd name="connsiteX753" fmla="*/ 4557898 w 7467600"/>
              <a:gd name="connsiteY753" fmla="*/ 900011 h 6858000"/>
              <a:gd name="connsiteX754" fmla="*/ 4344840 w 7467600"/>
              <a:gd name="connsiteY754" fmla="*/ 1922038 h 6858000"/>
              <a:gd name="connsiteX755" fmla="*/ 4378710 w 7467600"/>
              <a:gd name="connsiteY755" fmla="*/ 1665516 h 6858000"/>
              <a:gd name="connsiteX756" fmla="*/ 4448798 w 7467600"/>
              <a:gd name="connsiteY756" fmla="*/ 1253024 h 6858000"/>
              <a:gd name="connsiteX757" fmla="*/ 4480315 w 7467600"/>
              <a:gd name="connsiteY757" fmla="*/ 1158454 h 6858000"/>
              <a:gd name="connsiteX758" fmla="*/ 4494133 w 7467600"/>
              <a:gd name="connsiteY758" fmla="*/ 1118676 h 6858000"/>
              <a:gd name="connsiteX759" fmla="*/ 4557898 w 7467600"/>
              <a:gd name="connsiteY759" fmla="*/ 900011 h 6858000"/>
              <a:gd name="connsiteX760" fmla="*/ 5870151 w 7467600"/>
              <a:gd name="connsiteY760" fmla="*/ 898890 h 6858000"/>
              <a:gd name="connsiteX761" fmla="*/ 5861335 w 7467600"/>
              <a:gd name="connsiteY761" fmla="*/ 899177 h 6858000"/>
              <a:gd name="connsiteX762" fmla="*/ 5843702 w 7467600"/>
              <a:gd name="connsiteY762" fmla="*/ 899748 h 6858000"/>
              <a:gd name="connsiteX763" fmla="*/ 5651107 w 7467600"/>
              <a:gd name="connsiteY763" fmla="*/ 920306 h 6858000"/>
              <a:gd name="connsiteX764" fmla="*/ 5459407 w 7467600"/>
              <a:gd name="connsiteY764" fmla="*/ 940975 h 6858000"/>
              <a:gd name="connsiteX765" fmla="*/ 5374846 w 7467600"/>
              <a:gd name="connsiteY765" fmla="*/ 941988 h 6858000"/>
              <a:gd name="connsiteX766" fmla="*/ 5256105 w 7467600"/>
              <a:gd name="connsiteY766" fmla="*/ 945632 h 6858000"/>
              <a:gd name="connsiteX767" fmla="*/ 5107071 w 7467600"/>
              <a:gd name="connsiteY767" fmla="*/ 969720 h 6858000"/>
              <a:gd name="connsiteX768" fmla="*/ 4998681 w 7467600"/>
              <a:gd name="connsiteY768" fmla="*/ 988771 h 6858000"/>
              <a:gd name="connsiteX769" fmla="*/ 5870151 w 7467600"/>
              <a:gd name="connsiteY769" fmla="*/ 898890 h 6858000"/>
              <a:gd name="connsiteX770" fmla="*/ 5504425 w 7467600"/>
              <a:gd name="connsiteY770" fmla="*/ 848067 h 6858000"/>
              <a:gd name="connsiteX771" fmla="*/ 4968849 w 7467600"/>
              <a:gd name="connsiteY771" fmla="*/ 962318 h 6858000"/>
              <a:gd name="connsiteX772" fmla="*/ 5104039 w 7467600"/>
              <a:gd name="connsiteY772" fmla="*/ 940634 h 6858000"/>
              <a:gd name="connsiteX773" fmla="*/ 5256311 w 7467600"/>
              <a:gd name="connsiteY773" fmla="*/ 916490 h 6858000"/>
              <a:gd name="connsiteX774" fmla="*/ 5377381 w 7467600"/>
              <a:gd name="connsiteY774" fmla="*/ 912671 h 6858000"/>
              <a:gd name="connsiteX775" fmla="*/ 5460148 w 7467600"/>
              <a:gd name="connsiteY775" fmla="*/ 911442 h 6858000"/>
              <a:gd name="connsiteX776" fmla="*/ 5648971 w 7467600"/>
              <a:gd name="connsiteY776" fmla="*/ 891331 h 6858000"/>
              <a:gd name="connsiteX777" fmla="*/ 5844807 w 7467600"/>
              <a:gd name="connsiteY777" fmla="*/ 870718 h 6858000"/>
              <a:gd name="connsiteX778" fmla="*/ 5862975 w 7467600"/>
              <a:gd name="connsiteY778" fmla="*/ 869756 h 6858000"/>
              <a:gd name="connsiteX779" fmla="*/ 5920887 w 7467600"/>
              <a:gd name="connsiteY779" fmla="*/ 865929 h 6858000"/>
              <a:gd name="connsiteX780" fmla="*/ 5504425 w 7467600"/>
              <a:gd name="connsiteY780" fmla="*/ 848067 h 6858000"/>
              <a:gd name="connsiteX781" fmla="*/ 3607114 w 7467600"/>
              <a:gd name="connsiteY781" fmla="*/ 467441 h 6858000"/>
              <a:gd name="connsiteX782" fmla="*/ 3296242 w 7467600"/>
              <a:gd name="connsiteY782" fmla="*/ 807991 h 6858000"/>
              <a:gd name="connsiteX783" fmla="*/ 3174674 w 7467600"/>
              <a:gd name="connsiteY783" fmla="*/ 919759 h 6858000"/>
              <a:gd name="connsiteX784" fmla="*/ 3042978 w 7467600"/>
              <a:gd name="connsiteY784" fmla="*/ 1054894 h 6858000"/>
              <a:gd name="connsiteX785" fmla="*/ 2968914 w 7467600"/>
              <a:gd name="connsiteY785" fmla="*/ 1133756 h 6858000"/>
              <a:gd name="connsiteX786" fmla="*/ 3103823 w 7467600"/>
              <a:gd name="connsiteY786" fmla="*/ 1026814 h 6858000"/>
              <a:gd name="connsiteX787" fmla="*/ 3607114 w 7467600"/>
              <a:gd name="connsiteY787" fmla="*/ 467441 h 6858000"/>
              <a:gd name="connsiteX788" fmla="*/ 3744487 w 7467600"/>
              <a:gd name="connsiteY788" fmla="*/ 383136 h 6858000"/>
              <a:gd name="connsiteX789" fmla="*/ 3970213 w 7467600"/>
              <a:gd name="connsiteY789" fmla="*/ 995559 h 6858000"/>
              <a:gd name="connsiteX790" fmla="*/ 3744487 w 7467600"/>
              <a:gd name="connsiteY790" fmla="*/ 383136 h 6858000"/>
              <a:gd name="connsiteX791" fmla="*/ 3624562 w 7467600"/>
              <a:gd name="connsiteY791" fmla="*/ 367041 h 6858000"/>
              <a:gd name="connsiteX792" fmla="*/ 3489712 w 7467600"/>
              <a:gd name="connsiteY792" fmla="*/ 485386 h 6858000"/>
              <a:gd name="connsiteX793" fmla="*/ 3182994 w 7467600"/>
              <a:gd name="connsiteY793" fmla="*/ 828265 h 6858000"/>
              <a:gd name="connsiteX794" fmla="*/ 2892114 w 7467600"/>
              <a:gd name="connsiteY794" fmla="*/ 1172635 h 6858000"/>
              <a:gd name="connsiteX795" fmla="*/ 3021459 w 7467600"/>
              <a:gd name="connsiteY795" fmla="*/ 1035385 h 6858000"/>
              <a:gd name="connsiteX796" fmla="*/ 3153873 w 7467600"/>
              <a:gd name="connsiteY796" fmla="*/ 898971 h 6858000"/>
              <a:gd name="connsiteX797" fmla="*/ 3276511 w 7467600"/>
              <a:gd name="connsiteY797" fmla="*/ 786423 h 6858000"/>
              <a:gd name="connsiteX798" fmla="*/ 3584154 w 7467600"/>
              <a:gd name="connsiteY798" fmla="*/ 448218 h 6858000"/>
              <a:gd name="connsiteX799" fmla="*/ 3624562 w 7467600"/>
              <a:gd name="connsiteY799" fmla="*/ 367041 h 6858000"/>
              <a:gd name="connsiteX800" fmla="*/ 3766672 w 7467600"/>
              <a:gd name="connsiteY800" fmla="*/ 359429 h 6858000"/>
              <a:gd name="connsiteX801" fmla="*/ 3996338 w 7467600"/>
              <a:gd name="connsiteY801" fmla="*/ 968237 h 6858000"/>
              <a:gd name="connsiteX802" fmla="*/ 3766672 w 7467600"/>
              <a:gd name="connsiteY802" fmla="*/ 359429 h 6858000"/>
              <a:gd name="connsiteX803" fmla="*/ 5805386 w 7467600"/>
              <a:gd name="connsiteY803" fmla="*/ 239240 h 6858000"/>
              <a:gd name="connsiteX804" fmla="*/ 5736947 w 7467600"/>
              <a:gd name="connsiteY804" fmla="*/ 261367 h 6858000"/>
              <a:gd name="connsiteX805" fmla="*/ 5427012 w 7467600"/>
              <a:gd name="connsiteY805" fmla="*/ 311272 h 6858000"/>
              <a:gd name="connsiteX806" fmla="*/ 5147818 w 7467600"/>
              <a:gd name="connsiteY806" fmla="*/ 322112 h 6858000"/>
              <a:gd name="connsiteX807" fmla="*/ 5060854 w 7467600"/>
              <a:gd name="connsiteY807" fmla="*/ 311882 h 6858000"/>
              <a:gd name="connsiteX808" fmla="*/ 4945989 w 7467600"/>
              <a:gd name="connsiteY808" fmla="*/ 300516 h 6858000"/>
              <a:gd name="connsiteX809" fmla="*/ 5410479 w 7467600"/>
              <a:gd name="connsiteY809" fmla="*/ 348434 h 6858000"/>
              <a:gd name="connsiteX810" fmla="*/ 5805386 w 7467600"/>
              <a:gd name="connsiteY810" fmla="*/ 239240 h 6858000"/>
              <a:gd name="connsiteX811" fmla="*/ 5905192 w 7467600"/>
              <a:gd name="connsiteY811" fmla="*/ 163079 h 6858000"/>
              <a:gd name="connsiteX812" fmla="*/ 5865655 w 7467600"/>
              <a:gd name="connsiteY812" fmla="*/ 171901 h 6858000"/>
              <a:gd name="connsiteX813" fmla="*/ 5259740 w 7467600"/>
              <a:gd name="connsiteY813" fmla="*/ 257013 h 6858000"/>
              <a:gd name="connsiteX814" fmla="*/ 5208466 w 7467600"/>
              <a:gd name="connsiteY814" fmla="*/ 257550 h 6858000"/>
              <a:gd name="connsiteX815" fmla="*/ 4980204 w 7467600"/>
              <a:gd name="connsiteY815" fmla="*/ 271903 h 6858000"/>
              <a:gd name="connsiteX816" fmla="*/ 5068068 w 7467600"/>
              <a:gd name="connsiteY816" fmla="*/ 282244 h 6858000"/>
              <a:gd name="connsiteX817" fmla="*/ 5153231 w 7467600"/>
              <a:gd name="connsiteY817" fmla="*/ 292240 h 6858000"/>
              <a:gd name="connsiteX818" fmla="*/ 5426491 w 7467600"/>
              <a:gd name="connsiteY818" fmla="*/ 281128 h 6858000"/>
              <a:gd name="connsiteX819" fmla="*/ 5731212 w 7467600"/>
              <a:gd name="connsiteY819" fmla="*/ 231951 h 6858000"/>
              <a:gd name="connsiteX820" fmla="*/ 5905192 w 7467600"/>
              <a:gd name="connsiteY820" fmla="*/ 163079 h 6858000"/>
              <a:gd name="connsiteX821" fmla="*/ 5944437 w 7467600"/>
              <a:gd name="connsiteY821" fmla="*/ 113829 h 6858000"/>
              <a:gd name="connsiteX822" fmla="*/ 5825032 w 7467600"/>
              <a:gd name="connsiteY822" fmla="*/ 146405 h 6858000"/>
              <a:gd name="connsiteX823" fmla="*/ 4955599 w 7467600"/>
              <a:gd name="connsiteY823" fmla="*/ 247008 h 6858000"/>
              <a:gd name="connsiteX824" fmla="*/ 5210104 w 7467600"/>
              <a:gd name="connsiteY824" fmla="*/ 228123 h 6858000"/>
              <a:gd name="connsiteX825" fmla="*/ 5261015 w 7467600"/>
              <a:gd name="connsiteY825" fmla="*/ 227087 h 6858000"/>
              <a:gd name="connsiteX826" fmla="*/ 5861181 w 7467600"/>
              <a:gd name="connsiteY826" fmla="*/ 143093 h 6858000"/>
              <a:gd name="connsiteX827" fmla="*/ 5961252 w 7467600"/>
              <a:gd name="connsiteY827" fmla="*/ 114820 h 6858000"/>
              <a:gd name="connsiteX828" fmla="*/ 5944437 w 7467600"/>
              <a:gd name="connsiteY828" fmla="*/ 113829 h 6858000"/>
              <a:gd name="connsiteX829" fmla="*/ 3882765 w 7467600"/>
              <a:gd name="connsiteY829" fmla="*/ 0 h 6858000"/>
              <a:gd name="connsiteX830" fmla="*/ 3995099 w 7467600"/>
              <a:gd name="connsiteY830" fmla="*/ 0 h 6858000"/>
              <a:gd name="connsiteX831" fmla="*/ 4163818 w 7467600"/>
              <a:gd name="connsiteY831" fmla="*/ 234104 h 6858000"/>
              <a:gd name="connsiteX832" fmla="*/ 4172099 w 7467600"/>
              <a:gd name="connsiteY832" fmla="*/ 234207 h 6858000"/>
              <a:gd name="connsiteX833" fmla="*/ 4784282 w 7467600"/>
              <a:gd name="connsiteY833" fmla="*/ 276561 h 6858000"/>
              <a:gd name="connsiteX834" fmla="*/ 4801687 w 7467600"/>
              <a:gd name="connsiteY834" fmla="*/ 267764 h 6858000"/>
              <a:gd name="connsiteX835" fmla="*/ 6082788 w 7467600"/>
              <a:gd name="connsiteY835" fmla="*/ 64119 h 6858000"/>
              <a:gd name="connsiteX836" fmla="*/ 6099442 w 7467600"/>
              <a:gd name="connsiteY836" fmla="*/ 82568 h 6858000"/>
              <a:gd name="connsiteX837" fmla="*/ 4804137 w 7467600"/>
              <a:gd name="connsiteY837" fmla="*/ 320931 h 6858000"/>
              <a:gd name="connsiteX838" fmla="*/ 4227047 w 7467600"/>
              <a:gd name="connsiteY838" fmla="*/ 313415 h 6858000"/>
              <a:gd name="connsiteX839" fmla="*/ 4346041 w 7467600"/>
              <a:gd name="connsiteY839" fmla="*/ 456086 h 6858000"/>
              <a:gd name="connsiteX840" fmla="*/ 4870967 w 7467600"/>
              <a:gd name="connsiteY840" fmla="*/ 963061 h 6858000"/>
              <a:gd name="connsiteX841" fmla="*/ 4889647 w 7467600"/>
              <a:gd name="connsiteY841" fmla="*/ 957147 h 6858000"/>
              <a:gd name="connsiteX842" fmla="*/ 5422504 w 7467600"/>
              <a:gd name="connsiteY842" fmla="*/ 805191 h 6858000"/>
              <a:gd name="connsiteX843" fmla="*/ 6087656 w 7467600"/>
              <a:gd name="connsiteY843" fmla="*/ 826703 h 6858000"/>
              <a:gd name="connsiteX844" fmla="*/ 6058717 w 7467600"/>
              <a:gd name="connsiteY844" fmla="*/ 865992 h 6858000"/>
              <a:gd name="connsiteX845" fmla="*/ 4974153 w 7467600"/>
              <a:gd name="connsiteY845" fmla="*/ 1045456 h 6858000"/>
              <a:gd name="connsiteX846" fmla="*/ 5627835 w 7467600"/>
              <a:gd name="connsiteY846" fmla="*/ 1472077 h 6858000"/>
              <a:gd name="connsiteX847" fmla="*/ 5629817 w 7467600"/>
              <a:gd name="connsiteY847" fmla="*/ 1471412 h 6858000"/>
              <a:gd name="connsiteX848" fmla="*/ 5634124 w 7467600"/>
              <a:gd name="connsiteY848" fmla="*/ 1470572 h 6858000"/>
              <a:gd name="connsiteX849" fmla="*/ 5755832 w 7467600"/>
              <a:gd name="connsiteY849" fmla="*/ 1383886 h 6858000"/>
              <a:gd name="connsiteX850" fmla="*/ 6014186 w 7467600"/>
              <a:gd name="connsiteY850" fmla="*/ 1279799 h 6858000"/>
              <a:gd name="connsiteX851" fmla="*/ 6901619 w 7467600"/>
              <a:gd name="connsiteY851" fmla="*/ 1047874 h 6858000"/>
              <a:gd name="connsiteX852" fmla="*/ 6931566 w 7467600"/>
              <a:gd name="connsiteY852" fmla="*/ 1062034 h 6858000"/>
              <a:gd name="connsiteX853" fmla="*/ 5790982 w 7467600"/>
              <a:gd name="connsiteY853" fmla="*/ 1561380 h 6858000"/>
              <a:gd name="connsiteX854" fmla="*/ 6188971 w 7467600"/>
              <a:gd name="connsiteY854" fmla="*/ 1755168 h 6858000"/>
              <a:gd name="connsiteX855" fmla="*/ 6202446 w 7467600"/>
              <a:gd name="connsiteY855" fmla="*/ 1752268 h 6858000"/>
              <a:gd name="connsiteX856" fmla="*/ 7179560 w 7467600"/>
              <a:gd name="connsiteY856" fmla="*/ 1467551 h 6858000"/>
              <a:gd name="connsiteX857" fmla="*/ 7158730 w 7467600"/>
              <a:gd name="connsiteY857" fmla="*/ 1507835 h 6858000"/>
              <a:gd name="connsiteX858" fmla="*/ 6326959 w 7467600"/>
              <a:gd name="connsiteY858" fmla="*/ 1817686 h 6858000"/>
              <a:gd name="connsiteX859" fmla="*/ 6537433 w 7467600"/>
              <a:gd name="connsiteY859" fmla="*/ 1907790 h 6858000"/>
              <a:gd name="connsiteX860" fmla="*/ 6550221 w 7467600"/>
              <a:gd name="connsiteY860" fmla="*/ 1910729 h 6858000"/>
              <a:gd name="connsiteX861" fmla="*/ 6964438 w 7467600"/>
              <a:gd name="connsiteY861" fmla="*/ 2209505 h 6858000"/>
              <a:gd name="connsiteX862" fmla="*/ 7367862 w 7467600"/>
              <a:gd name="connsiteY862" fmla="*/ 2806833 h 6858000"/>
              <a:gd name="connsiteX863" fmla="*/ 7364329 w 7467600"/>
              <a:gd name="connsiteY863" fmla="*/ 2826907 h 6858000"/>
              <a:gd name="connsiteX864" fmla="*/ 7290545 w 7467600"/>
              <a:gd name="connsiteY864" fmla="*/ 2850663 h 6858000"/>
              <a:gd name="connsiteX865" fmla="*/ 6472036 w 7467600"/>
              <a:gd name="connsiteY865" fmla="*/ 1959003 h 6858000"/>
              <a:gd name="connsiteX866" fmla="*/ 5792897 w 7467600"/>
              <a:gd name="connsiteY866" fmla="*/ 1647747 h 6858000"/>
              <a:gd name="connsiteX867" fmla="*/ 5842751 w 7467600"/>
              <a:gd name="connsiteY867" fmla="*/ 1816112 h 6858000"/>
              <a:gd name="connsiteX868" fmla="*/ 5847424 w 7467600"/>
              <a:gd name="connsiteY868" fmla="*/ 1815776 h 6858000"/>
              <a:gd name="connsiteX869" fmla="*/ 6399821 w 7467600"/>
              <a:gd name="connsiteY869" fmla="*/ 2344799 h 6858000"/>
              <a:gd name="connsiteX870" fmla="*/ 6323232 w 7467600"/>
              <a:gd name="connsiteY870" fmla="*/ 2389634 h 6858000"/>
              <a:gd name="connsiteX871" fmla="*/ 5942958 w 7467600"/>
              <a:gd name="connsiteY871" fmla="*/ 2077708 h 6858000"/>
              <a:gd name="connsiteX872" fmla="*/ 5921559 w 7467600"/>
              <a:gd name="connsiteY872" fmla="*/ 2378596 h 6858000"/>
              <a:gd name="connsiteX873" fmla="*/ 5817651 w 7467600"/>
              <a:gd name="connsiteY873" fmla="*/ 3023919 h 6858000"/>
              <a:gd name="connsiteX874" fmla="*/ 5729634 w 7467600"/>
              <a:gd name="connsiteY874" fmla="*/ 3051849 h 6858000"/>
              <a:gd name="connsiteX875" fmla="*/ 5611018 w 7467600"/>
              <a:gd name="connsiteY875" fmla="*/ 2316769 h 6858000"/>
              <a:gd name="connsiteX876" fmla="*/ 5687608 w 7467600"/>
              <a:gd name="connsiteY876" fmla="*/ 2039972 h 6858000"/>
              <a:gd name="connsiteX877" fmla="*/ 5657554 w 7467600"/>
              <a:gd name="connsiteY877" fmla="*/ 1576445 h 6858000"/>
              <a:gd name="connsiteX878" fmla="*/ 5150475 w 7467600"/>
              <a:gd name="connsiteY878" fmla="*/ 1274012 h 6858000"/>
              <a:gd name="connsiteX879" fmla="*/ 5349142 w 7467600"/>
              <a:gd name="connsiteY879" fmla="*/ 2204405 h 6858000"/>
              <a:gd name="connsiteX880" fmla="*/ 5262214 w 7467600"/>
              <a:gd name="connsiteY880" fmla="*/ 2233836 h 6858000"/>
              <a:gd name="connsiteX881" fmla="*/ 4981539 w 7467600"/>
              <a:gd name="connsiteY881" fmla="*/ 1542201 h 6858000"/>
              <a:gd name="connsiteX882" fmla="*/ 4958461 w 7467600"/>
              <a:gd name="connsiteY882" fmla="*/ 1136957 h 6858000"/>
              <a:gd name="connsiteX883" fmla="*/ 4655015 w 7467600"/>
              <a:gd name="connsiteY883" fmla="*/ 891426 h 6858000"/>
              <a:gd name="connsiteX884" fmla="*/ 4348002 w 7467600"/>
              <a:gd name="connsiteY884" fmla="*/ 2205895 h 6858000"/>
              <a:gd name="connsiteX885" fmla="*/ 4262250 w 7467600"/>
              <a:gd name="connsiteY885" fmla="*/ 2219972 h 6858000"/>
              <a:gd name="connsiteX886" fmla="*/ 4550611 w 7467600"/>
              <a:gd name="connsiteY886" fmla="*/ 817540 h 6858000"/>
              <a:gd name="connsiteX887" fmla="*/ 4564418 w 7467600"/>
              <a:gd name="connsiteY887" fmla="*/ 808293 h 6858000"/>
              <a:gd name="connsiteX888" fmla="*/ 4266388 w 7467600"/>
              <a:gd name="connsiteY888" fmla="*/ 500083 h 6858000"/>
              <a:gd name="connsiteX889" fmla="*/ 4032842 w 7467600"/>
              <a:gd name="connsiteY889" fmla="*/ 211809 h 6858000"/>
              <a:gd name="connsiteX890" fmla="*/ 3882765 w 7467600"/>
              <a:gd name="connsiteY890" fmla="*/ 0 h 6858000"/>
              <a:gd name="connsiteX891" fmla="*/ 3721337 w 7467600"/>
              <a:gd name="connsiteY891" fmla="*/ 0 h 6858000"/>
              <a:gd name="connsiteX892" fmla="*/ 3797544 w 7467600"/>
              <a:gd name="connsiteY892" fmla="*/ 0 h 6858000"/>
              <a:gd name="connsiteX893" fmla="*/ 3775734 w 7467600"/>
              <a:gd name="connsiteY893" fmla="*/ 95131 h 6858000"/>
              <a:gd name="connsiteX894" fmla="*/ 3724807 w 7467600"/>
              <a:gd name="connsiteY894" fmla="*/ 272257 h 6858000"/>
              <a:gd name="connsiteX895" fmla="*/ 3726844 w 7467600"/>
              <a:gd name="connsiteY895" fmla="*/ 282988 h 6858000"/>
              <a:gd name="connsiteX896" fmla="*/ 3742664 w 7467600"/>
              <a:gd name="connsiteY896" fmla="*/ 279918 h 6858000"/>
              <a:gd name="connsiteX897" fmla="*/ 4103910 w 7467600"/>
              <a:gd name="connsiteY897" fmla="*/ 1161917 h 6858000"/>
              <a:gd name="connsiteX898" fmla="*/ 4020269 w 7467600"/>
              <a:gd name="connsiteY898" fmla="*/ 1200406 h 6858000"/>
              <a:gd name="connsiteX899" fmla="*/ 3674882 w 7467600"/>
              <a:gd name="connsiteY899" fmla="*/ 488524 h 6858000"/>
              <a:gd name="connsiteX900" fmla="*/ 3132682 w 7467600"/>
              <a:gd name="connsiteY900" fmla="*/ 1072284 h 6858000"/>
              <a:gd name="connsiteX901" fmla="*/ 2716346 w 7467600"/>
              <a:gd name="connsiteY901" fmla="*/ 1276376 h 6858000"/>
              <a:gd name="connsiteX902" fmla="*/ 2716772 w 7467600"/>
              <a:gd name="connsiteY902" fmla="*/ 1255462 h 6858000"/>
              <a:gd name="connsiteX903" fmla="*/ 3471096 w 7467600"/>
              <a:gd name="connsiteY903" fmla="*/ 437072 h 6858000"/>
              <a:gd name="connsiteX904" fmla="*/ 3639057 w 7467600"/>
              <a:gd name="connsiteY904" fmla="*/ 286334 h 6858000"/>
              <a:gd name="connsiteX905" fmla="*/ 3640309 w 7467600"/>
              <a:gd name="connsiteY905" fmla="*/ 284664 h 6858000"/>
              <a:gd name="connsiteX906" fmla="*/ 3646022 w 7467600"/>
              <a:gd name="connsiteY906" fmla="*/ 276711 h 6858000"/>
              <a:gd name="connsiteX907" fmla="*/ 3707943 w 7467600"/>
              <a:gd name="connsiteY907" fmla="*/ 65958 h 6858000"/>
              <a:gd name="connsiteX908" fmla="*/ 3721337 w 7467600"/>
              <a:gd name="connsiteY908" fmla="*/ 0 h 6858000"/>
              <a:gd name="connsiteX909" fmla="*/ 2867960 w 7467600"/>
              <a:gd name="connsiteY909" fmla="*/ 0 h 6858000"/>
              <a:gd name="connsiteX910" fmla="*/ 2926351 w 7467600"/>
              <a:gd name="connsiteY910" fmla="*/ 0 h 6858000"/>
              <a:gd name="connsiteX911" fmla="*/ 2902823 w 7467600"/>
              <a:gd name="connsiteY911" fmla="*/ 262929 h 6858000"/>
              <a:gd name="connsiteX912" fmla="*/ 2940663 w 7467600"/>
              <a:gd name="connsiteY912" fmla="*/ 140884 h 6858000"/>
              <a:gd name="connsiteX913" fmla="*/ 2947039 w 7467600"/>
              <a:gd name="connsiteY913" fmla="*/ 122524 h 6858000"/>
              <a:gd name="connsiteX914" fmla="*/ 2984316 w 7467600"/>
              <a:gd name="connsiteY914" fmla="*/ 0 h 6858000"/>
              <a:gd name="connsiteX915" fmla="*/ 3016114 w 7467600"/>
              <a:gd name="connsiteY915" fmla="*/ 0 h 6858000"/>
              <a:gd name="connsiteX916" fmla="*/ 2979949 w 7467600"/>
              <a:gd name="connsiteY916" fmla="*/ 119274 h 6858000"/>
              <a:gd name="connsiteX917" fmla="*/ 3023879 w 7467600"/>
              <a:gd name="connsiteY917" fmla="*/ 0 h 6858000"/>
              <a:gd name="connsiteX918" fmla="*/ 3105400 w 7467600"/>
              <a:gd name="connsiteY918" fmla="*/ 0 h 6858000"/>
              <a:gd name="connsiteX919" fmla="*/ 3094669 w 7467600"/>
              <a:gd name="connsiteY919" fmla="*/ 30308 h 6858000"/>
              <a:gd name="connsiteX920" fmla="*/ 2901945 w 7467600"/>
              <a:gd name="connsiteY920" fmla="*/ 466538 h 6858000"/>
              <a:gd name="connsiteX921" fmla="*/ 2815209 w 7467600"/>
              <a:gd name="connsiteY921" fmla="*/ 497361 h 6858000"/>
              <a:gd name="connsiteX922" fmla="*/ 2844845 w 7467600"/>
              <a:gd name="connsiteY922" fmla="*/ 127638 h 6858000"/>
              <a:gd name="connsiteX923" fmla="*/ 2867960 w 7467600"/>
              <a:gd name="connsiteY923" fmla="*/ 0 h 6858000"/>
              <a:gd name="connsiteX924" fmla="*/ 1057230 w 7467600"/>
              <a:gd name="connsiteY924" fmla="*/ 0 h 6858000"/>
              <a:gd name="connsiteX925" fmla="*/ 1111003 w 7467600"/>
              <a:gd name="connsiteY925" fmla="*/ 0 h 6858000"/>
              <a:gd name="connsiteX926" fmla="*/ 1125553 w 7467600"/>
              <a:gd name="connsiteY926" fmla="*/ 52588 h 6858000"/>
              <a:gd name="connsiteX927" fmla="*/ 1304276 w 7467600"/>
              <a:gd name="connsiteY927" fmla="*/ 476275 h 6858000"/>
              <a:gd name="connsiteX928" fmla="*/ 1492066 w 7467600"/>
              <a:gd name="connsiteY928" fmla="*/ 886333 h 6858000"/>
              <a:gd name="connsiteX929" fmla="*/ 1423698 w 7467600"/>
              <a:gd name="connsiteY929" fmla="*/ 710817 h 6858000"/>
              <a:gd name="connsiteX930" fmla="*/ 1357609 w 7467600"/>
              <a:gd name="connsiteY930" fmla="*/ 532892 h 6858000"/>
              <a:gd name="connsiteX931" fmla="*/ 1309550 w 7467600"/>
              <a:gd name="connsiteY931" fmla="*/ 374031 h 6858000"/>
              <a:gd name="connsiteX932" fmla="*/ 1193673 w 7467600"/>
              <a:gd name="connsiteY932" fmla="*/ 49533 h 6858000"/>
              <a:gd name="connsiteX933" fmla="*/ 1164391 w 7467600"/>
              <a:gd name="connsiteY933" fmla="*/ 0 h 6858000"/>
              <a:gd name="connsiteX934" fmla="*/ 1200666 w 7467600"/>
              <a:gd name="connsiteY934" fmla="*/ 0 h 6858000"/>
              <a:gd name="connsiteX935" fmla="*/ 1223408 w 7467600"/>
              <a:gd name="connsiteY935" fmla="*/ 38996 h 6858000"/>
              <a:gd name="connsiteX936" fmla="*/ 1339635 w 7467600"/>
              <a:gd name="connsiteY936" fmla="*/ 365517 h 6858000"/>
              <a:gd name="connsiteX937" fmla="*/ 1387469 w 7467600"/>
              <a:gd name="connsiteY937" fmla="*/ 523079 h 6858000"/>
              <a:gd name="connsiteX938" fmla="*/ 1452685 w 7467600"/>
              <a:gd name="connsiteY938" fmla="*/ 699806 h 6858000"/>
              <a:gd name="connsiteX939" fmla="*/ 1492092 w 7467600"/>
              <a:gd name="connsiteY939" fmla="*/ 800424 h 6858000"/>
              <a:gd name="connsiteX940" fmla="*/ 1455302 w 7467600"/>
              <a:gd name="connsiteY940" fmla="*/ 632913 h 6858000"/>
              <a:gd name="connsiteX941" fmla="*/ 1222336 w 7467600"/>
              <a:gd name="connsiteY941" fmla="*/ 9480 h 6858000"/>
              <a:gd name="connsiteX942" fmla="*/ 1214634 w 7467600"/>
              <a:gd name="connsiteY942" fmla="*/ 0 h 6858000"/>
              <a:gd name="connsiteX943" fmla="*/ 1289827 w 7467600"/>
              <a:gd name="connsiteY943" fmla="*/ 0 h 6858000"/>
              <a:gd name="connsiteX944" fmla="*/ 1321076 w 7467600"/>
              <a:gd name="connsiteY944" fmla="*/ 59722 h 6858000"/>
              <a:gd name="connsiteX945" fmla="*/ 1512579 w 7467600"/>
              <a:gd name="connsiteY945" fmla="*/ 626441 h 6858000"/>
              <a:gd name="connsiteX946" fmla="*/ 1506076 w 7467600"/>
              <a:gd name="connsiteY946" fmla="*/ 1089289 h 6858000"/>
              <a:gd name="connsiteX947" fmla="*/ 1486346 w 7467600"/>
              <a:gd name="connsiteY947" fmla="*/ 1079919 h 6858000"/>
              <a:gd name="connsiteX948" fmla="*/ 1070511 w 7467600"/>
              <a:gd name="connsiteY948" fmla="*/ 48609 h 6858000"/>
              <a:gd name="connsiteX949" fmla="*/ 1057230 w 7467600"/>
              <a:gd name="connsiteY949" fmla="*/ 0 h 6858000"/>
              <a:gd name="connsiteX950" fmla="*/ 43151 w 7467600"/>
              <a:gd name="connsiteY950" fmla="*/ 0 h 6858000"/>
              <a:gd name="connsiteX951" fmla="*/ 95283 w 7467600"/>
              <a:gd name="connsiteY951" fmla="*/ 0 h 6858000"/>
              <a:gd name="connsiteX952" fmla="*/ 300708 w 7467600"/>
              <a:gd name="connsiteY952" fmla="*/ 154571 h 6858000"/>
              <a:gd name="connsiteX953" fmla="*/ 530414 w 7467600"/>
              <a:gd name="connsiteY953" fmla="*/ 354673 h 6858000"/>
              <a:gd name="connsiteX954" fmla="*/ 333785 w 7467600"/>
              <a:gd name="connsiteY954" fmla="*/ 161564 h 6858000"/>
              <a:gd name="connsiteX955" fmla="*/ 147005 w 7467600"/>
              <a:gd name="connsiteY955" fmla="*/ 0 h 6858000"/>
              <a:gd name="connsiteX956" fmla="*/ 272509 w 7467600"/>
              <a:gd name="connsiteY956" fmla="*/ 0 h 6858000"/>
              <a:gd name="connsiteX957" fmla="*/ 326276 w 7467600"/>
              <a:gd name="connsiteY957" fmla="*/ 45847 h 6858000"/>
              <a:gd name="connsiteX958" fmla="*/ 823759 w 7467600"/>
              <a:gd name="connsiteY958" fmla="*/ 574145 h 6858000"/>
              <a:gd name="connsiteX959" fmla="*/ 811254 w 7467600"/>
              <a:gd name="connsiteY959" fmla="*/ 665546 h 6858000"/>
              <a:gd name="connsiteX960" fmla="*/ 154042 w 7467600"/>
              <a:gd name="connsiteY960" fmla="*/ 261522 h 6858000"/>
              <a:gd name="connsiteX961" fmla="*/ 13550 w 7467600"/>
              <a:gd name="connsiteY961" fmla="*/ 158423 h 6858000"/>
              <a:gd name="connsiteX962" fmla="*/ 0 w 7467600"/>
              <a:gd name="connsiteY962" fmla="*/ 146618 h 6858000"/>
              <a:gd name="connsiteX963" fmla="*/ 0 w 7467600"/>
              <a:gd name="connsiteY963" fmla="*/ 59161 h 6858000"/>
              <a:gd name="connsiteX964" fmla="*/ 45427 w 7467600"/>
              <a:gd name="connsiteY964" fmla="*/ 101078 h 6858000"/>
              <a:gd name="connsiteX965" fmla="*/ 630103 w 7467600"/>
              <a:gd name="connsiteY965" fmla="*/ 485885 h 6858000"/>
              <a:gd name="connsiteX966" fmla="*/ 532040 w 7467600"/>
              <a:gd name="connsiteY966" fmla="*/ 399359 h 6858000"/>
              <a:gd name="connsiteX967" fmla="*/ 517618 w 7467600"/>
              <a:gd name="connsiteY967" fmla="*/ 385726 h 6858000"/>
              <a:gd name="connsiteX968" fmla="*/ 285074 w 7467600"/>
              <a:gd name="connsiteY968" fmla="*/ 182755 h 6858000"/>
              <a:gd name="connsiteX969" fmla="*/ 43151 w 7467600"/>
              <a:gd name="connsiteY96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259646 w 7467600"/>
              <a:gd name="connsiteY78" fmla="*/ 5765985 h 6858000"/>
              <a:gd name="connsiteX79" fmla="*/ 7467600 w 7467600"/>
              <a:gd name="connsiteY79" fmla="*/ 6012219 h 6858000"/>
              <a:gd name="connsiteX80" fmla="*/ 7356878 w 7467600"/>
              <a:gd name="connsiteY80" fmla="*/ 5981332 h 6858000"/>
              <a:gd name="connsiteX81" fmla="*/ 7467600 w 7467600"/>
              <a:gd name="connsiteY81" fmla="*/ 6117703 h 6858000"/>
              <a:gd name="connsiteX82" fmla="*/ 7467600 w 7467600"/>
              <a:gd name="connsiteY82" fmla="*/ 6163634 h 6858000"/>
              <a:gd name="connsiteX83" fmla="*/ 7403637 w 7467600"/>
              <a:gd name="connsiteY83" fmla="*/ 6083957 h 6858000"/>
              <a:gd name="connsiteX84" fmla="*/ 7254615 w 7467600"/>
              <a:gd name="connsiteY84" fmla="*/ 5911918 h 6858000"/>
              <a:gd name="connsiteX85" fmla="*/ 7312589 w 7467600"/>
              <a:gd name="connsiteY85" fmla="*/ 5982309 h 6858000"/>
              <a:gd name="connsiteX86" fmla="*/ 7448321 w 7467600"/>
              <a:gd name="connsiteY86" fmla="*/ 6190991 h 6858000"/>
              <a:gd name="connsiteX87" fmla="*/ 7467600 w 7467600"/>
              <a:gd name="connsiteY87" fmla="*/ 6221686 h 6858000"/>
              <a:gd name="connsiteX88" fmla="*/ 7467600 w 7467600"/>
              <a:gd name="connsiteY88" fmla="*/ 6334256 h 6858000"/>
              <a:gd name="connsiteX89" fmla="*/ 7454976 w 7467600"/>
              <a:gd name="connsiteY89" fmla="*/ 6318297 h 6858000"/>
              <a:gd name="connsiteX90" fmla="*/ 1456157 w 7467600"/>
              <a:gd name="connsiteY90" fmla="*/ 5371404 h 6858000"/>
              <a:gd name="connsiteX91" fmla="*/ 1244432 w 7467600"/>
              <a:gd name="connsiteY91" fmla="*/ 5385601 h 6858000"/>
              <a:gd name="connsiteX92" fmla="*/ 973990 w 7467600"/>
              <a:gd name="connsiteY92" fmla="*/ 5424940 h 6858000"/>
              <a:gd name="connsiteX93" fmla="*/ 1103809 w 7467600"/>
              <a:gd name="connsiteY93" fmla="*/ 5433720 h 6858000"/>
              <a:gd name="connsiteX94" fmla="*/ 1123454 w 7467600"/>
              <a:gd name="connsiteY94" fmla="*/ 5435727 h 6858000"/>
              <a:gd name="connsiteX95" fmla="*/ 1737017 w 7467600"/>
              <a:gd name="connsiteY95" fmla="*/ 5452183 h 6858000"/>
              <a:gd name="connsiteX96" fmla="*/ 1824397 w 7467600"/>
              <a:gd name="connsiteY96" fmla="*/ 5447757 h 6858000"/>
              <a:gd name="connsiteX97" fmla="*/ 2070059 w 7467600"/>
              <a:gd name="connsiteY97" fmla="*/ 5441660 h 6858000"/>
              <a:gd name="connsiteX98" fmla="*/ 1456157 w 7467600"/>
              <a:gd name="connsiteY98" fmla="*/ 5371404 h 6858000"/>
              <a:gd name="connsiteX99" fmla="*/ 4988186 w 7467600"/>
              <a:gd name="connsiteY99" fmla="*/ 5216467 h 6858000"/>
              <a:gd name="connsiteX100" fmla="*/ 4777334 w 7467600"/>
              <a:gd name="connsiteY100" fmla="*/ 5406072 h 6858000"/>
              <a:gd name="connsiteX101" fmla="*/ 4718341 w 7467600"/>
              <a:gd name="connsiteY101" fmla="*/ 5468043 h 6858000"/>
              <a:gd name="connsiteX102" fmla="*/ 4604655 w 7467600"/>
              <a:gd name="connsiteY102" fmla="*/ 5583434 h 6858000"/>
              <a:gd name="connsiteX103" fmla="*/ 4565074 w 7467600"/>
              <a:gd name="connsiteY103" fmla="*/ 5618550 h 6858000"/>
              <a:gd name="connsiteX104" fmla="*/ 4988186 w 7467600"/>
              <a:gd name="connsiteY104" fmla="*/ 5216467 h 6858000"/>
              <a:gd name="connsiteX105" fmla="*/ 4978032 w 7467600"/>
              <a:gd name="connsiteY105" fmla="*/ 5183809 h 6858000"/>
              <a:gd name="connsiteX106" fmla="*/ 4463413 w 7467600"/>
              <a:gd name="connsiteY106" fmla="*/ 5615162 h 6858000"/>
              <a:gd name="connsiteX107" fmla="*/ 4358134 w 7467600"/>
              <a:gd name="connsiteY107" fmla="*/ 5742791 h 6858000"/>
              <a:gd name="connsiteX108" fmla="*/ 4376219 w 7467600"/>
              <a:gd name="connsiteY108" fmla="*/ 5729027 h 6858000"/>
              <a:gd name="connsiteX109" fmla="*/ 4582340 w 7467600"/>
              <a:gd name="connsiteY109" fmla="*/ 5561037 h 6858000"/>
              <a:gd name="connsiteX110" fmla="*/ 4694684 w 7467600"/>
              <a:gd name="connsiteY110" fmla="*/ 5447098 h 6858000"/>
              <a:gd name="connsiteX111" fmla="*/ 4754123 w 7467600"/>
              <a:gd name="connsiteY111" fmla="*/ 5384643 h 6858000"/>
              <a:gd name="connsiteX112" fmla="*/ 4978032 w 7467600"/>
              <a:gd name="connsiteY112" fmla="*/ 5183809 h 6858000"/>
              <a:gd name="connsiteX113" fmla="*/ 1903353 w 7467600"/>
              <a:gd name="connsiteY113" fmla="*/ 5044827 h 6858000"/>
              <a:gd name="connsiteX114" fmla="*/ 1936931 w 7467600"/>
              <a:gd name="connsiteY114" fmla="*/ 5093954 h 6858000"/>
              <a:gd name="connsiteX115" fmla="*/ 2195868 w 7467600"/>
              <a:gd name="connsiteY115" fmla="*/ 5396574 h 6858000"/>
              <a:gd name="connsiteX116" fmla="*/ 2088852 w 7467600"/>
              <a:gd name="connsiteY116" fmla="*/ 5166123 h 6858000"/>
              <a:gd name="connsiteX117" fmla="*/ 1958241 w 7467600"/>
              <a:gd name="connsiteY117" fmla="*/ 5067955 h 6858000"/>
              <a:gd name="connsiteX118" fmla="*/ 1903353 w 7467600"/>
              <a:gd name="connsiteY118" fmla="*/ 5044827 h 6858000"/>
              <a:gd name="connsiteX119" fmla="*/ 1979378 w 7467600"/>
              <a:gd name="connsiteY119" fmla="*/ 4769504 h 6858000"/>
              <a:gd name="connsiteX120" fmla="*/ 2882120 w 7467600"/>
              <a:gd name="connsiteY120" fmla="*/ 5064547 h 6858000"/>
              <a:gd name="connsiteX121" fmla="*/ 2793103 w 7467600"/>
              <a:gd name="connsiteY121" fmla="*/ 5039699 h 6858000"/>
              <a:gd name="connsiteX122" fmla="*/ 2770041 w 7467600"/>
              <a:gd name="connsiteY122" fmla="*/ 5033634 h 6858000"/>
              <a:gd name="connsiteX123" fmla="*/ 1979378 w 7467600"/>
              <a:gd name="connsiteY123" fmla="*/ 4769504 h 6858000"/>
              <a:gd name="connsiteX124" fmla="*/ 1927410 w 7467600"/>
              <a:gd name="connsiteY124" fmla="*/ 4716164 h 6858000"/>
              <a:gd name="connsiteX125" fmla="*/ 1959587 w 7467600"/>
              <a:gd name="connsiteY125" fmla="*/ 4728849 h 6858000"/>
              <a:gd name="connsiteX126" fmla="*/ 2777707 w 7467600"/>
              <a:gd name="connsiteY126" fmla="*/ 5003991 h 6858000"/>
              <a:gd name="connsiteX127" fmla="*/ 2800768 w 7467600"/>
              <a:gd name="connsiteY127" fmla="*/ 5010056 h 6858000"/>
              <a:gd name="connsiteX128" fmla="*/ 2879408 w 7467600"/>
              <a:gd name="connsiteY128" fmla="*/ 5031590 h 6858000"/>
              <a:gd name="connsiteX129" fmla="*/ 2862295 w 7467600"/>
              <a:gd name="connsiteY129" fmla="*/ 5022958 h 6858000"/>
              <a:gd name="connsiteX130" fmla="*/ 2813343 w 7467600"/>
              <a:gd name="connsiteY130" fmla="*/ 4998369 h 6858000"/>
              <a:gd name="connsiteX131" fmla="*/ 2646245 w 7467600"/>
              <a:gd name="connsiteY131" fmla="*/ 4930999 h 6858000"/>
              <a:gd name="connsiteX132" fmla="*/ 1999243 w 7467600"/>
              <a:gd name="connsiteY132" fmla="*/ 4730524 h 6858000"/>
              <a:gd name="connsiteX133" fmla="*/ 1979527 w 7467600"/>
              <a:gd name="connsiteY133" fmla="*/ 4726651 h 6858000"/>
              <a:gd name="connsiteX134" fmla="*/ 1927410 w 7467600"/>
              <a:gd name="connsiteY134" fmla="*/ 4716164 h 6858000"/>
              <a:gd name="connsiteX135" fmla="*/ 1997014 w 7467600"/>
              <a:gd name="connsiteY135" fmla="*/ 4698007 h 6858000"/>
              <a:gd name="connsiteX136" fmla="*/ 2005458 w 7467600"/>
              <a:gd name="connsiteY136" fmla="*/ 4699540 h 6858000"/>
              <a:gd name="connsiteX137" fmla="*/ 2657186 w 7467600"/>
              <a:gd name="connsiteY137" fmla="*/ 4901687 h 6858000"/>
              <a:gd name="connsiteX138" fmla="*/ 2826662 w 7467600"/>
              <a:gd name="connsiteY138" fmla="*/ 4970362 h 6858000"/>
              <a:gd name="connsiteX139" fmla="*/ 2876100 w 7467600"/>
              <a:gd name="connsiteY139" fmla="*/ 4995397 h 6858000"/>
              <a:gd name="connsiteX140" fmla="*/ 3042600 w 7467600"/>
              <a:gd name="connsiteY140" fmla="*/ 5059532 h 6858000"/>
              <a:gd name="connsiteX141" fmla="*/ 1997014 w 7467600"/>
              <a:gd name="connsiteY141" fmla="*/ 4698007 h 6858000"/>
              <a:gd name="connsiteX142" fmla="*/ 2305292 w 7467600"/>
              <a:gd name="connsiteY142" fmla="*/ 4219492 h 6858000"/>
              <a:gd name="connsiteX143" fmla="*/ 3360922 w 7467600"/>
              <a:gd name="connsiteY143" fmla="*/ 4529373 h 6858000"/>
              <a:gd name="connsiteX144" fmla="*/ 3492420 w 7467600"/>
              <a:gd name="connsiteY144" fmla="*/ 4510145 h 6858000"/>
              <a:gd name="connsiteX145" fmla="*/ 3364086 w 7467600"/>
              <a:gd name="connsiteY145" fmla="*/ 4480340 h 6858000"/>
              <a:gd name="connsiteX146" fmla="*/ 3225818 w 7467600"/>
              <a:gd name="connsiteY146" fmla="*/ 4411822 h 6858000"/>
              <a:gd name="connsiteX147" fmla="*/ 3129696 w 7467600"/>
              <a:gd name="connsiteY147" fmla="*/ 4360704 h 6858000"/>
              <a:gd name="connsiteX148" fmla="*/ 2814545 w 7467600"/>
              <a:gd name="connsiteY148" fmla="*/ 4282955 h 6858000"/>
              <a:gd name="connsiteX149" fmla="*/ 2305292 w 7467600"/>
              <a:gd name="connsiteY149" fmla="*/ 4219492 h 6858000"/>
              <a:gd name="connsiteX150" fmla="*/ 2626982 w 7467600"/>
              <a:gd name="connsiteY150" fmla="*/ 4206450 h 6858000"/>
              <a:gd name="connsiteX151" fmla="*/ 2490617 w 7467600"/>
              <a:gd name="connsiteY151" fmla="*/ 4206951 h 6858000"/>
              <a:gd name="connsiteX152" fmla="*/ 2819869 w 7467600"/>
              <a:gd name="connsiteY152" fmla="*/ 4252936 h 6858000"/>
              <a:gd name="connsiteX153" fmla="*/ 3143018 w 7467600"/>
              <a:gd name="connsiteY153" fmla="*/ 4332698 h 6858000"/>
              <a:gd name="connsiteX154" fmla="*/ 3241520 w 7467600"/>
              <a:gd name="connsiteY154" fmla="*/ 4385112 h 6858000"/>
              <a:gd name="connsiteX155" fmla="*/ 3374575 w 7467600"/>
              <a:gd name="connsiteY155" fmla="*/ 4451517 h 6858000"/>
              <a:gd name="connsiteX156" fmla="*/ 3505221 w 7467600"/>
              <a:gd name="connsiteY156" fmla="*/ 4480757 h 6858000"/>
              <a:gd name="connsiteX157" fmla="*/ 2626982 w 7467600"/>
              <a:gd name="connsiteY157" fmla="*/ 4206450 h 6858000"/>
              <a:gd name="connsiteX158" fmla="*/ 1310106 w 7467600"/>
              <a:gd name="connsiteY158" fmla="*/ 3943217 h 6858000"/>
              <a:gd name="connsiteX159" fmla="*/ 854994 w 7467600"/>
              <a:gd name="connsiteY159" fmla="*/ 4399136 h 6858000"/>
              <a:gd name="connsiteX160" fmla="*/ 742462 w 7467600"/>
              <a:gd name="connsiteY160" fmla="*/ 4594648 h 6858000"/>
              <a:gd name="connsiteX161" fmla="*/ 820602 w 7467600"/>
              <a:gd name="connsiteY161" fmla="*/ 4485915 h 6858000"/>
              <a:gd name="connsiteX162" fmla="*/ 878295 w 7467600"/>
              <a:gd name="connsiteY162" fmla="*/ 4403594 h 6858000"/>
              <a:gd name="connsiteX163" fmla="*/ 1240607 w 7467600"/>
              <a:gd name="connsiteY163" fmla="*/ 4010401 h 6858000"/>
              <a:gd name="connsiteX164" fmla="*/ 1310106 w 7467600"/>
              <a:gd name="connsiteY164" fmla="*/ 3943217 h 6858000"/>
              <a:gd name="connsiteX165" fmla="*/ 1423113 w 7467600"/>
              <a:gd name="connsiteY165" fmla="*/ 3874565 h 6858000"/>
              <a:gd name="connsiteX166" fmla="*/ 1260565 w 7467600"/>
              <a:gd name="connsiteY166" fmla="*/ 4031982 h 6858000"/>
              <a:gd name="connsiteX167" fmla="*/ 901900 w 7467600"/>
              <a:gd name="connsiteY167" fmla="*/ 4421236 h 6858000"/>
              <a:gd name="connsiteX168" fmla="*/ 845044 w 7467600"/>
              <a:gd name="connsiteY168" fmla="*/ 4502436 h 6858000"/>
              <a:gd name="connsiteX169" fmla="*/ 685926 w 7467600"/>
              <a:gd name="connsiteY169" fmla="*/ 4703069 h 6858000"/>
              <a:gd name="connsiteX170" fmla="*/ 684248 w 7467600"/>
              <a:gd name="connsiteY170" fmla="*/ 4706721 h 6858000"/>
              <a:gd name="connsiteX171" fmla="*/ 1423113 w 7467600"/>
              <a:gd name="connsiteY171" fmla="*/ 3874565 h 6858000"/>
              <a:gd name="connsiteX172" fmla="*/ 3316479 w 7467600"/>
              <a:gd name="connsiteY172" fmla="*/ 3872136 h 6858000"/>
              <a:gd name="connsiteX173" fmla="*/ 3546806 w 7467600"/>
              <a:gd name="connsiteY173" fmla="*/ 4356139 h 6858000"/>
              <a:gd name="connsiteX174" fmla="*/ 3364433 w 7467600"/>
              <a:gd name="connsiteY174" fmla="*/ 3953121 h 6858000"/>
              <a:gd name="connsiteX175" fmla="*/ 3316479 w 7467600"/>
              <a:gd name="connsiteY175" fmla="*/ 3872136 h 6858000"/>
              <a:gd name="connsiteX176" fmla="*/ 3291335 w 7467600"/>
              <a:gd name="connsiteY176" fmla="*/ 3767420 h 6858000"/>
              <a:gd name="connsiteX177" fmla="*/ 3390805 w 7467600"/>
              <a:gd name="connsiteY177" fmla="*/ 3937163 h 6858000"/>
              <a:gd name="connsiteX178" fmla="*/ 3579062 w 7467600"/>
              <a:gd name="connsiteY178" fmla="*/ 4359040 h 6858000"/>
              <a:gd name="connsiteX179" fmla="*/ 3467355 w 7467600"/>
              <a:gd name="connsiteY179" fmla="*/ 3988130 h 6858000"/>
              <a:gd name="connsiteX180" fmla="*/ 3310753 w 7467600"/>
              <a:gd name="connsiteY180" fmla="*/ 3787140 h 6858000"/>
              <a:gd name="connsiteX181" fmla="*/ 3291335 w 7467600"/>
              <a:gd name="connsiteY181" fmla="*/ 3767420 h 6858000"/>
              <a:gd name="connsiteX182" fmla="*/ 1635889 w 7467600"/>
              <a:gd name="connsiteY182" fmla="*/ 3709494 h 6858000"/>
              <a:gd name="connsiteX183" fmla="*/ 1634800 w 7467600"/>
              <a:gd name="connsiteY183" fmla="*/ 3731111 h 6858000"/>
              <a:gd name="connsiteX184" fmla="*/ 1635889 w 7467600"/>
              <a:gd name="connsiteY184" fmla="*/ 3709494 h 6858000"/>
              <a:gd name="connsiteX185" fmla="*/ 1510397 w 7467600"/>
              <a:gd name="connsiteY185" fmla="*/ 3684705 h 6858000"/>
              <a:gd name="connsiteX186" fmla="*/ 1146550 w 7467600"/>
              <a:gd name="connsiteY186" fmla="*/ 3802012 h 6858000"/>
              <a:gd name="connsiteX187" fmla="*/ 698834 w 7467600"/>
              <a:gd name="connsiteY187" fmla="*/ 3952272 h 6858000"/>
              <a:gd name="connsiteX188" fmla="*/ 34256 w 7467600"/>
              <a:gd name="connsiteY188" fmla="*/ 4347603 h 6858000"/>
              <a:gd name="connsiteX189" fmla="*/ 527241 w 7467600"/>
              <a:gd name="connsiteY189" fmla="*/ 4065078 h 6858000"/>
              <a:gd name="connsiteX190" fmla="*/ 1510397 w 7467600"/>
              <a:gd name="connsiteY190" fmla="*/ 3684705 h 6858000"/>
              <a:gd name="connsiteX191" fmla="*/ 1313114 w 7467600"/>
              <a:gd name="connsiteY191" fmla="*/ 3655216 h 6858000"/>
              <a:gd name="connsiteX192" fmla="*/ 1109304 w 7467600"/>
              <a:gd name="connsiteY192" fmla="*/ 3669030 h 6858000"/>
              <a:gd name="connsiteX193" fmla="*/ 8129 w 7467600"/>
              <a:gd name="connsiteY193" fmla="*/ 4330519 h 6858000"/>
              <a:gd name="connsiteX194" fmla="*/ 687572 w 7467600"/>
              <a:gd name="connsiteY194" fmla="*/ 3925629 h 6858000"/>
              <a:gd name="connsiteX195" fmla="*/ 1138365 w 7467600"/>
              <a:gd name="connsiteY195" fmla="*/ 3774515 h 6858000"/>
              <a:gd name="connsiteX196" fmla="*/ 1505579 w 7467600"/>
              <a:gd name="connsiteY196" fmla="*/ 3655526 h 6858000"/>
              <a:gd name="connsiteX197" fmla="*/ 1313114 w 7467600"/>
              <a:gd name="connsiteY197" fmla="*/ 3655216 h 6858000"/>
              <a:gd name="connsiteX198" fmla="*/ 3655073 w 7467600"/>
              <a:gd name="connsiteY198" fmla="*/ 3650884 h 6858000"/>
              <a:gd name="connsiteX199" fmla="*/ 3989938 w 7467600"/>
              <a:gd name="connsiteY199" fmla="*/ 3991685 h 6858000"/>
              <a:gd name="connsiteX200" fmla="*/ 4393907 w 7467600"/>
              <a:gd name="connsiteY200" fmla="*/ 4261258 h 6858000"/>
              <a:gd name="connsiteX201" fmla="*/ 4648051 w 7467600"/>
              <a:gd name="connsiteY201" fmla="*/ 4374051 h 6858000"/>
              <a:gd name="connsiteX202" fmla="*/ 4383389 w 7467600"/>
              <a:gd name="connsiteY202" fmla="*/ 4184369 h 6858000"/>
              <a:gd name="connsiteX203" fmla="*/ 4165508 w 7467600"/>
              <a:gd name="connsiteY203" fmla="*/ 4035196 h 6858000"/>
              <a:gd name="connsiteX204" fmla="*/ 4068162 w 7467600"/>
              <a:gd name="connsiteY204" fmla="*/ 3953394 h 6858000"/>
              <a:gd name="connsiteX205" fmla="*/ 3981416 w 7467600"/>
              <a:gd name="connsiteY205" fmla="*/ 3880482 h 6858000"/>
              <a:gd name="connsiteX206" fmla="*/ 3800147 w 7467600"/>
              <a:gd name="connsiteY206" fmla="*/ 3749872 h 6858000"/>
              <a:gd name="connsiteX207" fmla="*/ 3655073 w 7467600"/>
              <a:gd name="connsiteY207" fmla="*/ 3650884 h 6858000"/>
              <a:gd name="connsiteX208" fmla="*/ 3670252 w 7467600"/>
              <a:gd name="connsiteY208" fmla="*/ 3622798 h 6858000"/>
              <a:gd name="connsiteX209" fmla="*/ 3817258 w 7467600"/>
              <a:gd name="connsiteY209" fmla="*/ 3723577 h 6858000"/>
              <a:gd name="connsiteX210" fmla="*/ 4000461 w 7467600"/>
              <a:gd name="connsiteY210" fmla="*/ 3855966 h 6858000"/>
              <a:gd name="connsiteX211" fmla="*/ 4088180 w 7467600"/>
              <a:gd name="connsiteY211" fmla="*/ 3929774 h 6858000"/>
              <a:gd name="connsiteX212" fmla="*/ 4184555 w 7467600"/>
              <a:gd name="connsiteY212" fmla="*/ 4010683 h 6858000"/>
              <a:gd name="connsiteX213" fmla="*/ 4399563 w 7467600"/>
              <a:gd name="connsiteY213" fmla="*/ 4158106 h 6858000"/>
              <a:gd name="connsiteX214" fmla="*/ 4684469 w 7467600"/>
              <a:gd name="connsiteY214" fmla="*/ 4364680 h 6858000"/>
              <a:gd name="connsiteX215" fmla="*/ 4690271 w 7467600"/>
              <a:gd name="connsiteY215" fmla="*/ 4370034 h 6858000"/>
              <a:gd name="connsiteX216" fmla="*/ 4136093 w 7467600"/>
              <a:gd name="connsiteY216" fmla="*/ 3858466 h 6858000"/>
              <a:gd name="connsiteX217" fmla="*/ 3670252 w 7467600"/>
              <a:gd name="connsiteY217" fmla="*/ 3622798 h 6858000"/>
              <a:gd name="connsiteX218" fmla="*/ 4440129 w 7467600"/>
              <a:gd name="connsiteY218" fmla="*/ 3448571 h 6858000"/>
              <a:gd name="connsiteX219" fmla="*/ 4856525 w 7467600"/>
              <a:gd name="connsiteY219" fmla="*/ 3915351 h 6858000"/>
              <a:gd name="connsiteX220" fmla="*/ 5059055 w 7467600"/>
              <a:gd name="connsiteY220" fmla="*/ 4108918 h 6858000"/>
              <a:gd name="connsiteX221" fmla="*/ 5290070 w 7467600"/>
              <a:gd name="connsiteY221" fmla="*/ 4263619 h 6858000"/>
              <a:gd name="connsiteX222" fmla="*/ 4834991 w 7467600"/>
              <a:gd name="connsiteY222" fmla="*/ 3830985 h 6858000"/>
              <a:gd name="connsiteX223" fmla="*/ 4440129 w 7467600"/>
              <a:gd name="connsiteY223" fmla="*/ 3448571 h 6858000"/>
              <a:gd name="connsiteX224" fmla="*/ 4441737 w 7467600"/>
              <a:gd name="connsiteY224" fmla="*/ 3399734 h 6858000"/>
              <a:gd name="connsiteX225" fmla="*/ 4431236 w 7467600"/>
              <a:gd name="connsiteY225" fmla="*/ 3400954 h 6858000"/>
              <a:gd name="connsiteX226" fmla="*/ 4557150 w 7467600"/>
              <a:gd name="connsiteY226" fmla="*/ 3510023 h 6858000"/>
              <a:gd name="connsiteX227" fmla="*/ 4856936 w 7467600"/>
              <a:gd name="connsiteY227" fmla="*/ 3809146 h 6858000"/>
              <a:gd name="connsiteX228" fmla="*/ 5111996 w 7467600"/>
              <a:gd name="connsiteY228" fmla="*/ 4065759 h 6858000"/>
              <a:gd name="connsiteX229" fmla="*/ 5388878 w 7467600"/>
              <a:gd name="connsiteY229" fmla="*/ 4300185 h 6858000"/>
              <a:gd name="connsiteX230" fmla="*/ 5425556 w 7467600"/>
              <a:gd name="connsiteY230" fmla="*/ 4308967 h 6858000"/>
              <a:gd name="connsiteX231" fmla="*/ 4943646 w 7467600"/>
              <a:gd name="connsiteY231" fmla="*/ 3822916 h 6858000"/>
              <a:gd name="connsiteX232" fmla="*/ 4594837 w 7467600"/>
              <a:gd name="connsiteY232" fmla="*/ 3532274 h 6858000"/>
              <a:gd name="connsiteX233" fmla="*/ 4441737 w 7467600"/>
              <a:gd name="connsiteY233" fmla="*/ 3399734 h 6858000"/>
              <a:gd name="connsiteX234" fmla="*/ 5425834 w 7467600"/>
              <a:gd name="connsiteY234" fmla="*/ 3162785 h 6858000"/>
              <a:gd name="connsiteX235" fmla="*/ 5401644 w 7467600"/>
              <a:gd name="connsiteY235" fmla="*/ 3617847 h 6858000"/>
              <a:gd name="connsiteX236" fmla="*/ 5467256 w 7467600"/>
              <a:gd name="connsiteY236" fmla="*/ 4175494 h 6858000"/>
              <a:gd name="connsiteX237" fmla="*/ 5448069 w 7467600"/>
              <a:gd name="connsiteY237" fmla="*/ 3567554 h 6858000"/>
              <a:gd name="connsiteX238" fmla="*/ 5425834 w 7467600"/>
              <a:gd name="connsiteY238" fmla="*/ 3162785 h 6858000"/>
              <a:gd name="connsiteX239" fmla="*/ 1318687 w 7467600"/>
              <a:gd name="connsiteY239" fmla="*/ 3113840 h 6858000"/>
              <a:gd name="connsiteX240" fmla="*/ 1066793 w 7467600"/>
              <a:gd name="connsiteY240" fmla="*/ 3212171 h 6858000"/>
              <a:gd name="connsiteX241" fmla="*/ 993319 w 7467600"/>
              <a:gd name="connsiteY241" fmla="*/ 3247648 h 6858000"/>
              <a:gd name="connsiteX242" fmla="*/ 853081 w 7467600"/>
              <a:gd name="connsiteY242" fmla="*/ 3312410 h 6858000"/>
              <a:gd name="connsiteX243" fmla="*/ 805957 w 7467600"/>
              <a:gd name="connsiteY243" fmla="*/ 3330443 h 6858000"/>
              <a:gd name="connsiteX244" fmla="*/ 1318687 w 7467600"/>
              <a:gd name="connsiteY244" fmla="*/ 3113840 h 6858000"/>
              <a:gd name="connsiteX245" fmla="*/ 5453702 w 7467600"/>
              <a:gd name="connsiteY245" fmla="*/ 3090882 h 6858000"/>
              <a:gd name="connsiteX246" fmla="*/ 5480135 w 7467600"/>
              <a:gd name="connsiteY246" fmla="*/ 3565802 h 6858000"/>
              <a:gd name="connsiteX247" fmla="*/ 5499023 w 7467600"/>
              <a:gd name="connsiteY247" fmla="*/ 4166310 h 6858000"/>
              <a:gd name="connsiteX248" fmla="*/ 5547022 w 7467600"/>
              <a:gd name="connsiteY248" fmla="*/ 3607838 h 6858000"/>
              <a:gd name="connsiteX249" fmla="*/ 5515964 w 7467600"/>
              <a:gd name="connsiteY249" fmla="*/ 3378541 h 6858000"/>
              <a:gd name="connsiteX250" fmla="*/ 5453702 w 7467600"/>
              <a:gd name="connsiteY250" fmla="*/ 3090882 h 6858000"/>
              <a:gd name="connsiteX251" fmla="*/ 1238695 w 7467600"/>
              <a:gd name="connsiteY251" fmla="*/ 3076820 h 6858000"/>
              <a:gd name="connsiteX252" fmla="*/ 716371 w 7467600"/>
              <a:gd name="connsiteY252" fmla="*/ 3293249 h 6858000"/>
              <a:gd name="connsiteX253" fmla="*/ 579522 w 7467600"/>
              <a:gd name="connsiteY253" fmla="*/ 3371759 h 6858000"/>
              <a:gd name="connsiteX254" fmla="*/ 600288 w 7467600"/>
              <a:gd name="connsiteY254" fmla="*/ 3365555 h 6858000"/>
              <a:gd name="connsiteX255" fmla="*/ 840692 w 7467600"/>
              <a:gd name="connsiteY255" fmla="*/ 3284921 h 6858000"/>
              <a:gd name="connsiteX256" fmla="*/ 979248 w 7467600"/>
              <a:gd name="connsiteY256" fmla="*/ 3221003 h 6858000"/>
              <a:gd name="connsiteX257" fmla="*/ 1053282 w 7467600"/>
              <a:gd name="connsiteY257" fmla="*/ 3185247 h 6858000"/>
              <a:gd name="connsiteX258" fmla="*/ 1320603 w 7467600"/>
              <a:gd name="connsiteY258" fmla="*/ 3081281 h 6858000"/>
              <a:gd name="connsiteX259" fmla="*/ 1238695 w 7467600"/>
              <a:gd name="connsiteY259" fmla="*/ 3076820 h 6858000"/>
              <a:gd name="connsiteX260" fmla="*/ 5425627 w 7467600"/>
              <a:gd name="connsiteY260" fmla="*/ 2954192 h 6858000"/>
              <a:gd name="connsiteX261" fmla="*/ 5470770 w 7467600"/>
              <a:gd name="connsiteY261" fmla="*/ 3005435 h 6858000"/>
              <a:gd name="connsiteX262" fmla="*/ 5519779 w 7467600"/>
              <a:gd name="connsiteY262" fmla="*/ 4359223 h 6858000"/>
              <a:gd name="connsiteX263" fmla="*/ 5520293 w 7467600"/>
              <a:gd name="connsiteY263" fmla="*/ 4360602 h 6858000"/>
              <a:gd name="connsiteX264" fmla="*/ 5767221 w 7467600"/>
              <a:gd name="connsiteY264" fmla="*/ 4665564 h 6858000"/>
              <a:gd name="connsiteX265" fmla="*/ 6937169 w 7467600"/>
              <a:gd name="connsiteY265" fmla="*/ 4815941 h 6858000"/>
              <a:gd name="connsiteX266" fmla="*/ 6953922 w 7467600"/>
              <a:gd name="connsiteY266" fmla="*/ 4890068 h 6858000"/>
              <a:gd name="connsiteX267" fmla="*/ 6071359 w 7467600"/>
              <a:gd name="connsiteY267" fmla="*/ 4770770 h 6858000"/>
              <a:gd name="connsiteX268" fmla="*/ 6038839 w 7467600"/>
              <a:gd name="connsiteY268" fmla="*/ 4764474 h 6858000"/>
              <a:gd name="connsiteX269" fmla="*/ 6038706 w 7467600"/>
              <a:gd name="connsiteY269" fmla="*/ 4763847 h 6858000"/>
              <a:gd name="connsiteX270" fmla="*/ 6037784 w 7467600"/>
              <a:gd name="connsiteY270" fmla="*/ 4764270 h 6858000"/>
              <a:gd name="connsiteX271" fmla="*/ 6038839 w 7467600"/>
              <a:gd name="connsiteY271" fmla="*/ 4764474 h 6858000"/>
              <a:gd name="connsiteX272" fmla="*/ 6040338 w 7467600"/>
              <a:gd name="connsiteY272" fmla="*/ 4771418 h 6858000"/>
              <a:gd name="connsiteX273" fmla="*/ 6024488 w 7467600"/>
              <a:gd name="connsiteY273" fmla="*/ 4809903 h 6858000"/>
              <a:gd name="connsiteX274" fmla="*/ 5599771 w 7467600"/>
              <a:gd name="connsiteY274" fmla="*/ 5509652 h 6858000"/>
              <a:gd name="connsiteX275" fmla="*/ 5548843 w 7467600"/>
              <a:gd name="connsiteY275" fmla="*/ 5563845 h 6858000"/>
              <a:gd name="connsiteX276" fmla="*/ 5940952 w 7467600"/>
              <a:gd name="connsiteY276" fmla="*/ 6250028 h 6858000"/>
              <a:gd name="connsiteX277" fmla="*/ 6043441 w 7467600"/>
              <a:gd name="connsiteY277" fmla="*/ 6665847 h 6858000"/>
              <a:gd name="connsiteX278" fmla="*/ 6093432 w 7467600"/>
              <a:gd name="connsiteY278" fmla="*/ 6858000 h 6858000"/>
              <a:gd name="connsiteX279" fmla="*/ 6034344 w 7467600"/>
              <a:gd name="connsiteY279" fmla="*/ 6858000 h 6858000"/>
              <a:gd name="connsiteX280" fmla="*/ 6026679 w 7467600"/>
              <a:gd name="connsiteY280" fmla="*/ 6836959 h 6858000"/>
              <a:gd name="connsiteX281" fmla="*/ 5800441 w 7467600"/>
              <a:gd name="connsiteY281" fmla="*/ 6335286 h 6858000"/>
              <a:gd name="connsiteX282" fmla="*/ 5526562 w 7467600"/>
              <a:gd name="connsiteY282" fmla="*/ 5705388 h 6858000"/>
              <a:gd name="connsiteX283" fmla="*/ 5519640 w 7467600"/>
              <a:gd name="connsiteY283" fmla="*/ 5683774 h 6858000"/>
              <a:gd name="connsiteX284" fmla="*/ 5844559 w 7467600"/>
              <a:gd name="connsiteY284" fmla="*/ 6553349 h 6858000"/>
              <a:gd name="connsiteX285" fmla="*/ 5975994 w 7467600"/>
              <a:gd name="connsiteY285" fmla="*/ 6858000 h 6858000"/>
              <a:gd name="connsiteX286" fmla="*/ 5898547 w 7467600"/>
              <a:gd name="connsiteY286" fmla="*/ 6858000 h 6858000"/>
              <a:gd name="connsiteX287" fmla="*/ 5682041 w 7467600"/>
              <a:gd name="connsiteY287" fmla="*/ 6355860 h 6858000"/>
              <a:gd name="connsiteX288" fmla="*/ 5461758 w 7467600"/>
              <a:gd name="connsiteY288" fmla="*/ 5820220 h 6858000"/>
              <a:gd name="connsiteX289" fmla="*/ 5237282 w 7467600"/>
              <a:gd name="connsiteY289" fmla="*/ 6579086 h 6858000"/>
              <a:gd name="connsiteX290" fmla="*/ 5115009 w 7467600"/>
              <a:gd name="connsiteY290" fmla="*/ 6858000 h 6858000"/>
              <a:gd name="connsiteX291" fmla="*/ 5028074 w 7467600"/>
              <a:gd name="connsiteY291" fmla="*/ 6858000 h 6858000"/>
              <a:gd name="connsiteX292" fmla="*/ 5079508 w 7467600"/>
              <a:gd name="connsiteY292" fmla="*/ 6749074 h 6858000"/>
              <a:gd name="connsiteX293" fmla="*/ 5371846 w 7467600"/>
              <a:gd name="connsiteY293" fmla="*/ 5924413 h 6858000"/>
              <a:gd name="connsiteX294" fmla="*/ 5270512 w 7467600"/>
              <a:gd name="connsiteY294" fmla="*/ 6138975 h 6858000"/>
              <a:gd name="connsiteX295" fmla="*/ 5062409 w 7467600"/>
              <a:gd name="connsiteY295" fmla="*/ 6653544 h 6858000"/>
              <a:gd name="connsiteX296" fmla="*/ 5036628 w 7467600"/>
              <a:gd name="connsiteY296" fmla="*/ 6754247 h 6858000"/>
              <a:gd name="connsiteX297" fmla="*/ 5009112 w 7467600"/>
              <a:gd name="connsiteY297" fmla="*/ 6858000 h 6858000"/>
              <a:gd name="connsiteX298" fmla="*/ 4976679 w 7467600"/>
              <a:gd name="connsiteY298" fmla="*/ 6858000 h 6858000"/>
              <a:gd name="connsiteX299" fmla="*/ 5006537 w 7467600"/>
              <a:gd name="connsiteY299" fmla="*/ 6747068 h 6858000"/>
              <a:gd name="connsiteX300" fmla="*/ 5032723 w 7467600"/>
              <a:gd name="connsiteY300" fmla="*/ 6644957 h 6858000"/>
              <a:gd name="connsiteX301" fmla="*/ 5242949 w 7467600"/>
              <a:gd name="connsiteY301" fmla="*/ 6125175 h 6858000"/>
              <a:gd name="connsiteX302" fmla="*/ 5286321 w 7467600"/>
              <a:gd name="connsiteY302" fmla="*/ 6033555 h 6858000"/>
              <a:gd name="connsiteX303" fmla="*/ 5008210 w 7467600"/>
              <a:gd name="connsiteY303" fmla="*/ 6649194 h 6858000"/>
              <a:gd name="connsiteX304" fmla="*/ 4986321 w 7467600"/>
              <a:gd name="connsiteY304" fmla="*/ 6765687 h 6858000"/>
              <a:gd name="connsiteX305" fmla="*/ 4973474 w 7467600"/>
              <a:gd name="connsiteY305" fmla="*/ 6858000 h 6858000"/>
              <a:gd name="connsiteX306" fmla="*/ 4907178 w 7467600"/>
              <a:gd name="connsiteY306" fmla="*/ 6858000 h 6858000"/>
              <a:gd name="connsiteX307" fmla="*/ 4910810 w 7467600"/>
              <a:gd name="connsiteY307" fmla="*/ 6829660 h 6858000"/>
              <a:gd name="connsiteX308" fmla="*/ 4987461 w 7467600"/>
              <a:gd name="connsiteY308" fmla="*/ 6432994 h 6858000"/>
              <a:gd name="connsiteX309" fmla="*/ 5179262 w 7467600"/>
              <a:gd name="connsiteY309" fmla="*/ 6035044 h 6858000"/>
              <a:gd name="connsiteX310" fmla="*/ 4689678 w 7467600"/>
              <a:gd name="connsiteY310" fmla="*/ 6440241 h 6858000"/>
              <a:gd name="connsiteX311" fmla="*/ 4477543 w 7467600"/>
              <a:gd name="connsiteY311" fmla="*/ 6674836 h 6858000"/>
              <a:gd name="connsiteX312" fmla="*/ 4329957 w 7467600"/>
              <a:gd name="connsiteY312" fmla="*/ 6858000 h 6858000"/>
              <a:gd name="connsiteX313" fmla="*/ 4218595 w 7467600"/>
              <a:gd name="connsiteY313" fmla="*/ 6858000 h 6858000"/>
              <a:gd name="connsiteX314" fmla="*/ 4368888 w 7467600"/>
              <a:gd name="connsiteY314" fmla="*/ 6668412 h 6858000"/>
              <a:gd name="connsiteX315" fmla="*/ 4563091 w 7467600"/>
              <a:gd name="connsiteY315" fmla="*/ 6442508 h 6858000"/>
              <a:gd name="connsiteX316" fmla="*/ 5387324 w 7467600"/>
              <a:gd name="connsiteY316" fmla="*/ 5705830 h 6858000"/>
              <a:gd name="connsiteX317" fmla="*/ 5073620 w 7467600"/>
              <a:gd name="connsiteY317" fmla="*/ 5955437 h 6858000"/>
              <a:gd name="connsiteX318" fmla="*/ 4689789 w 7467600"/>
              <a:gd name="connsiteY318" fmla="*/ 6268382 h 6858000"/>
              <a:gd name="connsiteX319" fmla="*/ 4418722 w 7467600"/>
              <a:gd name="connsiteY319" fmla="*/ 6570886 h 6858000"/>
              <a:gd name="connsiteX320" fmla="*/ 4214944 w 7467600"/>
              <a:gd name="connsiteY320" fmla="*/ 6858000 h 6858000"/>
              <a:gd name="connsiteX321" fmla="*/ 4177898 w 7467600"/>
              <a:gd name="connsiteY321" fmla="*/ 6858000 h 6858000"/>
              <a:gd name="connsiteX322" fmla="*/ 4391597 w 7467600"/>
              <a:gd name="connsiteY322" fmla="*/ 6556370 h 6858000"/>
              <a:gd name="connsiteX323" fmla="*/ 4668889 w 7467600"/>
              <a:gd name="connsiteY323" fmla="*/ 6246399 h 6858000"/>
              <a:gd name="connsiteX324" fmla="*/ 5055427 w 7467600"/>
              <a:gd name="connsiteY324" fmla="*/ 5931476 h 6858000"/>
              <a:gd name="connsiteX325" fmla="*/ 5371814 w 7467600"/>
              <a:gd name="connsiteY325" fmla="*/ 5678975 h 6858000"/>
              <a:gd name="connsiteX326" fmla="*/ 4987918 w 7467600"/>
              <a:gd name="connsiteY326" fmla="*/ 5838701 h 6858000"/>
              <a:gd name="connsiteX327" fmla="*/ 4317146 w 7467600"/>
              <a:gd name="connsiteY327" fmla="*/ 6587716 h 6858000"/>
              <a:gd name="connsiteX328" fmla="*/ 4171627 w 7467600"/>
              <a:gd name="connsiteY328" fmla="*/ 6858000 h 6858000"/>
              <a:gd name="connsiteX329" fmla="*/ 4081585 w 7467600"/>
              <a:gd name="connsiteY329" fmla="*/ 6858000 h 6858000"/>
              <a:gd name="connsiteX330" fmla="*/ 4238603 w 7467600"/>
              <a:gd name="connsiteY330" fmla="*/ 6559341 h 6858000"/>
              <a:gd name="connsiteX331" fmla="*/ 4778333 w 7467600"/>
              <a:gd name="connsiteY331" fmla="*/ 5873626 h 6858000"/>
              <a:gd name="connsiteX332" fmla="*/ 5414185 w 7467600"/>
              <a:gd name="connsiteY332" fmla="*/ 5573882 h 6858000"/>
              <a:gd name="connsiteX333" fmla="*/ 5959648 w 7467600"/>
              <a:gd name="connsiteY333" fmla="*/ 4760797 h 6858000"/>
              <a:gd name="connsiteX334" fmla="*/ 5355019 w 7467600"/>
              <a:gd name="connsiteY334" fmla="*/ 4734672 h 6858000"/>
              <a:gd name="connsiteX335" fmla="*/ 5083565 w 7467600"/>
              <a:gd name="connsiteY335" fmla="*/ 5179121 h 6858000"/>
              <a:gd name="connsiteX336" fmla="*/ 4713577 w 7467600"/>
              <a:gd name="connsiteY336" fmla="*/ 5616803 h 6858000"/>
              <a:gd name="connsiteX337" fmla="*/ 3989559 w 7467600"/>
              <a:gd name="connsiteY337" fmla="*/ 6145945 h 6858000"/>
              <a:gd name="connsiteX338" fmla="*/ 3939824 w 7467600"/>
              <a:gd name="connsiteY338" fmla="*/ 6066900 h 6858000"/>
              <a:gd name="connsiteX339" fmla="*/ 4584537 w 7467600"/>
              <a:gd name="connsiteY339" fmla="*/ 5324826 h 6858000"/>
              <a:gd name="connsiteX340" fmla="*/ 5037105 w 7467600"/>
              <a:gd name="connsiteY340" fmla="*/ 5088765 h 6858000"/>
              <a:gd name="connsiteX341" fmla="*/ 5039930 w 7467600"/>
              <a:gd name="connsiteY341" fmla="*/ 5089585 h 6858000"/>
              <a:gd name="connsiteX342" fmla="*/ 5263764 w 7467600"/>
              <a:gd name="connsiteY342" fmla="*/ 4735525 h 6858000"/>
              <a:gd name="connsiteX343" fmla="*/ 4086300 w 7467600"/>
              <a:gd name="connsiteY343" fmla="*/ 4884599 h 6858000"/>
              <a:gd name="connsiteX344" fmla="*/ 4085485 w 7467600"/>
              <a:gd name="connsiteY344" fmla="*/ 4899070 h 6858000"/>
              <a:gd name="connsiteX345" fmla="*/ 3871915 w 7467600"/>
              <a:gd name="connsiteY345" fmla="*/ 5253645 h 6858000"/>
              <a:gd name="connsiteX346" fmla="*/ 3799374 w 7467600"/>
              <a:gd name="connsiteY346" fmla="*/ 5466127 h 6858000"/>
              <a:gd name="connsiteX347" fmla="*/ 3498850 w 7467600"/>
              <a:gd name="connsiteY347" fmla="*/ 6661888 h 6858000"/>
              <a:gd name="connsiteX348" fmla="*/ 3399216 w 7467600"/>
              <a:gd name="connsiteY348" fmla="*/ 6858000 h 6858000"/>
              <a:gd name="connsiteX349" fmla="*/ 3303688 w 7467600"/>
              <a:gd name="connsiteY349" fmla="*/ 6858000 h 6858000"/>
              <a:gd name="connsiteX350" fmla="*/ 3391774 w 7467600"/>
              <a:gd name="connsiteY350" fmla="*/ 6697181 h 6858000"/>
              <a:gd name="connsiteX351" fmla="*/ 3735540 w 7467600"/>
              <a:gd name="connsiteY351" fmla="*/ 5546923 h 6858000"/>
              <a:gd name="connsiteX352" fmla="*/ 3729438 w 7467600"/>
              <a:gd name="connsiteY352" fmla="*/ 5569058 h 6858000"/>
              <a:gd name="connsiteX353" fmla="*/ 3707782 w 7467600"/>
              <a:gd name="connsiteY353" fmla="*/ 5644908 h 6858000"/>
              <a:gd name="connsiteX354" fmla="*/ 3583827 w 7467600"/>
              <a:gd name="connsiteY354" fmla="*/ 6039215 h 6858000"/>
              <a:gd name="connsiteX355" fmla="*/ 3547861 w 7467600"/>
              <a:gd name="connsiteY355" fmla="*/ 6129609 h 6858000"/>
              <a:gd name="connsiteX356" fmla="*/ 3490905 w 7467600"/>
              <a:gd name="connsiteY356" fmla="*/ 6277660 h 6858000"/>
              <a:gd name="connsiteX357" fmla="*/ 3455859 w 7467600"/>
              <a:gd name="connsiteY357" fmla="*/ 6391301 h 6858000"/>
              <a:gd name="connsiteX358" fmla="*/ 3429112 w 7467600"/>
              <a:gd name="connsiteY358" fmla="*/ 6479469 h 6858000"/>
              <a:gd name="connsiteX359" fmla="*/ 3304862 w 7467600"/>
              <a:gd name="connsiteY359" fmla="*/ 6796476 h 6858000"/>
              <a:gd name="connsiteX360" fmla="*/ 3276071 w 7467600"/>
              <a:gd name="connsiteY360" fmla="*/ 6858000 h 6858000"/>
              <a:gd name="connsiteX361" fmla="*/ 3240805 w 7467600"/>
              <a:gd name="connsiteY361" fmla="*/ 6858000 h 6858000"/>
              <a:gd name="connsiteX362" fmla="*/ 3275917 w 7467600"/>
              <a:gd name="connsiteY362" fmla="*/ 6783192 h 6858000"/>
              <a:gd name="connsiteX363" fmla="*/ 3399358 w 7467600"/>
              <a:gd name="connsiteY363" fmla="*/ 6469011 h 6858000"/>
              <a:gd name="connsiteX364" fmla="*/ 3425650 w 7467600"/>
              <a:gd name="connsiteY364" fmla="*/ 6381333 h 6858000"/>
              <a:gd name="connsiteX365" fmla="*/ 3460661 w 7467600"/>
              <a:gd name="connsiteY365" fmla="*/ 6266763 h 6858000"/>
              <a:gd name="connsiteX366" fmla="*/ 3518021 w 7467600"/>
              <a:gd name="connsiteY366" fmla="*/ 6117298 h 6858000"/>
              <a:gd name="connsiteX367" fmla="*/ 3554035 w 7467600"/>
              <a:gd name="connsiteY367" fmla="*/ 6027832 h 6858000"/>
              <a:gd name="connsiteX368" fmla="*/ 3677174 w 7467600"/>
              <a:gd name="connsiteY368" fmla="*/ 5636351 h 6858000"/>
              <a:gd name="connsiteX369" fmla="*/ 3698819 w 7467600"/>
              <a:gd name="connsiteY369" fmla="*/ 5560503 h 6858000"/>
              <a:gd name="connsiteX370" fmla="*/ 3702094 w 7467600"/>
              <a:gd name="connsiteY370" fmla="*/ 5549194 h 6858000"/>
              <a:gd name="connsiteX371" fmla="*/ 3398355 w 7467600"/>
              <a:gd name="connsiteY371" fmla="*/ 6094603 h 6858000"/>
              <a:gd name="connsiteX372" fmla="*/ 3193941 w 7467600"/>
              <a:gd name="connsiteY372" fmla="*/ 6798775 h 6858000"/>
              <a:gd name="connsiteX373" fmla="*/ 3184140 w 7467600"/>
              <a:gd name="connsiteY373" fmla="*/ 6858000 h 6858000"/>
              <a:gd name="connsiteX374" fmla="*/ 3099978 w 7467600"/>
              <a:gd name="connsiteY374" fmla="*/ 6858000 h 6858000"/>
              <a:gd name="connsiteX375" fmla="*/ 3101556 w 7467600"/>
              <a:gd name="connsiteY375" fmla="*/ 6843337 h 6858000"/>
              <a:gd name="connsiteX376" fmla="*/ 3370162 w 7467600"/>
              <a:gd name="connsiteY376" fmla="*/ 5785550 h 6858000"/>
              <a:gd name="connsiteX377" fmla="*/ 3746477 w 7467600"/>
              <a:gd name="connsiteY377" fmla="*/ 5377889 h 6858000"/>
              <a:gd name="connsiteX378" fmla="*/ 3863399 w 7467600"/>
              <a:gd name="connsiteY378" fmla="*/ 5087257 h 6858000"/>
              <a:gd name="connsiteX379" fmla="*/ 3968712 w 7467600"/>
              <a:gd name="connsiteY379" fmla="*/ 4913989 h 6858000"/>
              <a:gd name="connsiteX380" fmla="*/ 2792390 w 7467600"/>
              <a:gd name="connsiteY380" fmla="*/ 5382974 h 6858000"/>
              <a:gd name="connsiteX381" fmla="*/ 2714982 w 7467600"/>
              <a:gd name="connsiteY381" fmla="*/ 5427051 h 6858000"/>
              <a:gd name="connsiteX382" fmla="*/ 2813361 w 7467600"/>
              <a:gd name="connsiteY382" fmla="*/ 6023912 h 6858000"/>
              <a:gd name="connsiteX383" fmla="*/ 2688430 w 7467600"/>
              <a:gd name="connsiteY383" fmla="*/ 6801564 h 6858000"/>
              <a:gd name="connsiteX384" fmla="*/ 2629626 w 7467600"/>
              <a:gd name="connsiteY384" fmla="*/ 6763394 h 6858000"/>
              <a:gd name="connsiteX385" fmla="*/ 2565328 w 7467600"/>
              <a:gd name="connsiteY385" fmla="*/ 5516399 h 6858000"/>
              <a:gd name="connsiteX386" fmla="*/ 1922999 w 7467600"/>
              <a:gd name="connsiteY386" fmla="*/ 5980343 h 6858000"/>
              <a:gd name="connsiteX387" fmla="*/ 1950261 w 7467600"/>
              <a:gd name="connsiteY387" fmla="*/ 6405858 h 6858000"/>
              <a:gd name="connsiteX388" fmla="*/ 2365554 w 7467600"/>
              <a:gd name="connsiteY388" fmla="*/ 6759107 h 6858000"/>
              <a:gd name="connsiteX389" fmla="*/ 2424142 w 7467600"/>
              <a:gd name="connsiteY389" fmla="*/ 6858000 h 6858000"/>
              <a:gd name="connsiteX390" fmla="*/ 2395994 w 7467600"/>
              <a:gd name="connsiteY390" fmla="*/ 6858000 h 6858000"/>
              <a:gd name="connsiteX391" fmla="*/ 2392863 w 7467600"/>
              <a:gd name="connsiteY391" fmla="*/ 6852964 h 6858000"/>
              <a:gd name="connsiteX392" fmla="*/ 2017589 w 7467600"/>
              <a:gd name="connsiteY392" fmla="*/ 6493982 h 6858000"/>
              <a:gd name="connsiteX393" fmla="*/ 2147336 w 7467600"/>
              <a:gd name="connsiteY393" fmla="*/ 6594052 h 6858000"/>
              <a:gd name="connsiteX394" fmla="*/ 2207047 w 7467600"/>
              <a:gd name="connsiteY394" fmla="*/ 6654540 h 6858000"/>
              <a:gd name="connsiteX395" fmla="*/ 2299106 w 7467600"/>
              <a:gd name="connsiteY395" fmla="*/ 6778931 h 6858000"/>
              <a:gd name="connsiteX396" fmla="*/ 2314430 w 7467600"/>
              <a:gd name="connsiteY396" fmla="*/ 6801144 h 6858000"/>
              <a:gd name="connsiteX397" fmla="*/ 2352406 w 7467600"/>
              <a:gd name="connsiteY397" fmla="*/ 6858000 h 6858000"/>
              <a:gd name="connsiteX398" fmla="*/ 2314492 w 7467600"/>
              <a:gd name="connsiteY398" fmla="*/ 6858000 h 6858000"/>
              <a:gd name="connsiteX399" fmla="*/ 2288095 w 7467600"/>
              <a:gd name="connsiteY399" fmla="*/ 6818030 h 6858000"/>
              <a:gd name="connsiteX400" fmla="*/ 2272768 w 7467600"/>
              <a:gd name="connsiteY400" fmla="*/ 6795822 h 6858000"/>
              <a:gd name="connsiteX401" fmla="*/ 2182715 w 7467600"/>
              <a:gd name="connsiteY401" fmla="*/ 6675071 h 6858000"/>
              <a:gd name="connsiteX402" fmla="*/ 2032061 w 7467600"/>
              <a:gd name="connsiteY402" fmla="*/ 6541380 h 6858000"/>
              <a:gd name="connsiteX403" fmla="*/ 2257220 w 7467600"/>
              <a:gd name="connsiteY403" fmla="*/ 6826257 h 6858000"/>
              <a:gd name="connsiteX404" fmla="*/ 2281324 w 7467600"/>
              <a:gd name="connsiteY404" fmla="*/ 6858000 h 6858000"/>
              <a:gd name="connsiteX405" fmla="*/ 2242860 w 7467600"/>
              <a:gd name="connsiteY405" fmla="*/ 6858000 h 6858000"/>
              <a:gd name="connsiteX406" fmla="*/ 2232818 w 7467600"/>
              <a:gd name="connsiteY406" fmla="*/ 6844926 h 6858000"/>
              <a:gd name="connsiteX407" fmla="*/ 1990172 w 7467600"/>
              <a:gd name="connsiteY407" fmla="*/ 6542121 h 6858000"/>
              <a:gd name="connsiteX408" fmla="*/ 2124090 w 7467600"/>
              <a:gd name="connsiteY408" fmla="*/ 6761017 h 6858000"/>
              <a:gd name="connsiteX409" fmla="*/ 2200380 w 7467600"/>
              <a:gd name="connsiteY409" fmla="*/ 6858000 h 6858000"/>
              <a:gd name="connsiteX410" fmla="*/ 2147507 w 7467600"/>
              <a:gd name="connsiteY410" fmla="*/ 6858000 h 6858000"/>
              <a:gd name="connsiteX411" fmla="*/ 2070668 w 7467600"/>
              <a:gd name="connsiteY411" fmla="*/ 6761520 h 6858000"/>
              <a:gd name="connsiteX412" fmla="*/ 1975142 w 7467600"/>
              <a:gd name="connsiteY412" fmla="*/ 6585570 h 6858000"/>
              <a:gd name="connsiteX413" fmla="*/ 2050035 w 7467600"/>
              <a:gd name="connsiteY413" fmla="*/ 6813345 h 6858000"/>
              <a:gd name="connsiteX414" fmla="*/ 2063025 w 7467600"/>
              <a:gd name="connsiteY414" fmla="*/ 6858000 h 6858000"/>
              <a:gd name="connsiteX415" fmla="*/ 2021675 w 7467600"/>
              <a:gd name="connsiteY415" fmla="*/ 6858000 h 6858000"/>
              <a:gd name="connsiteX416" fmla="*/ 2019308 w 7467600"/>
              <a:gd name="connsiteY416" fmla="*/ 6847118 h 6858000"/>
              <a:gd name="connsiteX417" fmla="*/ 1938835 w 7467600"/>
              <a:gd name="connsiteY417" fmla="*/ 6551160 h 6858000"/>
              <a:gd name="connsiteX418" fmla="*/ 1953230 w 7467600"/>
              <a:gd name="connsiteY418" fmla="*/ 6759699 h 6858000"/>
              <a:gd name="connsiteX419" fmla="*/ 1956763 w 7467600"/>
              <a:gd name="connsiteY419" fmla="*/ 6778191 h 6858000"/>
              <a:gd name="connsiteX420" fmla="*/ 1967925 w 7467600"/>
              <a:gd name="connsiteY420" fmla="*/ 6858000 h 6858000"/>
              <a:gd name="connsiteX421" fmla="*/ 1936622 w 7467600"/>
              <a:gd name="connsiteY421" fmla="*/ 6858000 h 6858000"/>
              <a:gd name="connsiteX422" fmla="*/ 1926261 w 7467600"/>
              <a:gd name="connsiteY422" fmla="*/ 6784064 h 6858000"/>
              <a:gd name="connsiteX423" fmla="*/ 1922724 w 7467600"/>
              <a:gd name="connsiteY423" fmla="*/ 6765577 h 6858000"/>
              <a:gd name="connsiteX424" fmla="*/ 1904650 w 7467600"/>
              <a:gd name="connsiteY424" fmla="*/ 6639616 h 6858000"/>
              <a:gd name="connsiteX425" fmla="*/ 1885273 w 7467600"/>
              <a:gd name="connsiteY425" fmla="*/ 6858000 h 6858000"/>
              <a:gd name="connsiteX426" fmla="*/ 1854363 w 7467600"/>
              <a:gd name="connsiteY426" fmla="*/ 6858000 h 6858000"/>
              <a:gd name="connsiteX427" fmla="*/ 1880391 w 7467600"/>
              <a:gd name="connsiteY427" fmla="*/ 6603796 h 6858000"/>
              <a:gd name="connsiteX428" fmla="*/ 1818273 w 7467600"/>
              <a:gd name="connsiteY428" fmla="*/ 6715729 h 6858000"/>
              <a:gd name="connsiteX429" fmla="*/ 1794691 w 7467600"/>
              <a:gd name="connsiteY429" fmla="*/ 6843239 h 6858000"/>
              <a:gd name="connsiteX430" fmla="*/ 1794914 w 7467600"/>
              <a:gd name="connsiteY430" fmla="*/ 6858000 h 6858000"/>
              <a:gd name="connsiteX431" fmla="*/ 1746128 w 7467600"/>
              <a:gd name="connsiteY431" fmla="*/ 6858000 h 6858000"/>
              <a:gd name="connsiteX432" fmla="*/ 1753934 w 7467600"/>
              <a:gd name="connsiteY432" fmla="*/ 6724796 h 6858000"/>
              <a:gd name="connsiteX433" fmla="*/ 1792053 w 7467600"/>
              <a:gd name="connsiteY433" fmla="*/ 6572396 h 6858000"/>
              <a:gd name="connsiteX434" fmla="*/ 1862248 w 7467600"/>
              <a:gd name="connsiteY434" fmla="*/ 6266397 h 6858000"/>
              <a:gd name="connsiteX435" fmla="*/ 1862250 w 7467600"/>
              <a:gd name="connsiteY435" fmla="*/ 6033531 h 6858000"/>
              <a:gd name="connsiteX436" fmla="*/ 1211999 w 7467600"/>
              <a:gd name="connsiteY436" fmla="*/ 6683610 h 6858000"/>
              <a:gd name="connsiteX437" fmla="*/ 1213266 w 7467600"/>
              <a:gd name="connsiteY437" fmla="*/ 6691947 h 6858000"/>
              <a:gd name="connsiteX438" fmla="*/ 1203370 w 7467600"/>
              <a:gd name="connsiteY438" fmla="*/ 6850676 h 6858000"/>
              <a:gd name="connsiteX439" fmla="*/ 1203671 w 7467600"/>
              <a:gd name="connsiteY439" fmla="*/ 6858000 h 6858000"/>
              <a:gd name="connsiteX440" fmla="*/ 1143180 w 7467600"/>
              <a:gd name="connsiteY440" fmla="*/ 6858000 h 6858000"/>
              <a:gd name="connsiteX441" fmla="*/ 1142176 w 7467600"/>
              <a:gd name="connsiteY441" fmla="*/ 6766045 h 6858000"/>
              <a:gd name="connsiteX442" fmla="*/ 1067484 w 7467600"/>
              <a:gd name="connsiteY442" fmla="*/ 6858000 h 6858000"/>
              <a:gd name="connsiteX443" fmla="*/ 953928 w 7467600"/>
              <a:gd name="connsiteY443" fmla="*/ 6858000 h 6858000"/>
              <a:gd name="connsiteX444" fmla="*/ 959715 w 7467600"/>
              <a:gd name="connsiteY444" fmla="*/ 6850185 h 6858000"/>
              <a:gd name="connsiteX445" fmla="*/ 1483788 w 7467600"/>
              <a:gd name="connsiteY445" fmla="*/ 6259174 h 6858000"/>
              <a:gd name="connsiteX446" fmla="*/ 1100671 w 7467600"/>
              <a:gd name="connsiteY446" fmla="*/ 6252137 h 6858000"/>
              <a:gd name="connsiteX447" fmla="*/ 1090144 w 7467600"/>
              <a:gd name="connsiteY447" fmla="*/ 6256748 h 6858000"/>
              <a:gd name="connsiteX448" fmla="*/ 1095872 w 7467600"/>
              <a:gd name="connsiteY448" fmla="*/ 6271892 h 6858000"/>
              <a:gd name="connsiteX449" fmla="*/ 262785 w 7467600"/>
              <a:gd name="connsiteY449" fmla="*/ 6845450 h 6858000"/>
              <a:gd name="connsiteX450" fmla="*/ 209968 w 7467600"/>
              <a:gd name="connsiteY450" fmla="*/ 6770713 h 6858000"/>
              <a:gd name="connsiteX451" fmla="*/ 873460 w 7467600"/>
              <a:gd name="connsiteY451" fmla="*/ 6253768 h 6858000"/>
              <a:gd name="connsiteX452" fmla="*/ 192686 w 7467600"/>
              <a:gd name="connsiteY452" fmla="*/ 5849257 h 6858000"/>
              <a:gd name="connsiteX453" fmla="*/ 4696 w 7467600"/>
              <a:gd name="connsiteY453" fmla="*/ 5697668 h 6858000"/>
              <a:gd name="connsiteX454" fmla="*/ 0 w 7467600"/>
              <a:gd name="connsiteY454" fmla="*/ 5689984 h 6858000"/>
              <a:gd name="connsiteX455" fmla="*/ 0 w 7467600"/>
              <a:gd name="connsiteY455" fmla="*/ 5513472 h 6858000"/>
              <a:gd name="connsiteX456" fmla="*/ 174101 w 7467600"/>
              <a:gd name="connsiteY456" fmla="*/ 5620277 h 6858000"/>
              <a:gd name="connsiteX457" fmla="*/ 891800 w 7467600"/>
              <a:gd name="connsiteY457" fmla="*/ 6036935 h 6858000"/>
              <a:gd name="connsiteX458" fmla="*/ 1072219 w 7467600"/>
              <a:gd name="connsiteY458" fmla="*/ 6169443 h 6858000"/>
              <a:gd name="connsiteX459" fmla="*/ 1074117 w 7467600"/>
              <a:gd name="connsiteY459" fmla="*/ 6170301 h 6858000"/>
              <a:gd name="connsiteX460" fmla="*/ 1083114 w 7467600"/>
              <a:gd name="connsiteY460" fmla="*/ 6174131 h 6858000"/>
              <a:gd name="connsiteX461" fmla="*/ 1543010 w 7467600"/>
              <a:gd name="connsiteY461" fmla="*/ 6191140 h 6858000"/>
              <a:gd name="connsiteX462" fmla="*/ 1551080 w 7467600"/>
              <a:gd name="connsiteY462" fmla="*/ 6195006 h 6858000"/>
              <a:gd name="connsiteX463" fmla="*/ 2345443 w 7467600"/>
              <a:gd name="connsiteY463" fmla="*/ 5549882 h 6858000"/>
              <a:gd name="connsiteX464" fmla="*/ 1721499 w 7467600"/>
              <a:gd name="connsiteY464" fmla="*/ 5599969 h 6858000"/>
              <a:gd name="connsiteX465" fmla="*/ 767716 w 7467600"/>
              <a:gd name="connsiteY465" fmla="*/ 5472768 h 6858000"/>
              <a:gd name="connsiteX466" fmla="*/ 722147 w 7467600"/>
              <a:gd name="connsiteY466" fmla="*/ 5393091 h 6858000"/>
              <a:gd name="connsiteX467" fmla="*/ 1485552 w 7467600"/>
              <a:gd name="connsiteY467" fmla="*/ 5313202 h 6858000"/>
              <a:gd name="connsiteX468" fmla="*/ 2143004 w 7467600"/>
              <a:gd name="connsiteY468" fmla="*/ 5402420 h 6858000"/>
              <a:gd name="connsiteX469" fmla="*/ 1933391 w 7467600"/>
              <a:gd name="connsiteY469" fmla="*/ 5156971 h 6858000"/>
              <a:gd name="connsiteX470" fmla="*/ 1827118 w 7467600"/>
              <a:gd name="connsiteY470" fmla="*/ 4968410 h 6858000"/>
              <a:gd name="connsiteX471" fmla="*/ 1837349 w 7467600"/>
              <a:gd name="connsiteY471" fmla="*/ 4956357 h 6858000"/>
              <a:gd name="connsiteX472" fmla="*/ 2162835 w 7467600"/>
              <a:gd name="connsiteY472" fmla="*/ 5187853 h 6858000"/>
              <a:gd name="connsiteX473" fmla="*/ 2257167 w 7467600"/>
              <a:gd name="connsiteY473" fmla="*/ 5462123 h 6858000"/>
              <a:gd name="connsiteX474" fmla="*/ 2261598 w 7467600"/>
              <a:gd name="connsiteY474" fmla="*/ 5467998 h 6858000"/>
              <a:gd name="connsiteX475" fmla="*/ 2437177 w 7467600"/>
              <a:gd name="connsiteY475" fmla="*/ 5479608 h 6858000"/>
              <a:gd name="connsiteX476" fmla="*/ 2445247 w 7467600"/>
              <a:gd name="connsiteY476" fmla="*/ 5483476 h 6858000"/>
              <a:gd name="connsiteX477" fmla="*/ 2743626 w 7467600"/>
              <a:gd name="connsiteY477" fmla="*/ 5304819 h 6858000"/>
              <a:gd name="connsiteX478" fmla="*/ 3048102 w 7467600"/>
              <a:gd name="connsiteY478" fmla="*/ 5150595 h 6858000"/>
              <a:gd name="connsiteX479" fmla="*/ 1799414 w 7467600"/>
              <a:gd name="connsiteY479" fmla="*/ 4694732 h 6858000"/>
              <a:gd name="connsiteX480" fmla="*/ 1771735 w 7467600"/>
              <a:gd name="connsiteY480" fmla="*/ 4619929 h 6858000"/>
              <a:gd name="connsiteX481" fmla="*/ 3104273 w 7467600"/>
              <a:gd name="connsiteY481" fmla="*/ 5076159 h 6858000"/>
              <a:gd name="connsiteX482" fmla="*/ 3113245 w 7467600"/>
              <a:gd name="connsiteY482" fmla="*/ 5090705 h 6858000"/>
              <a:gd name="connsiteX483" fmla="*/ 3126294 w 7467600"/>
              <a:gd name="connsiteY483" fmla="*/ 5114400 h 6858000"/>
              <a:gd name="connsiteX484" fmla="*/ 3937433 w 7467600"/>
              <a:gd name="connsiteY484" fmla="*/ 4830473 h 6858000"/>
              <a:gd name="connsiteX485" fmla="*/ 3590475 w 7467600"/>
              <a:gd name="connsiteY485" fmla="*/ 4597974 h 6858000"/>
              <a:gd name="connsiteX486" fmla="*/ 3100264 w 7467600"/>
              <a:gd name="connsiteY486" fmla="*/ 4579845 h 6858000"/>
              <a:gd name="connsiteX487" fmla="*/ 2183576 w 7467600"/>
              <a:gd name="connsiteY487" fmla="*/ 4227150 h 6858000"/>
              <a:gd name="connsiteX488" fmla="*/ 2151029 w 7467600"/>
              <a:gd name="connsiteY488" fmla="*/ 4146947 h 6858000"/>
              <a:gd name="connsiteX489" fmla="*/ 3563434 w 7467600"/>
              <a:gd name="connsiteY489" fmla="*/ 4469115 h 6858000"/>
              <a:gd name="connsiteX490" fmla="*/ 3177952 w 7467600"/>
              <a:gd name="connsiteY490" fmla="*/ 3657386 h 6858000"/>
              <a:gd name="connsiteX491" fmla="*/ 3189263 w 7467600"/>
              <a:gd name="connsiteY491" fmla="*/ 3625726 h 6858000"/>
              <a:gd name="connsiteX492" fmla="*/ 3560912 w 7467600"/>
              <a:gd name="connsiteY492" fmla="*/ 4079863 h 6858000"/>
              <a:gd name="connsiteX493" fmla="*/ 3626636 w 7467600"/>
              <a:gd name="connsiteY493" fmla="*/ 4512230 h 6858000"/>
              <a:gd name="connsiteX494" fmla="*/ 3653088 w 7467600"/>
              <a:gd name="connsiteY494" fmla="*/ 4521417 h 6858000"/>
              <a:gd name="connsiteX495" fmla="*/ 3988128 w 7467600"/>
              <a:gd name="connsiteY495" fmla="*/ 4817267 h 6858000"/>
              <a:gd name="connsiteX496" fmla="*/ 4830582 w 7467600"/>
              <a:gd name="connsiteY496" fmla="*/ 4676000 h 6858000"/>
              <a:gd name="connsiteX497" fmla="*/ 4830100 w 7467600"/>
              <a:gd name="connsiteY497" fmla="*/ 4675554 h 6858000"/>
              <a:gd name="connsiteX498" fmla="*/ 4036318 w 7467600"/>
              <a:gd name="connsiteY498" fmla="*/ 4147013 h 6858000"/>
              <a:gd name="connsiteX499" fmla="*/ 3432098 w 7467600"/>
              <a:gd name="connsiteY499" fmla="*/ 3537312 h 6858000"/>
              <a:gd name="connsiteX500" fmla="*/ 3446761 w 7467600"/>
              <a:gd name="connsiteY500" fmla="*/ 3461278 h 6858000"/>
              <a:gd name="connsiteX501" fmla="*/ 4419733 w 7467600"/>
              <a:gd name="connsiteY501" fmla="*/ 3963555 h 6858000"/>
              <a:gd name="connsiteX502" fmla="*/ 4781371 w 7467600"/>
              <a:gd name="connsiteY502" fmla="*/ 4458604 h 6858000"/>
              <a:gd name="connsiteX503" fmla="*/ 4780440 w 7467600"/>
              <a:gd name="connsiteY503" fmla="*/ 4470290 h 6858000"/>
              <a:gd name="connsiteX504" fmla="*/ 4898954 w 7467600"/>
              <a:gd name="connsiteY504" fmla="*/ 4662092 h 6858000"/>
              <a:gd name="connsiteX505" fmla="*/ 4900699 w 7467600"/>
              <a:gd name="connsiteY505" fmla="*/ 4670867 h 6858000"/>
              <a:gd name="connsiteX506" fmla="*/ 5714511 w 7467600"/>
              <a:gd name="connsiteY506" fmla="*/ 4663483 h 6858000"/>
              <a:gd name="connsiteX507" fmla="*/ 5464793 w 7467600"/>
              <a:gd name="connsiteY507" fmla="*/ 4393556 h 6858000"/>
              <a:gd name="connsiteX508" fmla="*/ 5461897 w 7467600"/>
              <a:gd name="connsiteY508" fmla="*/ 4390879 h 6858000"/>
              <a:gd name="connsiteX509" fmla="*/ 4294126 w 7467600"/>
              <a:gd name="connsiteY509" fmla="*/ 3303048 h 6858000"/>
              <a:gd name="connsiteX510" fmla="*/ 4305321 w 7467600"/>
              <a:gd name="connsiteY510" fmla="*/ 3256953 h 6858000"/>
              <a:gd name="connsiteX511" fmla="*/ 4949299 w 7467600"/>
              <a:gd name="connsiteY511" fmla="*/ 3766336 h 6858000"/>
              <a:gd name="connsiteX512" fmla="*/ 5291452 w 7467600"/>
              <a:gd name="connsiteY512" fmla="*/ 4076801 h 6858000"/>
              <a:gd name="connsiteX513" fmla="*/ 5434998 w 7467600"/>
              <a:gd name="connsiteY513" fmla="*/ 4254100 h 6858000"/>
              <a:gd name="connsiteX514" fmla="*/ 5351015 w 7467600"/>
              <a:gd name="connsiteY514" fmla="*/ 3760989 h 6858000"/>
              <a:gd name="connsiteX515" fmla="*/ 5413780 w 7467600"/>
              <a:gd name="connsiteY515" fmla="*/ 2966265 h 6858000"/>
              <a:gd name="connsiteX516" fmla="*/ 5425627 w 7467600"/>
              <a:gd name="connsiteY516" fmla="*/ 2954192 h 6858000"/>
              <a:gd name="connsiteX517" fmla="*/ 6604735 w 7467600"/>
              <a:gd name="connsiteY517" fmla="*/ 2041381 h 6858000"/>
              <a:gd name="connsiteX518" fmla="*/ 7204487 w 7467600"/>
              <a:gd name="connsiteY518" fmla="*/ 2742112 h 6858000"/>
              <a:gd name="connsiteX519" fmla="*/ 7131592 w 7467600"/>
              <a:gd name="connsiteY519" fmla="*/ 2672096 h 6858000"/>
              <a:gd name="connsiteX520" fmla="*/ 6996344 w 7467600"/>
              <a:gd name="connsiteY520" fmla="*/ 2518310 h 6858000"/>
              <a:gd name="connsiteX521" fmla="*/ 6735495 w 7467600"/>
              <a:gd name="connsiteY521" fmla="*/ 2196890 h 6858000"/>
              <a:gd name="connsiteX522" fmla="*/ 6721901 w 7467600"/>
              <a:gd name="connsiteY522" fmla="*/ 2179274 h 6858000"/>
              <a:gd name="connsiteX523" fmla="*/ 6604735 w 7467600"/>
              <a:gd name="connsiteY523" fmla="*/ 2041381 h 6858000"/>
              <a:gd name="connsiteX524" fmla="*/ 6591670 w 7467600"/>
              <a:gd name="connsiteY524" fmla="*/ 1988277 h 6858000"/>
              <a:gd name="connsiteX525" fmla="*/ 6747349 w 7467600"/>
              <a:gd name="connsiteY525" fmla="*/ 2160069 h 6858000"/>
              <a:gd name="connsiteX526" fmla="*/ 6760943 w 7467600"/>
              <a:gd name="connsiteY526" fmla="*/ 2177686 h 6858000"/>
              <a:gd name="connsiteX527" fmla="*/ 7021065 w 7467600"/>
              <a:gd name="connsiteY527" fmla="*/ 2498102 h 6858000"/>
              <a:gd name="connsiteX528" fmla="*/ 7155223 w 7467600"/>
              <a:gd name="connsiteY528" fmla="*/ 2650386 h 6858000"/>
              <a:gd name="connsiteX529" fmla="*/ 7203167 w 7467600"/>
              <a:gd name="connsiteY529" fmla="*/ 2697288 h 6858000"/>
              <a:gd name="connsiteX530" fmla="*/ 6937703 w 7467600"/>
              <a:gd name="connsiteY530" fmla="*/ 2321981 h 6858000"/>
              <a:gd name="connsiteX531" fmla="*/ 6591670 w 7467600"/>
              <a:gd name="connsiteY531" fmla="*/ 1988277 h 6858000"/>
              <a:gd name="connsiteX532" fmla="*/ 5798671 w 7467600"/>
              <a:gd name="connsiteY532" fmla="*/ 1981601 h 6858000"/>
              <a:gd name="connsiteX533" fmla="*/ 5754709 w 7467600"/>
              <a:gd name="connsiteY533" fmla="*/ 2071454 h 6858000"/>
              <a:gd name="connsiteX534" fmla="*/ 5763044 w 7467600"/>
              <a:gd name="connsiteY534" fmla="*/ 2842206 h 6858000"/>
              <a:gd name="connsiteX535" fmla="*/ 5764974 w 7467600"/>
              <a:gd name="connsiteY535" fmla="*/ 2799609 h 6858000"/>
              <a:gd name="connsiteX536" fmla="*/ 5767665 w 7467600"/>
              <a:gd name="connsiteY536" fmla="*/ 2666409 h 6858000"/>
              <a:gd name="connsiteX537" fmla="*/ 5763055 w 7467600"/>
              <a:gd name="connsiteY537" fmla="*/ 2579705 h 6858000"/>
              <a:gd name="connsiteX538" fmla="*/ 5758079 w 7467600"/>
              <a:gd name="connsiteY538" fmla="*/ 2492508 h 6858000"/>
              <a:gd name="connsiteX539" fmla="*/ 5779325 w 7467600"/>
              <a:gd name="connsiteY539" fmla="*/ 2197069 h 6858000"/>
              <a:gd name="connsiteX540" fmla="*/ 5798671 w 7467600"/>
              <a:gd name="connsiteY540" fmla="*/ 1981601 h 6858000"/>
              <a:gd name="connsiteX541" fmla="*/ 5829202 w 7467600"/>
              <a:gd name="connsiteY541" fmla="*/ 1971679 h 6858000"/>
              <a:gd name="connsiteX542" fmla="*/ 5809558 w 7467600"/>
              <a:gd name="connsiteY542" fmla="*/ 2198043 h 6858000"/>
              <a:gd name="connsiteX543" fmla="*/ 5788653 w 7467600"/>
              <a:gd name="connsiteY543" fmla="*/ 2489430 h 6858000"/>
              <a:gd name="connsiteX544" fmla="*/ 5793439 w 7467600"/>
              <a:gd name="connsiteY544" fmla="*/ 2575235 h 6858000"/>
              <a:gd name="connsiteX545" fmla="*/ 5796837 w 7467600"/>
              <a:gd name="connsiteY545" fmla="*/ 2637633 h 6858000"/>
              <a:gd name="connsiteX546" fmla="*/ 5818614 w 7467600"/>
              <a:gd name="connsiteY546" fmla="*/ 2473055 h 6858000"/>
              <a:gd name="connsiteX547" fmla="*/ 5829202 w 7467600"/>
              <a:gd name="connsiteY547" fmla="*/ 1971679 h 6858000"/>
              <a:gd name="connsiteX548" fmla="*/ 5911389 w 7467600"/>
              <a:gd name="connsiteY548" fmla="*/ 1898371 h 6858000"/>
              <a:gd name="connsiteX549" fmla="*/ 6237627 w 7467600"/>
              <a:gd name="connsiteY549" fmla="*/ 2231921 h 6858000"/>
              <a:gd name="connsiteX550" fmla="*/ 5911389 w 7467600"/>
              <a:gd name="connsiteY550" fmla="*/ 1898371 h 6858000"/>
              <a:gd name="connsiteX551" fmla="*/ 6944437 w 7467600"/>
              <a:gd name="connsiteY551" fmla="*/ 1575402 h 6858000"/>
              <a:gd name="connsiteX552" fmla="*/ 6304730 w 7467600"/>
              <a:gd name="connsiteY552" fmla="*/ 1766654 h 6858000"/>
              <a:gd name="connsiteX553" fmla="*/ 6944437 w 7467600"/>
              <a:gd name="connsiteY553" fmla="*/ 1575402 h 6858000"/>
              <a:gd name="connsiteX554" fmla="*/ 7019523 w 7467600"/>
              <a:gd name="connsiteY554" fmla="*/ 1519450 h 6858000"/>
              <a:gd name="connsiteX555" fmla="*/ 6298091 w 7467600"/>
              <a:gd name="connsiteY555" fmla="*/ 1737122 h 6858000"/>
              <a:gd name="connsiteX556" fmla="*/ 7019523 w 7467600"/>
              <a:gd name="connsiteY556" fmla="*/ 1519450 h 6858000"/>
              <a:gd name="connsiteX557" fmla="*/ 2399523 w 7467600"/>
              <a:gd name="connsiteY557" fmla="*/ 1428234 h 6858000"/>
              <a:gd name="connsiteX558" fmla="*/ 2224982 w 7467600"/>
              <a:gd name="connsiteY558" fmla="*/ 1826201 h 6858000"/>
              <a:gd name="connsiteX559" fmla="*/ 2096099 w 7467600"/>
              <a:gd name="connsiteY559" fmla="*/ 2345900 h 6858000"/>
              <a:gd name="connsiteX560" fmla="*/ 2283317 w 7467600"/>
              <a:gd name="connsiteY560" fmla="*/ 1796925 h 6858000"/>
              <a:gd name="connsiteX561" fmla="*/ 2399523 w 7467600"/>
              <a:gd name="connsiteY561" fmla="*/ 1428234 h 6858000"/>
              <a:gd name="connsiteX562" fmla="*/ 2448558 w 7467600"/>
              <a:gd name="connsiteY562" fmla="*/ 1373435 h 6858000"/>
              <a:gd name="connsiteX563" fmla="*/ 2312521 w 7467600"/>
              <a:gd name="connsiteY563" fmla="*/ 1806140 h 6858000"/>
              <a:gd name="connsiteX564" fmla="*/ 2127533 w 7467600"/>
              <a:gd name="connsiteY564" fmla="*/ 2348380 h 6858000"/>
              <a:gd name="connsiteX565" fmla="*/ 2358080 w 7467600"/>
              <a:gd name="connsiteY565" fmla="*/ 1866134 h 6858000"/>
              <a:gd name="connsiteX566" fmla="*/ 2407436 w 7467600"/>
              <a:gd name="connsiteY566" fmla="*/ 1651070 h 6858000"/>
              <a:gd name="connsiteX567" fmla="*/ 2448558 w 7467600"/>
              <a:gd name="connsiteY567" fmla="*/ 1373435 h 6858000"/>
              <a:gd name="connsiteX568" fmla="*/ 278707 w 7467600"/>
              <a:gd name="connsiteY568" fmla="*/ 1352270 h 6858000"/>
              <a:gd name="connsiteX569" fmla="*/ 321570 w 7467600"/>
              <a:gd name="connsiteY569" fmla="*/ 1861610 h 6858000"/>
              <a:gd name="connsiteX570" fmla="*/ 294281 w 7467600"/>
              <a:gd name="connsiteY570" fmla="*/ 1440658 h 6858000"/>
              <a:gd name="connsiteX571" fmla="*/ 278707 w 7467600"/>
              <a:gd name="connsiteY571" fmla="*/ 1352270 h 6858000"/>
              <a:gd name="connsiteX572" fmla="*/ 1423821 w 7467600"/>
              <a:gd name="connsiteY572" fmla="*/ 1351958 h 6858000"/>
              <a:gd name="connsiteX573" fmla="*/ 1638521 w 7467600"/>
              <a:gd name="connsiteY573" fmla="*/ 1908470 h 6858000"/>
              <a:gd name="connsiteX574" fmla="*/ 1754199 w 7467600"/>
              <a:gd name="connsiteY574" fmla="*/ 2149284 h 6858000"/>
              <a:gd name="connsiteX575" fmla="*/ 1908359 w 7467600"/>
              <a:gd name="connsiteY575" fmla="*/ 2364988 h 6858000"/>
              <a:gd name="connsiteX576" fmla="*/ 1647661 w 7467600"/>
              <a:gd name="connsiteY576" fmla="*/ 1825945 h 6858000"/>
              <a:gd name="connsiteX577" fmla="*/ 1423821 w 7467600"/>
              <a:gd name="connsiteY577" fmla="*/ 1351958 h 6858000"/>
              <a:gd name="connsiteX578" fmla="*/ 1431890 w 7467600"/>
              <a:gd name="connsiteY578" fmla="*/ 1306475 h 6858000"/>
              <a:gd name="connsiteX579" fmla="*/ 1507597 w 7467600"/>
              <a:gd name="connsiteY579" fmla="*/ 1446132 h 6858000"/>
              <a:gd name="connsiteX580" fmla="*/ 1674586 w 7467600"/>
              <a:gd name="connsiteY580" fmla="*/ 1813832 h 6858000"/>
              <a:gd name="connsiteX581" fmla="*/ 1815950 w 7467600"/>
              <a:gd name="connsiteY581" fmla="*/ 2128564 h 6858000"/>
              <a:gd name="connsiteX582" fmla="*/ 1984242 w 7467600"/>
              <a:gd name="connsiteY582" fmla="*/ 2430829 h 6858000"/>
              <a:gd name="connsiteX583" fmla="*/ 2014023 w 7467600"/>
              <a:gd name="connsiteY583" fmla="*/ 2450995 h 6858000"/>
              <a:gd name="connsiteX584" fmla="*/ 1747337 w 7467600"/>
              <a:gd name="connsiteY584" fmla="*/ 1855264 h 6858000"/>
              <a:gd name="connsiteX585" fmla="*/ 1533749 w 7467600"/>
              <a:gd name="connsiteY585" fmla="*/ 1478656 h 6858000"/>
              <a:gd name="connsiteX586" fmla="*/ 1431890 w 7467600"/>
              <a:gd name="connsiteY586" fmla="*/ 1306475 h 6858000"/>
              <a:gd name="connsiteX587" fmla="*/ 5052692 w 7467600"/>
              <a:gd name="connsiteY587" fmla="*/ 1292994 h 6858000"/>
              <a:gd name="connsiteX588" fmla="*/ 5200661 w 7467600"/>
              <a:gd name="connsiteY588" fmla="*/ 1635186 h 6858000"/>
              <a:gd name="connsiteX589" fmla="*/ 5297138 w 7467600"/>
              <a:gd name="connsiteY589" fmla="*/ 1906351 h 6858000"/>
              <a:gd name="connsiteX590" fmla="*/ 5052692 w 7467600"/>
              <a:gd name="connsiteY590" fmla="*/ 1292994 h 6858000"/>
              <a:gd name="connsiteX591" fmla="*/ 5009948 w 7467600"/>
              <a:gd name="connsiteY591" fmla="*/ 1273619 h 6858000"/>
              <a:gd name="connsiteX592" fmla="*/ 5121777 w 7467600"/>
              <a:gd name="connsiteY592" fmla="*/ 1654213 h 6858000"/>
              <a:gd name="connsiteX593" fmla="*/ 5293545 w 7467600"/>
              <a:gd name="connsiteY593" fmla="*/ 2072247 h 6858000"/>
              <a:gd name="connsiteX594" fmla="*/ 5294042 w 7467600"/>
              <a:gd name="connsiteY594" fmla="*/ 2065019 h 6858000"/>
              <a:gd name="connsiteX595" fmla="*/ 5171936 w 7467600"/>
              <a:gd name="connsiteY595" fmla="*/ 1647613 h 6858000"/>
              <a:gd name="connsiteX596" fmla="*/ 5009948 w 7467600"/>
              <a:gd name="connsiteY596" fmla="*/ 1273619 h 6858000"/>
              <a:gd name="connsiteX597" fmla="*/ 655236 w 7467600"/>
              <a:gd name="connsiteY597" fmla="*/ 1268632 h 6858000"/>
              <a:gd name="connsiteX598" fmla="*/ 839521 w 7467600"/>
              <a:gd name="connsiteY598" fmla="*/ 1685315 h 6858000"/>
              <a:gd name="connsiteX599" fmla="*/ 1109416 w 7467600"/>
              <a:gd name="connsiteY599" fmla="*/ 2061663 h 6858000"/>
              <a:gd name="connsiteX600" fmla="*/ 1298300 w 7467600"/>
              <a:gd name="connsiteY600" fmla="*/ 2247742 h 6858000"/>
              <a:gd name="connsiteX601" fmla="*/ 1125871 w 7467600"/>
              <a:gd name="connsiteY601" fmla="*/ 1989513 h 6858000"/>
              <a:gd name="connsiteX602" fmla="*/ 981574 w 7467600"/>
              <a:gd name="connsiteY602" fmla="*/ 1783157 h 6858000"/>
              <a:gd name="connsiteX603" fmla="*/ 922198 w 7467600"/>
              <a:gd name="connsiteY603" fmla="*/ 1677437 h 6858000"/>
              <a:gd name="connsiteX604" fmla="*/ 869293 w 7467600"/>
              <a:gd name="connsiteY604" fmla="*/ 1583214 h 6858000"/>
              <a:gd name="connsiteX605" fmla="*/ 751431 w 7467600"/>
              <a:gd name="connsiteY605" fmla="*/ 1405731 h 6858000"/>
              <a:gd name="connsiteX606" fmla="*/ 655236 w 7467600"/>
              <a:gd name="connsiteY606" fmla="*/ 1268632 h 6858000"/>
              <a:gd name="connsiteX607" fmla="*/ 6516292 w 7467600"/>
              <a:gd name="connsiteY607" fmla="*/ 1263064 h 6858000"/>
              <a:gd name="connsiteX608" fmla="*/ 5736320 w 7467600"/>
              <a:gd name="connsiteY608" fmla="*/ 1501803 h 6858000"/>
              <a:gd name="connsiteX609" fmla="*/ 6516292 w 7467600"/>
              <a:gd name="connsiteY609" fmla="*/ 1263064 h 6858000"/>
              <a:gd name="connsiteX610" fmla="*/ 291466 w 7467600"/>
              <a:gd name="connsiteY610" fmla="*/ 1250369 h 6858000"/>
              <a:gd name="connsiteX611" fmla="*/ 323180 w 7467600"/>
              <a:gd name="connsiteY611" fmla="*/ 1435283 h 6858000"/>
              <a:gd name="connsiteX612" fmla="*/ 349381 w 7467600"/>
              <a:gd name="connsiteY612" fmla="*/ 1875041 h 6858000"/>
              <a:gd name="connsiteX613" fmla="*/ 374363 w 7467600"/>
              <a:gd name="connsiteY613" fmla="*/ 1506494 h 6858000"/>
              <a:gd name="connsiteX614" fmla="*/ 302168 w 7467600"/>
              <a:gd name="connsiteY614" fmla="*/ 1274495 h 6858000"/>
              <a:gd name="connsiteX615" fmla="*/ 291466 w 7467600"/>
              <a:gd name="connsiteY615" fmla="*/ 1250369 h 6858000"/>
              <a:gd name="connsiteX616" fmla="*/ 678222 w 7467600"/>
              <a:gd name="connsiteY616" fmla="*/ 1248670 h 6858000"/>
              <a:gd name="connsiteX617" fmla="*/ 775536 w 7467600"/>
              <a:gd name="connsiteY617" fmla="*/ 1388015 h 6858000"/>
              <a:gd name="connsiteX618" fmla="*/ 894529 w 7467600"/>
              <a:gd name="connsiteY618" fmla="*/ 1567739 h 6858000"/>
              <a:gd name="connsiteX619" fmla="*/ 948000 w 7467600"/>
              <a:gd name="connsiteY619" fmla="*/ 1663088 h 6858000"/>
              <a:gd name="connsiteX620" fmla="*/ 1006812 w 7467600"/>
              <a:gd name="connsiteY620" fmla="*/ 1767683 h 6858000"/>
              <a:gd name="connsiteX621" fmla="*/ 1149133 w 7467600"/>
              <a:gd name="connsiteY621" fmla="*/ 1971513 h 6858000"/>
              <a:gd name="connsiteX622" fmla="*/ 1333952 w 7467600"/>
              <a:gd name="connsiteY622" fmla="*/ 2251620 h 6858000"/>
              <a:gd name="connsiteX623" fmla="*/ 1337329 w 7467600"/>
              <a:gd name="connsiteY623" fmla="*/ 2258350 h 6858000"/>
              <a:gd name="connsiteX624" fmla="*/ 1014726 w 7467600"/>
              <a:gd name="connsiteY624" fmla="*/ 1615556 h 6858000"/>
              <a:gd name="connsiteX625" fmla="*/ 678222 w 7467600"/>
              <a:gd name="connsiteY625" fmla="*/ 1248670 h 6858000"/>
              <a:gd name="connsiteX626" fmla="*/ 6691602 w 7467600"/>
              <a:gd name="connsiteY626" fmla="*/ 1140573 h 6858000"/>
              <a:gd name="connsiteX627" fmla="*/ 6571100 w 7467600"/>
              <a:gd name="connsiteY627" fmla="*/ 1183662 h 6858000"/>
              <a:gd name="connsiteX628" fmla="*/ 6241687 w 7467600"/>
              <a:gd name="connsiteY628" fmla="*/ 1257600 h 6858000"/>
              <a:gd name="connsiteX629" fmla="*/ 5693009 w 7467600"/>
              <a:gd name="connsiteY629" fmla="*/ 1478256 h 6858000"/>
              <a:gd name="connsiteX630" fmla="*/ 6548420 w 7467600"/>
              <a:gd name="connsiteY630" fmla="*/ 1214599 h 6858000"/>
              <a:gd name="connsiteX631" fmla="*/ 6605473 w 7467600"/>
              <a:gd name="connsiteY631" fmla="*/ 1184686 h 6858000"/>
              <a:gd name="connsiteX632" fmla="*/ 6691602 w 7467600"/>
              <a:gd name="connsiteY632" fmla="*/ 1140573 h 6858000"/>
              <a:gd name="connsiteX633" fmla="*/ 4002475 w 7467600"/>
              <a:gd name="connsiteY633" fmla="*/ 1037802 h 6858000"/>
              <a:gd name="connsiteX634" fmla="*/ 4000324 w 7467600"/>
              <a:gd name="connsiteY634" fmla="*/ 1039362 h 6858000"/>
              <a:gd name="connsiteX635" fmla="*/ 4002862 w 7467600"/>
              <a:gd name="connsiteY635" fmla="*/ 1042866 h 6858000"/>
              <a:gd name="connsiteX636" fmla="*/ 4002475 w 7467600"/>
              <a:gd name="connsiteY636" fmla="*/ 1037802 h 6858000"/>
              <a:gd name="connsiteX637" fmla="*/ 506322 w 7467600"/>
              <a:gd name="connsiteY637" fmla="*/ 1020997 h 6858000"/>
              <a:gd name="connsiteX638" fmla="*/ 533068 w 7467600"/>
              <a:gd name="connsiteY638" fmla="*/ 1029409 h 6858000"/>
              <a:gd name="connsiteX639" fmla="*/ 1232525 w 7467600"/>
              <a:gd name="connsiteY639" fmla="*/ 1804675 h 6858000"/>
              <a:gd name="connsiteX640" fmla="*/ 1388858 w 7467600"/>
              <a:gd name="connsiteY640" fmla="*/ 2368011 h 6858000"/>
              <a:gd name="connsiteX641" fmla="*/ 1384098 w 7467600"/>
              <a:gd name="connsiteY641" fmla="*/ 2378125 h 6858000"/>
              <a:gd name="connsiteX642" fmla="*/ 1425393 w 7467600"/>
              <a:gd name="connsiteY642" fmla="*/ 2589124 h 6858000"/>
              <a:gd name="connsiteX643" fmla="*/ 1424001 w 7467600"/>
              <a:gd name="connsiteY643" fmla="*/ 2597541 h 6858000"/>
              <a:gd name="connsiteX644" fmla="*/ 2152729 w 7467600"/>
              <a:gd name="connsiteY644" fmla="*/ 2864487 h 6858000"/>
              <a:gd name="connsiteX645" fmla="*/ 2020609 w 7467600"/>
              <a:gd name="connsiteY645" fmla="*/ 2539671 h 6858000"/>
              <a:gd name="connsiteX646" fmla="*/ 2018920 w 7467600"/>
              <a:gd name="connsiteY646" fmla="*/ 2536309 h 6858000"/>
              <a:gd name="connsiteX647" fmla="*/ 1342441 w 7467600"/>
              <a:gd name="connsiteY647" fmla="*/ 1173017 h 6858000"/>
              <a:gd name="connsiteX648" fmla="*/ 1367925 w 7467600"/>
              <a:gd name="connsiteY648" fmla="*/ 1135648 h 6858000"/>
              <a:gd name="connsiteX649" fmla="*/ 1771401 w 7467600"/>
              <a:gd name="connsiteY649" fmla="*/ 1806673 h 6858000"/>
              <a:gd name="connsiteX650" fmla="*/ 1972385 w 7467600"/>
              <a:gd name="connsiteY650" fmla="*/ 2198735 h 6858000"/>
              <a:gd name="connsiteX651" fmla="*/ 2040892 w 7467600"/>
              <a:gd name="connsiteY651" fmla="*/ 2405205 h 6858000"/>
              <a:gd name="connsiteX652" fmla="*/ 2131689 w 7467600"/>
              <a:gd name="connsiteY652" fmla="*/ 1936926 h 6858000"/>
              <a:gd name="connsiteX653" fmla="*/ 2454820 w 7467600"/>
              <a:gd name="connsiteY653" fmla="*/ 1248808 h 6858000"/>
              <a:gd name="connsiteX654" fmla="*/ 2492512 w 7467600"/>
              <a:gd name="connsiteY654" fmla="*/ 1302920 h 6858000"/>
              <a:gd name="connsiteX655" fmla="*/ 2081216 w 7467600"/>
              <a:gd name="connsiteY655" fmla="*/ 2527513 h 6858000"/>
              <a:gd name="connsiteX656" fmla="*/ 2081211 w 7467600"/>
              <a:gd name="connsiteY656" fmla="*/ 2528916 h 6858000"/>
              <a:gd name="connsiteX657" fmla="*/ 2199067 w 7467600"/>
              <a:gd name="connsiteY657" fmla="*/ 2884061 h 6858000"/>
              <a:gd name="connsiteX658" fmla="*/ 3192586 w 7467600"/>
              <a:gd name="connsiteY658" fmla="*/ 3411496 h 6858000"/>
              <a:gd name="connsiteX659" fmla="*/ 3182620 w 7467600"/>
              <a:gd name="connsiteY659" fmla="*/ 3483279 h 6858000"/>
              <a:gd name="connsiteX660" fmla="*/ 2435119 w 7467600"/>
              <a:gd name="connsiteY660" fmla="*/ 3080173 h 6858000"/>
              <a:gd name="connsiteX661" fmla="*/ 2410152 w 7467600"/>
              <a:gd name="connsiteY661" fmla="*/ 3063751 h 6858000"/>
              <a:gd name="connsiteX662" fmla="*/ 2408099 w 7467600"/>
              <a:gd name="connsiteY662" fmla="*/ 3064403 h 6858000"/>
              <a:gd name="connsiteX663" fmla="*/ 2407218 w 7467600"/>
              <a:gd name="connsiteY663" fmla="*/ 3070324 h 6858000"/>
              <a:gd name="connsiteX664" fmla="*/ 2380138 w 7467600"/>
              <a:gd name="connsiteY664" fmla="*/ 3099341 h 6858000"/>
              <a:gd name="connsiteX665" fmla="*/ 1765923 w 7467600"/>
              <a:gd name="connsiteY665" fmla="*/ 3581043 h 6858000"/>
              <a:gd name="connsiteX666" fmla="*/ 1702258 w 7467600"/>
              <a:gd name="connsiteY666" fmla="*/ 3612286 h 6858000"/>
              <a:gd name="connsiteX667" fmla="*/ 1538370 w 7467600"/>
              <a:gd name="connsiteY667" fmla="*/ 3811804 h 6858000"/>
              <a:gd name="connsiteX668" fmla="*/ 542867 w 7467600"/>
              <a:gd name="connsiteY668" fmla="*/ 4944092 h 6858000"/>
              <a:gd name="connsiteX669" fmla="*/ 515800 w 7467600"/>
              <a:gd name="connsiteY669" fmla="*/ 4862180 h 6858000"/>
              <a:gd name="connsiteX670" fmla="*/ 909145 w 7467600"/>
              <a:gd name="connsiteY670" fmla="*/ 4199225 h 6858000"/>
              <a:gd name="connsiteX671" fmla="*/ 1214067 w 7467600"/>
              <a:gd name="connsiteY671" fmla="*/ 3908561 h 6858000"/>
              <a:gd name="connsiteX672" fmla="*/ 640967 w 7467600"/>
              <a:gd name="connsiteY672" fmla="*/ 4105601 h 6858000"/>
              <a:gd name="connsiteX673" fmla="*/ 112563 w 7467600"/>
              <a:gd name="connsiteY673" fmla="*/ 4396952 h 6858000"/>
              <a:gd name="connsiteX674" fmla="*/ 0 w 7467600"/>
              <a:gd name="connsiteY674" fmla="*/ 4466006 h 6858000"/>
              <a:gd name="connsiteX675" fmla="*/ 0 w 7467600"/>
              <a:gd name="connsiteY675" fmla="*/ 4233763 h 6858000"/>
              <a:gd name="connsiteX676" fmla="*/ 36881 w 7467600"/>
              <a:gd name="connsiteY676" fmla="*/ 4200118 h 6858000"/>
              <a:gd name="connsiteX677" fmla="*/ 910534 w 7467600"/>
              <a:gd name="connsiteY677" fmla="*/ 3629753 h 6858000"/>
              <a:gd name="connsiteX678" fmla="*/ 1578717 w 7467600"/>
              <a:gd name="connsiteY678" fmla="*/ 3575982 h 6858000"/>
              <a:gd name="connsiteX679" fmla="*/ 2338780 w 7467600"/>
              <a:gd name="connsiteY679" fmla="*/ 3033725 h 6858000"/>
              <a:gd name="connsiteX680" fmla="*/ 1807991 w 7467600"/>
              <a:gd name="connsiteY680" fmla="*/ 2807184 h 6858000"/>
              <a:gd name="connsiteX681" fmla="*/ 1416358 w 7467600"/>
              <a:gd name="connsiteY681" fmla="*/ 3112571 h 6858000"/>
              <a:gd name="connsiteX682" fmla="*/ 939066 w 7467600"/>
              <a:gd name="connsiteY682" fmla="*/ 3378798 h 6858000"/>
              <a:gd name="connsiteX683" fmla="*/ 115099 w 7467600"/>
              <a:gd name="connsiteY683" fmla="*/ 3607650 h 6858000"/>
              <a:gd name="connsiteX684" fmla="*/ 97284 w 7467600"/>
              <a:gd name="connsiteY684" fmla="*/ 3520393 h 6858000"/>
              <a:gd name="connsiteX685" fmla="*/ 922050 w 7467600"/>
              <a:gd name="connsiteY685" fmla="*/ 3074867 h 6858000"/>
              <a:gd name="connsiteX686" fmla="*/ 1405265 w 7467600"/>
              <a:gd name="connsiteY686" fmla="*/ 3016319 h 6858000"/>
              <a:gd name="connsiteX687" fmla="*/ 1407512 w 7467600"/>
              <a:gd name="connsiteY687" fmla="*/ 3018001 h 6858000"/>
              <a:gd name="connsiteX688" fmla="*/ 1726266 w 7467600"/>
              <a:gd name="connsiteY688" fmla="*/ 2777274 h 6858000"/>
              <a:gd name="connsiteX689" fmla="*/ 625390 w 7467600"/>
              <a:gd name="connsiteY689" fmla="*/ 2514541 h 6858000"/>
              <a:gd name="connsiteX690" fmla="*/ 619799 w 7467600"/>
              <a:gd name="connsiteY690" fmla="*/ 2527180 h 6858000"/>
              <a:gd name="connsiteX691" fmla="*/ 310030 w 7467600"/>
              <a:gd name="connsiteY691" fmla="*/ 2771818 h 6858000"/>
              <a:gd name="connsiteX692" fmla="*/ 173877 w 7467600"/>
              <a:gd name="connsiteY692" fmla="*/ 2937056 h 6858000"/>
              <a:gd name="connsiteX693" fmla="*/ 77889 w 7467600"/>
              <a:gd name="connsiteY693" fmla="*/ 3138440 h 6858000"/>
              <a:gd name="connsiteX694" fmla="*/ 0 w 7467600"/>
              <a:gd name="connsiteY694" fmla="*/ 3271395 h 6858000"/>
              <a:gd name="connsiteX695" fmla="*/ 0 w 7467600"/>
              <a:gd name="connsiteY695" fmla="*/ 3153002 h 6858000"/>
              <a:gd name="connsiteX696" fmla="*/ 2386 w 7467600"/>
              <a:gd name="connsiteY696" fmla="*/ 3149203 h 6858000"/>
              <a:gd name="connsiteX697" fmla="*/ 89753 w 7467600"/>
              <a:gd name="connsiteY697" fmla="*/ 2987702 h 6858000"/>
              <a:gd name="connsiteX698" fmla="*/ 76869 w 7467600"/>
              <a:gd name="connsiteY698" fmla="*/ 3005404 h 6858000"/>
              <a:gd name="connsiteX699" fmla="*/ 32049 w 7467600"/>
              <a:gd name="connsiteY699" fmla="*/ 3065814 h 6858000"/>
              <a:gd name="connsiteX700" fmla="*/ 0 w 7467600"/>
              <a:gd name="connsiteY700" fmla="*/ 3108744 h 6858000"/>
              <a:gd name="connsiteX701" fmla="*/ 0 w 7467600"/>
              <a:gd name="connsiteY701" fmla="*/ 3058059 h 6858000"/>
              <a:gd name="connsiteX702" fmla="*/ 7610 w 7467600"/>
              <a:gd name="connsiteY702" fmla="*/ 3047889 h 6858000"/>
              <a:gd name="connsiteX703" fmla="*/ 52419 w 7467600"/>
              <a:gd name="connsiteY703" fmla="*/ 2987479 h 6858000"/>
              <a:gd name="connsiteX704" fmla="*/ 59142 w 7467600"/>
              <a:gd name="connsiteY704" fmla="*/ 2978488 h 6858000"/>
              <a:gd name="connsiteX705" fmla="*/ 0 w 7467600"/>
              <a:gd name="connsiteY705" fmla="*/ 3015334 h 6858000"/>
              <a:gd name="connsiteX706" fmla="*/ 0 w 7467600"/>
              <a:gd name="connsiteY706" fmla="*/ 2914286 h 6858000"/>
              <a:gd name="connsiteX707" fmla="*/ 36383 w 7467600"/>
              <a:gd name="connsiteY707" fmla="*/ 2901128 h 6858000"/>
              <a:gd name="connsiteX708" fmla="*/ 156329 w 7467600"/>
              <a:gd name="connsiteY708" fmla="*/ 2840533 h 6858000"/>
              <a:gd name="connsiteX709" fmla="*/ 358355 w 7467600"/>
              <a:gd name="connsiteY709" fmla="*/ 2620471 h 6858000"/>
              <a:gd name="connsiteX710" fmla="*/ 510577 w 7467600"/>
              <a:gd name="connsiteY710" fmla="*/ 2501244 h 6858000"/>
              <a:gd name="connsiteX711" fmla="*/ 211967 w 7467600"/>
              <a:gd name="connsiteY711" fmla="*/ 2479171 h 6858000"/>
              <a:gd name="connsiteX712" fmla="*/ 0 w 7467600"/>
              <a:gd name="connsiteY712" fmla="*/ 2476398 h 6858000"/>
              <a:gd name="connsiteX713" fmla="*/ 0 w 7467600"/>
              <a:gd name="connsiteY713" fmla="*/ 2389189 h 6858000"/>
              <a:gd name="connsiteX714" fmla="*/ 103062 w 7467600"/>
              <a:gd name="connsiteY714" fmla="*/ 2389518 h 6858000"/>
              <a:gd name="connsiteX715" fmla="*/ 510734 w 7467600"/>
              <a:gd name="connsiteY715" fmla="*/ 2416201 h 6858000"/>
              <a:gd name="connsiteX716" fmla="*/ 279257 w 7467600"/>
              <a:gd name="connsiteY716" fmla="*/ 2092102 h 6858000"/>
              <a:gd name="connsiteX717" fmla="*/ 65265 w 7467600"/>
              <a:gd name="connsiteY717" fmla="*/ 2006049 h 6858000"/>
              <a:gd name="connsiteX718" fmla="*/ 0 w 7467600"/>
              <a:gd name="connsiteY718" fmla="*/ 1982532 h 6858000"/>
              <a:gd name="connsiteX719" fmla="*/ 0 w 7467600"/>
              <a:gd name="connsiteY719" fmla="*/ 1912789 h 6858000"/>
              <a:gd name="connsiteX720" fmla="*/ 97460 w 7467600"/>
              <a:gd name="connsiteY720" fmla="*/ 1953725 h 6858000"/>
              <a:gd name="connsiteX721" fmla="*/ 221272 w 7467600"/>
              <a:gd name="connsiteY721" fmla="*/ 1980766 h 6858000"/>
              <a:gd name="connsiteX722" fmla="*/ 116765 w 7467600"/>
              <a:gd name="connsiteY722" fmla="*/ 1911033 h 6858000"/>
              <a:gd name="connsiteX723" fmla="*/ 16405 w 7467600"/>
              <a:gd name="connsiteY723" fmla="*/ 1803412 h 6858000"/>
              <a:gd name="connsiteX724" fmla="*/ 0 w 7467600"/>
              <a:gd name="connsiteY724" fmla="*/ 1784777 h 6858000"/>
              <a:gd name="connsiteX725" fmla="*/ 0 w 7467600"/>
              <a:gd name="connsiteY725" fmla="*/ 1740082 h 6858000"/>
              <a:gd name="connsiteX726" fmla="*/ 39394 w 7467600"/>
              <a:gd name="connsiteY726" fmla="*/ 1784856 h 6858000"/>
              <a:gd name="connsiteX727" fmla="*/ 135813 w 7467600"/>
              <a:gd name="connsiteY727" fmla="*/ 1888838 h 6858000"/>
              <a:gd name="connsiteX728" fmla="*/ 242575 w 7467600"/>
              <a:gd name="connsiteY728" fmla="*/ 1958841 h 6858000"/>
              <a:gd name="connsiteX729" fmla="*/ 82197 w 7467600"/>
              <a:gd name="connsiteY729" fmla="*/ 1754826 h 6858000"/>
              <a:gd name="connsiteX730" fmla="*/ 0 w 7467600"/>
              <a:gd name="connsiteY730" fmla="*/ 1679650 h 6858000"/>
              <a:gd name="connsiteX731" fmla="*/ 0 w 7467600"/>
              <a:gd name="connsiteY731" fmla="*/ 1602463 h 6858000"/>
              <a:gd name="connsiteX732" fmla="*/ 84689 w 7467600"/>
              <a:gd name="connsiteY732" fmla="*/ 1677442 h 6858000"/>
              <a:gd name="connsiteX733" fmla="*/ 298437 w 7467600"/>
              <a:gd name="connsiteY733" fmla="*/ 1968019 h 6858000"/>
              <a:gd name="connsiteX734" fmla="*/ 227269 w 7467600"/>
              <a:gd name="connsiteY734" fmla="*/ 1114064 h 6858000"/>
              <a:gd name="connsiteX735" fmla="*/ 248003 w 7467600"/>
              <a:gd name="connsiteY735" fmla="*/ 1089613 h 6858000"/>
              <a:gd name="connsiteX736" fmla="*/ 427020 w 7467600"/>
              <a:gd name="connsiteY736" fmla="*/ 1619803 h 6858000"/>
              <a:gd name="connsiteX737" fmla="*/ 340345 w 7467600"/>
              <a:gd name="connsiteY737" fmla="*/ 2027739 h 6858000"/>
              <a:gd name="connsiteX738" fmla="*/ 360865 w 7467600"/>
              <a:gd name="connsiteY738" fmla="*/ 2044827 h 6858000"/>
              <a:gd name="connsiteX739" fmla="*/ 560414 w 7467600"/>
              <a:gd name="connsiteY739" fmla="*/ 2421457 h 6858000"/>
              <a:gd name="connsiteX740" fmla="*/ 1359703 w 7467600"/>
              <a:gd name="connsiteY740" fmla="*/ 2578554 h 6858000"/>
              <a:gd name="connsiteX741" fmla="*/ 1359422 w 7467600"/>
              <a:gd name="connsiteY741" fmla="*/ 2577994 h 6858000"/>
              <a:gd name="connsiteX742" fmla="*/ 828701 w 7467600"/>
              <a:gd name="connsiteY742" fmla="*/ 1839520 h 6858000"/>
              <a:gd name="connsiteX743" fmla="*/ 494427 w 7467600"/>
              <a:gd name="connsiteY743" fmla="*/ 1092333 h 6858000"/>
              <a:gd name="connsiteX744" fmla="*/ 506322 w 7467600"/>
              <a:gd name="connsiteY744" fmla="*/ 1020997 h 6858000"/>
              <a:gd name="connsiteX745" fmla="*/ 4570198 w 7467600"/>
              <a:gd name="connsiteY745" fmla="*/ 978081 h 6858000"/>
              <a:gd name="connsiteX746" fmla="*/ 4523691 w 7467600"/>
              <a:gd name="connsiteY746" fmla="*/ 1127776 h 6858000"/>
              <a:gd name="connsiteX747" fmla="*/ 4509875 w 7467600"/>
              <a:gd name="connsiteY747" fmla="*/ 1167552 h 6858000"/>
              <a:gd name="connsiteX748" fmla="*/ 4478168 w 7467600"/>
              <a:gd name="connsiteY748" fmla="*/ 1260735 h 6858000"/>
              <a:gd name="connsiteX749" fmla="*/ 4409309 w 7467600"/>
              <a:gd name="connsiteY749" fmla="*/ 1666996 h 6858000"/>
              <a:gd name="connsiteX750" fmla="*/ 4370031 w 7467600"/>
              <a:gd name="connsiteY750" fmla="*/ 1955666 h 6858000"/>
              <a:gd name="connsiteX751" fmla="*/ 4570198 w 7467600"/>
              <a:gd name="connsiteY751" fmla="*/ 978081 h 6858000"/>
              <a:gd name="connsiteX752" fmla="*/ 4557898 w 7467600"/>
              <a:gd name="connsiteY752" fmla="*/ 900011 h 6858000"/>
              <a:gd name="connsiteX753" fmla="*/ 4344840 w 7467600"/>
              <a:gd name="connsiteY753" fmla="*/ 1922038 h 6858000"/>
              <a:gd name="connsiteX754" fmla="*/ 4378710 w 7467600"/>
              <a:gd name="connsiteY754" fmla="*/ 1665516 h 6858000"/>
              <a:gd name="connsiteX755" fmla="*/ 4448798 w 7467600"/>
              <a:gd name="connsiteY755" fmla="*/ 1253024 h 6858000"/>
              <a:gd name="connsiteX756" fmla="*/ 4480315 w 7467600"/>
              <a:gd name="connsiteY756" fmla="*/ 1158454 h 6858000"/>
              <a:gd name="connsiteX757" fmla="*/ 4494133 w 7467600"/>
              <a:gd name="connsiteY757" fmla="*/ 1118676 h 6858000"/>
              <a:gd name="connsiteX758" fmla="*/ 4557898 w 7467600"/>
              <a:gd name="connsiteY758" fmla="*/ 900011 h 6858000"/>
              <a:gd name="connsiteX759" fmla="*/ 5870151 w 7467600"/>
              <a:gd name="connsiteY759" fmla="*/ 898890 h 6858000"/>
              <a:gd name="connsiteX760" fmla="*/ 5861335 w 7467600"/>
              <a:gd name="connsiteY760" fmla="*/ 899177 h 6858000"/>
              <a:gd name="connsiteX761" fmla="*/ 5843702 w 7467600"/>
              <a:gd name="connsiteY761" fmla="*/ 899748 h 6858000"/>
              <a:gd name="connsiteX762" fmla="*/ 5651107 w 7467600"/>
              <a:gd name="connsiteY762" fmla="*/ 920306 h 6858000"/>
              <a:gd name="connsiteX763" fmla="*/ 5459407 w 7467600"/>
              <a:gd name="connsiteY763" fmla="*/ 940975 h 6858000"/>
              <a:gd name="connsiteX764" fmla="*/ 5374846 w 7467600"/>
              <a:gd name="connsiteY764" fmla="*/ 941988 h 6858000"/>
              <a:gd name="connsiteX765" fmla="*/ 5256105 w 7467600"/>
              <a:gd name="connsiteY765" fmla="*/ 945632 h 6858000"/>
              <a:gd name="connsiteX766" fmla="*/ 5107071 w 7467600"/>
              <a:gd name="connsiteY766" fmla="*/ 969720 h 6858000"/>
              <a:gd name="connsiteX767" fmla="*/ 4998681 w 7467600"/>
              <a:gd name="connsiteY767" fmla="*/ 988771 h 6858000"/>
              <a:gd name="connsiteX768" fmla="*/ 5870151 w 7467600"/>
              <a:gd name="connsiteY768" fmla="*/ 898890 h 6858000"/>
              <a:gd name="connsiteX769" fmla="*/ 5504425 w 7467600"/>
              <a:gd name="connsiteY769" fmla="*/ 848067 h 6858000"/>
              <a:gd name="connsiteX770" fmla="*/ 4968849 w 7467600"/>
              <a:gd name="connsiteY770" fmla="*/ 962318 h 6858000"/>
              <a:gd name="connsiteX771" fmla="*/ 5104039 w 7467600"/>
              <a:gd name="connsiteY771" fmla="*/ 940634 h 6858000"/>
              <a:gd name="connsiteX772" fmla="*/ 5256311 w 7467600"/>
              <a:gd name="connsiteY772" fmla="*/ 916490 h 6858000"/>
              <a:gd name="connsiteX773" fmla="*/ 5377381 w 7467600"/>
              <a:gd name="connsiteY773" fmla="*/ 912671 h 6858000"/>
              <a:gd name="connsiteX774" fmla="*/ 5460148 w 7467600"/>
              <a:gd name="connsiteY774" fmla="*/ 911442 h 6858000"/>
              <a:gd name="connsiteX775" fmla="*/ 5648971 w 7467600"/>
              <a:gd name="connsiteY775" fmla="*/ 891331 h 6858000"/>
              <a:gd name="connsiteX776" fmla="*/ 5844807 w 7467600"/>
              <a:gd name="connsiteY776" fmla="*/ 870718 h 6858000"/>
              <a:gd name="connsiteX777" fmla="*/ 5862975 w 7467600"/>
              <a:gd name="connsiteY777" fmla="*/ 869756 h 6858000"/>
              <a:gd name="connsiteX778" fmla="*/ 5920887 w 7467600"/>
              <a:gd name="connsiteY778" fmla="*/ 865929 h 6858000"/>
              <a:gd name="connsiteX779" fmla="*/ 5504425 w 7467600"/>
              <a:gd name="connsiteY779" fmla="*/ 848067 h 6858000"/>
              <a:gd name="connsiteX780" fmla="*/ 3607114 w 7467600"/>
              <a:gd name="connsiteY780" fmla="*/ 467441 h 6858000"/>
              <a:gd name="connsiteX781" fmla="*/ 3296242 w 7467600"/>
              <a:gd name="connsiteY781" fmla="*/ 807991 h 6858000"/>
              <a:gd name="connsiteX782" fmla="*/ 3174674 w 7467600"/>
              <a:gd name="connsiteY782" fmla="*/ 919759 h 6858000"/>
              <a:gd name="connsiteX783" fmla="*/ 3042978 w 7467600"/>
              <a:gd name="connsiteY783" fmla="*/ 1054894 h 6858000"/>
              <a:gd name="connsiteX784" fmla="*/ 2968914 w 7467600"/>
              <a:gd name="connsiteY784" fmla="*/ 1133756 h 6858000"/>
              <a:gd name="connsiteX785" fmla="*/ 3103823 w 7467600"/>
              <a:gd name="connsiteY785" fmla="*/ 1026814 h 6858000"/>
              <a:gd name="connsiteX786" fmla="*/ 3607114 w 7467600"/>
              <a:gd name="connsiteY786" fmla="*/ 467441 h 6858000"/>
              <a:gd name="connsiteX787" fmla="*/ 3744487 w 7467600"/>
              <a:gd name="connsiteY787" fmla="*/ 383136 h 6858000"/>
              <a:gd name="connsiteX788" fmla="*/ 3970213 w 7467600"/>
              <a:gd name="connsiteY788" fmla="*/ 995559 h 6858000"/>
              <a:gd name="connsiteX789" fmla="*/ 3744487 w 7467600"/>
              <a:gd name="connsiteY789" fmla="*/ 383136 h 6858000"/>
              <a:gd name="connsiteX790" fmla="*/ 3624562 w 7467600"/>
              <a:gd name="connsiteY790" fmla="*/ 367041 h 6858000"/>
              <a:gd name="connsiteX791" fmla="*/ 3489712 w 7467600"/>
              <a:gd name="connsiteY791" fmla="*/ 485386 h 6858000"/>
              <a:gd name="connsiteX792" fmla="*/ 3182994 w 7467600"/>
              <a:gd name="connsiteY792" fmla="*/ 828265 h 6858000"/>
              <a:gd name="connsiteX793" fmla="*/ 2892114 w 7467600"/>
              <a:gd name="connsiteY793" fmla="*/ 1172635 h 6858000"/>
              <a:gd name="connsiteX794" fmla="*/ 3021459 w 7467600"/>
              <a:gd name="connsiteY794" fmla="*/ 1035385 h 6858000"/>
              <a:gd name="connsiteX795" fmla="*/ 3153873 w 7467600"/>
              <a:gd name="connsiteY795" fmla="*/ 898971 h 6858000"/>
              <a:gd name="connsiteX796" fmla="*/ 3276511 w 7467600"/>
              <a:gd name="connsiteY796" fmla="*/ 786423 h 6858000"/>
              <a:gd name="connsiteX797" fmla="*/ 3584154 w 7467600"/>
              <a:gd name="connsiteY797" fmla="*/ 448218 h 6858000"/>
              <a:gd name="connsiteX798" fmla="*/ 3624562 w 7467600"/>
              <a:gd name="connsiteY798" fmla="*/ 367041 h 6858000"/>
              <a:gd name="connsiteX799" fmla="*/ 3766672 w 7467600"/>
              <a:gd name="connsiteY799" fmla="*/ 359429 h 6858000"/>
              <a:gd name="connsiteX800" fmla="*/ 3996338 w 7467600"/>
              <a:gd name="connsiteY800" fmla="*/ 968237 h 6858000"/>
              <a:gd name="connsiteX801" fmla="*/ 3766672 w 7467600"/>
              <a:gd name="connsiteY801" fmla="*/ 359429 h 6858000"/>
              <a:gd name="connsiteX802" fmla="*/ 5805386 w 7467600"/>
              <a:gd name="connsiteY802" fmla="*/ 239240 h 6858000"/>
              <a:gd name="connsiteX803" fmla="*/ 5736947 w 7467600"/>
              <a:gd name="connsiteY803" fmla="*/ 261367 h 6858000"/>
              <a:gd name="connsiteX804" fmla="*/ 5427012 w 7467600"/>
              <a:gd name="connsiteY804" fmla="*/ 311272 h 6858000"/>
              <a:gd name="connsiteX805" fmla="*/ 5147818 w 7467600"/>
              <a:gd name="connsiteY805" fmla="*/ 322112 h 6858000"/>
              <a:gd name="connsiteX806" fmla="*/ 5060854 w 7467600"/>
              <a:gd name="connsiteY806" fmla="*/ 311882 h 6858000"/>
              <a:gd name="connsiteX807" fmla="*/ 4945989 w 7467600"/>
              <a:gd name="connsiteY807" fmla="*/ 300516 h 6858000"/>
              <a:gd name="connsiteX808" fmla="*/ 5410479 w 7467600"/>
              <a:gd name="connsiteY808" fmla="*/ 348434 h 6858000"/>
              <a:gd name="connsiteX809" fmla="*/ 5805386 w 7467600"/>
              <a:gd name="connsiteY809" fmla="*/ 239240 h 6858000"/>
              <a:gd name="connsiteX810" fmla="*/ 5905192 w 7467600"/>
              <a:gd name="connsiteY810" fmla="*/ 163079 h 6858000"/>
              <a:gd name="connsiteX811" fmla="*/ 5865655 w 7467600"/>
              <a:gd name="connsiteY811" fmla="*/ 171901 h 6858000"/>
              <a:gd name="connsiteX812" fmla="*/ 5259740 w 7467600"/>
              <a:gd name="connsiteY812" fmla="*/ 257013 h 6858000"/>
              <a:gd name="connsiteX813" fmla="*/ 5208466 w 7467600"/>
              <a:gd name="connsiteY813" fmla="*/ 257550 h 6858000"/>
              <a:gd name="connsiteX814" fmla="*/ 4980204 w 7467600"/>
              <a:gd name="connsiteY814" fmla="*/ 271903 h 6858000"/>
              <a:gd name="connsiteX815" fmla="*/ 5068068 w 7467600"/>
              <a:gd name="connsiteY815" fmla="*/ 282244 h 6858000"/>
              <a:gd name="connsiteX816" fmla="*/ 5153231 w 7467600"/>
              <a:gd name="connsiteY816" fmla="*/ 292240 h 6858000"/>
              <a:gd name="connsiteX817" fmla="*/ 5426491 w 7467600"/>
              <a:gd name="connsiteY817" fmla="*/ 281128 h 6858000"/>
              <a:gd name="connsiteX818" fmla="*/ 5731212 w 7467600"/>
              <a:gd name="connsiteY818" fmla="*/ 231951 h 6858000"/>
              <a:gd name="connsiteX819" fmla="*/ 5905192 w 7467600"/>
              <a:gd name="connsiteY819" fmla="*/ 163079 h 6858000"/>
              <a:gd name="connsiteX820" fmla="*/ 5944437 w 7467600"/>
              <a:gd name="connsiteY820" fmla="*/ 113829 h 6858000"/>
              <a:gd name="connsiteX821" fmla="*/ 5825032 w 7467600"/>
              <a:gd name="connsiteY821" fmla="*/ 146405 h 6858000"/>
              <a:gd name="connsiteX822" fmla="*/ 4955599 w 7467600"/>
              <a:gd name="connsiteY822" fmla="*/ 247008 h 6858000"/>
              <a:gd name="connsiteX823" fmla="*/ 5210104 w 7467600"/>
              <a:gd name="connsiteY823" fmla="*/ 228123 h 6858000"/>
              <a:gd name="connsiteX824" fmla="*/ 5261015 w 7467600"/>
              <a:gd name="connsiteY824" fmla="*/ 227087 h 6858000"/>
              <a:gd name="connsiteX825" fmla="*/ 5861181 w 7467600"/>
              <a:gd name="connsiteY825" fmla="*/ 143093 h 6858000"/>
              <a:gd name="connsiteX826" fmla="*/ 5961252 w 7467600"/>
              <a:gd name="connsiteY826" fmla="*/ 114820 h 6858000"/>
              <a:gd name="connsiteX827" fmla="*/ 5944437 w 7467600"/>
              <a:gd name="connsiteY827" fmla="*/ 113829 h 6858000"/>
              <a:gd name="connsiteX828" fmla="*/ 3882765 w 7467600"/>
              <a:gd name="connsiteY828" fmla="*/ 0 h 6858000"/>
              <a:gd name="connsiteX829" fmla="*/ 3995099 w 7467600"/>
              <a:gd name="connsiteY829" fmla="*/ 0 h 6858000"/>
              <a:gd name="connsiteX830" fmla="*/ 4163818 w 7467600"/>
              <a:gd name="connsiteY830" fmla="*/ 234104 h 6858000"/>
              <a:gd name="connsiteX831" fmla="*/ 4172099 w 7467600"/>
              <a:gd name="connsiteY831" fmla="*/ 234207 h 6858000"/>
              <a:gd name="connsiteX832" fmla="*/ 4784282 w 7467600"/>
              <a:gd name="connsiteY832" fmla="*/ 276561 h 6858000"/>
              <a:gd name="connsiteX833" fmla="*/ 4801687 w 7467600"/>
              <a:gd name="connsiteY833" fmla="*/ 267764 h 6858000"/>
              <a:gd name="connsiteX834" fmla="*/ 6082788 w 7467600"/>
              <a:gd name="connsiteY834" fmla="*/ 64119 h 6858000"/>
              <a:gd name="connsiteX835" fmla="*/ 6099442 w 7467600"/>
              <a:gd name="connsiteY835" fmla="*/ 82568 h 6858000"/>
              <a:gd name="connsiteX836" fmla="*/ 4804137 w 7467600"/>
              <a:gd name="connsiteY836" fmla="*/ 320931 h 6858000"/>
              <a:gd name="connsiteX837" fmla="*/ 4227047 w 7467600"/>
              <a:gd name="connsiteY837" fmla="*/ 313415 h 6858000"/>
              <a:gd name="connsiteX838" fmla="*/ 4346041 w 7467600"/>
              <a:gd name="connsiteY838" fmla="*/ 456086 h 6858000"/>
              <a:gd name="connsiteX839" fmla="*/ 4870967 w 7467600"/>
              <a:gd name="connsiteY839" fmla="*/ 963061 h 6858000"/>
              <a:gd name="connsiteX840" fmla="*/ 4889647 w 7467600"/>
              <a:gd name="connsiteY840" fmla="*/ 957147 h 6858000"/>
              <a:gd name="connsiteX841" fmla="*/ 5422504 w 7467600"/>
              <a:gd name="connsiteY841" fmla="*/ 805191 h 6858000"/>
              <a:gd name="connsiteX842" fmla="*/ 6087656 w 7467600"/>
              <a:gd name="connsiteY842" fmla="*/ 826703 h 6858000"/>
              <a:gd name="connsiteX843" fmla="*/ 6058717 w 7467600"/>
              <a:gd name="connsiteY843" fmla="*/ 865992 h 6858000"/>
              <a:gd name="connsiteX844" fmla="*/ 4974153 w 7467600"/>
              <a:gd name="connsiteY844" fmla="*/ 1045456 h 6858000"/>
              <a:gd name="connsiteX845" fmla="*/ 5627835 w 7467600"/>
              <a:gd name="connsiteY845" fmla="*/ 1472077 h 6858000"/>
              <a:gd name="connsiteX846" fmla="*/ 5629817 w 7467600"/>
              <a:gd name="connsiteY846" fmla="*/ 1471412 h 6858000"/>
              <a:gd name="connsiteX847" fmla="*/ 5634124 w 7467600"/>
              <a:gd name="connsiteY847" fmla="*/ 1470572 h 6858000"/>
              <a:gd name="connsiteX848" fmla="*/ 5755832 w 7467600"/>
              <a:gd name="connsiteY848" fmla="*/ 1383886 h 6858000"/>
              <a:gd name="connsiteX849" fmla="*/ 6014186 w 7467600"/>
              <a:gd name="connsiteY849" fmla="*/ 1279799 h 6858000"/>
              <a:gd name="connsiteX850" fmla="*/ 6901619 w 7467600"/>
              <a:gd name="connsiteY850" fmla="*/ 1047874 h 6858000"/>
              <a:gd name="connsiteX851" fmla="*/ 6931566 w 7467600"/>
              <a:gd name="connsiteY851" fmla="*/ 1062034 h 6858000"/>
              <a:gd name="connsiteX852" fmla="*/ 5790982 w 7467600"/>
              <a:gd name="connsiteY852" fmla="*/ 1561380 h 6858000"/>
              <a:gd name="connsiteX853" fmla="*/ 6188971 w 7467600"/>
              <a:gd name="connsiteY853" fmla="*/ 1755168 h 6858000"/>
              <a:gd name="connsiteX854" fmla="*/ 6202446 w 7467600"/>
              <a:gd name="connsiteY854" fmla="*/ 1752268 h 6858000"/>
              <a:gd name="connsiteX855" fmla="*/ 7179560 w 7467600"/>
              <a:gd name="connsiteY855" fmla="*/ 1467551 h 6858000"/>
              <a:gd name="connsiteX856" fmla="*/ 7158730 w 7467600"/>
              <a:gd name="connsiteY856" fmla="*/ 1507835 h 6858000"/>
              <a:gd name="connsiteX857" fmla="*/ 6326959 w 7467600"/>
              <a:gd name="connsiteY857" fmla="*/ 1817686 h 6858000"/>
              <a:gd name="connsiteX858" fmla="*/ 6537433 w 7467600"/>
              <a:gd name="connsiteY858" fmla="*/ 1907790 h 6858000"/>
              <a:gd name="connsiteX859" fmla="*/ 6550221 w 7467600"/>
              <a:gd name="connsiteY859" fmla="*/ 1910729 h 6858000"/>
              <a:gd name="connsiteX860" fmla="*/ 6964438 w 7467600"/>
              <a:gd name="connsiteY860" fmla="*/ 2209505 h 6858000"/>
              <a:gd name="connsiteX861" fmla="*/ 7367862 w 7467600"/>
              <a:gd name="connsiteY861" fmla="*/ 2806833 h 6858000"/>
              <a:gd name="connsiteX862" fmla="*/ 7364329 w 7467600"/>
              <a:gd name="connsiteY862" fmla="*/ 2826907 h 6858000"/>
              <a:gd name="connsiteX863" fmla="*/ 7290545 w 7467600"/>
              <a:gd name="connsiteY863" fmla="*/ 2850663 h 6858000"/>
              <a:gd name="connsiteX864" fmla="*/ 6472036 w 7467600"/>
              <a:gd name="connsiteY864" fmla="*/ 1959003 h 6858000"/>
              <a:gd name="connsiteX865" fmla="*/ 5792897 w 7467600"/>
              <a:gd name="connsiteY865" fmla="*/ 1647747 h 6858000"/>
              <a:gd name="connsiteX866" fmla="*/ 5842751 w 7467600"/>
              <a:gd name="connsiteY866" fmla="*/ 1816112 h 6858000"/>
              <a:gd name="connsiteX867" fmla="*/ 5847424 w 7467600"/>
              <a:gd name="connsiteY867" fmla="*/ 1815776 h 6858000"/>
              <a:gd name="connsiteX868" fmla="*/ 6399821 w 7467600"/>
              <a:gd name="connsiteY868" fmla="*/ 2344799 h 6858000"/>
              <a:gd name="connsiteX869" fmla="*/ 6323232 w 7467600"/>
              <a:gd name="connsiteY869" fmla="*/ 2389634 h 6858000"/>
              <a:gd name="connsiteX870" fmla="*/ 5942958 w 7467600"/>
              <a:gd name="connsiteY870" fmla="*/ 2077708 h 6858000"/>
              <a:gd name="connsiteX871" fmla="*/ 5921559 w 7467600"/>
              <a:gd name="connsiteY871" fmla="*/ 2378596 h 6858000"/>
              <a:gd name="connsiteX872" fmla="*/ 5817651 w 7467600"/>
              <a:gd name="connsiteY872" fmla="*/ 3023919 h 6858000"/>
              <a:gd name="connsiteX873" fmla="*/ 5729634 w 7467600"/>
              <a:gd name="connsiteY873" fmla="*/ 3051849 h 6858000"/>
              <a:gd name="connsiteX874" fmla="*/ 5611018 w 7467600"/>
              <a:gd name="connsiteY874" fmla="*/ 2316769 h 6858000"/>
              <a:gd name="connsiteX875" fmla="*/ 5687608 w 7467600"/>
              <a:gd name="connsiteY875" fmla="*/ 2039972 h 6858000"/>
              <a:gd name="connsiteX876" fmla="*/ 5657554 w 7467600"/>
              <a:gd name="connsiteY876" fmla="*/ 1576445 h 6858000"/>
              <a:gd name="connsiteX877" fmla="*/ 5150475 w 7467600"/>
              <a:gd name="connsiteY877" fmla="*/ 1274012 h 6858000"/>
              <a:gd name="connsiteX878" fmla="*/ 5349142 w 7467600"/>
              <a:gd name="connsiteY878" fmla="*/ 2204405 h 6858000"/>
              <a:gd name="connsiteX879" fmla="*/ 5262214 w 7467600"/>
              <a:gd name="connsiteY879" fmla="*/ 2233836 h 6858000"/>
              <a:gd name="connsiteX880" fmla="*/ 4981539 w 7467600"/>
              <a:gd name="connsiteY880" fmla="*/ 1542201 h 6858000"/>
              <a:gd name="connsiteX881" fmla="*/ 4958461 w 7467600"/>
              <a:gd name="connsiteY881" fmla="*/ 1136957 h 6858000"/>
              <a:gd name="connsiteX882" fmla="*/ 4655015 w 7467600"/>
              <a:gd name="connsiteY882" fmla="*/ 891426 h 6858000"/>
              <a:gd name="connsiteX883" fmla="*/ 4348002 w 7467600"/>
              <a:gd name="connsiteY883" fmla="*/ 2205895 h 6858000"/>
              <a:gd name="connsiteX884" fmla="*/ 4262250 w 7467600"/>
              <a:gd name="connsiteY884" fmla="*/ 2219972 h 6858000"/>
              <a:gd name="connsiteX885" fmla="*/ 4550611 w 7467600"/>
              <a:gd name="connsiteY885" fmla="*/ 817540 h 6858000"/>
              <a:gd name="connsiteX886" fmla="*/ 4564418 w 7467600"/>
              <a:gd name="connsiteY886" fmla="*/ 808293 h 6858000"/>
              <a:gd name="connsiteX887" fmla="*/ 4266388 w 7467600"/>
              <a:gd name="connsiteY887" fmla="*/ 500083 h 6858000"/>
              <a:gd name="connsiteX888" fmla="*/ 4032842 w 7467600"/>
              <a:gd name="connsiteY888" fmla="*/ 211809 h 6858000"/>
              <a:gd name="connsiteX889" fmla="*/ 3882765 w 7467600"/>
              <a:gd name="connsiteY889" fmla="*/ 0 h 6858000"/>
              <a:gd name="connsiteX890" fmla="*/ 3721337 w 7467600"/>
              <a:gd name="connsiteY890" fmla="*/ 0 h 6858000"/>
              <a:gd name="connsiteX891" fmla="*/ 3797544 w 7467600"/>
              <a:gd name="connsiteY891" fmla="*/ 0 h 6858000"/>
              <a:gd name="connsiteX892" fmla="*/ 3775734 w 7467600"/>
              <a:gd name="connsiteY892" fmla="*/ 95131 h 6858000"/>
              <a:gd name="connsiteX893" fmla="*/ 3724807 w 7467600"/>
              <a:gd name="connsiteY893" fmla="*/ 272257 h 6858000"/>
              <a:gd name="connsiteX894" fmla="*/ 3726844 w 7467600"/>
              <a:gd name="connsiteY894" fmla="*/ 282988 h 6858000"/>
              <a:gd name="connsiteX895" fmla="*/ 3742664 w 7467600"/>
              <a:gd name="connsiteY895" fmla="*/ 279918 h 6858000"/>
              <a:gd name="connsiteX896" fmla="*/ 4103910 w 7467600"/>
              <a:gd name="connsiteY896" fmla="*/ 1161917 h 6858000"/>
              <a:gd name="connsiteX897" fmla="*/ 4020269 w 7467600"/>
              <a:gd name="connsiteY897" fmla="*/ 1200406 h 6858000"/>
              <a:gd name="connsiteX898" fmla="*/ 3674882 w 7467600"/>
              <a:gd name="connsiteY898" fmla="*/ 488524 h 6858000"/>
              <a:gd name="connsiteX899" fmla="*/ 3132682 w 7467600"/>
              <a:gd name="connsiteY899" fmla="*/ 1072284 h 6858000"/>
              <a:gd name="connsiteX900" fmla="*/ 2716346 w 7467600"/>
              <a:gd name="connsiteY900" fmla="*/ 1276376 h 6858000"/>
              <a:gd name="connsiteX901" fmla="*/ 2716772 w 7467600"/>
              <a:gd name="connsiteY901" fmla="*/ 1255462 h 6858000"/>
              <a:gd name="connsiteX902" fmla="*/ 3471096 w 7467600"/>
              <a:gd name="connsiteY902" fmla="*/ 437072 h 6858000"/>
              <a:gd name="connsiteX903" fmla="*/ 3639057 w 7467600"/>
              <a:gd name="connsiteY903" fmla="*/ 286334 h 6858000"/>
              <a:gd name="connsiteX904" fmla="*/ 3640309 w 7467600"/>
              <a:gd name="connsiteY904" fmla="*/ 284664 h 6858000"/>
              <a:gd name="connsiteX905" fmla="*/ 3646022 w 7467600"/>
              <a:gd name="connsiteY905" fmla="*/ 276711 h 6858000"/>
              <a:gd name="connsiteX906" fmla="*/ 3707943 w 7467600"/>
              <a:gd name="connsiteY906" fmla="*/ 65958 h 6858000"/>
              <a:gd name="connsiteX907" fmla="*/ 3721337 w 7467600"/>
              <a:gd name="connsiteY907" fmla="*/ 0 h 6858000"/>
              <a:gd name="connsiteX908" fmla="*/ 2867960 w 7467600"/>
              <a:gd name="connsiteY908" fmla="*/ 0 h 6858000"/>
              <a:gd name="connsiteX909" fmla="*/ 2926351 w 7467600"/>
              <a:gd name="connsiteY909" fmla="*/ 0 h 6858000"/>
              <a:gd name="connsiteX910" fmla="*/ 2902823 w 7467600"/>
              <a:gd name="connsiteY910" fmla="*/ 262929 h 6858000"/>
              <a:gd name="connsiteX911" fmla="*/ 2940663 w 7467600"/>
              <a:gd name="connsiteY911" fmla="*/ 140884 h 6858000"/>
              <a:gd name="connsiteX912" fmla="*/ 2947039 w 7467600"/>
              <a:gd name="connsiteY912" fmla="*/ 122524 h 6858000"/>
              <a:gd name="connsiteX913" fmla="*/ 2984316 w 7467600"/>
              <a:gd name="connsiteY913" fmla="*/ 0 h 6858000"/>
              <a:gd name="connsiteX914" fmla="*/ 3016114 w 7467600"/>
              <a:gd name="connsiteY914" fmla="*/ 0 h 6858000"/>
              <a:gd name="connsiteX915" fmla="*/ 2979949 w 7467600"/>
              <a:gd name="connsiteY915" fmla="*/ 119274 h 6858000"/>
              <a:gd name="connsiteX916" fmla="*/ 3023879 w 7467600"/>
              <a:gd name="connsiteY916" fmla="*/ 0 h 6858000"/>
              <a:gd name="connsiteX917" fmla="*/ 3105400 w 7467600"/>
              <a:gd name="connsiteY917" fmla="*/ 0 h 6858000"/>
              <a:gd name="connsiteX918" fmla="*/ 3094669 w 7467600"/>
              <a:gd name="connsiteY918" fmla="*/ 30308 h 6858000"/>
              <a:gd name="connsiteX919" fmla="*/ 2901945 w 7467600"/>
              <a:gd name="connsiteY919" fmla="*/ 466538 h 6858000"/>
              <a:gd name="connsiteX920" fmla="*/ 2815209 w 7467600"/>
              <a:gd name="connsiteY920" fmla="*/ 497361 h 6858000"/>
              <a:gd name="connsiteX921" fmla="*/ 2844845 w 7467600"/>
              <a:gd name="connsiteY921" fmla="*/ 127638 h 6858000"/>
              <a:gd name="connsiteX922" fmla="*/ 2867960 w 7467600"/>
              <a:gd name="connsiteY922" fmla="*/ 0 h 6858000"/>
              <a:gd name="connsiteX923" fmla="*/ 1057230 w 7467600"/>
              <a:gd name="connsiteY923" fmla="*/ 0 h 6858000"/>
              <a:gd name="connsiteX924" fmla="*/ 1111003 w 7467600"/>
              <a:gd name="connsiteY924" fmla="*/ 0 h 6858000"/>
              <a:gd name="connsiteX925" fmla="*/ 1125553 w 7467600"/>
              <a:gd name="connsiteY925" fmla="*/ 52588 h 6858000"/>
              <a:gd name="connsiteX926" fmla="*/ 1304276 w 7467600"/>
              <a:gd name="connsiteY926" fmla="*/ 476275 h 6858000"/>
              <a:gd name="connsiteX927" fmla="*/ 1492066 w 7467600"/>
              <a:gd name="connsiteY927" fmla="*/ 886333 h 6858000"/>
              <a:gd name="connsiteX928" fmla="*/ 1423698 w 7467600"/>
              <a:gd name="connsiteY928" fmla="*/ 710817 h 6858000"/>
              <a:gd name="connsiteX929" fmla="*/ 1357609 w 7467600"/>
              <a:gd name="connsiteY929" fmla="*/ 532892 h 6858000"/>
              <a:gd name="connsiteX930" fmla="*/ 1309550 w 7467600"/>
              <a:gd name="connsiteY930" fmla="*/ 374031 h 6858000"/>
              <a:gd name="connsiteX931" fmla="*/ 1193673 w 7467600"/>
              <a:gd name="connsiteY931" fmla="*/ 49533 h 6858000"/>
              <a:gd name="connsiteX932" fmla="*/ 1164391 w 7467600"/>
              <a:gd name="connsiteY932" fmla="*/ 0 h 6858000"/>
              <a:gd name="connsiteX933" fmla="*/ 1200666 w 7467600"/>
              <a:gd name="connsiteY933" fmla="*/ 0 h 6858000"/>
              <a:gd name="connsiteX934" fmla="*/ 1223408 w 7467600"/>
              <a:gd name="connsiteY934" fmla="*/ 38996 h 6858000"/>
              <a:gd name="connsiteX935" fmla="*/ 1339635 w 7467600"/>
              <a:gd name="connsiteY935" fmla="*/ 365517 h 6858000"/>
              <a:gd name="connsiteX936" fmla="*/ 1387469 w 7467600"/>
              <a:gd name="connsiteY936" fmla="*/ 523079 h 6858000"/>
              <a:gd name="connsiteX937" fmla="*/ 1452685 w 7467600"/>
              <a:gd name="connsiteY937" fmla="*/ 699806 h 6858000"/>
              <a:gd name="connsiteX938" fmla="*/ 1492092 w 7467600"/>
              <a:gd name="connsiteY938" fmla="*/ 800424 h 6858000"/>
              <a:gd name="connsiteX939" fmla="*/ 1455302 w 7467600"/>
              <a:gd name="connsiteY939" fmla="*/ 632913 h 6858000"/>
              <a:gd name="connsiteX940" fmla="*/ 1222336 w 7467600"/>
              <a:gd name="connsiteY940" fmla="*/ 9480 h 6858000"/>
              <a:gd name="connsiteX941" fmla="*/ 1214634 w 7467600"/>
              <a:gd name="connsiteY941" fmla="*/ 0 h 6858000"/>
              <a:gd name="connsiteX942" fmla="*/ 1289827 w 7467600"/>
              <a:gd name="connsiteY942" fmla="*/ 0 h 6858000"/>
              <a:gd name="connsiteX943" fmla="*/ 1321076 w 7467600"/>
              <a:gd name="connsiteY943" fmla="*/ 59722 h 6858000"/>
              <a:gd name="connsiteX944" fmla="*/ 1512579 w 7467600"/>
              <a:gd name="connsiteY944" fmla="*/ 626441 h 6858000"/>
              <a:gd name="connsiteX945" fmla="*/ 1506076 w 7467600"/>
              <a:gd name="connsiteY945" fmla="*/ 1089289 h 6858000"/>
              <a:gd name="connsiteX946" fmla="*/ 1486346 w 7467600"/>
              <a:gd name="connsiteY946" fmla="*/ 1079919 h 6858000"/>
              <a:gd name="connsiteX947" fmla="*/ 1070511 w 7467600"/>
              <a:gd name="connsiteY947" fmla="*/ 48609 h 6858000"/>
              <a:gd name="connsiteX948" fmla="*/ 1057230 w 7467600"/>
              <a:gd name="connsiteY948" fmla="*/ 0 h 6858000"/>
              <a:gd name="connsiteX949" fmla="*/ 43151 w 7467600"/>
              <a:gd name="connsiteY949" fmla="*/ 0 h 6858000"/>
              <a:gd name="connsiteX950" fmla="*/ 95283 w 7467600"/>
              <a:gd name="connsiteY950" fmla="*/ 0 h 6858000"/>
              <a:gd name="connsiteX951" fmla="*/ 300708 w 7467600"/>
              <a:gd name="connsiteY951" fmla="*/ 154571 h 6858000"/>
              <a:gd name="connsiteX952" fmla="*/ 530414 w 7467600"/>
              <a:gd name="connsiteY952" fmla="*/ 354673 h 6858000"/>
              <a:gd name="connsiteX953" fmla="*/ 333785 w 7467600"/>
              <a:gd name="connsiteY953" fmla="*/ 161564 h 6858000"/>
              <a:gd name="connsiteX954" fmla="*/ 147005 w 7467600"/>
              <a:gd name="connsiteY954" fmla="*/ 0 h 6858000"/>
              <a:gd name="connsiteX955" fmla="*/ 272509 w 7467600"/>
              <a:gd name="connsiteY955" fmla="*/ 0 h 6858000"/>
              <a:gd name="connsiteX956" fmla="*/ 326276 w 7467600"/>
              <a:gd name="connsiteY956" fmla="*/ 45847 h 6858000"/>
              <a:gd name="connsiteX957" fmla="*/ 823759 w 7467600"/>
              <a:gd name="connsiteY957" fmla="*/ 574145 h 6858000"/>
              <a:gd name="connsiteX958" fmla="*/ 811254 w 7467600"/>
              <a:gd name="connsiteY958" fmla="*/ 665546 h 6858000"/>
              <a:gd name="connsiteX959" fmla="*/ 154042 w 7467600"/>
              <a:gd name="connsiteY959" fmla="*/ 261522 h 6858000"/>
              <a:gd name="connsiteX960" fmla="*/ 13550 w 7467600"/>
              <a:gd name="connsiteY960" fmla="*/ 158423 h 6858000"/>
              <a:gd name="connsiteX961" fmla="*/ 0 w 7467600"/>
              <a:gd name="connsiteY961" fmla="*/ 146618 h 6858000"/>
              <a:gd name="connsiteX962" fmla="*/ 0 w 7467600"/>
              <a:gd name="connsiteY962" fmla="*/ 59161 h 6858000"/>
              <a:gd name="connsiteX963" fmla="*/ 45427 w 7467600"/>
              <a:gd name="connsiteY963" fmla="*/ 101078 h 6858000"/>
              <a:gd name="connsiteX964" fmla="*/ 630103 w 7467600"/>
              <a:gd name="connsiteY964" fmla="*/ 485885 h 6858000"/>
              <a:gd name="connsiteX965" fmla="*/ 532040 w 7467600"/>
              <a:gd name="connsiteY965" fmla="*/ 399359 h 6858000"/>
              <a:gd name="connsiteX966" fmla="*/ 517618 w 7467600"/>
              <a:gd name="connsiteY966" fmla="*/ 385726 h 6858000"/>
              <a:gd name="connsiteX967" fmla="*/ 285074 w 7467600"/>
              <a:gd name="connsiteY967" fmla="*/ 182755 h 6858000"/>
              <a:gd name="connsiteX968" fmla="*/ 43151 w 7467600"/>
              <a:gd name="connsiteY96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271900 w 7467600"/>
              <a:gd name="connsiteY77" fmla="*/ 5734551 h 6858000"/>
              <a:gd name="connsiteX78" fmla="*/ 7467600 w 7467600"/>
              <a:gd name="connsiteY78" fmla="*/ 6012219 h 6858000"/>
              <a:gd name="connsiteX79" fmla="*/ 7356878 w 7467600"/>
              <a:gd name="connsiteY79" fmla="*/ 5981332 h 6858000"/>
              <a:gd name="connsiteX80" fmla="*/ 7467600 w 7467600"/>
              <a:gd name="connsiteY80" fmla="*/ 6117703 h 6858000"/>
              <a:gd name="connsiteX81" fmla="*/ 7467600 w 7467600"/>
              <a:gd name="connsiteY81" fmla="*/ 6163634 h 6858000"/>
              <a:gd name="connsiteX82" fmla="*/ 7403637 w 7467600"/>
              <a:gd name="connsiteY82" fmla="*/ 6083957 h 6858000"/>
              <a:gd name="connsiteX83" fmla="*/ 7254615 w 7467600"/>
              <a:gd name="connsiteY83" fmla="*/ 5911918 h 6858000"/>
              <a:gd name="connsiteX84" fmla="*/ 7312589 w 7467600"/>
              <a:gd name="connsiteY84" fmla="*/ 5982309 h 6858000"/>
              <a:gd name="connsiteX85" fmla="*/ 7448321 w 7467600"/>
              <a:gd name="connsiteY85" fmla="*/ 6190991 h 6858000"/>
              <a:gd name="connsiteX86" fmla="*/ 7467600 w 7467600"/>
              <a:gd name="connsiteY86" fmla="*/ 6221686 h 6858000"/>
              <a:gd name="connsiteX87" fmla="*/ 7467600 w 7467600"/>
              <a:gd name="connsiteY87" fmla="*/ 6334256 h 6858000"/>
              <a:gd name="connsiteX88" fmla="*/ 7454976 w 7467600"/>
              <a:gd name="connsiteY88" fmla="*/ 6318297 h 6858000"/>
              <a:gd name="connsiteX89" fmla="*/ 1456157 w 7467600"/>
              <a:gd name="connsiteY89" fmla="*/ 5371404 h 6858000"/>
              <a:gd name="connsiteX90" fmla="*/ 1244432 w 7467600"/>
              <a:gd name="connsiteY90" fmla="*/ 5385601 h 6858000"/>
              <a:gd name="connsiteX91" fmla="*/ 973990 w 7467600"/>
              <a:gd name="connsiteY91" fmla="*/ 5424940 h 6858000"/>
              <a:gd name="connsiteX92" fmla="*/ 1103809 w 7467600"/>
              <a:gd name="connsiteY92" fmla="*/ 5433720 h 6858000"/>
              <a:gd name="connsiteX93" fmla="*/ 1123454 w 7467600"/>
              <a:gd name="connsiteY93" fmla="*/ 5435727 h 6858000"/>
              <a:gd name="connsiteX94" fmla="*/ 1737017 w 7467600"/>
              <a:gd name="connsiteY94" fmla="*/ 5452183 h 6858000"/>
              <a:gd name="connsiteX95" fmla="*/ 1824397 w 7467600"/>
              <a:gd name="connsiteY95" fmla="*/ 5447757 h 6858000"/>
              <a:gd name="connsiteX96" fmla="*/ 2070059 w 7467600"/>
              <a:gd name="connsiteY96" fmla="*/ 5441660 h 6858000"/>
              <a:gd name="connsiteX97" fmla="*/ 1456157 w 7467600"/>
              <a:gd name="connsiteY97" fmla="*/ 5371404 h 6858000"/>
              <a:gd name="connsiteX98" fmla="*/ 4988186 w 7467600"/>
              <a:gd name="connsiteY98" fmla="*/ 5216467 h 6858000"/>
              <a:gd name="connsiteX99" fmla="*/ 4777334 w 7467600"/>
              <a:gd name="connsiteY99" fmla="*/ 5406072 h 6858000"/>
              <a:gd name="connsiteX100" fmla="*/ 4718341 w 7467600"/>
              <a:gd name="connsiteY100" fmla="*/ 5468043 h 6858000"/>
              <a:gd name="connsiteX101" fmla="*/ 4604655 w 7467600"/>
              <a:gd name="connsiteY101" fmla="*/ 5583434 h 6858000"/>
              <a:gd name="connsiteX102" fmla="*/ 4565074 w 7467600"/>
              <a:gd name="connsiteY102" fmla="*/ 5618550 h 6858000"/>
              <a:gd name="connsiteX103" fmla="*/ 4988186 w 7467600"/>
              <a:gd name="connsiteY103" fmla="*/ 5216467 h 6858000"/>
              <a:gd name="connsiteX104" fmla="*/ 4978032 w 7467600"/>
              <a:gd name="connsiteY104" fmla="*/ 5183809 h 6858000"/>
              <a:gd name="connsiteX105" fmla="*/ 4463413 w 7467600"/>
              <a:gd name="connsiteY105" fmla="*/ 5615162 h 6858000"/>
              <a:gd name="connsiteX106" fmla="*/ 4358134 w 7467600"/>
              <a:gd name="connsiteY106" fmla="*/ 5742791 h 6858000"/>
              <a:gd name="connsiteX107" fmla="*/ 4376219 w 7467600"/>
              <a:gd name="connsiteY107" fmla="*/ 5729027 h 6858000"/>
              <a:gd name="connsiteX108" fmla="*/ 4582340 w 7467600"/>
              <a:gd name="connsiteY108" fmla="*/ 5561037 h 6858000"/>
              <a:gd name="connsiteX109" fmla="*/ 4694684 w 7467600"/>
              <a:gd name="connsiteY109" fmla="*/ 5447098 h 6858000"/>
              <a:gd name="connsiteX110" fmla="*/ 4754123 w 7467600"/>
              <a:gd name="connsiteY110" fmla="*/ 5384643 h 6858000"/>
              <a:gd name="connsiteX111" fmla="*/ 4978032 w 7467600"/>
              <a:gd name="connsiteY111" fmla="*/ 5183809 h 6858000"/>
              <a:gd name="connsiteX112" fmla="*/ 1903353 w 7467600"/>
              <a:gd name="connsiteY112" fmla="*/ 5044827 h 6858000"/>
              <a:gd name="connsiteX113" fmla="*/ 1936931 w 7467600"/>
              <a:gd name="connsiteY113" fmla="*/ 5093954 h 6858000"/>
              <a:gd name="connsiteX114" fmla="*/ 2195868 w 7467600"/>
              <a:gd name="connsiteY114" fmla="*/ 5396574 h 6858000"/>
              <a:gd name="connsiteX115" fmla="*/ 2088852 w 7467600"/>
              <a:gd name="connsiteY115" fmla="*/ 5166123 h 6858000"/>
              <a:gd name="connsiteX116" fmla="*/ 1958241 w 7467600"/>
              <a:gd name="connsiteY116" fmla="*/ 5067955 h 6858000"/>
              <a:gd name="connsiteX117" fmla="*/ 1903353 w 7467600"/>
              <a:gd name="connsiteY117" fmla="*/ 5044827 h 6858000"/>
              <a:gd name="connsiteX118" fmla="*/ 1979378 w 7467600"/>
              <a:gd name="connsiteY118" fmla="*/ 4769504 h 6858000"/>
              <a:gd name="connsiteX119" fmla="*/ 2882120 w 7467600"/>
              <a:gd name="connsiteY119" fmla="*/ 5064547 h 6858000"/>
              <a:gd name="connsiteX120" fmla="*/ 2793103 w 7467600"/>
              <a:gd name="connsiteY120" fmla="*/ 5039699 h 6858000"/>
              <a:gd name="connsiteX121" fmla="*/ 2770041 w 7467600"/>
              <a:gd name="connsiteY121" fmla="*/ 5033634 h 6858000"/>
              <a:gd name="connsiteX122" fmla="*/ 1979378 w 7467600"/>
              <a:gd name="connsiteY122" fmla="*/ 4769504 h 6858000"/>
              <a:gd name="connsiteX123" fmla="*/ 1927410 w 7467600"/>
              <a:gd name="connsiteY123" fmla="*/ 4716164 h 6858000"/>
              <a:gd name="connsiteX124" fmla="*/ 1959587 w 7467600"/>
              <a:gd name="connsiteY124" fmla="*/ 4728849 h 6858000"/>
              <a:gd name="connsiteX125" fmla="*/ 2777707 w 7467600"/>
              <a:gd name="connsiteY125" fmla="*/ 5003991 h 6858000"/>
              <a:gd name="connsiteX126" fmla="*/ 2800768 w 7467600"/>
              <a:gd name="connsiteY126" fmla="*/ 5010056 h 6858000"/>
              <a:gd name="connsiteX127" fmla="*/ 2879408 w 7467600"/>
              <a:gd name="connsiteY127" fmla="*/ 5031590 h 6858000"/>
              <a:gd name="connsiteX128" fmla="*/ 2862295 w 7467600"/>
              <a:gd name="connsiteY128" fmla="*/ 5022958 h 6858000"/>
              <a:gd name="connsiteX129" fmla="*/ 2813343 w 7467600"/>
              <a:gd name="connsiteY129" fmla="*/ 4998369 h 6858000"/>
              <a:gd name="connsiteX130" fmla="*/ 2646245 w 7467600"/>
              <a:gd name="connsiteY130" fmla="*/ 4930999 h 6858000"/>
              <a:gd name="connsiteX131" fmla="*/ 1999243 w 7467600"/>
              <a:gd name="connsiteY131" fmla="*/ 4730524 h 6858000"/>
              <a:gd name="connsiteX132" fmla="*/ 1979527 w 7467600"/>
              <a:gd name="connsiteY132" fmla="*/ 4726651 h 6858000"/>
              <a:gd name="connsiteX133" fmla="*/ 1927410 w 7467600"/>
              <a:gd name="connsiteY133" fmla="*/ 4716164 h 6858000"/>
              <a:gd name="connsiteX134" fmla="*/ 1997014 w 7467600"/>
              <a:gd name="connsiteY134" fmla="*/ 4698007 h 6858000"/>
              <a:gd name="connsiteX135" fmla="*/ 2005458 w 7467600"/>
              <a:gd name="connsiteY135" fmla="*/ 4699540 h 6858000"/>
              <a:gd name="connsiteX136" fmla="*/ 2657186 w 7467600"/>
              <a:gd name="connsiteY136" fmla="*/ 4901687 h 6858000"/>
              <a:gd name="connsiteX137" fmla="*/ 2826662 w 7467600"/>
              <a:gd name="connsiteY137" fmla="*/ 4970362 h 6858000"/>
              <a:gd name="connsiteX138" fmla="*/ 2876100 w 7467600"/>
              <a:gd name="connsiteY138" fmla="*/ 4995397 h 6858000"/>
              <a:gd name="connsiteX139" fmla="*/ 3042600 w 7467600"/>
              <a:gd name="connsiteY139" fmla="*/ 5059532 h 6858000"/>
              <a:gd name="connsiteX140" fmla="*/ 1997014 w 7467600"/>
              <a:gd name="connsiteY140" fmla="*/ 4698007 h 6858000"/>
              <a:gd name="connsiteX141" fmla="*/ 2305292 w 7467600"/>
              <a:gd name="connsiteY141" fmla="*/ 4219492 h 6858000"/>
              <a:gd name="connsiteX142" fmla="*/ 3360922 w 7467600"/>
              <a:gd name="connsiteY142" fmla="*/ 4529373 h 6858000"/>
              <a:gd name="connsiteX143" fmla="*/ 3492420 w 7467600"/>
              <a:gd name="connsiteY143" fmla="*/ 4510145 h 6858000"/>
              <a:gd name="connsiteX144" fmla="*/ 3364086 w 7467600"/>
              <a:gd name="connsiteY144" fmla="*/ 4480340 h 6858000"/>
              <a:gd name="connsiteX145" fmla="*/ 3225818 w 7467600"/>
              <a:gd name="connsiteY145" fmla="*/ 4411822 h 6858000"/>
              <a:gd name="connsiteX146" fmla="*/ 3129696 w 7467600"/>
              <a:gd name="connsiteY146" fmla="*/ 4360704 h 6858000"/>
              <a:gd name="connsiteX147" fmla="*/ 2814545 w 7467600"/>
              <a:gd name="connsiteY147" fmla="*/ 4282955 h 6858000"/>
              <a:gd name="connsiteX148" fmla="*/ 2305292 w 7467600"/>
              <a:gd name="connsiteY148" fmla="*/ 4219492 h 6858000"/>
              <a:gd name="connsiteX149" fmla="*/ 2626982 w 7467600"/>
              <a:gd name="connsiteY149" fmla="*/ 4206450 h 6858000"/>
              <a:gd name="connsiteX150" fmla="*/ 2490617 w 7467600"/>
              <a:gd name="connsiteY150" fmla="*/ 4206951 h 6858000"/>
              <a:gd name="connsiteX151" fmla="*/ 2819869 w 7467600"/>
              <a:gd name="connsiteY151" fmla="*/ 4252936 h 6858000"/>
              <a:gd name="connsiteX152" fmla="*/ 3143018 w 7467600"/>
              <a:gd name="connsiteY152" fmla="*/ 4332698 h 6858000"/>
              <a:gd name="connsiteX153" fmla="*/ 3241520 w 7467600"/>
              <a:gd name="connsiteY153" fmla="*/ 4385112 h 6858000"/>
              <a:gd name="connsiteX154" fmla="*/ 3374575 w 7467600"/>
              <a:gd name="connsiteY154" fmla="*/ 4451517 h 6858000"/>
              <a:gd name="connsiteX155" fmla="*/ 3505221 w 7467600"/>
              <a:gd name="connsiteY155" fmla="*/ 4480757 h 6858000"/>
              <a:gd name="connsiteX156" fmla="*/ 2626982 w 7467600"/>
              <a:gd name="connsiteY156" fmla="*/ 4206450 h 6858000"/>
              <a:gd name="connsiteX157" fmla="*/ 1310106 w 7467600"/>
              <a:gd name="connsiteY157" fmla="*/ 3943217 h 6858000"/>
              <a:gd name="connsiteX158" fmla="*/ 854994 w 7467600"/>
              <a:gd name="connsiteY158" fmla="*/ 4399136 h 6858000"/>
              <a:gd name="connsiteX159" fmla="*/ 742462 w 7467600"/>
              <a:gd name="connsiteY159" fmla="*/ 4594648 h 6858000"/>
              <a:gd name="connsiteX160" fmla="*/ 820602 w 7467600"/>
              <a:gd name="connsiteY160" fmla="*/ 4485915 h 6858000"/>
              <a:gd name="connsiteX161" fmla="*/ 878295 w 7467600"/>
              <a:gd name="connsiteY161" fmla="*/ 4403594 h 6858000"/>
              <a:gd name="connsiteX162" fmla="*/ 1240607 w 7467600"/>
              <a:gd name="connsiteY162" fmla="*/ 4010401 h 6858000"/>
              <a:gd name="connsiteX163" fmla="*/ 1310106 w 7467600"/>
              <a:gd name="connsiteY163" fmla="*/ 3943217 h 6858000"/>
              <a:gd name="connsiteX164" fmla="*/ 1423113 w 7467600"/>
              <a:gd name="connsiteY164" fmla="*/ 3874565 h 6858000"/>
              <a:gd name="connsiteX165" fmla="*/ 1260565 w 7467600"/>
              <a:gd name="connsiteY165" fmla="*/ 4031982 h 6858000"/>
              <a:gd name="connsiteX166" fmla="*/ 901900 w 7467600"/>
              <a:gd name="connsiteY166" fmla="*/ 4421236 h 6858000"/>
              <a:gd name="connsiteX167" fmla="*/ 845044 w 7467600"/>
              <a:gd name="connsiteY167" fmla="*/ 4502436 h 6858000"/>
              <a:gd name="connsiteX168" fmla="*/ 685926 w 7467600"/>
              <a:gd name="connsiteY168" fmla="*/ 4703069 h 6858000"/>
              <a:gd name="connsiteX169" fmla="*/ 684248 w 7467600"/>
              <a:gd name="connsiteY169" fmla="*/ 4706721 h 6858000"/>
              <a:gd name="connsiteX170" fmla="*/ 1423113 w 7467600"/>
              <a:gd name="connsiteY170" fmla="*/ 3874565 h 6858000"/>
              <a:gd name="connsiteX171" fmla="*/ 3316479 w 7467600"/>
              <a:gd name="connsiteY171" fmla="*/ 3872136 h 6858000"/>
              <a:gd name="connsiteX172" fmla="*/ 3546806 w 7467600"/>
              <a:gd name="connsiteY172" fmla="*/ 4356139 h 6858000"/>
              <a:gd name="connsiteX173" fmla="*/ 3364433 w 7467600"/>
              <a:gd name="connsiteY173" fmla="*/ 3953121 h 6858000"/>
              <a:gd name="connsiteX174" fmla="*/ 3316479 w 7467600"/>
              <a:gd name="connsiteY174" fmla="*/ 3872136 h 6858000"/>
              <a:gd name="connsiteX175" fmla="*/ 3291335 w 7467600"/>
              <a:gd name="connsiteY175" fmla="*/ 3767420 h 6858000"/>
              <a:gd name="connsiteX176" fmla="*/ 3390805 w 7467600"/>
              <a:gd name="connsiteY176" fmla="*/ 3937163 h 6858000"/>
              <a:gd name="connsiteX177" fmla="*/ 3579062 w 7467600"/>
              <a:gd name="connsiteY177" fmla="*/ 4359040 h 6858000"/>
              <a:gd name="connsiteX178" fmla="*/ 3467355 w 7467600"/>
              <a:gd name="connsiteY178" fmla="*/ 3988130 h 6858000"/>
              <a:gd name="connsiteX179" fmla="*/ 3310753 w 7467600"/>
              <a:gd name="connsiteY179" fmla="*/ 3787140 h 6858000"/>
              <a:gd name="connsiteX180" fmla="*/ 3291335 w 7467600"/>
              <a:gd name="connsiteY180" fmla="*/ 3767420 h 6858000"/>
              <a:gd name="connsiteX181" fmla="*/ 1635889 w 7467600"/>
              <a:gd name="connsiteY181" fmla="*/ 3709494 h 6858000"/>
              <a:gd name="connsiteX182" fmla="*/ 1634800 w 7467600"/>
              <a:gd name="connsiteY182" fmla="*/ 3731111 h 6858000"/>
              <a:gd name="connsiteX183" fmla="*/ 1635889 w 7467600"/>
              <a:gd name="connsiteY183" fmla="*/ 3709494 h 6858000"/>
              <a:gd name="connsiteX184" fmla="*/ 1510397 w 7467600"/>
              <a:gd name="connsiteY184" fmla="*/ 3684705 h 6858000"/>
              <a:gd name="connsiteX185" fmla="*/ 1146550 w 7467600"/>
              <a:gd name="connsiteY185" fmla="*/ 3802012 h 6858000"/>
              <a:gd name="connsiteX186" fmla="*/ 698834 w 7467600"/>
              <a:gd name="connsiteY186" fmla="*/ 3952272 h 6858000"/>
              <a:gd name="connsiteX187" fmla="*/ 34256 w 7467600"/>
              <a:gd name="connsiteY187" fmla="*/ 4347603 h 6858000"/>
              <a:gd name="connsiteX188" fmla="*/ 527241 w 7467600"/>
              <a:gd name="connsiteY188" fmla="*/ 4065078 h 6858000"/>
              <a:gd name="connsiteX189" fmla="*/ 1510397 w 7467600"/>
              <a:gd name="connsiteY189" fmla="*/ 3684705 h 6858000"/>
              <a:gd name="connsiteX190" fmla="*/ 1313114 w 7467600"/>
              <a:gd name="connsiteY190" fmla="*/ 3655216 h 6858000"/>
              <a:gd name="connsiteX191" fmla="*/ 1109304 w 7467600"/>
              <a:gd name="connsiteY191" fmla="*/ 3669030 h 6858000"/>
              <a:gd name="connsiteX192" fmla="*/ 8129 w 7467600"/>
              <a:gd name="connsiteY192" fmla="*/ 4330519 h 6858000"/>
              <a:gd name="connsiteX193" fmla="*/ 687572 w 7467600"/>
              <a:gd name="connsiteY193" fmla="*/ 3925629 h 6858000"/>
              <a:gd name="connsiteX194" fmla="*/ 1138365 w 7467600"/>
              <a:gd name="connsiteY194" fmla="*/ 3774515 h 6858000"/>
              <a:gd name="connsiteX195" fmla="*/ 1505579 w 7467600"/>
              <a:gd name="connsiteY195" fmla="*/ 3655526 h 6858000"/>
              <a:gd name="connsiteX196" fmla="*/ 1313114 w 7467600"/>
              <a:gd name="connsiteY196" fmla="*/ 3655216 h 6858000"/>
              <a:gd name="connsiteX197" fmla="*/ 3655073 w 7467600"/>
              <a:gd name="connsiteY197" fmla="*/ 3650884 h 6858000"/>
              <a:gd name="connsiteX198" fmla="*/ 3989938 w 7467600"/>
              <a:gd name="connsiteY198" fmla="*/ 3991685 h 6858000"/>
              <a:gd name="connsiteX199" fmla="*/ 4393907 w 7467600"/>
              <a:gd name="connsiteY199" fmla="*/ 4261258 h 6858000"/>
              <a:gd name="connsiteX200" fmla="*/ 4648051 w 7467600"/>
              <a:gd name="connsiteY200" fmla="*/ 4374051 h 6858000"/>
              <a:gd name="connsiteX201" fmla="*/ 4383389 w 7467600"/>
              <a:gd name="connsiteY201" fmla="*/ 4184369 h 6858000"/>
              <a:gd name="connsiteX202" fmla="*/ 4165508 w 7467600"/>
              <a:gd name="connsiteY202" fmla="*/ 4035196 h 6858000"/>
              <a:gd name="connsiteX203" fmla="*/ 4068162 w 7467600"/>
              <a:gd name="connsiteY203" fmla="*/ 3953394 h 6858000"/>
              <a:gd name="connsiteX204" fmla="*/ 3981416 w 7467600"/>
              <a:gd name="connsiteY204" fmla="*/ 3880482 h 6858000"/>
              <a:gd name="connsiteX205" fmla="*/ 3800147 w 7467600"/>
              <a:gd name="connsiteY205" fmla="*/ 3749872 h 6858000"/>
              <a:gd name="connsiteX206" fmla="*/ 3655073 w 7467600"/>
              <a:gd name="connsiteY206" fmla="*/ 3650884 h 6858000"/>
              <a:gd name="connsiteX207" fmla="*/ 3670252 w 7467600"/>
              <a:gd name="connsiteY207" fmla="*/ 3622798 h 6858000"/>
              <a:gd name="connsiteX208" fmla="*/ 3817258 w 7467600"/>
              <a:gd name="connsiteY208" fmla="*/ 3723577 h 6858000"/>
              <a:gd name="connsiteX209" fmla="*/ 4000461 w 7467600"/>
              <a:gd name="connsiteY209" fmla="*/ 3855966 h 6858000"/>
              <a:gd name="connsiteX210" fmla="*/ 4088180 w 7467600"/>
              <a:gd name="connsiteY210" fmla="*/ 3929774 h 6858000"/>
              <a:gd name="connsiteX211" fmla="*/ 4184555 w 7467600"/>
              <a:gd name="connsiteY211" fmla="*/ 4010683 h 6858000"/>
              <a:gd name="connsiteX212" fmla="*/ 4399563 w 7467600"/>
              <a:gd name="connsiteY212" fmla="*/ 4158106 h 6858000"/>
              <a:gd name="connsiteX213" fmla="*/ 4684469 w 7467600"/>
              <a:gd name="connsiteY213" fmla="*/ 4364680 h 6858000"/>
              <a:gd name="connsiteX214" fmla="*/ 4690271 w 7467600"/>
              <a:gd name="connsiteY214" fmla="*/ 4370034 h 6858000"/>
              <a:gd name="connsiteX215" fmla="*/ 4136093 w 7467600"/>
              <a:gd name="connsiteY215" fmla="*/ 3858466 h 6858000"/>
              <a:gd name="connsiteX216" fmla="*/ 3670252 w 7467600"/>
              <a:gd name="connsiteY216" fmla="*/ 3622798 h 6858000"/>
              <a:gd name="connsiteX217" fmla="*/ 4440129 w 7467600"/>
              <a:gd name="connsiteY217" fmla="*/ 3448571 h 6858000"/>
              <a:gd name="connsiteX218" fmla="*/ 4856525 w 7467600"/>
              <a:gd name="connsiteY218" fmla="*/ 3915351 h 6858000"/>
              <a:gd name="connsiteX219" fmla="*/ 5059055 w 7467600"/>
              <a:gd name="connsiteY219" fmla="*/ 4108918 h 6858000"/>
              <a:gd name="connsiteX220" fmla="*/ 5290070 w 7467600"/>
              <a:gd name="connsiteY220" fmla="*/ 4263619 h 6858000"/>
              <a:gd name="connsiteX221" fmla="*/ 4834991 w 7467600"/>
              <a:gd name="connsiteY221" fmla="*/ 3830985 h 6858000"/>
              <a:gd name="connsiteX222" fmla="*/ 4440129 w 7467600"/>
              <a:gd name="connsiteY222" fmla="*/ 3448571 h 6858000"/>
              <a:gd name="connsiteX223" fmla="*/ 4441737 w 7467600"/>
              <a:gd name="connsiteY223" fmla="*/ 3399734 h 6858000"/>
              <a:gd name="connsiteX224" fmla="*/ 4431236 w 7467600"/>
              <a:gd name="connsiteY224" fmla="*/ 3400954 h 6858000"/>
              <a:gd name="connsiteX225" fmla="*/ 4557150 w 7467600"/>
              <a:gd name="connsiteY225" fmla="*/ 3510023 h 6858000"/>
              <a:gd name="connsiteX226" fmla="*/ 4856936 w 7467600"/>
              <a:gd name="connsiteY226" fmla="*/ 3809146 h 6858000"/>
              <a:gd name="connsiteX227" fmla="*/ 5111996 w 7467600"/>
              <a:gd name="connsiteY227" fmla="*/ 4065759 h 6858000"/>
              <a:gd name="connsiteX228" fmla="*/ 5388878 w 7467600"/>
              <a:gd name="connsiteY228" fmla="*/ 4300185 h 6858000"/>
              <a:gd name="connsiteX229" fmla="*/ 5425556 w 7467600"/>
              <a:gd name="connsiteY229" fmla="*/ 4308967 h 6858000"/>
              <a:gd name="connsiteX230" fmla="*/ 4943646 w 7467600"/>
              <a:gd name="connsiteY230" fmla="*/ 3822916 h 6858000"/>
              <a:gd name="connsiteX231" fmla="*/ 4594837 w 7467600"/>
              <a:gd name="connsiteY231" fmla="*/ 3532274 h 6858000"/>
              <a:gd name="connsiteX232" fmla="*/ 4441737 w 7467600"/>
              <a:gd name="connsiteY232" fmla="*/ 3399734 h 6858000"/>
              <a:gd name="connsiteX233" fmla="*/ 5425834 w 7467600"/>
              <a:gd name="connsiteY233" fmla="*/ 3162785 h 6858000"/>
              <a:gd name="connsiteX234" fmla="*/ 5401644 w 7467600"/>
              <a:gd name="connsiteY234" fmla="*/ 3617847 h 6858000"/>
              <a:gd name="connsiteX235" fmla="*/ 5467256 w 7467600"/>
              <a:gd name="connsiteY235" fmla="*/ 4175494 h 6858000"/>
              <a:gd name="connsiteX236" fmla="*/ 5448069 w 7467600"/>
              <a:gd name="connsiteY236" fmla="*/ 3567554 h 6858000"/>
              <a:gd name="connsiteX237" fmla="*/ 5425834 w 7467600"/>
              <a:gd name="connsiteY237" fmla="*/ 3162785 h 6858000"/>
              <a:gd name="connsiteX238" fmla="*/ 1318687 w 7467600"/>
              <a:gd name="connsiteY238" fmla="*/ 3113840 h 6858000"/>
              <a:gd name="connsiteX239" fmla="*/ 1066793 w 7467600"/>
              <a:gd name="connsiteY239" fmla="*/ 3212171 h 6858000"/>
              <a:gd name="connsiteX240" fmla="*/ 993319 w 7467600"/>
              <a:gd name="connsiteY240" fmla="*/ 3247648 h 6858000"/>
              <a:gd name="connsiteX241" fmla="*/ 853081 w 7467600"/>
              <a:gd name="connsiteY241" fmla="*/ 3312410 h 6858000"/>
              <a:gd name="connsiteX242" fmla="*/ 805957 w 7467600"/>
              <a:gd name="connsiteY242" fmla="*/ 3330443 h 6858000"/>
              <a:gd name="connsiteX243" fmla="*/ 1318687 w 7467600"/>
              <a:gd name="connsiteY243" fmla="*/ 3113840 h 6858000"/>
              <a:gd name="connsiteX244" fmla="*/ 5453702 w 7467600"/>
              <a:gd name="connsiteY244" fmla="*/ 3090882 h 6858000"/>
              <a:gd name="connsiteX245" fmla="*/ 5480135 w 7467600"/>
              <a:gd name="connsiteY245" fmla="*/ 3565802 h 6858000"/>
              <a:gd name="connsiteX246" fmla="*/ 5499023 w 7467600"/>
              <a:gd name="connsiteY246" fmla="*/ 4166310 h 6858000"/>
              <a:gd name="connsiteX247" fmla="*/ 5547022 w 7467600"/>
              <a:gd name="connsiteY247" fmla="*/ 3607838 h 6858000"/>
              <a:gd name="connsiteX248" fmla="*/ 5515964 w 7467600"/>
              <a:gd name="connsiteY248" fmla="*/ 3378541 h 6858000"/>
              <a:gd name="connsiteX249" fmla="*/ 5453702 w 7467600"/>
              <a:gd name="connsiteY249" fmla="*/ 3090882 h 6858000"/>
              <a:gd name="connsiteX250" fmla="*/ 1238695 w 7467600"/>
              <a:gd name="connsiteY250" fmla="*/ 3076820 h 6858000"/>
              <a:gd name="connsiteX251" fmla="*/ 716371 w 7467600"/>
              <a:gd name="connsiteY251" fmla="*/ 3293249 h 6858000"/>
              <a:gd name="connsiteX252" fmla="*/ 579522 w 7467600"/>
              <a:gd name="connsiteY252" fmla="*/ 3371759 h 6858000"/>
              <a:gd name="connsiteX253" fmla="*/ 600288 w 7467600"/>
              <a:gd name="connsiteY253" fmla="*/ 3365555 h 6858000"/>
              <a:gd name="connsiteX254" fmla="*/ 840692 w 7467600"/>
              <a:gd name="connsiteY254" fmla="*/ 3284921 h 6858000"/>
              <a:gd name="connsiteX255" fmla="*/ 979248 w 7467600"/>
              <a:gd name="connsiteY255" fmla="*/ 3221003 h 6858000"/>
              <a:gd name="connsiteX256" fmla="*/ 1053282 w 7467600"/>
              <a:gd name="connsiteY256" fmla="*/ 3185247 h 6858000"/>
              <a:gd name="connsiteX257" fmla="*/ 1320603 w 7467600"/>
              <a:gd name="connsiteY257" fmla="*/ 3081281 h 6858000"/>
              <a:gd name="connsiteX258" fmla="*/ 1238695 w 7467600"/>
              <a:gd name="connsiteY258" fmla="*/ 3076820 h 6858000"/>
              <a:gd name="connsiteX259" fmla="*/ 5425627 w 7467600"/>
              <a:gd name="connsiteY259" fmla="*/ 2954192 h 6858000"/>
              <a:gd name="connsiteX260" fmla="*/ 5470770 w 7467600"/>
              <a:gd name="connsiteY260" fmla="*/ 3005435 h 6858000"/>
              <a:gd name="connsiteX261" fmla="*/ 5519779 w 7467600"/>
              <a:gd name="connsiteY261" fmla="*/ 4359223 h 6858000"/>
              <a:gd name="connsiteX262" fmla="*/ 5520293 w 7467600"/>
              <a:gd name="connsiteY262" fmla="*/ 4360602 h 6858000"/>
              <a:gd name="connsiteX263" fmla="*/ 5767221 w 7467600"/>
              <a:gd name="connsiteY263" fmla="*/ 4665564 h 6858000"/>
              <a:gd name="connsiteX264" fmla="*/ 6937169 w 7467600"/>
              <a:gd name="connsiteY264" fmla="*/ 4815941 h 6858000"/>
              <a:gd name="connsiteX265" fmla="*/ 6953922 w 7467600"/>
              <a:gd name="connsiteY265" fmla="*/ 4890068 h 6858000"/>
              <a:gd name="connsiteX266" fmla="*/ 6071359 w 7467600"/>
              <a:gd name="connsiteY266" fmla="*/ 4770770 h 6858000"/>
              <a:gd name="connsiteX267" fmla="*/ 6038839 w 7467600"/>
              <a:gd name="connsiteY267" fmla="*/ 4764474 h 6858000"/>
              <a:gd name="connsiteX268" fmla="*/ 6038706 w 7467600"/>
              <a:gd name="connsiteY268" fmla="*/ 4763847 h 6858000"/>
              <a:gd name="connsiteX269" fmla="*/ 6037784 w 7467600"/>
              <a:gd name="connsiteY269" fmla="*/ 4764270 h 6858000"/>
              <a:gd name="connsiteX270" fmla="*/ 6038839 w 7467600"/>
              <a:gd name="connsiteY270" fmla="*/ 4764474 h 6858000"/>
              <a:gd name="connsiteX271" fmla="*/ 6040338 w 7467600"/>
              <a:gd name="connsiteY271" fmla="*/ 4771418 h 6858000"/>
              <a:gd name="connsiteX272" fmla="*/ 6024488 w 7467600"/>
              <a:gd name="connsiteY272" fmla="*/ 4809903 h 6858000"/>
              <a:gd name="connsiteX273" fmla="*/ 5599771 w 7467600"/>
              <a:gd name="connsiteY273" fmla="*/ 5509652 h 6858000"/>
              <a:gd name="connsiteX274" fmla="*/ 5548843 w 7467600"/>
              <a:gd name="connsiteY274" fmla="*/ 5563845 h 6858000"/>
              <a:gd name="connsiteX275" fmla="*/ 5940952 w 7467600"/>
              <a:gd name="connsiteY275" fmla="*/ 6250028 h 6858000"/>
              <a:gd name="connsiteX276" fmla="*/ 6043441 w 7467600"/>
              <a:gd name="connsiteY276" fmla="*/ 6665847 h 6858000"/>
              <a:gd name="connsiteX277" fmla="*/ 6093432 w 7467600"/>
              <a:gd name="connsiteY277" fmla="*/ 6858000 h 6858000"/>
              <a:gd name="connsiteX278" fmla="*/ 6034344 w 7467600"/>
              <a:gd name="connsiteY278" fmla="*/ 6858000 h 6858000"/>
              <a:gd name="connsiteX279" fmla="*/ 6026679 w 7467600"/>
              <a:gd name="connsiteY279" fmla="*/ 6836959 h 6858000"/>
              <a:gd name="connsiteX280" fmla="*/ 5800441 w 7467600"/>
              <a:gd name="connsiteY280" fmla="*/ 6335286 h 6858000"/>
              <a:gd name="connsiteX281" fmla="*/ 5526562 w 7467600"/>
              <a:gd name="connsiteY281" fmla="*/ 5705388 h 6858000"/>
              <a:gd name="connsiteX282" fmla="*/ 5519640 w 7467600"/>
              <a:gd name="connsiteY282" fmla="*/ 5683774 h 6858000"/>
              <a:gd name="connsiteX283" fmla="*/ 5844559 w 7467600"/>
              <a:gd name="connsiteY283" fmla="*/ 6553349 h 6858000"/>
              <a:gd name="connsiteX284" fmla="*/ 5975994 w 7467600"/>
              <a:gd name="connsiteY284" fmla="*/ 6858000 h 6858000"/>
              <a:gd name="connsiteX285" fmla="*/ 5898547 w 7467600"/>
              <a:gd name="connsiteY285" fmla="*/ 6858000 h 6858000"/>
              <a:gd name="connsiteX286" fmla="*/ 5682041 w 7467600"/>
              <a:gd name="connsiteY286" fmla="*/ 6355860 h 6858000"/>
              <a:gd name="connsiteX287" fmla="*/ 5461758 w 7467600"/>
              <a:gd name="connsiteY287" fmla="*/ 5820220 h 6858000"/>
              <a:gd name="connsiteX288" fmla="*/ 5237282 w 7467600"/>
              <a:gd name="connsiteY288" fmla="*/ 6579086 h 6858000"/>
              <a:gd name="connsiteX289" fmla="*/ 5115009 w 7467600"/>
              <a:gd name="connsiteY289" fmla="*/ 6858000 h 6858000"/>
              <a:gd name="connsiteX290" fmla="*/ 5028074 w 7467600"/>
              <a:gd name="connsiteY290" fmla="*/ 6858000 h 6858000"/>
              <a:gd name="connsiteX291" fmla="*/ 5079508 w 7467600"/>
              <a:gd name="connsiteY291" fmla="*/ 6749074 h 6858000"/>
              <a:gd name="connsiteX292" fmla="*/ 5371846 w 7467600"/>
              <a:gd name="connsiteY292" fmla="*/ 5924413 h 6858000"/>
              <a:gd name="connsiteX293" fmla="*/ 5270512 w 7467600"/>
              <a:gd name="connsiteY293" fmla="*/ 6138975 h 6858000"/>
              <a:gd name="connsiteX294" fmla="*/ 5062409 w 7467600"/>
              <a:gd name="connsiteY294" fmla="*/ 6653544 h 6858000"/>
              <a:gd name="connsiteX295" fmla="*/ 5036628 w 7467600"/>
              <a:gd name="connsiteY295" fmla="*/ 6754247 h 6858000"/>
              <a:gd name="connsiteX296" fmla="*/ 5009112 w 7467600"/>
              <a:gd name="connsiteY296" fmla="*/ 6858000 h 6858000"/>
              <a:gd name="connsiteX297" fmla="*/ 4976679 w 7467600"/>
              <a:gd name="connsiteY297" fmla="*/ 6858000 h 6858000"/>
              <a:gd name="connsiteX298" fmla="*/ 5006537 w 7467600"/>
              <a:gd name="connsiteY298" fmla="*/ 6747068 h 6858000"/>
              <a:gd name="connsiteX299" fmla="*/ 5032723 w 7467600"/>
              <a:gd name="connsiteY299" fmla="*/ 6644957 h 6858000"/>
              <a:gd name="connsiteX300" fmla="*/ 5242949 w 7467600"/>
              <a:gd name="connsiteY300" fmla="*/ 6125175 h 6858000"/>
              <a:gd name="connsiteX301" fmla="*/ 5286321 w 7467600"/>
              <a:gd name="connsiteY301" fmla="*/ 6033555 h 6858000"/>
              <a:gd name="connsiteX302" fmla="*/ 5008210 w 7467600"/>
              <a:gd name="connsiteY302" fmla="*/ 6649194 h 6858000"/>
              <a:gd name="connsiteX303" fmla="*/ 4986321 w 7467600"/>
              <a:gd name="connsiteY303" fmla="*/ 6765687 h 6858000"/>
              <a:gd name="connsiteX304" fmla="*/ 4973474 w 7467600"/>
              <a:gd name="connsiteY304" fmla="*/ 6858000 h 6858000"/>
              <a:gd name="connsiteX305" fmla="*/ 4907178 w 7467600"/>
              <a:gd name="connsiteY305" fmla="*/ 6858000 h 6858000"/>
              <a:gd name="connsiteX306" fmla="*/ 4910810 w 7467600"/>
              <a:gd name="connsiteY306" fmla="*/ 6829660 h 6858000"/>
              <a:gd name="connsiteX307" fmla="*/ 4987461 w 7467600"/>
              <a:gd name="connsiteY307" fmla="*/ 6432994 h 6858000"/>
              <a:gd name="connsiteX308" fmla="*/ 5179262 w 7467600"/>
              <a:gd name="connsiteY308" fmla="*/ 6035044 h 6858000"/>
              <a:gd name="connsiteX309" fmla="*/ 4689678 w 7467600"/>
              <a:gd name="connsiteY309" fmla="*/ 6440241 h 6858000"/>
              <a:gd name="connsiteX310" fmla="*/ 4477543 w 7467600"/>
              <a:gd name="connsiteY310" fmla="*/ 6674836 h 6858000"/>
              <a:gd name="connsiteX311" fmla="*/ 4329957 w 7467600"/>
              <a:gd name="connsiteY311" fmla="*/ 6858000 h 6858000"/>
              <a:gd name="connsiteX312" fmla="*/ 4218595 w 7467600"/>
              <a:gd name="connsiteY312" fmla="*/ 6858000 h 6858000"/>
              <a:gd name="connsiteX313" fmla="*/ 4368888 w 7467600"/>
              <a:gd name="connsiteY313" fmla="*/ 6668412 h 6858000"/>
              <a:gd name="connsiteX314" fmla="*/ 4563091 w 7467600"/>
              <a:gd name="connsiteY314" fmla="*/ 6442508 h 6858000"/>
              <a:gd name="connsiteX315" fmla="*/ 5387324 w 7467600"/>
              <a:gd name="connsiteY315" fmla="*/ 5705830 h 6858000"/>
              <a:gd name="connsiteX316" fmla="*/ 5073620 w 7467600"/>
              <a:gd name="connsiteY316" fmla="*/ 5955437 h 6858000"/>
              <a:gd name="connsiteX317" fmla="*/ 4689789 w 7467600"/>
              <a:gd name="connsiteY317" fmla="*/ 6268382 h 6858000"/>
              <a:gd name="connsiteX318" fmla="*/ 4418722 w 7467600"/>
              <a:gd name="connsiteY318" fmla="*/ 6570886 h 6858000"/>
              <a:gd name="connsiteX319" fmla="*/ 4214944 w 7467600"/>
              <a:gd name="connsiteY319" fmla="*/ 6858000 h 6858000"/>
              <a:gd name="connsiteX320" fmla="*/ 4177898 w 7467600"/>
              <a:gd name="connsiteY320" fmla="*/ 6858000 h 6858000"/>
              <a:gd name="connsiteX321" fmla="*/ 4391597 w 7467600"/>
              <a:gd name="connsiteY321" fmla="*/ 6556370 h 6858000"/>
              <a:gd name="connsiteX322" fmla="*/ 4668889 w 7467600"/>
              <a:gd name="connsiteY322" fmla="*/ 6246399 h 6858000"/>
              <a:gd name="connsiteX323" fmla="*/ 5055427 w 7467600"/>
              <a:gd name="connsiteY323" fmla="*/ 5931476 h 6858000"/>
              <a:gd name="connsiteX324" fmla="*/ 5371814 w 7467600"/>
              <a:gd name="connsiteY324" fmla="*/ 5678975 h 6858000"/>
              <a:gd name="connsiteX325" fmla="*/ 4987918 w 7467600"/>
              <a:gd name="connsiteY325" fmla="*/ 5838701 h 6858000"/>
              <a:gd name="connsiteX326" fmla="*/ 4317146 w 7467600"/>
              <a:gd name="connsiteY326" fmla="*/ 6587716 h 6858000"/>
              <a:gd name="connsiteX327" fmla="*/ 4171627 w 7467600"/>
              <a:gd name="connsiteY327" fmla="*/ 6858000 h 6858000"/>
              <a:gd name="connsiteX328" fmla="*/ 4081585 w 7467600"/>
              <a:gd name="connsiteY328" fmla="*/ 6858000 h 6858000"/>
              <a:gd name="connsiteX329" fmla="*/ 4238603 w 7467600"/>
              <a:gd name="connsiteY329" fmla="*/ 6559341 h 6858000"/>
              <a:gd name="connsiteX330" fmla="*/ 4778333 w 7467600"/>
              <a:gd name="connsiteY330" fmla="*/ 5873626 h 6858000"/>
              <a:gd name="connsiteX331" fmla="*/ 5414185 w 7467600"/>
              <a:gd name="connsiteY331" fmla="*/ 5573882 h 6858000"/>
              <a:gd name="connsiteX332" fmla="*/ 5959648 w 7467600"/>
              <a:gd name="connsiteY332" fmla="*/ 4760797 h 6858000"/>
              <a:gd name="connsiteX333" fmla="*/ 5355019 w 7467600"/>
              <a:gd name="connsiteY333" fmla="*/ 4734672 h 6858000"/>
              <a:gd name="connsiteX334" fmla="*/ 5083565 w 7467600"/>
              <a:gd name="connsiteY334" fmla="*/ 5179121 h 6858000"/>
              <a:gd name="connsiteX335" fmla="*/ 4713577 w 7467600"/>
              <a:gd name="connsiteY335" fmla="*/ 5616803 h 6858000"/>
              <a:gd name="connsiteX336" fmla="*/ 3989559 w 7467600"/>
              <a:gd name="connsiteY336" fmla="*/ 6145945 h 6858000"/>
              <a:gd name="connsiteX337" fmla="*/ 3939824 w 7467600"/>
              <a:gd name="connsiteY337" fmla="*/ 6066900 h 6858000"/>
              <a:gd name="connsiteX338" fmla="*/ 4584537 w 7467600"/>
              <a:gd name="connsiteY338" fmla="*/ 5324826 h 6858000"/>
              <a:gd name="connsiteX339" fmla="*/ 5037105 w 7467600"/>
              <a:gd name="connsiteY339" fmla="*/ 5088765 h 6858000"/>
              <a:gd name="connsiteX340" fmla="*/ 5039930 w 7467600"/>
              <a:gd name="connsiteY340" fmla="*/ 5089585 h 6858000"/>
              <a:gd name="connsiteX341" fmla="*/ 5263764 w 7467600"/>
              <a:gd name="connsiteY341" fmla="*/ 4735525 h 6858000"/>
              <a:gd name="connsiteX342" fmla="*/ 4086300 w 7467600"/>
              <a:gd name="connsiteY342" fmla="*/ 4884599 h 6858000"/>
              <a:gd name="connsiteX343" fmla="*/ 4085485 w 7467600"/>
              <a:gd name="connsiteY343" fmla="*/ 4899070 h 6858000"/>
              <a:gd name="connsiteX344" fmla="*/ 3871915 w 7467600"/>
              <a:gd name="connsiteY344" fmla="*/ 5253645 h 6858000"/>
              <a:gd name="connsiteX345" fmla="*/ 3799374 w 7467600"/>
              <a:gd name="connsiteY345" fmla="*/ 5466127 h 6858000"/>
              <a:gd name="connsiteX346" fmla="*/ 3498850 w 7467600"/>
              <a:gd name="connsiteY346" fmla="*/ 6661888 h 6858000"/>
              <a:gd name="connsiteX347" fmla="*/ 3399216 w 7467600"/>
              <a:gd name="connsiteY347" fmla="*/ 6858000 h 6858000"/>
              <a:gd name="connsiteX348" fmla="*/ 3303688 w 7467600"/>
              <a:gd name="connsiteY348" fmla="*/ 6858000 h 6858000"/>
              <a:gd name="connsiteX349" fmla="*/ 3391774 w 7467600"/>
              <a:gd name="connsiteY349" fmla="*/ 6697181 h 6858000"/>
              <a:gd name="connsiteX350" fmla="*/ 3735540 w 7467600"/>
              <a:gd name="connsiteY350" fmla="*/ 5546923 h 6858000"/>
              <a:gd name="connsiteX351" fmla="*/ 3729438 w 7467600"/>
              <a:gd name="connsiteY351" fmla="*/ 5569058 h 6858000"/>
              <a:gd name="connsiteX352" fmla="*/ 3707782 w 7467600"/>
              <a:gd name="connsiteY352" fmla="*/ 5644908 h 6858000"/>
              <a:gd name="connsiteX353" fmla="*/ 3583827 w 7467600"/>
              <a:gd name="connsiteY353" fmla="*/ 6039215 h 6858000"/>
              <a:gd name="connsiteX354" fmla="*/ 3547861 w 7467600"/>
              <a:gd name="connsiteY354" fmla="*/ 6129609 h 6858000"/>
              <a:gd name="connsiteX355" fmla="*/ 3490905 w 7467600"/>
              <a:gd name="connsiteY355" fmla="*/ 6277660 h 6858000"/>
              <a:gd name="connsiteX356" fmla="*/ 3455859 w 7467600"/>
              <a:gd name="connsiteY356" fmla="*/ 6391301 h 6858000"/>
              <a:gd name="connsiteX357" fmla="*/ 3429112 w 7467600"/>
              <a:gd name="connsiteY357" fmla="*/ 6479469 h 6858000"/>
              <a:gd name="connsiteX358" fmla="*/ 3304862 w 7467600"/>
              <a:gd name="connsiteY358" fmla="*/ 6796476 h 6858000"/>
              <a:gd name="connsiteX359" fmla="*/ 3276071 w 7467600"/>
              <a:gd name="connsiteY359" fmla="*/ 6858000 h 6858000"/>
              <a:gd name="connsiteX360" fmla="*/ 3240805 w 7467600"/>
              <a:gd name="connsiteY360" fmla="*/ 6858000 h 6858000"/>
              <a:gd name="connsiteX361" fmla="*/ 3275917 w 7467600"/>
              <a:gd name="connsiteY361" fmla="*/ 6783192 h 6858000"/>
              <a:gd name="connsiteX362" fmla="*/ 3399358 w 7467600"/>
              <a:gd name="connsiteY362" fmla="*/ 6469011 h 6858000"/>
              <a:gd name="connsiteX363" fmla="*/ 3425650 w 7467600"/>
              <a:gd name="connsiteY363" fmla="*/ 6381333 h 6858000"/>
              <a:gd name="connsiteX364" fmla="*/ 3460661 w 7467600"/>
              <a:gd name="connsiteY364" fmla="*/ 6266763 h 6858000"/>
              <a:gd name="connsiteX365" fmla="*/ 3518021 w 7467600"/>
              <a:gd name="connsiteY365" fmla="*/ 6117298 h 6858000"/>
              <a:gd name="connsiteX366" fmla="*/ 3554035 w 7467600"/>
              <a:gd name="connsiteY366" fmla="*/ 6027832 h 6858000"/>
              <a:gd name="connsiteX367" fmla="*/ 3677174 w 7467600"/>
              <a:gd name="connsiteY367" fmla="*/ 5636351 h 6858000"/>
              <a:gd name="connsiteX368" fmla="*/ 3698819 w 7467600"/>
              <a:gd name="connsiteY368" fmla="*/ 5560503 h 6858000"/>
              <a:gd name="connsiteX369" fmla="*/ 3702094 w 7467600"/>
              <a:gd name="connsiteY369" fmla="*/ 5549194 h 6858000"/>
              <a:gd name="connsiteX370" fmla="*/ 3398355 w 7467600"/>
              <a:gd name="connsiteY370" fmla="*/ 6094603 h 6858000"/>
              <a:gd name="connsiteX371" fmla="*/ 3193941 w 7467600"/>
              <a:gd name="connsiteY371" fmla="*/ 6798775 h 6858000"/>
              <a:gd name="connsiteX372" fmla="*/ 3184140 w 7467600"/>
              <a:gd name="connsiteY372" fmla="*/ 6858000 h 6858000"/>
              <a:gd name="connsiteX373" fmla="*/ 3099978 w 7467600"/>
              <a:gd name="connsiteY373" fmla="*/ 6858000 h 6858000"/>
              <a:gd name="connsiteX374" fmla="*/ 3101556 w 7467600"/>
              <a:gd name="connsiteY374" fmla="*/ 6843337 h 6858000"/>
              <a:gd name="connsiteX375" fmla="*/ 3370162 w 7467600"/>
              <a:gd name="connsiteY375" fmla="*/ 5785550 h 6858000"/>
              <a:gd name="connsiteX376" fmla="*/ 3746477 w 7467600"/>
              <a:gd name="connsiteY376" fmla="*/ 5377889 h 6858000"/>
              <a:gd name="connsiteX377" fmla="*/ 3863399 w 7467600"/>
              <a:gd name="connsiteY377" fmla="*/ 5087257 h 6858000"/>
              <a:gd name="connsiteX378" fmla="*/ 3968712 w 7467600"/>
              <a:gd name="connsiteY378" fmla="*/ 4913989 h 6858000"/>
              <a:gd name="connsiteX379" fmla="*/ 2792390 w 7467600"/>
              <a:gd name="connsiteY379" fmla="*/ 5382974 h 6858000"/>
              <a:gd name="connsiteX380" fmla="*/ 2714982 w 7467600"/>
              <a:gd name="connsiteY380" fmla="*/ 5427051 h 6858000"/>
              <a:gd name="connsiteX381" fmla="*/ 2813361 w 7467600"/>
              <a:gd name="connsiteY381" fmla="*/ 6023912 h 6858000"/>
              <a:gd name="connsiteX382" fmla="*/ 2688430 w 7467600"/>
              <a:gd name="connsiteY382" fmla="*/ 6801564 h 6858000"/>
              <a:gd name="connsiteX383" fmla="*/ 2629626 w 7467600"/>
              <a:gd name="connsiteY383" fmla="*/ 6763394 h 6858000"/>
              <a:gd name="connsiteX384" fmla="*/ 2565328 w 7467600"/>
              <a:gd name="connsiteY384" fmla="*/ 5516399 h 6858000"/>
              <a:gd name="connsiteX385" fmla="*/ 1922999 w 7467600"/>
              <a:gd name="connsiteY385" fmla="*/ 5980343 h 6858000"/>
              <a:gd name="connsiteX386" fmla="*/ 1950261 w 7467600"/>
              <a:gd name="connsiteY386" fmla="*/ 6405858 h 6858000"/>
              <a:gd name="connsiteX387" fmla="*/ 2365554 w 7467600"/>
              <a:gd name="connsiteY387" fmla="*/ 6759107 h 6858000"/>
              <a:gd name="connsiteX388" fmla="*/ 2424142 w 7467600"/>
              <a:gd name="connsiteY388" fmla="*/ 6858000 h 6858000"/>
              <a:gd name="connsiteX389" fmla="*/ 2395994 w 7467600"/>
              <a:gd name="connsiteY389" fmla="*/ 6858000 h 6858000"/>
              <a:gd name="connsiteX390" fmla="*/ 2392863 w 7467600"/>
              <a:gd name="connsiteY390" fmla="*/ 6852964 h 6858000"/>
              <a:gd name="connsiteX391" fmla="*/ 2017589 w 7467600"/>
              <a:gd name="connsiteY391" fmla="*/ 6493982 h 6858000"/>
              <a:gd name="connsiteX392" fmla="*/ 2147336 w 7467600"/>
              <a:gd name="connsiteY392" fmla="*/ 6594052 h 6858000"/>
              <a:gd name="connsiteX393" fmla="*/ 2207047 w 7467600"/>
              <a:gd name="connsiteY393" fmla="*/ 6654540 h 6858000"/>
              <a:gd name="connsiteX394" fmla="*/ 2299106 w 7467600"/>
              <a:gd name="connsiteY394" fmla="*/ 6778931 h 6858000"/>
              <a:gd name="connsiteX395" fmla="*/ 2314430 w 7467600"/>
              <a:gd name="connsiteY395" fmla="*/ 6801144 h 6858000"/>
              <a:gd name="connsiteX396" fmla="*/ 2352406 w 7467600"/>
              <a:gd name="connsiteY396" fmla="*/ 6858000 h 6858000"/>
              <a:gd name="connsiteX397" fmla="*/ 2314492 w 7467600"/>
              <a:gd name="connsiteY397" fmla="*/ 6858000 h 6858000"/>
              <a:gd name="connsiteX398" fmla="*/ 2288095 w 7467600"/>
              <a:gd name="connsiteY398" fmla="*/ 6818030 h 6858000"/>
              <a:gd name="connsiteX399" fmla="*/ 2272768 w 7467600"/>
              <a:gd name="connsiteY399" fmla="*/ 6795822 h 6858000"/>
              <a:gd name="connsiteX400" fmla="*/ 2182715 w 7467600"/>
              <a:gd name="connsiteY400" fmla="*/ 6675071 h 6858000"/>
              <a:gd name="connsiteX401" fmla="*/ 2032061 w 7467600"/>
              <a:gd name="connsiteY401" fmla="*/ 6541380 h 6858000"/>
              <a:gd name="connsiteX402" fmla="*/ 2257220 w 7467600"/>
              <a:gd name="connsiteY402" fmla="*/ 6826257 h 6858000"/>
              <a:gd name="connsiteX403" fmla="*/ 2281324 w 7467600"/>
              <a:gd name="connsiteY403" fmla="*/ 6858000 h 6858000"/>
              <a:gd name="connsiteX404" fmla="*/ 2242860 w 7467600"/>
              <a:gd name="connsiteY404" fmla="*/ 6858000 h 6858000"/>
              <a:gd name="connsiteX405" fmla="*/ 2232818 w 7467600"/>
              <a:gd name="connsiteY405" fmla="*/ 6844926 h 6858000"/>
              <a:gd name="connsiteX406" fmla="*/ 1990172 w 7467600"/>
              <a:gd name="connsiteY406" fmla="*/ 6542121 h 6858000"/>
              <a:gd name="connsiteX407" fmla="*/ 2124090 w 7467600"/>
              <a:gd name="connsiteY407" fmla="*/ 6761017 h 6858000"/>
              <a:gd name="connsiteX408" fmla="*/ 2200380 w 7467600"/>
              <a:gd name="connsiteY408" fmla="*/ 6858000 h 6858000"/>
              <a:gd name="connsiteX409" fmla="*/ 2147507 w 7467600"/>
              <a:gd name="connsiteY409" fmla="*/ 6858000 h 6858000"/>
              <a:gd name="connsiteX410" fmla="*/ 2070668 w 7467600"/>
              <a:gd name="connsiteY410" fmla="*/ 6761520 h 6858000"/>
              <a:gd name="connsiteX411" fmla="*/ 1975142 w 7467600"/>
              <a:gd name="connsiteY411" fmla="*/ 6585570 h 6858000"/>
              <a:gd name="connsiteX412" fmla="*/ 2050035 w 7467600"/>
              <a:gd name="connsiteY412" fmla="*/ 6813345 h 6858000"/>
              <a:gd name="connsiteX413" fmla="*/ 2063025 w 7467600"/>
              <a:gd name="connsiteY413" fmla="*/ 6858000 h 6858000"/>
              <a:gd name="connsiteX414" fmla="*/ 2021675 w 7467600"/>
              <a:gd name="connsiteY414" fmla="*/ 6858000 h 6858000"/>
              <a:gd name="connsiteX415" fmla="*/ 2019308 w 7467600"/>
              <a:gd name="connsiteY415" fmla="*/ 6847118 h 6858000"/>
              <a:gd name="connsiteX416" fmla="*/ 1938835 w 7467600"/>
              <a:gd name="connsiteY416" fmla="*/ 6551160 h 6858000"/>
              <a:gd name="connsiteX417" fmla="*/ 1953230 w 7467600"/>
              <a:gd name="connsiteY417" fmla="*/ 6759699 h 6858000"/>
              <a:gd name="connsiteX418" fmla="*/ 1956763 w 7467600"/>
              <a:gd name="connsiteY418" fmla="*/ 6778191 h 6858000"/>
              <a:gd name="connsiteX419" fmla="*/ 1967925 w 7467600"/>
              <a:gd name="connsiteY419" fmla="*/ 6858000 h 6858000"/>
              <a:gd name="connsiteX420" fmla="*/ 1936622 w 7467600"/>
              <a:gd name="connsiteY420" fmla="*/ 6858000 h 6858000"/>
              <a:gd name="connsiteX421" fmla="*/ 1926261 w 7467600"/>
              <a:gd name="connsiteY421" fmla="*/ 6784064 h 6858000"/>
              <a:gd name="connsiteX422" fmla="*/ 1922724 w 7467600"/>
              <a:gd name="connsiteY422" fmla="*/ 6765577 h 6858000"/>
              <a:gd name="connsiteX423" fmla="*/ 1904650 w 7467600"/>
              <a:gd name="connsiteY423" fmla="*/ 6639616 h 6858000"/>
              <a:gd name="connsiteX424" fmla="*/ 1885273 w 7467600"/>
              <a:gd name="connsiteY424" fmla="*/ 6858000 h 6858000"/>
              <a:gd name="connsiteX425" fmla="*/ 1854363 w 7467600"/>
              <a:gd name="connsiteY425" fmla="*/ 6858000 h 6858000"/>
              <a:gd name="connsiteX426" fmla="*/ 1880391 w 7467600"/>
              <a:gd name="connsiteY426" fmla="*/ 6603796 h 6858000"/>
              <a:gd name="connsiteX427" fmla="*/ 1818273 w 7467600"/>
              <a:gd name="connsiteY427" fmla="*/ 6715729 h 6858000"/>
              <a:gd name="connsiteX428" fmla="*/ 1794691 w 7467600"/>
              <a:gd name="connsiteY428" fmla="*/ 6843239 h 6858000"/>
              <a:gd name="connsiteX429" fmla="*/ 1794914 w 7467600"/>
              <a:gd name="connsiteY429" fmla="*/ 6858000 h 6858000"/>
              <a:gd name="connsiteX430" fmla="*/ 1746128 w 7467600"/>
              <a:gd name="connsiteY430" fmla="*/ 6858000 h 6858000"/>
              <a:gd name="connsiteX431" fmla="*/ 1753934 w 7467600"/>
              <a:gd name="connsiteY431" fmla="*/ 6724796 h 6858000"/>
              <a:gd name="connsiteX432" fmla="*/ 1792053 w 7467600"/>
              <a:gd name="connsiteY432" fmla="*/ 6572396 h 6858000"/>
              <a:gd name="connsiteX433" fmla="*/ 1862248 w 7467600"/>
              <a:gd name="connsiteY433" fmla="*/ 6266397 h 6858000"/>
              <a:gd name="connsiteX434" fmla="*/ 1862250 w 7467600"/>
              <a:gd name="connsiteY434" fmla="*/ 6033531 h 6858000"/>
              <a:gd name="connsiteX435" fmla="*/ 1211999 w 7467600"/>
              <a:gd name="connsiteY435" fmla="*/ 6683610 h 6858000"/>
              <a:gd name="connsiteX436" fmla="*/ 1213266 w 7467600"/>
              <a:gd name="connsiteY436" fmla="*/ 6691947 h 6858000"/>
              <a:gd name="connsiteX437" fmla="*/ 1203370 w 7467600"/>
              <a:gd name="connsiteY437" fmla="*/ 6850676 h 6858000"/>
              <a:gd name="connsiteX438" fmla="*/ 1203671 w 7467600"/>
              <a:gd name="connsiteY438" fmla="*/ 6858000 h 6858000"/>
              <a:gd name="connsiteX439" fmla="*/ 1143180 w 7467600"/>
              <a:gd name="connsiteY439" fmla="*/ 6858000 h 6858000"/>
              <a:gd name="connsiteX440" fmla="*/ 1142176 w 7467600"/>
              <a:gd name="connsiteY440" fmla="*/ 6766045 h 6858000"/>
              <a:gd name="connsiteX441" fmla="*/ 1067484 w 7467600"/>
              <a:gd name="connsiteY441" fmla="*/ 6858000 h 6858000"/>
              <a:gd name="connsiteX442" fmla="*/ 953928 w 7467600"/>
              <a:gd name="connsiteY442" fmla="*/ 6858000 h 6858000"/>
              <a:gd name="connsiteX443" fmla="*/ 959715 w 7467600"/>
              <a:gd name="connsiteY443" fmla="*/ 6850185 h 6858000"/>
              <a:gd name="connsiteX444" fmla="*/ 1483788 w 7467600"/>
              <a:gd name="connsiteY444" fmla="*/ 6259174 h 6858000"/>
              <a:gd name="connsiteX445" fmla="*/ 1100671 w 7467600"/>
              <a:gd name="connsiteY445" fmla="*/ 6252137 h 6858000"/>
              <a:gd name="connsiteX446" fmla="*/ 1090144 w 7467600"/>
              <a:gd name="connsiteY446" fmla="*/ 6256748 h 6858000"/>
              <a:gd name="connsiteX447" fmla="*/ 1095872 w 7467600"/>
              <a:gd name="connsiteY447" fmla="*/ 6271892 h 6858000"/>
              <a:gd name="connsiteX448" fmla="*/ 262785 w 7467600"/>
              <a:gd name="connsiteY448" fmla="*/ 6845450 h 6858000"/>
              <a:gd name="connsiteX449" fmla="*/ 209968 w 7467600"/>
              <a:gd name="connsiteY449" fmla="*/ 6770713 h 6858000"/>
              <a:gd name="connsiteX450" fmla="*/ 873460 w 7467600"/>
              <a:gd name="connsiteY450" fmla="*/ 6253768 h 6858000"/>
              <a:gd name="connsiteX451" fmla="*/ 192686 w 7467600"/>
              <a:gd name="connsiteY451" fmla="*/ 5849257 h 6858000"/>
              <a:gd name="connsiteX452" fmla="*/ 4696 w 7467600"/>
              <a:gd name="connsiteY452" fmla="*/ 5697668 h 6858000"/>
              <a:gd name="connsiteX453" fmla="*/ 0 w 7467600"/>
              <a:gd name="connsiteY453" fmla="*/ 5689984 h 6858000"/>
              <a:gd name="connsiteX454" fmla="*/ 0 w 7467600"/>
              <a:gd name="connsiteY454" fmla="*/ 5513472 h 6858000"/>
              <a:gd name="connsiteX455" fmla="*/ 174101 w 7467600"/>
              <a:gd name="connsiteY455" fmla="*/ 5620277 h 6858000"/>
              <a:gd name="connsiteX456" fmla="*/ 891800 w 7467600"/>
              <a:gd name="connsiteY456" fmla="*/ 6036935 h 6858000"/>
              <a:gd name="connsiteX457" fmla="*/ 1072219 w 7467600"/>
              <a:gd name="connsiteY457" fmla="*/ 6169443 h 6858000"/>
              <a:gd name="connsiteX458" fmla="*/ 1074117 w 7467600"/>
              <a:gd name="connsiteY458" fmla="*/ 6170301 h 6858000"/>
              <a:gd name="connsiteX459" fmla="*/ 1083114 w 7467600"/>
              <a:gd name="connsiteY459" fmla="*/ 6174131 h 6858000"/>
              <a:gd name="connsiteX460" fmla="*/ 1543010 w 7467600"/>
              <a:gd name="connsiteY460" fmla="*/ 6191140 h 6858000"/>
              <a:gd name="connsiteX461" fmla="*/ 1551080 w 7467600"/>
              <a:gd name="connsiteY461" fmla="*/ 6195006 h 6858000"/>
              <a:gd name="connsiteX462" fmla="*/ 2345443 w 7467600"/>
              <a:gd name="connsiteY462" fmla="*/ 5549882 h 6858000"/>
              <a:gd name="connsiteX463" fmla="*/ 1721499 w 7467600"/>
              <a:gd name="connsiteY463" fmla="*/ 5599969 h 6858000"/>
              <a:gd name="connsiteX464" fmla="*/ 767716 w 7467600"/>
              <a:gd name="connsiteY464" fmla="*/ 5472768 h 6858000"/>
              <a:gd name="connsiteX465" fmla="*/ 722147 w 7467600"/>
              <a:gd name="connsiteY465" fmla="*/ 5393091 h 6858000"/>
              <a:gd name="connsiteX466" fmla="*/ 1485552 w 7467600"/>
              <a:gd name="connsiteY466" fmla="*/ 5313202 h 6858000"/>
              <a:gd name="connsiteX467" fmla="*/ 2143004 w 7467600"/>
              <a:gd name="connsiteY467" fmla="*/ 5402420 h 6858000"/>
              <a:gd name="connsiteX468" fmla="*/ 1933391 w 7467600"/>
              <a:gd name="connsiteY468" fmla="*/ 5156971 h 6858000"/>
              <a:gd name="connsiteX469" fmla="*/ 1827118 w 7467600"/>
              <a:gd name="connsiteY469" fmla="*/ 4968410 h 6858000"/>
              <a:gd name="connsiteX470" fmla="*/ 1837349 w 7467600"/>
              <a:gd name="connsiteY470" fmla="*/ 4956357 h 6858000"/>
              <a:gd name="connsiteX471" fmla="*/ 2162835 w 7467600"/>
              <a:gd name="connsiteY471" fmla="*/ 5187853 h 6858000"/>
              <a:gd name="connsiteX472" fmla="*/ 2257167 w 7467600"/>
              <a:gd name="connsiteY472" fmla="*/ 5462123 h 6858000"/>
              <a:gd name="connsiteX473" fmla="*/ 2261598 w 7467600"/>
              <a:gd name="connsiteY473" fmla="*/ 5467998 h 6858000"/>
              <a:gd name="connsiteX474" fmla="*/ 2437177 w 7467600"/>
              <a:gd name="connsiteY474" fmla="*/ 5479608 h 6858000"/>
              <a:gd name="connsiteX475" fmla="*/ 2445247 w 7467600"/>
              <a:gd name="connsiteY475" fmla="*/ 5483476 h 6858000"/>
              <a:gd name="connsiteX476" fmla="*/ 2743626 w 7467600"/>
              <a:gd name="connsiteY476" fmla="*/ 5304819 h 6858000"/>
              <a:gd name="connsiteX477" fmla="*/ 3048102 w 7467600"/>
              <a:gd name="connsiteY477" fmla="*/ 5150595 h 6858000"/>
              <a:gd name="connsiteX478" fmla="*/ 1799414 w 7467600"/>
              <a:gd name="connsiteY478" fmla="*/ 4694732 h 6858000"/>
              <a:gd name="connsiteX479" fmla="*/ 1771735 w 7467600"/>
              <a:gd name="connsiteY479" fmla="*/ 4619929 h 6858000"/>
              <a:gd name="connsiteX480" fmla="*/ 3104273 w 7467600"/>
              <a:gd name="connsiteY480" fmla="*/ 5076159 h 6858000"/>
              <a:gd name="connsiteX481" fmla="*/ 3113245 w 7467600"/>
              <a:gd name="connsiteY481" fmla="*/ 5090705 h 6858000"/>
              <a:gd name="connsiteX482" fmla="*/ 3126294 w 7467600"/>
              <a:gd name="connsiteY482" fmla="*/ 5114400 h 6858000"/>
              <a:gd name="connsiteX483" fmla="*/ 3937433 w 7467600"/>
              <a:gd name="connsiteY483" fmla="*/ 4830473 h 6858000"/>
              <a:gd name="connsiteX484" fmla="*/ 3590475 w 7467600"/>
              <a:gd name="connsiteY484" fmla="*/ 4597974 h 6858000"/>
              <a:gd name="connsiteX485" fmla="*/ 3100264 w 7467600"/>
              <a:gd name="connsiteY485" fmla="*/ 4579845 h 6858000"/>
              <a:gd name="connsiteX486" fmla="*/ 2183576 w 7467600"/>
              <a:gd name="connsiteY486" fmla="*/ 4227150 h 6858000"/>
              <a:gd name="connsiteX487" fmla="*/ 2151029 w 7467600"/>
              <a:gd name="connsiteY487" fmla="*/ 4146947 h 6858000"/>
              <a:gd name="connsiteX488" fmla="*/ 3563434 w 7467600"/>
              <a:gd name="connsiteY488" fmla="*/ 4469115 h 6858000"/>
              <a:gd name="connsiteX489" fmla="*/ 3177952 w 7467600"/>
              <a:gd name="connsiteY489" fmla="*/ 3657386 h 6858000"/>
              <a:gd name="connsiteX490" fmla="*/ 3189263 w 7467600"/>
              <a:gd name="connsiteY490" fmla="*/ 3625726 h 6858000"/>
              <a:gd name="connsiteX491" fmla="*/ 3560912 w 7467600"/>
              <a:gd name="connsiteY491" fmla="*/ 4079863 h 6858000"/>
              <a:gd name="connsiteX492" fmla="*/ 3626636 w 7467600"/>
              <a:gd name="connsiteY492" fmla="*/ 4512230 h 6858000"/>
              <a:gd name="connsiteX493" fmla="*/ 3653088 w 7467600"/>
              <a:gd name="connsiteY493" fmla="*/ 4521417 h 6858000"/>
              <a:gd name="connsiteX494" fmla="*/ 3988128 w 7467600"/>
              <a:gd name="connsiteY494" fmla="*/ 4817267 h 6858000"/>
              <a:gd name="connsiteX495" fmla="*/ 4830582 w 7467600"/>
              <a:gd name="connsiteY495" fmla="*/ 4676000 h 6858000"/>
              <a:gd name="connsiteX496" fmla="*/ 4830100 w 7467600"/>
              <a:gd name="connsiteY496" fmla="*/ 4675554 h 6858000"/>
              <a:gd name="connsiteX497" fmla="*/ 4036318 w 7467600"/>
              <a:gd name="connsiteY497" fmla="*/ 4147013 h 6858000"/>
              <a:gd name="connsiteX498" fmla="*/ 3432098 w 7467600"/>
              <a:gd name="connsiteY498" fmla="*/ 3537312 h 6858000"/>
              <a:gd name="connsiteX499" fmla="*/ 3446761 w 7467600"/>
              <a:gd name="connsiteY499" fmla="*/ 3461278 h 6858000"/>
              <a:gd name="connsiteX500" fmla="*/ 4419733 w 7467600"/>
              <a:gd name="connsiteY500" fmla="*/ 3963555 h 6858000"/>
              <a:gd name="connsiteX501" fmla="*/ 4781371 w 7467600"/>
              <a:gd name="connsiteY501" fmla="*/ 4458604 h 6858000"/>
              <a:gd name="connsiteX502" fmla="*/ 4780440 w 7467600"/>
              <a:gd name="connsiteY502" fmla="*/ 4470290 h 6858000"/>
              <a:gd name="connsiteX503" fmla="*/ 4898954 w 7467600"/>
              <a:gd name="connsiteY503" fmla="*/ 4662092 h 6858000"/>
              <a:gd name="connsiteX504" fmla="*/ 4900699 w 7467600"/>
              <a:gd name="connsiteY504" fmla="*/ 4670867 h 6858000"/>
              <a:gd name="connsiteX505" fmla="*/ 5714511 w 7467600"/>
              <a:gd name="connsiteY505" fmla="*/ 4663483 h 6858000"/>
              <a:gd name="connsiteX506" fmla="*/ 5464793 w 7467600"/>
              <a:gd name="connsiteY506" fmla="*/ 4393556 h 6858000"/>
              <a:gd name="connsiteX507" fmla="*/ 5461897 w 7467600"/>
              <a:gd name="connsiteY507" fmla="*/ 4390879 h 6858000"/>
              <a:gd name="connsiteX508" fmla="*/ 4294126 w 7467600"/>
              <a:gd name="connsiteY508" fmla="*/ 3303048 h 6858000"/>
              <a:gd name="connsiteX509" fmla="*/ 4305321 w 7467600"/>
              <a:gd name="connsiteY509" fmla="*/ 3256953 h 6858000"/>
              <a:gd name="connsiteX510" fmla="*/ 4949299 w 7467600"/>
              <a:gd name="connsiteY510" fmla="*/ 3766336 h 6858000"/>
              <a:gd name="connsiteX511" fmla="*/ 5291452 w 7467600"/>
              <a:gd name="connsiteY511" fmla="*/ 4076801 h 6858000"/>
              <a:gd name="connsiteX512" fmla="*/ 5434998 w 7467600"/>
              <a:gd name="connsiteY512" fmla="*/ 4254100 h 6858000"/>
              <a:gd name="connsiteX513" fmla="*/ 5351015 w 7467600"/>
              <a:gd name="connsiteY513" fmla="*/ 3760989 h 6858000"/>
              <a:gd name="connsiteX514" fmla="*/ 5413780 w 7467600"/>
              <a:gd name="connsiteY514" fmla="*/ 2966265 h 6858000"/>
              <a:gd name="connsiteX515" fmla="*/ 5425627 w 7467600"/>
              <a:gd name="connsiteY515" fmla="*/ 2954192 h 6858000"/>
              <a:gd name="connsiteX516" fmla="*/ 6604735 w 7467600"/>
              <a:gd name="connsiteY516" fmla="*/ 2041381 h 6858000"/>
              <a:gd name="connsiteX517" fmla="*/ 7204487 w 7467600"/>
              <a:gd name="connsiteY517" fmla="*/ 2742112 h 6858000"/>
              <a:gd name="connsiteX518" fmla="*/ 7131592 w 7467600"/>
              <a:gd name="connsiteY518" fmla="*/ 2672096 h 6858000"/>
              <a:gd name="connsiteX519" fmla="*/ 6996344 w 7467600"/>
              <a:gd name="connsiteY519" fmla="*/ 2518310 h 6858000"/>
              <a:gd name="connsiteX520" fmla="*/ 6735495 w 7467600"/>
              <a:gd name="connsiteY520" fmla="*/ 2196890 h 6858000"/>
              <a:gd name="connsiteX521" fmla="*/ 6721901 w 7467600"/>
              <a:gd name="connsiteY521" fmla="*/ 2179274 h 6858000"/>
              <a:gd name="connsiteX522" fmla="*/ 6604735 w 7467600"/>
              <a:gd name="connsiteY522" fmla="*/ 2041381 h 6858000"/>
              <a:gd name="connsiteX523" fmla="*/ 6591670 w 7467600"/>
              <a:gd name="connsiteY523" fmla="*/ 1988277 h 6858000"/>
              <a:gd name="connsiteX524" fmla="*/ 6747349 w 7467600"/>
              <a:gd name="connsiteY524" fmla="*/ 2160069 h 6858000"/>
              <a:gd name="connsiteX525" fmla="*/ 6760943 w 7467600"/>
              <a:gd name="connsiteY525" fmla="*/ 2177686 h 6858000"/>
              <a:gd name="connsiteX526" fmla="*/ 7021065 w 7467600"/>
              <a:gd name="connsiteY526" fmla="*/ 2498102 h 6858000"/>
              <a:gd name="connsiteX527" fmla="*/ 7155223 w 7467600"/>
              <a:gd name="connsiteY527" fmla="*/ 2650386 h 6858000"/>
              <a:gd name="connsiteX528" fmla="*/ 7203167 w 7467600"/>
              <a:gd name="connsiteY528" fmla="*/ 2697288 h 6858000"/>
              <a:gd name="connsiteX529" fmla="*/ 6937703 w 7467600"/>
              <a:gd name="connsiteY529" fmla="*/ 2321981 h 6858000"/>
              <a:gd name="connsiteX530" fmla="*/ 6591670 w 7467600"/>
              <a:gd name="connsiteY530" fmla="*/ 1988277 h 6858000"/>
              <a:gd name="connsiteX531" fmla="*/ 5798671 w 7467600"/>
              <a:gd name="connsiteY531" fmla="*/ 1981601 h 6858000"/>
              <a:gd name="connsiteX532" fmla="*/ 5754709 w 7467600"/>
              <a:gd name="connsiteY532" fmla="*/ 2071454 h 6858000"/>
              <a:gd name="connsiteX533" fmla="*/ 5763044 w 7467600"/>
              <a:gd name="connsiteY533" fmla="*/ 2842206 h 6858000"/>
              <a:gd name="connsiteX534" fmla="*/ 5764974 w 7467600"/>
              <a:gd name="connsiteY534" fmla="*/ 2799609 h 6858000"/>
              <a:gd name="connsiteX535" fmla="*/ 5767665 w 7467600"/>
              <a:gd name="connsiteY535" fmla="*/ 2666409 h 6858000"/>
              <a:gd name="connsiteX536" fmla="*/ 5763055 w 7467600"/>
              <a:gd name="connsiteY536" fmla="*/ 2579705 h 6858000"/>
              <a:gd name="connsiteX537" fmla="*/ 5758079 w 7467600"/>
              <a:gd name="connsiteY537" fmla="*/ 2492508 h 6858000"/>
              <a:gd name="connsiteX538" fmla="*/ 5779325 w 7467600"/>
              <a:gd name="connsiteY538" fmla="*/ 2197069 h 6858000"/>
              <a:gd name="connsiteX539" fmla="*/ 5798671 w 7467600"/>
              <a:gd name="connsiteY539" fmla="*/ 1981601 h 6858000"/>
              <a:gd name="connsiteX540" fmla="*/ 5829202 w 7467600"/>
              <a:gd name="connsiteY540" fmla="*/ 1971679 h 6858000"/>
              <a:gd name="connsiteX541" fmla="*/ 5809558 w 7467600"/>
              <a:gd name="connsiteY541" fmla="*/ 2198043 h 6858000"/>
              <a:gd name="connsiteX542" fmla="*/ 5788653 w 7467600"/>
              <a:gd name="connsiteY542" fmla="*/ 2489430 h 6858000"/>
              <a:gd name="connsiteX543" fmla="*/ 5793439 w 7467600"/>
              <a:gd name="connsiteY543" fmla="*/ 2575235 h 6858000"/>
              <a:gd name="connsiteX544" fmla="*/ 5796837 w 7467600"/>
              <a:gd name="connsiteY544" fmla="*/ 2637633 h 6858000"/>
              <a:gd name="connsiteX545" fmla="*/ 5818614 w 7467600"/>
              <a:gd name="connsiteY545" fmla="*/ 2473055 h 6858000"/>
              <a:gd name="connsiteX546" fmla="*/ 5829202 w 7467600"/>
              <a:gd name="connsiteY546" fmla="*/ 1971679 h 6858000"/>
              <a:gd name="connsiteX547" fmla="*/ 5911389 w 7467600"/>
              <a:gd name="connsiteY547" fmla="*/ 1898371 h 6858000"/>
              <a:gd name="connsiteX548" fmla="*/ 6237627 w 7467600"/>
              <a:gd name="connsiteY548" fmla="*/ 2231921 h 6858000"/>
              <a:gd name="connsiteX549" fmla="*/ 5911389 w 7467600"/>
              <a:gd name="connsiteY549" fmla="*/ 1898371 h 6858000"/>
              <a:gd name="connsiteX550" fmla="*/ 6944437 w 7467600"/>
              <a:gd name="connsiteY550" fmla="*/ 1575402 h 6858000"/>
              <a:gd name="connsiteX551" fmla="*/ 6304730 w 7467600"/>
              <a:gd name="connsiteY551" fmla="*/ 1766654 h 6858000"/>
              <a:gd name="connsiteX552" fmla="*/ 6944437 w 7467600"/>
              <a:gd name="connsiteY552" fmla="*/ 1575402 h 6858000"/>
              <a:gd name="connsiteX553" fmla="*/ 7019523 w 7467600"/>
              <a:gd name="connsiteY553" fmla="*/ 1519450 h 6858000"/>
              <a:gd name="connsiteX554" fmla="*/ 6298091 w 7467600"/>
              <a:gd name="connsiteY554" fmla="*/ 1737122 h 6858000"/>
              <a:gd name="connsiteX555" fmla="*/ 7019523 w 7467600"/>
              <a:gd name="connsiteY555" fmla="*/ 1519450 h 6858000"/>
              <a:gd name="connsiteX556" fmla="*/ 2399523 w 7467600"/>
              <a:gd name="connsiteY556" fmla="*/ 1428234 h 6858000"/>
              <a:gd name="connsiteX557" fmla="*/ 2224982 w 7467600"/>
              <a:gd name="connsiteY557" fmla="*/ 1826201 h 6858000"/>
              <a:gd name="connsiteX558" fmla="*/ 2096099 w 7467600"/>
              <a:gd name="connsiteY558" fmla="*/ 2345900 h 6858000"/>
              <a:gd name="connsiteX559" fmla="*/ 2283317 w 7467600"/>
              <a:gd name="connsiteY559" fmla="*/ 1796925 h 6858000"/>
              <a:gd name="connsiteX560" fmla="*/ 2399523 w 7467600"/>
              <a:gd name="connsiteY560" fmla="*/ 1428234 h 6858000"/>
              <a:gd name="connsiteX561" fmla="*/ 2448558 w 7467600"/>
              <a:gd name="connsiteY561" fmla="*/ 1373435 h 6858000"/>
              <a:gd name="connsiteX562" fmla="*/ 2312521 w 7467600"/>
              <a:gd name="connsiteY562" fmla="*/ 1806140 h 6858000"/>
              <a:gd name="connsiteX563" fmla="*/ 2127533 w 7467600"/>
              <a:gd name="connsiteY563" fmla="*/ 2348380 h 6858000"/>
              <a:gd name="connsiteX564" fmla="*/ 2358080 w 7467600"/>
              <a:gd name="connsiteY564" fmla="*/ 1866134 h 6858000"/>
              <a:gd name="connsiteX565" fmla="*/ 2407436 w 7467600"/>
              <a:gd name="connsiteY565" fmla="*/ 1651070 h 6858000"/>
              <a:gd name="connsiteX566" fmla="*/ 2448558 w 7467600"/>
              <a:gd name="connsiteY566" fmla="*/ 1373435 h 6858000"/>
              <a:gd name="connsiteX567" fmla="*/ 278707 w 7467600"/>
              <a:gd name="connsiteY567" fmla="*/ 1352270 h 6858000"/>
              <a:gd name="connsiteX568" fmla="*/ 321570 w 7467600"/>
              <a:gd name="connsiteY568" fmla="*/ 1861610 h 6858000"/>
              <a:gd name="connsiteX569" fmla="*/ 294281 w 7467600"/>
              <a:gd name="connsiteY569" fmla="*/ 1440658 h 6858000"/>
              <a:gd name="connsiteX570" fmla="*/ 278707 w 7467600"/>
              <a:gd name="connsiteY570" fmla="*/ 1352270 h 6858000"/>
              <a:gd name="connsiteX571" fmla="*/ 1423821 w 7467600"/>
              <a:gd name="connsiteY571" fmla="*/ 1351958 h 6858000"/>
              <a:gd name="connsiteX572" fmla="*/ 1638521 w 7467600"/>
              <a:gd name="connsiteY572" fmla="*/ 1908470 h 6858000"/>
              <a:gd name="connsiteX573" fmla="*/ 1754199 w 7467600"/>
              <a:gd name="connsiteY573" fmla="*/ 2149284 h 6858000"/>
              <a:gd name="connsiteX574" fmla="*/ 1908359 w 7467600"/>
              <a:gd name="connsiteY574" fmla="*/ 2364988 h 6858000"/>
              <a:gd name="connsiteX575" fmla="*/ 1647661 w 7467600"/>
              <a:gd name="connsiteY575" fmla="*/ 1825945 h 6858000"/>
              <a:gd name="connsiteX576" fmla="*/ 1423821 w 7467600"/>
              <a:gd name="connsiteY576" fmla="*/ 1351958 h 6858000"/>
              <a:gd name="connsiteX577" fmla="*/ 1431890 w 7467600"/>
              <a:gd name="connsiteY577" fmla="*/ 1306475 h 6858000"/>
              <a:gd name="connsiteX578" fmla="*/ 1507597 w 7467600"/>
              <a:gd name="connsiteY578" fmla="*/ 1446132 h 6858000"/>
              <a:gd name="connsiteX579" fmla="*/ 1674586 w 7467600"/>
              <a:gd name="connsiteY579" fmla="*/ 1813832 h 6858000"/>
              <a:gd name="connsiteX580" fmla="*/ 1815950 w 7467600"/>
              <a:gd name="connsiteY580" fmla="*/ 2128564 h 6858000"/>
              <a:gd name="connsiteX581" fmla="*/ 1984242 w 7467600"/>
              <a:gd name="connsiteY581" fmla="*/ 2430829 h 6858000"/>
              <a:gd name="connsiteX582" fmla="*/ 2014023 w 7467600"/>
              <a:gd name="connsiteY582" fmla="*/ 2450995 h 6858000"/>
              <a:gd name="connsiteX583" fmla="*/ 1747337 w 7467600"/>
              <a:gd name="connsiteY583" fmla="*/ 1855264 h 6858000"/>
              <a:gd name="connsiteX584" fmla="*/ 1533749 w 7467600"/>
              <a:gd name="connsiteY584" fmla="*/ 1478656 h 6858000"/>
              <a:gd name="connsiteX585" fmla="*/ 1431890 w 7467600"/>
              <a:gd name="connsiteY585" fmla="*/ 1306475 h 6858000"/>
              <a:gd name="connsiteX586" fmla="*/ 5052692 w 7467600"/>
              <a:gd name="connsiteY586" fmla="*/ 1292994 h 6858000"/>
              <a:gd name="connsiteX587" fmla="*/ 5200661 w 7467600"/>
              <a:gd name="connsiteY587" fmla="*/ 1635186 h 6858000"/>
              <a:gd name="connsiteX588" fmla="*/ 5297138 w 7467600"/>
              <a:gd name="connsiteY588" fmla="*/ 1906351 h 6858000"/>
              <a:gd name="connsiteX589" fmla="*/ 5052692 w 7467600"/>
              <a:gd name="connsiteY589" fmla="*/ 1292994 h 6858000"/>
              <a:gd name="connsiteX590" fmla="*/ 5009948 w 7467600"/>
              <a:gd name="connsiteY590" fmla="*/ 1273619 h 6858000"/>
              <a:gd name="connsiteX591" fmla="*/ 5121777 w 7467600"/>
              <a:gd name="connsiteY591" fmla="*/ 1654213 h 6858000"/>
              <a:gd name="connsiteX592" fmla="*/ 5293545 w 7467600"/>
              <a:gd name="connsiteY592" fmla="*/ 2072247 h 6858000"/>
              <a:gd name="connsiteX593" fmla="*/ 5294042 w 7467600"/>
              <a:gd name="connsiteY593" fmla="*/ 2065019 h 6858000"/>
              <a:gd name="connsiteX594" fmla="*/ 5171936 w 7467600"/>
              <a:gd name="connsiteY594" fmla="*/ 1647613 h 6858000"/>
              <a:gd name="connsiteX595" fmla="*/ 5009948 w 7467600"/>
              <a:gd name="connsiteY595" fmla="*/ 1273619 h 6858000"/>
              <a:gd name="connsiteX596" fmla="*/ 655236 w 7467600"/>
              <a:gd name="connsiteY596" fmla="*/ 1268632 h 6858000"/>
              <a:gd name="connsiteX597" fmla="*/ 839521 w 7467600"/>
              <a:gd name="connsiteY597" fmla="*/ 1685315 h 6858000"/>
              <a:gd name="connsiteX598" fmla="*/ 1109416 w 7467600"/>
              <a:gd name="connsiteY598" fmla="*/ 2061663 h 6858000"/>
              <a:gd name="connsiteX599" fmla="*/ 1298300 w 7467600"/>
              <a:gd name="connsiteY599" fmla="*/ 2247742 h 6858000"/>
              <a:gd name="connsiteX600" fmla="*/ 1125871 w 7467600"/>
              <a:gd name="connsiteY600" fmla="*/ 1989513 h 6858000"/>
              <a:gd name="connsiteX601" fmla="*/ 981574 w 7467600"/>
              <a:gd name="connsiteY601" fmla="*/ 1783157 h 6858000"/>
              <a:gd name="connsiteX602" fmla="*/ 922198 w 7467600"/>
              <a:gd name="connsiteY602" fmla="*/ 1677437 h 6858000"/>
              <a:gd name="connsiteX603" fmla="*/ 869293 w 7467600"/>
              <a:gd name="connsiteY603" fmla="*/ 1583214 h 6858000"/>
              <a:gd name="connsiteX604" fmla="*/ 751431 w 7467600"/>
              <a:gd name="connsiteY604" fmla="*/ 1405731 h 6858000"/>
              <a:gd name="connsiteX605" fmla="*/ 655236 w 7467600"/>
              <a:gd name="connsiteY605" fmla="*/ 1268632 h 6858000"/>
              <a:gd name="connsiteX606" fmla="*/ 6516292 w 7467600"/>
              <a:gd name="connsiteY606" fmla="*/ 1263064 h 6858000"/>
              <a:gd name="connsiteX607" fmla="*/ 5736320 w 7467600"/>
              <a:gd name="connsiteY607" fmla="*/ 1501803 h 6858000"/>
              <a:gd name="connsiteX608" fmla="*/ 6516292 w 7467600"/>
              <a:gd name="connsiteY608" fmla="*/ 1263064 h 6858000"/>
              <a:gd name="connsiteX609" fmla="*/ 291466 w 7467600"/>
              <a:gd name="connsiteY609" fmla="*/ 1250369 h 6858000"/>
              <a:gd name="connsiteX610" fmla="*/ 323180 w 7467600"/>
              <a:gd name="connsiteY610" fmla="*/ 1435283 h 6858000"/>
              <a:gd name="connsiteX611" fmla="*/ 349381 w 7467600"/>
              <a:gd name="connsiteY611" fmla="*/ 1875041 h 6858000"/>
              <a:gd name="connsiteX612" fmla="*/ 374363 w 7467600"/>
              <a:gd name="connsiteY612" fmla="*/ 1506494 h 6858000"/>
              <a:gd name="connsiteX613" fmla="*/ 302168 w 7467600"/>
              <a:gd name="connsiteY613" fmla="*/ 1274495 h 6858000"/>
              <a:gd name="connsiteX614" fmla="*/ 291466 w 7467600"/>
              <a:gd name="connsiteY614" fmla="*/ 1250369 h 6858000"/>
              <a:gd name="connsiteX615" fmla="*/ 678222 w 7467600"/>
              <a:gd name="connsiteY615" fmla="*/ 1248670 h 6858000"/>
              <a:gd name="connsiteX616" fmla="*/ 775536 w 7467600"/>
              <a:gd name="connsiteY616" fmla="*/ 1388015 h 6858000"/>
              <a:gd name="connsiteX617" fmla="*/ 894529 w 7467600"/>
              <a:gd name="connsiteY617" fmla="*/ 1567739 h 6858000"/>
              <a:gd name="connsiteX618" fmla="*/ 948000 w 7467600"/>
              <a:gd name="connsiteY618" fmla="*/ 1663088 h 6858000"/>
              <a:gd name="connsiteX619" fmla="*/ 1006812 w 7467600"/>
              <a:gd name="connsiteY619" fmla="*/ 1767683 h 6858000"/>
              <a:gd name="connsiteX620" fmla="*/ 1149133 w 7467600"/>
              <a:gd name="connsiteY620" fmla="*/ 1971513 h 6858000"/>
              <a:gd name="connsiteX621" fmla="*/ 1333952 w 7467600"/>
              <a:gd name="connsiteY621" fmla="*/ 2251620 h 6858000"/>
              <a:gd name="connsiteX622" fmla="*/ 1337329 w 7467600"/>
              <a:gd name="connsiteY622" fmla="*/ 2258350 h 6858000"/>
              <a:gd name="connsiteX623" fmla="*/ 1014726 w 7467600"/>
              <a:gd name="connsiteY623" fmla="*/ 1615556 h 6858000"/>
              <a:gd name="connsiteX624" fmla="*/ 678222 w 7467600"/>
              <a:gd name="connsiteY624" fmla="*/ 1248670 h 6858000"/>
              <a:gd name="connsiteX625" fmla="*/ 6691602 w 7467600"/>
              <a:gd name="connsiteY625" fmla="*/ 1140573 h 6858000"/>
              <a:gd name="connsiteX626" fmla="*/ 6571100 w 7467600"/>
              <a:gd name="connsiteY626" fmla="*/ 1183662 h 6858000"/>
              <a:gd name="connsiteX627" fmla="*/ 6241687 w 7467600"/>
              <a:gd name="connsiteY627" fmla="*/ 1257600 h 6858000"/>
              <a:gd name="connsiteX628" fmla="*/ 5693009 w 7467600"/>
              <a:gd name="connsiteY628" fmla="*/ 1478256 h 6858000"/>
              <a:gd name="connsiteX629" fmla="*/ 6548420 w 7467600"/>
              <a:gd name="connsiteY629" fmla="*/ 1214599 h 6858000"/>
              <a:gd name="connsiteX630" fmla="*/ 6605473 w 7467600"/>
              <a:gd name="connsiteY630" fmla="*/ 1184686 h 6858000"/>
              <a:gd name="connsiteX631" fmla="*/ 6691602 w 7467600"/>
              <a:gd name="connsiteY631" fmla="*/ 1140573 h 6858000"/>
              <a:gd name="connsiteX632" fmla="*/ 4002475 w 7467600"/>
              <a:gd name="connsiteY632" fmla="*/ 1037802 h 6858000"/>
              <a:gd name="connsiteX633" fmla="*/ 4000324 w 7467600"/>
              <a:gd name="connsiteY633" fmla="*/ 1039362 h 6858000"/>
              <a:gd name="connsiteX634" fmla="*/ 4002862 w 7467600"/>
              <a:gd name="connsiteY634" fmla="*/ 1042866 h 6858000"/>
              <a:gd name="connsiteX635" fmla="*/ 4002475 w 7467600"/>
              <a:gd name="connsiteY635" fmla="*/ 1037802 h 6858000"/>
              <a:gd name="connsiteX636" fmla="*/ 506322 w 7467600"/>
              <a:gd name="connsiteY636" fmla="*/ 1020997 h 6858000"/>
              <a:gd name="connsiteX637" fmla="*/ 533068 w 7467600"/>
              <a:gd name="connsiteY637" fmla="*/ 1029409 h 6858000"/>
              <a:gd name="connsiteX638" fmla="*/ 1232525 w 7467600"/>
              <a:gd name="connsiteY638" fmla="*/ 1804675 h 6858000"/>
              <a:gd name="connsiteX639" fmla="*/ 1388858 w 7467600"/>
              <a:gd name="connsiteY639" fmla="*/ 2368011 h 6858000"/>
              <a:gd name="connsiteX640" fmla="*/ 1384098 w 7467600"/>
              <a:gd name="connsiteY640" fmla="*/ 2378125 h 6858000"/>
              <a:gd name="connsiteX641" fmla="*/ 1425393 w 7467600"/>
              <a:gd name="connsiteY641" fmla="*/ 2589124 h 6858000"/>
              <a:gd name="connsiteX642" fmla="*/ 1424001 w 7467600"/>
              <a:gd name="connsiteY642" fmla="*/ 2597541 h 6858000"/>
              <a:gd name="connsiteX643" fmla="*/ 2152729 w 7467600"/>
              <a:gd name="connsiteY643" fmla="*/ 2864487 h 6858000"/>
              <a:gd name="connsiteX644" fmla="*/ 2020609 w 7467600"/>
              <a:gd name="connsiteY644" fmla="*/ 2539671 h 6858000"/>
              <a:gd name="connsiteX645" fmla="*/ 2018920 w 7467600"/>
              <a:gd name="connsiteY645" fmla="*/ 2536309 h 6858000"/>
              <a:gd name="connsiteX646" fmla="*/ 1342441 w 7467600"/>
              <a:gd name="connsiteY646" fmla="*/ 1173017 h 6858000"/>
              <a:gd name="connsiteX647" fmla="*/ 1367925 w 7467600"/>
              <a:gd name="connsiteY647" fmla="*/ 1135648 h 6858000"/>
              <a:gd name="connsiteX648" fmla="*/ 1771401 w 7467600"/>
              <a:gd name="connsiteY648" fmla="*/ 1806673 h 6858000"/>
              <a:gd name="connsiteX649" fmla="*/ 1972385 w 7467600"/>
              <a:gd name="connsiteY649" fmla="*/ 2198735 h 6858000"/>
              <a:gd name="connsiteX650" fmla="*/ 2040892 w 7467600"/>
              <a:gd name="connsiteY650" fmla="*/ 2405205 h 6858000"/>
              <a:gd name="connsiteX651" fmla="*/ 2131689 w 7467600"/>
              <a:gd name="connsiteY651" fmla="*/ 1936926 h 6858000"/>
              <a:gd name="connsiteX652" fmla="*/ 2454820 w 7467600"/>
              <a:gd name="connsiteY652" fmla="*/ 1248808 h 6858000"/>
              <a:gd name="connsiteX653" fmla="*/ 2492512 w 7467600"/>
              <a:gd name="connsiteY653" fmla="*/ 1302920 h 6858000"/>
              <a:gd name="connsiteX654" fmla="*/ 2081216 w 7467600"/>
              <a:gd name="connsiteY654" fmla="*/ 2527513 h 6858000"/>
              <a:gd name="connsiteX655" fmla="*/ 2081211 w 7467600"/>
              <a:gd name="connsiteY655" fmla="*/ 2528916 h 6858000"/>
              <a:gd name="connsiteX656" fmla="*/ 2199067 w 7467600"/>
              <a:gd name="connsiteY656" fmla="*/ 2884061 h 6858000"/>
              <a:gd name="connsiteX657" fmla="*/ 3192586 w 7467600"/>
              <a:gd name="connsiteY657" fmla="*/ 3411496 h 6858000"/>
              <a:gd name="connsiteX658" fmla="*/ 3182620 w 7467600"/>
              <a:gd name="connsiteY658" fmla="*/ 3483279 h 6858000"/>
              <a:gd name="connsiteX659" fmla="*/ 2435119 w 7467600"/>
              <a:gd name="connsiteY659" fmla="*/ 3080173 h 6858000"/>
              <a:gd name="connsiteX660" fmla="*/ 2410152 w 7467600"/>
              <a:gd name="connsiteY660" fmla="*/ 3063751 h 6858000"/>
              <a:gd name="connsiteX661" fmla="*/ 2408099 w 7467600"/>
              <a:gd name="connsiteY661" fmla="*/ 3064403 h 6858000"/>
              <a:gd name="connsiteX662" fmla="*/ 2407218 w 7467600"/>
              <a:gd name="connsiteY662" fmla="*/ 3070324 h 6858000"/>
              <a:gd name="connsiteX663" fmla="*/ 2380138 w 7467600"/>
              <a:gd name="connsiteY663" fmla="*/ 3099341 h 6858000"/>
              <a:gd name="connsiteX664" fmla="*/ 1765923 w 7467600"/>
              <a:gd name="connsiteY664" fmla="*/ 3581043 h 6858000"/>
              <a:gd name="connsiteX665" fmla="*/ 1702258 w 7467600"/>
              <a:gd name="connsiteY665" fmla="*/ 3612286 h 6858000"/>
              <a:gd name="connsiteX666" fmla="*/ 1538370 w 7467600"/>
              <a:gd name="connsiteY666" fmla="*/ 3811804 h 6858000"/>
              <a:gd name="connsiteX667" fmla="*/ 542867 w 7467600"/>
              <a:gd name="connsiteY667" fmla="*/ 4944092 h 6858000"/>
              <a:gd name="connsiteX668" fmla="*/ 515800 w 7467600"/>
              <a:gd name="connsiteY668" fmla="*/ 4862180 h 6858000"/>
              <a:gd name="connsiteX669" fmla="*/ 909145 w 7467600"/>
              <a:gd name="connsiteY669" fmla="*/ 4199225 h 6858000"/>
              <a:gd name="connsiteX670" fmla="*/ 1214067 w 7467600"/>
              <a:gd name="connsiteY670" fmla="*/ 3908561 h 6858000"/>
              <a:gd name="connsiteX671" fmla="*/ 640967 w 7467600"/>
              <a:gd name="connsiteY671" fmla="*/ 4105601 h 6858000"/>
              <a:gd name="connsiteX672" fmla="*/ 112563 w 7467600"/>
              <a:gd name="connsiteY672" fmla="*/ 4396952 h 6858000"/>
              <a:gd name="connsiteX673" fmla="*/ 0 w 7467600"/>
              <a:gd name="connsiteY673" fmla="*/ 4466006 h 6858000"/>
              <a:gd name="connsiteX674" fmla="*/ 0 w 7467600"/>
              <a:gd name="connsiteY674" fmla="*/ 4233763 h 6858000"/>
              <a:gd name="connsiteX675" fmla="*/ 36881 w 7467600"/>
              <a:gd name="connsiteY675" fmla="*/ 4200118 h 6858000"/>
              <a:gd name="connsiteX676" fmla="*/ 910534 w 7467600"/>
              <a:gd name="connsiteY676" fmla="*/ 3629753 h 6858000"/>
              <a:gd name="connsiteX677" fmla="*/ 1578717 w 7467600"/>
              <a:gd name="connsiteY677" fmla="*/ 3575982 h 6858000"/>
              <a:gd name="connsiteX678" fmla="*/ 2338780 w 7467600"/>
              <a:gd name="connsiteY678" fmla="*/ 3033725 h 6858000"/>
              <a:gd name="connsiteX679" fmla="*/ 1807991 w 7467600"/>
              <a:gd name="connsiteY679" fmla="*/ 2807184 h 6858000"/>
              <a:gd name="connsiteX680" fmla="*/ 1416358 w 7467600"/>
              <a:gd name="connsiteY680" fmla="*/ 3112571 h 6858000"/>
              <a:gd name="connsiteX681" fmla="*/ 939066 w 7467600"/>
              <a:gd name="connsiteY681" fmla="*/ 3378798 h 6858000"/>
              <a:gd name="connsiteX682" fmla="*/ 115099 w 7467600"/>
              <a:gd name="connsiteY682" fmla="*/ 3607650 h 6858000"/>
              <a:gd name="connsiteX683" fmla="*/ 97284 w 7467600"/>
              <a:gd name="connsiteY683" fmla="*/ 3520393 h 6858000"/>
              <a:gd name="connsiteX684" fmla="*/ 922050 w 7467600"/>
              <a:gd name="connsiteY684" fmla="*/ 3074867 h 6858000"/>
              <a:gd name="connsiteX685" fmla="*/ 1405265 w 7467600"/>
              <a:gd name="connsiteY685" fmla="*/ 3016319 h 6858000"/>
              <a:gd name="connsiteX686" fmla="*/ 1407512 w 7467600"/>
              <a:gd name="connsiteY686" fmla="*/ 3018001 h 6858000"/>
              <a:gd name="connsiteX687" fmla="*/ 1726266 w 7467600"/>
              <a:gd name="connsiteY687" fmla="*/ 2777274 h 6858000"/>
              <a:gd name="connsiteX688" fmla="*/ 625390 w 7467600"/>
              <a:gd name="connsiteY688" fmla="*/ 2514541 h 6858000"/>
              <a:gd name="connsiteX689" fmla="*/ 619799 w 7467600"/>
              <a:gd name="connsiteY689" fmla="*/ 2527180 h 6858000"/>
              <a:gd name="connsiteX690" fmla="*/ 310030 w 7467600"/>
              <a:gd name="connsiteY690" fmla="*/ 2771818 h 6858000"/>
              <a:gd name="connsiteX691" fmla="*/ 173877 w 7467600"/>
              <a:gd name="connsiteY691" fmla="*/ 2937056 h 6858000"/>
              <a:gd name="connsiteX692" fmla="*/ 77889 w 7467600"/>
              <a:gd name="connsiteY692" fmla="*/ 3138440 h 6858000"/>
              <a:gd name="connsiteX693" fmla="*/ 0 w 7467600"/>
              <a:gd name="connsiteY693" fmla="*/ 3271395 h 6858000"/>
              <a:gd name="connsiteX694" fmla="*/ 0 w 7467600"/>
              <a:gd name="connsiteY694" fmla="*/ 3153002 h 6858000"/>
              <a:gd name="connsiteX695" fmla="*/ 2386 w 7467600"/>
              <a:gd name="connsiteY695" fmla="*/ 3149203 h 6858000"/>
              <a:gd name="connsiteX696" fmla="*/ 89753 w 7467600"/>
              <a:gd name="connsiteY696" fmla="*/ 2987702 h 6858000"/>
              <a:gd name="connsiteX697" fmla="*/ 76869 w 7467600"/>
              <a:gd name="connsiteY697" fmla="*/ 3005404 h 6858000"/>
              <a:gd name="connsiteX698" fmla="*/ 32049 w 7467600"/>
              <a:gd name="connsiteY698" fmla="*/ 3065814 h 6858000"/>
              <a:gd name="connsiteX699" fmla="*/ 0 w 7467600"/>
              <a:gd name="connsiteY699" fmla="*/ 3108744 h 6858000"/>
              <a:gd name="connsiteX700" fmla="*/ 0 w 7467600"/>
              <a:gd name="connsiteY700" fmla="*/ 3058059 h 6858000"/>
              <a:gd name="connsiteX701" fmla="*/ 7610 w 7467600"/>
              <a:gd name="connsiteY701" fmla="*/ 3047889 h 6858000"/>
              <a:gd name="connsiteX702" fmla="*/ 52419 w 7467600"/>
              <a:gd name="connsiteY702" fmla="*/ 2987479 h 6858000"/>
              <a:gd name="connsiteX703" fmla="*/ 59142 w 7467600"/>
              <a:gd name="connsiteY703" fmla="*/ 2978488 h 6858000"/>
              <a:gd name="connsiteX704" fmla="*/ 0 w 7467600"/>
              <a:gd name="connsiteY704" fmla="*/ 3015334 h 6858000"/>
              <a:gd name="connsiteX705" fmla="*/ 0 w 7467600"/>
              <a:gd name="connsiteY705" fmla="*/ 2914286 h 6858000"/>
              <a:gd name="connsiteX706" fmla="*/ 36383 w 7467600"/>
              <a:gd name="connsiteY706" fmla="*/ 2901128 h 6858000"/>
              <a:gd name="connsiteX707" fmla="*/ 156329 w 7467600"/>
              <a:gd name="connsiteY707" fmla="*/ 2840533 h 6858000"/>
              <a:gd name="connsiteX708" fmla="*/ 358355 w 7467600"/>
              <a:gd name="connsiteY708" fmla="*/ 2620471 h 6858000"/>
              <a:gd name="connsiteX709" fmla="*/ 510577 w 7467600"/>
              <a:gd name="connsiteY709" fmla="*/ 2501244 h 6858000"/>
              <a:gd name="connsiteX710" fmla="*/ 211967 w 7467600"/>
              <a:gd name="connsiteY710" fmla="*/ 2479171 h 6858000"/>
              <a:gd name="connsiteX711" fmla="*/ 0 w 7467600"/>
              <a:gd name="connsiteY711" fmla="*/ 2476398 h 6858000"/>
              <a:gd name="connsiteX712" fmla="*/ 0 w 7467600"/>
              <a:gd name="connsiteY712" fmla="*/ 2389189 h 6858000"/>
              <a:gd name="connsiteX713" fmla="*/ 103062 w 7467600"/>
              <a:gd name="connsiteY713" fmla="*/ 2389518 h 6858000"/>
              <a:gd name="connsiteX714" fmla="*/ 510734 w 7467600"/>
              <a:gd name="connsiteY714" fmla="*/ 2416201 h 6858000"/>
              <a:gd name="connsiteX715" fmla="*/ 279257 w 7467600"/>
              <a:gd name="connsiteY715" fmla="*/ 2092102 h 6858000"/>
              <a:gd name="connsiteX716" fmla="*/ 65265 w 7467600"/>
              <a:gd name="connsiteY716" fmla="*/ 2006049 h 6858000"/>
              <a:gd name="connsiteX717" fmla="*/ 0 w 7467600"/>
              <a:gd name="connsiteY717" fmla="*/ 1982532 h 6858000"/>
              <a:gd name="connsiteX718" fmla="*/ 0 w 7467600"/>
              <a:gd name="connsiteY718" fmla="*/ 1912789 h 6858000"/>
              <a:gd name="connsiteX719" fmla="*/ 97460 w 7467600"/>
              <a:gd name="connsiteY719" fmla="*/ 1953725 h 6858000"/>
              <a:gd name="connsiteX720" fmla="*/ 221272 w 7467600"/>
              <a:gd name="connsiteY720" fmla="*/ 1980766 h 6858000"/>
              <a:gd name="connsiteX721" fmla="*/ 116765 w 7467600"/>
              <a:gd name="connsiteY721" fmla="*/ 1911033 h 6858000"/>
              <a:gd name="connsiteX722" fmla="*/ 16405 w 7467600"/>
              <a:gd name="connsiteY722" fmla="*/ 1803412 h 6858000"/>
              <a:gd name="connsiteX723" fmla="*/ 0 w 7467600"/>
              <a:gd name="connsiteY723" fmla="*/ 1784777 h 6858000"/>
              <a:gd name="connsiteX724" fmla="*/ 0 w 7467600"/>
              <a:gd name="connsiteY724" fmla="*/ 1740082 h 6858000"/>
              <a:gd name="connsiteX725" fmla="*/ 39394 w 7467600"/>
              <a:gd name="connsiteY725" fmla="*/ 1784856 h 6858000"/>
              <a:gd name="connsiteX726" fmla="*/ 135813 w 7467600"/>
              <a:gd name="connsiteY726" fmla="*/ 1888838 h 6858000"/>
              <a:gd name="connsiteX727" fmla="*/ 242575 w 7467600"/>
              <a:gd name="connsiteY727" fmla="*/ 1958841 h 6858000"/>
              <a:gd name="connsiteX728" fmla="*/ 82197 w 7467600"/>
              <a:gd name="connsiteY728" fmla="*/ 1754826 h 6858000"/>
              <a:gd name="connsiteX729" fmla="*/ 0 w 7467600"/>
              <a:gd name="connsiteY729" fmla="*/ 1679650 h 6858000"/>
              <a:gd name="connsiteX730" fmla="*/ 0 w 7467600"/>
              <a:gd name="connsiteY730" fmla="*/ 1602463 h 6858000"/>
              <a:gd name="connsiteX731" fmla="*/ 84689 w 7467600"/>
              <a:gd name="connsiteY731" fmla="*/ 1677442 h 6858000"/>
              <a:gd name="connsiteX732" fmla="*/ 298437 w 7467600"/>
              <a:gd name="connsiteY732" fmla="*/ 1968019 h 6858000"/>
              <a:gd name="connsiteX733" fmla="*/ 227269 w 7467600"/>
              <a:gd name="connsiteY733" fmla="*/ 1114064 h 6858000"/>
              <a:gd name="connsiteX734" fmla="*/ 248003 w 7467600"/>
              <a:gd name="connsiteY734" fmla="*/ 1089613 h 6858000"/>
              <a:gd name="connsiteX735" fmla="*/ 427020 w 7467600"/>
              <a:gd name="connsiteY735" fmla="*/ 1619803 h 6858000"/>
              <a:gd name="connsiteX736" fmla="*/ 340345 w 7467600"/>
              <a:gd name="connsiteY736" fmla="*/ 2027739 h 6858000"/>
              <a:gd name="connsiteX737" fmla="*/ 360865 w 7467600"/>
              <a:gd name="connsiteY737" fmla="*/ 2044827 h 6858000"/>
              <a:gd name="connsiteX738" fmla="*/ 560414 w 7467600"/>
              <a:gd name="connsiteY738" fmla="*/ 2421457 h 6858000"/>
              <a:gd name="connsiteX739" fmla="*/ 1359703 w 7467600"/>
              <a:gd name="connsiteY739" fmla="*/ 2578554 h 6858000"/>
              <a:gd name="connsiteX740" fmla="*/ 1359422 w 7467600"/>
              <a:gd name="connsiteY740" fmla="*/ 2577994 h 6858000"/>
              <a:gd name="connsiteX741" fmla="*/ 828701 w 7467600"/>
              <a:gd name="connsiteY741" fmla="*/ 1839520 h 6858000"/>
              <a:gd name="connsiteX742" fmla="*/ 494427 w 7467600"/>
              <a:gd name="connsiteY742" fmla="*/ 1092333 h 6858000"/>
              <a:gd name="connsiteX743" fmla="*/ 506322 w 7467600"/>
              <a:gd name="connsiteY743" fmla="*/ 1020997 h 6858000"/>
              <a:gd name="connsiteX744" fmla="*/ 4570198 w 7467600"/>
              <a:gd name="connsiteY744" fmla="*/ 978081 h 6858000"/>
              <a:gd name="connsiteX745" fmla="*/ 4523691 w 7467600"/>
              <a:gd name="connsiteY745" fmla="*/ 1127776 h 6858000"/>
              <a:gd name="connsiteX746" fmla="*/ 4509875 w 7467600"/>
              <a:gd name="connsiteY746" fmla="*/ 1167552 h 6858000"/>
              <a:gd name="connsiteX747" fmla="*/ 4478168 w 7467600"/>
              <a:gd name="connsiteY747" fmla="*/ 1260735 h 6858000"/>
              <a:gd name="connsiteX748" fmla="*/ 4409309 w 7467600"/>
              <a:gd name="connsiteY748" fmla="*/ 1666996 h 6858000"/>
              <a:gd name="connsiteX749" fmla="*/ 4370031 w 7467600"/>
              <a:gd name="connsiteY749" fmla="*/ 1955666 h 6858000"/>
              <a:gd name="connsiteX750" fmla="*/ 4570198 w 7467600"/>
              <a:gd name="connsiteY750" fmla="*/ 978081 h 6858000"/>
              <a:gd name="connsiteX751" fmla="*/ 4557898 w 7467600"/>
              <a:gd name="connsiteY751" fmla="*/ 900011 h 6858000"/>
              <a:gd name="connsiteX752" fmla="*/ 4344840 w 7467600"/>
              <a:gd name="connsiteY752" fmla="*/ 1922038 h 6858000"/>
              <a:gd name="connsiteX753" fmla="*/ 4378710 w 7467600"/>
              <a:gd name="connsiteY753" fmla="*/ 1665516 h 6858000"/>
              <a:gd name="connsiteX754" fmla="*/ 4448798 w 7467600"/>
              <a:gd name="connsiteY754" fmla="*/ 1253024 h 6858000"/>
              <a:gd name="connsiteX755" fmla="*/ 4480315 w 7467600"/>
              <a:gd name="connsiteY755" fmla="*/ 1158454 h 6858000"/>
              <a:gd name="connsiteX756" fmla="*/ 4494133 w 7467600"/>
              <a:gd name="connsiteY756" fmla="*/ 1118676 h 6858000"/>
              <a:gd name="connsiteX757" fmla="*/ 4557898 w 7467600"/>
              <a:gd name="connsiteY757" fmla="*/ 900011 h 6858000"/>
              <a:gd name="connsiteX758" fmla="*/ 5870151 w 7467600"/>
              <a:gd name="connsiteY758" fmla="*/ 898890 h 6858000"/>
              <a:gd name="connsiteX759" fmla="*/ 5861335 w 7467600"/>
              <a:gd name="connsiteY759" fmla="*/ 899177 h 6858000"/>
              <a:gd name="connsiteX760" fmla="*/ 5843702 w 7467600"/>
              <a:gd name="connsiteY760" fmla="*/ 899748 h 6858000"/>
              <a:gd name="connsiteX761" fmla="*/ 5651107 w 7467600"/>
              <a:gd name="connsiteY761" fmla="*/ 920306 h 6858000"/>
              <a:gd name="connsiteX762" fmla="*/ 5459407 w 7467600"/>
              <a:gd name="connsiteY762" fmla="*/ 940975 h 6858000"/>
              <a:gd name="connsiteX763" fmla="*/ 5374846 w 7467600"/>
              <a:gd name="connsiteY763" fmla="*/ 941988 h 6858000"/>
              <a:gd name="connsiteX764" fmla="*/ 5256105 w 7467600"/>
              <a:gd name="connsiteY764" fmla="*/ 945632 h 6858000"/>
              <a:gd name="connsiteX765" fmla="*/ 5107071 w 7467600"/>
              <a:gd name="connsiteY765" fmla="*/ 969720 h 6858000"/>
              <a:gd name="connsiteX766" fmla="*/ 4998681 w 7467600"/>
              <a:gd name="connsiteY766" fmla="*/ 988771 h 6858000"/>
              <a:gd name="connsiteX767" fmla="*/ 5870151 w 7467600"/>
              <a:gd name="connsiteY767" fmla="*/ 898890 h 6858000"/>
              <a:gd name="connsiteX768" fmla="*/ 5504425 w 7467600"/>
              <a:gd name="connsiteY768" fmla="*/ 848067 h 6858000"/>
              <a:gd name="connsiteX769" fmla="*/ 4968849 w 7467600"/>
              <a:gd name="connsiteY769" fmla="*/ 962318 h 6858000"/>
              <a:gd name="connsiteX770" fmla="*/ 5104039 w 7467600"/>
              <a:gd name="connsiteY770" fmla="*/ 940634 h 6858000"/>
              <a:gd name="connsiteX771" fmla="*/ 5256311 w 7467600"/>
              <a:gd name="connsiteY771" fmla="*/ 916490 h 6858000"/>
              <a:gd name="connsiteX772" fmla="*/ 5377381 w 7467600"/>
              <a:gd name="connsiteY772" fmla="*/ 912671 h 6858000"/>
              <a:gd name="connsiteX773" fmla="*/ 5460148 w 7467600"/>
              <a:gd name="connsiteY773" fmla="*/ 911442 h 6858000"/>
              <a:gd name="connsiteX774" fmla="*/ 5648971 w 7467600"/>
              <a:gd name="connsiteY774" fmla="*/ 891331 h 6858000"/>
              <a:gd name="connsiteX775" fmla="*/ 5844807 w 7467600"/>
              <a:gd name="connsiteY775" fmla="*/ 870718 h 6858000"/>
              <a:gd name="connsiteX776" fmla="*/ 5862975 w 7467600"/>
              <a:gd name="connsiteY776" fmla="*/ 869756 h 6858000"/>
              <a:gd name="connsiteX777" fmla="*/ 5920887 w 7467600"/>
              <a:gd name="connsiteY777" fmla="*/ 865929 h 6858000"/>
              <a:gd name="connsiteX778" fmla="*/ 5504425 w 7467600"/>
              <a:gd name="connsiteY778" fmla="*/ 848067 h 6858000"/>
              <a:gd name="connsiteX779" fmla="*/ 3607114 w 7467600"/>
              <a:gd name="connsiteY779" fmla="*/ 467441 h 6858000"/>
              <a:gd name="connsiteX780" fmla="*/ 3296242 w 7467600"/>
              <a:gd name="connsiteY780" fmla="*/ 807991 h 6858000"/>
              <a:gd name="connsiteX781" fmla="*/ 3174674 w 7467600"/>
              <a:gd name="connsiteY781" fmla="*/ 919759 h 6858000"/>
              <a:gd name="connsiteX782" fmla="*/ 3042978 w 7467600"/>
              <a:gd name="connsiteY782" fmla="*/ 1054894 h 6858000"/>
              <a:gd name="connsiteX783" fmla="*/ 2968914 w 7467600"/>
              <a:gd name="connsiteY783" fmla="*/ 1133756 h 6858000"/>
              <a:gd name="connsiteX784" fmla="*/ 3103823 w 7467600"/>
              <a:gd name="connsiteY784" fmla="*/ 1026814 h 6858000"/>
              <a:gd name="connsiteX785" fmla="*/ 3607114 w 7467600"/>
              <a:gd name="connsiteY785" fmla="*/ 467441 h 6858000"/>
              <a:gd name="connsiteX786" fmla="*/ 3744487 w 7467600"/>
              <a:gd name="connsiteY786" fmla="*/ 383136 h 6858000"/>
              <a:gd name="connsiteX787" fmla="*/ 3970213 w 7467600"/>
              <a:gd name="connsiteY787" fmla="*/ 995559 h 6858000"/>
              <a:gd name="connsiteX788" fmla="*/ 3744487 w 7467600"/>
              <a:gd name="connsiteY788" fmla="*/ 383136 h 6858000"/>
              <a:gd name="connsiteX789" fmla="*/ 3624562 w 7467600"/>
              <a:gd name="connsiteY789" fmla="*/ 367041 h 6858000"/>
              <a:gd name="connsiteX790" fmla="*/ 3489712 w 7467600"/>
              <a:gd name="connsiteY790" fmla="*/ 485386 h 6858000"/>
              <a:gd name="connsiteX791" fmla="*/ 3182994 w 7467600"/>
              <a:gd name="connsiteY791" fmla="*/ 828265 h 6858000"/>
              <a:gd name="connsiteX792" fmla="*/ 2892114 w 7467600"/>
              <a:gd name="connsiteY792" fmla="*/ 1172635 h 6858000"/>
              <a:gd name="connsiteX793" fmla="*/ 3021459 w 7467600"/>
              <a:gd name="connsiteY793" fmla="*/ 1035385 h 6858000"/>
              <a:gd name="connsiteX794" fmla="*/ 3153873 w 7467600"/>
              <a:gd name="connsiteY794" fmla="*/ 898971 h 6858000"/>
              <a:gd name="connsiteX795" fmla="*/ 3276511 w 7467600"/>
              <a:gd name="connsiteY795" fmla="*/ 786423 h 6858000"/>
              <a:gd name="connsiteX796" fmla="*/ 3584154 w 7467600"/>
              <a:gd name="connsiteY796" fmla="*/ 448218 h 6858000"/>
              <a:gd name="connsiteX797" fmla="*/ 3624562 w 7467600"/>
              <a:gd name="connsiteY797" fmla="*/ 367041 h 6858000"/>
              <a:gd name="connsiteX798" fmla="*/ 3766672 w 7467600"/>
              <a:gd name="connsiteY798" fmla="*/ 359429 h 6858000"/>
              <a:gd name="connsiteX799" fmla="*/ 3996338 w 7467600"/>
              <a:gd name="connsiteY799" fmla="*/ 968237 h 6858000"/>
              <a:gd name="connsiteX800" fmla="*/ 3766672 w 7467600"/>
              <a:gd name="connsiteY800" fmla="*/ 359429 h 6858000"/>
              <a:gd name="connsiteX801" fmla="*/ 5805386 w 7467600"/>
              <a:gd name="connsiteY801" fmla="*/ 239240 h 6858000"/>
              <a:gd name="connsiteX802" fmla="*/ 5736947 w 7467600"/>
              <a:gd name="connsiteY802" fmla="*/ 261367 h 6858000"/>
              <a:gd name="connsiteX803" fmla="*/ 5427012 w 7467600"/>
              <a:gd name="connsiteY803" fmla="*/ 311272 h 6858000"/>
              <a:gd name="connsiteX804" fmla="*/ 5147818 w 7467600"/>
              <a:gd name="connsiteY804" fmla="*/ 322112 h 6858000"/>
              <a:gd name="connsiteX805" fmla="*/ 5060854 w 7467600"/>
              <a:gd name="connsiteY805" fmla="*/ 311882 h 6858000"/>
              <a:gd name="connsiteX806" fmla="*/ 4945989 w 7467600"/>
              <a:gd name="connsiteY806" fmla="*/ 300516 h 6858000"/>
              <a:gd name="connsiteX807" fmla="*/ 5410479 w 7467600"/>
              <a:gd name="connsiteY807" fmla="*/ 348434 h 6858000"/>
              <a:gd name="connsiteX808" fmla="*/ 5805386 w 7467600"/>
              <a:gd name="connsiteY808" fmla="*/ 239240 h 6858000"/>
              <a:gd name="connsiteX809" fmla="*/ 5905192 w 7467600"/>
              <a:gd name="connsiteY809" fmla="*/ 163079 h 6858000"/>
              <a:gd name="connsiteX810" fmla="*/ 5865655 w 7467600"/>
              <a:gd name="connsiteY810" fmla="*/ 171901 h 6858000"/>
              <a:gd name="connsiteX811" fmla="*/ 5259740 w 7467600"/>
              <a:gd name="connsiteY811" fmla="*/ 257013 h 6858000"/>
              <a:gd name="connsiteX812" fmla="*/ 5208466 w 7467600"/>
              <a:gd name="connsiteY812" fmla="*/ 257550 h 6858000"/>
              <a:gd name="connsiteX813" fmla="*/ 4980204 w 7467600"/>
              <a:gd name="connsiteY813" fmla="*/ 271903 h 6858000"/>
              <a:gd name="connsiteX814" fmla="*/ 5068068 w 7467600"/>
              <a:gd name="connsiteY814" fmla="*/ 282244 h 6858000"/>
              <a:gd name="connsiteX815" fmla="*/ 5153231 w 7467600"/>
              <a:gd name="connsiteY815" fmla="*/ 292240 h 6858000"/>
              <a:gd name="connsiteX816" fmla="*/ 5426491 w 7467600"/>
              <a:gd name="connsiteY816" fmla="*/ 281128 h 6858000"/>
              <a:gd name="connsiteX817" fmla="*/ 5731212 w 7467600"/>
              <a:gd name="connsiteY817" fmla="*/ 231951 h 6858000"/>
              <a:gd name="connsiteX818" fmla="*/ 5905192 w 7467600"/>
              <a:gd name="connsiteY818" fmla="*/ 163079 h 6858000"/>
              <a:gd name="connsiteX819" fmla="*/ 5944437 w 7467600"/>
              <a:gd name="connsiteY819" fmla="*/ 113829 h 6858000"/>
              <a:gd name="connsiteX820" fmla="*/ 5825032 w 7467600"/>
              <a:gd name="connsiteY820" fmla="*/ 146405 h 6858000"/>
              <a:gd name="connsiteX821" fmla="*/ 4955599 w 7467600"/>
              <a:gd name="connsiteY821" fmla="*/ 247008 h 6858000"/>
              <a:gd name="connsiteX822" fmla="*/ 5210104 w 7467600"/>
              <a:gd name="connsiteY822" fmla="*/ 228123 h 6858000"/>
              <a:gd name="connsiteX823" fmla="*/ 5261015 w 7467600"/>
              <a:gd name="connsiteY823" fmla="*/ 227087 h 6858000"/>
              <a:gd name="connsiteX824" fmla="*/ 5861181 w 7467600"/>
              <a:gd name="connsiteY824" fmla="*/ 143093 h 6858000"/>
              <a:gd name="connsiteX825" fmla="*/ 5961252 w 7467600"/>
              <a:gd name="connsiteY825" fmla="*/ 114820 h 6858000"/>
              <a:gd name="connsiteX826" fmla="*/ 5944437 w 7467600"/>
              <a:gd name="connsiteY826" fmla="*/ 113829 h 6858000"/>
              <a:gd name="connsiteX827" fmla="*/ 3882765 w 7467600"/>
              <a:gd name="connsiteY827" fmla="*/ 0 h 6858000"/>
              <a:gd name="connsiteX828" fmla="*/ 3995099 w 7467600"/>
              <a:gd name="connsiteY828" fmla="*/ 0 h 6858000"/>
              <a:gd name="connsiteX829" fmla="*/ 4163818 w 7467600"/>
              <a:gd name="connsiteY829" fmla="*/ 234104 h 6858000"/>
              <a:gd name="connsiteX830" fmla="*/ 4172099 w 7467600"/>
              <a:gd name="connsiteY830" fmla="*/ 234207 h 6858000"/>
              <a:gd name="connsiteX831" fmla="*/ 4784282 w 7467600"/>
              <a:gd name="connsiteY831" fmla="*/ 276561 h 6858000"/>
              <a:gd name="connsiteX832" fmla="*/ 4801687 w 7467600"/>
              <a:gd name="connsiteY832" fmla="*/ 267764 h 6858000"/>
              <a:gd name="connsiteX833" fmla="*/ 6082788 w 7467600"/>
              <a:gd name="connsiteY833" fmla="*/ 64119 h 6858000"/>
              <a:gd name="connsiteX834" fmla="*/ 6099442 w 7467600"/>
              <a:gd name="connsiteY834" fmla="*/ 82568 h 6858000"/>
              <a:gd name="connsiteX835" fmla="*/ 4804137 w 7467600"/>
              <a:gd name="connsiteY835" fmla="*/ 320931 h 6858000"/>
              <a:gd name="connsiteX836" fmla="*/ 4227047 w 7467600"/>
              <a:gd name="connsiteY836" fmla="*/ 313415 h 6858000"/>
              <a:gd name="connsiteX837" fmla="*/ 4346041 w 7467600"/>
              <a:gd name="connsiteY837" fmla="*/ 456086 h 6858000"/>
              <a:gd name="connsiteX838" fmla="*/ 4870967 w 7467600"/>
              <a:gd name="connsiteY838" fmla="*/ 963061 h 6858000"/>
              <a:gd name="connsiteX839" fmla="*/ 4889647 w 7467600"/>
              <a:gd name="connsiteY839" fmla="*/ 957147 h 6858000"/>
              <a:gd name="connsiteX840" fmla="*/ 5422504 w 7467600"/>
              <a:gd name="connsiteY840" fmla="*/ 805191 h 6858000"/>
              <a:gd name="connsiteX841" fmla="*/ 6087656 w 7467600"/>
              <a:gd name="connsiteY841" fmla="*/ 826703 h 6858000"/>
              <a:gd name="connsiteX842" fmla="*/ 6058717 w 7467600"/>
              <a:gd name="connsiteY842" fmla="*/ 865992 h 6858000"/>
              <a:gd name="connsiteX843" fmla="*/ 4974153 w 7467600"/>
              <a:gd name="connsiteY843" fmla="*/ 1045456 h 6858000"/>
              <a:gd name="connsiteX844" fmla="*/ 5627835 w 7467600"/>
              <a:gd name="connsiteY844" fmla="*/ 1472077 h 6858000"/>
              <a:gd name="connsiteX845" fmla="*/ 5629817 w 7467600"/>
              <a:gd name="connsiteY845" fmla="*/ 1471412 h 6858000"/>
              <a:gd name="connsiteX846" fmla="*/ 5634124 w 7467600"/>
              <a:gd name="connsiteY846" fmla="*/ 1470572 h 6858000"/>
              <a:gd name="connsiteX847" fmla="*/ 5755832 w 7467600"/>
              <a:gd name="connsiteY847" fmla="*/ 1383886 h 6858000"/>
              <a:gd name="connsiteX848" fmla="*/ 6014186 w 7467600"/>
              <a:gd name="connsiteY848" fmla="*/ 1279799 h 6858000"/>
              <a:gd name="connsiteX849" fmla="*/ 6901619 w 7467600"/>
              <a:gd name="connsiteY849" fmla="*/ 1047874 h 6858000"/>
              <a:gd name="connsiteX850" fmla="*/ 6931566 w 7467600"/>
              <a:gd name="connsiteY850" fmla="*/ 1062034 h 6858000"/>
              <a:gd name="connsiteX851" fmla="*/ 5790982 w 7467600"/>
              <a:gd name="connsiteY851" fmla="*/ 1561380 h 6858000"/>
              <a:gd name="connsiteX852" fmla="*/ 6188971 w 7467600"/>
              <a:gd name="connsiteY852" fmla="*/ 1755168 h 6858000"/>
              <a:gd name="connsiteX853" fmla="*/ 6202446 w 7467600"/>
              <a:gd name="connsiteY853" fmla="*/ 1752268 h 6858000"/>
              <a:gd name="connsiteX854" fmla="*/ 7179560 w 7467600"/>
              <a:gd name="connsiteY854" fmla="*/ 1467551 h 6858000"/>
              <a:gd name="connsiteX855" fmla="*/ 7158730 w 7467600"/>
              <a:gd name="connsiteY855" fmla="*/ 1507835 h 6858000"/>
              <a:gd name="connsiteX856" fmla="*/ 6326959 w 7467600"/>
              <a:gd name="connsiteY856" fmla="*/ 1817686 h 6858000"/>
              <a:gd name="connsiteX857" fmla="*/ 6537433 w 7467600"/>
              <a:gd name="connsiteY857" fmla="*/ 1907790 h 6858000"/>
              <a:gd name="connsiteX858" fmla="*/ 6550221 w 7467600"/>
              <a:gd name="connsiteY858" fmla="*/ 1910729 h 6858000"/>
              <a:gd name="connsiteX859" fmla="*/ 6964438 w 7467600"/>
              <a:gd name="connsiteY859" fmla="*/ 2209505 h 6858000"/>
              <a:gd name="connsiteX860" fmla="*/ 7367862 w 7467600"/>
              <a:gd name="connsiteY860" fmla="*/ 2806833 h 6858000"/>
              <a:gd name="connsiteX861" fmla="*/ 7364329 w 7467600"/>
              <a:gd name="connsiteY861" fmla="*/ 2826907 h 6858000"/>
              <a:gd name="connsiteX862" fmla="*/ 7290545 w 7467600"/>
              <a:gd name="connsiteY862" fmla="*/ 2850663 h 6858000"/>
              <a:gd name="connsiteX863" fmla="*/ 6472036 w 7467600"/>
              <a:gd name="connsiteY863" fmla="*/ 1959003 h 6858000"/>
              <a:gd name="connsiteX864" fmla="*/ 5792897 w 7467600"/>
              <a:gd name="connsiteY864" fmla="*/ 1647747 h 6858000"/>
              <a:gd name="connsiteX865" fmla="*/ 5842751 w 7467600"/>
              <a:gd name="connsiteY865" fmla="*/ 1816112 h 6858000"/>
              <a:gd name="connsiteX866" fmla="*/ 5847424 w 7467600"/>
              <a:gd name="connsiteY866" fmla="*/ 1815776 h 6858000"/>
              <a:gd name="connsiteX867" fmla="*/ 6399821 w 7467600"/>
              <a:gd name="connsiteY867" fmla="*/ 2344799 h 6858000"/>
              <a:gd name="connsiteX868" fmla="*/ 6323232 w 7467600"/>
              <a:gd name="connsiteY868" fmla="*/ 2389634 h 6858000"/>
              <a:gd name="connsiteX869" fmla="*/ 5942958 w 7467600"/>
              <a:gd name="connsiteY869" fmla="*/ 2077708 h 6858000"/>
              <a:gd name="connsiteX870" fmla="*/ 5921559 w 7467600"/>
              <a:gd name="connsiteY870" fmla="*/ 2378596 h 6858000"/>
              <a:gd name="connsiteX871" fmla="*/ 5817651 w 7467600"/>
              <a:gd name="connsiteY871" fmla="*/ 3023919 h 6858000"/>
              <a:gd name="connsiteX872" fmla="*/ 5729634 w 7467600"/>
              <a:gd name="connsiteY872" fmla="*/ 3051849 h 6858000"/>
              <a:gd name="connsiteX873" fmla="*/ 5611018 w 7467600"/>
              <a:gd name="connsiteY873" fmla="*/ 2316769 h 6858000"/>
              <a:gd name="connsiteX874" fmla="*/ 5687608 w 7467600"/>
              <a:gd name="connsiteY874" fmla="*/ 2039972 h 6858000"/>
              <a:gd name="connsiteX875" fmla="*/ 5657554 w 7467600"/>
              <a:gd name="connsiteY875" fmla="*/ 1576445 h 6858000"/>
              <a:gd name="connsiteX876" fmla="*/ 5150475 w 7467600"/>
              <a:gd name="connsiteY876" fmla="*/ 1274012 h 6858000"/>
              <a:gd name="connsiteX877" fmla="*/ 5349142 w 7467600"/>
              <a:gd name="connsiteY877" fmla="*/ 2204405 h 6858000"/>
              <a:gd name="connsiteX878" fmla="*/ 5262214 w 7467600"/>
              <a:gd name="connsiteY878" fmla="*/ 2233836 h 6858000"/>
              <a:gd name="connsiteX879" fmla="*/ 4981539 w 7467600"/>
              <a:gd name="connsiteY879" fmla="*/ 1542201 h 6858000"/>
              <a:gd name="connsiteX880" fmla="*/ 4958461 w 7467600"/>
              <a:gd name="connsiteY880" fmla="*/ 1136957 h 6858000"/>
              <a:gd name="connsiteX881" fmla="*/ 4655015 w 7467600"/>
              <a:gd name="connsiteY881" fmla="*/ 891426 h 6858000"/>
              <a:gd name="connsiteX882" fmla="*/ 4348002 w 7467600"/>
              <a:gd name="connsiteY882" fmla="*/ 2205895 h 6858000"/>
              <a:gd name="connsiteX883" fmla="*/ 4262250 w 7467600"/>
              <a:gd name="connsiteY883" fmla="*/ 2219972 h 6858000"/>
              <a:gd name="connsiteX884" fmla="*/ 4550611 w 7467600"/>
              <a:gd name="connsiteY884" fmla="*/ 817540 h 6858000"/>
              <a:gd name="connsiteX885" fmla="*/ 4564418 w 7467600"/>
              <a:gd name="connsiteY885" fmla="*/ 808293 h 6858000"/>
              <a:gd name="connsiteX886" fmla="*/ 4266388 w 7467600"/>
              <a:gd name="connsiteY886" fmla="*/ 500083 h 6858000"/>
              <a:gd name="connsiteX887" fmla="*/ 4032842 w 7467600"/>
              <a:gd name="connsiteY887" fmla="*/ 211809 h 6858000"/>
              <a:gd name="connsiteX888" fmla="*/ 3882765 w 7467600"/>
              <a:gd name="connsiteY888" fmla="*/ 0 h 6858000"/>
              <a:gd name="connsiteX889" fmla="*/ 3721337 w 7467600"/>
              <a:gd name="connsiteY889" fmla="*/ 0 h 6858000"/>
              <a:gd name="connsiteX890" fmla="*/ 3797544 w 7467600"/>
              <a:gd name="connsiteY890" fmla="*/ 0 h 6858000"/>
              <a:gd name="connsiteX891" fmla="*/ 3775734 w 7467600"/>
              <a:gd name="connsiteY891" fmla="*/ 95131 h 6858000"/>
              <a:gd name="connsiteX892" fmla="*/ 3724807 w 7467600"/>
              <a:gd name="connsiteY892" fmla="*/ 272257 h 6858000"/>
              <a:gd name="connsiteX893" fmla="*/ 3726844 w 7467600"/>
              <a:gd name="connsiteY893" fmla="*/ 282988 h 6858000"/>
              <a:gd name="connsiteX894" fmla="*/ 3742664 w 7467600"/>
              <a:gd name="connsiteY894" fmla="*/ 279918 h 6858000"/>
              <a:gd name="connsiteX895" fmla="*/ 4103910 w 7467600"/>
              <a:gd name="connsiteY895" fmla="*/ 1161917 h 6858000"/>
              <a:gd name="connsiteX896" fmla="*/ 4020269 w 7467600"/>
              <a:gd name="connsiteY896" fmla="*/ 1200406 h 6858000"/>
              <a:gd name="connsiteX897" fmla="*/ 3674882 w 7467600"/>
              <a:gd name="connsiteY897" fmla="*/ 488524 h 6858000"/>
              <a:gd name="connsiteX898" fmla="*/ 3132682 w 7467600"/>
              <a:gd name="connsiteY898" fmla="*/ 1072284 h 6858000"/>
              <a:gd name="connsiteX899" fmla="*/ 2716346 w 7467600"/>
              <a:gd name="connsiteY899" fmla="*/ 1276376 h 6858000"/>
              <a:gd name="connsiteX900" fmla="*/ 2716772 w 7467600"/>
              <a:gd name="connsiteY900" fmla="*/ 1255462 h 6858000"/>
              <a:gd name="connsiteX901" fmla="*/ 3471096 w 7467600"/>
              <a:gd name="connsiteY901" fmla="*/ 437072 h 6858000"/>
              <a:gd name="connsiteX902" fmla="*/ 3639057 w 7467600"/>
              <a:gd name="connsiteY902" fmla="*/ 286334 h 6858000"/>
              <a:gd name="connsiteX903" fmla="*/ 3640309 w 7467600"/>
              <a:gd name="connsiteY903" fmla="*/ 284664 h 6858000"/>
              <a:gd name="connsiteX904" fmla="*/ 3646022 w 7467600"/>
              <a:gd name="connsiteY904" fmla="*/ 276711 h 6858000"/>
              <a:gd name="connsiteX905" fmla="*/ 3707943 w 7467600"/>
              <a:gd name="connsiteY905" fmla="*/ 65958 h 6858000"/>
              <a:gd name="connsiteX906" fmla="*/ 3721337 w 7467600"/>
              <a:gd name="connsiteY906" fmla="*/ 0 h 6858000"/>
              <a:gd name="connsiteX907" fmla="*/ 2867960 w 7467600"/>
              <a:gd name="connsiteY907" fmla="*/ 0 h 6858000"/>
              <a:gd name="connsiteX908" fmla="*/ 2926351 w 7467600"/>
              <a:gd name="connsiteY908" fmla="*/ 0 h 6858000"/>
              <a:gd name="connsiteX909" fmla="*/ 2902823 w 7467600"/>
              <a:gd name="connsiteY909" fmla="*/ 262929 h 6858000"/>
              <a:gd name="connsiteX910" fmla="*/ 2940663 w 7467600"/>
              <a:gd name="connsiteY910" fmla="*/ 140884 h 6858000"/>
              <a:gd name="connsiteX911" fmla="*/ 2947039 w 7467600"/>
              <a:gd name="connsiteY911" fmla="*/ 122524 h 6858000"/>
              <a:gd name="connsiteX912" fmla="*/ 2984316 w 7467600"/>
              <a:gd name="connsiteY912" fmla="*/ 0 h 6858000"/>
              <a:gd name="connsiteX913" fmla="*/ 3016114 w 7467600"/>
              <a:gd name="connsiteY913" fmla="*/ 0 h 6858000"/>
              <a:gd name="connsiteX914" fmla="*/ 2979949 w 7467600"/>
              <a:gd name="connsiteY914" fmla="*/ 119274 h 6858000"/>
              <a:gd name="connsiteX915" fmla="*/ 3023879 w 7467600"/>
              <a:gd name="connsiteY915" fmla="*/ 0 h 6858000"/>
              <a:gd name="connsiteX916" fmla="*/ 3105400 w 7467600"/>
              <a:gd name="connsiteY916" fmla="*/ 0 h 6858000"/>
              <a:gd name="connsiteX917" fmla="*/ 3094669 w 7467600"/>
              <a:gd name="connsiteY917" fmla="*/ 30308 h 6858000"/>
              <a:gd name="connsiteX918" fmla="*/ 2901945 w 7467600"/>
              <a:gd name="connsiteY918" fmla="*/ 466538 h 6858000"/>
              <a:gd name="connsiteX919" fmla="*/ 2815209 w 7467600"/>
              <a:gd name="connsiteY919" fmla="*/ 497361 h 6858000"/>
              <a:gd name="connsiteX920" fmla="*/ 2844845 w 7467600"/>
              <a:gd name="connsiteY920" fmla="*/ 127638 h 6858000"/>
              <a:gd name="connsiteX921" fmla="*/ 2867960 w 7467600"/>
              <a:gd name="connsiteY921" fmla="*/ 0 h 6858000"/>
              <a:gd name="connsiteX922" fmla="*/ 1057230 w 7467600"/>
              <a:gd name="connsiteY922" fmla="*/ 0 h 6858000"/>
              <a:gd name="connsiteX923" fmla="*/ 1111003 w 7467600"/>
              <a:gd name="connsiteY923" fmla="*/ 0 h 6858000"/>
              <a:gd name="connsiteX924" fmla="*/ 1125553 w 7467600"/>
              <a:gd name="connsiteY924" fmla="*/ 52588 h 6858000"/>
              <a:gd name="connsiteX925" fmla="*/ 1304276 w 7467600"/>
              <a:gd name="connsiteY925" fmla="*/ 476275 h 6858000"/>
              <a:gd name="connsiteX926" fmla="*/ 1492066 w 7467600"/>
              <a:gd name="connsiteY926" fmla="*/ 886333 h 6858000"/>
              <a:gd name="connsiteX927" fmla="*/ 1423698 w 7467600"/>
              <a:gd name="connsiteY927" fmla="*/ 710817 h 6858000"/>
              <a:gd name="connsiteX928" fmla="*/ 1357609 w 7467600"/>
              <a:gd name="connsiteY928" fmla="*/ 532892 h 6858000"/>
              <a:gd name="connsiteX929" fmla="*/ 1309550 w 7467600"/>
              <a:gd name="connsiteY929" fmla="*/ 374031 h 6858000"/>
              <a:gd name="connsiteX930" fmla="*/ 1193673 w 7467600"/>
              <a:gd name="connsiteY930" fmla="*/ 49533 h 6858000"/>
              <a:gd name="connsiteX931" fmla="*/ 1164391 w 7467600"/>
              <a:gd name="connsiteY931" fmla="*/ 0 h 6858000"/>
              <a:gd name="connsiteX932" fmla="*/ 1200666 w 7467600"/>
              <a:gd name="connsiteY932" fmla="*/ 0 h 6858000"/>
              <a:gd name="connsiteX933" fmla="*/ 1223408 w 7467600"/>
              <a:gd name="connsiteY933" fmla="*/ 38996 h 6858000"/>
              <a:gd name="connsiteX934" fmla="*/ 1339635 w 7467600"/>
              <a:gd name="connsiteY934" fmla="*/ 365517 h 6858000"/>
              <a:gd name="connsiteX935" fmla="*/ 1387469 w 7467600"/>
              <a:gd name="connsiteY935" fmla="*/ 523079 h 6858000"/>
              <a:gd name="connsiteX936" fmla="*/ 1452685 w 7467600"/>
              <a:gd name="connsiteY936" fmla="*/ 699806 h 6858000"/>
              <a:gd name="connsiteX937" fmla="*/ 1492092 w 7467600"/>
              <a:gd name="connsiteY937" fmla="*/ 800424 h 6858000"/>
              <a:gd name="connsiteX938" fmla="*/ 1455302 w 7467600"/>
              <a:gd name="connsiteY938" fmla="*/ 632913 h 6858000"/>
              <a:gd name="connsiteX939" fmla="*/ 1222336 w 7467600"/>
              <a:gd name="connsiteY939" fmla="*/ 9480 h 6858000"/>
              <a:gd name="connsiteX940" fmla="*/ 1214634 w 7467600"/>
              <a:gd name="connsiteY940" fmla="*/ 0 h 6858000"/>
              <a:gd name="connsiteX941" fmla="*/ 1289827 w 7467600"/>
              <a:gd name="connsiteY941" fmla="*/ 0 h 6858000"/>
              <a:gd name="connsiteX942" fmla="*/ 1321076 w 7467600"/>
              <a:gd name="connsiteY942" fmla="*/ 59722 h 6858000"/>
              <a:gd name="connsiteX943" fmla="*/ 1512579 w 7467600"/>
              <a:gd name="connsiteY943" fmla="*/ 626441 h 6858000"/>
              <a:gd name="connsiteX944" fmla="*/ 1506076 w 7467600"/>
              <a:gd name="connsiteY944" fmla="*/ 1089289 h 6858000"/>
              <a:gd name="connsiteX945" fmla="*/ 1486346 w 7467600"/>
              <a:gd name="connsiteY945" fmla="*/ 1079919 h 6858000"/>
              <a:gd name="connsiteX946" fmla="*/ 1070511 w 7467600"/>
              <a:gd name="connsiteY946" fmla="*/ 48609 h 6858000"/>
              <a:gd name="connsiteX947" fmla="*/ 1057230 w 7467600"/>
              <a:gd name="connsiteY947" fmla="*/ 0 h 6858000"/>
              <a:gd name="connsiteX948" fmla="*/ 43151 w 7467600"/>
              <a:gd name="connsiteY948" fmla="*/ 0 h 6858000"/>
              <a:gd name="connsiteX949" fmla="*/ 95283 w 7467600"/>
              <a:gd name="connsiteY949" fmla="*/ 0 h 6858000"/>
              <a:gd name="connsiteX950" fmla="*/ 300708 w 7467600"/>
              <a:gd name="connsiteY950" fmla="*/ 154571 h 6858000"/>
              <a:gd name="connsiteX951" fmla="*/ 530414 w 7467600"/>
              <a:gd name="connsiteY951" fmla="*/ 354673 h 6858000"/>
              <a:gd name="connsiteX952" fmla="*/ 333785 w 7467600"/>
              <a:gd name="connsiteY952" fmla="*/ 161564 h 6858000"/>
              <a:gd name="connsiteX953" fmla="*/ 147005 w 7467600"/>
              <a:gd name="connsiteY953" fmla="*/ 0 h 6858000"/>
              <a:gd name="connsiteX954" fmla="*/ 272509 w 7467600"/>
              <a:gd name="connsiteY954" fmla="*/ 0 h 6858000"/>
              <a:gd name="connsiteX955" fmla="*/ 326276 w 7467600"/>
              <a:gd name="connsiteY955" fmla="*/ 45847 h 6858000"/>
              <a:gd name="connsiteX956" fmla="*/ 823759 w 7467600"/>
              <a:gd name="connsiteY956" fmla="*/ 574145 h 6858000"/>
              <a:gd name="connsiteX957" fmla="*/ 811254 w 7467600"/>
              <a:gd name="connsiteY957" fmla="*/ 665546 h 6858000"/>
              <a:gd name="connsiteX958" fmla="*/ 154042 w 7467600"/>
              <a:gd name="connsiteY958" fmla="*/ 261522 h 6858000"/>
              <a:gd name="connsiteX959" fmla="*/ 13550 w 7467600"/>
              <a:gd name="connsiteY959" fmla="*/ 158423 h 6858000"/>
              <a:gd name="connsiteX960" fmla="*/ 0 w 7467600"/>
              <a:gd name="connsiteY960" fmla="*/ 146618 h 6858000"/>
              <a:gd name="connsiteX961" fmla="*/ 0 w 7467600"/>
              <a:gd name="connsiteY961" fmla="*/ 59161 h 6858000"/>
              <a:gd name="connsiteX962" fmla="*/ 45427 w 7467600"/>
              <a:gd name="connsiteY962" fmla="*/ 101078 h 6858000"/>
              <a:gd name="connsiteX963" fmla="*/ 630103 w 7467600"/>
              <a:gd name="connsiteY963" fmla="*/ 485885 h 6858000"/>
              <a:gd name="connsiteX964" fmla="*/ 532040 w 7467600"/>
              <a:gd name="connsiteY964" fmla="*/ 399359 h 6858000"/>
              <a:gd name="connsiteX965" fmla="*/ 517618 w 7467600"/>
              <a:gd name="connsiteY965" fmla="*/ 385726 h 6858000"/>
              <a:gd name="connsiteX966" fmla="*/ 285074 w 7467600"/>
              <a:gd name="connsiteY966" fmla="*/ 182755 h 6858000"/>
              <a:gd name="connsiteX967" fmla="*/ 43151 w 7467600"/>
              <a:gd name="connsiteY96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5845526 h 6858000"/>
              <a:gd name="connsiteX77" fmla="*/ 7467600 w 7467600"/>
              <a:gd name="connsiteY77" fmla="*/ 6012219 h 6858000"/>
              <a:gd name="connsiteX78" fmla="*/ 7356878 w 7467600"/>
              <a:gd name="connsiteY78" fmla="*/ 5981332 h 6858000"/>
              <a:gd name="connsiteX79" fmla="*/ 7467600 w 7467600"/>
              <a:gd name="connsiteY79" fmla="*/ 6117703 h 6858000"/>
              <a:gd name="connsiteX80" fmla="*/ 7467600 w 7467600"/>
              <a:gd name="connsiteY80" fmla="*/ 6163634 h 6858000"/>
              <a:gd name="connsiteX81" fmla="*/ 7403637 w 7467600"/>
              <a:gd name="connsiteY81" fmla="*/ 6083957 h 6858000"/>
              <a:gd name="connsiteX82" fmla="*/ 7254615 w 7467600"/>
              <a:gd name="connsiteY82" fmla="*/ 5911918 h 6858000"/>
              <a:gd name="connsiteX83" fmla="*/ 7312589 w 7467600"/>
              <a:gd name="connsiteY83" fmla="*/ 5982309 h 6858000"/>
              <a:gd name="connsiteX84" fmla="*/ 7448321 w 7467600"/>
              <a:gd name="connsiteY84" fmla="*/ 6190991 h 6858000"/>
              <a:gd name="connsiteX85" fmla="*/ 7467600 w 7467600"/>
              <a:gd name="connsiteY85" fmla="*/ 6221686 h 6858000"/>
              <a:gd name="connsiteX86" fmla="*/ 7467600 w 7467600"/>
              <a:gd name="connsiteY86" fmla="*/ 6334256 h 6858000"/>
              <a:gd name="connsiteX87" fmla="*/ 7454976 w 7467600"/>
              <a:gd name="connsiteY87" fmla="*/ 6318297 h 6858000"/>
              <a:gd name="connsiteX88" fmla="*/ 1456157 w 7467600"/>
              <a:gd name="connsiteY88" fmla="*/ 5371404 h 6858000"/>
              <a:gd name="connsiteX89" fmla="*/ 1244432 w 7467600"/>
              <a:gd name="connsiteY89" fmla="*/ 5385601 h 6858000"/>
              <a:gd name="connsiteX90" fmla="*/ 973990 w 7467600"/>
              <a:gd name="connsiteY90" fmla="*/ 5424940 h 6858000"/>
              <a:gd name="connsiteX91" fmla="*/ 1103809 w 7467600"/>
              <a:gd name="connsiteY91" fmla="*/ 5433720 h 6858000"/>
              <a:gd name="connsiteX92" fmla="*/ 1123454 w 7467600"/>
              <a:gd name="connsiteY92" fmla="*/ 5435727 h 6858000"/>
              <a:gd name="connsiteX93" fmla="*/ 1737017 w 7467600"/>
              <a:gd name="connsiteY93" fmla="*/ 5452183 h 6858000"/>
              <a:gd name="connsiteX94" fmla="*/ 1824397 w 7467600"/>
              <a:gd name="connsiteY94" fmla="*/ 5447757 h 6858000"/>
              <a:gd name="connsiteX95" fmla="*/ 2070059 w 7467600"/>
              <a:gd name="connsiteY95" fmla="*/ 5441660 h 6858000"/>
              <a:gd name="connsiteX96" fmla="*/ 1456157 w 7467600"/>
              <a:gd name="connsiteY96" fmla="*/ 5371404 h 6858000"/>
              <a:gd name="connsiteX97" fmla="*/ 4988186 w 7467600"/>
              <a:gd name="connsiteY97" fmla="*/ 5216467 h 6858000"/>
              <a:gd name="connsiteX98" fmla="*/ 4777334 w 7467600"/>
              <a:gd name="connsiteY98" fmla="*/ 5406072 h 6858000"/>
              <a:gd name="connsiteX99" fmla="*/ 4718341 w 7467600"/>
              <a:gd name="connsiteY99" fmla="*/ 5468043 h 6858000"/>
              <a:gd name="connsiteX100" fmla="*/ 4604655 w 7467600"/>
              <a:gd name="connsiteY100" fmla="*/ 5583434 h 6858000"/>
              <a:gd name="connsiteX101" fmla="*/ 4565074 w 7467600"/>
              <a:gd name="connsiteY101" fmla="*/ 5618550 h 6858000"/>
              <a:gd name="connsiteX102" fmla="*/ 4988186 w 7467600"/>
              <a:gd name="connsiteY102" fmla="*/ 5216467 h 6858000"/>
              <a:gd name="connsiteX103" fmla="*/ 4978032 w 7467600"/>
              <a:gd name="connsiteY103" fmla="*/ 5183809 h 6858000"/>
              <a:gd name="connsiteX104" fmla="*/ 4463413 w 7467600"/>
              <a:gd name="connsiteY104" fmla="*/ 5615162 h 6858000"/>
              <a:gd name="connsiteX105" fmla="*/ 4358134 w 7467600"/>
              <a:gd name="connsiteY105" fmla="*/ 5742791 h 6858000"/>
              <a:gd name="connsiteX106" fmla="*/ 4376219 w 7467600"/>
              <a:gd name="connsiteY106" fmla="*/ 5729027 h 6858000"/>
              <a:gd name="connsiteX107" fmla="*/ 4582340 w 7467600"/>
              <a:gd name="connsiteY107" fmla="*/ 5561037 h 6858000"/>
              <a:gd name="connsiteX108" fmla="*/ 4694684 w 7467600"/>
              <a:gd name="connsiteY108" fmla="*/ 5447098 h 6858000"/>
              <a:gd name="connsiteX109" fmla="*/ 4754123 w 7467600"/>
              <a:gd name="connsiteY109" fmla="*/ 5384643 h 6858000"/>
              <a:gd name="connsiteX110" fmla="*/ 4978032 w 7467600"/>
              <a:gd name="connsiteY110" fmla="*/ 5183809 h 6858000"/>
              <a:gd name="connsiteX111" fmla="*/ 1903353 w 7467600"/>
              <a:gd name="connsiteY111" fmla="*/ 5044827 h 6858000"/>
              <a:gd name="connsiteX112" fmla="*/ 1936931 w 7467600"/>
              <a:gd name="connsiteY112" fmla="*/ 5093954 h 6858000"/>
              <a:gd name="connsiteX113" fmla="*/ 2195868 w 7467600"/>
              <a:gd name="connsiteY113" fmla="*/ 5396574 h 6858000"/>
              <a:gd name="connsiteX114" fmla="*/ 2088852 w 7467600"/>
              <a:gd name="connsiteY114" fmla="*/ 5166123 h 6858000"/>
              <a:gd name="connsiteX115" fmla="*/ 1958241 w 7467600"/>
              <a:gd name="connsiteY115" fmla="*/ 5067955 h 6858000"/>
              <a:gd name="connsiteX116" fmla="*/ 1903353 w 7467600"/>
              <a:gd name="connsiteY116" fmla="*/ 5044827 h 6858000"/>
              <a:gd name="connsiteX117" fmla="*/ 1979378 w 7467600"/>
              <a:gd name="connsiteY117" fmla="*/ 4769504 h 6858000"/>
              <a:gd name="connsiteX118" fmla="*/ 2882120 w 7467600"/>
              <a:gd name="connsiteY118" fmla="*/ 5064547 h 6858000"/>
              <a:gd name="connsiteX119" fmla="*/ 2793103 w 7467600"/>
              <a:gd name="connsiteY119" fmla="*/ 5039699 h 6858000"/>
              <a:gd name="connsiteX120" fmla="*/ 2770041 w 7467600"/>
              <a:gd name="connsiteY120" fmla="*/ 5033634 h 6858000"/>
              <a:gd name="connsiteX121" fmla="*/ 1979378 w 7467600"/>
              <a:gd name="connsiteY121" fmla="*/ 4769504 h 6858000"/>
              <a:gd name="connsiteX122" fmla="*/ 1927410 w 7467600"/>
              <a:gd name="connsiteY122" fmla="*/ 4716164 h 6858000"/>
              <a:gd name="connsiteX123" fmla="*/ 1959587 w 7467600"/>
              <a:gd name="connsiteY123" fmla="*/ 4728849 h 6858000"/>
              <a:gd name="connsiteX124" fmla="*/ 2777707 w 7467600"/>
              <a:gd name="connsiteY124" fmla="*/ 5003991 h 6858000"/>
              <a:gd name="connsiteX125" fmla="*/ 2800768 w 7467600"/>
              <a:gd name="connsiteY125" fmla="*/ 5010056 h 6858000"/>
              <a:gd name="connsiteX126" fmla="*/ 2879408 w 7467600"/>
              <a:gd name="connsiteY126" fmla="*/ 5031590 h 6858000"/>
              <a:gd name="connsiteX127" fmla="*/ 2862295 w 7467600"/>
              <a:gd name="connsiteY127" fmla="*/ 5022958 h 6858000"/>
              <a:gd name="connsiteX128" fmla="*/ 2813343 w 7467600"/>
              <a:gd name="connsiteY128" fmla="*/ 4998369 h 6858000"/>
              <a:gd name="connsiteX129" fmla="*/ 2646245 w 7467600"/>
              <a:gd name="connsiteY129" fmla="*/ 4930999 h 6858000"/>
              <a:gd name="connsiteX130" fmla="*/ 1999243 w 7467600"/>
              <a:gd name="connsiteY130" fmla="*/ 4730524 h 6858000"/>
              <a:gd name="connsiteX131" fmla="*/ 1979527 w 7467600"/>
              <a:gd name="connsiteY131" fmla="*/ 4726651 h 6858000"/>
              <a:gd name="connsiteX132" fmla="*/ 1927410 w 7467600"/>
              <a:gd name="connsiteY132" fmla="*/ 4716164 h 6858000"/>
              <a:gd name="connsiteX133" fmla="*/ 1997014 w 7467600"/>
              <a:gd name="connsiteY133" fmla="*/ 4698007 h 6858000"/>
              <a:gd name="connsiteX134" fmla="*/ 2005458 w 7467600"/>
              <a:gd name="connsiteY134" fmla="*/ 4699540 h 6858000"/>
              <a:gd name="connsiteX135" fmla="*/ 2657186 w 7467600"/>
              <a:gd name="connsiteY135" fmla="*/ 4901687 h 6858000"/>
              <a:gd name="connsiteX136" fmla="*/ 2826662 w 7467600"/>
              <a:gd name="connsiteY136" fmla="*/ 4970362 h 6858000"/>
              <a:gd name="connsiteX137" fmla="*/ 2876100 w 7467600"/>
              <a:gd name="connsiteY137" fmla="*/ 4995397 h 6858000"/>
              <a:gd name="connsiteX138" fmla="*/ 3042600 w 7467600"/>
              <a:gd name="connsiteY138" fmla="*/ 5059532 h 6858000"/>
              <a:gd name="connsiteX139" fmla="*/ 1997014 w 7467600"/>
              <a:gd name="connsiteY139" fmla="*/ 4698007 h 6858000"/>
              <a:gd name="connsiteX140" fmla="*/ 2305292 w 7467600"/>
              <a:gd name="connsiteY140" fmla="*/ 4219492 h 6858000"/>
              <a:gd name="connsiteX141" fmla="*/ 3360922 w 7467600"/>
              <a:gd name="connsiteY141" fmla="*/ 4529373 h 6858000"/>
              <a:gd name="connsiteX142" fmla="*/ 3492420 w 7467600"/>
              <a:gd name="connsiteY142" fmla="*/ 4510145 h 6858000"/>
              <a:gd name="connsiteX143" fmla="*/ 3364086 w 7467600"/>
              <a:gd name="connsiteY143" fmla="*/ 4480340 h 6858000"/>
              <a:gd name="connsiteX144" fmla="*/ 3225818 w 7467600"/>
              <a:gd name="connsiteY144" fmla="*/ 4411822 h 6858000"/>
              <a:gd name="connsiteX145" fmla="*/ 3129696 w 7467600"/>
              <a:gd name="connsiteY145" fmla="*/ 4360704 h 6858000"/>
              <a:gd name="connsiteX146" fmla="*/ 2814545 w 7467600"/>
              <a:gd name="connsiteY146" fmla="*/ 4282955 h 6858000"/>
              <a:gd name="connsiteX147" fmla="*/ 2305292 w 7467600"/>
              <a:gd name="connsiteY147" fmla="*/ 4219492 h 6858000"/>
              <a:gd name="connsiteX148" fmla="*/ 2626982 w 7467600"/>
              <a:gd name="connsiteY148" fmla="*/ 4206450 h 6858000"/>
              <a:gd name="connsiteX149" fmla="*/ 2490617 w 7467600"/>
              <a:gd name="connsiteY149" fmla="*/ 4206951 h 6858000"/>
              <a:gd name="connsiteX150" fmla="*/ 2819869 w 7467600"/>
              <a:gd name="connsiteY150" fmla="*/ 4252936 h 6858000"/>
              <a:gd name="connsiteX151" fmla="*/ 3143018 w 7467600"/>
              <a:gd name="connsiteY151" fmla="*/ 4332698 h 6858000"/>
              <a:gd name="connsiteX152" fmla="*/ 3241520 w 7467600"/>
              <a:gd name="connsiteY152" fmla="*/ 4385112 h 6858000"/>
              <a:gd name="connsiteX153" fmla="*/ 3374575 w 7467600"/>
              <a:gd name="connsiteY153" fmla="*/ 4451517 h 6858000"/>
              <a:gd name="connsiteX154" fmla="*/ 3505221 w 7467600"/>
              <a:gd name="connsiteY154" fmla="*/ 4480757 h 6858000"/>
              <a:gd name="connsiteX155" fmla="*/ 2626982 w 7467600"/>
              <a:gd name="connsiteY155" fmla="*/ 4206450 h 6858000"/>
              <a:gd name="connsiteX156" fmla="*/ 1310106 w 7467600"/>
              <a:gd name="connsiteY156" fmla="*/ 3943217 h 6858000"/>
              <a:gd name="connsiteX157" fmla="*/ 854994 w 7467600"/>
              <a:gd name="connsiteY157" fmla="*/ 4399136 h 6858000"/>
              <a:gd name="connsiteX158" fmla="*/ 742462 w 7467600"/>
              <a:gd name="connsiteY158" fmla="*/ 4594648 h 6858000"/>
              <a:gd name="connsiteX159" fmla="*/ 820602 w 7467600"/>
              <a:gd name="connsiteY159" fmla="*/ 4485915 h 6858000"/>
              <a:gd name="connsiteX160" fmla="*/ 878295 w 7467600"/>
              <a:gd name="connsiteY160" fmla="*/ 4403594 h 6858000"/>
              <a:gd name="connsiteX161" fmla="*/ 1240607 w 7467600"/>
              <a:gd name="connsiteY161" fmla="*/ 4010401 h 6858000"/>
              <a:gd name="connsiteX162" fmla="*/ 1310106 w 7467600"/>
              <a:gd name="connsiteY162" fmla="*/ 3943217 h 6858000"/>
              <a:gd name="connsiteX163" fmla="*/ 1423113 w 7467600"/>
              <a:gd name="connsiteY163" fmla="*/ 3874565 h 6858000"/>
              <a:gd name="connsiteX164" fmla="*/ 1260565 w 7467600"/>
              <a:gd name="connsiteY164" fmla="*/ 4031982 h 6858000"/>
              <a:gd name="connsiteX165" fmla="*/ 901900 w 7467600"/>
              <a:gd name="connsiteY165" fmla="*/ 4421236 h 6858000"/>
              <a:gd name="connsiteX166" fmla="*/ 845044 w 7467600"/>
              <a:gd name="connsiteY166" fmla="*/ 4502436 h 6858000"/>
              <a:gd name="connsiteX167" fmla="*/ 685926 w 7467600"/>
              <a:gd name="connsiteY167" fmla="*/ 4703069 h 6858000"/>
              <a:gd name="connsiteX168" fmla="*/ 684248 w 7467600"/>
              <a:gd name="connsiteY168" fmla="*/ 4706721 h 6858000"/>
              <a:gd name="connsiteX169" fmla="*/ 1423113 w 7467600"/>
              <a:gd name="connsiteY169" fmla="*/ 3874565 h 6858000"/>
              <a:gd name="connsiteX170" fmla="*/ 3316479 w 7467600"/>
              <a:gd name="connsiteY170" fmla="*/ 3872136 h 6858000"/>
              <a:gd name="connsiteX171" fmla="*/ 3546806 w 7467600"/>
              <a:gd name="connsiteY171" fmla="*/ 4356139 h 6858000"/>
              <a:gd name="connsiteX172" fmla="*/ 3364433 w 7467600"/>
              <a:gd name="connsiteY172" fmla="*/ 3953121 h 6858000"/>
              <a:gd name="connsiteX173" fmla="*/ 3316479 w 7467600"/>
              <a:gd name="connsiteY173" fmla="*/ 3872136 h 6858000"/>
              <a:gd name="connsiteX174" fmla="*/ 3291335 w 7467600"/>
              <a:gd name="connsiteY174" fmla="*/ 3767420 h 6858000"/>
              <a:gd name="connsiteX175" fmla="*/ 3390805 w 7467600"/>
              <a:gd name="connsiteY175" fmla="*/ 3937163 h 6858000"/>
              <a:gd name="connsiteX176" fmla="*/ 3579062 w 7467600"/>
              <a:gd name="connsiteY176" fmla="*/ 4359040 h 6858000"/>
              <a:gd name="connsiteX177" fmla="*/ 3467355 w 7467600"/>
              <a:gd name="connsiteY177" fmla="*/ 3988130 h 6858000"/>
              <a:gd name="connsiteX178" fmla="*/ 3310753 w 7467600"/>
              <a:gd name="connsiteY178" fmla="*/ 3787140 h 6858000"/>
              <a:gd name="connsiteX179" fmla="*/ 3291335 w 7467600"/>
              <a:gd name="connsiteY179" fmla="*/ 3767420 h 6858000"/>
              <a:gd name="connsiteX180" fmla="*/ 1635889 w 7467600"/>
              <a:gd name="connsiteY180" fmla="*/ 3709494 h 6858000"/>
              <a:gd name="connsiteX181" fmla="*/ 1634800 w 7467600"/>
              <a:gd name="connsiteY181" fmla="*/ 3731111 h 6858000"/>
              <a:gd name="connsiteX182" fmla="*/ 1635889 w 7467600"/>
              <a:gd name="connsiteY182" fmla="*/ 3709494 h 6858000"/>
              <a:gd name="connsiteX183" fmla="*/ 1510397 w 7467600"/>
              <a:gd name="connsiteY183" fmla="*/ 3684705 h 6858000"/>
              <a:gd name="connsiteX184" fmla="*/ 1146550 w 7467600"/>
              <a:gd name="connsiteY184" fmla="*/ 3802012 h 6858000"/>
              <a:gd name="connsiteX185" fmla="*/ 698834 w 7467600"/>
              <a:gd name="connsiteY185" fmla="*/ 3952272 h 6858000"/>
              <a:gd name="connsiteX186" fmla="*/ 34256 w 7467600"/>
              <a:gd name="connsiteY186" fmla="*/ 4347603 h 6858000"/>
              <a:gd name="connsiteX187" fmla="*/ 527241 w 7467600"/>
              <a:gd name="connsiteY187" fmla="*/ 4065078 h 6858000"/>
              <a:gd name="connsiteX188" fmla="*/ 1510397 w 7467600"/>
              <a:gd name="connsiteY188" fmla="*/ 3684705 h 6858000"/>
              <a:gd name="connsiteX189" fmla="*/ 1313114 w 7467600"/>
              <a:gd name="connsiteY189" fmla="*/ 3655216 h 6858000"/>
              <a:gd name="connsiteX190" fmla="*/ 1109304 w 7467600"/>
              <a:gd name="connsiteY190" fmla="*/ 3669030 h 6858000"/>
              <a:gd name="connsiteX191" fmla="*/ 8129 w 7467600"/>
              <a:gd name="connsiteY191" fmla="*/ 4330519 h 6858000"/>
              <a:gd name="connsiteX192" fmla="*/ 687572 w 7467600"/>
              <a:gd name="connsiteY192" fmla="*/ 3925629 h 6858000"/>
              <a:gd name="connsiteX193" fmla="*/ 1138365 w 7467600"/>
              <a:gd name="connsiteY193" fmla="*/ 3774515 h 6858000"/>
              <a:gd name="connsiteX194" fmla="*/ 1505579 w 7467600"/>
              <a:gd name="connsiteY194" fmla="*/ 3655526 h 6858000"/>
              <a:gd name="connsiteX195" fmla="*/ 1313114 w 7467600"/>
              <a:gd name="connsiteY195" fmla="*/ 3655216 h 6858000"/>
              <a:gd name="connsiteX196" fmla="*/ 3655073 w 7467600"/>
              <a:gd name="connsiteY196" fmla="*/ 3650884 h 6858000"/>
              <a:gd name="connsiteX197" fmla="*/ 3989938 w 7467600"/>
              <a:gd name="connsiteY197" fmla="*/ 3991685 h 6858000"/>
              <a:gd name="connsiteX198" fmla="*/ 4393907 w 7467600"/>
              <a:gd name="connsiteY198" fmla="*/ 4261258 h 6858000"/>
              <a:gd name="connsiteX199" fmla="*/ 4648051 w 7467600"/>
              <a:gd name="connsiteY199" fmla="*/ 4374051 h 6858000"/>
              <a:gd name="connsiteX200" fmla="*/ 4383389 w 7467600"/>
              <a:gd name="connsiteY200" fmla="*/ 4184369 h 6858000"/>
              <a:gd name="connsiteX201" fmla="*/ 4165508 w 7467600"/>
              <a:gd name="connsiteY201" fmla="*/ 4035196 h 6858000"/>
              <a:gd name="connsiteX202" fmla="*/ 4068162 w 7467600"/>
              <a:gd name="connsiteY202" fmla="*/ 3953394 h 6858000"/>
              <a:gd name="connsiteX203" fmla="*/ 3981416 w 7467600"/>
              <a:gd name="connsiteY203" fmla="*/ 3880482 h 6858000"/>
              <a:gd name="connsiteX204" fmla="*/ 3800147 w 7467600"/>
              <a:gd name="connsiteY204" fmla="*/ 3749872 h 6858000"/>
              <a:gd name="connsiteX205" fmla="*/ 3655073 w 7467600"/>
              <a:gd name="connsiteY205" fmla="*/ 3650884 h 6858000"/>
              <a:gd name="connsiteX206" fmla="*/ 3670252 w 7467600"/>
              <a:gd name="connsiteY206" fmla="*/ 3622798 h 6858000"/>
              <a:gd name="connsiteX207" fmla="*/ 3817258 w 7467600"/>
              <a:gd name="connsiteY207" fmla="*/ 3723577 h 6858000"/>
              <a:gd name="connsiteX208" fmla="*/ 4000461 w 7467600"/>
              <a:gd name="connsiteY208" fmla="*/ 3855966 h 6858000"/>
              <a:gd name="connsiteX209" fmla="*/ 4088180 w 7467600"/>
              <a:gd name="connsiteY209" fmla="*/ 3929774 h 6858000"/>
              <a:gd name="connsiteX210" fmla="*/ 4184555 w 7467600"/>
              <a:gd name="connsiteY210" fmla="*/ 4010683 h 6858000"/>
              <a:gd name="connsiteX211" fmla="*/ 4399563 w 7467600"/>
              <a:gd name="connsiteY211" fmla="*/ 4158106 h 6858000"/>
              <a:gd name="connsiteX212" fmla="*/ 4684469 w 7467600"/>
              <a:gd name="connsiteY212" fmla="*/ 4364680 h 6858000"/>
              <a:gd name="connsiteX213" fmla="*/ 4690271 w 7467600"/>
              <a:gd name="connsiteY213" fmla="*/ 4370034 h 6858000"/>
              <a:gd name="connsiteX214" fmla="*/ 4136093 w 7467600"/>
              <a:gd name="connsiteY214" fmla="*/ 3858466 h 6858000"/>
              <a:gd name="connsiteX215" fmla="*/ 3670252 w 7467600"/>
              <a:gd name="connsiteY215" fmla="*/ 3622798 h 6858000"/>
              <a:gd name="connsiteX216" fmla="*/ 4440129 w 7467600"/>
              <a:gd name="connsiteY216" fmla="*/ 3448571 h 6858000"/>
              <a:gd name="connsiteX217" fmla="*/ 4856525 w 7467600"/>
              <a:gd name="connsiteY217" fmla="*/ 3915351 h 6858000"/>
              <a:gd name="connsiteX218" fmla="*/ 5059055 w 7467600"/>
              <a:gd name="connsiteY218" fmla="*/ 4108918 h 6858000"/>
              <a:gd name="connsiteX219" fmla="*/ 5290070 w 7467600"/>
              <a:gd name="connsiteY219" fmla="*/ 4263619 h 6858000"/>
              <a:gd name="connsiteX220" fmla="*/ 4834991 w 7467600"/>
              <a:gd name="connsiteY220" fmla="*/ 3830985 h 6858000"/>
              <a:gd name="connsiteX221" fmla="*/ 4440129 w 7467600"/>
              <a:gd name="connsiteY221" fmla="*/ 3448571 h 6858000"/>
              <a:gd name="connsiteX222" fmla="*/ 4441737 w 7467600"/>
              <a:gd name="connsiteY222" fmla="*/ 3399734 h 6858000"/>
              <a:gd name="connsiteX223" fmla="*/ 4431236 w 7467600"/>
              <a:gd name="connsiteY223" fmla="*/ 3400954 h 6858000"/>
              <a:gd name="connsiteX224" fmla="*/ 4557150 w 7467600"/>
              <a:gd name="connsiteY224" fmla="*/ 3510023 h 6858000"/>
              <a:gd name="connsiteX225" fmla="*/ 4856936 w 7467600"/>
              <a:gd name="connsiteY225" fmla="*/ 3809146 h 6858000"/>
              <a:gd name="connsiteX226" fmla="*/ 5111996 w 7467600"/>
              <a:gd name="connsiteY226" fmla="*/ 4065759 h 6858000"/>
              <a:gd name="connsiteX227" fmla="*/ 5388878 w 7467600"/>
              <a:gd name="connsiteY227" fmla="*/ 4300185 h 6858000"/>
              <a:gd name="connsiteX228" fmla="*/ 5425556 w 7467600"/>
              <a:gd name="connsiteY228" fmla="*/ 4308967 h 6858000"/>
              <a:gd name="connsiteX229" fmla="*/ 4943646 w 7467600"/>
              <a:gd name="connsiteY229" fmla="*/ 3822916 h 6858000"/>
              <a:gd name="connsiteX230" fmla="*/ 4594837 w 7467600"/>
              <a:gd name="connsiteY230" fmla="*/ 3532274 h 6858000"/>
              <a:gd name="connsiteX231" fmla="*/ 4441737 w 7467600"/>
              <a:gd name="connsiteY231" fmla="*/ 3399734 h 6858000"/>
              <a:gd name="connsiteX232" fmla="*/ 5425834 w 7467600"/>
              <a:gd name="connsiteY232" fmla="*/ 3162785 h 6858000"/>
              <a:gd name="connsiteX233" fmla="*/ 5401644 w 7467600"/>
              <a:gd name="connsiteY233" fmla="*/ 3617847 h 6858000"/>
              <a:gd name="connsiteX234" fmla="*/ 5467256 w 7467600"/>
              <a:gd name="connsiteY234" fmla="*/ 4175494 h 6858000"/>
              <a:gd name="connsiteX235" fmla="*/ 5448069 w 7467600"/>
              <a:gd name="connsiteY235" fmla="*/ 3567554 h 6858000"/>
              <a:gd name="connsiteX236" fmla="*/ 5425834 w 7467600"/>
              <a:gd name="connsiteY236" fmla="*/ 3162785 h 6858000"/>
              <a:gd name="connsiteX237" fmla="*/ 1318687 w 7467600"/>
              <a:gd name="connsiteY237" fmla="*/ 3113840 h 6858000"/>
              <a:gd name="connsiteX238" fmla="*/ 1066793 w 7467600"/>
              <a:gd name="connsiteY238" fmla="*/ 3212171 h 6858000"/>
              <a:gd name="connsiteX239" fmla="*/ 993319 w 7467600"/>
              <a:gd name="connsiteY239" fmla="*/ 3247648 h 6858000"/>
              <a:gd name="connsiteX240" fmla="*/ 853081 w 7467600"/>
              <a:gd name="connsiteY240" fmla="*/ 3312410 h 6858000"/>
              <a:gd name="connsiteX241" fmla="*/ 805957 w 7467600"/>
              <a:gd name="connsiteY241" fmla="*/ 3330443 h 6858000"/>
              <a:gd name="connsiteX242" fmla="*/ 1318687 w 7467600"/>
              <a:gd name="connsiteY242" fmla="*/ 3113840 h 6858000"/>
              <a:gd name="connsiteX243" fmla="*/ 5453702 w 7467600"/>
              <a:gd name="connsiteY243" fmla="*/ 3090882 h 6858000"/>
              <a:gd name="connsiteX244" fmla="*/ 5480135 w 7467600"/>
              <a:gd name="connsiteY244" fmla="*/ 3565802 h 6858000"/>
              <a:gd name="connsiteX245" fmla="*/ 5499023 w 7467600"/>
              <a:gd name="connsiteY245" fmla="*/ 4166310 h 6858000"/>
              <a:gd name="connsiteX246" fmla="*/ 5547022 w 7467600"/>
              <a:gd name="connsiteY246" fmla="*/ 3607838 h 6858000"/>
              <a:gd name="connsiteX247" fmla="*/ 5515964 w 7467600"/>
              <a:gd name="connsiteY247" fmla="*/ 3378541 h 6858000"/>
              <a:gd name="connsiteX248" fmla="*/ 5453702 w 7467600"/>
              <a:gd name="connsiteY248" fmla="*/ 3090882 h 6858000"/>
              <a:gd name="connsiteX249" fmla="*/ 1238695 w 7467600"/>
              <a:gd name="connsiteY249" fmla="*/ 3076820 h 6858000"/>
              <a:gd name="connsiteX250" fmla="*/ 716371 w 7467600"/>
              <a:gd name="connsiteY250" fmla="*/ 3293249 h 6858000"/>
              <a:gd name="connsiteX251" fmla="*/ 579522 w 7467600"/>
              <a:gd name="connsiteY251" fmla="*/ 3371759 h 6858000"/>
              <a:gd name="connsiteX252" fmla="*/ 600288 w 7467600"/>
              <a:gd name="connsiteY252" fmla="*/ 3365555 h 6858000"/>
              <a:gd name="connsiteX253" fmla="*/ 840692 w 7467600"/>
              <a:gd name="connsiteY253" fmla="*/ 3284921 h 6858000"/>
              <a:gd name="connsiteX254" fmla="*/ 979248 w 7467600"/>
              <a:gd name="connsiteY254" fmla="*/ 3221003 h 6858000"/>
              <a:gd name="connsiteX255" fmla="*/ 1053282 w 7467600"/>
              <a:gd name="connsiteY255" fmla="*/ 3185247 h 6858000"/>
              <a:gd name="connsiteX256" fmla="*/ 1320603 w 7467600"/>
              <a:gd name="connsiteY256" fmla="*/ 3081281 h 6858000"/>
              <a:gd name="connsiteX257" fmla="*/ 1238695 w 7467600"/>
              <a:gd name="connsiteY257" fmla="*/ 3076820 h 6858000"/>
              <a:gd name="connsiteX258" fmla="*/ 5425627 w 7467600"/>
              <a:gd name="connsiteY258" fmla="*/ 2954192 h 6858000"/>
              <a:gd name="connsiteX259" fmla="*/ 5470770 w 7467600"/>
              <a:gd name="connsiteY259" fmla="*/ 3005435 h 6858000"/>
              <a:gd name="connsiteX260" fmla="*/ 5519779 w 7467600"/>
              <a:gd name="connsiteY260" fmla="*/ 4359223 h 6858000"/>
              <a:gd name="connsiteX261" fmla="*/ 5520293 w 7467600"/>
              <a:gd name="connsiteY261" fmla="*/ 4360602 h 6858000"/>
              <a:gd name="connsiteX262" fmla="*/ 5767221 w 7467600"/>
              <a:gd name="connsiteY262" fmla="*/ 4665564 h 6858000"/>
              <a:gd name="connsiteX263" fmla="*/ 6937169 w 7467600"/>
              <a:gd name="connsiteY263" fmla="*/ 4815941 h 6858000"/>
              <a:gd name="connsiteX264" fmla="*/ 6953922 w 7467600"/>
              <a:gd name="connsiteY264" fmla="*/ 4890068 h 6858000"/>
              <a:gd name="connsiteX265" fmla="*/ 6071359 w 7467600"/>
              <a:gd name="connsiteY265" fmla="*/ 4770770 h 6858000"/>
              <a:gd name="connsiteX266" fmla="*/ 6038839 w 7467600"/>
              <a:gd name="connsiteY266" fmla="*/ 4764474 h 6858000"/>
              <a:gd name="connsiteX267" fmla="*/ 6038706 w 7467600"/>
              <a:gd name="connsiteY267" fmla="*/ 4763847 h 6858000"/>
              <a:gd name="connsiteX268" fmla="*/ 6037784 w 7467600"/>
              <a:gd name="connsiteY268" fmla="*/ 4764270 h 6858000"/>
              <a:gd name="connsiteX269" fmla="*/ 6038839 w 7467600"/>
              <a:gd name="connsiteY269" fmla="*/ 4764474 h 6858000"/>
              <a:gd name="connsiteX270" fmla="*/ 6040338 w 7467600"/>
              <a:gd name="connsiteY270" fmla="*/ 4771418 h 6858000"/>
              <a:gd name="connsiteX271" fmla="*/ 6024488 w 7467600"/>
              <a:gd name="connsiteY271" fmla="*/ 4809903 h 6858000"/>
              <a:gd name="connsiteX272" fmla="*/ 5599771 w 7467600"/>
              <a:gd name="connsiteY272" fmla="*/ 5509652 h 6858000"/>
              <a:gd name="connsiteX273" fmla="*/ 5548843 w 7467600"/>
              <a:gd name="connsiteY273" fmla="*/ 5563845 h 6858000"/>
              <a:gd name="connsiteX274" fmla="*/ 5940952 w 7467600"/>
              <a:gd name="connsiteY274" fmla="*/ 6250028 h 6858000"/>
              <a:gd name="connsiteX275" fmla="*/ 6043441 w 7467600"/>
              <a:gd name="connsiteY275" fmla="*/ 6665847 h 6858000"/>
              <a:gd name="connsiteX276" fmla="*/ 6093432 w 7467600"/>
              <a:gd name="connsiteY276" fmla="*/ 6858000 h 6858000"/>
              <a:gd name="connsiteX277" fmla="*/ 6034344 w 7467600"/>
              <a:gd name="connsiteY277" fmla="*/ 6858000 h 6858000"/>
              <a:gd name="connsiteX278" fmla="*/ 6026679 w 7467600"/>
              <a:gd name="connsiteY278" fmla="*/ 6836959 h 6858000"/>
              <a:gd name="connsiteX279" fmla="*/ 5800441 w 7467600"/>
              <a:gd name="connsiteY279" fmla="*/ 6335286 h 6858000"/>
              <a:gd name="connsiteX280" fmla="*/ 5526562 w 7467600"/>
              <a:gd name="connsiteY280" fmla="*/ 5705388 h 6858000"/>
              <a:gd name="connsiteX281" fmla="*/ 5519640 w 7467600"/>
              <a:gd name="connsiteY281" fmla="*/ 5683774 h 6858000"/>
              <a:gd name="connsiteX282" fmla="*/ 5844559 w 7467600"/>
              <a:gd name="connsiteY282" fmla="*/ 6553349 h 6858000"/>
              <a:gd name="connsiteX283" fmla="*/ 5975994 w 7467600"/>
              <a:gd name="connsiteY283" fmla="*/ 6858000 h 6858000"/>
              <a:gd name="connsiteX284" fmla="*/ 5898547 w 7467600"/>
              <a:gd name="connsiteY284" fmla="*/ 6858000 h 6858000"/>
              <a:gd name="connsiteX285" fmla="*/ 5682041 w 7467600"/>
              <a:gd name="connsiteY285" fmla="*/ 6355860 h 6858000"/>
              <a:gd name="connsiteX286" fmla="*/ 5461758 w 7467600"/>
              <a:gd name="connsiteY286" fmla="*/ 5820220 h 6858000"/>
              <a:gd name="connsiteX287" fmla="*/ 5237282 w 7467600"/>
              <a:gd name="connsiteY287" fmla="*/ 6579086 h 6858000"/>
              <a:gd name="connsiteX288" fmla="*/ 5115009 w 7467600"/>
              <a:gd name="connsiteY288" fmla="*/ 6858000 h 6858000"/>
              <a:gd name="connsiteX289" fmla="*/ 5028074 w 7467600"/>
              <a:gd name="connsiteY289" fmla="*/ 6858000 h 6858000"/>
              <a:gd name="connsiteX290" fmla="*/ 5079508 w 7467600"/>
              <a:gd name="connsiteY290" fmla="*/ 6749074 h 6858000"/>
              <a:gd name="connsiteX291" fmla="*/ 5371846 w 7467600"/>
              <a:gd name="connsiteY291" fmla="*/ 5924413 h 6858000"/>
              <a:gd name="connsiteX292" fmla="*/ 5270512 w 7467600"/>
              <a:gd name="connsiteY292" fmla="*/ 6138975 h 6858000"/>
              <a:gd name="connsiteX293" fmla="*/ 5062409 w 7467600"/>
              <a:gd name="connsiteY293" fmla="*/ 6653544 h 6858000"/>
              <a:gd name="connsiteX294" fmla="*/ 5036628 w 7467600"/>
              <a:gd name="connsiteY294" fmla="*/ 6754247 h 6858000"/>
              <a:gd name="connsiteX295" fmla="*/ 5009112 w 7467600"/>
              <a:gd name="connsiteY295" fmla="*/ 6858000 h 6858000"/>
              <a:gd name="connsiteX296" fmla="*/ 4976679 w 7467600"/>
              <a:gd name="connsiteY296" fmla="*/ 6858000 h 6858000"/>
              <a:gd name="connsiteX297" fmla="*/ 5006537 w 7467600"/>
              <a:gd name="connsiteY297" fmla="*/ 6747068 h 6858000"/>
              <a:gd name="connsiteX298" fmla="*/ 5032723 w 7467600"/>
              <a:gd name="connsiteY298" fmla="*/ 6644957 h 6858000"/>
              <a:gd name="connsiteX299" fmla="*/ 5242949 w 7467600"/>
              <a:gd name="connsiteY299" fmla="*/ 6125175 h 6858000"/>
              <a:gd name="connsiteX300" fmla="*/ 5286321 w 7467600"/>
              <a:gd name="connsiteY300" fmla="*/ 6033555 h 6858000"/>
              <a:gd name="connsiteX301" fmla="*/ 5008210 w 7467600"/>
              <a:gd name="connsiteY301" fmla="*/ 6649194 h 6858000"/>
              <a:gd name="connsiteX302" fmla="*/ 4986321 w 7467600"/>
              <a:gd name="connsiteY302" fmla="*/ 6765687 h 6858000"/>
              <a:gd name="connsiteX303" fmla="*/ 4973474 w 7467600"/>
              <a:gd name="connsiteY303" fmla="*/ 6858000 h 6858000"/>
              <a:gd name="connsiteX304" fmla="*/ 4907178 w 7467600"/>
              <a:gd name="connsiteY304" fmla="*/ 6858000 h 6858000"/>
              <a:gd name="connsiteX305" fmla="*/ 4910810 w 7467600"/>
              <a:gd name="connsiteY305" fmla="*/ 6829660 h 6858000"/>
              <a:gd name="connsiteX306" fmla="*/ 4987461 w 7467600"/>
              <a:gd name="connsiteY306" fmla="*/ 6432994 h 6858000"/>
              <a:gd name="connsiteX307" fmla="*/ 5179262 w 7467600"/>
              <a:gd name="connsiteY307" fmla="*/ 6035044 h 6858000"/>
              <a:gd name="connsiteX308" fmla="*/ 4689678 w 7467600"/>
              <a:gd name="connsiteY308" fmla="*/ 6440241 h 6858000"/>
              <a:gd name="connsiteX309" fmla="*/ 4477543 w 7467600"/>
              <a:gd name="connsiteY309" fmla="*/ 6674836 h 6858000"/>
              <a:gd name="connsiteX310" fmla="*/ 4329957 w 7467600"/>
              <a:gd name="connsiteY310" fmla="*/ 6858000 h 6858000"/>
              <a:gd name="connsiteX311" fmla="*/ 4218595 w 7467600"/>
              <a:gd name="connsiteY311" fmla="*/ 6858000 h 6858000"/>
              <a:gd name="connsiteX312" fmla="*/ 4368888 w 7467600"/>
              <a:gd name="connsiteY312" fmla="*/ 6668412 h 6858000"/>
              <a:gd name="connsiteX313" fmla="*/ 4563091 w 7467600"/>
              <a:gd name="connsiteY313" fmla="*/ 6442508 h 6858000"/>
              <a:gd name="connsiteX314" fmla="*/ 5387324 w 7467600"/>
              <a:gd name="connsiteY314" fmla="*/ 5705830 h 6858000"/>
              <a:gd name="connsiteX315" fmla="*/ 5073620 w 7467600"/>
              <a:gd name="connsiteY315" fmla="*/ 5955437 h 6858000"/>
              <a:gd name="connsiteX316" fmla="*/ 4689789 w 7467600"/>
              <a:gd name="connsiteY316" fmla="*/ 6268382 h 6858000"/>
              <a:gd name="connsiteX317" fmla="*/ 4418722 w 7467600"/>
              <a:gd name="connsiteY317" fmla="*/ 6570886 h 6858000"/>
              <a:gd name="connsiteX318" fmla="*/ 4214944 w 7467600"/>
              <a:gd name="connsiteY318" fmla="*/ 6858000 h 6858000"/>
              <a:gd name="connsiteX319" fmla="*/ 4177898 w 7467600"/>
              <a:gd name="connsiteY319" fmla="*/ 6858000 h 6858000"/>
              <a:gd name="connsiteX320" fmla="*/ 4391597 w 7467600"/>
              <a:gd name="connsiteY320" fmla="*/ 6556370 h 6858000"/>
              <a:gd name="connsiteX321" fmla="*/ 4668889 w 7467600"/>
              <a:gd name="connsiteY321" fmla="*/ 6246399 h 6858000"/>
              <a:gd name="connsiteX322" fmla="*/ 5055427 w 7467600"/>
              <a:gd name="connsiteY322" fmla="*/ 5931476 h 6858000"/>
              <a:gd name="connsiteX323" fmla="*/ 5371814 w 7467600"/>
              <a:gd name="connsiteY323" fmla="*/ 5678975 h 6858000"/>
              <a:gd name="connsiteX324" fmla="*/ 4987918 w 7467600"/>
              <a:gd name="connsiteY324" fmla="*/ 5838701 h 6858000"/>
              <a:gd name="connsiteX325" fmla="*/ 4317146 w 7467600"/>
              <a:gd name="connsiteY325" fmla="*/ 6587716 h 6858000"/>
              <a:gd name="connsiteX326" fmla="*/ 4171627 w 7467600"/>
              <a:gd name="connsiteY326" fmla="*/ 6858000 h 6858000"/>
              <a:gd name="connsiteX327" fmla="*/ 4081585 w 7467600"/>
              <a:gd name="connsiteY327" fmla="*/ 6858000 h 6858000"/>
              <a:gd name="connsiteX328" fmla="*/ 4238603 w 7467600"/>
              <a:gd name="connsiteY328" fmla="*/ 6559341 h 6858000"/>
              <a:gd name="connsiteX329" fmla="*/ 4778333 w 7467600"/>
              <a:gd name="connsiteY329" fmla="*/ 5873626 h 6858000"/>
              <a:gd name="connsiteX330" fmla="*/ 5414185 w 7467600"/>
              <a:gd name="connsiteY330" fmla="*/ 5573882 h 6858000"/>
              <a:gd name="connsiteX331" fmla="*/ 5959648 w 7467600"/>
              <a:gd name="connsiteY331" fmla="*/ 4760797 h 6858000"/>
              <a:gd name="connsiteX332" fmla="*/ 5355019 w 7467600"/>
              <a:gd name="connsiteY332" fmla="*/ 4734672 h 6858000"/>
              <a:gd name="connsiteX333" fmla="*/ 5083565 w 7467600"/>
              <a:gd name="connsiteY333" fmla="*/ 5179121 h 6858000"/>
              <a:gd name="connsiteX334" fmla="*/ 4713577 w 7467600"/>
              <a:gd name="connsiteY334" fmla="*/ 5616803 h 6858000"/>
              <a:gd name="connsiteX335" fmla="*/ 3989559 w 7467600"/>
              <a:gd name="connsiteY335" fmla="*/ 6145945 h 6858000"/>
              <a:gd name="connsiteX336" fmla="*/ 3939824 w 7467600"/>
              <a:gd name="connsiteY336" fmla="*/ 6066900 h 6858000"/>
              <a:gd name="connsiteX337" fmla="*/ 4584537 w 7467600"/>
              <a:gd name="connsiteY337" fmla="*/ 5324826 h 6858000"/>
              <a:gd name="connsiteX338" fmla="*/ 5037105 w 7467600"/>
              <a:gd name="connsiteY338" fmla="*/ 5088765 h 6858000"/>
              <a:gd name="connsiteX339" fmla="*/ 5039930 w 7467600"/>
              <a:gd name="connsiteY339" fmla="*/ 5089585 h 6858000"/>
              <a:gd name="connsiteX340" fmla="*/ 5263764 w 7467600"/>
              <a:gd name="connsiteY340" fmla="*/ 4735525 h 6858000"/>
              <a:gd name="connsiteX341" fmla="*/ 4086300 w 7467600"/>
              <a:gd name="connsiteY341" fmla="*/ 4884599 h 6858000"/>
              <a:gd name="connsiteX342" fmla="*/ 4085485 w 7467600"/>
              <a:gd name="connsiteY342" fmla="*/ 4899070 h 6858000"/>
              <a:gd name="connsiteX343" fmla="*/ 3871915 w 7467600"/>
              <a:gd name="connsiteY343" fmla="*/ 5253645 h 6858000"/>
              <a:gd name="connsiteX344" fmla="*/ 3799374 w 7467600"/>
              <a:gd name="connsiteY344" fmla="*/ 5466127 h 6858000"/>
              <a:gd name="connsiteX345" fmla="*/ 3498850 w 7467600"/>
              <a:gd name="connsiteY345" fmla="*/ 6661888 h 6858000"/>
              <a:gd name="connsiteX346" fmla="*/ 3399216 w 7467600"/>
              <a:gd name="connsiteY346" fmla="*/ 6858000 h 6858000"/>
              <a:gd name="connsiteX347" fmla="*/ 3303688 w 7467600"/>
              <a:gd name="connsiteY347" fmla="*/ 6858000 h 6858000"/>
              <a:gd name="connsiteX348" fmla="*/ 3391774 w 7467600"/>
              <a:gd name="connsiteY348" fmla="*/ 6697181 h 6858000"/>
              <a:gd name="connsiteX349" fmla="*/ 3735540 w 7467600"/>
              <a:gd name="connsiteY349" fmla="*/ 5546923 h 6858000"/>
              <a:gd name="connsiteX350" fmla="*/ 3729438 w 7467600"/>
              <a:gd name="connsiteY350" fmla="*/ 5569058 h 6858000"/>
              <a:gd name="connsiteX351" fmla="*/ 3707782 w 7467600"/>
              <a:gd name="connsiteY351" fmla="*/ 5644908 h 6858000"/>
              <a:gd name="connsiteX352" fmla="*/ 3583827 w 7467600"/>
              <a:gd name="connsiteY352" fmla="*/ 6039215 h 6858000"/>
              <a:gd name="connsiteX353" fmla="*/ 3547861 w 7467600"/>
              <a:gd name="connsiteY353" fmla="*/ 6129609 h 6858000"/>
              <a:gd name="connsiteX354" fmla="*/ 3490905 w 7467600"/>
              <a:gd name="connsiteY354" fmla="*/ 6277660 h 6858000"/>
              <a:gd name="connsiteX355" fmla="*/ 3455859 w 7467600"/>
              <a:gd name="connsiteY355" fmla="*/ 6391301 h 6858000"/>
              <a:gd name="connsiteX356" fmla="*/ 3429112 w 7467600"/>
              <a:gd name="connsiteY356" fmla="*/ 6479469 h 6858000"/>
              <a:gd name="connsiteX357" fmla="*/ 3304862 w 7467600"/>
              <a:gd name="connsiteY357" fmla="*/ 6796476 h 6858000"/>
              <a:gd name="connsiteX358" fmla="*/ 3276071 w 7467600"/>
              <a:gd name="connsiteY358" fmla="*/ 6858000 h 6858000"/>
              <a:gd name="connsiteX359" fmla="*/ 3240805 w 7467600"/>
              <a:gd name="connsiteY359" fmla="*/ 6858000 h 6858000"/>
              <a:gd name="connsiteX360" fmla="*/ 3275917 w 7467600"/>
              <a:gd name="connsiteY360" fmla="*/ 6783192 h 6858000"/>
              <a:gd name="connsiteX361" fmla="*/ 3399358 w 7467600"/>
              <a:gd name="connsiteY361" fmla="*/ 6469011 h 6858000"/>
              <a:gd name="connsiteX362" fmla="*/ 3425650 w 7467600"/>
              <a:gd name="connsiteY362" fmla="*/ 6381333 h 6858000"/>
              <a:gd name="connsiteX363" fmla="*/ 3460661 w 7467600"/>
              <a:gd name="connsiteY363" fmla="*/ 6266763 h 6858000"/>
              <a:gd name="connsiteX364" fmla="*/ 3518021 w 7467600"/>
              <a:gd name="connsiteY364" fmla="*/ 6117298 h 6858000"/>
              <a:gd name="connsiteX365" fmla="*/ 3554035 w 7467600"/>
              <a:gd name="connsiteY365" fmla="*/ 6027832 h 6858000"/>
              <a:gd name="connsiteX366" fmla="*/ 3677174 w 7467600"/>
              <a:gd name="connsiteY366" fmla="*/ 5636351 h 6858000"/>
              <a:gd name="connsiteX367" fmla="*/ 3698819 w 7467600"/>
              <a:gd name="connsiteY367" fmla="*/ 5560503 h 6858000"/>
              <a:gd name="connsiteX368" fmla="*/ 3702094 w 7467600"/>
              <a:gd name="connsiteY368" fmla="*/ 5549194 h 6858000"/>
              <a:gd name="connsiteX369" fmla="*/ 3398355 w 7467600"/>
              <a:gd name="connsiteY369" fmla="*/ 6094603 h 6858000"/>
              <a:gd name="connsiteX370" fmla="*/ 3193941 w 7467600"/>
              <a:gd name="connsiteY370" fmla="*/ 6798775 h 6858000"/>
              <a:gd name="connsiteX371" fmla="*/ 3184140 w 7467600"/>
              <a:gd name="connsiteY371" fmla="*/ 6858000 h 6858000"/>
              <a:gd name="connsiteX372" fmla="*/ 3099978 w 7467600"/>
              <a:gd name="connsiteY372" fmla="*/ 6858000 h 6858000"/>
              <a:gd name="connsiteX373" fmla="*/ 3101556 w 7467600"/>
              <a:gd name="connsiteY373" fmla="*/ 6843337 h 6858000"/>
              <a:gd name="connsiteX374" fmla="*/ 3370162 w 7467600"/>
              <a:gd name="connsiteY374" fmla="*/ 5785550 h 6858000"/>
              <a:gd name="connsiteX375" fmla="*/ 3746477 w 7467600"/>
              <a:gd name="connsiteY375" fmla="*/ 5377889 h 6858000"/>
              <a:gd name="connsiteX376" fmla="*/ 3863399 w 7467600"/>
              <a:gd name="connsiteY376" fmla="*/ 5087257 h 6858000"/>
              <a:gd name="connsiteX377" fmla="*/ 3968712 w 7467600"/>
              <a:gd name="connsiteY377" fmla="*/ 4913989 h 6858000"/>
              <a:gd name="connsiteX378" fmla="*/ 2792390 w 7467600"/>
              <a:gd name="connsiteY378" fmla="*/ 5382974 h 6858000"/>
              <a:gd name="connsiteX379" fmla="*/ 2714982 w 7467600"/>
              <a:gd name="connsiteY379" fmla="*/ 5427051 h 6858000"/>
              <a:gd name="connsiteX380" fmla="*/ 2813361 w 7467600"/>
              <a:gd name="connsiteY380" fmla="*/ 6023912 h 6858000"/>
              <a:gd name="connsiteX381" fmla="*/ 2688430 w 7467600"/>
              <a:gd name="connsiteY381" fmla="*/ 6801564 h 6858000"/>
              <a:gd name="connsiteX382" fmla="*/ 2629626 w 7467600"/>
              <a:gd name="connsiteY382" fmla="*/ 6763394 h 6858000"/>
              <a:gd name="connsiteX383" fmla="*/ 2565328 w 7467600"/>
              <a:gd name="connsiteY383" fmla="*/ 5516399 h 6858000"/>
              <a:gd name="connsiteX384" fmla="*/ 1922999 w 7467600"/>
              <a:gd name="connsiteY384" fmla="*/ 5980343 h 6858000"/>
              <a:gd name="connsiteX385" fmla="*/ 1950261 w 7467600"/>
              <a:gd name="connsiteY385" fmla="*/ 6405858 h 6858000"/>
              <a:gd name="connsiteX386" fmla="*/ 2365554 w 7467600"/>
              <a:gd name="connsiteY386" fmla="*/ 6759107 h 6858000"/>
              <a:gd name="connsiteX387" fmla="*/ 2424142 w 7467600"/>
              <a:gd name="connsiteY387" fmla="*/ 6858000 h 6858000"/>
              <a:gd name="connsiteX388" fmla="*/ 2395994 w 7467600"/>
              <a:gd name="connsiteY388" fmla="*/ 6858000 h 6858000"/>
              <a:gd name="connsiteX389" fmla="*/ 2392863 w 7467600"/>
              <a:gd name="connsiteY389" fmla="*/ 6852964 h 6858000"/>
              <a:gd name="connsiteX390" fmla="*/ 2017589 w 7467600"/>
              <a:gd name="connsiteY390" fmla="*/ 6493982 h 6858000"/>
              <a:gd name="connsiteX391" fmla="*/ 2147336 w 7467600"/>
              <a:gd name="connsiteY391" fmla="*/ 6594052 h 6858000"/>
              <a:gd name="connsiteX392" fmla="*/ 2207047 w 7467600"/>
              <a:gd name="connsiteY392" fmla="*/ 6654540 h 6858000"/>
              <a:gd name="connsiteX393" fmla="*/ 2299106 w 7467600"/>
              <a:gd name="connsiteY393" fmla="*/ 6778931 h 6858000"/>
              <a:gd name="connsiteX394" fmla="*/ 2314430 w 7467600"/>
              <a:gd name="connsiteY394" fmla="*/ 6801144 h 6858000"/>
              <a:gd name="connsiteX395" fmla="*/ 2352406 w 7467600"/>
              <a:gd name="connsiteY395" fmla="*/ 6858000 h 6858000"/>
              <a:gd name="connsiteX396" fmla="*/ 2314492 w 7467600"/>
              <a:gd name="connsiteY396" fmla="*/ 6858000 h 6858000"/>
              <a:gd name="connsiteX397" fmla="*/ 2288095 w 7467600"/>
              <a:gd name="connsiteY397" fmla="*/ 6818030 h 6858000"/>
              <a:gd name="connsiteX398" fmla="*/ 2272768 w 7467600"/>
              <a:gd name="connsiteY398" fmla="*/ 6795822 h 6858000"/>
              <a:gd name="connsiteX399" fmla="*/ 2182715 w 7467600"/>
              <a:gd name="connsiteY399" fmla="*/ 6675071 h 6858000"/>
              <a:gd name="connsiteX400" fmla="*/ 2032061 w 7467600"/>
              <a:gd name="connsiteY400" fmla="*/ 6541380 h 6858000"/>
              <a:gd name="connsiteX401" fmla="*/ 2257220 w 7467600"/>
              <a:gd name="connsiteY401" fmla="*/ 6826257 h 6858000"/>
              <a:gd name="connsiteX402" fmla="*/ 2281324 w 7467600"/>
              <a:gd name="connsiteY402" fmla="*/ 6858000 h 6858000"/>
              <a:gd name="connsiteX403" fmla="*/ 2242860 w 7467600"/>
              <a:gd name="connsiteY403" fmla="*/ 6858000 h 6858000"/>
              <a:gd name="connsiteX404" fmla="*/ 2232818 w 7467600"/>
              <a:gd name="connsiteY404" fmla="*/ 6844926 h 6858000"/>
              <a:gd name="connsiteX405" fmla="*/ 1990172 w 7467600"/>
              <a:gd name="connsiteY405" fmla="*/ 6542121 h 6858000"/>
              <a:gd name="connsiteX406" fmla="*/ 2124090 w 7467600"/>
              <a:gd name="connsiteY406" fmla="*/ 6761017 h 6858000"/>
              <a:gd name="connsiteX407" fmla="*/ 2200380 w 7467600"/>
              <a:gd name="connsiteY407" fmla="*/ 6858000 h 6858000"/>
              <a:gd name="connsiteX408" fmla="*/ 2147507 w 7467600"/>
              <a:gd name="connsiteY408" fmla="*/ 6858000 h 6858000"/>
              <a:gd name="connsiteX409" fmla="*/ 2070668 w 7467600"/>
              <a:gd name="connsiteY409" fmla="*/ 6761520 h 6858000"/>
              <a:gd name="connsiteX410" fmla="*/ 1975142 w 7467600"/>
              <a:gd name="connsiteY410" fmla="*/ 6585570 h 6858000"/>
              <a:gd name="connsiteX411" fmla="*/ 2050035 w 7467600"/>
              <a:gd name="connsiteY411" fmla="*/ 6813345 h 6858000"/>
              <a:gd name="connsiteX412" fmla="*/ 2063025 w 7467600"/>
              <a:gd name="connsiteY412" fmla="*/ 6858000 h 6858000"/>
              <a:gd name="connsiteX413" fmla="*/ 2021675 w 7467600"/>
              <a:gd name="connsiteY413" fmla="*/ 6858000 h 6858000"/>
              <a:gd name="connsiteX414" fmla="*/ 2019308 w 7467600"/>
              <a:gd name="connsiteY414" fmla="*/ 6847118 h 6858000"/>
              <a:gd name="connsiteX415" fmla="*/ 1938835 w 7467600"/>
              <a:gd name="connsiteY415" fmla="*/ 6551160 h 6858000"/>
              <a:gd name="connsiteX416" fmla="*/ 1953230 w 7467600"/>
              <a:gd name="connsiteY416" fmla="*/ 6759699 h 6858000"/>
              <a:gd name="connsiteX417" fmla="*/ 1956763 w 7467600"/>
              <a:gd name="connsiteY417" fmla="*/ 6778191 h 6858000"/>
              <a:gd name="connsiteX418" fmla="*/ 1967925 w 7467600"/>
              <a:gd name="connsiteY418" fmla="*/ 6858000 h 6858000"/>
              <a:gd name="connsiteX419" fmla="*/ 1936622 w 7467600"/>
              <a:gd name="connsiteY419" fmla="*/ 6858000 h 6858000"/>
              <a:gd name="connsiteX420" fmla="*/ 1926261 w 7467600"/>
              <a:gd name="connsiteY420" fmla="*/ 6784064 h 6858000"/>
              <a:gd name="connsiteX421" fmla="*/ 1922724 w 7467600"/>
              <a:gd name="connsiteY421" fmla="*/ 6765577 h 6858000"/>
              <a:gd name="connsiteX422" fmla="*/ 1904650 w 7467600"/>
              <a:gd name="connsiteY422" fmla="*/ 6639616 h 6858000"/>
              <a:gd name="connsiteX423" fmla="*/ 1885273 w 7467600"/>
              <a:gd name="connsiteY423" fmla="*/ 6858000 h 6858000"/>
              <a:gd name="connsiteX424" fmla="*/ 1854363 w 7467600"/>
              <a:gd name="connsiteY424" fmla="*/ 6858000 h 6858000"/>
              <a:gd name="connsiteX425" fmla="*/ 1880391 w 7467600"/>
              <a:gd name="connsiteY425" fmla="*/ 6603796 h 6858000"/>
              <a:gd name="connsiteX426" fmla="*/ 1818273 w 7467600"/>
              <a:gd name="connsiteY426" fmla="*/ 6715729 h 6858000"/>
              <a:gd name="connsiteX427" fmla="*/ 1794691 w 7467600"/>
              <a:gd name="connsiteY427" fmla="*/ 6843239 h 6858000"/>
              <a:gd name="connsiteX428" fmla="*/ 1794914 w 7467600"/>
              <a:gd name="connsiteY428" fmla="*/ 6858000 h 6858000"/>
              <a:gd name="connsiteX429" fmla="*/ 1746128 w 7467600"/>
              <a:gd name="connsiteY429" fmla="*/ 6858000 h 6858000"/>
              <a:gd name="connsiteX430" fmla="*/ 1753934 w 7467600"/>
              <a:gd name="connsiteY430" fmla="*/ 6724796 h 6858000"/>
              <a:gd name="connsiteX431" fmla="*/ 1792053 w 7467600"/>
              <a:gd name="connsiteY431" fmla="*/ 6572396 h 6858000"/>
              <a:gd name="connsiteX432" fmla="*/ 1862248 w 7467600"/>
              <a:gd name="connsiteY432" fmla="*/ 6266397 h 6858000"/>
              <a:gd name="connsiteX433" fmla="*/ 1862250 w 7467600"/>
              <a:gd name="connsiteY433" fmla="*/ 6033531 h 6858000"/>
              <a:gd name="connsiteX434" fmla="*/ 1211999 w 7467600"/>
              <a:gd name="connsiteY434" fmla="*/ 6683610 h 6858000"/>
              <a:gd name="connsiteX435" fmla="*/ 1213266 w 7467600"/>
              <a:gd name="connsiteY435" fmla="*/ 6691947 h 6858000"/>
              <a:gd name="connsiteX436" fmla="*/ 1203370 w 7467600"/>
              <a:gd name="connsiteY436" fmla="*/ 6850676 h 6858000"/>
              <a:gd name="connsiteX437" fmla="*/ 1203671 w 7467600"/>
              <a:gd name="connsiteY437" fmla="*/ 6858000 h 6858000"/>
              <a:gd name="connsiteX438" fmla="*/ 1143180 w 7467600"/>
              <a:gd name="connsiteY438" fmla="*/ 6858000 h 6858000"/>
              <a:gd name="connsiteX439" fmla="*/ 1142176 w 7467600"/>
              <a:gd name="connsiteY439" fmla="*/ 6766045 h 6858000"/>
              <a:gd name="connsiteX440" fmla="*/ 1067484 w 7467600"/>
              <a:gd name="connsiteY440" fmla="*/ 6858000 h 6858000"/>
              <a:gd name="connsiteX441" fmla="*/ 953928 w 7467600"/>
              <a:gd name="connsiteY441" fmla="*/ 6858000 h 6858000"/>
              <a:gd name="connsiteX442" fmla="*/ 959715 w 7467600"/>
              <a:gd name="connsiteY442" fmla="*/ 6850185 h 6858000"/>
              <a:gd name="connsiteX443" fmla="*/ 1483788 w 7467600"/>
              <a:gd name="connsiteY443" fmla="*/ 6259174 h 6858000"/>
              <a:gd name="connsiteX444" fmla="*/ 1100671 w 7467600"/>
              <a:gd name="connsiteY444" fmla="*/ 6252137 h 6858000"/>
              <a:gd name="connsiteX445" fmla="*/ 1090144 w 7467600"/>
              <a:gd name="connsiteY445" fmla="*/ 6256748 h 6858000"/>
              <a:gd name="connsiteX446" fmla="*/ 1095872 w 7467600"/>
              <a:gd name="connsiteY446" fmla="*/ 6271892 h 6858000"/>
              <a:gd name="connsiteX447" fmla="*/ 262785 w 7467600"/>
              <a:gd name="connsiteY447" fmla="*/ 6845450 h 6858000"/>
              <a:gd name="connsiteX448" fmla="*/ 209968 w 7467600"/>
              <a:gd name="connsiteY448" fmla="*/ 6770713 h 6858000"/>
              <a:gd name="connsiteX449" fmla="*/ 873460 w 7467600"/>
              <a:gd name="connsiteY449" fmla="*/ 6253768 h 6858000"/>
              <a:gd name="connsiteX450" fmla="*/ 192686 w 7467600"/>
              <a:gd name="connsiteY450" fmla="*/ 5849257 h 6858000"/>
              <a:gd name="connsiteX451" fmla="*/ 4696 w 7467600"/>
              <a:gd name="connsiteY451" fmla="*/ 5697668 h 6858000"/>
              <a:gd name="connsiteX452" fmla="*/ 0 w 7467600"/>
              <a:gd name="connsiteY452" fmla="*/ 5689984 h 6858000"/>
              <a:gd name="connsiteX453" fmla="*/ 0 w 7467600"/>
              <a:gd name="connsiteY453" fmla="*/ 5513472 h 6858000"/>
              <a:gd name="connsiteX454" fmla="*/ 174101 w 7467600"/>
              <a:gd name="connsiteY454" fmla="*/ 5620277 h 6858000"/>
              <a:gd name="connsiteX455" fmla="*/ 891800 w 7467600"/>
              <a:gd name="connsiteY455" fmla="*/ 6036935 h 6858000"/>
              <a:gd name="connsiteX456" fmla="*/ 1072219 w 7467600"/>
              <a:gd name="connsiteY456" fmla="*/ 6169443 h 6858000"/>
              <a:gd name="connsiteX457" fmla="*/ 1074117 w 7467600"/>
              <a:gd name="connsiteY457" fmla="*/ 6170301 h 6858000"/>
              <a:gd name="connsiteX458" fmla="*/ 1083114 w 7467600"/>
              <a:gd name="connsiteY458" fmla="*/ 6174131 h 6858000"/>
              <a:gd name="connsiteX459" fmla="*/ 1543010 w 7467600"/>
              <a:gd name="connsiteY459" fmla="*/ 6191140 h 6858000"/>
              <a:gd name="connsiteX460" fmla="*/ 1551080 w 7467600"/>
              <a:gd name="connsiteY460" fmla="*/ 6195006 h 6858000"/>
              <a:gd name="connsiteX461" fmla="*/ 2345443 w 7467600"/>
              <a:gd name="connsiteY461" fmla="*/ 5549882 h 6858000"/>
              <a:gd name="connsiteX462" fmla="*/ 1721499 w 7467600"/>
              <a:gd name="connsiteY462" fmla="*/ 5599969 h 6858000"/>
              <a:gd name="connsiteX463" fmla="*/ 767716 w 7467600"/>
              <a:gd name="connsiteY463" fmla="*/ 5472768 h 6858000"/>
              <a:gd name="connsiteX464" fmla="*/ 722147 w 7467600"/>
              <a:gd name="connsiteY464" fmla="*/ 5393091 h 6858000"/>
              <a:gd name="connsiteX465" fmla="*/ 1485552 w 7467600"/>
              <a:gd name="connsiteY465" fmla="*/ 5313202 h 6858000"/>
              <a:gd name="connsiteX466" fmla="*/ 2143004 w 7467600"/>
              <a:gd name="connsiteY466" fmla="*/ 5402420 h 6858000"/>
              <a:gd name="connsiteX467" fmla="*/ 1933391 w 7467600"/>
              <a:gd name="connsiteY467" fmla="*/ 5156971 h 6858000"/>
              <a:gd name="connsiteX468" fmla="*/ 1827118 w 7467600"/>
              <a:gd name="connsiteY468" fmla="*/ 4968410 h 6858000"/>
              <a:gd name="connsiteX469" fmla="*/ 1837349 w 7467600"/>
              <a:gd name="connsiteY469" fmla="*/ 4956357 h 6858000"/>
              <a:gd name="connsiteX470" fmla="*/ 2162835 w 7467600"/>
              <a:gd name="connsiteY470" fmla="*/ 5187853 h 6858000"/>
              <a:gd name="connsiteX471" fmla="*/ 2257167 w 7467600"/>
              <a:gd name="connsiteY471" fmla="*/ 5462123 h 6858000"/>
              <a:gd name="connsiteX472" fmla="*/ 2261598 w 7467600"/>
              <a:gd name="connsiteY472" fmla="*/ 5467998 h 6858000"/>
              <a:gd name="connsiteX473" fmla="*/ 2437177 w 7467600"/>
              <a:gd name="connsiteY473" fmla="*/ 5479608 h 6858000"/>
              <a:gd name="connsiteX474" fmla="*/ 2445247 w 7467600"/>
              <a:gd name="connsiteY474" fmla="*/ 5483476 h 6858000"/>
              <a:gd name="connsiteX475" fmla="*/ 2743626 w 7467600"/>
              <a:gd name="connsiteY475" fmla="*/ 5304819 h 6858000"/>
              <a:gd name="connsiteX476" fmla="*/ 3048102 w 7467600"/>
              <a:gd name="connsiteY476" fmla="*/ 5150595 h 6858000"/>
              <a:gd name="connsiteX477" fmla="*/ 1799414 w 7467600"/>
              <a:gd name="connsiteY477" fmla="*/ 4694732 h 6858000"/>
              <a:gd name="connsiteX478" fmla="*/ 1771735 w 7467600"/>
              <a:gd name="connsiteY478" fmla="*/ 4619929 h 6858000"/>
              <a:gd name="connsiteX479" fmla="*/ 3104273 w 7467600"/>
              <a:gd name="connsiteY479" fmla="*/ 5076159 h 6858000"/>
              <a:gd name="connsiteX480" fmla="*/ 3113245 w 7467600"/>
              <a:gd name="connsiteY480" fmla="*/ 5090705 h 6858000"/>
              <a:gd name="connsiteX481" fmla="*/ 3126294 w 7467600"/>
              <a:gd name="connsiteY481" fmla="*/ 5114400 h 6858000"/>
              <a:gd name="connsiteX482" fmla="*/ 3937433 w 7467600"/>
              <a:gd name="connsiteY482" fmla="*/ 4830473 h 6858000"/>
              <a:gd name="connsiteX483" fmla="*/ 3590475 w 7467600"/>
              <a:gd name="connsiteY483" fmla="*/ 4597974 h 6858000"/>
              <a:gd name="connsiteX484" fmla="*/ 3100264 w 7467600"/>
              <a:gd name="connsiteY484" fmla="*/ 4579845 h 6858000"/>
              <a:gd name="connsiteX485" fmla="*/ 2183576 w 7467600"/>
              <a:gd name="connsiteY485" fmla="*/ 4227150 h 6858000"/>
              <a:gd name="connsiteX486" fmla="*/ 2151029 w 7467600"/>
              <a:gd name="connsiteY486" fmla="*/ 4146947 h 6858000"/>
              <a:gd name="connsiteX487" fmla="*/ 3563434 w 7467600"/>
              <a:gd name="connsiteY487" fmla="*/ 4469115 h 6858000"/>
              <a:gd name="connsiteX488" fmla="*/ 3177952 w 7467600"/>
              <a:gd name="connsiteY488" fmla="*/ 3657386 h 6858000"/>
              <a:gd name="connsiteX489" fmla="*/ 3189263 w 7467600"/>
              <a:gd name="connsiteY489" fmla="*/ 3625726 h 6858000"/>
              <a:gd name="connsiteX490" fmla="*/ 3560912 w 7467600"/>
              <a:gd name="connsiteY490" fmla="*/ 4079863 h 6858000"/>
              <a:gd name="connsiteX491" fmla="*/ 3626636 w 7467600"/>
              <a:gd name="connsiteY491" fmla="*/ 4512230 h 6858000"/>
              <a:gd name="connsiteX492" fmla="*/ 3653088 w 7467600"/>
              <a:gd name="connsiteY492" fmla="*/ 4521417 h 6858000"/>
              <a:gd name="connsiteX493" fmla="*/ 3988128 w 7467600"/>
              <a:gd name="connsiteY493" fmla="*/ 4817267 h 6858000"/>
              <a:gd name="connsiteX494" fmla="*/ 4830582 w 7467600"/>
              <a:gd name="connsiteY494" fmla="*/ 4676000 h 6858000"/>
              <a:gd name="connsiteX495" fmla="*/ 4830100 w 7467600"/>
              <a:gd name="connsiteY495" fmla="*/ 4675554 h 6858000"/>
              <a:gd name="connsiteX496" fmla="*/ 4036318 w 7467600"/>
              <a:gd name="connsiteY496" fmla="*/ 4147013 h 6858000"/>
              <a:gd name="connsiteX497" fmla="*/ 3432098 w 7467600"/>
              <a:gd name="connsiteY497" fmla="*/ 3537312 h 6858000"/>
              <a:gd name="connsiteX498" fmla="*/ 3446761 w 7467600"/>
              <a:gd name="connsiteY498" fmla="*/ 3461278 h 6858000"/>
              <a:gd name="connsiteX499" fmla="*/ 4419733 w 7467600"/>
              <a:gd name="connsiteY499" fmla="*/ 3963555 h 6858000"/>
              <a:gd name="connsiteX500" fmla="*/ 4781371 w 7467600"/>
              <a:gd name="connsiteY500" fmla="*/ 4458604 h 6858000"/>
              <a:gd name="connsiteX501" fmla="*/ 4780440 w 7467600"/>
              <a:gd name="connsiteY501" fmla="*/ 4470290 h 6858000"/>
              <a:gd name="connsiteX502" fmla="*/ 4898954 w 7467600"/>
              <a:gd name="connsiteY502" fmla="*/ 4662092 h 6858000"/>
              <a:gd name="connsiteX503" fmla="*/ 4900699 w 7467600"/>
              <a:gd name="connsiteY503" fmla="*/ 4670867 h 6858000"/>
              <a:gd name="connsiteX504" fmla="*/ 5714511 w 7467600"/>
              <a:gd name="connsiteY504" fmla="*/ 4663483 h 6858000"/>
              <a:gd name="connsiteX505" fmla="*/ 5464793 w 7467600"/>
              <a:gd name="connsiteY505" fmla="*/ 4393556 h 6858000"/>
              <a:gd name="connsiteX506" fmla="*/ 5461897 w 7467600"/>
              <a:gd name="connsiteY506" fmla="*/ 4390879 h 6858000"/>
              <a:gd name="connsiteX507" fmla="*/ 4294126 w 7467600"/>
              <a:gd name="connsiteY507" fmla="*/ 3303048 h 6858000"/>
              <a:gd name="connsiteX508" fmla="*/ 4305321 w 7467600"/>
              <a:gd name="connsiteY508" fmla="*/ 3256953 h 6858000"/>
              <a:gd name="connsiteX509" fmla="*/ 4949299 w 7467600"/>
              <a:gd name="connsiteY509" fmla="*/ 3766336 h 6858000"/>
              <a:gd name="connsiteX510" fmla="*/ 5291452 w 7467600"/>
              <a:gd name="connsiteY510" fmla="*/ 4076801 h 6858000"/>
              <a:gd name="connsiteX511" fmla="*/ 5434998 w 7467600"/>
              <a:gd name="connsiteY511" fmla="*/ 4254100 h 6858000"/>
              <a:gd name="connsiteX512" fmla="*/ 5351015 w 7467600"/>
              <a:gd name="connsiteY512" fmla="*/ 3760989 h 6858000"/>
              <a:gd name="connsiteX513" fmla="*/ 5413780 w 7467600"/>
              <a:gd name="connsiteY513" fmla="*/ 2966265 h 6858000"/>
              <a:gd name="connsiteX514" fmla="*/ 5425627 w 7467600"/>
              <a:gd name="connsiteY514" fmla="*/ 2954192 h 6858000"/>
              <a:gd name="connsiteX515" fmla="*/ 6604735 w 7467600"/>
              <a:gd name="connsiteY515" fmla="*/ 2041381 h 6858000"/>
              <a:gd name="connsiteX516" fmla="*/ 7204487 w 7467600"/>
              <a:gd name="connsiteY516" fmla="*/ 2742112 h 6858000"/>
              <a:gd name="connsiteX517" fmla="*/ 7131592 w 7467600"/>
              <a:gd name="connsiteY517" fmla="*/ 2672096 h 6858000"/>
              <a:gd name="connsiteX518" fmla="*/ 6996344 w 7467600"/>
              <a:gd name="connsiteY518" fmla="*/ 2518310 h 6858000"/>
              <a:gd name="connsiteX519" fmla="*/ 6735495 w 7467600"/>
              <a:gd name="connsiteY519" fmla="*/ 2196890 h 6858000"/>
              <a:gd name="connsiteX520" fmla="*/ 6721901 w 7467600"/>
              <a:gd name="connsiteY520" fmla="*/ 2179274 h 6858000"/>
              <a:gd name="connsiteX521" fmla="*/ 6604735 w 7467600"/>
              <a:gd name="connsiteY521" fmla="*/ 2041381 h 6858000"/>
              <a:gd name="connsiteX522" fmla="*/ 6591670 w 7467600"/>
              <a:gd name="connsiteY522" fmla="*/ 1988277 h 6858000"/>
              <a:gd name="connsiteX523" fmla="*/ 6747349 w 7467600"/>
              <a:gd name="connsiteY523" fmla="*/ 2160069 h 6858000"/>
              <a:gd name="connsiteX524" fmla="*/ 6760943 w 7467600"/>
              <a:gd name="connsiteY524" fmla="*/ 2177686 h 6858000"/>
              <a:gd name="connsiteX525" fmla="*/ 7021065 w 7467600"/>
              <a:gd name="connsiteY525" fmla="*/ 2498102 h 6858000"/>
              <a:gd name="connsiteX526" fmla="*/ 7155223 w 7467600"/>
              <a:gd name="connsiteY526" fmla="*/ 2650386 h 6858000"/>
              <a:gd name="connsiteX527" fmla="*/ 7203167 w 7467600"/>
              <a:gd name="connsiteY527" fmla="*/ 2697288 h 6858000"/>
              <a:gd name="connsiteX528" fmla="*/ 6937703 w 7467600"/>
              <a:gd name="connsiteY528" fmla="*/ 2321981 h 6858000"/>
              <a:gd name="connsiteX529" fmla="*/ 6591670 w 7467600"/>
              <a:gd name="connsiteY529" fmla="*/ 1988277 h 6858000"/>
              <a:gd name="connsiteX530" fmla="*/ 5798671 w 7467600"/>
              <a:gd name="connsiteY530" fmla="*/ 1981601 h 6858000"/>
              <a:gd name="connsiteX531" fmla="*/ 5754709 w 7467600"/>
              <a:gd name="connsiteY531" fmla="*/ 2071454 h 6858000"/>
              <a:gd name="connsiteX532" fmla="*/ 5763044 w 7467600"/>
              <a:gd name="connsiteY532" fmla="*/ 2842206 h 6858000"/>
              <a:gd name="connsiteX533" fmla="*/ 5764974 w 7467600"/>
              <a:gd name="connsiteY533" fmla="*/ 2799609 h 6858000"/>
              <a:gd name="connsiteX534" fmla="*/ 5767665 w 7467600"/>
              <a:gd name="connsiteY534" fmla="*/ 2666409 h 6858000"/>
              <a:gd name="connsiteX535" fmla="*/ 5763055 w 7467600"/>
              <a:gd name="connsiteY535" fmla="*/ 2579705 h 6858000"/>
              <a:gd name="connsiteX536" fmla="*/ 5758079 w 7467600"/>
              <a:gd name="connsiteY536" fmla="*/ 2492508 h 6858000"/>
              <a:gd name="connsiteX537" fmla="*/ 5779325 w 7467600"/>
              <a:gd name="connsiteY537" fmla="*/ 2197069 h 6858000"/>
              <a:gd name="connsiteX538" fmla="*/ 5798671 w 7467600"/>
              <a:gd name="connsiteY538" fmla="*/ 1981601 h 6858000"/>
              <a:gd name="connsiteX539" fmla="*/ 5829202 w 7467600"/>
              <a:gd name="connsiteY539" fmla="*/ 1971679 h 6858000"/>
              <a:gd name="connsiteX540" fmla="*/ 5809558 w 7467600"/>
              <a:gd name="connsiteY540" fmla="*/ 2198043 h 6858000"/>
              <a:gd name="connsiteX541" fmla="*/ 5788653 w 7467600"/>
              <a:gd name="connsiteY541" fmla="*/ 2489430 h 6858000"/>
              <a:gd name="connsiteX542" fmla="*/ 5793439 w 7467600"/>
              <a:gd name="connsiteY542" fmla="*/ 2575235 h 6858000"/>
              <a:gd name="connsiteX543" fmla="*/ 5796837 w 7467600"/>
              <a:gd name="connsiteY543" fmla="*/ 2637633 h 6858000"/>
              <a:gd name="connsiteX544" fmla="*/ 5818614 w 7467600"/>
              <a:gd name="connsiteY544" fmla="*/ 2473055 h 6858000"/>
              <a:gd name="connsiteX545" fmla="*/ 5829202 w 7467600"/>
              <a:gd name="connsiteY545" fmla="*/ 1971679 h 6858000"/>
              <a:gd name="connsiteX546" fmla="*/ 5911389 w 7467600"/>
              <a:gd name="connsiteY546" fmla="*/ 1898371 h 6858000"/>
              <a:gd name="connsiteX547" fmla="*/ 6237627 w 7467600"/>
              <a:gd name="connsiteY547" fmla="*/ 2231921 h 6858000"/>
              <a:gd name="connsiteX548" fmla="*/ 5911389 w 7467600"/>
              <a:gd name="connsiteY548" fmla="*/ 1898371 h 6858000"/>
              <a:gd name="connsiteX549" fmla="*/ 6944437 w 7467600"/>
              <a:gd name="connsiteY549" fmla="*/ 1575402 h 6858000"/>
              <a:gd name="connsiteX550" fmla="*/ 6304730 w 7467600"/>
              <a:gd name="connsiteY550" fmla="*/ 1766654 h 6858000"/>
              <a:gd name="connsiteX551" fmla="*/ 6944437 w 7467600"/>
              <a:gd name="connsiteY551" fmla="*/ 1575402 h 6858000"/>
              <a:gd name="connsiteX552" fmla="*/ 7019523 w 7467600"/>
              <a:gd name="connsiteY552" fmla="*/ 1519450 h 6858000"/>
              <a:gd name="connsiteX553" fmla="*/ 6298091 w 7467600"/>
              <a:gd name="connsiteY553" fmla="*/ 1737122 h 6858000"/>
              <a:gd name="connsiteX554" fmla="*/ 7019523 w 7467600"/>
              <a:gd name="connsiteY554" fmla="*/ 1519450 h 6858000"/>
              <a:gd name="connsiteX555" fmla="*/ 2399523 w 7467600"/>
              <a:gd name="connsiteY555" fmla="*/ 1428234 h 6858000"/>
              <a:gd name="connsiteX556" fmla="*/ 2224982 w 7467600"/>
              <a:gd name="connsiteY556" fmla="*/ 1826201 h 6858000"/>
              <a:gd name="connsiteX557" fmla="*/ 2096099 w 7467600"/>
              <a:gd name="connsiteY557" fmla="*/ 2345900 h 6858000"/>
              <a:gd name="connsiteX558" fmla="*/ 2283317 w 7467600"/>
              <a:gd name="connsiteY558" fmla="*/ 1796925 h 6858000"/>
              <a:gd name="connsiteX559" fmla="*/ 2399523 w 7467600"/>
              <a:gd name="connsiteY559" fmla="*/ 1428234 h 6858000"/>
              <a:gd name="connsiteX560" fmla="*/ 2448558 w 7467600"/>
              <a:gd name="connsiteY560" fmla="*/ 1373435 h 6858000"/>
              <a:gd name="connsiteX561" fmla="*/ 2312521 w 7467600"/>
              <a:gd name="connsiteY561" fmla="*/ 1806140 h 6858000"/>
              <a:gd name="connsiteX562" fmla="*/ 2127533 w 7467600"/>
              <a:gd name="connsiteY562" fmla="*/ 2348380 h 6858000"/>
              <a:gd name="connsiteX563" fmla="*/ 2358080 w 7467600"/>
              <a:gd name="connsiteY563" fmla="*/ 1866134 h 6858000"/>
              <a:gd name="connsiteX564" fmla="*/ 2407436 w 7467600"/>
              <a:gd name="connsiteY564" fmla="*/ 1651070 h 6858000"/>
              <a:gd name="connsiteX565" fmla="*/ 2448558 w 7467600"/>
              <a:gd name="connsiteY565" fmla="*/ 1373435 h 6858000"/>
              <a:gd name="connsiteX566" fmla="*/ 278707 w 7467600"/>
              <a:gd name="connsiteY566" fmla="*/ 1352270 h 6858000"/>
              <a:gd name="connsiteX567" fmla="*/ 321570 w 7467600"/>
              <a:gd name="connsiteY567" fmla="*/ 1861610 h 6858000"/>
              <a:gd name="connsiteX568" fmla="*/ 294281 w 7467600"/>
              <a:gd name="connsiteY568" fmla="*/ 1440658 h 6858000"/>
              <a:gd name="connsiteX569" fmla="*/ 278707 w 7467600"/>
              <a:gd name="connsiteY569" fmla="*/ 1352270 h 6858000"/>
              <a:gd name="connsiteX570" fmla="*/ 1423821 w 7467600"/>
              <a:gd name="connsiteY570" fmla="*/ 1351958 h 6858000"/>
              <a:gd name="connsiteX571" fmla="*/ 1638521 w 7467600"/>
              <a:gd name="connsiteY571" fmla="*/ 1908470 h 6858000"/>
              <a:gd name="connsiteX572" fmla="*/ 1754199 w 7467600"/>
              <a:gd name="connsiteY572" fmla="*/ 2149284 h 6858000"/>
              <a:gd name="connsiteX573" fmla="*/ 1908359 w 7467600"/>
              <a:gd name="connsiteY573" fmla="*/ 2364988 h 6858000"/>
              <a:gd name="connsiteX574" fmla="*/ 1647661 w 7467600"/>
              <a:gd name="connsiteY574" fmla="*/ 1825945 h 6858000"/>
              <a:gd name="connsiteX575" fmla="*/ 1423821 w 7467600"/>
              <a:gd name="connsiteY575" fmla="*/ 1351958 h 6858000"/>
              <a:gd name="connsiteX576" fmla="*/ 1431890 w 7467600"/>
              <a:gd name="connsiteY576" fmla="*/ 1306475 h 6858000"/>
              <a:gd name="connsiteX577" fmla="*/ 1507597 w 7467600"/>
              <a:gd name="connsiteY577" fmla="*/ 1446132 h 6858000"/>
              <a:gd name="connsiteX578" fmla="*/ 1674586 w 7467600"/>
              <a:gd name="connsiteY578" fmla="*/ 1813832 h 6858000"/>
              <a:gd name="connsiteX579" fmla="*/ 1815950 w 7467600"/>
              <a:gd name="connsiteY579" fmla="*/ 2128564 h 6858000"/>
              <a:gd name="connsiteX580" fmla="*/ 1984242 w 7467600"/>
              <a:gd name="connsiteY580" fmla="*/ 2430829 h 6858000"/>
              <a:gd name="connsiteX581" fmla="*/ 2014023 w 7467600"/>
              <a:gd name="connsiteY581" fmla="*/ 2450995 h 6858000"/>
              <a:gd name="connsiteX582" fmla="*/ 1747337 w 7467600"/>
              <a:gd name="connsiteY582" fmla="*/ 1855264 h 6858000"/>
              <a:gd name="connsiteX583" fmla="*/ 1533749 w 7467600"/>
              <a:gd name="connsiteY583" fmla="*/ 1478656 h 6858000"/>
              <a:gd name="connsiteX584" fmla="*/ 1431890 w 7467600"/>
              <a:gd name="connsiteY584" fmla="*/ 1306475 h 6858000"/>
              <a:gd name="connsiteX585" fmla="*/ 5052692 w 7467600"/>
              <a:gd name="connsiteY585" fmla="*/ 1292994 h 6858000"/>
              <a:gd name="connsiteX586" fmla="*/ 5200661 w 7467600"/>
              <a:gd name="connsiteY586" fmla="*/ 1635186 h 6858000"/>
              <a:gd name="connsiteX587" fmla="*/ 5297138 w 7467600"/>
              <a:gd name="connsiteY587" fmla="*/ 1906351 h 6858000"/>
              <a:gd name="connsiteX588" fmla="*/ 5052692 w 7467600"/>
              <a:gd name="connsiteY588" fmla="*/ 1292994 h 6858000"/>
              <a:gd name="connsiteX589" fmla="*/ 5009948 w 7467600"/>
              <a:gd name="connsiteY589" fmla="*/ 1273619 h 6858000"/>
              <a:gd name="connsiteX590" fmla="*/ 5121777 w 7467600"/>
              <a:gd name="connsiteY590" fmla="*/ 1654213 h 6858000"/>
              <a:gd name="connsiteX591" fmla="*/ 5293545 w 7467600"/>
              <a:gd name="connsiteY591" fmla="*/ 2072247 h 6858000"/>
              <a:gd name="connsiteX592" fmla="*/ 5294042 w 7467600"/>
              <a:gd name="connsiteY592" fmla="*/ 2065019 h 6858000"/>
              <a:gd name="connsiteX593" fmla="*/ 5171936 w 7467600"/>
              <a:gd name="connsiteY593" fmla="*/ 1647613 h 6858000"/>
              <a:gd name="connsiteX594" fmla="*/ 5009948 w 7467600"/>
              <a:gd name="connsiteY594" fmla="*/ 1273619 h 6858000"/>
              <a:gd name="connsiteX595" fmla="*/ 655236 w 7467600"/>
              <a:gd name="connsiteY595" fmla="*/ 1268632 h 6858000"/>
              <a:gd name="connsiteX596" fmla="*/ 839521 w 7467600"/>
              <a:gd name="connsiteY596" fmla="*/ 1685315 h 6858000"/>
              <a:gd name="connsiteX597" fmla="*/ 1109416 w 7467600"/>
              <a:gd name="connsiteY597" fmla="*/ 2061663 h 6858000"/>
              <a:gd name="connsiteX598" fmla="*/ 1298300 w 7467600"/>
              <a:gd name="connsiteY598" fmla="*/ 2247742 h 6858000"/>
              <a:gd name="connsiteX599" fmla="*/ 1125871 w 7467600"/>
              <a:gd name="connsiteY599" fmla="*/ 1989513 h 6858000"/>
              <a:gd name="connsiteX600" fmla="*/ 981574 w 7467600"/>
              <a:gd name="connsiteY600" fmla="*/ 1783157 h 6858000"/>
              <a:gd name="connsiteX601" fmla="*/ 922198 w 7467600"/>
              <a:gd name="connsiteY601" fmla="*/ 1677437 h 6858000"/>
              <a:gd name="connsiteX602" fmla="*/ 869293 w 7467600"/>
              <a:gd name="connsiteY602" fmla="*/ 1583214 h 6858000"/>
              <a:gd name="connsiteX603" fmla="*/ 751431 w 7467600"/>
              <a:gd name="connsiteY603" fmla="*/ 1405731 h 6858000"/>
              <a:gd name="connsiteX604" fmla="*/ 655236 w 7467600"/>
              <a:gd name="connsiteY604" fmla="*/ 1268632 h 6858000"/>
              <a:gd name="connsiteX605" fmla="*/ 6516292 w 7467600"/>
              <a:gd name="connsiteY605" fmla="*/ 1263064 h 6858000"/>
              <a:gd name="connsiteX606" fmla="*/ 5736320 w 7467600"/>
              <a:gd name="connsiteY606" fmla="*/ 1501803 h 6858000"/>
              <a:gd name="connsiteX607" fmla="*/ 6516292 w 7467600"/>
              <a:gd name="connsiteY607" fmla="*/ 1263064 h 6858000"/>
              <a:gd name="connsiteX608" fmla="*/ 291466 w 7467600"/>
              <a:gd name="connsiteY608" fmla="*/ 1250369 h 6858000"/>
              <a:gd name="connsiteX609" fmla="*/ 323180 w 7467600"/>
              <a:gd name="connsiteY609" fmla="*/ 1435283 h 6858000"/>
              <a:gd name="connsiteX610" fmla="*/ 349381 w 7467600"/>
              <a:gd name="connsiteY610" fmla="*/ 1875041 h 6858000"/>
              <a:gd name="connsiteX611" fmla="*/ 374363 w 7467600"/>
              <a:gd name="connsiteY611" fmla="*/ 1506494 h 6858000"/>
              <a:gd name="connsiteX612" fmla="*/ 302168 w 7467600"/>
              <a:gd name="connsiteY612" fmla="*/ 1274495 h 6858000"/>
              <a:gd name="connsiteX613" fmla="*/ 291466 w 7467600"/>
              <a:gd name="connsiteY613" fmla="*/ 1250369 h 6858000"/>
              <a:gd name="connsiteX614" fmla="*/ 678222 w 7467600"/>
              <a:gd name="connsiteY614" fmla="*/ 1248670 h 6858000"/>
              <a:gd name="connsiteX615" fmla="*/ 775536 w 7467600"/>
              <a:gd name="connsiteY615" fmla="*/ 1388015 h 6858000"/>
              <a:gd name="connsiteX616" fmla="*/ 894529 w 7467600"/>
              <a:gd name="connsiteY616" fmla="*/ 1567739 h 6858000"/>
              <a:gd name="connsiteX617" fmla="*/ 948000 w 7467600"/>
              <a:gd name="connsiteY617" fmla="*/ 1663088 h 6858000"/>
              <a:gd name="connsiteX618" fmla="*/ 1006812 w 7467600"/>
              <a:gd name="connsiteY618" fmla="*/ 1767683 h 6858000"/>
              <a:gd name="connsiteX619" fmla="*/ 1149133 w 7467600"/>
              <a:gd name="connsiteY619" fmla="*/ 1971513 h 6858000"/>
              <a:gd name="connsiteX620" fmla="*/ 1333952 w 7467600"/>
              <a:gd name="connsiteY620" fmla="*/ 2251620 h 6858000"/>
              <a:gd name="connsiteX621" fmla="*/ 1337329 w 7467600"/>
              <a:gd name="connsiteY621" fmla="*/ 2258350 h 6858000"/>
              <a:gd name="connsiteX622" fmla="*/ 1014726 w 7467600"/>
              <a:gd name="connsiteY622" fmla="*/ 1615556 h 6858000"/>
              <a:gd name="connsiteX623" fmla="*/ 678222 w 7467600"/>
              <a:gd name="connsiteY623" fmla="*/ 1248670 h 6858000"/>
              <a:gd name="connsiteX624" fmla="*/ 6691602 w 7467600"/>
              <a:gd name="connsiteY624" fmla="*/ 1140573 h 6858000"/>
              <a:gd name="connsiteX625" fmla="*/ 6571100 w 7467600"/>
              <a:gd name="connsiteY625" fmla="*/ 1183662 h 6858000"/>
              <a:gd name="connsiteX626" fmla="*/ 6241687 w 7467600"/>
              <a:gd name="connsiteY626" fmla="*/ 1257600 h 6858000"/>
              <a:gd name="connsiteX627" fmla="*/ 5693009 w 7467600"/>
              <a:gd name="connsiteY627" fmla="*/ 1478256 h 6858000"/>
              <a:gd name="connsiteX628" fmla="*/ 6548420 w 7467600"/>
              <a:gd name="connsiteY628" fmla="*/ 1214599 h 6858000"/>
              <a:gd name="connsiteX629" fmla="*/ 6605473 w 7467600"/>
              <a:gd name="connsiteY629" fmla="*/ 1184686 h 6858000"/>
              <a:gd name="connsiteX630" fmla="*/ 6691602 w 7467600"/>
              <a:gd name="connsiteY630" fmla="*/ 1140573 h 6858000"/>
              <a:gd name="connsiteX631" fmla="*/ 4002475 w 7467600"/>
              <a:gd name="connsiteY631" fmla="*/ 1037802 h 6858000"/>
              <a:gd name="connsiteX632" fmla="*/ 4000324 w 7467600"/>
              <a:gd name="connsiteY632" fmla="*/ 1039362 h 6858000"/>
              <a:gd name="connsiteX633" fmla="*/ 4002862 w 7467600"/>
              <a:gd name="connsiteY633" fmla="*/ 1042866 h 6858000"/>
              <a:gd name="connsiteX634" fmla="*/ 4002475 w 7467600"/>
              <a:gd name="connsiteY634" fmla="*/ 1037802 h 6858000"/>
              <a:gd name="connsiteX635" fmla="*/ 506322 w 7467600"/>
              <a:gd name="connsiteY635" fmla="*/ 1020997 h 6858000"/>
              <a:gd name="connsiteX636" fmla="*/ 533068 w 7467600"/>
              <a:gd name="connsiteY636" fmla="*/ 1029409 h 6858000"/>
              <a:gd name="connsiteX637" fmla="*/ 1232525 w 7467600"/>
              <a:gd name="connsiteY637" fmla="*/ 1804675 h 6858000"/>
              <a:gd name="connsiteX638" fmla="*/ 1388858 w 7467600"/>
              <a:gd name="connsiteY638" fmla="*/ 2368011 h 6858000"/>
              <a:gd name="connsiteX639" fmla="*/ 1384098 w 7467600"/>
              <a:gd name="connsiteY639" fmla="*/ 2378125 h 6858000"/>
              <a:gd name="connsiteX640" fmla="*/ 1425393 w 7467600"/>
              <a:gd name="connsiteY640" fmla="*/ 2589124 h 6858000"/>
              <a:gd name="connsiteX641" fmla="*/ 1424001 w 7467600"/>
              <a:gd name="connsiteY641" fmla="*/ 2597541 h 6858000"/>
              <a:gd name="connsiteX642" fmla="*/ 2152729 w 7467600"/>
              <a:gd name="connsiteY642" fmla="*/ 2864487 h 6858000"/>
              <a:gd name="connsiteX643" fmla="*/ 2020609 w 7467600"/>
              <a:gd name="connsiteY643" fmla="*/ 2539671 h 6858000"/>
              <a:gd name="connsiteX644" fmla="*/ 2018920 w 7467600"/>
              <a:gd name="connsiteY644" fmla="*/ 2536309 h 6858000"/>
              <a:gd name="connsiteX645" fmla="*/ 1342441 w 7467600"/>
              <a:gd name="connsiteY645" fmla="*/ 1173017 h 6858000"/>
              <a:gd name="connsiteX646" fmla="*/ 1367925 w 7467600"/>
              <a:gd name="connsiteY646" fmla="*/ 1135648 h 6858000"/>
              <a:gd name="connsiteX647" fmla="*/ 1771401 w 7467600"/>
              <a:gd name="connsiteY647" fmla="*/ 1806673 h 6858000"/>
              <a:gd name="connsiteX648" fmla="*/ 1972385 w 7467600"/>
              <a:gd name="connsiteY648" fmla="*/ 2198735 h 6858000"/>
              <a:gd name="connsiteX649" fmla="*/ 2040892 w 7467600"/>
              <a:gd name="connsiteY649" fmla="*/ 2405205 h 6858000"/>
              <a:gd name="connsiteX650" fmla="*/ 2131689 w 7467600"/>
              <a:gd name="connsiteY650" fmla="*/ 1936926 h 6858000"/>
              <a:gd name="connsiteX651" fmla="*/ 2454820 w 7467600"/>
              <a:gd name="connsiteY651" fmla="*/ 1248808 h 6858000"/>
              <a:gd name="connsiteX652" fmla="*/ 2492512 w 7467600"/>
              <a:gd name="connsiteY652" fmla="*/ 1302920 h 6858000"/>
              <a:gd name="connsiteX653" fmla="*/ 2081216 w 7467600"/>
              <a:gd name="connsiteY653" fmla="*/ 2527513 h 6858000"/>
              <a:gd name="connsiteX654" fmla="*/ 2081211 w 7467600"/>
              <a:gd name="connsiteY654" fmla="*/ 2528916 h 6858000"/>
              <a:gd name="connsiteX655" fmla="*/ 2199067 w 7467600"/>
              <a:gd name="connsiteY655" fmla="*/ 2884061 h 6858000"/>
              <a:gd name="connsiteX656" fmla="*/ 3192586 w 7467600"/>
              <a:gd name="connsiteY656" fmla="*/ 3411496 h 6858000"/>
              <a:gd name="connsiteX657" fmla="*/ 3182620 w 7467600"/>
              <a:gd name="connsiteY657" fmla="*/ 3483279 h 6858000"/>
              <a:gd name="connsiteX658" fmla="*/ 2435119 w 7467600"/>
              <a:gd name="connsiteY658" fmla="*/ 3080173 h 6858000"/>
              <a:gd name="connsiteX659" fmla="*/ 2410152 w 7467600"/>
              <a:gd name="connsiteY659" fmla="*/ 3063751 h 6858000"/>
              <a:gd name="connsiteX660" fmla="*/ 2408099 w 7467600"/>
              <a:gd name="connsiteY660" fmla="*/ 3064403 h 6858000"/>
              <a:gd name="connsiteX661" fmla="*/ 2407218 w 7467600"/>
              <a:gd name="connsiteY661" fmla="*/ 3070324 h 6858000"/>
              <a:gd name="connsiteX662" fmla="*/ 2380138 w 7467600"/>
              <a:gd name="connsiteY662" fmla="*/ 3099341 h 6858000"/>
              <a:gd name="connsiteX663" fmla="*/ 1765923 w 7467600"/>
              <a:gd name="connsiteY663" fmla="*/ 3581043 h 6858000"/>
              <a:gd name="connsiteX664" fmla="*/ 1702258 w 7467600"/>
              <a:gd name="connsiteY664" fmla="*/ 3612286 h 6858000"/>
              <a:gd name="connsiteX665" fmla="*/ 1538370 w 7467600"/>
              <a:gd name="connsiteY665" fmla="*/ 3811804 h 6858000"/>
              <a:gd name="connsiteX666" fmla="*/ 542867 w 7467600"/>
              <a:gd name="connsiteY666" fmla="*/ 4944092 h 6858000"/>
              <a:gd name="connsiteX667" fmla="*/ 515800 w 7467600"/>
              <a:gd name="connsiteY667" fmla="*/ 4862180 h 6858000"/>
              <a:gd name="connsiteX668" fmla="*/ 909145 w 7467600"/>
              <a:gd name="connsiteY668" fmla="*/ 4199225 h 6858000"/>
              <a:gd name="connsiteX669" fmla="*/ 1214067 w 7467600"/>
              <a:gd name="connsiteY669" fmla="*/ 3908561 h 6858000"/>
              <a:gd name="connsiteX670" fmla="*/ 640967 w 7467600"/>
              <a:gd name="connsiteY670" fmla="*/ 4105601 h 6858000"/>
              <a:gd name="connsiteX671" fmla="*/ 112563 w 7467600"/>
              <a:gd name="connsiteY671" fmla="*/ 4396952 h 6858000"/>
              <a:gd name="connsiteX672" fmla="*/ 0 w 7467600"/>
              <a:gd name="connsiteY672" fmla="*/ 4466006 h 6858000"/>
              <a:gd name="connsiteX673" fmla="*/ 0 w 7467600"/>
              <a:gd name="connsiteY673" fmla="*/ 4233763 h 6858000"/>
              <a:gd name="connsiteX674" fmla="*/ 36881 w 7467600"/>
              <a:gd name="connsiteY674" fmla="*/ 4200118 h 6858000"/>
              <a:gd name="connsiteX675" fmla="*/ 910534 w 7467600"/>
              <a:gd name="connsiteY675" fmla="*/ 3629753 h 6858000"/>
              <a:gd name="connsiteX676" fmla="*/ 1578717 w 7467600"/>
              <a:gd name="connsiteY676" fmla="*/ 3575982 h 6858000"/>
              <a:gd name="connsiteX677" fmla="*/ 2338780 w 7467600"/>
              <a:gd name="connsiteY677" fmla="*/ 3033725 h 6858000"/>
              <a:gd name="connsiteX678" fmla="*/ 1807991 w 7467600"/>
              <a:gd name="connsiteY678" fmla="*/ 2807184 h 6858000"/>
              <a:gd name="connsiteX679" fmla="*/ 1416358 w 7467600"/>
              <a:gd name="connsiteY679" fmla="*/ 3112571 h 6858000"/>
              <a:gd name="connsiteX680" fmla="*/ 939066 w 7467600"/>
              <a:gd name="connsiteY680" fmla="*/ 3378798 h 6858000"/>
              <a:gd name="connsiteX681" fmla="*/ 115099 w 7467600"/>
              <a:gd name="connsiteY681" fmla="*/ 3607650 h 6858000"/>
              <a:gd name="connsiteX682" fmla="*/ 97284 w 7467600"/>
              <a:gd name="connsiteY682" fmla="*/ 3520393 h 6858000"/>
              <a:gd name="connsiteX683" fmla="*/ 922050 w 7467600"/>
              <a:gd name="connsiteY683" fmla="*/ 3074867 h 6858000"/>
              <a:gd name="connsiteX684" fmla="*/ 1405265 w 7467600"/>
              <a:gd name="connsiteY684" fmla="*/ 3016319 h 6858000"/>
              <a:gd name="connsiteX685" fmla="*/ 1407512 w 7467600"/>
              <a:gd name="connsiteY685" fmla="*/ 3018001 h 6858000"/>
              <a:gd name="connsiteX686" fmla="*/ 1726266 w 7467600"/>
              <a:gd name="connsiteY686" fmla="*/ 2777274 h 6858000"/>
              <a:gd name="connsiteX687" fmla="*/ 625390 w 7467600"/>
              <a:gd name="connsiteY687" fmla="*/ 2514541 h 6858000"/>
              <a:gd name="connsiteX688" fmla="*/ 619799 w 7467600"/>
              <a:gd name="connsiteY688" fmla="*/ 2527180 h 6858000"/>
              <a:gd name="connsiteX689" fmla="*/ 310030 w 7467600"/>
              <a:gd name="connsiteY689" fmla="*/ 2771818 h 6858000"/>
              <a:gd name="connsiteX690" fmla="*/ 173877 w 7467600"/>
              <a:gd name="connsiteY690" fmla="*/ 2937056 h 6858000"/>
              <a:gd name="connsiteX691" fmla="*/ 77889 w 7467600"/>
              <a:gd name="connsiteY691" fmla="*/ 3138440 h 6858000"/>
              <a:gd name="connsiteX692" fmla="*/ 0 w 7467600"/>
              <a:gd name="connsiteY692" fmla="*/ 3271395 h 6858000"/>
              <a:gd name="connsiteX693" fmla="*/ 0 w 7467600"/>
              <a:gd name="connsiteY693" fmla="*/ 3153002 h 6858000"/>
              <a:gd name="connsiteX694" fmla="*/ 2386 w 7467600"/>
              <a:gd name="connsiteY694" fmla="*/ 3149203 h 6858000"/>
              <a:gd name="connsiteX695" fmla="*/ 89753 w 7467600"/>
              <a:gd name="connsiteY695" fmla="*/ 2987702 h 6858000"/>
              <a:gd name="connsiteX696" fmla="*/ 76869 w 7467600"/>
              <a:gd name="connsiteY696" fmla="*/ 3005404 h 6858000"/>
              <a:gd name="connsiteX697" fmla="*/ 32049 w 7467600"/>
              <a:gd name="connsiteY697" fmla="*/ 3065814 h 6858000"/>
              <a:gd name="connsiteX698" fmla="*/ 0 w 7467600"/>
              <a:gd name="connsiteY698" fmla="*/ 3108744 h 6858000"/>
              <a:gd name="connsiteX699" fmla="*/ 0 w 7467600"/>
              <a:gd name="connsiteY699" fmla="*/ 3058059 h 6858000"/>
              <a:gd name="connsiteX700" fmla="*/ 7610 w 7467600"/>
              <a:gd name="connsiteY700" fmla="*/ 3047889 h 6858000"/>
              <a:gd name="connsiteX701" fmla="*/ 52419 w 7467600"/>
              <a:gd name="connsiteY701" fmla="*/ 2987479 h 6858000"/>
              <a:gd name="connsiteX702" fmla="*/ 59142 w 7467600"/>
              <a:gd name="connsiteY702" fmla="*/ 2978488 h 6858000"/>
              <a:gd name="connsiteX703" fmla="*/ 0 w 7467600"/>
              <a:gd name="connsiteY703" fmla="*/ 3015334 h 6858000"/>
              <a:gd name="connsiteX704" fmla="*/ 0 w 7467600"/>
              <a:gd name="connsiteY704" fmla="*/ 2914286 h 6858000"/>
              <a:gd name="connsiteX705" fmla="*/ 36383 w 7467600"/>
              <a:gd name="connsiteY705" fmla="*/ 2901128 h 6858000"/>
              <a:gd name="connsiteX706" fmla="*/ 156329 w 7467600"/>
              <a:gd name="connsiteY706" fmla="*/ 2840533 h 6858000"/>
              <a:gd name="connsiteX707" fmla="*/ 358355 w 7467600"/>
              <a:gd name="connsiteY707" fmla="*/ 2620471 h 6858000"/>
              <a:gd name="connsiteX708" fmla="*/ 510577 w 7467600"/>
              <a:gd name="connsiteY708" fmla="*/ 2501244 h 6858000"/>
              <a:gd name="connsiteX709" fmla="*/ 211967 w 7467600"/>
              <a:gd name="connsiteY709" fmla="*/ 2479171 h 6858000"/>
              <a:gd name="connsiteX710" fmla="*/ 0 w 7467600"/>
              <a:gd name="connsiteY710" fmla="*/ 2476398 h 6858000"/>
              <a:gd name="connsiteX711" fmla="*/ 0 w 7467600"/>
              <a:gd name="connsiteY711" fmla="*/ 2389189 h 6858000"/>
              <a:gd name="connsiteX712" fmla="*/ 103062 w 7467600"/>
              <a:gd name="connsiteY712" fmla="*/ 2389518 h 6858000"/>
              <a:gd name="connsiteX713" fmla="*/ 510734 w 7467600"/>
              <a:gd name="connsiteY713" fmla="*/ 2416201 h 6858000"/>
              <a:gd name="connsiteX714" fmla="*/ 279257 w 7467600"/>
              <a:gd name="connsiteY714" fmla="*/ 2092102 h 6858000"/>
              <a:gd name="connsiteX715" fmla="*/ 65265 w 7467600"/>
              <a:gd name="connsiteY715" fmla="*/ 2006049 h 6858000"/>
              <a:gd name="connsiteX716" fmla="*/ 0 w 7467600"/>
              <a:gd name="connsiteY716" fmla="*/ 1982532 h 6858000"/>
              <a:gd name="connsiteX717" fmla="*/ 0 w 7467600"/>
              <a:gd name="connsiteY717" fmla="*/ 1912789 h 6858000"/>
              <a:gd name="connsiteX718" fmla="*/ 97460 w 7467600"/>
              <a:gd name="connsiteY718" fmla="*/ 1953725 h 6858000"/>
              <a:gd name="connsiteX719" fmla="*/ 221272 w 7467600"/>
              <a:gd name="connsiteY719" fmla="*/ 1980766 h 6858000"/>
              <a:gd name="connsiteX720" fmla="*/ 116765 w 7467600"/>
              <a:gd name="connsiteY720" fmla="*/ 1911033 h 6858000"/>
              <a:gd name="connsiteX721" fmla="*/ 16405 w 7467600"/>
              <a:gd name="connsiteY721" fmla="*/ 1803412 h 6858000"/>
              <a:gd name="connsiteX722" fmla="*/ 0 w 7467600"/>
              <a:gd name="connsiteY722" fmla="*/ 1784777 h 6858000"/>
              <a:gd name="connsiteX723" fmla="*/ 0 w 7467600"/>
              <a:gd name="connsiteY723" fmla="*/ 1740082 h 6858000"/>
              <a:gd name="connsiteX724" fmla="*/ 39394 w 7467600"/>
              <a:gd name="connsiteY724" fmla="*/ 1784856 h 6858000"/>
              <a:gd name="connsiteX725" fmla="*/ 135813 w 7467600"/>
              <a:gd name="connsiteY725" fmla="*/ 1888838 h 6858000"/>
              <a:gd name="connsiteX726" fmla="*/ 242575 w 7467600"/>
              <a:gd name="connsiteY726" fmla="*/ 1958841 h 6858000"/>
              <a:gd name="connsiteX727" fmla="*/ 82197 w 7467600"/>
              <a:gd name="connsiteY727" fmla="*/ 1754826 h 6858000"/>
              <a:gd name="connsiteX728" fmla="*/ 0 w 7467600"/>
              <a:gd name="connsiteY728" fmla="*/ 1679650 h 6858000"/>
              <a:gd name="connsiteX729" fmla="*/ 0 w 7467600"/>
              <a:gd name="connsiteY729" fmla="*/ 1602463 h 6858000"/>
              <a:gd name="connsiteX730" fmla="*/ 84689 w 7467600"/>
              <a:gd name="connsiteY730" fmla="*/ 1677442 h 6858000"/>
              <a:gd name="connsiteX731" fmla="*/ 298437 w 7467600"/>
              <a:gd name="connsiteY731" fmla="*/ 1968019 h 6858000"/>
              <a:gd name="connsiteX732" fmla="*/ 227269 w 7467600"/>
              <a:gd name="connsiteY732" fmla="*/ 1114064 h 6858000"/>
              <a:gd name="connsiteX733" fmla="*/ 248003 w 7467600"/>
              <a:gd name="connsiteY733" fmla="*/ 1089613 h 6858000"/>
              <a:gd name="connsiteX734" fmla="*/ 427020 w 7467600"/>
              <a:gd name="connsiteY734" fmla="*/ 1619803 h 6858000"/>
              <a:gd name="connsiteX735" fmla="*/ 340345 w 7467600"/>
              <a:gd name="connsiteY735" fmla="*/ 2027739 h 6858000"/>
              <a:gd name="connsiteX736" fmla="*/ 360865 w 7467600"/>
              <a:gd name="connsiteY736" fmla="*/ 2044827 h 6858000"/>
              <a:gd name="connsiteX737" fmla="*/ 560414 w 7467600"/>
              <a:gd name="connsiteY737" fmla="*/ 2421457 h 6858000"/>
              <a:gd name="connsiteX738" fmla="*/ 1359703 w 7467600"/>
              <a:gd name="connsiteY738" fmla="*/ 2578554 h 6858000"/>
              <a:gd name="connsiteX739" fmla="*/ 1359422 w 7467600"/>
              <a:gd name="connsiteY739" fmla="*/ 2577994 h 6858000"/>
              <a:gd name="connsiteX740" fmla="*/ 828701 w 7467600"/>
              <a:gd name="connsiteY740" fmla="*/ 1839520 h 6858000"/>
              <a:gd name="connsiteX741" fmla="*/ 494427 w 7467600"/>
              <a:gd name="connsiteY741" fmla="*/ 1092333 h 6858000"/>
              <a:gd name="connsiteX742" fmla="*/ 506322 w 7467600"/>
              <a:gd name="connsiteY742" fmla="*/ 1020997 h 6858000"/>
              <a:gd name="connsiteX743" fmla="*/ 4570198 w 7467600"/>
              <a:gd name="connsiteY743" fmla="*/ 978081 h 6858000"/>
              <a:gd name="connsiteX744" fmla="*/ 4523691 w 7467600"/>
              <a:gd name="connsiteY744" fmla="*/ 1127776 h 6858000"/>
              <a:gd name="connsiteX745" fmla="*/ 4509875 w 7467600"/>
              <a:gd name="connsiteY745" fmla="*/ 1167552 h 6858000"/>
              <a:gd name="connsiteX746" fmla="*/ 4478168 w 7467600"/>
              <a:gd name="connsiteY746" fmla="*/ 1260735 h 6858000"/>
              <a:gd name="connsiteX747" fmla="*/ 4409309 w 7467600"/>
              <a:gd name="connsiteY747" fmla="*/ 1666996 h 6858000"/>
              <a:gd name="connsiteX748" fmla="*/ 4370031 w 7467600"/>
              <a:gd name="connsiteY748" fmla="*/ 1955666 h 6858000"/>
              <a:gd name="connsiteX749" fmla="*/ 4570198 w 7467600"/>
              <a:gd name="connsiteY749" fmla="*/ 978081 h 6858000"/>
              <a:gd name="connsiteX750" fmla="*/ 4557898 w 7467600"/>
              <a:gd name="connsiteY750" fmla="*/ 900011 h 6858000"/>
              <a:gd name="connsiteX751" fmla="*/ 4344840 w 7467600"/>
              <a:gd name="connsiteY751" fmla="*/ 1922038 h 6858000"/>
              <a:gd name="connsiteX752" fmla="*/ 4378710 w 7467600"/>
              <a:gd name="connsiteY752" fmla="*/ 1665516 h 6858000"/>
              <a:gd name="connsiteX753" fmla="*/ 4448798 w 7467600"/>
              <a:gd name="connsiteY753" fmla="*/ 1253024 h 6858000"/>
              <a:gd name="connsiteX754" fmla="*/ 4480315 w 7467600"/>
              <a:gd name="connsiteY754" fmla="*/ 1158454 h 6858000"/>
              <a:gd name="connsiteX755" fmla="*/ 4494133 w 7467600"/>
              <a:gd name="connsiteY755" fmla="*/ 1118676 h 6858000"/>
              <a:gd name="connsiteX756" fmla="*/ 4557898 w 7467600"/>
              <a:gd name="connsiteY756" fmla="*/ 900011 h 6858000"/>
              <a:gd name="connsiteX757" fmla="*/ 5870151 w 7467600"/>
              <a:gd name="connsiteY757" fmla="*/ 898890 h 6858000"/>
              <a:gd name="connsiteX758" fmla="*/ 5861335 w 7467600"/>
              <a:gd name="connsiteY758" fmla="*/ 899177 h 6858000"/>
              <a:gd name="connsiteX759" fmla="*/ 5843702 w 7467600"/>
              <a:gd name="connsiteY759" fmla="*/ 899748 h 6858000"/>
              <a:gd name="connsiteX760" fmla="*/ 5651107 w 7467600"/>
              <a:gd name="connsiteY760" fmla="*/ 920306 h 6858000"/>
              <a:gd name="connsiteX761" fmla="*/ 5459407 w 7467600"/>
              <a:gd name="connsiteY761" fmla="*/ 940975 h 6858000"/>
              <a:gd name="connsiteX762" fmla="*/ 5374846 w 7467600"/>
              <a:gd name="connsiteY762" fmla="*/ 941988 h 6858000"/>
              <a:gd name="connsiteX763" fmla="*/ 5256105 w 7467600"/>
              <a:gd name="connsiteY763" fmla="*/ 945632 h 6858000"/>
              <a:gd name="connsiteX764" fmla="*/ 5107071 w 7467600"/>
              <a:gd name="connsiteY764" fmla="*/ 969720 h 6858000"/>
              <a:gd name="connsiteX765" fmla="*/ 4998681 w 7467600"/>
              <a:gd name="connsiteY765" fmla="*/ 988771 h 6858000"/>
              <a:gd name="connsiteX766" fmla="*/ 5870151 w 7467600"/>
              <a:gd name="connsiteY766" fmla="*/ 898890 h 6858000"/>
              <a:gd name="connsiteX767" fmla="*/ 5504425 w 7467600"/>
              <a:gd name="connsiteY767" fmla="*/ 848067 h 6858000"/>
              <a:gd name="connsiteX768" fmla="*/ 4968849 w 7467600"/>
              <a:gd name="connsiteY768" fmla="*/ 962318 h 6858000"/>
              <a:gd name="connsiteX769" fmla="*/ 5104039 w 7467600"/>
              <a:gd name="connsiteY769" fmla="*/ 940634 h 6858000"/>
              <a:gd name="connsiteX770" fmla="*/ 5256311 w 7467600"/>
              <a:gd name="connsiteY770" fmla="*/ 916490 h 6858000"/>
              <a:gd name="connsiteX771" fmla="*/ 5377381 w 7467600"/>
              <a:gd name="connsiteY771" fmla="*/ 912671 h 6858000"/>
              <a:gd name="connsiteX772" fmla="*/ 5460148 w 7467600"/>
              <a:gd name="connsiteY772" fmla="*/ 911442 h 6858000"/>
              <a:gd name="connsiteX773" fmla="*/ 5648971 w 7467600"/>
              <a:gd name="connsiteY773" fmla="*/ 891331 h 6858000"/>
              <a:gd name="connsiteX774" fmla="*/ 5844807 w 7467600"/>
              <a:gd name="connsiteY774" fmla="*/ 870718 h 6858000"/>
              <a:gd name="connsiteX775" fmla="*/ 5862975 w 7467600"/>
              <a:gd name="connsiteY775" fmla="*/ 869756 h 6858000"/>
              <a:gd name="connsiteX776" fmla="*/ 5920887 w 7467600"/>
              <a:gd name="connsiteY776" fmla="*/ 865929 h 6858000"/>
              <a:gd name="connsiteX777" fmla="*/ 5504425 w 7467600"/>
              <a:gd name="connsiteY777" fmla="*/ 848067 h 6858000"/>
              <a:gd name="connsiteX778" fmla="*/ 3607114 w 7467600"/>
              <a:gd name="connsiteY778" fmla="*/ 467441 h 6858000"/>
              <a:gd name="connsiteX779" fmla="*/ 3296242 w 7467600"/>
              <a:gd name="connsiteY779" fmla="*/ 807991 h 6858000"/>
              <a:gd name="connsiteX780" fmla="*/ 3174674 w 7467600"/>
              <a:gd name="connsiteY780" fmla="*/ 919759 h 6858000"/>
              <a:gd name="connsiteX781" fmla="*/ 3042978 w 7467600"/>
              <a:gd name="connsiteY781" fmla="*/ 1054894 h 6858000"/>
              <a:gd name="connsiteX782" fmla="*/ 2968914 w 7467600"/>
              <a:gd name="connsiteY782" fmla="*/ 1133756 h 6858000"/>
              <a:gd name="connsiteX783" fmla="*/ 3103823 w 7467600"/>
              <a:gd name="connsiteY783" fmla="*/ 1026814 h 6858000"/>
              <a:gd name="connsiteX784" fmla="*/ 3607114 w 7467600"/>
              <a:gd name="connsiteY784" fmla="*/ 467441 h 6858000"/>
              <a:gd name="connsiteX785" fmla="*/ 3744487 w 7467600"/>
              <a:gd name="connsiteY785" fmla="*/ 383136 h 6858000"/>
              <a:gd name="connsiteX786" fmla="*/ 3970213 w 7467600"/>
              <a:gd name="connsiteY786" fmla="*/ 995559 h 6858000"/>
              <a:gd name="connsiteX787" fmla="*/ 3744487 w 7467600"/>
              <a:gd name="connsiteY787" fmla="*/ 383136 h 6858000"/>
              <a:gd name="connsiteX788" fmla="*/ 3624562 w 7467600"/>
              <a:gd name="connsiteY788" fmla="*/ 367041 h 6858000"/>
              <a:gd name="connsiteX789" fmla="*/ 3489712 w 7467600"/>
              <a:gd name="connsiteY789" fmla="*/ 485386 h 6858000"/>
              <a:gd name="connsiteX790" fmla="*/ 3182994 w 7467600"/>
              <a:gd name="connsiteY790" fmla="*/ 828265 h 6858000"/>
              <a:gd name="connsiteX791" fmla="*/ 2892114 w 7467600"/>
              <a:gd name="connsiteY791" fmla="*/ 1172635 h 6858000"/>
              <a:gd name="connsiteX792" fmla="*/ 3021459 w 7467600"/>
              <a:gd name="connsiteY792" fmla="*/ 1035385 h 6858000"/>
              <a:gd name="connsiteX793" fmla="*/ 3153873 w 7467600"/>
              <a:gd name="connsiteY793" fmla="*/ 898971 h 6858000"/>
              <a:gd name="connsiteX794" fmla="*/ 3276511 w 7467600"/>
              <a:gd name="connsiteY794" fmla="*/ 786423 h 6858000"/>
              <a:gd name="connsiteX795" fmla="*/ 3584154 w 7467600"/>
              <a:gd name="connsiteY795" fmla="*/ 448218 h 6858000"/>
              <a:gd name="connsiteX796" fmla="*/ 3624562 w 7467600"/>
              <a:gd name="connsiteY796" fmla="*/ 367041 h 6858000"/>
              <a:gd name="connsiteX797" fmla="*/ 3766672 w 7467600"/>
              <a:gd name="connsiteY797" fmla="*/ 359429 h 6858000"/>
              <a:gd name="connsiteX798" fmla="*/ 3996338 w 7467600"/>
              <a:gd name="connsiteY798" fmla="*/ 968237 h 6858000"/>
              <a:gd name="connsiteX799" fmla="*/ 3766672 w 7467600"/>
              <a:gd name="connsiteY799" fmla="*/ 359429 h 6858000"/>
              <a:gd name="connsiteX800" fmla="*/ 5805386 w 7467600"/>
              <a:gd name="connsiteY800" fmla="*/ 239240 h 6858000"/>
              <a:gd name="connsiteX801" fmla="*/ 5736947 w 7467600"/>
              <a:gd name="connsiteY801" fmla="*/ 261367 h 6858000"/>
              <a:gd name="connsiteX802" fmla="*/ 5427012 w 7467600"/>
              <a:gd name="connsiteY802" fmla="*/ 311272 h 6858000"/>
              <a:gd name="connsiteX803" fmla="*/ 5147818 w 7467600"/>
              <a:gd name="connsiteY803" fmla="*/ 322112 h 6858000"/>
              <a:gd name="connsiteX804" fmla="*/ 5060854 w 7467600"/>
              <a:gd name="connsiteY804" fmla="*/ 311882 h 6858000"/>
              <a:gd name="connsiteX805" fmla="*/ 4945989 w 7467600"/>
              <a:gd name="connsiteY805" fmla="*/ 300516 h 6858000"/>
              <a:gd name="connsiteX806" fmla="*/ 5410479 w 7467600"/>
              <a:gd name="connsiteY806" fmla="*/ 348434 h 6858000"/>
              <a:gd name="connsiteX807" fmla="*/ 5805386 w 7467600"/>
              <a:gd name="connsiteY807" fmla="*/ 239240 h 6858000"/>
              <a:gd name="connsiteX808" fmla="*/ 5905192 w 7467600"/>
              <a:gd name="connsiteY808" fmla="*/ 163079 h 6858000"/>
              <a:gd name="connsiteX809" fmla="*/ 5865655 w 7467600"/>
              <a:gd name="connsiteY809" fmla="*/ 171901 h 6858000"/>
              <a:gd name="connsiteX810" fmla="*/ 5259740 w 7467600"/>
              <a:gd name="connsiteY810" fmla="*/ 257013 h 6858000"/>
              <a:gd name="connsiteX811" fmla="*/ 5208466 w 7467600"/>
              <a:gd name="connsiteY811" fmla="*/ 257550 h 6858000"/>
              <a:gd name="connsiteX812" fmla="*/ 4980204 w 7467600"/>
              <a:gd name="connsiteY812" fmla="*/ 271903 h 6858000"/>
              <a:gd name="connsiteX813" fmla="*/ 5068068 w 7467600"/>
              <a:gd name="connsiteY813" fmla="*/ 282244 h 6858000"/>
              <a:gd name="connsiteX814" fmla="*/ 5153231 w 7467600"/>
              <a:gd name="connsiteY814" fmla="*/ 292240 h 6858000"/>
              <a:gd name="connsiteX815" fmla="*/ 5426491 w 7467600"/>
              <a:gd name="connsiteY815" fmla="*/ 281128 h 6858000"/>
              <a:gd name="connsiteX816" fmla="*/ 5731212 w 7467600"/>
              <a:gd name="connsiteY816" fmla="*/ 231951 h 6858000"/>
              <a:gd name="connsiteX817" fmla="*/ 5905192 w 7467600"/>
              <a:gd name="connsiteY817" fmla="*/ 163079 h 6858000"/>
              <a:gd name="connsiteX818" fmla="*/ 5944437 w 7467600"/>
              <a:gd name="connsiteY818" fmla="*/ 113829 h 6858000"/>
              <a:gd name="connsiteX819" fmla="*/ 5825032 w 7467600"/>
              <a:gd name="connsiteY819" fmla="*/ 146405 h 6858000"/>
              <a:gd name="connsiteX820" fmla="*/ 4955599 w 7467600"/>
              <a:gd name="connsiteY820" fmla="*/ 247008 h 6858000"/>
              <a:gd name="connsiteX821" fmla="*/ 5210104 w 7467600"/>
              <a:gd name="connsiteY821" fmla="*/ 228123 h 6858000"/>
              <a:gd name="connsiteX822" fmla="*/ 5261015 w 7467600"/>
              <a:gd name="connsiteY822" fmla="*/ 227087 h 6858000"/>
              <a:gd name="connsiteX823" fmla="*/ 5861181 w 7467600"/>
              <a:gd name="connsiteY823" fmla="*/ 143093 h 6858000"/>
              <a:gd name="connsiteX824" fmla="*/ 5961252 w 7467600"/>
              <a:gd name="connsiteY824" fmla="*/ 114820 h 6858000"/>
              <a:gd name="connsiteX825" fmla="*/ 5944437 w 7467600"/>
              <a:gd name="connsiteY825" fmla="*/ 113829 h 6858000"/>
              <a:gd name="connsiteX826" fmla="*/ 3882765 w 7467600"/>
              <a:gd name="connsiteY826" fmla="*/ 0 h 6858000"/>
              <a:gd name="connsiteX827" fmla="*/ 3995099 w 7467600"/>
              <a:gd name="connsiteY827" fmla="*/ 0 h 6858000"/>
              <a:gd name="connsiteX828" fmla="*/ 4163818 w 7467600"/>
              <a:gd name="connsiteY828" fmla="*/ 234104 h 6858000"/>
              <a:gd name="connsiteX829" fmla="*/ 4172099 w 7467600"/>
              <a:gd name="connsiteY829" fmla="*/ 234207 h 6858000"/>
              <a:gd name="connsiteX830" fmla="*/ 4784282 w 7467600"/>
              <a:gd name="connsiteY830" fmla="*/ 276561 h 6858000"/>
              <a:gd name="connsiteX831" fmla="*/ 4801687 w 7467600"/>
              <a:gd name="connsiteY831" fmla="*/ 267764 h 6858000"/>
              <a:gd name="connsiteX832" fmla="*/ 6082788 w 7467600"/>
              <a:gd name="connsiteY832" fmla="*/ 64119 h 6858000"/>
              <a:gd name="connsiteX833" fmla="*/ 6099442 w 7467600"/>
              <a:gd name="connsiteY833" fmla="*/ 82568 h 6858000"/>
              <a:gd name="connsiteX834" fmla="*/ 4804137 w 7467600"/>
              <a:gd name="connsiteY834" fmla="*/ 320931 h 6858000"/>
              <a:gd name="connsiteX835" fmla="*/ 4227047 w 7467600"/>
              <a:gd name="connsiteY835" fmla="*/ 313415 h 6858000"/>
              <a:gd name="connsiteX836" fmla="*/ 4346041 w 7467600"/>
              <a:gd name="connsiteY836" fmla="*/ 456086 h 6858000"/>
              <a:gd name="connsiteX837" fmla="*/ 4870967 w 7467600"/>
              <a:gd name="connsiteY837" fmla="*/ 963061 h 6858000"/>
              <a:gd name="connsiteX838" fmla="*/ 4889647 w 7467600"/>
              <a:gd name="connsiteY838" fmla="*/ 957147 h 6858000"/>
              <a:gd name="connsiteX839" fmla="*/ 5422504 w 7467600"/>
              <a:gd name="connsiteY839" fmla="*/ 805191 h 6858000"/>
              <a:gd name="connsiteX840" fmla="*/ 6087656 w 7467600"/>
              <a:gd name="connsiteY840" fmla="*/ 826703 h 6858000"/>
              <a:gd name="connsiteX841" fmla="*/ 6058717 w 7467600"/>
              <a:gd name="connsiteY841" fmla="*/ 865992 h 6858000"/>
              <a:gd name="connsiteX842" fmla="*/ 4974153 w 7467600"/>
              <a:gd name="connsiteY842" fmla="*/ 1045456 h 6858000"/>
              <a:gd name="connsiteX843" fmla="*/ 5627835 w 7467600"/>
              <a:gd name="connsiteY843" fmla="*/ 1472077 h 6858000"/>
              <a:gd name="connsiteX844" fmla="*/ 5629817 w 7467600"/>
              <a:gd name="connsiteY844" fmla="*/ 1471412 h 6858000"/>
              <a:gd name="connsiteX845" fmla="*/ 5634124 w 7467600"/>
              <a:gd name="connsiteY845" fmla="*/ 1470572 h 6858000"/>
              <a:gd name="connsiteX846" fmla="*/ 5755832 w 7467600"/>
              <a:gd name="connsiteY846" fmla="*/ 1383886 h 6858000"/>
              <a:gd name="connsiteX847" fmla="*/ 6014186 w 7467600"/>
              <a:gd name="connsiteY847" fmla="*/ 1279799 h 6858000"/>
              <a:gd name="connsiteX848" fmla="*/ 6901619 w 7467600"/>
              <a:gd name="connsiteY848" fmla="*/ 1047874 h 6858000"/>
              <a:gd name="connsiteX849" fmla="*/ 6931566 w 7467600"/>
              <a:gd name="connsiteY849" fmla="*/ 1062034 h 6858000"/>
              <a:gd name="connsiteX850" fmla="*/ 5790982 w 7467600"/>
              <a:gd name="connsiteY850" fmla="*/ 1561380 h 6858000"/>
              <a:gd name="connsiteX851" fmla="*/ 6188971 w 7467600"/>
              <a:gd name="connsiteY851" fmla="*/ 1755168 h 6858000"/>
              <a:gd name="connsiteX852" fmla="*/ 6202446 w 7467600"/>
              <a:gd name="connsiteY852" fmla="*/ 1752268 h 6858000"/>
              <a:gd name="connsiteX853" fmla="*/ 7179560 w 7467600"/>
              <a:gd name="connsiteY853" fmla="*/ 1467551 h 6858000"/>
              <a:gd name="connsiteX854" fmla="*/ 7158730 w 7467600"/>
              <a:gd name="connsiteY854" fmla="*/ 1507835 h 6858000"/>
              <a:gd name="connsiteX855" fmla="*/ 6326959 w 7467600"/>
              <a:gd name="connsiteY855" fmla="*/ 1817686 h 6858000"/>
              <a:gd name="connsiteX856" fmla="*/ 6537433 w 7467600"/>
              <a:gd name="connsiteY856" fmla="*/ 1907790 h 6858000"/>
              <a:gd name="connsiteX857" fmla="*/ 6550221 w 7467600"/>
              <a:gd name="connsiteY857" fmla="*/ 1910729 h 6858000"/>
              <a:gd name="connsiteX858" fmla="*/ 6964438 w 7467600"/>
              <a:gd name="connsiteY858" fmla="*/ 2209505 h 6858000"/>
              <a:gd name="connsiteX859" fmla="*/ 7367862 w 7467600"/>
              <a:gd name="connsiteY859" fmla="*/ 2806833 h 6858000"/>
              <a:gd name="connsiteX860" fmla="*/ 7364329 w 7467600"/>
              <a:gd name="connsiteY860" fmla="*/ 2826907 h 6858000"/>
              <a:gd name="connsiteX861" fmla="*/ 7290545 w 7467600"/>
              <a:gd name="connsiteY861" fmla="*/ 2850663 h 6858000"/>
              <a:gd name="connsiteX862" fmla="*/ 6472036 w 7467600"/>
              <a:gd name="connsiteY862" fmla="*/ 1959003 h 6858000"/>
              <a:gd name="connsiteX863" fmla="*/ 5792897 w 7467600"/>
              <a:gd name="connsiteY863" fmla="*/ 1647747 h 6858000"/>
              <a:gd name="connsiteX864" fmla="*/ 5842751 w 7467600"/>
              <a:gd name="connsiteY864" fmla="*/ 1816112 h 6858000"/>
              <a:gd name="connsiteX865" fmla="*/ 5847424 w 7467600"/>
              <a:gd name="connsiteY865" fmla="*/ 1815776 h 6858000"/>
              <a:gd name="connsiteX866" fmla="*/ 6399821 w 7467600"/>
              <a:gd name="connsiteY866" fmla="*/ 2344799 h 6858000"/>
              <a:gd name="connsiteX867" fmla="*/ 6323232 w 7467600"/>
              <a:gd name="connsiteY867" fmla="*/ 2389634 h 6858000"/>
              <a:gd name="connsiteX868" fmla="*/ 5942958 w 7467600"/>
              <a:gd name="connsiteY868" fmla="*/ 2077708 h 6858000"/>
              <a:gd name="connsiteX869" fmla="*/ 5921559 w 7467600"/>
              <a:gd name="connsiteY869" fmla="*/ 2378596 h 6858000"/>
              <a:gd name="connsiteX870" fmla="*/ 5817651 w 7467600"/>
              <a:gd name="connsiteY870" fmla="*/ 3023919 h 6858000"/>
              <a:gd name="connsiteX871" fmla="*/ 5729634 w 7467600"/>
              <a:gd name="connsiteY871" fmla="*/ 3051849 h 6858000"/>
              <a:gd name="connsiteX872" fmla="*/ 5611018 w 7467600"/>
              <a:gd name="connsiteY872" fmla="*/ 2316769 h 6858000"/>
              <a:gd name="connsiteX873" fmla="*/ 5687608 w 7467600"/>
              <a:gd name="connsiteY873" fmla="*/ 2039972 h 6858000"/>
              <a:gd name="connsiteX874" fmla="*/ 5657554 w 7467600"/>
              <a:gd name="connsiteY874" fmla="*/ 1576445 h 6858000"/>
              <a:gd name="connsiteX875" fmla="*/ 5150475 w 7467600"/>
              <a:gd name="connsiteY875" fmla="*/ 1274012 h 6858000"/>
              <a:gd name="connsiteX876" fmla="*/ 5349142 w 7467600"/>
              <a:gd name="connsiteY876" fmla="*/ 2204405 h 6858000"/>
              <a:gd name="connsiteX877" fmla="*/ 5262214 w 7467600"/>
              <a:gd name="connsiteY877" fmla="*/ 2233836 h 6858000"/>
              <a:gd name="connsiteX878" fmla="*/ 4981539 w 7467600"/>
              <a:gd name="connsiteY878" fmla="*/ 1542201 h 6858000"/>
              <a:gd name="connsiteX879" fmla="*/ 4958461 w 7467600"/>
              <a:gd name="connsiteY879" fmla="*/ 1136957 h 6858000"/>
              <a:gd name="connsiteX880" fmla="*/ 4655015 w 7467600"/>
              <a:gd name="connsiteY880" fmla="*/ 891426 h 6858000"/>
              <a:gd name="connsiteX881" fmla="*/ 4348002 w 7467600"/>
              <a:gd name="connsiteY881" fmla="*/ 2205895 h 6858000"/>
              <a:gd name="connsiteX882" fmla="*/ 4262250 w 7467600"/>
              <a:gd name="connsiteY882" fmla="*/ 2219972 h 6858000"/>
              <a:gd name="connsiteX883" fmla="*/ 4550611 w 7467600"/>
              <a:gd name="connsiteY883" fmla="*/ 817540 h 6858000"/>
              <a:gd name="connsiteX884" fmla="*/ 4564418 w 7467600"/>
              <a:gd name="connsiteY884" fmla="*/ 808293 h 6858000"/>
              <a:gd name="connsiteX885" fmla="*/ 4266388 w 7467600"/>
              <a:gd name="connsiteY885" fmla="*/ 500083 h 6858000"/>
              <a:gd name="connsiteX886" fmla="*/ 4032842 w 7467600"/>
              <a:gd name="connsiteY886" fmla="*/ 211809 h 6858000"/>
              <a:gd name="connsiteX887" fmla="*/ 3882765 w 7467600"/>
              <a:gd name="connsiteY887" fmla="*/ 0 h 6858000"/>
              <a:gd name="connsiteX888" fmla="*/ 3721337 w 7467600"/>
              <a:gd name="connsiteY888" fmla="*/ 0 h 6858000"/>
              <a:gd name="connsiteX889" fmla="*/ 3797544 w 7467600"/>
              <a:gd name="connsiteY889" fmla="*/ 0 h 6858000"/>
              <a:gd name="connsiteX890" fmla="*/ 3775734 w 7467600"/>
              <a:gd name="connsiteY890" fmla="*/ 95131 h 6858000"/>
              <a:gd name="connsiteX891" fmla="*/ 3724807 w 7467600"/>
              <a:gd name="connsiteY891" fmla="*/ 272257 h 6858000"/>
              <a:gd name="connsiteX892" fmla="*/ 3726844 w 7467600"/>
              <a:gd name="connsiteY892" fmla="*/ 282988 h 6858000"/>
              <a:gd name="connsiteX893" fmla="*/ 3742664 w 7467600"/>
              <a:gd name="connsiteY893" fmla="*/ 279918 h 6858000"/>
              <a:gd name="connsiteX894" fmla="*/ 4103910 w 7467600"/>
              <a:gd name="connsiteY894" fmla="*/ 1161917 h 6858000"/>
              <a:gd name="connsiteX895" fmla="*/ 4020269 w 7467600"/>
              <a:gd name="connsiteY895" fmla="*/ 1200406 h 6858000"/>
              <a:gd name="connsiteX896" fmla="*/ 3674882 w 7467600"/>
              <a:gd name="connsiteY896" fmla="*/ 488524 h 6858000"/>
              <a:gd name="connsiteX897" fmla="*/ 3132682 w 7467600"/>
              <a:gd name="connsiteY897" fmla="*/ 1072284 h 6858000"/>
              <a:gd name="connsiteX898" fmla="*/ 2716346 w 7467600"/>
              <a:gd name="connsiteY898" fmla="*/ 1276376 h 6858000"/>
              <a:gd name="connsiteX899" fmla="*/ 2716772 w 7467600"/>
              <a:gd name="connsiteY899" fmla="*/ 1255462 h 6858000"/>
              <a:gd name="connsiteX900" fmla="*/ 3471096 w 7467600"/>
              <a:gd name="connsiteY900" fmla="*/ 437072 h 6858000"/>
              <a:gd name="connsiteX901" fmla="*/ 3639057 w 7467600"/>
              <a:gd name="connsiteY901" fmla="*/ 286334 h 6858000"/>
              <a:gd name="connsiteX902" fmla="*/ 3640309 w 7467600"/>
              <a:gd name="connsiteY902" fmla="*/ 284664 h 6858000"/>
              <a:gd name="connsiteX903" fmla="*/ 3646022 w 7467600"/>
              <a:gd name="connsiteY903" fmla="*/ 276711 h 6858000"/>
              <a:gd name="connsiteX904" fmla="*/ 3707943 w 7467600"/>
              <a:gd name="connsiteY904" fmla="*/ 65958 h 6858000"/>
              <a:gd name="connsiteX905" fmla="*/ 3721337 w 7467600"/>
              <a:gd name="connsiteY905" fmla="*/ 0 h 6858000"/>
              <a:gd name="connsiteX906" fmla="*/ 2867960 w 7467600"/>
              <a:gd name="connsiteY906" fmla="*/ 0 h 6858000"/>
              <a:gd name="connsiteX907" fmla="*/ 2926351 w 7467600"/>
              <a:gd name="connsiteY907" fmla="*/ 0 h 6858000"/>
              <a:gd name="connsiteX908" fmla="*/ 2902823 w 7467600"/>
              <a:gd name="connsiteY908" fmla="*/ 262929 h 6858000"/>
              <a:gd name="connsiteX909" fmla="*/ 2940663 w 7467600"/>
              <a:gd name="connsiteY909" fmla="*/ 140884 h 6858000"/>
              <a:gd name="connsiteX910" fmla="*/ 2947039 w 7467600"/>
              <a:gd name="connsiteY910" fmla="*/ 122524 h 6858000"/>
              <a:gd name="connsiteX911" fmla="*/ 2984316 w 7467600"/>
              <a:gd name="connsiteY911" fmla="*/ 0 h 6858000"/>
              <a:gd name="connsiteX912" fmla="*/ 3016114 w 7467600"/>
              <a:gd name="connsiteY912" fmla="*/ 0 h 6858000"/>
              <a:gd name="connsiteX913" fmla="*/ 2979949 w 7467600"/>
              <a:gd name="connsiteY913" fmla="*/ 119274 h 6858000"/>
              <a:gd name="connsiteX914" fmla="*/ 3023879 w 7467600"/>
              <a:gd name="connsiteY914" fmla="*/ 0 h 6858000"/>
              <a:gd name="connsiteX915" fmla="*/ 3105400 w 7467600"/>
              <a:gd name="connsiteY915" fmla="*/ 0 h 6858000"/>
              <a:gd name="connsiteX916" fmla="*/ 3094669 w 7467600"/>
              <a:gd name="connsiteY916" fmla="*/ 30308 h 6858000"/>
              <a:gd name="connsiteX917" fmla="*/ 2901945 w 7467600"/>
              <a:gd name="connsiteY917" fmla="*/ 466538 h 6858000"/>
              <a:gd name="connsiteX918" fmla="*/ 2815209 w 7467600"/>
              <a:gd name="connsiteY918" fmla="*/ 497361 h 6858000"/>
              <a:gd name="connsiteX919" fmla="*/ 2844845 w 7467600"/>
              <a:gd name="connsiteY919" fmla="*/ 127638 h 6858000"/>
              <a:gd name="connsiteX920" fmla="*/ 2867960 w 7467600"/>
              <a:gd name="connsiteY920" fmla="*/ 0 h 6858000"/>
              <a:gd name="connsiteX921" fmla="*/ 1057230 w 7467600"/>
              <a:gd name="connsiteY921" fmla="*/ 0 h 6858000"/>
              <a:gd name="connsiteX922" fmla="*/ 1111003 w 7467600"/>
              <a:gd name="connsiteY922" fmla="*/ 0 h 6858000"/>
              <a:gd name="connsiteX923" fmla="*/ 1125553 w 7467600"/>
              <a:gd name="connsiteY923" fmla="*/ 52588 h 6858000"/>
              <a:gd name="connsiteX924" fmla="*/ 1304276 w 7467600"/>
              <a:gd name="connsiteY924" fmla="*/ 476275 h 6858000"/>
              <a:gd name="connsiteX925" fmla="*/ 1492066 w 7467600"/>
              <a:gd name="connsiteY925" fmla="*/ 886333 h 6858000"/>
              <a:gd name="connsiteX926" fmla="*/ 1423698 w 7467600"/>
              <a:gd name="connsiteY926" fmla="*/ 710817 h 6858000"/>
              <a:gd name="connsiteX927" fmla="*/ 1357609 w 7467600"/>
              <a:gd name="connsiteY927" fmla="*/ 532892 h 6858000"/>
              <a:gd name="connsiteX928" fmla="*/ 1309550 w 7467600"/>
              <a:gd name="connsiteY928" fmla="*/ 374031 h 6858000"/>
              <a:gd name="connsiteX929" fmla="*/ 1193673 w 7467600"/>
              <a:gd name="connsiteY929" fmla="*/ 49533 h 6858000"/>
              <a:gd name="connsiteX930" fmla="*/ 1164391 w 7467600"/>
              <a:gd name="connsiteY930" fmla="*/ 0 h 6858000"/>
              <a:gd name="connsiteX931" fmla="*/ 1200666 w 7467600"/>
              <a:gd name="connsiteY931" fmla="*/ 0 h 6858000"/>
              <a:gd name="connsiteX932" fmla="*/ 1223408 w 7467600"/>
              <a:gd name="connsiteY932" fmla="*/ 38996 h 6858000"/>
              <a:gd name="connsiteX933" fmla="*/ 1339635 w 7467600"/>
              <a:gd name="connsiteY933" fmla="*/ 365517 h 6858000"/>
              <a:gd name="connsiteX934" fmla="*/ 1387469 w 7467600"/>
              <a:gd name="connsiteY934" fmla="*/ 523079 h 6858000"/>
              <a:gd name="connsiteX935" fmla="*/ 1452685 w 7467600"/>
              <a:gd name="connsiteY935" fmla="*/ 699806 h 6858000"/>
              <a:gd name="connsiteX936" fmla="*/ 1492092 w 7467600"/>
              <a:gd name="connsiteY936" fmla="*/ 800424 h 6858000"/>
              <a:gd name="connsiteX937" fmla="*/ 1455302 w 7467600"/>
              <a:gd name="connsiteY937" fmla="*/ 632913 h 6858000"/>
              <a:gd name="connsiteX938" fmla="*/ 1222336 w 7467600"/>
              <a:gd name="connsiteY938" fmla="*/ 9480 h 6858000"/>
              <a:gd name="connsiteX939" fmla="*/ 1214634 w 7467600"/>
              <a:gd name="connsiteY939" fmla="*/ 0 h 6858000"/>
              <a:gd name="connsiteX940" fmla="*/ 1289827 w 7467600"/>
              <a:gd name="connsiteY940" fmla="*/ 0 h 6858000"/>
              <a:gd name="connsiteX941" fmla="*/ 1321076 w 7467600"/>
              <a:gd name="connsiteY941" fmla="*/ 59722 h 6858000"/>
              <a:gd name="connsiteX942" fmla="*/ 1512579 w 7467600"/>
              <a:gd name="connsiteY942" fmla="*/ 626441 h 6858000"/>
              <a:gd name="connsiteX943" fmla="*/ 1506076 w 7467600"/>
              <a:gd name="connsiteY943" fmla="*/ 1089289 h 6858000"/>
              <a:gd name="connsiteX944" fmla="*/ 1486346 w 7467600"/>
              <a:gd name="connsiteY944" fmla="*/ 1079919 h 6858000"/>
              <a:gd name="connsiteX945" fmla="*/ 1070511 w 7467600"/>
              <a:gd name="connsiteY945" fmla="*/ 48609 h 6858000"/>
              <a:gd name="connsiteX946" fmla="*/ 1057230 w 7467600"/>
              <a:gd name="connsiteY946" fmla="*/ 0 h 6858000"/>
              <a:gd name="connsiteX947" fmla="*/ 43151 w 7467600"/>
              <a:gd name="connsiteY947" fmla="*/ 0 h 6858000"/>
              <a:gd name="connsiteX948" fmla="*/ 95283 w 7467600"/>
              <a:gd name="connsiteY948" fmla="*/ 0 h 6858000"/>
              <a:gd name="connsiteX949" fmla="*/ 300708 w 7467600"/>
              <a:gd name="connsiteY949" fmla="*/ 154571 h 6858000"/>
              <a:gd name="connsiteX950" fmla="*/ 530414 w 7467600"/>
              <a:gd name="connsiteY950" fmla="*/ 354673 h 6858000"/>
              <a:gd name="connsiteX951" fmla="*/ 333785 w 7467600"/>
              <a:gd name="connsiteY951" fmla="*/ 161564 h 6858000"/>
              <a:gd name="connsiteX952" fmla="*/ 147005 w 7467600"/>
              <a:gd name="connsiteY952" fmla="*/ 0 h 6858000"/>
              <a:gd name="connsiteX953" fmla="*/ 272509 w 7467600"/>
              <a:gd name="connsiteY953" fmla="*/ 0 h 6858000"/>
              <a:gd name="connsiteX954" fmla="*/ 326276 w 7467600"/>
              <a:gd name="connsiteY954" fmla="*/ 45847 h 6858000"/>
              <a:gd name="connsiteX955" fmla="*/ 823759 w 7467600"/>
              <a:gd name="connsiteY955" fmla="*/ 574145 h 6858000"/>
              <a:gd name="connsiteX956" fmla="*/ 811254 w 7467600"/>
              <a:gd name="connsiteY956" fmla="*/ 665546 h 6858000"/>
              <a:gd name="connsiteX957" fmla="*/ 154042 w 7467600"/>
              <a:gd name="connsiteY957" fmla="*/ 261522 h 6858000"/>
              <a:gd name="connsiteX958" fmla="*/ 13550 w 7467600"/>
              <a:gd name="connsiteY958" fmla="*/ 158423 h 6858000"/>
              <a:gd name="connsiteX959" fmla="*/ 0 w 7467600"/>
              <a:gd name="connsiteY959" fmla="*/ 146618 h 6858000"/>
              <a:gd name="connsiteX960" fmla="*/ 0 w 7467600"/>
              <a:gd name="connsiteY960" fmla="*/ 59161 h 6858000"/>
              <a:gd name="connsiteX961" fmla="*/ 45427 w 7467600"/>
              <a:gd name="connsiteY961" fmla="*/ 101078 h 6858000"/>
              <a:gd name="connsiteX962" fmla="*/ 630103 w 7467600"/>
              <a:gd name="connsiteY962" fmla="*/ 485885 h 6858000"/>
              <a:gd name="connsiteX963" fmla="*/ 532040 w 7467600"/>
              <a:gd name="connsiteY963" fmla="*/ 399359 h 6858000"/>
              <a:gd name="connsiteX964" fmla="*/ 517618 w 7467600"/>
              <a:gd name="connsiteY964" fmla="*/ 385726 h 6858000"/>
              <a:gd name="connsiteX965" fmla="*/ 285074 w 7467600"/>
              <a:gd name="connsiteY965" fmla="*/ 182755 h 6858000"/>
              <a:gd name="connsiteX966" fmla="*/ 43151 w 7467600"/>
              <a:gd name="connsiteY96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379510 w 7467600"/>
              <a:gd name="connsiteY75" fmla="*/ 5755454 h 6858000"/>
              <a:gd name="connsiteX76" fmla="*/ 7467600 w 7467600"/>
              <a:gd name="connsiteY76" fmla="*/ 6012219 h 6858000"/>
              <a:gd name="connsiteX77" fmla="*/ 7356878 w 7467600"/>
              <a:gd name="connsiteY77" fmla="*/ 5981332 h 6858000"/>
              <a:gd name="connsiteX78" fmla="*/ 7467600 w 7467600"/>
              <a:gd name="connsiteY78" fmla="*/ 6117703 h 6858000"/>
              <a:gd name="connsiteX79" fmla="*/ 7467600 w 7467600"/>
              <a:gd name="connsiteY79" fmla="*/ 6163634 h 6858000"/>
              <a:gd name="connsiteX80" fmla="*/ 7403637 w 7467600"/>
              <a:gd name="connsiteY80" fmla="*/ 6083957 h 6858000"/>
              <a:gd name="connsiteX81" fmla="*/ 7254615 w 7467600"/>
              <a:gd name="connsiteY81" fmla="*/ 5911918 h 6858000"/>
              <a:gd name="connsiteX82" fmla="*/ 7312589 w 7467600"/>
              <a:gd name="connsiteY82" fmla="*/ 5982309 h 6858000"/>
              <a:gd name="connsiteX83" fmla="*/ 7448321 w 7467600"/>
              <a:gd name="connsiteY83" fmla="*/ 6190991 h 6858000"/>
              <a:gd name="connsiteX84" fmla="*/ 7467600 w 7467600"/>
              <a:gd name="connsiteY84" fmla="*/ 6221686 h 6858000"/>
              <a:gd name="connsiteX85" fmla="*/ 7467600 w 7467600"/>
              <a:gd name="connsiteY85" fmla="*/ 6334256 h 6858000"/>
              <a:gd name="connsiteX86" fmla="*/ 7454976 w 7467600"/>
              <a:gd name="connsiteY86" fmla="*/ 6318297 h 6858000"/>
              <a:gd name="connsiteX87" fmla="*/ 1456157 w 7467600"/>
              <a:gd name="connsiteY87" fmla="*/ 5371404 h 6858000"/>
              <a:gd name="connsiteX88" fmla="*/ 1244432 w 7467600"/>
              <a:gd name="connsiteY88" fmla="*/ 5385601 h 6858000"/>
              <a:gd name="connsiteX89" fmla="*/ 973990 w 7467600"/>
              <a:gd name="connsiteY89" fmla="*/ 5424940 h 6858000"/>
              <a:gd name="connsiteX90" fmla="*/ 1103809 w 7467600"/>
              <a:gd name="connsiteY90" fmla="*/ 5433720 h 6858000"/>
              <a:gd name="connsiteX91" fmla="*/ 1123454 w 7467600"/>
              <a:gd name="connsiteY91" fmla="*/ 5435727 h 6858000"/>
              <a:gd name="connsiteX92" fmla="*/ 1737017 w 7467600"/>
              <a:gd name="connsiteY92" fmla="*/ 5452183 h 6858000"/>
              <a:gd name="connsiteX93" fmla="*/ 1824397 w 7467600"/>
              <a:gd name="connsiteY93" fmla="*/ 5447757 h 6858000"/>
              <a:gd name="connsiteX94" fmla="*/ 2070059 w 7467600"/>
              <a:gd name="connsiteY94" fmla="*/ 5441660 h 6858000"/>
              <a:gd name="connsiteX95" fmla="*/ 1456157 w 7467600"/>
              <a:gd name="connsiteY95" fmla="*/ 5371404 h 6858000"/>
              <a:gd name="connsiteX96" fmla="*/ 4988186 w 7467600"/>
              <a:gd name="connsiteY96" fmla="*/ 5216467 h 6858000"/>
              <a:gd name="connsiteX97" fmla="*/ 4777334 w 7467600"/>
              <a:gd name="connsiteY97" fmla="*/ 5406072 h 6858000"/>
              <a:gd name="connsiteX98" fmla="*/ 4718341 w 7467600"/>
              <a:gd name="connsiteY98" fmla="*/ 5468043 h 6858000"/>
              <a:gd name="connsiteX99" fmla="*/ 4604655 w 7467600"/>
              <a:gd name="connsiteY99" fmla="*/ 5583434 h 6858000"/>
              <a:gd name="connsiteX100" fmla="*/ 4565074 w 7467600"/>
              <a:gd name="connsiteY100" fmla="*/ 5618550 h 6858000"/>
              <a:gd name="connsiteX101" fmla="*/ 4988186 w 7467600"/>
              <a:gd name="connsiteY101" fmla="*/ 5216467 h 6858000"/>
              <a:gd name="connsiteX102" fmla="*/ 4978032 w 7467600"/>
              <a:gd name="connsiteY102" fmla="*/ 5183809 h 6858000"/>
              <a:gd name="connsiteX103" fmla="*/ 4463413 w 7467600"/>
              <a:gd name="connsiteY103" fmla="*/ 5615162 h 6858000"/>
              <a:gd name="connsiteX104" fmla="*/ 4358134 w 7467600"/>
              <a:gd name="connsiteY104" fmla="*/ 5742791 h 6858000"/>
              <a:gd name="connsiteX105" fmla="*/ 4376219 w 7467600"/>
              <a:gd name="connsiteY105" fmla="*/ 5729027 h 6858000"/>
              <a:gd name="connsiteX106" fmla="*/ 4582340 w 7467600"/>
              <a:gd name="connsiteY106" fmla="*/ 5561037 h 6858000"/>
              <a:gd name="connsiteX107" fmla="*/ 4694684 w 7467600"/>
              <a:gd name="connsiteY107" fmla="*/ 5447098 h 6858000"/>
              <a:gd name="connsiteX108" fmla="*/ 4754123 w 7467600"/>
              <a:gd name="connsiteY108" fmla="*/ 5384643 h 6858000"/>
              <a:gd name="connsiteX109" fmla="*/ 4978032 w 7467600"/>
              <a:gd name="connsiteY109" fmla="*/ 5183809 h 6858000"/>
              <a:gd name="connsiteX110" fmla="*/ 1903353 w 7467600"/>
              <a:gd name="connsiteY110" fmla="*/ 5044827 h 6858000"/>
              <a:gd name="connsiteX111" fmla="*/ 1936931 w 7467600"/>
              <a:gd name="connsiteY111" fmla="*/ 5093954 h 6858000"/>
              <a:gd name="connsiteX112" fmla="*/ 2195868 w 7467600"/>
              <a:gd name="connsiteY112" fmla="*/ 5396574 h 6858000"/>
              <a:gd name="connsiteX113" fmla="*/ 2088852 w 7467600"/>
              <a:gd name="connsiteY113" fmla="*/ 5166123 h 6858000"/>
              <a:gd name="connsiteX114" fmla="*/ 1958241 w 7467600"/>
              <a:gd name="connsiteY114" fmla="*/ 5067955 h 6858000"/>
              <a:gd name="connsiteX115" fmla="*/ 1903353 w 7467600"/>
              <a:gd name="connsiteY115" fmla="*/ 5044827 h 6858000"/>
              <a:gd name="connsiteX116" fmla="*/ 1979378 w 7467600"/>
              <a:gd name="connsiteY116" fmla="*/ 4769504 h 6858000"/>
              <a:gd name="connsiteX117" fmla="*/ 2882120 w 7467600"/>
              <a:gd name="connsiteY117" fmla="*/ 5064547 h 6858000"/>
              <a:gd name="connsiteX118" fmla="*/ 2793103 w 7467600"/>
              <a:gd name="connsiteY118" fmla="*/ 5039699 h 6858000"/>
              <a:gd name="connsiteX119" fmla="*/ 2770041 w 7467600"/>
              <a:gd name="connsiteY119" fmla="*/ 5033634 h 6858000"/>
              <a:gd name="connsiteX120" fmla="*/ 1979378 w 7467600"/>
              <a:gd name="connsiteY120" fmla="*/ 4769504 h 6858000"/>
              <a:gd name="connsiteX121" fmla="*/ 1927410 w 7467600"/>
              <a:gd name="connsiteY121" fmla="*/ 4716164 h 6858000"/>
              <a:gd name="connsiteX122" fmla="*/ 1959587 w 7467600"/>
              <a:gd name="connsiteY122" fmla="*/ 4728849 h 6858000"/>
              <a:gd name="connsiteX123" fmla="*/ 2777707 w 7467600"/>
              <a:gd name="connsiteY123" fmla="*/ 5003991 h 6858000"/>
              <a:gd name="connsiteX124" fmla="*/ 2800768 w 7467600"/>
              <a:gd name="connsiteY124" fmla="*/ 5010056 h 6858000"/>
              <a:gd name="connsiteX125" fmla="*/ 2879408 w 7467600"/>
              <a:gd name="connsiteY125" fmla="*/ 5031590 h 6858000"/>
              <a:gd name="connsiteX126" fmla="*/ 2862295 w 7467600"/>
              <a:gd name="connsiteY126" fmla="*/ 5022958 h 6858000"/>
              <a:gd name="connsiteX127" fmla="*/ 2813343 w 7467600"/>
              <a:gd name="connsiteY127" fmla="*/ 4998369 h 6858000"/>
              <a:gd name="connsiteX128" fmla="*/ 2646245 w 7467600"/>
              <a:gd name="connsiteY128" fmla="*/ 4930999 h 6858000"/>
              <a:gd name="connsiteX129" fmla="*/ 1999243 w 7467600"/>
              <a:gd name="connsiteY129" fmla="*/ 4730524 h 6858000"/>
              <a:gd name="connsiteX130" fmla="*/ 1979527 w 7467600"/>
              <a:gd name="connsiteY130" fmla="*/ 4726651 h 6858000"/>
              <a:gd name="connsiteX131" fmla="*/ 1927410 w 7467600"/>
              <a:gd name="connsiteY131" fmla="*/ 4716164 h 6858000"/>
              <a:gd name="connsiteX132" fmla="*/ 1997014 w 7467600"/>
              <a:gd name="connsiteY132" fmla="*/ 4698007 h 6858000"/>
              <a:gd name="connsiteX133" fmla="*/ 2005458 w 7467600"/>
              <a:gd name="connsiteY133" fmla="*/ 4699540 h 6858000"/>
              <a:gd name="connsiteX134" fmla="*/ 2657186 w 7467600"/>
              <a:gd name="connsiteY134" fmla="*/ 4901687 h 6858000"/>
              <a:gd name="connsiteX135" fmla="*/ 2826662 w 7467600"/>
              <a:gd name="connsiteY135" fmla="*/ 4970362 h 6858000"/>
              <a:gd name="connsiteX136" fmla="*/ 2876100 w 7467600"/>
              <a:gd name="connsiteY136" fmla="*/ 4995397 h 6858000"/>
              <a:gd name="connsiteX137" fmla="*/ 3042600 w 7467600"/>
              <a:gd name="connsiteY137" fmla="*/ 5059532 h 6858000"/>
              <a:gd name="connsiteX138" fmla="*/ 1997014 w 7467600"/>
              <a:gd name="connsiteY138" fmla="*/ 4698007 h 6858000"/>
              <a:gd name="connsiteX139" fmla="*/ 2305292 w 7467600"/>
              <a:gd name="connsiteY139" fmla="*/ 4219492 h 6858000"/>
              <a:gd name="connsiteX140" fmla="*/ 3360922 w 7467600"/>
              <a:gd name="connsiteY140" fmla="*/ 4529373 h 6858000"/>
              <a:gd name="connsiteX141" fmla="*/ 3492420 w 7467600"/>
              <a:gd name="connsiteY141" fmla="*/ 4510145 h 6858000"/>
              <a:gd name="connsiteX142" fmla="*/ 3364086 w 7467600"/>
              <a:gd name="connsiteY142" fmla="*/ 4480340 h 6858000"/>
              <a:gd name="connsiteX143" fmla="*/ 3225818 w 7467600"/>
              <a:gd name="connsiteY143" fmla="*/ 4411822 h 6858000"/>
              <a:gd name="connsiteX144" fmla="*/ 3129696 w 7467600"/>
              <a:gd name="connsiteY144" fmla="*/ 4360704 h 6858000"/>
              <a:gd name="connsiteX145" fmla="*/ 2814545 w 7467600"/>
              <a:gd name="connsiteY145" fmla="*/ 4282955 h 6858000"/>
              <a:gd name="connsiteX146" fmla="*/ 2305292 w 7467600"/>
              <a:gd name="connsiteY146" fmla="*/ 4219492 h 6858000"/>
              <a:gd name="connsiteX147" fmla="*/ 2626982 w 7467600"/>
              <a:gd name="connsiteY147" fmla="*/ 4206450 h 6858000"/>
              <a:gd name="connsiteX148" fmla="*/ 2490617 w 7467600"/>
              <a:gd name="connsiteY148" fmla="*/ 4206951 h 6858000"/>
              <a:gd name="connsiteX149" fmla="*/ 2819869 w 7467600"/>
              <a:gd name="connsiteY149" fmla="*/ 4252936 h 6858000"/>
              <a:gd name="connsiteX150" fmla="*/ 3143018 w 7467600"/>
              <a:gd name="connsiteY150" fmla="*/ 4332698 h 6858000"/>
              <a:gd name="connsiteX151" fmla="*/ 3241520 w 7467600"/>
              <a:gd name="connsiteY151" fmla="*/ 4385112 h 6858000"/>
              <a:gd name="connsiteX152" fmla="*/ 3374575 w 7467600"/>
              <a:gd name="connsiteY152" fmla="*/ 4451517 h 6858000"/>
              <a:gd name="connsiteX153" fmla="*/ 3505221 w 7467600"/>
              <a:gd name="connsiteY153" fmla="*/ 4480757 h 6858000"/>
              <a:gd name="connsiteX154" fmla="*/ 2626982 w 7467600"/>
              <a:gd name="connsiteY154" fmla="*/ 4206450 h 6858000"/>
              <a:gd name="connsiteX155" fmla="*/ 1310106 w 7467600"/>
              <a:gd name="connsiteY155" fmla="*/ 3943217 h 6858000"/>
              <a:gd name="connsiteX156" fmla="*/ 854994 w 7467600"/>
              <a:gd name="connsiteY156" fmla="*/ 4399136 h 6858000"/>
              <a:gd name="connsiteX157" fmla="*/ 742462 w 7467600"/>
              <a:gd name="connsiteY157" fmla="*/ 4594648 h 6858000"/>
              <a:gd name="connsiteX158" fmla="*/ 820602 w 7467600"/>
              <a:gd name="connsiteY158" fmla="*/ 4485915 h 6858000"/>
              <a:gd name="connsiteX159" fmla="*/ 878295 w 7467600"/>
              <a:gd name="connsiteY159" fmla="*/ 4403594 h 6858000"/>
              <a:gd name="connsiteX160" fmla="*/ 1240607 w 7467600"/>
              <a:gd name="connsiteY160" fmla="*/ 4010401 h 6858000"/>
              <a:gd name="connsiteX161" fmla="*/ 1310106 w 7467600"/>
              <a:gd name="connsiteY161" fmla="*/ 3943217 h 6858000"/>
              <a:gd name="connsiteX162" fmla="*/ 1423113 w 7467600"/>
              <a:gd name="connsiteY162" fmla="*/ 3874565 h 6858000"/>
              <a:gd name="connsiteX163" fmla="*/ 1260565 w 7467600"/>
              <a:gd name="connsiteY163" fmla="*/ 4031982 h 6858000"/>
              <a:gd name="connsiteX164" fmla="*/ 901900 w 7467600"/>
              <a:gd name="connsiteY164" fmla="*/ 4421236 h 6858000"/>
              <a:gd name="connsiteX165" fmla="*/ 845044 w 7467600"/>
              <a:gd name="connsiteY165" fmla="*/ 4502436 h 6858000"/>
              <a:gd name="connsiteX166" fmla="*/ 685926 w 7467600"/>
              <a:gd name="connsiteY166" fmla="*/ 4703069 h 6858000"/>
              <a:gd name="connsiteX167" fmla="*/ 684248 w 7467600"/>
              <a:gd name="connsiteY167" fmla="*/ 4706721 h 6858000"/>
              <a:gd name="connsiteX168" fmla="*/ 1423113 w 7467600"/>
              <a:gd name="connsiteY168" fmla="*/ 3874565 h 6858000"/>
              <a:gd name="connsiteX169" fmla="*/ 3316479 w 7467600"/>
              <a:gd name="connsiteY169" fmla="*/ 3872136 h 6858000"/>
              <a:gd name="connsiteX170" fmla="*/ 3546806 w 7467600"/>
              <a:gd name="connsiteY170" fmla="*/ 4356139 h 6858000"/>
              <a:gd name="connsiteX171" fmla="*/ 3364433 w 7467600"/>
              <a:gd name="connsiteY171" fmla="*/ 3953121 h 6858000"/>
              <a:gd name="connsiteX172" fmla="*/ 3316479 w 7467600"/>
              <a:gd name="connsiteY172" fmla="*/ 3872136 h 6858000"/>
              <a:gd name="connsiteX173" fmla="*/ 3291335 w 7467600"/>
              <a:gd name="connsiteY173" fmla="*/ 3767420 h 6858000"/>
              <a:gd name="connsiteX174" fmla="*/ 3390805 w 7467600"/>
              <a:gd name="connsiteY174" fmla="*/ 3937163 h 6858000"/>
              <a:gd name="connsiteX175" fmla="*/ 3579062 w 7467600"/>
              <a:gd name="connsiteY175" fmla="*/ 4359040 h 6858000"/>
              <a:gd name="connsiteX176" fmla="*/ 3467355 w 7467600"/>
              <a:gd name="connsiteY176" fmla="*/ 3988130 h 6858000"/>
              <a:gd name="connsiteX177" fmla="*/ 3310753 w 7467600"/>
              <a:gd name="connsiteY177" fmla="*/ 3787140 h 6858000"/>
              <a:gd name="connsiteX178" fmla="*/ 3291335 w 7467600"/>
              <a:gd name="connsiteY178" fmla="*/ 3767420 h 6858000"/>
              <a:gd name="connsiteX179" fmla="*/ 1635889 w 7467600"/>
              <a:gd name="connsiteY179" fmla="*/ 3709494 h 6858000"/>
              <a:gd name="connsiteX180" fmla="*/ 1634800 w 7467600"/>
              <a:gd name="connsiteY180" fmla="*/ 3731111 h 6858000"/>
              <a:gd name="connsiteX181" fmla="*/ 1635889 w 7467600"/>
              <a:gd name="connsiteY181" fmla="*/ 3709494 h 6858000"/>
              <a:gd name="connsiteX182" fmla="*/ 1510397 w 7467600"/>
              <a:gd name="connsiteY182" fmla="*/ 3684705 h 6858000"/>
              <a:gd name="connsiteX183" fmla="*/ 1146550 w 7467600"/>
              <a:gd name="connsiteY183" fmla="*/ 3802012 h 6858000"/>
              <a:gd name="connsiteX184" fmla="*/ 698834 w 7467600"/>
              <a:gd name="connsiteY184" fmla="*/ 3952272 h 6858000"/>
              <a:gd name="connsiteX185" fmla="*/ 34256 w 7467600"/>
              <a:gd name="connsiteY185" fmla="*/ 4347603 h 6858000"/>
              <a:gd name="connsiteX186" fmla="*/ 527241 w 7467600"/>
              <a:gd name="connsiteY186" fmla="*/ 4065078 h 6858000"/>
              <a:gd name="connsiteX187" fmla="*/ 1510397 w 7467600"/>
              <a:gd name="connsiteY187" fmla="*/ 3684705 h 6858000"/>
              <a:gd name="connsiteX188" fmla="*/ 1313114 w 7467600"/>
              <a:gd name="connsiteY188" fmla="*/ 3655216 h 6858000"/>
              <a:gd name="connsiteX189" fmla="*/ 1109304 w 7467600"/>
              <a:gd name="connsiteY189" fmla="*/ 3669030 h 6858000"/>
              <a:gd name="connsiteX190" fmla="*/ 8129 w 7467600"/>
              <a:gd name="connsiteY190" fmla="*/ 4330519 h 6858000"/>
              <a:gd name="connsiteX191" fmla="*/ 687572 w 7467600"/>
              <a:gd name="connsiteY191" fmla="*/ 3925629 h 6858000"/>
              <a:gd name="connsiteX192" fmla="*/ 1138365 w 7467600"/>
              <a:gd name="connsiteY192" fmla="*/ 3774515 h 6858000"/>
              <a:gd name="connsiteX193" fmla="*/ 1505579 w 7467600"/>
              <a:gd name="connsiteY193" fmla="*/ 3655526 h 6858000"/>
              <a:gd name="connsiteX194" fmla="*/ 1313114 w 7467600"/>
              <a:gd name="connsiteY194" fmla="*/ 3655216 h 6858000"/>
              <a:gd name="connsiteX195" fmla="*/ 3655073 w 7467600"/>
              <a:gd name="connsiteY195" fmla="*/ 3650884 h 6858000"/>
              <a:gd name="connsiteX196" fmla="*/ 3989938 w 7467600"/>
              <a:gd name="connsiteY196" fmla="*/ 3991685 h 6858000"/>
              <a:gd name="connsiteX197" fmla="*/ 4393907 w 7467600"/>
              <a:gd name="connsiteY197" fmla="*/ 4261258 h 6858000"/>
              <a:gd name="connsiteX198" fmla="*/ 4648051 w 7467600"/>
              <a:gd name="connsiteY198" fmla="*/ 4374051 h 6858000"/>
              <a:gd name="connsiteX199" fmla="*/ 4383389 w 7467600"/>
              <a:gd name="connsiteY199" fmla="*/ 4184369 h 6858000"/>
              <a:gd name="connsiteX200" fmla="*/ 4165508 w 7467600"/>
              <a:gd name="connsiteY200" fmla="*/ 4035196 h 6858000"/>
              <a:gd name="connsiteX201" fmla="*/ 4068162 w 7467600"/>
              <a:gd name="connsiteY201" fmla="*/ 3953394 h 6858000"/>
              <a:gd name="connsiteX202" fmla="*/ 3981416 w 7467600"/>
              <a:gd name="connsiteY202" fmla="*/ 3880482 h 6858000"/>
              <a:gd name="connsiteX203" fmla="*/ 3800147 w 7467600"/>
              <a:gd name="connsiteY203" fmla="*/ 3749872 h 6858000"/>
              <a:gd name="connsiteX204" fmla="*/ 3655073 w 7467600"/>
              <a:gd name="connsiteY204" fmla="*/ 3650884 h 6858000"/>
              <a:gd name="connsiteX205" fmla="*/ 3670252 w 7467600"/>
              <a:gd name="connsiteY205" fmla="*/ 3622798 h 6858000"/>
              <a:gd name="connsiteX206" fmla="*/ 3817258 w 7467600"/>
              <a:gd name="connsiteY206" fmla="*/ 3723577 h 6858000"/>
              <a:gd name="connsiteX207" fmla="*/ 4000461 w 7467600"/>
              <a:gd name="connsiteY207" fmla="*/ 3855966 h 6858000"/>
              <a:gd name="connsiteX208" fmla="*/ 4088180 w 7467600"/>
              <a:gd name="connsiteY208" fmla="*/ 3929774 h 6858000"/>
              <a:gd name="connsiteX209" fmla="*/ 4184555 w 7467600"/>
              <a:gd name="connsiteY209" fmla="*/ 4010683 h 6858000"/>
              <a:gd name="connsiteX210" fmla="*/ 4399563 w 7467600"/>
              <a:gd name="connsiteY210" fmla="*/ 4158106 h 6858000"/>
              <a:gd name="connsiteX211" fmla="*/ 4684469 w 7467600"/>
              <a:gd name="connsiteY211" fmla="*/ 4364680 h 6858000"/>
              <a:gd name="connsiteX212" fmla="*/ 4690271 w 7467600"/>
              <a:gd name="connsiteY212" fmla="*/ 4370034 h 6858000"/>
              <a:gd name="connsiteX213" fmla="*/ 4136093 w 7467600"/>
              <a:gd name="connsiteY213" fmla="*/ 3858466 h 6858000"/>
              <a:gd name="connsiteX214" fmla="*/ 3670252 w 7467600"/>
              <a:gd name="connsiteY214" fmla="*/ 3622798 h 6858000"/>
              <a:gd name="connsiteX215" fmla="*/ 4440129 w 7467600"/>
              <a:gd name="connsiteY215" fmla="*/ 3448571 h 6858000"/>
              <a:gd name="connsiteX216" fmla="*/ 4856525 w 7467600"/>
              <a:gd name="connsiteY216" fmla="*/ 3915351 h 6858000"/>
              <a:gd name="connsiteX217" fmla="*/ 5059055 w 7467600"/>
              <a:gd name="connsiteY217" fmla="*/ 4108918 h 6858000"/>
              <a:gd name="connsiteX218" fmla="*/ 5290070 w 7467600"/>
              <a:gd name="connsiteY218" fmla="*/ 4263619 h 6858000"/>
              <a:gd name="connsiteX219" fmla="*/ 4834991 w 7467600"/>
              <a:gd name="connsiteY219" fmla="*/ 3830985 h 6858000"/>
              <a:gd name="connsiteX220" fmla="*/ 4440129 w 7467600"/>
              <a:gd name="connsiteY220" fmla="*/ 3448571 h 6858000"/>
              <a:gd name="connsiteX221" fmla="*/ 4441737 w 7467600"/>
              <a:gd name="connsiteY221" fmla="*/ 3399734 h 6858000"/>
              <a:gd name="connsiteX222" fmla="*/ 4431236 w 7467600"/>
              <a:gd name="connsiteY222" fmla="*/ 3400954 h 6858000"/>
              <a:gd name="connsiteX223" fmla="*/ 4557150 w 7467600"/>
              <a:gd name="connsiteY223" fmla="*/ 3510023 h 6858000"/>
              <a:gd name="connsiteX224" fmla="*/ 4856936 w 7467600"/>
              <a:gd name="connsiteY224" fmla="*/ 3809146 h 6858000"/>
              <a:gd name="connsiteX225" fmla="*/ 5111996 w 7467600"/>
              <a:gd name="connsiteY225" fmla="*/ 4065759 h 6858000"/>
              <a:gd name="connsiteX226" fmla="*/ 5388878 w 7467600"/>
              <a:gd name="connsiteY226" fmla="*/ 4300185 h 6858000"/>
              <a:gd name="connsiteX227" fmla="*/ 5425556 w 7467600"/>
              <a:gd name="connsiteY227" fmla="*/ 4308967 h 6858000"/>
              <a:gd name="connsiteX228" fmla="*/ 4943646 w 7467600"/>
              <a:gd name="connsiteY228" fmla="*/ 3822916 h 6858000"/>
              <a:gd name="connsiteX229" fmla="*/ 4594837 w 7467600"/>
              <a:gd name="connsiteY229" fmla="*/ 3532274 h 6858000"/>
              <a:gd name="connsiteX230" fmla="*/ 4441737 w 7467600"/>
              <a:gd name="connsiteY230" fmla="*/ 3399734 h 6858000"/>
              <a:gd name="connsiteX231" fmla="*/ 5425834 w 7467600"/>
              <a:gd name="connsiteY231" fmla="*/ 3162785 h 6858000"/>
              <a:gd name="connsiteX232" fmla="*/ 5401644 w 7467600"/>
              <a:gd name="connsiteY232" fmla="*/ 3617847 h 6858000"/>
              <a:gd name="connsiteX233" fmla="*/ 5467256 w 7467600"/>
              <a:gd name="connsiteY233" fmla="*/ 4175494 h 6858000"/>
              <a:gd name="connsiteX234" fmla="*/ 5448069 w 7467600"/>
              <a:gd name="connsiteY234" fmla="*/ 3567554 h 6858000"/>
              <a:gd name="connsiteX235" fmla="*/ 5425834 w 7467600"/>
              <a:gd name="connsiteY235" fmla="*/ 3162785 h 6858000"/>
              <a:gd name="connsiteX236" fmla="*/ 1318687 w 7467600"/>
              <a:gd name="connsiteY236" fmla="*/ 3113840 h 6858000"/>
              <a:gd name="connsiteX237" fmla="*/ 1066793 w 7467600"/>
              <a:gd name="connsiteY237" fmla="*/ 3212171 h 6858000"/>
              <a:gd name="connsiteX238" fmla="*/ 993319 w 7467600"/>
              <a:gd name="connsiteY238" fmla="*/ 3247648 h 6858000"/>
              <a:gd name="connsiteX239" fmla="*/ 853081 w 7467600"/>
              <a:gd name="connsiteY239" fmla="*/ 3312410 h 6858000"/>
              <a:gd name="connsiteX240" fmla="*/ 805957 w 7467600"/>
              <a:gd name="connsiteY240" fmla="*/ 3330443 h 6858000"/>
              <a:gd name="connsiteX241" fmla="*/ 1318687 w 7467600"/>
              <a:gd name="connsiteY241" fmla="*/ 3113840 h 6858000"/>
              <a:gd name="connsiteX242" fmla="*/ 5453702 w 7467600"/>
              <a:gd name="connsiteY242" fmla="*/ 3090882 h 6858000"/>
              <a:gd name="connsiteX243" fmla="*/ 5480135 w 7467600"/>
              <a:gd name="connsiteY243" fmla="*/ 3565802 h 6858000"/>
              <a:gd name="connsiteX244" fmla="*/ 5499023 w 7467600"/>
              <a:gd name="connsiteY244" fmla="*/ 4166310 h 6858000"/>
              <a:gd name="connsiteX245" fmla="*/ 5547022 w 7467600"/>
              <a:gd name="connsiteY245" fmla="*/ 3607838 h 6858000"/>
              <a:gd name="connsiteX246" fmla="*/ 5515964 w 7467600"/>
              <a:gd name="connsiteY246" fmla="*/ 3378541 h 6858000"/>
              <a:gd name="connsiteX247" fmla="*/ 5453702 w 7467600"/>
              <a:gd name="connsiteY247" fmla="*/ 3090882 h 6858000"/>
              <a:gd name="connsiteX248" fmla="*/ 1238695 w 7467600"/>
              <a:gd name="connsiteY248" fmla="*/ 3076820 h 6858000"/>
              <a:gd name="connsiteX249" fmla="*/ 716371 w 7467600"/>
              <a:gd name="connsiteY249" fmla="*/ 3293249 h 6858000"/>
              <a:gd name="connsiteX250" fmla="*/ 579522 w 7467600"/>
              <a:gd name="connsiteY250" fmla="*/ 3371759 h 6858000"/>
              <a:gd name="connsiteX251" fmla="*/ 600288 w 7467600"/>
              <a:gd name="connsiteY251" fmla="*/ 3365555 h 6858000"/>
              <a:gd name="connsiteX252" fmla="*/ 840692 w 7467600"/>
              <a:gd name="connsiteY252" fmla="*/ 3284921 h 6858000"/>
              <a:gd name="connsiteX253" fmla="*/ 979248 w 7467600"/>
              <a:gd name="connsiteY253" fmla="*/ 3221003 h 6858000"/>
              <a:gd name="connsiteX254" fmla="*/ 1053282 w 7467600"/>
              <a:gd name="connsiteY254" fmla="*/ 3185247 h 6858000"/>
              <a:gd name="connsiteX255" fmla="*/ 1320603 w 7467600"/>
              <a:gd name="connsiteY255" fmla="*/ 3081281 h 6858000"/>
              <a:gd name="connsiteX256" fmla="*/ 1238695 w 7467600"/>
              <a:gd name="connsiteY256" fmla="*/ 3076820 h 6858000"/>
              <a:gd name="connsiteX257" fmla="*/ 5425627 w 7467600"/>
              <a:gd name="connsiteY257" fmla="*/ 2954192 h 6858000"/>
              <a:gd name="connsiteX258" fmla="*/ 5470770 w 7467600"/>
              <a:gd name="connsiteY258" fmla="*/ 3005435 h 6858000"/>
              <a:gd name="connsiteX259" fmla="*/ 5519779 w 7467600"/>
              <a:gd name="connsiteY259" fmla="*/ 4359223 h 6858000"/>
              <a:gd name="connsiteX260" fmla="*/ 5520293 w 7467600"/>
              <a:gd name="connsiteY260" fmla="*/ 4360602 h 6858000"/>
              <a:gd name="connsiteX261" fmla="*/ 5767221 w 7467600"/>
              <a:gd name="connsiteY261" fmla="*/ 4665564 h 6858000"/>
              <a:gd name="connsiteX262" fmla="*/ 6937169 w 7467600"/>
              <a:gd name="connsiteY262" fmla="*/ 4815941 h 6858000"/>
              <a:gd name="connsiteX263" fmla="*/ 6953922 w 7467600"/>
              <a:gd name="connsiteY263" fmla="*/ 4890068 h 6858000"/>
              <a:gd name="connsiteX264" fmla="*/ 6071359 w 7467600"/>
              <a:gd name="connsiteY264" fmla="*/ 4770770 h 6858000"/>
              <a:gd name="connsiteX265" fmla="*/ 6038839 w 7467600"/>
              <a:gd name="connsiteY265" fmla="*/ 4764474 h 6858000"/>
              <a:gd name="connsiteX266" fmla="*/ 6038706 w 7467600"/>
              <a:gd name="connsiteY266" fmla="*/ 4763847 h 6858000"/>
              <a:gd name="connsiteX267" fmla="*/ 6037784 w 7467600"/>
              <a:gd name="connsiteY267" fmla="*/ 4764270 h 6858000"/>
              <a:gd name="connsiteX268" fmla="*/ 6038839 w 7467600"/>
              <a:gd name="connsiteY268" fmla="*/ 4764474 h 6858000"/>
              <a:gd name="connsiteX269" fmla="*/ 6040338 w 7467600"/>
              <a:gd name="connsiteY269" fmla="*/ 4771418 h 6858000"/>
              <a:gd name="connsiteX270" fmla="*/ 6024488 w 7467600"/>
              <a:gd name="connsiteY270" fmla="*/ 4809903 h 6858000"/>
              <a:gd name="connsiteX271" fmla="*/ 5599771 w 7467600"/>
              <a:gd name="connsiteY271" fmla="*/ 5509652 h 6858000"/>
              <a:gd name="connsiteX272" fmla="*/ 5548843 w 7467600"/>
              <a:gd name="connsiteY272" fmla="*/ 5563845 h 6858000"/>
              <a:gd name="connsiteX273" fmla="*/ 5940952 w 7467600"/>
              <a:gd name="connsiteY273" fmla="*/ 6250028 h 6858000"/>
              <a:gd name="connsiteX274" fmla="*/ 6043441 w 7467600"/>
              <a:gd name="connsiteY274" fmla="*/ 6665847 h 6858000"/>
              <a:gd name="connsiteX275" fmla="*/ 6093432 w 7467600"/>
              <a:gd name="connsiteY275" fmla="*/ 6858000 h 6858000"/>
              <a:gd name="connsiteX276" fmla="*/ 6034344 w 7467600"/>
              <a:gd name="connsiteY276" fmla="*/ 6858000 h 6858000"/>
              <a:gd name="connsiteX277" fmla="*/ 6026679 w 7467600"/>
              <a:gd name="connsiteY277" fmla="*/ 6836959 h 6858000"/>
              <a:gd name="connsiteX278" fmla="*/ 5800441 w 7467600"/>
              <a:gd name="connsiteY278" fmla="*/ 6335286 h 6858000"/>
              <a:gd name="connsiteX279" fmla="*/ 5526562 w 7467600"/>
              <a:gd name="connsiteY279" fmla="*/ 5705388 h 6858000"/>
              <a:gd name="connsiteX280" fmla="*/ 5519640 w 7467600"/>
              <a:gd name="connsiteY280" fmla="*/ 5683774 h 6858000"/>
              <a:gd name="connsiteX281" fmla="*/ 5844559 w 7467600"/>
              <a:gd name="connsiteY281" fmla="*/ 6553349 h 6858000"/>
              <a:gd name="connsiteX282" fmla="*/ 5975994 w 7467600"/>
              <a:gd name="connsiteY282" fmla="*/ 6858000 h 6858000"/>
              <a:gd name="connsiteX283" fmla="*/ 5898547 w 7467600"/>
              <a:gd name="connsiteY283" fmla="*/ 6858000 h 6858000"/>
              <a:gd name="connsiteX284" fmla="*/ 5682041 w 7467600"/>
              <a:gd name="connsiteY284" fmla="*/ 6355860 h 6858000"/>
              <a:gd name="connsiteX285" fmla="*/ 5461758 w 7467600"/>
              <a:gd name="connsiteY285" fmla="*/ 5820220 h 6858000"/>
              <a:gd name="connsiteX286" fmla="*/ 5237282 w 7467600"/>
              <a:gd name="connsiteY286" fmla="*/ 6579086 h 6858000"/>
              <a:gd name="connsiteX287" fmla="*/ 5115009 w 7467600"/>
              <a:gd name="connsiteY287" fmla="*/ 6858000 h 6858000"/>
              <a:gd name="connsiteX288" fmla="*/ 5028074 w 7467600"/>
              <a:gd name="connsiteY288" fmla="*/ 6858000 h 6858000"/>
              <a:gd name="connsiteX289" fmla="*/ 5079508 w 7467600"/>
              <a:gd name="connsiteY289" fmla="*/ 6749074 h 6858000"/>
              <a:gd name="connsiteX290" fmla="*/ 5371846 w 7467600"/>
              <a:gd name="connsiteY290" fmla="*/ 5924413 h 6858000"/>
              <a:gd name="connsiteX291" fmla="*/ 5270512 w 7467600"/>
              <a:gd name="connsiteY291" fmla="*/ 6138975 h 6858000"/>
              <a:gd name="connsiteX292" fmla="*/ 5062409 w 7467600"/>
              <a:gd name="connsiteY292" fmla="*/ 6653544 h 6858000"/>
              <a:gd name="connsiteX293" fmla="*/ 5036628 w 7467600"/>
              <a:gd name="connsiteY293" fmla="*/ 6754247 h 6858000"/>
              <a:gd name="connsiteX294" fmla="*/ 5009112 w 7467600"/>
              <a:gd name="connsiteY294" fmla="*/ 6858000 h 6858000"/>
              <a:gd name="connsiteX295" fmla="*/ 4976679 w 7467600"/>
              <a:gd name="connsiteY295" fmla="*/ 6858000 h 6858000"/>
              <a:gd name="connsiteX296" fmla="*/ 5006537 w 7467600"/>
              <a:gd name="connsiteY296" fmla="*/ 6747068 h 6858000"/>
              <a:gd name="connsiteX297" fmla="*/ 5032723 w 7467600"/>
              <a:gd name="connsiteY297" fmla="*/ 6644957 h 6858000"/>
              <a:gd name="connsiteX298" fmla="*/ 5242949 w 7467600"/>
              <a:gd name="connsiteY298" fmla="*/ 6125175 h 6858000"/>
              <a:gd name="connsiteX299" fmla="*/ 5286321 w 7467600"/>
              <a:gd name="connsiteY299" fmla="*/ 6033555 h 6858000"/>
              <a:gd name="connsiteX300" fmla="*/ 5008210 w 7467600"/>
              <a:gd name="connsiteY300" fmla="*/ 6649194 h 6858000"/>
              <a:gd name="connsiteX301" fmla="*/ 4986321 w 7467600"/>
              <a:gd name="connsiteY301" fmla="*/ 6765687 h 6858000"/>
              <a:gd name="connsiteX302" fmla="*/ 4973474 w 7467600"/>
              <a:gd name="connsiteY302" fmla="*/ 6858000 h 6858000"/>
              <a:gd name="connsiteX303" fmla="*/ 4907178 w 7467600"/>
              <a:gd name="connsiteY303" fmla="*/ 6858000 h 6858000"/>
              <a:gd name="connsiteX304" fmla="*/ 4910810 w 7467600"/>
              <a:gd name="connsiteY304" fmla="*/ 6829660 h 6858000"/>
              <a:gd name="connsiteX305" fmla="*/ 4987461 w 7467600"/>
              <a:gd name="connsiteY305" fmla="*/ 6432994 h 6858000"/>
              <a:gd name="connsiteX306" fmla="*/ 5179262 w 7467600"/>
              <a:gd name="connsiteY306" fmla="*/ 6035044 h 6858000"/>
              <a:gd name="connsiteX307" fmla="*/ 4689678 w 7467600"/>
              <a:gd name="connsiteY307" fmla="*/ 6440241 h 6858000"/>
              <a:gd name="connsiteX308" fmla="*/ 4477543 w 7467600"/>
              <a:gd name="connsiteY308" fmla="*/ 6674836 h 6858000"/>
              <a:gd name="connsiteX309" fmla="*/ 4329957 w 7467600"/>
              <a:gd name="connsiteY309" fmla="*/ 6858000 h 6858000"/>
              <a:gd name="connsiteX310" fmla="*/ 4218595 w 7467600"/>
              <a:gd name="connsiteY310" fmla="*/ 6858000 h 6858000"/>
              <a:gd name="connsiteX311" fmla="*/ 4368888 w 7467600"/>
              <a:gd name="connsiteY311" fmla="*/ 6668412 h 6858000"/>
              <a:gd name="connsiteX312" fmla="*/ 4563091 w 7467600"/>
              <a:gd name="connsiteY312" fmla="*/ 6442508 h 6858000"/>
              <a:gd name="connsiteX313" fmla="*/ 5387324 w 7467600"/>
              <a:gd name="connsiteY313" fmla="*/ 5705830 h 6858000"/>
              <a:gd name="connsiteX314" fmla="*/ 5073620 w 7467600"/>
              <a:gd name="connsiteY314" fmla="*/ 5955437 h 6858000"/>
              <a:gd name="connsiteX315" fmla="*/ 4689789 w 7467600"/>
              <a:gd name="connsiteY315" fmla="*/ 6268382 h 6858000"/>
              <a:gd name="connsiteX316" fmla="*/ 4418722 w 7467600"/>
              <a:gd name="connsiteY316" fmla="*/ 6570886 h 6858000"/>
              <a:gd name="connsiteX317" fmla="*/ 4214944 w 7467600"/>
              <a:gd name="connsiteY317" fmla="*/ 6858000 h 6858000"/>
              <a:gd name="connsiteX318" fmla="*/ 4177898 w 7467600"/>
              <a:gd name="connsiteY318" fmla="*/ 6858000 h 6858000"/>
              <a:gd name="connsiteX319" fmla="*/ 4391597 w 7467600"/>
              <a:gd name="connsiteY319" fmla="*/ 6556370 h 6858000"/>
              <a:gd name="connsiteX320" fmla="*/ 4668889 w 7467600"/>
              <a:gd name="connsiteY320" fmla="*/ 6246399 h 6858000"/>
              <a:gd name="connsiteX321" fmla="*/ 5055427 w 7467600"/>
              <a:gd name="connsiteY321" fmla="*/ 5931476 h 6858000"/>
              <a:gd name="connsiteX322" fmla="*/ 5371814 w 7467600"/>
              <a:gd name="connsiteY322" fmla="*/ 5678975 h 6858000"/>
              <a:gd name="connsiteX323" fmla="*/ 4987918 w 7467600"/>
              <a:gd name="connsiteY323" fmla="*/ 5838701 h 6858000"/>
              <a:gd name="connsiteX324" fmla="*/ 4317146 w 7467600"/>
              <a:gd name="connsiteY324" fmla="*/ 6587716 h 6858000"/>
              <a:gd name="connsiteX325" fmla="*/ 4171627 w 7467600"/>
              <a:gd name="connsiteY325" fmla="*/ 6858000 h 6858000"/>
              <a:gd name="connsiteX326" fmla="*/ 4081585 w 7467600"/>
              <a:gd name="connsiteY326" fmla="*/ 6858000 h 6858000"/>
              <a:gd name="connsiteX327" fmla="*/ 4238603 w 7467600"/>
              <a:gd name="connsiteY327" fmla="*/ 6559341 h 6858000"/>
              <a:gd name="connsiteX328" fmla="*/ 4778333 w 7467600"/>
              <a:gd name="connsiteY328" fmla="*/ 5873626 h 6858000"/>
              <a:gd name="connsiteX329" fmla="*/ 5414185 w 7467600"/>
              <a:gd name="connsiteY329" fmla="*/ 5573882 h 6858000"/>
              <a:gd name="connsiteX330" fmla="*/ 5959648 w 7467600"/>
              <a:gd name="connsiteY330" fmla="*/ 4760797 h 6858000"/>
              <a:gd name="connsiteX331" fmla="*/ 5355019 w 7467600"/>
              <a:gd name="connsiteY331" fmla="*/ 4734672 h 6858000"/>
              <a:gd name="connsiteX332" fmla="*/ 5083565 w 7467600"/>
              <a:gd name="connsiteY332" fmla="*/ 5179121 h 6858000"/>
              <a:gd name="connsiteX333" fmla="*/ 4713577 w 7467600"/>
              <a:gd name="connsiteY333" fmla="*/ 5616803 h 6858000"/>
              <a:gd name="connsiteX334" fmla="*/ 3989559 w 7467600"/>
              <a:gd name="connsiteY334" fmla="*/ 6145945 h 6858000"/>
              <a:gd name="connsiteX335" fmla="*/ 3939824 w 7467600"/>
              <a:gd name="connsiteY335" fmla="*/ 6066900 h 6858000"/>
              <a:gd name="connsiteX336" fmla="*/ 4584537 w 7467600"/>
              <a:gd name="connsiteY336" fmla="*/ 5324826 h 6858000"/>
              <a:gd name="connsiteX337" fmla="*/ 5037105 w 7467600"/>
              <a:gd name="connsiteY337" fmla="*/ 5088765 h 6858000"/>
              <a:gd name="connsiteX338" fmla="*/ 5039930 w 7467600"/>
              <a:gd name="connsiteY338" fmla="*/ 5089585 h 6858000"/>
              <a:gd name="connsiteX339" fmla="*/ 5263764 w 7467600"/>
              <a:gd name="connsiteY339" fmla="*/ 4735525 h 6858000"/>
              <a:gd name="connsiteX340" fmla="*/ 4086300 w 7467600"/>
              <a:gd name="connsiteY340" fmla="*/ 4884599 h 6858000"/>
              <a:gd name="connsiteX341" fmla="*/ 4085485 w 7467600"/>
              <a:gd name="connsiteY341" fmla="*/ 4899070 h 6858000"/>
              <a:gd name="connsiteX342" fmla="*/ 3871915 w 7467600"/>
              <a:gd name="connsiteY342" fmla="*/ 5253645 h 6858000"/>
              <a:gd name="connsiteX343" fmla="*/ 3799374 w 7467600"/>
              <a:gd name="connsiteY343" fmla="*/ 5466127 h 6858000"/>
              <a:gd name="connsiteX344" fmla="*/ 3498850 w 7467600"/>
              <a:gd name="connsiteY344" fmla="*/ 6661888 h 6858000"/>
              <a:gd name="connsiteX345" fmla="*/ 3399216 w 7467600"/>
              <a:gd name="connsiteY345" fmla="*/ 6858000 h 6858000"/>
              <a:gd name="connsiteX346" fmla="*/ 3303688 w 7467600"/>
              <a:gd name="connsiteY346" fmla="*/ 6858000 h 6858000"/>
              <a:gd name="connsiteX347" fmla="*/ 3391774 w 7467600"/>
              <a:gd name="connsiteY347" fmla="*/ 6697181 h 6858000"/>
              <a:gd name="connsiteX348" fmla="*/ 3735540 w 7467600"/>
              <a:gd name="connsiteY348" fmla="*/ 5546923 h 6858000"/>
              <a:gd name="connsiteX349" fmla="*/ 3729438 w 7467600"/>
              <a:gd name="connsiteY349" fmla="*/ 5569058 h 6858000"/>
              <a:gd name="connsiteX350" fmla="*/ 3707782 w 7467600"/>
              <a:gd name="connsiteY350" fmla="*/ 5644908 h 6858000"/>
              <a:gd name="connsiteX351" fmla="*/ 3583827 w 7467600"/>
              <a:gd name="connsiteY351" fmla="*/ 6039215 h 6858000"/>
              <a:gd name="connsiteX352" fmla="*/ 3547861 w 7467600"/>
              <a:gd name="connsiteY352" fmla="*/ 6129609 h 6858000"/>
              <a:gd name="connsiteX353" fmla="*/ 3490905 w 7467600"/>
              <a:gd name="connsiteY353" fmla="*/ 6277660 h 6858000"/>
              <a:gd name="connsiteX354" fmla="*/ 3455859 w 7467600"/>
              <a:gd name="connsiteY354" fmla="*/ 6391301 h 6858000"/>
              <a:gd name="connsiteX355" fmla="*/ 3429112 w 7467600"/>
              <a:gd name="connsiteY355" fmla="*/ 6479469 h 6858000"/>
              <a:gd name="connsiteX356" fmla="*/ 3304862 w 7467600"/>
              <a:gd name="connsiteY356" fmla="*/ 6796476 h 6858000"/>
              <a:gd name="connsiteX357" fmla="*/ 3276071 w 7467600"/>
              <a:gd name="connsiteY357" fmla="*/ 6858000 h 6858000"/>
              <a:gd name="connsiteX358" fmla="*/ 3240805 w 7467600"/>
              <a:gd name="connsiteY358" fmla="*/ 6858000 h 6858000"/>
              <a:gd name="connsiteX359" fmla="*/ 3275917 w 7467600"/>
              <a:gd name="connsiteY359" fmla="*/ 6783192 h 6858000"/>
              <a:gd name="connsiteX360" fmla="*/ 3399358 w 7467600"/>
              <a:gd name="connsiteY360" fmla="*/ 6469011 h 6858000"/>
              <a:gd name="connsiteX361" fmla="*/ 3425650 w 7467600"/>
              <a:gd name="connsiteY361" fmla="*/ 6381333 h 6858000"/>
              <a:gd name="connsiteX362" fmla="*/ 3460661 w 7467600"/>
              <a:gd name="connsiteY362" fmla="*/ 6266763 h 6858000"/>
              <a:gd name="connsiteX363" fmla="*/ 3518021 w 7467600"/>
              <a:gd name="connsiteY363" fmla="*/ 6117298 h 6858000"/>
              <a:gd name="connsiteX364" fmla="*/ 3554035 w 7467600"/>
              <a:gd name="connsiteY364" fmla="*/ 6027832 h 6858000"/>
              <a:gd name="connsiteX365" fmla="*/ 3677174 w 7467600"/>
              <a:gd name="connsiteY365" fmla="*/ 5636351 h 6858000"/>
              <a:gd name="connsiteX366" fmla="*/ 3698819 w 7467600"/>
              <a:gd name="connsiteY366" fmla="*/ 5560503 h 6858000"/>
              <a:gd name="connsiteX367" fmla="*/ 3702094 w 7467600"/>
              <a:gd name="connsiteY367" fmla="*/ 5549194 h 6858000"/>
              <a:gd name="connsiteX368" fmla="*/ 3398355 w 7467600"/>
              <a:gd name="connsiteY368" fmla="*/ 6094603 h 6858000"/>
              <a:gd name="connsiteX369" fmla="*/ 3193941 w 7467600"/>
              <a:gd name="connsiteY369" fmla="*/ 6798775 h 6858000"/>
              <a:gd name="connsiteX370" fmla="*/ 3184140 w 7467600"/>
              <a:gd name="connsiteY370" fmla="*/ 6858000 h 6858000"/>
              <a:gd name="connsiteX371" fmla="*/ 3099978 w 7467600"/>
              <a:gd name="connsiteY371" fmla="*/ 6858000 h 6858000"/>
              <a:gd name="connsiteX372" fmla="*/ 3101556 w 7467600"/>
              <a:gd name="connsiteY372" fmla="*/ 6843337 h 6858000"/>
              <a:gd name="connsiteX373" fmla="*/ 3370162 w 7467600"/>
              <a:gd name="connsiteY373" fmla="*/ 5785550 h 6858000"/>
              <a:gd name="connsiteX374" fmla="*/ 3746477 w 7467600"/>
              <a:gd name="connsiteY374" fmla="*/ 5377889 h 6858000"/>
              <a:gd name="connsiteX375" fmla="*/ 3863399 w 7467600"/>
              <a:gd name="connsiteY375" fmla="*/ 5087257 h 6858000"/>
              <a:gd name="connsiteX376" fmla="*/ 3968712 w 7467600"/>
              <a:gd name="connsiteY376" fmla="*/ 4913989 h 6858000"/>
              <a:gd name="connsiteX377" fmla="*/ 2792390 w 7467600"/>
              <a:gd name="connsiteY377" fmla="*/ 5382974 h 6858000"/>
              <a:gd name="connsiteX378" fmla="*/ 2714982 w 7467600"/>
              <a:gd name="connsiteY378" fmla="*/ 5427051 h 6858000"/>
              <a:gd name="connsiteX379" fmla="*/ 2813361 w 7467600"/>
              <a:gd name="connsiteY379" fmla="*/ 6023912 h 6858000"/>
              <a:gd name="connsiteX380" fmla="*/ 2688430 w 7467600"/>
              <a:gd name="connsiteY380" fmla="*/ 6801564 h 6858000"/>
              <a:gd name="connsiteX381" fmla="*/ 2629626 w 7467600"/>
              <a:gd name="connsiteY381" fmla="*/ 6763394 h 6858000"/>
              <a:gd name="connsiteX382" fmla="*/ 2565328 w 7467600"/>
              <a:gd name="connsiteY382" fmla="*/ 5516399 h 6858000"/>
              <a:gd name="connsiteX383" fmla="*/ 1922999 w 7467600"/>
              <a:gd name="connsiteY383" fmla="*/ 5980343 h 6858000"/>
              <a:gd name="connsiteX384" fmla="*/ 1950261 w 7467600"/>
              <a:gd name="connsiteY384" fmla="*/ 6405858 h 6858000"/>
              <a:gd name="connsiteX385" fmla="*/ 2365554 w 7467600"/>
              <a:gd name="connsiteY385" fmla="*/ 6759107 h 6858000"/>
              <a:gd name="connsiteX386" fmla="*/ 2424142 w 7467600"/>
              <a:gd name="connsiteY386" fmla="*/ 6858000 h 6858000"/>
              <a:gd name="connsiteX387" fmla="*/ 2395994 w 7467600"/>
              <a:gd name="connsiteY387" fmla="*/ 6858000 h 6858000"/>
              <a:gd name="connsiteX388" fmla="*/ 2392863 w 7467600"/>
              <a:gd name="connsiteY388" fmla="*/ 6852964 h 6858000"/>
              <a:gd name="connsiteX389" fmla="*/ 2017589 w 7467600"/>
              <a:gd name="connsiteY389" fmla="*/ 6493982 h 6858000"/>
              <a:gd name="connsiteX390" fmla="*/ 2147336 w 7467600"/>
              <a:gd name="connsiteY390" fmla="*/ 6594052 h 6858000"/>
              <a:gd name="connsiteX391" fmla="*/ 2207047 w 7467600"/>
              <a:gd name="connsiteY391" fmla="*/ 6654540 h 6858000"/>
              <a:gd name="connsiteX392" fmla="*/ 2299106 w 7467600"/>
              <a:gd name="connsiteY392" fmla="*/ 6778931 h 6858000"/>
              <a:gd name="connsiteX393" fmla="*/ 2314430 w 7467600"/>
              <a:gd name="connsiteY393" fmla="*/ 6801144 h 6858000"/>
              <a:gd name="connsiteX394" fmla="*/ 2352406 w 7467600"/>
              <a:gd name="connsiteY394" fmla="*/ 6858000 h 6858000"/>
              <a:gd name="connsiteX395" fmla="*/ 2314492 w 7467600"/>
              <a:gd name="connsiteY395" fmla="*/ 6858000 h 6858000"/>
              <a:gd name="connsiteX396" fmla="*/ 2288095 w 7467600"/>
              <a:gd name="connsiteY396" fmla="*/ 6818030 h 6858000"/>
              <a:gd name="connsiteX397" fmla="*/ 2272768 w 7467600"/>
              <a:gd name="connsiteY397" fmla="*/ 6795822 h 6858000"/>
              <a:gd name="connsiteX398" fmla="*/ 2182715 w 7467600"/>
              <a:gd name="connsiteY398" fmla="*/ 6675071 h 6858000"/>
              <a:gd name="connsiteX399" fmla="*/ 2032061 w 7467600"/>
              <a:gd name="connsiteY399" fmla="*/ 6541380 h 6858000"/>
              <a:gd name="connsiteX400" fmla="*/ 2257220 w 7467600"/>
              <a:gd name="connsiteY400" fmla="*/ 6826257 h 6858000"/>
              <a:gd name="connsiteX401" fmla="*/ 2281324 w 7467600"/>
              <a:gd name="connsiteY401" fmla="*/ 6858000 h 6858000"/>
              <a:gd name="connsiteX402" fmla="*/ 2242860 w 7467600"/>
              <a:gd name="connsiteY402" fmla="*/ 6858000 h 6858000"/>
              <a:gd name="connsiteX403" fmla="*/ 2232818 w 7467600"/>
              <a:gd name="connsiteY403" fmla="*/ 6844926 h 6858000"/>
              <a:gd name="connsiteX404" fmla="*/ 1990172 w 7467600"/>
              <a:gd name="connsiteY404" fmla="*/ 6542121 h 6858000"/>
              <a:gd name="connsiteX405" fmla="*/ 2124090 w 7467600"/>
              <a:gd name="connsiteY405" fmla="*/ 6761017 h 6858000"/>
              <a:gd name="connsiteX406" fmla="*/ 2200380 w 7467600"/>
              <a:gd name="connsiteY406" fmla="*/ 6858000 h 6858000"/>
              <a:gd name="connsiteX407" fmla="*/ 2147507 w 7467600"/>
              <a:gd name="connsiteY407" fmla="*/ 6858000 h 6858000"/>
              <a:gd name="connsiteX408" fmla="*/ 2070668 w 7467600"/>
              <a:gd name="connsiteY408" fmla="*/ 6761520 h 6858000"/>
              <a:gd name="connsiteX409" fmla="*/ 1975142 w 7467600"/>
              <a:gd name="connsiteY409" fmla="*/ 6585570 h 6858000"/>
              <a:gd name="connsiteX410" fmla="*/ 2050035 w 7467600"/>
              <a:gd name="connsiteY410" fmla="*/ 6813345 h 6858000"/>
              <a:gd name="connsiteX411" fmla="*/ 2063025 w 7467600"/>
              <a:gd name="connsiteY411" fmla="*/ 6858000 h 6858000"/>
              <a:gd name="connsiteX412" fmla="*/ 2021675 w 7467600"/>
              <a:gd name="connsiteY412" fmla="*/ 6858000 h 6858000"/>
              <a:gd name="connsiteX413" fmla="*/ 2019308 w 7467600"/>
              <a:gd name="connsiteY413" fmla="*/ 6847118 h 6858000"/>
              <a:gd name="connsiteX414" fmla="*/ 1938835 w 7467600"/>
              <a:gd name="connsiteY414" fmla="*/ 6551160 h 6858000"/>
              <a:gd name="connsiteX415" fmla="*/ 1953230 w 7467600"/>
              <a:gd name="connsiteY415" fmla="*/ 6759699 h 6858000"/>
              <a:gd name="connsiteX416" fmla="*/ 1956763 w 7467600"/>
              <a:gd name="connsiteY416" fmla="*/ 6778191 h 6858000"/>
              <a:gd name="connsiteX417" fmla="*/ 1967925 w 7467600"/>
              <a:gd name="connsiteY417" fmla="*/ 6858000 h 6858000"/>
              <a:gd name="connsiteX418" fmla="*/ 1936622 w 7467600"/>
              <a:gd name="connsiteY418" fmla="*/ 6858000 h 6858000"/>
              <a:gd name="connsiteX419" fmla="*/ 1926261 w 7467600"/>
              <a:gd name="connsiteY419" fmla="*/ 6784064 h 6858000"/>
              <a:gd name="connsiteX420" fmla="*/ 1922724 w 7467600"/>
              <a:gd name="connsiteY420" fmla="*/ 6765577 h 6858000"/>
              <a:gd name="connsiteX421" fmla="*/ 1904650 w 7467600"/>
              <a:gd name="connsiteY421" fmla="*/ 6639616 h 6858000"/>
              <a:gd name="connsiteX422" fmla="*/ 1885273 w 7467600"/>
              <a:gd name="connsiteY422" fmla="*/ 6858000 h 6858000"/>
              <a:gd name="connsiteX423" fmla="*/ 1854363 w 7467600"/>
              <a:gd name="connsiteY423" fmla="*/ 6858000 h 6858000"/>
              <a:gd name="connsiteX424" fmla="*/ 1880391 w 7467600"/>
              <a:gd name="connsiteY424" fmla="*/ 6603796 h 6858000"/>
              <a:gd name="connsiteX425" fmla="*/ 1818273 w 7467600"/>
              <a:gd name="connsiteY425" fmla="*/ 6715729 h 6858000"/>
              <a:gd name="connsiteX426" fmla="*/ 1794691 w 7467600"/>
              <a:gd name="connsiteY426" fmla="*/ 6843239 h 6858000"/>
              <a:gd name="connsiteX427" fmla="*/ 1794914 w 7467600"/>
              <a:gd name="connsiteY427" fmla="*/ 6858000 h 6858000"/>
              <a:gd name="connsiteX428" fmla="*/ 1746128 w 7467600"/>
              <a:gd name="connsiteY428" fmla="*/ 6858000 h 6858000"/>
              <a:gd name="connsiteX429" fmla="*/ 1753934 w 7467600"/>
              <a:gd name="connsiteY429" fmla="*/ 6724796 h 6858000"/>
              <a:gd name="connsiteX430" fmla="*/ 1792053 w 7467600"/>
              <a:gd name="connsiteY430" fmla="*/ 6572396 h 6858000"/>
              <a:gd name="connsiteX431" fmla="*/ 1862248 w 7467600"/>
              <a:gd name="connsiteY431" fmla="*/ 6266397 h 6858000"/>
              <a:gd name="connsiteX432" fmla="*/ 1862250 w 7467600"/>
              <a:gd name="connsiteY432" fmla="*/ 6033531 h 6858000"/>
              <a:gd name="connsiteX433" fmla="*/ 1211999 w 7467600"/>
              <a:gd name="connsiteY433" fmla="*/ 6683610 h 6858000"/>
              <a:gd name="connsiteX434" fmla="*/ 1213266 w 7467600"/>
              <a:gd name="connsiteY434" fmla="*/ 6691947 h 6858000"/>
              <a:gd name="connsiteX435" fmla="*/ 1203370 w 7467600"/>
              <a:gd name="connsiteY435" fmla="*/ 6850676 h 6858000"/>
              <a:gd name="connsiteX436" fmla="*/ 1203671 w 7467600"/>
              <a:gd name="connsiteY436" fmla="*/ 6858000 h 6858000"/>
              <a:gd name="connsiteX437" fmla="*/ 1143180 w 7467600"/>
              <a:gd name="connsiteY437" fmla="*/ 6858000 h 6858000"/>
              <a:gd name="connsiteX438" fmla="*/ 1142176 w 7467600"/>
              <a:gd name="connsiteY438" fmla="*/ 6766045 h 6858000"/>
              <a:gd name="connsiteX439" fmla="*/ 1067484 w 7467600"/>
              <a:gd name="connsiteY439" fmla="*/ 6858000 h 6858000"/>
              <a:gd name="connsiteX440" fmla="*/ 953928 w 7467600"/>
              <a:gd name="connsiteY440" fmla="*/ 6858000 h 6858000"/>
              <a:gd name="connsiteX441" fmla="*/ 959715 w 7467600"/>
              <a:gd name="connsiteY441" fmla="*/ 6850185 h 6858000"/>
              <a:gd name="connsiteX442" fmla="*/ 1483788 w 7467600"/>
              <a:gd name="connsiteY442" fmla="*/ 6259174 h 6858000"/>
              <a:gd name="connsiteX443" fmla="*/ 1100671 w 7467600"/>
              <a:gd name="connsiteY443" fmla="*/ 6252137 h 6858000"/>
              <a:gd name="connsiteX444" fmla="*/ 1090144 w 7467600"/>
              <a:gd name="connsiteY444" fmla="*/ 6256748 h 6858000"/>
              <a:gd name="connsiteX445" fmla="*/ 1095872 w 7467600"/>
              <a:gd name="connsiteY445" fmla="*/ 6271892 h 6858000"/>
              <a:gd name="connsiteX446" fmla="*/ 262785 w 7467600"/>
              <a:gd name="connsiteY446" fmla="*/ 6845450 h 6858000"/>
              <a:gd name="connsiteX447" fmla="*/ 209968 w 7467600"/>
              <a:gd name="connsiteY447" fmla="*/ 6770713 h 6858000"/>
              <a:gd name="connsiteX448" fmla="*/ 873460 w 7467600"/>
              <a:gd name="connsiteY448" fmla="*/ 6253768 h 6858000"/>
              <a:gd name="connsiteX449" fmla="*/ 192686 w 7467600"/>
              <a:gd name="connsiteY449" fmla="*/ 5849257 h 6858000"/>
              <a:gd name="connsiteX450" fmla="*/ 4696 w 7467600"/>
              <a:gd name="connsiteY450" fmla="*/ 5697668 h 6858000"/>
              <a:gd name="connsiteX451" fmla="*/ 0 w 7467600"/>
              <a:gd name="connsiteY451" fmla="*/ 5689984 h 6858000"/>
              <a:gd name="connsiteX452" fmla="*/ 0 w 7467600"/>
              <a:gd name="connsiteY452" fmla="*/ 5513472 h 6858000"/>
              <a:gd name="connsiteX453" fmla="*/ 174101 w 7467600"/>
              <a:gd name="connsiteY453" fmla="*/ 5620277 h 6858000"/>
              <a:gd name="connsiteX454" fmla="*/ 891800 w 7467600"/>
              <a:gd name="connsiteY454" fmla="*/ 6036935 h 6858000"/>
              <a:gd name="connsiteX455" fmla="*/ 1072219 w 7467600"/>
              <a:gd name="connsiteY455" fmla="*/ 6169443 h 6858000"/>
              <a:gd name="connsiteX456" fmla="*/ 1074117 w 7467600"/>
              <a:gd name="connsiteY456" fmla="*/ 6170301 h 6858000"/>
              <a:gd name="connsiteX457" fmla="*/ 1083114 w 7467600"/>
              <a:gd name="connsiteY457" fmla="*/ 6174131 h 6858000"/>
              <a:gd name="connsiteX458" fmla="*/ 1543010 w 7467600"/>
              <a:gd name="connsiteY458" fmla="*/ 6191140 h 6858000"/>
              <a:gd name="connsiteX459" fmla="*/ 1551080 w 7467600"/>
              <a:gd name="connsiteY459" fmla="*/ 6195006 h 6858000"/>
              <a:gd name="connsiteX460" fmla="*/ 2345443 w 7467600"/>
              <a:gd name="connsiteY460" fmla="*/ 5549882 h 6858000"/>
              <a:gd name="connsiteX461" fmla="*/ 1721499 w 7467600"/>
              <a:gd name="connsiteY461" fmla="*/ 5599969 h 6858000"/>
              <a:gd name="connsiteX462" fmla="*/ 767716 w 7467600"/>
              <a:gd name="connsiteY462" fmla="*/ 5472768 h 6858000"/>
              <a:gd name="connsiteX463" fmla="*/ 722147 w 7467600"/>
              <a:gd name="connsiteY463" fmla="*/ 5393091 h 6858000"/>
              <a:gd name="connsiteX464" fmla="*/ 1485552 w 7467600"/>
              <a:gd name="connsiteY464" fmla="*/ 5313202 h 6858000"/>
              <a:gd name="connsiteX465" fmla="*/ 2143004 w 7467600"/>
              <a:gd name="connsiteY465" fmla="*/ 5402420 h 6858000"/>
              <a:gd name="connsiteX466" fmla="*/ 1933391 w 7467600"/>
              <a:gd name="connsiteY466" fmla="*/ 5156971 h 6858000"/>
              <a:gd name="connsiteX467" fmla="*/ 1827118 w 7467600"/>
              <a:gd name="connsiteY467" fmla="*/ 4968410 h 6858000"/>
              <a:gd name="connsiteX468" fmla="*/ 1837349 w 7467600"/>
              <a:gd name="connsiteY468" fmla="*/ 4956357 h 6858000"/>
              <a:gd name="connsiteX469" fmla="*/ 2162835 w 7467600"/>
              <a:gd name="connsiteY469" fmla="*/ 5187853 h 6858000"/>
              <a:gd name="connsiteX470" fmla="*/ 2257167 w 7467600"/>
              <a:gd name="connsiteY470" fmla="*/ 5462123 h 6858000"/>
              <a:gd name="connsiteX471" fmla="*/ 2261598 w 7467600"/>
              <a:gd name="connsiteY471" fmla="*/ 5467998 h 6858000"/>
              <a:gd name="connsiteX472" fmla="*/ 2437177 w 7467600"/>
              <a:gd name="connsiteY472" fmla="*/ 5479608 h 6858000"/>
              <a:gd name="connsiteX473" fmla="*/ 2445247 w 7467600"/>
              <a:gd name="connsiteY473" fmla="*/ 5483476 h 6858000"/>
              <a:gd name="connsiteX474" fmla="*/ 2743626 w 7467600"/>
              <a:gd name="connsiteY474" fmla="*/ 5304819 h 6858000"/>
              <a:gd name="connsiteX475" fmla="*/ 3048102 w 7467600"/>
              <a:gd name="connsiteY475" fmla="*/ 5150595 h 6858000"/>
              <a:gd name="connsiteX476" fmla="*/ 1799414 w 7467600"/>
              <a:gd name="connsiteY476" fmla="*/ 4694732 h 6858000"/>
              <a:gd name="connsiteX477" fmla="*/ 1771735 w 7467600"/>
              <a:gd name="connsiteY477" fmla="*/ 4619929 h 6858000"/>
              <a:gd name="connsiteX478" fmla="*/ 3104273 w 7467600"/>
              <a:gd name="connsiteY478" fmla="*/ 5076159 h 6858000"/>
              <a:gd name="connsiteX479" fmla="*/ 3113245 w 7467600"/>
              <a:gd name="connsiteY479" fmla="*/ 5090705 h 6858000"/>
              <a:gd name="connsiteX480" fmla="*/ 3126294 w 7467600"/>
              <a:gd name="connsiteY480" fmla="*/ 5114400 h 6858000"/>
              <a:gd name="connsiteX481" fmla="*/ 3937433 w 7467600"/>
              <a:gd name="connsiteY481" fmla="*/ 4830473 h 6858000"/>
              <a:gd name="connsiteX482" fmla="*/ 3590475 w 7467600"/>
              <a:gd name="connsiteY482" fmla="*/ 4597974 h 6858000"/>
              <a:gd name="connsiteX483" fmla="*/ 3100264 w 7467600"/>
              <a:gd name="connsiteY483" fmla="*/ 4579845 h 6858000"/>
              <a:gd name="connsiteX484" fmla="*/ 2183576 w 7467600"/>
              <a:gd name="connsiteY484" fmla="*/ 4227150 h 6858000"/>
              <a:gd name="connsiteX485" fmla="*/ 2151029 w 7467600"/>
              <a:gd name="connsiteY485" fmla="*/ 4146947 h 6858000"/>
              <a:gd name="connsiteX486" fmla="*/ 3563434 w 7467600"/>
              <a:gd name="connsiteY486" fmla="*/ 4469115 h 6858000"/>
              <a:gd name="connsiteX487" fmla="*/ 3177952 w 7467600"/>
              <a:gd name="connsiteY487" fmla="*/ 3657386 h 6858000"/>
              <a:gd name="connsiteX488" fmla="*/ 3189263 w 7467600"/>
              <a:gd name="connsiteY488" fmla="*/ 3625726 h 6858000"/>
              <a:gd name="connsiteX489" fmla="*/ 3560912 w 7467600"/>
              <a:gd name="connsiteY489" fmla="*/ 4079863 h 6858000"/>
              <a:gd name="connsiteX490" fmla="*/ 3626636 w 7467600"/>
              <a:gd name="connsiteY490" fmla="*/ 4512230 h 6858000"/>
              <a:gd name="connsiteX491" fmla="*/ 3653088 w 7467600"/>
              <a:gd name="connsiteY491" fmla="*/ 4521417 h 6858000"/>
              <a:gd name="connsiteX492" fmla="*/ 3988128 w 7467600"/>
              <a:gd name="connsiteY492" fmla="*/ 4817267 h 6858000"/>
              <a:gd name="connsiteX493" fmla="*/ 4830582 w 7467600"/>
              <a:gd name="connsiteY493" fmla="*/ 4676000 h 6858000"/>
              <a:gd name="connsiteX494" fmla="*/ 4830100 w 7467600"/>
              <a:gd name="connsiteY494" fmla="*/ 4675554 h 6858000"/>
              <a:gd name="connsiteX495" fmla="*/ 4036318 w 7467600"/>
              <a:gd name="connsiteY495" fmla="*/ 4147013 h 6858000"/>
              <a:gd name="connsiteX496" fmla="*/ 3432098 w 7467600"/>
              <a:gd name="connsiteY496" fmla="*/ 3537312 h 6858000"/>
              <a:gd name="connsiteX497" fmla="*/ 3446761 w 7467600"/>
              <a:gd name="connsiteY497" fmla="*/ 3461278 h 6858000"/>
              <a:gd name="connsiteX498" fmla="*/ 4419733 w 7467600"/>
              <a:gd name="connsiteY498" fmla="*/ 3963555 h 6858000"/>
              <a:gd name="connsiteX499" fmla="*/ 4781371 w 7467600"/>
              <a:gd name="connsiteY499" fmla="*/ 4458604 h 6858000"/>
              <a:gd name="connsiteX500" fmla="*/ 4780440 w 7467600"/>
              <a:gd name="connsiteY500" fmla="*/ 4470290 h 6858000"/>
              <a:gd name="connsiteX501" fmla="*/ 4898954 w 7467600"/>
              <a:gd name="connsiteY501" fmla="*/ 4662092 h 6858000"/>
              <a:gd name="connsiteX502" fmla="*/ 4900699 w 7467600"/>
              <a:gd name="connsiteY502" fmla="*/ 4670867 h 6858000"/>
              <a:gd name="connsiteX503" fmla="*/ 5714511 w 7467600"/>
              <a:gd name="connsiteY503" fmla="*/ 4663483 h 6858000"/>
              <a:gd name="connsiteX504" fmla="*/ 5464793 w 7467600"/>
              <a:gd name="connsiteY504" fmla="*/ 4393556 h 6858000"/>
              <a:gd name="connsiteX505" fmla="*/ 5461897 w 7467600"/>
              <a:gd name="connsiteY505" fmla="*/ 4390879 h 6858000"/>
              <a:gd name="connsiteX506" fmla="*/ 4294126 w 7467600"/>
              <a:gd name="connsiteY506" fmla="*/ 3303048 h 6858000"/>
              <a:gd name="connsiteX507" fmla="*/ 4305321 w 7467600"/>
              <a:gd name="connsiteY507" fmla="*/ 3256953 h 6858000"/>
              <a:gd name="connsiteX508" fmla="*/ 4949299 w 7467600"/>
              <a:gd name="connsiteY508" fmla="*/ 3766336 h 6858000"/>
              <a:gd name="connsiteX509" fmla="*/ 5291452 w 7467600"/>
              <a:gd name="connsiteY509" fmla="*/ 4076801 h 6858000"/>
              <a:gd name="connsiteX510" fmla="*/ 5434998 w 7467600"/>
              <a:gd name="connsiteY510" fmla="*/ 4254100 h 6858000"/>
              <a:gd name="connsiteX511" fmla="*/ 5351015 w 7467600"/>
              <a:gd name="connsiteY511" fmla="*/ 3760989 h 6858000"/>
              <a:gd name="connsiteX512" fmla="*/ 5413780 w 7467600"/>
              <a:gd name="connsiteY512" fmla="*/ 2966265 h 6858000"/>
              <a:gd name="connsiteX513" fmla="*/ 5425627 w 7467600"/>
              <a:gd name="connsiteY513" fmla="*/ 2954192 h 6858000"/>
              <a:gd name="connsiteX514" fmla="*/ 6604735 w 7467600"/>
              <a:gd name="connsiteY514" fmla="*/ 2041381 h 6858000"/>
              <a:gd name="connsiteX515" fmla="*/ 7204487 w 7467600"/>
              <a:gd name="connsiteY515" fmla="*/ 2742112 h 6858000"/>
              <a:gd name="connsiteX516" fmla="*/ 7131592 w 7467600"/>
              <a:gd name="connsiteY516" fmla="*/ 2672096 h 6858000"/>
              <a:gd name="connsiteX517" fmla="*/ 6996344 w 7467600"/>
              <a:gd name="connsiteY517" fmla="*/ 2518310 h 6858000"/>
              <a:gd name="connsiteX518" fmla="*/ 6735495 w 7467600"/>
              <a:gd name="connsiteY518" fmla="*/ 2196890 h 6858000"/>
              <a:gd name="connsiteX519" fmla="*/ 6721901 w 7467600"/>
              <a:gd name="connsiteY519" fmla="*/ 2179274 h 6858000"/>
              <a:gd name="connsiteX520" fmla="*/ 6604735 w 7467600"/>
              <a:gd name="connsiteY520" fmla="*/ 2041381 h 6858000"/>
              <a:gd name="connsiteX521" fmla="*/ 6591670 w 7467600"/>
              <a:gd name="connsiteY521" fmla="*/ 1988277 h 6858000"/>
              <a:gd name="connsiteX522" fmla="*/ 6747349 w 7467600"/>
              <a:gd name="connsiteY522" fmla="*/ 2160069 h 6858000"/>
              <a:gd name="connsiteX523" fmla="*/ 6760943 w 7467600"/>
              <a:gd name="connsiteY523" fmla="*/ 2177686 h 6858000"/>
              <a:gd name="connsiteX524" fmla="*/ 7021065 w 7467600"/>
              <a:gd name="connsiteY524" fmla="*/ 2498102 h 6858000"/>
              <a:gd name="connsiteX525" fmla="*/ 7155223 w 7467600"/>
              <a:gd name="connsiteY525" fmla="*/ 2650386 h 6858000"/>
              <a:gd name="connsiteX526" fmla="*/ 7203167 w 7467600"/>
              <a:gd name="connsiteY526" fmla="*/ 2697288 h 6858000"/>
              <a:gd name="connsiteX527" fmla="*/ 6937703 w 7467600"/>
              <a:gd name="connsiteY527" fmla="*/ 2321981 h 6858000"/>
              <a:gd name="connsiteX528" fmla="*/ 6591670 w 7467600"/>
              <a:gd name="connsiteY528" fmla="*/ 1988277 h 6858000"/>
              <a:gd name="connsiteX529" fmla="*/ 5798671 w 7467600"/>
              <a:gd name="connsiteY529" fmla="*/ 1981601 h 6858000"/>
              <a:gd name="connsiteX530" fmla="*/ 5754709 w 7467600"/>
              <a:gd name="connsiteY530" fmla="*/ 2071454 h 6858000"/>
              <a:gd name="connsiteX531" fmla="*/ 5763044 w 7467600"/>
              <a:gd name="connsiteY531" fmla="*/ 2842206 h 6858000"/>
              <a:gd name="connsiteX532" fmla="*/ 5764974 w 7467600"/>
              <a:gd name="connsiteY532" fmla="*/ 2799609 h 6858000"/>
              <a:gd name="connsiteX533" fmla="*/ 5767665 w 7467600"/>
              <a:gd name="connsiteY533" fmla="*/ 2666409 h 6858000"/>
              <a:gd name="connsiteX534" fmla="*/ 5763055 w 7467600"/>
              <a:gd name="connsiteY534" fmla="*/ 2579705 h 6858000"/>
              <a:gd name="connsiteX535" fmla="*/ 5758079 w 7467600"/>
              <a:gd name="connsiteY535" fmla="*/ 2492508 h 6858000"/>
              <a:gd name="connsiteX536" fmla="*/ 5779325 w 7467600"/>
              <a:gd name="connsiteY536" fmla="*/ 2197069 h 6858000"/>
              <a:gd name="connsiteX537" fmla="*/ 5798671 w 7467600"/>
              <a:gd name="connsiteY537" fmla="*/ 1981601 h 6858000"/>
              <a:gd name="connsiteX538" fmla="*/ 5829202 w 7467600"/>
              <a:gd name="connsiteY538" fmla="*/ 1971679 h 6858000"/>
              <a:gd name="connsiteX539" fmla="*/ 5809558 w 7467600"/>
              <a:gd name="connsiteY539" fmla="*/ 2198043 h 6858000"/>
              <a:gd name="connsiteX540" fmla="*/ 5788653 w 7467600"/>
              <a:gd name="connsiteY540" fmla="*/ 2489430 h 6858000"/>
              <a:gd name="connsiteX541" fmla="*/ 5793439 w 7467600"/>
              <a:gd name="connsiteY541" fmla="*/ 2575235 h 6858000"/>
              <a:gd name="connsiteX542" fmla="*/ 5796837 w 7467600"/>
              <a:gd name="connsiteY542" fmla="*/ 2637633 h 6858000"/>
              <a:gd name="connsiteX543" fmla="*/ 5818614 w 7467600"/>
              <a:gd name="connsiteY543" fmla="*/ 2473055 h 6858000"/>
              <a:gd name="connsiteX544" fmla="*/ 5829202 w 7467600"/>
              <a:gd name="connsiteY544" fmla="*/ 1971679 h 6858000"/>
              <a:gd name="connsiteX545" fmla="*/ 5911389 w 7467600"/>
              <a:gd name="connsiteY545" fmla="*/ 1898371 h 6858000"/>
              <a:gd name="connsiteX546" fmla="*/ 6237627 w 7467600"/>
              <a:gd name="connsiteY546" fmla="*/ 2231921 h 6858000"/>
              <a:gd name="connsiteX547" fmla="*/ 5911389 w 7467600"/>
              <a:gd name="connsiteY547" fmla="*/ 1898371 h 6858000"/>
              <a:gd name="connsiteX548" fmla="*/ 6944437 w 7467600"/>
              <a:gd name="connsiteY548" fmla="*/ 1575402 h 6858000"/>
              <a:gd name="connsiteX549" fmla="*/ 6304730 w 7467600"/>
              <a:gd name="connsiteY549" fmla="*/ 1766654 h 6858000"/>
              <a:gd name="connsiteX550" fmla="*/ 6944437 w 7467600"/>
              <a:gd name="connsiteY550" fmla="*/ 1575402 h 6858000"/>
              <a:gd name="connsiteX551" fmla="*/ 7019523 w 7467600"/>
              <a:gd name="connsiteY551" fmla="*/ 1519450 h 6858000"/>
              <a:gd name="connsiteX552" fmla="*/ 6298091 w 7467600"/>
              <a:gd name="connsiteY552" fmla="*/ 1737122 h 6858000"/>
              <a:gd name="connsiteX553" fmla="*/ 7019523 w 7467600"/>
              <a:gd name="connsiteY553" fmla="*/ 1519450 h 6858000"/>
              <a:gd name="connsiteX554" fmla="*/ 2399523 w 7467600"/>
              <a:gd name="connsiteY554" fmla="*/ 1428234 h 6858000"/>
              <a:gd name="connsiteX555" fmla="*/ 2224982 w 7467600"/>
              <a:gd name="connsiteY555" fmla="*/ 1826201 h 6858000"/>
              <a:gd name="connsiteX556" fmla="*/ 2096099 w 7467600"/>
              <a:gd name="connsiteY556" fmla="*/ 2345900 h 6858000"/>
              <a:gd name="connsiteX557" fmla="*/ 2283317 w 7467600"/>
              <a:gd name="connsiteY557" fmla="*/ 1796925 h 6858000"/>
              <a:gd name="connsiteX558" fmla="*/ 2399523 w 7467600"/>
              <a:gd name="connsiteY558" fmla="*/ 1428234 h 6858000"/>
              <a:gd name="connsiteX559" fmla="*/ 2448558 w 7467600"/>
              <a:gd name="connsiteY559" fmla="*/ 1373435 h 6858000"/>
              <a:gd name="connsiteX560" fmla="*/ 2312521 w 7467600"/>
              <a:gd name="connsiteY560" fmla="*/ 1806140 h 6858000"/>
              <a:gd name="connsiteX561" fmla="*/ 2127533 w 7467600"/>
              <a:gd name="connsiteY561" fmla="*/ 2348380 h 6858000"/>
              <a:gd name="connsiteX562" fmla="*/ 2358080 w 7467600"/>
              <a:gd name="connsiteY562" fmla="*/ 1866134 h 6858000"/>
              <a:gd name="connsiteX563" fmla="*/ 2407436 w 7467600"/>
              <a:gd name="connsiteY563" fmla="*/ 1651070 h 6858000"/>
              <a:gd name="connsiteX564" fmla="*/ 2448558 w 7467600"/>
              <a:gd name="connsiteY564" fmla="*/ 1373435 h 6858000"/>
              <a:gd name="connsiteX565" fmla="*/ 278707 w 7467600"/>
              <a:gd name="connsiteY565" fmla="*/ 1352270 h 6858000"/>
              <a:gd name="connsiteX566" fmla="*/ 321570 w 7467600"/>
              <a:gd name="connsiteY566" fmla="*/ 1861610 h 6858000"/>
              <a:gd name="connsiteX567" fmla="*/ 294281 w 7467600"/>
              <a:gd name="connsiteY567" fmla="*/ 1440658 h 6858000"/>
              <a:gd name="connsiteX568" fmla="*/ 278707 w 7467600"/>
              <a:gd name="connsiteY568" fmla="*/ 1352270 h 6858000"/>
              <a:gd name="connsiteX569" fmla="*/ 1423821 w 7467600"/>
              <a:gd name="connsiteY569" fmla="*/ 1351958 h 6858000"/>
              <a:gd name="connsiteX570" fmla="*/ 1638521 w 7467600"/>
              <a:gd name="connsiteY570" fmla="*/ 1908470 h 6858000"/>
              <a:gd name="connsiteX571" fmla="*/ 1754199 w 7467600"/>
              <a:gd name="connsiteY571" fmla="*/ 2149284 h 6858000"/>
              <a:gd name="connsiteX572" fmla="*/ 1908359 w 7467600"/>
              <a:gd name="connsiteY572" fmla="*/ 2364988 h 6858000"/>
              <a:gd name="connsiteX573" fmla="*/ 1647661 w 7467600"/>
              <a:gd name="connsiteY573" fmla="*/ 1825945 h 6858000"/>
              <a:gd name="connsiteX574" fmla="*/ 1423821 w 7467600"/>
              <a:gd name="connsiteY574" fmla="*/ 1351958 h 6858000"/>
              <a:gd name="connsiteX575" fmla="*/ 1431890 w 7467600"/>
              <a:gd name="connsiteY575" fmla="*/ 1306475 h 6858000"/>
              <a:gd name="connsiteX576" fmla="*/ 1507597 w 7467600"/>
              <a:gd name="connsiteY576" fmla="*/ 1446132 h 6858000"/>
              <a:gd name="connsiteX577" fmla="*/ 1674586 w 7467600"/>
              <a:gd name="connsiteY577" fmla="*/ 1813832 h 6858000"/>
              <a:gd name="connsiteX578" fmla="*/ 1815950 w 7467600"/>
              <a:gd name="connsiteY578" fmla="*/ 2128564 h 6858000"/>
              <a:gd name="connsiteX579" fmla="*/ 1984242 w 7467600"/>
              <a:gd name="connsiteY579" fmla="*/ 2430829 h 6858000"/>
              <a:gd name="connsiteX580" fmla="*/ 2014023 w 7467600"/>
              <a:gd name="connsiteY580" fmla="*/ 2450995 h 6858000"/>
              <a:gd name="connsiteX581" fmla="*/ 1747337 w 7467600"/>
              <a:gd name="connsiteY581" fmla="*/ 1855264 h 6858000"/>
              <a:gd name="connsiteX582" fmla="*/ 1533749 w 7467600"/>
              <a:gd name="connsiteY582" fmla="*/ 1478656 h 6858000"/>
              <a:gd name="connsiteX583" fmla="*/ 1431890 w 7467600"/>
              <a:gd name="connsiteY583" fmla="*/ 1306475 h 6858000"/>
              <a:gd name="connsiteX584" fmla="*/ 5052692 w 7467600"/>
              <a:gd name="connsiteY584" fmla="*/ 1292994 h 6858000"/>
              <a:gd name="connsiteX585" fmla="*/ 5200661 w 7467600"/>
              <a:gd name="connsiteY585" fmla="*/ 1635186 h 6858000"/>
              <a:gd name="connsiteX586" fmla="*/ 5297138 w 7467600"/>
              <a:gd name="connsiteY586" fmla="*/ 1906351 h 6858000"/>
              <a:gd name="connsiteX587" fmla="*/ 5052692 w 7467600"/>
              <a:gd name="connsiteY587" fmla="*/ 1292994 h 6858000"/>
              <a:gd name="connsiteX588" fmla="*/ 5009948 w 7467600"/>
              <a:gd name="connsiteY588" fmla="*/ 1273619 h 6858000"/>
              <a:gd name="connsiteX589" fmla="*/ 5121777 w 7467600"/>
              <a:gd name="connsiteY589" fmla="*/ 1654213 h 6858000"/>
              <a:gd name="connsiteX590" fmla="*/ 5293545 w 7467600"/>
              <a:gd name="connsiteY590" fmla="*/ 2072247 h 6858000"/>
              <a:gd name="connsiteX591" fmla="*/ 5294042 w 7467600"/>
              <a:gd name="connsiteY591" fmla="*/ 2065019 h 6858000"/>
              <a:gd name="connsiteX592" fmla="*/ 5171936 w 7467600"/>
              <a:gd name="connsiteY592" fmla="*/ 1647613 h 6858000"/>
              <a:gd name="connsiteX593" fmla="*/ 5009948 w 7467600"/>
              <a:gd name="connsiteY593" fmla="*/ 1273619 h 6858000"/>
              <a:gd name="connsiteX594" fmla="*/ 655236 w 7467600"/>
              <a:gd name="connsiteY594" fmla="*/ 1268632 h 6858000"/>
              <a:gd name="connsiteX595" fmla="*/ 839521 w 7467600"/>
              <a:gd name="connsiteY595" fmla="*/ 1685315 h 6858000"/>
              <a:gd name="connsiteX596" fmla="*/ 1109416 w 7467600"/>
              <a:gd name="connsiteY596" fmla="*/ 2061663 h 6858000"/>
              <a:gd name="connsiteX597" fmla="*/ 1298300 w 7467600"/>
              <a:gd name="connsiteY597" fmla="*/ 2247742 h 6858000"/>
              <a:gd name="connsiteX598" fmla="*/ 1125871 w 7467600"/>
              <a:gd name="connsiteY598" fmla="*/ 1989513 h 6858000"/>
              <a:gd name="connsiteX599" fmla="*/ 981574 w 7467600"/>
              <a:gd name="connsiteY599" fmla="*/ 1783157 h 6858000"/>
              <a:gd name="connsiteX600" fmla="*/ 922198 w 7467600"/>
              <a:gd name="connsiteY600" fmla="*/ 1677437 h 6858000"/>
              <a:gd name="connsiteX601" fmla="*/ 869293 w 7467600"/>
              <a:gd name="connsiteY601" fmla="*/ 1583214 h 6858000"/>
              <a:gd name="connsiteX602" fmla="*/ 751431 w 7467600"/>
              <a:gd name="connsiteY602" fmla="*/ 1405731 h 6858000"/>
              <a:gd name="connsiteX603" fmla="*/ 655236 w 7467600"/>
              <a:gd name="connsiteY603" fmla="*/ 1268632 h 6858000"/>
              <a:gd name="connsiteX604" fmla="*/ 6516292 w 7467600"/>
              <a:gd name="connsiteY604" fmla="*/ 1263064 h 6858000"/>
              <a:gd name="connsiteX605" fmla="*/ 5736320 w 7467600"/>
              <a:gd name="connsiteY605" fmla="*/ 1501803 h 6858000"/>
              <a:gd name="connsiteX606" fmla="*/ 6516292 w 7467600"/>
              <a:gd name="connsiteY606" fmla="*/ 1263064 h 6858000"/>
              <a:gd name="connsiteX607" fmla="*/ 291466 w 7467600"/>
              <a:gd name="connsiteY607" fmla="*/ 1250369 h 6858000"/>
              <a:gd name="connsiteX608" fmla="*/ 323180 w 7467600"/>
              <a:gd name="connsiteY608" fmla="*/ 1435283 h 6858000"/>
              <a:gd name="connsiteX609" fmla="*/ 349381 w 7467600"/>
              <a:gd name="connsiteY609" fmla="*/ 1875041 h 6858000"/>
              <a:gd name="connsiteX610" fmla="*/ 374363 w 7467600"/>
              <a:gd name="connsiteY610" fmla="*/ 1506494 h 6858000"/>
              <a:gd name="connsiteX611" fmla="*/ 302168 w 7467600"/>
              <a:gd name="connsiteY611" fmla="*/ 1274495 h 6858000"/>
              <a:gd name="connsiteX612" fmla="*/ 291466 w 7467600"/>
              <a:gd name="connsiteY612" fmla="*/ 1250369 h 6858000"/>
              <a:gd name="connsiteX613" fmla="*/ 678222 w 7467600"/>
              <a:gd name="connsiteY613" fmla="*/ 1248670 h 6858000"/>
              <a:gd name="connsiteX614" fmla="*/ 775536 w 7467600"/>
              <a:gd name="connsiteY614" fmla="*/ 1388015 h 6858000"/>
              <a:gd name="connsiteX615" fmla="*/ 894529 w 7467600"/>
              <a:gd name="connsiteY615" fmla="*/ 1567739 h 6858000"/>
              <a:gd name="connsiteX616" fmla="*/ 948000 w 7467600"/>
              <a:gd name="connsiteY616" fmla="*/ 1663088 h 6858000"/>
              <a:gd name="connsiteX617" fmla="*/ 1006812 w 7467600"/>
              <a:gd name="connsiteY617" fmla="*/ 1767683 h 6858000"/>
              <a:gd name="connsiteX618" fmla="*/ 1149133 w 7467600"/>
              <a:gd name="connsiteY618" fmla="*/ 1971513 h 6858000"/>
              <a:gd name="connsiteX619" fmla="*/ 1333952 w 7467600"/>
              <a:gd name="connsiteY619" fmla="*/ 2251620 h 6858000"/>
              <a:gd name="connsiteX620" fmla="*/ 1337329 w 7467600"/>
              <a:gd name="connsiteY620" fmla="*/ 2258350 h 6858000"/>
              <a:gd name="connsiteX621" fmla="*/ 1014726 w 7467600"/>
              <a:gd name="connsiteY621" fmla="*/ 1615556 h 6858000"/>
              <a:gd name="connsiteX622" fmla="*/ 678222 w 7467600"/>
              <a:gd name="connsiteY622" fmla="*/ 1248670 h 6858000"/>
              <a:gd name="connsiteX623" fmla="*/ 6691602 w 7467600"/>
              <a:gd name="connsiteY623" fmla="*/ 1140573 h 6858000"/>
              <a:gd name="connsiteX624" fmla="*/ 6571100 w 7467600"/>
              <a:gd name="connsiteY624" fmla="*/ 1183662 h 6858000"/>
              <a:gd name="connsiteX625" fmla="*/ 6241687 w 7467600"/>
              <a:gd name="connsiteY625" fmla="*/ 1257600 h 6858000"/>
              <a:gd name="connsiteX626" fmla="*/ 5693009 w 7467600"/>
              <a:gd name="connsiteY626" fmla="*/ 1478256 h 6858000"/>
              <a:gd name="connsiteX627" fmla="*/ 6548420 w 7467600"/>
              <a:gd name="connsiteY627" fmla="*/ 1214599 h 6858000"/>
              <a:gd name="connsiteX628" fmla="*/ 6605473 w 7467600"/>
              <a:gd name="connsiteY628" fmla="*/ 1184686 h 6858000"/>
              <a:gd name="connsiteX629" fmla="*/ 6691602 w 7467600"/>
              <a:gd name="connsiteY629" fmla="*/ 1140573 h 6858000"/>
              <a:gd name="connsiteX630" fmla="*/ 4002475 w 7467600"/>
              <a:gd name="connsiteY630" fmla="*/ 1037802 h 6858000"/>
              <a:gd name="connsiteX631" fmla="*/ 4000324 w 7467600"/>
              <a:gd name="connsiteY631" fmla="*/ 1039362 h 6858000"/>
              <a:gd name="connsiteX632" fmla="*/ 4002862 w 7467600"/>
              <a:gd name="connsiteY632" fmla="*/ 1042866 h 6858000"/>
              <a:gd name="connsiteX633" fmla="*/ 4002475 w 7467600"/>
              <a:gd name="connsiteY633" fmla="*/ 1037802 h 6858000"/>
              <a:gd name="connsiteX634" fmla="*/ 506322 w 7467600"/>
              <a:gd name="connsiteY634" fmla="*/ 1020997 h 6858000"/>
              <a:gd name="connsiteX635" fmla="*/ 533068 w 7467600"/>
              <a:gd name="connsiteY635" fmla="*/ 1029409 h 6858000"/>
              <a:gd name="connsiteX636" fmla="*/ 1232525 w 7467600"/>
              <a:gd name="connsiteY636" fmla="*/ 1804675 h 6858000"/>
              <a:gd name="connsiteX637" fmla="*/ 1388858 w 7467600"/>
              <a:gd name="connsiteY637" fmla="*/ 2368011 h 6858000"/>
              <a:gd name="connsiteX638" fmla="*/ 1384098 w 7467600"/>
              <a:gd name="connsiteY638" fmla="*/ 2378125 h 6858000"/>
              <a:gd name="connsiteX639" fmla="*/ 1425393 w 7467600"/>
              <a:gd name="connsiteY639" fmla="*/ 2589124 h 6858000"/>
              <a:gd name="connsiteX640" fmla="*/ 1424001 w 7467600"/>
              <a:gd name="connsiteY640" fmla="*/ 2597541 h 6858000"/>
              <a:gd name="connsiteX641" fmla="*/ 2152729 w 7467600"/>
              <a:gd name="connsiteY641" fmla="*/ 2864487 h 6858000"/>
              <a:gd name="connsiteX642" fmla="*/ 2020609 w 7467600"/>
              <a:gd name="connsiteY642" fmla="*/ 2539671 h 6858000"/>
              <a:gd name="connsiteX643" fmla="*/ 2018920 w 7467600"/>
              <a:gd name="connsiteY643" fmla="*/ 2536309 h 6858000"/>
              <a:gd name="connsiteX644" fmla="*/ 1342441 w 7467600"/>
              <a:gd name="connsiteY644" fmla="*/ 1173017 h 6858000"/>
              <a:gd name="connsiteX645" fmla="*/ 1367925 w 7467600"/>
              <a:gd name="connsiteY645" fmla="*/ 1135648 h 6858000"/>
              <a:gd name="connsiteX646" fmla="*/ 1771401 w 7467600"/>
              <a:gd name="connsiteY646" fmla="*/ 1806673 h 6858000"/>
              <a:gd name="connsiteX647" fmla="*/ 1972385 w 7467600"/>
              <a:gd name="connsiteY647" fmla="*/ 2198735 h 6858000"/>
              <a:gd name="connsiteX648" fmla="*/ 2040892 w 7467600"/>
              <a:gd name="connsiteY648" fmla="*/ 2405205 h 6858000"/>
              <a:gd name="connsiteX649" fmla="*/ 2131689 w 7467600"/>
              <a:gd name="connsiteY649" fmla="*/ 1936926 h 6858000"/>
              <a:gd name="connsiteX650" fmla="*/ 2454820 w 7467600"/>
              <a:gd name="connsiteY650" fmla="*/ 1248808 h 6858000"/>
              <a:gd name="connsiteX651" fmla="*/ 2492512 w 7467600"/>
              <a:gd name="connsiteY651" fmla="*/ 1302920 h 6858000"/>
              <a:gd name="connsiteX652" fmla="*/ 2081216 w 7467600"/>
              <a:gd name="connsiteY652" fmla="*/ 2527513 h 6858000"/>
              <a:gd name="connsiteX653" fmla="*/ 2081211 w 7467600"/>
              <a:gd name="connsiteY653" fmla="*/ 2528916 h 6858000"/>
              <a:gd name="connsiteX654" fmla="*/ 2199067 w 7467600"/>
              <a:gd name="connsiteY654" fmla="*/ 2884061 h 6858000"/>
              <a:gd name="connsiteX655" fmla="*/ 3192586 w 7467600"/>
              <a:gd name="connsiteY655" fmla="*/ 3411496 h 6858000"/>
              <a:gd name="connsiteX656" fmla="*/ 3182620 w 7467600"/>
              <a:gd name="connsiteY656" fmla="*/ 3483279 h 6858000"/>
              <a:gd name="connsiteX657" fmla="*/ 2435119 w 7467600"/>
              <a:gd name="connsiteY657" fmla="*/ 3080173 h 6858000"/>
              <a:gd name="connsiteX658" fmla="*/ 2410152 w 7467600"/>
              <a:gd name="connsiteY658" fmla="*/ 3063751 h 6858000"/>
              <a:gd name="connsiteX659" fmla="*/ 2408099 w 7467600"/>
              <a:gd name="connsiteY659" fmla="*/ 3064403 h 6858000"/>
              <a:gd name="connsiteX660" fmla="*/ 2407218 w 7467600"/>
              <a:gd name="connsiteY660" fmla="*/ 3070324 h 6858000"/>
              <a:gd name="connsiteX661" fmla="*/ 2380138 w 7467600"/>
              <a:gd name="connsiteY661" fmla="*/ 3099341 h 6858000"/>
              <a:gd name="connsiteX662" fmla="*/ 1765923 w 7467600"/>
              <a:gd name="connsiteY662" fmla="*/ 3581043 h 6858000"/>
              <a:gd name="connsiteX663" fmla="*/ 1702258 w 7467600"/>
              <a:gd name="connsiteY663" fmla="*/ 3612286 h 6858000"/>
              <a:gd name="connsiteX664" fmla="*/ 1538370 w 7467600"/>
              <a:gd name="connsiteY664" fmla="*/ 3811804 h 6858000"/>
              <a:gd name="connsiteX665" fmla="*/ 542867 w 7467600"/>
              <a:gd name="connsiteY665" fmla="*/ 4944092 h 6858000"/>
              <a:gd name="connsiteX666" fmla="*/ 515800 w 7467600"/>
              <a:gd name="connsiteY666" fmla="*/ 4862180 h 6858000"/>
              <a:gd name="connsiteX667" fmla="*/ 909145 w 7467600"/>
              <a:gd name="connsiteY667" fmla="*/ 4199225 h 6858000"/>
              <a:gd name="connsiteX668" fmla="*/ 1214067 w 7467600"/>
              <a:gd name="connsiteY668" fmla="*/ 3908561 h 6858000"/>
              <a:gd name="connsiteX669" fmla="*/ 640967 w 7467600"/>
              <a:gd name="connsiteY669" fmla="*/ 4105601 h 6858000"/>
              <a:gd name="connsiteX670" fmla="*/ 112563 w 7467600"/>
              <a:gd name="connsiteY670" fmla="*/ 4396952 h 6858000"/>
              <a:gd name="connsiteX671" fmla="*/ 0 w 7467600"/>
              <a:gd name="connsiteY671" fmla="*/ 4466006 h 6858000"/>
              <a:gd name="connsiteX672" fmla="*/ 0 w 7467600"/>
              <a:gd name="connsiteY672" fmla="*/ 4233763 h 6858000"/>
              <a:gd name="connsiteX673" fmla="*/ 36881 w 7467600"/>
              <a:gd name="connsiteY673" fmla="*/ 4200118 h 6858000"/>
              <a:gd name="connsiteX674" fmla="*/ 910534 w 7467600"/>
              <a:gd name="connsiteY674" fmla="*/ 3629753 h 6858000"/>
              <a:gd name="connsiteX675" fmla="*/ 1578717 w 7467600"/>
              <a:gd name="connsiteY675" fmla="*/ 3575982 h 6858000"/>
              <a:gd name="connsiteX676" fmla="*/ 2338780 w 7467600"/>
              <a:gd name="connsiteY676" fmla="*/ 3033725 h 6858000"/>
              <a:gd name="connsiteX677" fmla="*/ 1807991 w 7467600"/>
              <a:gd name="connsiteY677" fmla="*/ 2807184 h 6858000"/>
              <a:gd name="connsiteX678" fmla="*/ 1416358 w 7467600"/>
              <a:gd name="connsiteY678" fmla="*/ 3112571 h 6858000"/>
              <a:gd name="connsiteX679" fmla="*/ 939066 w 7467600"/>
              <a:gd name="connsiteY679" fmla="*/ 3378798 h 6858000"/>
              <a:gd name="connsiteX680" fmla="*/ 115099 w 7467600"/>
              <a:gd name="connsiteY680" fmla="*/ 3607650 h 6858000"/>
              <a:gd name="connsiteX681" fmla="*/ 97284 w 7467600"/>
              <a:gd name="connsiteY681" fmla="*/ 3520393 h 6858000"/>
              <a:gd name="connsiteX682" fmla="*/ 922050 w 7467600"/>
              <a:gd name="connsiteY682" fmla="*/ 3074867 h 6858000"/>
              <a:gd name="connsiteX683" fmla="*/ 1405265 w 7467600"/>
              <a:gd name="connsiteY683" fmla="*/ 3016319 h 6858000"/>
              <a:gd name="connsiteX684" fmla="*/ 1407512 w 7467600"/>
              <a:gd name="connsiteY684" fmla="*/ 3018001 h 6858000"/>
              <a:gd name="connsiteX685" fmla="*/ 1726266 w 7467600"/>
              <a:gd name="connsiteY685" fmla="*/ 2777274 h 6858000"/>
              <a:gd name="connsiteX686" fmla="*/ 625390 w 7467600"/>
              <a:gd name="connsiteY686" fmla="*/ 2514541 h 6858000"/>
              <a:gd name="connsiteX687" fmla="*/ 619799 w 7467600"/>
              <a:gd name="connsiteY687" fmla="*/ 2527180 h 6858000"/>
              <a:gd name="connsiteX688" fmla="*/ 310030 w 7467600"/>
              <a:gd name="connsiteY688" fmla="*/ 2771818 h 6858000"/>
              <a:gd name="connsiteX689" fmla="*/ 173877 w 7467600"/>
              <a:gd name="connsiteY689" fmla="*/ 2937056 h 6858000"/>
              <a:gd name="connsiteX690" fmla="*/ 77889 w 7467600"/>
              <a:gd name="connsiteY690" fmla="*/ 3138440 h 6858000"/>
              <a:gd name="connsiteX691" fmla="*/ 0 w 7467600"/>
              <a:gd name="connsiteY691" fmla="*/ 3271395 h 6858000"/>
              <a:gd name="connsiteX692" fmla="*/ 0 w 7467600"/>
              <a:gd name="connsiteY692" fmla="*/ 3153002 h 6858000"/>
              <a:gd name="connsiteX693" fmla="*/ 2386 w 7467600"/>
              <a:gd name="connsiteY693" fmla="*/ 3149203 h 6858000"/>
              <a:gd name="connsiteX694" fmla="*/ 89753 w 7467600"/>
              <a:gd name="connsiteY694" fmla="*/ 2987702 h 6858000"/>
              <a:gd name="connsiteX695" fmla="*/ 76869 w 7467600"/>
              <a:gd name="connsiteY695" fmla="*/ 3005404 h 6858000"/>
              <a:gd name="connsiteX696" fmla="*/ 32049 w 7467600"/>
              <a:gd name="connsiteY696" fmla="*/ 3065814 h 6858000"/>
              <a:gd name="connsiteX697" fmla="*/ 0 w 7467600"/>
              <a:gd name="connsiteY697" fmla="*/ 3108744 h 6858000"/>
              <a:gd name="connsiteX698" fmla="*/ 0 w 7467600"/>
              <a:gd name="connsiteY698" fmla="*/ 3058059 h 6858000"/>
              <a:gd name="connsiteX699" fmla="*/ 7610 w 7467600"/>
              <a:gd name="connsiteY699" fmla="*/ 3047889 h 6858000"/>
              <a:gd name="connsiteX700" fmla="*/ 52419 w 7467600"/>
              <a:gd name="connsiteY700" fmla="*/ 2987479 h 6858000"/>
              <a:gd name="connsiteX701" fmla="*/ 59142 w 7467600"/>
              <a:gd name="connsiteY701" fmla="*/ 2978488 h 6858000"/>
              <a:gd name="connsiteX702" fmla="*/ 0 w 7467600"/>
              <a:gd name="connsiteY702" fmla="*/ 3015334 h 6858000"/>
              <a:gd name="connsiteX703" fmla="*/ 0 w 7467600"/>
              <a:gd name="connsiteY703" fmla="*/ 2914286 h 6858000"/>
              <a:gd name="connsiteX704" fmla="*/ 36383 w 7467600"/>
              <a:gd name="connsiteY704" fmla="*/ 2901128 h 6858000"/>
              <a:gd name="connsiteX705" fmla="*/ 156329 w 7467600"/>
              <a:gd name="connsiteY705" fmla="*/ 2840533 h 6858000"/>
              <a:gd name="connsiteX706" fmla="*/ 358355 w 7467600"/>
              <a:gd name="connsiteY706" fmla="*/ 2620471 h 6858000"/>
              <a:gd name="connsiteX707" fmla="*/ 510577 w 7467600"/>
              <a:gd name="connsiteY707" fmla="*/ 2501244 h 6858000"/>
              <a:gd name="connsiteX708" fmla="*/ 211967 w 7467600"/>
              <a:gd name="connsiteY708" fmla="*/ 2479171 h 6858000"/>
              <a:gd name="connsiteX709" fmla="*/ 0 w 7467600"/>
              <a:gd name="connsiteY709" fmla="*/ 2476398 h 6858000"/>
              <a:gd name="connsiteX710" fmla="*/ 0 w 7467600"/>
              <a:gd name="connsiteY710" fmla="*/ 2389189 h 6858000"/>
              <a:gd name="connsiteX711" fmla="*/ 103062 w 7467600"/>
              <a:gd name="connsiteY711" fmla="*/ 2389518 h 6858000"/>
              <a:gd name="connsiteX712" fmla="*/ 510734 w 7467600"/>
              <a:gd name="connsiteY712" fmla="*/ 2416201 h 6858000"/>
              <a:gd name="connsiteX713" fmla="*/ 279257 w 7467600"/>
              <a:gd name="connsiteY713" fmla="*/ 2092102 h 6858000"/>
              <a:gd name="connsiteX714" fmla="*/ 65265 w 7467600"/>
              <a:gd name="connsiteY714" fmla="*/ 2006049 h 6858000"/>
              <a:gd name="connsiteX715" fmla="*/ 0 w 7467600"/>
              <a:gd name="connsiteY715" fmla="*/ 1982532 h 6858000"/>
              <a:gd name="connsiteX716" fmla="*/ 0 w 7467600"/>
              <a:gd name="connsiteY716" fmla="*/ 1912789 h 6858000"/>
              <a:gd name="connsiteX717" fmla="*/ 97460 w 7467600"/>
              <a:gd name="connsiteY717" fmla="*/ 1953725 h 6858000"/>
              <a:gd name="connsiteX718" fmla="*/ 221272 w 7467600"/>
              <a:gd name="connsiteY718" fmla="*/ 1980766 h 6858000"/>
              <a:gd name="connsiteX719" fmla="*/ 116765 w 7467600"/>
              <a:gd name="connsiteY719" fmla="*/ 1911033 h 6858000"/>
              <a:gd name="connsiteX720" fmla="*/ 16405 w 7467600"/>
              <a:gd name="connsiteY720" fmla="*/ 1803412 h 6858000"/>
              <a:gd name="connsiteX721" fmla="*/ 0 w 7467600"/>
              <a:gd name="connsiteY721" fmla="*/ 1784777 h 6858000"/>
              <a:gd name="connsiteX722" fmla="*/ 0 w 7467600"/>
              <a:gd name="connsiteY722" fmla="*/ 1740082 h 6858000"/>
              <a:gd name="connsiteX723" fmla="*/ 39394 w 7467600"/>
              <a:gd name="connsiteY723" fmla="*/ 1784856 h 6858000"/>
              <a:gd name="connsiteX724" fmla="*/ 135813 w 7467600"/>
              <a:gd name="connsiteY724" fmla="*/ 1888838 h 6858000"/>
              <a:gd name="connsiteX725" fmla="*/ 242575 w 7467600"/>
              <a:gd name="connsiteY725" fmla="*/ 1958841 h 6858000"/>
              <a:gd name="connsiteX726" fmla="*/ 82197 w 7467600"/>
              <a:gd name="connsiteY726" fmla="*/ 1754826 h 6858000"/>
              <a:gd name="connsiteX727" fmla="*/ 0 w 7467600"/>
              <a:gd name="connsiteY727" fmla="*/ 1679650 h 6858000"/>
              <a:gd name="connsiteX728" fmla="*/ 0 w 7467600"/>
              <a:gd name="connsiteY728" fmla="*/ 1602463 h 6858000"/>
              <a:gd name="connsiteX729" fmla="*/ 84689 w 7467600"/>
              <a:gd name="connsiteY729" fmla="*/ 1677442 h 6858000"/>
              <a:gd name="connsiteX730" fmla="*/ 298437 w 7467600"/>
              <a:gd name="connsiteY730" fmla="*/ 1968019 h 6858000"/>
              <a:gd name="connsiteX731" fmla="*/ 227269 w 7467600"/>
              <a:gd name="connsiteY731" fmla="*/ 1114064 h 6858000"/>
              <a:gd name="connsiteX732" fmla="*/ 248003 w 7467600"/>
              <a:gd name="connsiteY732" fmla="*/ 1089613 h 6858000"/>
              <a:gd name="connsiteX733" fmla="*/ 427020 w 7467600"/>
              <a:gd name="connsiteY733" fmla="*/ 1619803 h 6858000"/>
              <a:gd name="connsiteX734" fmla="*/ 340345 w 7467600"/>
              <a:gd name="connsiteY734" fmla="*/ 2027739 h 6858000"/>
              <a:gd name="connsiteX735" fmla="*/ 360865 w 7467600"/>
              <a:gd name="connsiteY735" fmla="*/ 2044827 h 6858000"/>
              <a:gd name="connsiteX736" fmla="*/ 560414 w 7467600"/>
              <a:gd name="connsiteY736" fmla="*/ 2421457 h 6858000"/>
              <a:gd name="connsiteX737" fmla="*/ 1359703 w 7467600"/>
              <a:gd name="connsiteY737" fmla="*/ 2578554 h 6858000"/>
              <a:gd name="connsiteX738" fmla="*/ 1359422 w 7467600"/>
              <a:gd name="connsiteY738" fmla="*/ 2577994 h 6858000"/>
              <a:gd name="connsiteX739" fmla="*/ 828701 w 7467600"/>
              <a:gd name="connsiteY739" fmla="*/ 1839520 h 6858000"/>
              <a:gd name="connsiteX740" fmla="*/ 494427 w 7467600"/>
              <a:gd name="connsiteY740" fmla="*/ 1092333 h 6858000"/>
              <a:gd name="connsiteX741" fmla="*/ 506322 w 7467600"/>
              <a:gd name="connsiteY741" fmla="*/ 1020997 h 6858000"/>
              <a:gd name="connsiteX742" fmla="*/ 4570198 w 7467600"/>
              <a:gd name="connsiteY742" fmla="*/ 978081 h 6858000"/>
              <a:gd name="connsiteX743" fmla="*/ 4523691 w 7467600"/>
              <a:gd name="connsiteY743" fmla="*/ 1127776 h 6858000"/>
              <a:gd name="connsiteX744" fmla="*/ 4509875 w 7467600"/>
              <a:gd name="connsiteY744" fmla="*/ 1167552 h 6858000"/>
              <a:gd name="connsiteX745" fmla="*/ 4478168 w 7467600"/>
              <a:gd name="connsiteY745" fmla="*/ 1260735 h 6858000"/>
              <a:gd name="connsiteX746" fmla="*/ 4409309 w 7467600"/>
              <a:gd name="connsiteY746" fmla="*/ 1666996 h 6858000"/>
              <a:gd name="connsiteX747" fmla="*/ 4370031 w 7467600"/>
              <a:gd name="connsiteY747" fmla="*/ 1955666 h 6858000"/>
              <a:gd name="connsiteX748" fmla="*/ 4570198 w 7467600"/>
              <a:gd name="connsiteY748" fmla="*/ 978081 h 6858000"/>
              <a:gd name="connsiteX749" fmla="*/ 4557898 w 7467600"/>
              <a:gd name="connsiteY749" fmla="*/ 900011 h 6858000"/>
              <a:gd name="connsiteX750" fmla="*/ 4344840 w 7467600"/>
              <a:gd name="connsiteY750" fmla="*/ 1922038 h 6858000"/>
              <a:gd name="connsiteX751" fmla="*/ 4378710 w 7467600"/>
              <a:gd name="connsiteY751" fmla="*/ 1665516 h 6858000"/>
              <a:gd name="connsiteX752" fmla="*/ 4448798 w 7467600"/>
              <a:gd name="connsiteY752" fmla="*/ 1253024 h 6858000"/>
              <a:gd name="connsiteX753" fmla="*/ 4480315 w 7467600"/>
              <a:gd name="connsiteY753" fmla="*/ 1158454 h 6858000"/>
              <a:gd name="connsiteX754" fmla="*/ 4494133 w 7467600"/>
              <a:gd name="connsiteY754" fmla="*/ 1118676 h 6858000"/>
              <a:gd name="connsiteX755" fmla="*/ 4557898 w 7467600"/>
              <a:gd name="connsiteY755" fmla="*/ 900011 h 6858000"/>
              <a:gd name="connsiteX756" fmla="*/ 5870151 w 7467600"/>
              <a:gd name="connsiteY756" fmla="*/ 898890 h 6858000"/>
              <a:gd name="connsiteX757" fmla="*/ 5861335 w 7467600"/>
              <a:gd name="connsiteY757" fmla="*/ 899177 h 6858000"/>
              <a:gd name="connsiteX758" fmla="*/ 5843702 w 7467600"/>
              <a:gd name="connsiteY758" fmla="*/ 899748 h 6858000"/>
              <a:gd name="connsiteX759" fmla="*/ 5651107 w 7467600"/>
              <a:gd name="connsiteY759" fmla="*/ 920306 h 6858000"/>
              <a:gd name="connsiteX760" fmla="*/ 5459407 w 7467600"/>
              <a:gd name="connsiteY760" fmla="*/ 940975 h 6858000"/>
              <a:gd name="connsiteX761" fmla="*/ 5374846 w 7467600"/>
              <a:gd name="connsiteY761" fmla="*/ 941988 h 6858000"/>
              <a:gd name="connsiteX762" fmla="*/ 5256105 w 7467600"/>
              <a:gd name="connsiteY762" fmla="*/ 945632 h 6858000"/>
              <a:gd name="connsiteX763" fmla="*/ 5107071 w 7467600"/>
              <a:gd name="connsiteY763" fmla="*/ 969720 h 6858000"/>
              <a:gd name="connsiteX764" fmla="*/ 4998681 w 7467600"/>
              <a:gd name="connsiteY764" fmla="*/ 988771 h 6858000"/>
              <a:gd name="connsiteX765" fmla="*/ 5870151 w 7467600"/>
              <a:gd name="connsiteY765" fmla="*/ 898890 h 6858000"/>
              <a:gd name="connsiteX766" fmla="*/ 5504425 w 7467600"/>
              <a:gd name="connsiteY766" fmla="*/ 848067 h 6858000"/>
              <a:gd name="connsiteX767" fmla="*/ 4968849 w 7467600"/>
              <a:gd name="connsiteY767" fmla="*/ 962318 h 6858000"/>
              <a:gd name="connsiteX768" fmla="*/ 5104039 w 7467600"/>
              <a:gd name="connsiteY768" fmla="*/ 940634 h 6858000"/>
              <a:gd name="connsiteX769" fmla="*/ 5256311 w 7467600"/>
              <a:gd name="connsiteY769" fmla="*/ 916490 h 6858000"/>
              <a:gd name="connsiteX770" fmla="*/ 5377381 w 7467600"/>
              <a:gd name="connsiteY770" fmla="*/ 912671 h 6858000"/>
              <a:gd name="connsiteX771" fmla="*/ 5460148 w 7467600"/>
              <a:gd name="connsiteY771" fmla="*/ 911442 h 6858000"/>
              <a:gd name="connsiteX772" fmla="*/ 5648971 w 7467600"/>
              <a:gd name="connsiteY772" fmla="*/ 891331 h 6858000"/>
              <a:gd name="connsiteX773" fmla="*/ 5844807 w 7467600"/>
              <a:gd name="connsiteY773" fmla="*/ 870718 h 6858000"/>
              <a:gd name="connsiteX774" fmla="*/ 5862975 w 7467600"/>
              <a:gd name="connsiteY774" fmla="*/ 869756 h 6858000"/>
              <a:gd name="connsiteX775" fmla="*/ 5920887 w 7467600"/>
              <a:gd name="connsiteY775" fmla="*/ 865929 h 6858000"/>
              <a:gd name="connsiteX776" fmla="*/ 5504425 w 7467600"/>
              <a:gd name="connsiteY776" fmla="*/ 848067 h 6858000"/>
              <a:gd name="connsiteX777" fmla="*/ 3607114 w 7467600"/>
              <a:gd name="connsiteY777" fmla="*/ 467441 h 6858000"/>
              <a:gd name="connsiteX778" fmla="*/ 3296242 w 7467600"/>
              <a:gd name="connsiteY778" fmla="*/ 807991 h 6858000"/>
              <a:gd name="connsiteX779" fmla="*/ 3174674 w 7467600"/>
              <a:gd name="connsiteY779" fmla="*/ 919759 h 6858000"/>
              <a:gd name="connsiteX780" fmla="*/ 3042978 w 7467600"/>
              <a:gd name="connsiteY780" fmla="*/ 1054894 h 6858000"/>
              <a:gd name="connsiteX781" fmla="*/ 2968914 w 7467600"/>
              <a:gd name="connsiteY781" fmla="*/ 1133756 h 6858000"/>
              <a:gd name="connsiteX782" fmla="*/ 3103823 w 7467600"/>
              <a:gd name="connsiteY782" fmla="*/ 1026814 h 6858000"/>
              <a:gd name="connsiteX783" fmla="*/ 3607114 w 7467600"/>
              <a:gd name="connsiteY783" fmla="*/ 467441 h 6858000"/>
              <a:gd name="connsiteX784" fmla="*/ 3744487 w 7467600"/>
              <a:gd name="connsiteY784" fmla="*/ 383136 h 6858000"/>
              <a:gd name="connsiteX785" fmla="*/ 3970213 w 7467600"/>
              <a:gd name="connsiteY785" fmla="*/ 995559 h 6858000"/>
              <a:gd name="connsiteX786" fmla="*/ 3744487 w 7467600"/>
              <a:gd name="connsiteY786" fmla="*/ 383136 h 6858000"/>
              <a:gd name="connsiteX787" fmla="*/ 3624562 w 7467600"/>
              <a:gd name="connsiteY787" fmla="*/ 367041 h 6858000"/>
              <a:gd name="connsiteX788" fmla="*/ 3489712 w 7467600"/>
              <a:gd name="connsiteY788" fmla="*/ 485386 h 6858000"/>
              <a:gd name="connsiteX789" fmla="*/ 3182994 w 7467600"/>
              <a:gd name="connsiteY789" fmla="*/ 828265 h 6858000"/>
              <a:gd name="connsiteX790" fmla="*/ 2892114 w 7467600"/>
              <a:gd name="connsiteY790" fmla="*/ 1172635 h 6858000"/>
              <a:gd name="connsiteX791" fmla="*/ 3021459 w 7467600"/>
              <a:gd name="connsiteY791" fmla="*/ 1035385 h 6858000"/>
              <a:gd name="connsiteX792" fmla="*/ 3153873 w 7467600"/>
              <a:gd name="connsiteY792" fmla="*/ 898971 h 6858000"/>
              <a:gd name="connsiteX793" fmla="*/ 3276511 w 7467600"/>
              <a:gd name="connsiteY793" fmla="*/ 786423 h 6858000"/>
              <a:gd name="connsiteX794" fmla="*/ 3584154 w 7467600"/>
              <a:gd name="connsiteY794" fmla="*/ 448218 h 6858000"/>
              <a:gd name="connsiteX795" fmla="*/ 3624562 w 7467600"/>
              <a:gd name="connsiteY795" fmla="*/ 367041 h 6858000"/>
              <a:gd name="connsiteX796" fmla="*/ 3766672 w 7467600"/>
              <a:gd name="connsiteY796" fmla="*/ 359429 h 6858000"/>
              <a:gd name="connsiteX797" fmla="*/ 3996338 w 7467600"/>
              <a:gd name="connsiteY797" fmla="*/ 968237 h 6858000"/>
              <a:gd name="connsiteX798" fmla="*/ 3766672 w 7467600"/>
              <a:gd name="connsiteY798" fmla="*/ 359429 h 6858000"/>
              <a:gd name="connsiteX799" fmla="*/ 5805386 w 7467600"/>
              <a:gd name="connsiteY799" fmla="*/ 239240 h 6858000"/>
              <a:gd name="connsiteX800" fmla="*/ 5736947 w 7467600"/>
              <a:gd name="connsiteY800" fmla="*/ 261367 h 6858000"/>
              <a:gd name="connsiteX801" fmla="*/ 5427012 w 7467600"/>
              <a:gd name="connsiteY801" fmla="*/ 311272 h 6858000"/>
              <a:gd name="connsiteX802" fmla="*/ 5147818 w 7467600"/>
              <a:gd name="connsiteY802" fmla="*/ 322112 h 6858000"/>
              <a:gd name="connsiteX803" fmla="*/ 5060854 w 7467600"/>
              <a:gd name="connsiteY803" fmla="*/ 311882 h 6858000"/>
              <a:gd name="connsiteX804" fmla="*/ 4945989 w 7467600"/>
              <a:gd name="connsiteY804" fmla="*/ 300516 h 6858000"/>
              <a:gd name="connsiteX805" fmla="*/ 5410479 w 7467600"/>
              <a:gd name="connsiteY805" fmla="*/ 348434 h 6858000"/>
              <a:gd name="connsiteX806" fmla="*/ 5805386 w 7467600"/>
              <a:gd name="connsiteY806" fmla="*/ 239240 h 6858000"/>
              <a:gd name="connsiteX807" fmla="*/ 5905192 w 7467600"/>
              <a:gd name="connsiteY807" fmla="*/ 163079 h 6858000"/>
              <a:gd name="connsiteX808" fmla="*/ 5865655 w 7467600"/>
              <a:gd name="connsiteY808" fmla="*/ 171901 h 6858000"/>
              <a:gd name="connsiteX809" fmla="*/ 5259740 w 7467600"/>
              <a:gd name="connsiteY809" fmla="*/ 257013 h 6858000"/>
              <a:gd name="connsiteX810" fmla="*/ 5208466 w 7467600"/>
              <a:gd name="connsiteY810" fmla="*/ 257550 h 6858000"/>
              <a:gd name="connsiteX811" fmla="*/ 4980204 w 7467600"/>
              <a:gd name="connsiteY811" fmla="*/ 271903 h 6858000"/>
              <a:gd name="connsiteX812" fmla="*/ 5068068 w 7467600"/>
              <a:gd name="connsiteY812" fmla="*/ 282244 h 6858000"/>
              <a:gd name="connsiteX813" fmla="*/ 5153231 w 7467600"/>
              <a:gd name="connsiteY813" fmla="*/ 292240 h 6858000"/>
              <a:gd name="connsiteX814" fmla="*/ 5426491 w 7467600"/>
              <a:gd name="connsiteY814" fmla="*/ 281128 h 6858000"/>
              <a:gd name="connsiteX815" fmla="*/ 5731212 w 7467600"/>
              <a:gd name="connsiteY815" fmla="*/ 231951 h 6858000"/>
              <a:gd name="connsiteX816" fmla="*/ 5905192 w 7467600"/>
              <a:gd name="connsiteY816" fmla="*/ 163079 h 6858000"/>
              <a:gd name="connsiteX817" fmla="*/ 5944437 w 7467600"/>
              <a:gd name="connsiteY817" fmla="*/ 113829 h 6858000"/>
              <a:gd name="connsiteX818" fmla="*/ 5825032 w 7467600"/>
              <a:gd name="connsiteY818" fmla="*/ 146405 h 6858000"/>
              <a:gd name="connsiteX819" fmla="*/ 4955599 w 7467600"/>
              <a:gd name="connsiteY819" fmla="*/ 247008 h 6858000"/>
              <a:gd name="connsiteX820" fmla="*/ 5210104 w 7467600"/>
              <a:gd name="connsiteY820" fmla="*/ 228123 h 6858000"/>
              <a:gd name="connsiteX821" fmla="*/ 5261015 w 7467600"/>
              <a:gd name="connsiteY821" fmla="*/ 227087 h 6858000"/>
              <a:gd name="connsiteX822" fmla="*/ 5861181 w 7467600"/>
              <a:gd name="connsiteY822" fmla="*/ 143093 h 6858000"/>
              <a:gd name="connsiteX823" fmla="*/ 5961252 w 7467600"/>
              <a:gd name="connsiteY823" fmla="*/ 114820 h 6858000"/>
              <a:gd name="connsiteX824" fmla="*/ 5944437 w 7467600"/>
              <a:gd name="connsiteY824" fmla="*/ 113829 h 6858000"/>
              <a:gd name="connsiteX825" fmla="*/ 3882765 w 7467600"/>
              <a:gd name="connsiteY825" fmla="*/ 0 h 6858000"/>
              <a:gd name="connsiteX826" fmla="*/ 3995099 w 7467600"/>
              <a:gd name="connsiteY826" fmla="*/ 0 h 6858000"/>
              <a:gd name="connsiteX827" fmla="*/ 4163818 w 7467600"/>
              <a:gd name="connsiteY827" fmla="*/ 234104 h 6858000"/>
              <a:gd name="connsiteX828" fmla="*/ 4172099 w 7467600"/>
              <a:gd name="connsiteY828" fmla="*/ 234207 h 6858000"/>
              <a:gd name="connsiteX829" fmla="*/ 4784282 w 7467600"/>
              <a:gd name="connsiteY829" fmla="*/ 276561 h 6858000"/>
              <a:gd name="connsiteX830" fmla="*/ 4801687 w 7467600"/>
              <a:gd name="connsiteY830" fmla="*/ 267764 h 6858000"/>
              <a:gd name="connsiteX831" fmla="*/ 6082788 w 7467600"/>
              <a:gd name="connsiteY831" fmla="*/ 64119 h 6858000"/>
              <a:gd name="connsiteX832" fmla="*/ 6099442 w 7467600"/>
              <a:gd name="connsiteY832" fmla="*/ 82568 h 6858000"/>
              <a:gd name="connsiteX833" fmla="*/ 4804137 w 7467600"/>
              <a:gd name="connsiteY833" fmla="*/ 320931 h 6858000"/>
              <a:gd name="connsiteX834" fmla="*/ 4227047 w 7467600"/>
              <a:gd name="connsiteY834" fmla="*/ 313415 h 6858000"/>
              <a:gd name="connsiteX835" fmla="*/ 4346041 w 7467600"/>
              <a:gd name="connsiteY835" fmla="*/ 456086 h 6858000"/>
              <a:gd name="connsiteX836" fmla="*/ 4870967 w 7467600"/>
              <a:gd name="connsiteY836" fmla="*/ 963061 h 6858000"/>
              <a:gd name="connsiteX837" fmla="*/ 4889647 w 7467600"/>
              <a:gd name="connsiteY837" fmla="*/ 957147 h 6858000"/>
              <a:gd name="connsiteX838" fmla="*/ 5422504 w 7467600"/>
              <a:gd name="connsiteY838" fmla="*/ 805191 h 6858000"/>
              <a:gd name="connsiteX839" fmla="*/ 6087656 w 7467600"/>
              <a:gd name="connsiteY839" fmla="*/ 826703 h 6858000"/>
              <a:gd name="connsiteX840" fmla="*/ 6058717 w 7467600"/>
              <a:gd name="connsiteY840" fmla="*/ 865992 h 6858000"/>
              <a:gd name="connsiteX841" fmla="*/ 4974153 w 7467600"/>
              <a:gd name="connsiteY841" fmla="*/ 1045456 h 6858000"/>
              <a:gd name="connsiteX842" fmla="*/ 5627835 w 7467600"/>
              <a:gd name="connsiteY842" fmla="*/ 1472077 h 6858000"/>
              <a:gd name="connsiteX843" fmla="*/ 5629817 w 7467600"/>
              <a:gd name="connsiteY843" fmla="*/ 1471412 h 6858000"/>
              <a:gd name="connsiteX844" fmla="*/ 5634124 w 7467600"/>
              <a:gd name="connsiteY844" fmla="*/ 1470572 h 6858000"/>
              <a:gd name="connsiteX845" fmla="*/ 5755832 w 7467600"/>
              <a:gd name="connsiteY845" fmla="*/ 1383886 h 6858000"/>
              <a:gd name="connsiteX846" fmla="*/ 6014186 w 7467600"/>
              <a:gd name="connsiteY846" fmla="*/ 1279799 h 6858000"/>
              <a:gd name="connsiteX847" fmla="*/ 6901619 w 7467600"/>
              <a:gd name="connsiteY847" fmla="*/ 1047874 h 6858000"/>
              <a:gd name="connsiteX848" fmla="*/ 6931566 w 7467600"/>
              <a:gd name="connsiteY848" fmla="*/ 1062034 h 6858000"/>
              <a:gd name="connsiteX849" fmla="*/ 5790982 w 7467600"/>
              <a:gd name="connsiteY849" fmla="*/ 1561380 h 6858000"/>
              <a:gd name="connsiteX850" fmla="*/ 6188971 w 7467600"/>
              <a:gd name="connsiteY850" fmla="*/ 1755168 h 6858000"/>
              <a:gd name="connsiteX851" fmla="*/ 6202446 w 7467600"/>
              <a:gd name="connsiteY851" fmla="*/ 1752268 h 6858000"/>
              <a:gd name="connsiteX852" fmla="*/ 7179560 w 7467600"/>
              <a:gd name="connsiteY852" fmla="*/ 1467551 h 6858000"/>
              <a:gd name="connsiteX853" fmla="*/ 7158730 w 7467600"/>
              <a:gd name="connsiteY853" fmla="*/ 1507835 h 6858000"/>
              <a:gd name="connsiteX854" fmla="*/ 6326959 w 7467600"/>
              <a:gd name="connsiteY854" fmla="*/ 1817686 h 6858000"/>
              <a:gd name="connsiteX855" fmla="*/ 6537433 w 7467600"/>
              <a:gd name="connsiteY855" fmla="*/ 1907790 h 6858000"/>
              <a:gd name="connsiteX856" fmla="*/ 6550221 w 7467600"/>
              <a:gd name="connsiteY856" fmla="*/ 1910729 h 6858000"/>
              <a:gd name="connsiteX857" fmla="*/ 6964438 w 7467600"/>
              <a:gd name="connsiteY857" fmla="*/ 2209505 h 6858000"/>
              <a:gd name="connsiteX858" fmla="*/ 7367862 w 7467600"/>
              <a:gd name="connsiteY858" fmla="*/ 2806833 h 6858000"/>
              <a:gd name="connsiteX859" fmla="*/ 7364329 w 7467600"/>
              <a:gd name="connsiteY859" fmla="*/ 2826907 h 6858000"/>
              <a:gd name="connsiteX860" fmla="*/ 7290545 w 7467600"/>
              <a:gd name="connsiteY860" fmla="*/ 2850663 h 6858000"/>
              <a:gd name="connsiteX861" fmla="*/ 6472036 w 7467600"/>
              <a:gd name="connsiteY861" fmla="*/ 1959003 h 6858000"/>
              <a:gd name="connsiteX862" fmla="*/ 5792897 w 7467600"/>
              <a:gd name="connsiteY862" fmla="*/ 1647747 h 6858000"/>
              <a:gd name="connsiteX863" fmla="*/ 5842751 w 7467600"/>
              <a:gd name="connsiteY863" fmla="*/ 1816112 h 6858000"/>
              <a:gd name="connsiteX864" fmla="*/ 5847424 w 7467600"/>
              <a:gd name="connsiteY864" fmla="*/ 1815776 h 6858000"/>
              <a:gd name="connsiteX865" fmla="*/ 6399821 w 7467600"/>
              <a:gd name="connsiteY865" fmla="*/ 2344799 h 6858000"/>
              <a:gd name="connsiteX866" fmla="*/ 6323232 w 7467600"/>
              <a:gd name="connsiteY866" fmla="*/ 2389634 h 6858000"/>
              <a:gd name="connsiteX867" fmla="*/ 5942958 w 7467600"/>
              <a:gd name="connsiteY867" fmla="*/ 2077708 h 6858000"/>
              <a:gd name="connsiteX868" fmla="*/ 5921559 w 7467600"/>
              <a:gd name="connsiteY868" fmla="*/ 2378596 h 6858000"/>
              <a:gd name="connsiteX869" fmla="*/ 5817651 w 7467600"/>
              <a:gd name="connsiteY869" fmla="*/ 3023919 h 6858000"/>
              <a:gd name="connsiteX870" fmla="*/ 5729634 w 7467600"/>
              <a:gd name="connsiteY870" fmla="*/ 3051849 h 6858000"/>
              <a:gd name="connsiteX871" fmla="*/ 5611018 w 7467600"/>
              <a:gd name="connsiteY871" fmla="*/ 2316769 h 6858000"/>
              <a:gd name="connsiteX872" fmla="*/ 5687608 w 7467600"/>
              <a:gd name="connsiteY872" fmla="*/ 2039972 h 6858000"/>
              <a:gd name="connsiteX873" fmla="*/ 5657554 w 7467600"/>
              <a:gd name="connsiteY873" fmla="*/ 1576445 h 6858000"/>
              <a:gd name="connsiteX874" fmla="*/ 5150475 w 7467600"/>
              <a:gd name="connsiteY874" fmla="*/ 1274012 h 6858000"/>
              <a:gd name="connsiteX875" fmla="*/ 5349142 w 7467600"/>
              <a:gd name="connsiteY875" fmla="*/ 2204405 h 6858000"/>
              <a:gd name="connsiteX876" fmla="*/ 5262214 w 7467600"/>
              <a:gd name="connsiteY876" fmla="*/ 2233836 h 6858000"/>
              <a:gd name="connsiteX877" fmla="*/ 4981539 w 7467600"/>
              <a:gd name="connsiteY877" fmla="*/ 1542201 h 6858000"/>
              <a:gd name="connsiteX878" fmla="*/ 4958461 w 7467600"/>
              <a:gd name="connsiteY878" fmla="*/ 1136957 h 6858000"/>
              <a:gd name="connsiteX879" fmla="*/ 4655015 w 7467600"/>
              <a:gd name="connsiteY879" fmla="*/ 891426 h 6858000"/>
              <a:gd name="connsiteX880" fmla="*/ 4348002 w 7467600"/>
              <a:gd name="connsiteY880" fmla="*/ 2205895 h 6858000"/>
              <a:gd name="connsiteX881" fmla="*/ 4262250 w 7467600"/>
              <a:gd name="connsiteY881" fmla="*/ 2219972 h 6858000"/>
              <a:gd name="connsiteX882" fmla="*/ 4550611 w 7467600"/>
              <a:gd name="connsiteY882" fmla="*/ 817540 h 6858000"/>
              <a:gd name="connsiteX883" fmla="*/ 4564418 w 7467600"/>
              <a:gd name="connsiteY883" fmla="*/ 808293 h 6858000"/>
              <a:gd name="connsiteX884" fmla="*/ 4266388 w 7467600"/>
              <a:gd name="connsiteY884" fmla="*/ 500083 h 6858000"/>
              <a:gd name="connsiteX885" fmla="*/ 4032842 w 7467600"/>
              <a:gd name="connsiteY885" fmla="*/ 211809 h 6858000"/>
              <a:gd name="connsiteX886" fmla="*/ 3882765 w 7467600"/>
              <a:gd name="connsiteY886" fmla="*/ 0 h 6858000"/>
              <a:gd name="connsiteX887" fmla="*/ 3721337 w 7467600"/>
              <a:gd name="connsiteY887" fmla="*/ 0 h 6858000"/>
              <a:gd name="connsiteX888" fmla="*/ 3797544 w 7467600"/>
              <a:gd name="connsiteY888" fmla="*/ 0 h 6858000"/>
              <a:gd name="connsiteX889" fmla="*/ 3775734 w 7467600"/>
              <a:gd name="connsiteY889" fmla="*/ 95131 h 6858000"/>
              <a:gd name="connsiteX890" fmla="*/ 3724807 w 7467600"/>
              <a:gd name="connsiteY890" fmla="*/ 272257 h 6858000"/>
              <a:gd name="connsiteX891" fmla="*/ 3726844 w 7467600"/>
              <a:gd name="connsiteY891" fmla="*/ 282988 h 6858000"/>
              <a:gd name="connsiteX892" fmla="*/ 3742664 w 7467600"/>
              <a:gd name="connsiteY892" fmla="*/ 279918 h 6858000"/>
              <a:gd name="connsiteX893" fmla="*/ 4103910 w 7467600"/>
              <a:gd name="connsiteY893" fmla="*/ 1161917 h 6858000"/>
              <a:gd name="connsiteX894" fmla="*/ 4020269 w 7467600"/>
              <a:gd name="connsiteY894" fmla="*/ 1200406 h 6858000"/>
              <a:gd name="connsiteX895" fmla="*/ 3674882 w 7467600"/>
              <a:gd name="connsiteY895" fmla="*/ 488524 h 6858000"/>
              <a:gd name="connsiteX896" fmla="*/ 3132682 w 7467600"/>
              <a:gd name="connsiteY896" fmla="*/ 1072284 h 6858000"/>
              <a:gd name="connsiteX897" fmla="*/ 2716346 w 7467600"/>
              <a:gd name="connsiteY897" fmla="*/ 1276376 h 6858000"/>
              <a:gd name="connsiteX898" fmla="*/ 2716772 w 7467600"/>
              <a:gd name="connsiteY898" fmla="*/ 1255462 h 6858000"/>
              <a:gd name="connsiteX899" fmla="*/ 3471096 w 7467600"/>
              <a:gd name="connsiteY899" fmla="*/ 437072 h 6858000"/>
              <a:gd name="connsiteX900" fmla="*/ 3639057 w 7467600"/>
              <a:gd name="connsiteY900" fmla="*/ 286334 h 6858000"/>
              <a:gd name="connsiteX901" fmla="*/ 3640309 w 7467600"/>
              <a:gd name="connsiteY901" fmla="*/ 284664 h 6858000"/>
              <a:gd name="connsiteX902" fmla="*/ 3646022 w 7467600"/>
              <a:gd name="connsiteY902" fmla="*/ 276711 h 6858000"/>
              <a:gd name="connsiteX903" fmla="*/ 3707943 w 7467600"/>
              <a:gd name="connsiteY903" fmla="*/ 65958 h 6858000"/>
              <a:gd name="connsiteX904" fmla="*/ 3721337 w 7467600"/>
              <a:gd name="connsiteY904" fmla="*/ 0 h 6858000"/>
              <a:gd name="connsiteX905" fmla="*/ 2867960 w 7467600"/>
              <a:gd name="connsiteY905" fmla="*/ 0 h 6858000"/>
              <a:gd name="connsiteX906" fmla="*/ 2926351 w 7467600"/>
              <a:gd name="connsiteY906" fmla="*/ 0 h 6858000"/>
              <a:gd name="connsiteX907" fmla="*/ 2902823 w 7467600"/>
              <a:gd name="connsiteY907" fmla="*/ 262929 h 6858000"/>
              <a:gd name="connsiteX908" fmla="*/ 2940663 w 7467600"/>
              <a:gd name="connsiteY908" fmla="*/ 140884 h 6858000"/>
              <a:gd name="connsiteX909" fmla="*/ 2947039 w 7467600"/>
              <a:gd name="connsiteY909" fmla="*/ 122524 h 6858000"/>
              <a:gd name="connsiteX910" fmla="*/ 2984316 w 7467600"/>
              <a:gd name="connsiteY910" fmla="*/ 0 h 6858000"/>
              <a:gd name="connsiteX911" fmla="*/ 3016114 w 7467600"/>
              <a:gd name="connsiteY911" fmla="*/ 0 h 6858000"/>
              <a:gd name="connsiteX912" fmla="*/ 2979949 w 7467600"/>
              <a:gd name="connsiteY912" fmla="*/ 119274 h 6858000"/>
              <a:gd name="connsiteX913" fmla="*/ 3023879 w 7467600"/>
              <a:gd name="connsiteY913" fmla="*/ 0 h 6858000"/>
              <a:gd name="connsiteX914" fmla="*/ 3105400 w 7467600"/>
              <a:gd name="connsiteY914" fmla="*/ 0 h 6858000"/>
              <a:gd name="connsiteX915" fmla="*/ 3094669 w 7467600"/>
              <a:gd name="connsiteY915" fmla="*/ 30308 h 6858000"/>
              <a:gd name="connsiteX916" fmla="*/ 2901945 w 7467600"/>
              <a:gd name="connsiteY916" fmla="*/ 466538 h 6858000"/>
              <a:gd name="connsiteX917" fmla="*/ 2815209 w 7467600"/>
              <a:gd name="connsiteY917" fmla="*/ 497361 h 6858000"/>
              <a:gd name="connsiteX918" fmla="*/ 2844845 w 7467600"/>
              <a:gd name="connsiteY918" fmla="*/ 127638 h 6858000"/>
              <a:gd name="connsiteX919" fmla="*/ 2867960 w 7467600"/>
              <a:gd name="connsiteY919" fmla="*/ 0 h 6858000"/>
              <a:gd name="connsiteX920" fmla="*/ 1057230 w 7467600"/>
              <a:gd name="connsiteY920" fmla="*/ 0 h 6858000"/>
              <a:gd name="connsiteX921" fmla="*/ 1111003 w 7467600"/>
              <a:gd name="connsiteY921" fmla="*/ 0 h 6858000"/>
              <a:gd name="connsiteX922" fmla="*/ 1125553 w 7467600"/>
              <a:gd name="connsiteY922" fmla="*/ 52588 h 6858000"/>
              <a:gd name="connsiteX923" fmla="*/ 1304276 w 7467600"/>
              <a:gd name="connsiteY923" fmla="*/ 476275 h 6858000"/>
              <a:gd name="connsiteX924" fmla="*/ 1492066 w 7467600"/>
              <a:gd name="connsiteY924" fmla="*/ 886333 h 6858000"/>
              <a:gd name="connsiteX925" fmla="*/ 1423698 w 7467600"/>
              <a:gd name="connsiteY925" fmla="*/ 710817 h 6858000"/>
              <a:gd name="connsiteX926" fmla="*/ 1357609 w 7467600"/>
              <a:gd name="connsiteY926" fmla="*/ 532892 h 6858000"/>
              <a:gd name="connsiteX927" fmla="*/ 1309550 w 7467600"/>
              <a:gd name="connsiteY927" fmla="*/ 374031 h 6858000"/>
              <a:gd name="connsiteX928" fmla="*/ 1193673 w 7467600"/>
              <a:gd name="connsiteY928" fmla="*/ 49533 h 6858000"/>
              <a:gd name="connsiteX929" fmla="*/ 1164391 w 7467600"/>
              <a:gd name="connsiteY929" fmla="*/ 0 h 6858000"/>
              <a:gd name="connsiteX930" fmla="*/ 1200666 w 7467600"/>
              <a:gd name="connsiteY930" fmla="*/ 0 h 6858000"/>
              <a:gd name="connsiteX931" fmla="*/ 1223408 w 7467600"/>
              <a:gd name="connsiteY931" fmla="*/ 38996 h 6858000"/>
              <a:gd name="connsiteX932" fmla="*/ 1339635 w 7467600"/>
              <a:gd name="connsiteY932" fmla="*/ 365517 h 6858000"/>
              <a:gd name="connsiteX933" fmla="*/ 1387469 w 7467600"/>
              <a:gd name="connsiteY933" fmla="*/ 523079 h 6858000"/>
              <a:gd name="connsiteX934" fmla="*/ 1452685 w 7467600"/>
              <a:gd name="connsiteY934" fmla="*/ 699806 h 6858000"/>
              <a:gd name="connsiteX935" fmla="*/ 1492092 w 7467600"/>
              <a:gd name="connsiteY935" fmla="*/ 800424 h 6858000"/>
              <a:gd name="connsiteX936" fmla="*/ 1455302 w 7467600"/>
              <a:gd name="connsiteY936" fmla="*/ 632913 h 6858000"/>
              <a:gd name="connsiteX937" fmla="*/ 1222336 w 7467600"/>
              <a:gd name="connsiteY937" fmla="*/ 9480 h 6858000"/>
              <a:gd name="connsiteX938" fmla="*/ 1214634 w 7467600"/>
              <a:gd name="connsiteY938" fmla="*/ 0 h 6858000"/>
              <a:gd name="connsiteX939" fmla="*/ 1289827 w 7467600"/>
              <a:gd name="connsiteY939" fmla="*/ 0 h 6858000"/>
              <a:gd name="connsiteX940" fmla="*/ 1321076 w 7467600"/>
              <a:gd name="connsiteY940" fmla="*/ 59722 h 6858000"/>
              <a:gd name="connsiteX941" fmla="*/ 1512579 w 7467600"/>
              <a:gd name="connsiteY941" fmla="*/ 626441 h 6858000"/>
              <a:gd name="connsiteX942" fmla="*/ 1506076 w 7467600"/>
              <a:gd name="connsiteY942" fmla="*/ 1089289 h 6858000"/>
              <a:gd name="connsiteX943" fmla="*/ 1486346 w 7467600"/>
              <a:gd name="connsiteY943" fmla="*/ 1079919 h 6858000"/>
              <a:gd name="connsiteX944" fmla="*/ 1070511 w 7467600"/>
              <a:gd name="connsiteY944" fmla="*/ 48609 h 6858000"/>
              <a:gd name="connsiteX945" fmla="*/ 1057230 w 7467600"/>
              <a:gd name="connsiteY945" fmla="*/ 0 h 6858000"/>
              <a:gd name="connsiteX946" fmla="*/ 43151 w 7467600"/>
              <a:gd name="connsiteY946" fmla="*/ 0 h 6858000"/>
              <a:gd name="connsiteX947" fmla="*/ 95283 w 7467600"/>
              <a:gd name="connsiteY947" fmla="*/ 0 h 6858000"/>
              <a:gd name="connsiteX948" fmla="*/ 300708 w 7467600"/>
              <a:gd name="connsiteY948" fmla="*/ 154571 h 6858000"/>
              <a:gd name="connsiteX949" fmla="*/ 530414 w 7467600"/>
              <a:gd name="connsiteY949" fmla="*/ 354673 h 6858000"/>
              <a:gd name="connsiteX950" fmla="*/ 333785 w 7467600"/>
              <a:gd name="connsiteY950" fmla="*/ 161564 h 6858000"/>
              <a:gd name="connsiteX951" fmla="*/ 147005 w 7467600"/>
              <a:gd name="connsiteY951" fmla="*/ 0 h 6858000"/>
              <a:gd name="connsiteX952" fmla="*/ 272509 w 7467600"/>
              <a:gd name="connsiteY952" fmla="*/ 0 h 6858000"/>
              <a:gd name="connsiteX953" fmla="*/ 326276 w 7467600"/>
              <a:gd name="connsiteY953" fmla="*/ 45847 h 6858000"/>
              <a:gd name="connsiteX954" fmla="*/ 823759 w 7467600"/>
              <a:gd name="connsiteY954" fmla="*/ 574145 h 6858000"/>
              <a:gd name="connsiteX955" fmla="*/ 811254 w 7467600"/>
              <a:gd name="connsiteY955" fmla="*/ 665546 h 6858000"/>
              <a:gd name="connsiteX956" fmla="*/ 154042 w 7467600"/>
              <a:gd name="connsiteY956" fmla="*/ 261522 h 6858000"/>
              <a:gd name="connsiteX957" fmla="*/ 13550 w 7467600"/>
              <a:gd name="connsiteY957" fmla="*/ 158423 h 6858000"/>
              <a:gd name="connsiteX958" fmla="*/ 0 w 7467600"/>
              <a:gd name="connsiteY958" fmla="*/ 146618 h 6858000"/>
              <a:gd name="connsiteX959" fmla="*/ 0 w 7467600"/>
              <a:gd name="connsiteY959" fmla="*/ 59161 h 6858000"/>
              <a:gd name="connsiteX960" fmla="*/ 45427 w 7467600"/>
              <a:gd name="connsiteY960" fmla="*/ 101078 h 6858000"/>
              <a:gd name="connsiteX961" fmla="*/ 630103 w 7467600"/>
              <a:gd name="connsiteY961" fmla="*/ 485885 h 6858000"/>
              <a:gd name="connsiteX962" fmla="*/ 532040 w 7467600"/>
              <a:gd name="connsiteY962" fmla="*/ 399359 h 6858000"/>
              <a:gd name="connsiteX963" fmla="*/ 517618 w 7467600"/>
              <a:gd name="connsiteY963" fmla="*/ 385726 h 6858000"/>
              <a:gd name="connsiteX964" fmla="*/ 285074 w 7467600"/>
              <a:gd name="connsiteY964" fmla="*/ 182755 h 6858000"/>
              <a:gd name="connsiteX965" fmla="*/ 43151 w 7467600"/>
              <a:gd name="connsiteY965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254615 w 7472601"/>
              <a:gd name="connsiteY80" fmla="*/ 5911918 h 6858000"/>
              <a:gd name="connsiteX81" fmla="*/ 7312589 w 7472601"/>
              <a:gd name="connsiteY81" fmla="*/ 5982309 h 6858000"/>
              <a:gd name="connsiteX82" fmla="*/ 7448321 w 7472601"/>
              <a:gd name="connsiteY82" fmla="*/ 6190991 h 6858000"/>
              <a:gd name="connsiteX83" fmla="*/ 7467600 w 7472601"/>
              <a:gd name="connsiteY83" fmla="*/ 6221686 h 6858000"/>
              <a:gd name="connsiteX84" fmla="*/ 7467600 w 7472601"/>
              <a:gd name="connsiteY84" fmla="*/ 6334256 h 6858000"/>
              <a:gd name="connsiteX85" fmla="*/ 7454976 w 7472601"/>
              <a:gd name="connsiteY85" fmla="*/ 6318297 h 6858000"/>
              <a:gd name="connsiteX86" fmla="*/ 1456157 w 7472601"/>
              <a:gd name="connsiteY86" fmla="*/ 5371404 h 6858000"/>
              <a:gd name="connsiteX87" fmla="*/ 1244432 w 7472601"/>
              <a:gd name="connsiteY87" fmla="*/ 5385601 h 6858000"/>
              <a:gd name="connsiteX88" fmla="*/ 973990 w 7472601"/>
              <a:gd name="connsiteY88" fmla="*/ 5424940 h 6858000"/>
              <a:gd name="connsiteX89" fmla="*/ 1103809 w 7472601"/>
              <a:gd name="connsiteY89" fmla="*/ 5433720 h 6858000"/>
              <a:gd name="connsiteX90" fmla="*/ 1123454 w 7472601"/>
              <a:gd name="connsiteY90" fmla="*/ 5435727 h 6858000"/>
              <a:gd name="connsiteX91" fmla="*/ 1737017 w 7472601"/>
              <a:gd name="connsiteY91" fmla="*/ 5452183 h 6858000"/>
              <a:gd name="connsiteX92" fmla="*/ 1824397 w 7472601"/>
              <a:gd name="connsiteY92" fmla="*/ 5447757 h 6858000"/>
              <a:gd name="connsiteX93" fmla="*/ 2070059 w 7472601"/>
              <a:gd name="connsiteY93" fmla="*/ 5441660 h 6858000"/>
              <a:gd name="connsiteX94" fmla="*/ 1456157 w 7472601"/>
              <a:gd name="connsiteY94" fmla="*/ 5371404 h 6858000"/>
              <a:gd name="connsiteX95" fmla="*/ 4988186 w 7472601"/>
              <a:gd name="connsiteY95" fmla="*/ 5216467 h 6858000"/>
              <a:gd name="connsiteX96" fmla="*/ 4777334 w 7472601"/>
              <a:gd name="connsiteY96" fmla="*/ 5406072 h 6858000"/>
              <a:gd name="connsiteX97" fmla="*/ 4718341 w 7472601"/>
              <a:gd name="connsiteY97" fmla="*/ 5468043 h 6858000"/>
              <a:gd name="connsiteX98" fmla="*/ 4604655 w 7472601"/>
              <a:gd name="connsiteY98" fmla="*/ 5583434 h 6858000"/>
              <a:gd name="connsiteX99" fmla="*/ 4565074 w 7472601"/>
              <a:gd name="connsiteY99" fmla="*/ 5618550 h 6858000"/>
              <a:gd name="connsiteX100" fmla="*/ 4988186 w 7472601"/>
              <a:gd name="connsiteY100" fmla="*/ 5216467 h 6858000"/>
              <a:gd name="connsiteX101" fmla="*/ 4978032 w 7472601"/>
              <a:gd name="connsiteY101" fmla="*/ 5183809 h 6858000"/>
              <a:gd name="connsiteX102" fmla="*/ 4463413 w 7472601"/>
              <a:gd name="connsiteY102" fmla="*/ 5615162 h 6858000"/>
              <a:gd name="connsiteX103" fmla="*/ 4358134 w 7472601"/>
              <a:gd name="connsiteY103" fmla="*/ 5742791 h 6858000"/>
              <a:gd name="connsiteX104" fmla="*/ 4376219 w 7472601"/>
              <a:gd name="connsiteY104" fmla="*/ 5729027 h 6858000"/>
              <a:gd name="connsiteX105" fmla="*/ 4582340 w 7472601"/>
              <a:gd name="connsiteY105" fmla="*/ 5561037 h 6858000"/>
              <a:gd name="connsiteX106" fmla="*/ 4694684 w 7472601"/>
              <a:gd name="connsiteY106" fmla="*/ 5447098 h 6858000"/>
              <a:gd name="connsiteX107" fmla="*/ 4754123 w 7472601"/>
              <a:gd name="connsiteY107" fmla="*/ 5384643 h 6858000"/>
              <a:gd name="connsiteX108" fmla="*/ 4978032 w 7472601"/>
              <a:gd name="connsiteY108" fmla="*/ 5183809 h 6858000"/>
              <a:gd name="connsiteX109" fmla="*/ 1903353 w 7472601"/>
              <a:gd name="connsiteY109" fmla="*/ 5044827 h 6858000"/>
              <a:gd name="connsiteX110" fmla="*/ 1936931 w 7472601"/>
              <a:gd name="connsiteY110" fmla="*/ 5093954 h 6858000"/>
              <a:gd name="connsiteX111" fmla="*/ 2195868 w 7472601"/>
              <a:gd name="connsiteY111" fmla="*/ 5396574 h 6858000"/>
              <a:gd name="connsiteX112" fmla="*/ 2088852 w 7472601"/>
              <a:gd name="connsiteY112" fmla="*/ 5166123 h 6858000"/>
              <a:gd name="connsiteX113" fmla="*/ 1958241 w 7472601"/>
              <a:gd name="connsiteY113" fmla="*/ 5067955 h 6858000"/>
              <a:gd name="connsiteX114" fmla="*/ 1903353 w 7472601"/>
              <a:gd name="connsiteY114" fmla="*/ 5044827 h 6858000"/>
              <a:gd name="connsiteX115" fmla="*/ 1979378 w 7472601"/>
              <a:gd name="connsiteY115" fmla="*/ 4769504 h 6858000"/>
              <a:gd name="connsiteX116" fmla="*/ 2882120 w 7472601"/>
              <a:gd name="connsiteY116" fmla="*/ 5064547 h 6858000"/>
              <a:gd name="connsiteX117" fmla="*/ 2793103 w 7472601"/>
              <a:gd name="connsiteY117" fmla="*/ 5039699 h 6858000"/>
              <a:gd name="connsiteX118" fmla="*/ 2770041 w 7472601"/>
              <a:gd name="connsiteY118" fmla="*/ 5033634 h 6858000"/>
              <a:gd name="connsiteX119" fmla="*/ 1979378 w 7472601"/>
              <a:gd name="connsiteY119" fmla="*/ 4769504 h 6858000"/>
              <a:gd name="connsiteX120" fmla="*/ 1927410 w 7472601"/>
              <a:gd name="connsiteY120" fmla="*/ 4716164 h 6858000"/>
              <a:gd name="connsiteX121" fmla="*/ 1959587 w 7472601"/>
              <a:gd name="connsiteY121" fmla="*/ 4728849 h 6858000"/>
              <a:gd name="connsiteX122" fmla="*/ 2777707 w 7472601"/>
              <a:gd name="connsiteY122" fmla="*/ 5003991 h 6858000"/>
              <a:gd name="connsiteX123" fmla="*/ 2800768 w 7472601"/>
              <a:gd name="connsiteY123" fmla="*/ 5010056 h 6858000"/>
              <a:gd name="connsiteX124" fmla="*/ 2879408 w 7472601"/>
              <a:gd name="connsiteY124" fmla="*/ 5031590 h 6858000"/>
              <a:gd name="connsiteX125" fmla="*/ 2862295 w 7472601"/>
              <a:gd name="connsiteY125" fmla="*/ 5022958 h 6858000"/>
              <a:gd name="connsiteX126" fmla="*/ 2813343 w 7472601"/>
              <a:gd name="connsiteY126" fmla="*/ 4998369 h 6858000"/>
              <a:gd name="connsiteX127" fmla="*/ 2646245 w 7472601"/>
              <a:gd name="connsiteY127" fmla="*/ 4930999 h 6858000"/>
              <a:gd name="connsiteX128" fmla="*/ 1999243 w 7472601"/>
              <a:gd name="connsiteY128" fmla="*/ 4730524 h 6858000"/>
              <a:gd name="connsiteX129" fmla="*/ 1979527 w 7472601"/>
              <a:gd name="connsiteY129" fmla="*/ 4726651 h 6858000"/>
              <a:gd name="connsiteX130" fmla="*/ 1927410 w 7472601"/>
              <a:gd name="connsiteY130" fmla="*/ 4716164 h 6858000"/>
              <a:gd name="connsiteX131" fmla="*/ 1997014 w 7472601"/>
              <a:gd name="connsiteY131" fmla="*/ 4698007 h 6858000"/>
              <a:gd name="connsiteX132" fmla="*/ 2005458 w 7472601"/>
              <a:gd name="connsiteY132" fmla="*/ 4699540 h 6858000"/>
              <a:gd name="connsiteX133" fmla="*/ 2657186 w 7472601"/>
              <a:gd name="connsiteY133" fmla="*/ 4901687 h 6858000"/>
              <a:gd name="connsiteX134" fmla="*/ 2826662 w 7472601"/>
              <a:gd name="connsiteY134" fmla="*/ 4970362 h 6858000"/>
              <a:gd name="connsiteX135" fmla="*/ 2876100 w 7472601"/>
              <a:gd name="connsiteY135" fmla="*/ 4995397 h 6858000"/>
              <a:gd name="connsiteX136" fmla="*/ 3042600 w 7472601"/>
              <a:gd name="connsiteY136" fmla="*/ 5059532 h 6858000"/>
              <a:gd name="connsiteX137" fmla="*/ 1997014 w 7472601"/>
              <a:gd name="connsiteY137" fmla="*/ 4698007 h 6858000"/>
              <a:gd name="connsiteX138" fmla="*/ 2305292 w 7472601"/>
              <a:gd name="connsiteY138" fmla="*/ 4219492 h 6858000"/>
              <a:gd name="connsiteX139" fmla="*/ 3360922 w 7472601"/>
              <a:gd name="connsiteY139" fmla="*/ 4529373 h 6858000"/>
              <a:gd name="connsiteX140" fmla="*/ 3492420 w 7472601"/>
              <a:gd name="connsiteY140" fmla="*/ 4510145 h 6858000"/>
              <a:gd name="connsiteX141" fmla="*/ 3364086 w 7472601"/>
              <a:gd name="connsiteY141" fmla="*/ 4480340 h 6858000"/>
              <a:gd name="connsiteX142" fmla="*/ 3225818 w 7472601"/>
              <a:gd name="connsiteY142" fmla="*/ 4411822 h 6858000"/>
              <a:gd name="connsiteX143" fmla="*/ 3129696 w 7472601"/>
              <a:gd name="connsiteY143" fmla="*/ 4360704 h 6858000"/>
              <a:gd name="connsiteX144" fmla="*/ 2814545 w 7472601"/>
              <a:gd name="connsiteY144" fmla="*/ 4282955 h 6858000"/>
              <a:gd name="connsiteX145" fmla="*/ 2305292 w 7472601"/>
              <a:gd name="connsiteY145" fmla="*/ 4219492 h 6858000"/>
              <a:gd name="connsiteX146" fmla="*/ 2626982 w 7472601"/>
              <a:gd name="connsiteY146" fmla="*/ 4206450 h 6858000"/>
              <a:gd name="connsiteX147" fmla="*/ 2490617 w 7472601"/>
              <a:gd name="connsiteY147" fmla="*/ 4206951 h 6858000"/>
              <a:gd name="connsiteX148" fmla="*/ 2819869 w 7472601"/>
              <a:gd name="connsiteY148" fmla="*/ 4252936 h 6858000"/>
              <a:gd name="connsiteX149" fmla="*/ 3143018 w 7472601"/>
              <a:gd name="connsiteY149" fmla="*/ 4332698 h 6858000"/>
              <a:gd name="connsiteX150" fmla="*/ 3241520 w 7472601"/>
              <a:gd name="connsiteY150" fmla="*/ 4385112 h 6858000"/>
              <a:gd name="connsiteX151" fmla="*/ 3374575 w 7472601"/>
              <a:gd name="connsiteY151" fmla="*/ 4451517 h 6858000"/>
              <a:gd name="connsiteX152" fmla="*/ 3505221 w 7472601"/>
              <a:gd name="connsiteY152" fmla="*/ 4480757 h 6858000"/>
              <a:gd name="connsiteX153" fmla="*/ 2626982 w 7472601"/>
              <a:gd name="connsiteY153" fmla="*/ 4206450 h 6858000"/>
              <a:gd name="connsiteX154" fmla="*/ 1310106 w 7472601"/>
              <a:gd name="connsiteY154" fmla="*/ 3943217 h 6858000"/>
              <a:gd name="connsiteX155" fmla="*/ 854994 w 7472601"/>
              <a:gd name="connsiteY155" fmla="*/ 4399136 h 6858000"/>
              <a:gd name="connsiteX156" fmla="*/ 742462 w 7472601"/>
              <a:gd name="connsiteY156" fmla="*/ 4594648 h 6858000"/>
              <a:gd name="connsiteX157" fmla="*/ 820602 w 7472601"/>
              <a:gd name="connsiteY157" fmla="*/ 4485915 h 6858000"/>
              <a:gd name="connsiteX158" fmla="*/ 878295 w 7472601"/>
              <a:gd name="connsiteY158" fmla="*/ 4403594 h 6858000"/>
              <a:gd name="connsiteX159" fmla="*/ 1240607 w 7472601"/>
              <a:gd name="connsiteY159" fmla="*/ 4010401 h 6858000"/>
              <a:gd name="connsiteX160" fmla="*/ 1310106 w 7472601"/>
              <a:gd name="connsiteY160" fmla="*/ 3943217 h 6858000"/>
              <a:gd name="connsiteX161" fmla="*/ 1423113 w 7472601"/>
              <a:gd name="connsiteY161" fmla="*/ 3874565 h 6858000"/>
              <a:gd name="connsiteX162" fmla="*/ 1260565 w 7472601"/>
              <a:gd name="connsiteY162" fmla="*/ 4031982 h 6858000"/>
              <a:gd name="connsiteX163" fmla="*/ 901900 w 7472601"/>
              <a:gd name="connsiteY163" fmla="*/ 4421236 h 6858000"/>
              <a:gd name="connsiteX164" fmla="*/ 845044 w 7472601"/>
              <a:gd name="connsiteY164" fmla="*/ 4502436 h 6858000"/>
              <a:gd name="connsiteX165" fmla="*/ 685926 w 7472601"/>
              <a:gd name="connsiteY165" fmla="*/ 4703069 h 6858000"/>
              <a:gd name="connsiteX166" fmla="*/ 684248 w 7472601"/>
              <a:gd name="connsiteY166" fmla="*/ 4706721 h 6858000"/>
              <a:gd name="connsiteX167" fmla="*/ 1423113 w 7472601"/>
              <a:gd name="connsiteY167" fmla="*/ 3874565 h 6858000"/>
              <a:gd name="connsiteX168" fmla="*/ 3316479 w 7472601"/>
              <a:gd name="connsiteY168" fmla="*/ 3872136 h 6858000"/>
              <a:gd name="connsiteX169" fmla="*/ 3546806 w 7472601"/>
              <a:gd name="connsiteY169" fmla="*/ 4356139 h 6858000"/>
              <a:gd name="connsiteX170" fmla="*/ 3364433 w 7472601"/>
              <a:gd name="connsiteY170" fmla="*/ 3953121 h 6858000"/>
              <a:gd name="connsiteX171" fmla="*/ 3316479 w 7472601"/>
              <a:gd name="connsiteY171" fmla="*/ 3872136 h 6858000"/>
              <a:gd name="connsiteX172" fmla="*/ 3291335 w 7472601"/>
              <a:gd name="connsiteY172" fmla="*/ 3767420 h 6858000"/>
              <a:gd name="connsiteX173" fmla="*/ 3390805 w 7472601"/>
              <a:gd name="connsiteY173" fmla="*/ 3937163 h 6858000"/>
              <a:gd name="connsiteX174" fmla="*/ 3579062 w 7472601"/>
              <a:gd name="connsiteY174" fmla="*/ 4359040 h 6858000"/>
              <a:gd name="connsiteX175" fmla="*/ 3467355 w 7472601"/>
              <a:gd name="connsiteY175" fmla="*/ 3988130 h 6858000"/>
              <a:gd name="connsiteX176" fmla="*/ 3310753 w 7472601"/>
              <a:gd name="connsiteY176" fmla="*/ 3787140 h 6858000"/>
              <a:gd name="connsiteX177" fmla="*/ 3291335 w 7472601"/>
              <a:gd name="connsiteY177" fmla="*/ 3767420 h 6858000"/>
              <a:gd name="connsiteX178" fmla="*/ 1635889 w 7472601"/>
              <a:gd name="connsiteY178" fmla="*/ 3709494 h 6858000"/>
              <a:gd name="connsiteX179" fmla="*/ 1634800 w 7472601"/>
              <a:gd name="connsiteY179" fmla="*/ 3731111 h 6858000"/>
              <a:gd name="connsiteX180" fmla="*/ 1635889 w 7472601"/>
              <a:gd name="connsiteY180" fmla="*/ 3709494 h 6858000"/>
              <a:gd name="connsiteX181" fmla="*/ 1510397 w 7472601"/>
              <a:gd name="connsiteY181" fmla="*/ 3684705 h 6858000"/>
              <a:gd name="connsiteX182" fmla="*/ 1146550 w 7472601"/>
              <a:gd name="connsiteY182" fmla="*/ 3802012 h 6858000"/>
              <a:gd name="connsiteX183" fmla="*/ 698834 w 7472601"/>
              <a:gd name="connsiteY183" fmla="*/ 3952272 h 6858000"/>
              <a:gd name="connsiteX184" fmla="*/ 34256 w 7472601"/>
              <a:gd name="connsiteY184" fmla="*/ 4347603 h 6858000"/>
              <a:gd name="connsiteX185" fmla="*/ 527241 w 7472601"/>
              <a:gd name="connsiteY185" fmla="*/ 4065078 h 6858000"/>
              <a:gd name="connsiteX186" fmla="*/ 1510397 w 7472601"/>
              <a:gd name="connsiteY186" fmla="*/ 3684705 h 6858000"/>
              <a:gd name="connsiteX187" fmla="*/ 1313114 w 7472601"/>
              <a:gd name="connsiteY187" fmla="*/ 3655216 h 6858000"/>
              <a:gd name="connsiteX188" fmla="*/ 1109304 w 7472601"/>
              <a:gd name="connsiteY188" fmla="*/ 3669030 h 6858000"/>
              <a:gd name="connsiteX189" fmla="*/ 8129 w 7472601"/>
              <a:gd name="connsiteY189" fmla="*/ 4330519 h 6858000"/>
              <a:gd name="connsiteX190" fmla="*/ 687572 w 7472601"/>
              <a:gd name="connsiteY190" fmla="*/ 3925629 h 6858000"/>
              <a:gd name="connsiteX191" fmla="*/ 1138365 w 7472601"/>
              <a:gd name="connsiteY191" fmla="*/ 3774515 h 6858000"/>
              <a:gd name="connsiteX192" fmla="*/ 1505579 w 7472601"/>
              <a:gd name="connsiteY192" fmla="*/ 3655526 h 6858000"/>
              <a:gd name="connsiteX193" fmla="*/ 1313114 w 7472601"/>
              <a:gd name="connsiteY193" fmla="*/ 3655216 h 6858000"/>
              <a:gd name="connsiteX194" fmla="*/ 3655073 w 7472601"/>
              <a:gd name="connsiteY194" fmla="*/ 3650884 h 6858000"/>
              <a:gd name="connsiteX195" fmla="*/ 3989938 w 7472601"/>
              <a:gd name="connsiteY195" fmla="*/ 3991685 h 6858000"/>
              <a:gd name="connsiteX196" fmla="*/ 4393907 w 7472601"/>
              <a:gd name="connsiteY196" fmla="*/ 4261258 h 6858000"/>
              <a:gd name="connsiteX197" fmla="*/ 4648051 w 7472601"/>
              <a:gd name="connsiteY197" fmla="*/ 4374051 h 6858000"/>
              <a:gd name="connsiteX198" fmla="*/ 4383389 w 7472601"/>
              <a:gd name="connsiteY198" fmla="*/ 4184369 h 6858000"/>
              <a:gd name="connsiteX199" fmla="*/ 4165508 w 7472601"/>
              <a:gd name="connsiteY199" fmla="*/ 4035196 h 6858000"/>
              <a:gd name="connsiteX200" fmla="*/ 4068162 w 7472601"/>
              <a:gd name="connsiteY200" fmla="*/ 3953394 h 6858000"/>
              <a:gd name="connsiteX201" fmla="*/ 3981416 w 7472601"/>
              <a:gd name="connsiteY201" fmla="*/ 3880482 h 6858000"/>
              <a:gd name="connsiteX202" fmla="*/ 3800147 w 7472601"/>
              <a:gd name="connsiteY202" fmla="*/ 3749872 h 6858000"/>
              <a:gd name="connsiteX203" fmla="*/ 3655073 w 7472601"/>
              <a:gd name="connsiteY203" fmla="*/ 3650884 h 6858000"/>
              <a:gd name="connsiteX204" fmla="*/ 3670252 w 7472601"/>
              <a:gd name="connsiteY204" fmla="*/ 3622798 h 6858000"/>
              <a:gd name="connsiteX205" fmla="*/ 3817258 w 7472601"/>
              <a:gd name="connsiteY205" fmla="*/ 3723577 h 6858000"/>
              <a:gd name="connsiteX206" fmla="*/ 4000461 w 7472601"/>
              <a:gd name="connsiteY206" fmla="*/ 3855966 h 6858000"/>
              <a:gd name="connsiteX207" fmla="*/ 4088180 w 7472601"/>
              <a:gd name="connsiteY207" fmla="*/ 3929774 h 6858000"/>
              <a:gd name="connsiteX208" fmla="*/ 4184555 w 7472601"/>
              <a:gd name="connsiteY208" fmla="*/ 4010683 h 6858000"/>
              <a:gd name="connsiteX209" fmla="*/ 4399563 w 7472601"/>
              <a:gd name="connsiteY209" fmla="*/ 4158106 h 6858000"/>
              <a:gd name="connsiteX210" fmla="*/ 4684469 w 7472601"/>
              <a:gd name="connsiteY210" fmla="*/ 4364680 h 6858000"/>
              <a:gd name="connsiteX211" fmla="*/ 4690271 w 7472601"/>
              <a:gd name="connsiteY211" fmla="*/ 4370034 h 6858000"/>
              <a:gd name="connsiteX212" fmla="*/ 4136093 w 7472601"/>
              <a:gd name="connsiteY212" fmla="*/ 3858466 h 6858000"/>
              <a:gd name="connsiteX213" fmla="*/ 3670252 w 7472601"/>
              <a:gd name="connsiteY213" fmla="*/ 3622798 h 6858000"/>
              <a:gd name="connsiteX214" fmla="*/ 4440129 w 7472601"/>
              <a:gd name="connsiteY214" fmla="*/ 3448571 h 6858000"/>
              <a:gd name="connsiteX215" fmla="*/ 4856525 w 7472601"/>
              <a:gd name="connsiteY215" fmla="*/ 3915351 h 6858000"/>
              <a:gd name="connsiteX216" fmla="*/ 5059055 w 7472601"/>
              <a:gd name="connsiteY216" fmla="*/ 4108918 h 6858000"/>
              <a:gd name="connsiteX217" fmla="*/ 5290070 w 7472601"/>
              <a:gd name="connsiteY217" fmla="*/ 4263619 h 6858000"/>
              <a:gd name="connsiteX218" fmla="*/ 4834991 w 7472601"/>
              <a:gd name="connsiteY218" fmla="*/ 3830985 h 6858000"/>
              <a:gd name="connsiteX219" fmla="*/ 4440129 w 7472601"/>
              <a:gd name="connsiteY219" fmla="*/ 3448571 h 6858000"/>
              <a:gd name="connsiteX220" fmla="*/ 4441737 w 7472601"/>
              <a:gd name="connsiteY220" fmla="*/ 3399734 h 6858000"/>
              <a:gd name="connsiteX221" fmla="*/ 4431236 w 7472601"/>
              <a:gd name="connsiteY221" fmla="*/ 3400954 h 6858000"/>
              <a:gd name="connsiteX222" fmla="*/ 4557150 w 7472601"/>
              <a:gd name="connsiteY222" fmla="*/ 3510023 h 6858000"/>
              <a:gd name="connsiteX223" fmla="*/ 4856936 w 7472601"/>
              <a:gd name="connsiteY223" fmla="*/ 3809146 h 6858000"/>
              <a:gd name="connsiteX224" fmla="*/ 5111996 w 7472601"/>
              <a:gd name="connsiteY224" fmla="*/ 4065759 h 6858000"/>
              <a:gd name="connsiteX225" fmla="*/ 5388878 w 7472601"/>
              <a:gd name="connsiteY225" fmla="*/ 4300185 h 6858000"/>
              <a:gd name="connsiteX226" fmla="*/ 5425556 w 7472601"/>
              <a:gd name="connsiteY226" fmla="*/ 4308967 h 6858000"/>
              <a:gd name="connsiteX227" fmla="*/ 4943646 w 7472601"/>
              <a:gd name="connsiteY227" fmla="*/ 3822916 h 6858000"/>
              <a:gd name="connsiteX228" fmla="*/ 4594837 w 7472601"/>
              <a:gd name="connsiteY228" fmla="*/ 3532274 h 6858000"/>
              <a:gd name="connsiteX229" fmla="*/ 4441737 w 7472601"/>
              <a:gd name="connsiteY229" fmla="*/ 3399734 h 6858000"/>
              <a:gd name="connsiteX230" fmla="*/ 5425834 w 7472601"/>
              <a:gd name="connsiteY230" fmla="*/ 3162785 h 6858000"/>
              <a:gd name="connsiteX231" fmla="*/ 5401644 w 7472601"/>
              <a:gd name="connsiteY231" fmla="*/ 3617847 h 6858000"/>
              <a:gd name="connsiteX232" fmla="*/ 5467256 w 7472601"/>
              <a:gd name="connsiteY232" fmla="*/ 4175494 h 6858000"/>
              <a:gd name="connsiteX233" fmla="*/ 5448069 w 7472601"/>
              <a:gd name="connsiteY233" fmla="*/ 3567554 h 6858000"/>
              <a:gd name="connsiteX234" fmla="*/ 5425834 w 7472601"/>
              <a:gd name="connsiteY234" fmla="*/ 3162785 h 6858000"/>
              <a:gd name="connsiteX235" fmla="*/ 1318687 w 7472601"/>
              <a:gd name="connsiteY235" fmla="*/ 3113840 h 6858000"/>
              <a:gd name="connsiteX236" fmla="*/ 1066793 w 7472601"/>
              <a:gd name="connsiteY236" fmla="*/ 3212171 h 6858000"/>
              <a:gd name="connsiteX237" fmla="*/ 993319 w 7472601"/>
              <a:gd name="connsiteY237" fmla="*/ 3247648 h 6858000"/>
              <a:gd name="connsiteX238" fmla="*/ 853081 w 7472601"/>
              <a:gd name="connsiteY238" fmla="*/ 3312410 h 6858000"/>
              <a:gd name="connsiteX239" fmla="*/ 805957 w 7472601"/>
              <a:gd name="connsiteY239" fmla="*/ 3330443 h 6858000"/>
              <a:gd name="connsiteX240" fmla="*/ 1318687 w 7472601"/>
              <a:gd name="connsiteY240" fmla="*/ 3113840 h 6858000"/>
              <a:gd name="connsiteX241" fmla="*/ 5453702 w 7472601"/>
              <a:gd name="connsiteY241" fmla="*/ 3090882 h 6858000"/>
              <a:gd name="connsiteX242" fmla="*/ 5480135 w 7472601"/>
              <a:gd name="connsiteY242" fmla="*/ 3565802 h 6858000"/>
              <a:gd name="connsiteX243" fmla="*/ 5499023 w 7472601"/>
              <a:gd name="connsiteY243" fmla="*/ 4166310 h 6858000"/>
              <a:gd name="connsiteX244" fmla="*/ 5547022 w 7472601"/>
              <a:gd name="connsiteY244" fmla="*/ 3607838 h 6858000"/>
              <a:gd name="connsiteX245" fmla="*/ 5515964 w 7472601"/>
              <a:gd name="connsiteY245" fmla="*/ 3378541 h 6858000"/>
              <a:gd name="connsiteX246" fmla="*/ 5453702 w 7472601"/>
              <a:gd name="connsiteY246" fmla="*/ 3090882 h 6858000"/>
              <a:gd name="connsiteX247" fmla="*/ 1238695 w 7472601"/>
              <a:gd name="connsiteY247" fmla="*/ 3076820 h 6858000"/>
              <a:gd name="connsiteX248" fmla="*/ 716371 w 7472601"/>
              <a:gd name="connsiteY248" fmla="*/ 3293249 h 6858000"/>
              <a:gd name="connsiteX249" fmla="*/ 579522 w 7472601"/>
              <a:gd name="connsiteY249" fmla="*/ 3371759 h 6858000"/>
              <a:gd name="connsiteX250" fmla="*/ 600288 w 7472601"/>
              <a:gd name="connsiteY250" fmla="*/ 3365555 h 6858000"/>
              <a:gd name="connsiteX251" fmla="*/ 840692 w 7472601"/>
              <a:gd name="connsiteY251" fmla="*/ 3284921 h 6858000"/>
              <a:gd name="connsiteX252" fmla="*/ 979248 w 7472601"/>
              <a:gd name="connsiteY252" fmla="*/ 3221003 h 6858000"/>
              <a:gd name="connsiteX253" fmla="*/ 1053282 w 7472601"/>
              <a:gd name="connsiteY253" fmla="*/ 3185247 h 6858000"/>
              <a:gd name="connsiteX254" fmla="*/ 1320603 w 7472601"/>
              <a:gd name="connsiteY254" fmla="*/ 3081281 h 6858000"/>
              <a:gd name="connsiteX255" fmla="*/ 1238695 w 7472601"/>
              <a:gd name="connsiteY255" fmla="*/ 3076820 h 6858000"/>
              <a:gd name="connsiteX256" fmla="*/ 5425627 w 7472601"/>
              <a:gd name="connsiteY256" fmla="*/ 2954192 h 6858000"/>
              <a:gd name="connsiteX257" fmla="*/ 5470770 w 7472601"/>
              <a:gd name="connsiteY257" fmla="*/ 3005435 h 6858000"/>
              <a:gd name="connsiteX258" fmla="*/ 5519779 w 7472601"/>
              <a:gd name="connsiteY258" fmla="*/ 4359223 h 6858000"/>
              <a:gd name="connsiteX259" fmla="*/ 5520293 w 7472601"/>
              <a:gd name="connsiteY259" fmla="*/ 4360602 h 6858000"/>
              <a:gd name="connsiteX260" fmla="*/ 5767221 w 7472601"/>
              <a:gd name="connsiteY260" fmla="*/ 4665564 h 6858000"/>
              <a:gd name="connsiteX261" fmla="*/ 6937169 w 7472601"/>
              <a:gd name="connsiteY261" fmla="*/ 4815941 h 6858000"/>
              <a:gd name="connsiteX262" fmla="*/ 6953922 w 7472601"/>
              <a:gd name="connsiteY262" fmla="*/ 4890068 h 6858000"/>
              <a:gd name="connsiteX263" fmla="*/ 6071359 w 7472601"/>
              <a:gd name="connsiteY263" fmla="*/ 4770770 h 6858000"/>
              <a:gd name="connsiteX264" fmla="*/ 6038839 w 7472601"/>
              <a:gd name="connsiteY264" fmla="*/ 4764474 h 6858000"/>
              <a:gd name="connsiteX265" fmla="*/ 6038706 w 7472601"/>
              <a:gd name="connsiteY265" fmla="*/ 4763847 h 6858000"/>
              <a:gd name="connsiteX266" fmla="*/ 6037784 w 7472601"/>
              <a:gd name="connsiteY266" fmla="*/ 4764270 h 6858000"/>
              <a:gd name="connsiteX267" fmla="*/ 6038839 w 7472601"/>
              <a:gd name="connsiteY267" fmla="*/ 4764474 h 6858000"/>
              <a:gd name="connsiteX268" fmla="*/ 6040338 w 7472601"/>
              <a:gd name="connsiteY268" fmla="*/ 4771418 h 6858000"/>
              <a:gd name="connsiteX269" fmla="*/ 6024488 w 7472601"/>
              <a:gd name="connsiteY269" fmla="*/ 4809903 h 6858000"/>
              <a:gd name="connsiteX270" fmla="*/ 5599771 w 7472601"/>
              <a:gd name="connsiteY270" fmla="*/ 5509652 h 6858000"/>
              <a:gd name="connsiteX271" fmla="*/ 5548843 w 7472601"/>
              <a:gd name="connsiteY271" fmla="*/ 5563845 h 6858000"/>
              <a:gd name="connsiteX272" fmla="*/ 5940952 w 7472601"/>
              <a:gd name="connsiteY272" fmla="*/ 6250028 h 6858000"/>
              <a:gd name="connsiteX273" fmla="*/ 6043441 w 7472601"/>
              <a:gd name="connsiteY273" fmla="*/ 6665847 h 6858000"/>
              <a:gd name="connsiteX274" fmla="*/ 6093432 w 7472601"/>
              <a:gd name="connsiteY274" fmla="*/ 6858000 h 6858000"/>
              <a:gd name="connsiteX275" fmla="*/ 6034344 w 7472601"/>
              <a:gd name="connsiteY275" fmla="*/ 6858000 h 6858000"/>
              <a:gd name="connsiteX276" fmla="*/ 6026679 w 7472601"/>
              <a:gd name="connsiteY276" fmla="*/ 6836959 h 6858000"/>
              <a:gd name="connsiteX277" fmla="*/ 5800441 w 7472601"/>
              <a:gd name="connsiteY277" fmla="*/ 6335286 h 6858000"/>
              <a:gd name="connsiteX278" fmla="*/ 5526562 w 7472601"/>
              <a:gd name="connsiteY278" fmla="*/ 5705388 h 6858000"/>
              <a:gd name="connsiteX279" fmla="*/ 5519640 w 7472601"/>
              <a:gd name="connsiteY279" fmla="*/ 5683774 h 6858000"/>
              <a:gd name="connsiteX280" fmla="*/ 5844559 w 7472601"/>
              <a:gd name="connsiteY280" fmla="*/ 6553349 h 6858000"/>
              <a:gd name="connsiteX281" fmla="*/ 5975994 w 7472601"/>
              <a:gd name="connsiteY281" fmla="*/ 6858000 h 6858000"/>
              <a:gd name="connsiteX282" fmla="*/ 5898547 w 7472601"/>
              <a:gd name="connsiteY282" fmla="*/ 6858000 h 6858000"/>
              <a:gd name="connsiteX283" fmla="*/ 5682041 w 7472601"/>
              <a:gd name="connsiteY283" fmla="*/ 6355860 h 6858000"/>
              <a:gd name="connsiteX284" fmla="*/ 5461758 w 7472601"/>
              <a:gd name="connsiteY284" fmla="*/ 5820220 h 6858000"/>
              <a:gd name="connsiteX285" fmla="*/ 5237282 w 7472601"/>
              <a:gd name="connsiteY285" fmla="*/ 6579086 h 6858000"/>
              <a:gd name="connsiteX286" fmla="*/ 5115009 w 7472601"/>
              <a:gd name="connsiteY286" fmla="*/ 6858000 h 6858000"/>
              <a:gd name="connsiteX287" fmla="*/ 5028074 w 7472601"/>
              <a:gd name="connsiteY287" fmla="*/ 6858000 h 6858000"/>
              <a:gd name="connsiteX288" fmla="*/ 5079508 w 7472601"/>
              <a:gd name="connsiteY288" fmla="*/ 6749074 h 6858000"/>
              <a:gd name="connsiteX289" fmla="*/ 5371846 w 7472601"/>
              <a:gd name="connsiteY289" fmla="*/ 5924413 h 6858000"/>
              <a:gd name="connsiteX290" fmla="*/ 5270512 w 7472601"/>
              <a:gd name="connsiteY290" fmla="*/ 6138975 h 6858000"/>
              <a:gd name="connsiteX291" fmla="*/ 5062409 w 7472601"/>
              <a:gd name="connsiteY291" fmla="*/ 6653544 h 6858000"/>
              <a:gd name="connsiteX292" fmla="*/ 5036628 w 7472601"/>
              <a:gd name="connsiteY292" fmla="*/ 6754247 h 6858000"/>
              <a:gd name="connsiteX293" fmla="*/ 5009112 w 7472601"/>
              <a:gd name="connsiteY293" fmla="*/ 6858000 h 6858000"/>
              <a:gd name="connsiteX294" fmla="*/ 4976679 w 7472601"/>
              <a:gd name="connsiteY294" fmla="*/ 6858000 h 6858000"/>
              <a:gd name="connsiteX295" fmla="*/ 5006537 w 7472601"/>
              <a:gd name="connsiteY295" fmla="*/ 6747068 h 6858000"/>
              <a:gd name="connsiteX296" fmla="*/ 5032723 w 7472601"/>
              <a:gd name="connsiteY296" fmla="*/ 6644957 h 6858000"/>
              <a:gd name="connsiteX297" fmla="*/ 5242949 w 7472601"/>
              <a:gd name="connsiteY297" fmla="*/ 6125175 h 6858000"/>
              <a:gd name="connsiteX298" fmla="*/ 5286321 w 7472601"/>
              <a:gd name="connsiteY298" fmla="*/ 6033555 h 6858000"/>
              <a:gd name="connsiteX299" fmla="*/ 5008210 w 7472601"/>
              <a:gd name="connsiteY299" fmla="*/ 6649194 h 6858000"/>
              <a:gd name="connsiteX300" fmla="*/ 4986321 w 7472601"/>
              <a:gd name="connsiteY300" fmla="*/ 6765687 h 6858000"/>
              <a:gd name="connsiteX301" fmla="*/ 4973474 w 7472601"/>
              <a:gd name="connsiteY301" fmla="*/ 6858000 h 6858000"/>
              <a:gd name="connsiteX302" fmla="*/ 4907178 w 7472601"/>
              <a:gd name="connsiteY302" fmla="*/ 6858000 h 6858000"/>
              <a:gd name="connsiteX303" fmla="*/ 4910810 w 7472601"/>
              <a:gd name="connsiteY303" fmla="*/ 6829660 h 6858000"/>
              <a:gd name="connsiteX304" fmla="*/ 4987461 w 7472601"/>
              <a:gd name="connsiteY304" fmla="*/ 6432994 h 6858000"/>
              <a:gd name="connsiteX305" fmla="*/ 5179262 w 7472601"/>
              <a:gd name="connsiteY305" fmla="*/ 6035044 h 6858000"/>
              <a:gd name="connsiteX306" fmla="*/ 4689678 w 7472601"/>
              <a:gd name="connsiteY306" fmla="*/ 6440241 h 6858000"/>
              <a:gd name="connsiteX307" fmla="*/ 4477543 w 7472601"/>
              <a:gd name="connsiteY307" fmla="*/ 6674836 h 6858000"/>
              <a:gd name="connsiteX308" fmla="*/ 4329957 w 7472601"/>
              <a:gd name="connsiteY308" fmla="*/ 6858000 h 6858000"/>
              <a:gd name="connsiteX309" fmla="*/ 4218595 w 7472601"/>
              <a:gd name="connsiteY309" fmla="*/ 6858000 h 6858000"/>
              <a:gd name="connsiteX310" fmla="*/ 4368888 w 7472601"/>
              <a:gd name="connsiteY310" fmla="*/ 6668412 h 6858000"/>
              <a:gd name="connsiteX311" fmla="*/ 4563091 w 7472601"/>
              <a:gd name="connsiteY311" fmla="*/ 6442508 h 6858000"/>
              <a:gd name="connsiteX312" fmla="*/ 5387324 w 7472601"/>
              <a:gd name="connsiteY312" fmla="*/ 5705830 h 6858000"/>
              <a:gd name="connsiteX313" fmla="*/ 5073620 w 7472601"/>
              <a:gd name="connsiteY313" fmla="*/ 5955437 h 6858000"/>
              <a:gd name="connsiteX314" fmla="*/ 4689789 w 7472601"/>
              <a:gd name="connsiteY314" fmla="*/ 6268382 h 6858000"/>
              <a:gd name="connsiteX315" fmla="*/ 4418722 w 7472601"/>
              <a:gd name="connsiteY315" fmla="*/ 6570886 h 6858000"/>
              <a:gd name="connsiteX316" fmla="*/ 4214944 w 7472601"/>
              <a:gd name="connsiteY316" fmla="*/ 6858000 h 6858000"/>
              <a:gd name="connsiteX317" fmla="*/ 4177898 w 7472601"/>
              <a:gd name="connsiteY317" fmla="*/ 6858000 h 6858000"/>
              <a:gd name="connsiteX318" fmla="*/ 4391597 w 7472601"/>
              <a:gd name="connsiteY318" fmla="*/ 6556370 h 6858000"/>
              <a:gd name="connsiteX319" fmla="*/ 4668889 w 7472601"/>
              <a:gd name="connsiteY319" fmla="*/ 6246399 h 6858000"/>
              <a:gd name="connsiteX320" fmla="*/ 5055427 w 7472601"/>
              <a:gd name="connsiteY320" fmla="*/ 5931476 h 6858000"/>
              <a:gd name="connsiteX321" fmla="*/ 5371814 w 7472601"/>
              <a:gd name="connsiteY321" fmla="*/ 5678975 h 6858000"/>
              <a:gd name="connsiteX322" fmla="*/ 4987918 w 7472601"/>
              <a:gd name="connsiteY322" fmla="*/ 5838701 h 6858000"/>
              <a:gd name="connsiteX323" fmla="*/ 4317146 w 7472601"/>
              <a:gd name="connsiteY323" fmla="*/ 6587716 h 6858000"/>
              <a:gd name="connsiteX324" fmla="*/ 4171627 w 7472601"/>
              <a:gd name="connsiteY324" fmla="*/ 6858000 h 6858000"/>
              <a:gd name="connsiteX325" fmla="*/ 4081585 w 7472601"/>
              <a:gd name="connsiteY325" fmla="*/ 6858000 h 6858000"/>
              <a:gd name="connsiteX326" fmla="*/ 4238603 w 7472601"/>
              <a:gd name="connsiteY326" fmla="*/ 6559341 h 6858000"/>
              <a:gd name="connsiteX327" fmla="*/ 4778333 w 7472601"/>
              <a:gd name="connsiteY327" fmla="*/ 5873626 h 6858000"/>
              <a:gd name="connsiteX328" fmla="*/ 5414185 w 7472601"/>
              <a:gd name="connsiteY328" fmla="*/ 5573882 h 6858000"/>
              <a:gd name="connsiteX329" fmla="*/ 5959648 w 7472601"/>
              <a:gd name="connsiteY329" fmla="*/ 4760797 h 6858000"/>
              <a:gd name="connsiteX330" fmla="*/ 5355019 w 7472601"/>
              <a:gd name="connsiteY330" fmla="*/ 4734672 h 6858000"/>
              <a:gd name="connsiteX331" fmla="*/ 5083565 w 7472601"/>
              <a:gd name="connsiteY331" fmla="*/ 5179121 h 6858000"/>
              <a:gd name="connsiteX332" fmla="*/ 4713577 w 7472601"/>
              <a:gd name="connsiteY332" fmla="*/ 5616803 h 6858000"/>
              <a:gd name="connsiteX333" fmla="*/ 3989559 w 7472601"/>
              <a:gd name="connsiteY333" fmla="*/ 6145945 h 6858000"/>
              <a:gd name="connsiteX334" fmla="*/ 3939824 w 7472601"/>
              <a:gd name="connsiteY334" fmla="*/ 6066900 h 6858000"/>
              <a:gd name="connsiteX335" fmla="*/ 4584537 w 7472601"/>
              <a:gd name="connsiteY335" fmla="*/ 5324826 h 6858000"/>
              <a:gd name="connsiteX336" fmla="*/ 5037105 w 7472601"/>
              <a:gd name="connsiteY336" fmla="*/ 5088765 h 6858000"/>
              <a:gd name="connsiteX337" fmla="*/ 5039930 w 7472601"/>
              <a:gd name="connsiteY337" fmla="*/ 5089585 h 6858000"/>
              <a:gd name="connsiteX338" fmla="*/ 5263764 w 7472601"/>
              <a:gd name="connsiteY338" fmla="*/ 4735525 h 6858000"/>
              <a:gd name="connsiteX339" fmla="*/ 4086300 w 7472601"/>
              <a:gd name="connsiteY339" fmla="*/ 4884599 h 6858000"/>
              <a:gd name="connsiteX340" fmla="*/ 4085485 w 7472601"/>
              <a:gd name="connsiteY340" fmla="*/ 4899070 h 6858000"/>
              <a:gd name="connsiteX341" fmla="*/ 3871915 w 7472601"/>
              <a:gd name="connsiteY341" fmla="*/ 5253645 h 6858000"/>
              <a:gd name="connsiteX342" fmla="*/ 3799374 w 7472601"/>
              <a:gd name="connsiteY342" fmla="*/ 5466127 h 6858000"/>
              <a:gd name="connsiteX343" fmla="*/ 3498850 w 7472601"/>
              <a:gd name="connsiteY343" fmla="*/ 6661888 h 6858000"/>
              <a:gd name="connsiteX344" fmla="*/ 3399216 w 7472601"/>
              <a:gd name="connsiteY344" fmla="*/ 6858000 h 6858000"/>
              <a:gd name="connsiteX345" fmla="*/ 3303688 w 7472601"/>
              <a:gd name="connsiteY345" fmla="*/ 6858000 h 6858000"/>
              <a:gd name="connsiteX346" fmla="*/ 3391774 w 7472601"/>
              <a:gd name="connsiteY346" fmla="*/ 6697181 h 6858000"/>
              <a:gd name="connsiteX347" fmla="*/ 3735540 w 7472601"/>
              <a:gd name="connsiteY347" fmla="*/ 5546923 h 6858000"/>
              <a:gd name="connsiteX348" fmla="*/ 3729438 w 7472601"/>
              <a:gd name="connsiteY348" fmla="*/ 5569058 h 6858000"/>
              <a:gd name="connsiteX349" fmla="*/ 3707782 w 7472601"/>
              <a:gd name="connsiteY349" fmla="*/ 5644908 h 6858000"/>
              <a:gd name="connsiteX350" fmla="*/ 3583827 w 7472601"/>
              <a:gd name="connsiteY350" fmla="*/ 6039215 h 6858000"/>
              <a:gd name="connsiteX351" fmla="*/ 3547861 w 7472601"/>
              <a:gd name="connsiteY351" fmla="*/ 6129609 h 6858000"/>
              <a:gd name="connsiteX352" fmla="*/ 3490905 w 7472601"/>
              <a:gd name="connsiteY352" fmla="*/ 6277660 h 6858000"/>
              <a:gd name="connsiteX353" fmla="*/ 3455859 w 7472601"/>
              <a:gd name="connsiteY353" fmla="*/ 6391301 h 6858000"/>
              <a:gd name="connsiteX354" fmla="*/ 3429112 w 7472601"/>
              <a:gd name="connsiteY354" fmla="*/ 6479469 h 6858000"/>
              <a:gd name="connsiteX355" fmla="*/ 3304862 w 7472601"/>
              <a:gd name="connsiteY355" fmla="*/ 6796476 h 6858000"/>
              <a:gd name="connsiteX356" fmla="*/ 3276071 w 7472601"/>
              <a:gd name="connsiteY356" fmla="*/ 6858000 h 6858000"/>
              <a:gd name="connsiteX357" fmla="*/ 3240805 w 7472601"/>
              <a:gd name="connsiteY357" fmla="*/ 6858000 h 6858000"/>
              <a:gd name="connsiteX358" fmla="*/ 3275917 w 7472601"/>
              <a:gd name="connsiteY358" fmla="*/ 6783192 h 6858000"/>
              <a:gd name="connsiteX359" fmla="*/ 3399358 w 7472601"/>
              <a:gd name="connsiteY359" fmla="*/ 6469011 h 6858000"/>
              <a:gd name="connsiteX360" fmla="*/ 3425650 w 7472601"/>
              <a:gd name="connsiteY360" fmla="*/ 6381333 h 6858000"/>
              <a:gd name="connsiteX361" fmla="*/ 3460661 w 7472601"/>
              <a:gd name="connsiteY361" fmla="*/ 6266763 h 6858000"/>
              <a:gd name="connsiteX362" fmla="*/ 3518021 w 7472601"/>
              <a:gd name="connsiteY362" fmla="*/ 6117298 h 6858000"/>
              <a:gd name="connsiteX363" fmla="*/ 3554035 w 7472601"/>
              <a:gd name="connsiteY363" fmla="*/ 6027832 h 6858000"/>
              <a:gd name="connsiteX364" fmla="*/ 3677174 w 7472601"/>
              <a:gd name="connsiteY364" fmla="*/ 5636351 h 6858000"/>
              <a:gd name="connsiteX365" fmla="*/ 3698819 w 7472601"/>
              <a:gd name="connsiteY365" fmla="*/ 5560503 h 6858000"/>
              <a:gd name="connsiteX366" fmla="*/ 3702094 w 7472601"/>
              <a:gd name="connsiteY366" fmla="*/ 5549194 h 6858000"/>
              <a:gd name="connsiteX367" fmla="*/ 3398355 w 7472601"/>
              <a:gd name="connsiteY367" fmla="*/ 6094603 h 6858000"/>
              <a:gd name="connsiteX368" fmla="*/ 3193941 w 7472601"/>
              <a:gd name="connsiteY368" fmla="*/ 6798775 h 6858000"/>
              <a:gd name="connsiteX369" fmla="*/ 3184140 w 7472601"/>
              <a:gd name="connsiteY369" fmla="*/ 6858000 h 6858000"/>
              <a:gd name="connsiteX370" fmla="*/ 3099978 w 7472601"/>
              <a:gd name="connsiteY370" fmla="*/ 6858000 h 6858000"/>
              <a:gd name="connsiteX371" fmla="*/ 3101556 w 7472601"/>
              <a:gd name="connsiteY371" fmla="*/ 6843337 h 6858000"/>
              <a:gd name="connsiteX372" fmla="*/ 3370162 w 7472601"/>
              <a:gd name="connsiteY372" fmla="*/ 5785550 h 6858000"/>
              <a:gd name="connsiteX373" fmla="*/ 3746477 w 7472601"/>
              <a:gd name="connsiteY373" fmla="*/ 5377889 h 6858000"/>
              <a:gd name="connsiteX374" fmla="*/ 3863399 w 7472601"/>
              <a:gd name="connsiteY374" fmla="*/ 5087257 h 6858000"/>
              <a:gd name="connsiteX375" fmla="*/ 3968712 w 7472601"/>
              <a:gd name="connsiteY375" fmla="*/ 4913989 h 6858000"/>
              <a:gd name="connsiteX376" fmla="*/ 2792390 w 7472601"/>
              <a:gd name="connsiteY376" fmla="*/ 5382974 h 6858000"/>
              <a:gd name="connsiteX377" fmla="*/ 2714982 w 7472601"/>
              <a:gd name="connsiteY377" fmla="*/ 5427051 h 6858000"/>
              <a:gd name="connsiteX378" fmla="*/ 2813361 w 7472601"/>
              <a:gd name="connsiteY378" fmla="*/ 6023912 h 6858000"/>
              <a:gd name="connsiteX379" fmla="*/ 2688430 w 7472601"/>
              <a:gd name="connsiteY379" fmla="*/ 6801564 h 6858000"/>
              <a:gd name="connsiteX380" fmla="*/ 2629626 w 7472601"/>
              <a:gd name="connsiteY380" fmla="*/ 6763394 h 6858000"/>
              <a:gd name="connsiteX381" fmla="*/ 2565328 w 7472601"/>
              <a:gd name="connsiteY381" fmla="*/ 5516399 h 6858000"/>
              <a:gd name="connsiteX382" fmla="*/ 1922999 w 7472601"/>
              <a:gd name="connsiteY382" fmla="*/ 5980343 h 6858000"/>
              <a:gd name="connsiteX383" fmla="*/ 1950261 w 7472601"/>
              <a:gd name="connsiteY383" fmla="*/ 6405858 h 6858000"/>
              <a:gd name="connsiteX384" fmla="*/ 2365554 w 7472601"/>
              <a:gd name="connsiteY384" fmla="*/ 6759107 h 6858000"/>
              <a:gd name="connsiteX385" fmla="*/ 2424142 w 7472601"/>
              <a:gd name="connsiteY385" fmla="*/ 6858000 h 6858000"/>
              <a:gd name="connsiteX386" fmla="*/ 2395994 w 7472601"/>
              <a:gd name="connsiteY386" fmla="*/ 6858000 h 6858000"/>
              <a:gd name="connsiteX387" fmla="*/ 2392863 w 7472601"/>
              <a:gd name="connsiteY387" fmla="*/ 6852964 h 6858000"/>
              <a:gd name="connsiteX388" fmla="*/ 2017589 w 7472601"/>
              <a:gd name="connsiteY388" fmla="*/ 6493982 h 6858000"/>
              <a:gd name="connsiteX389" fmla="*/ 2147336 w 7472601"/>
              <a:gd name="connsiteY389" fmla="*/ 6594052 h 6858000"/>
              <a:gd name="connsiteX390" fmla="*/ 2207047 w 7472601"/>
              <a:gd name="connsiteY390" fmla="*/ 6654540 h 6858000"/>
              <a:gd name="connsiteX391" fmla="*/ 2299106 w 7472601"/>
              <a:gd name="connsiteY391" fmla="*/ 6778931 h 6858000"/>
              <a:gd name="connsiteX392" fmla="*/ 2314430 w 7472601"/>
              <a:gd name="connsiteY392" fmla="*/ 6801144 h 6858000"/>
              <a:gd name="connsiteX393" fmla="*/ 2352406 w 7472601"/>
              <a:gd name="connsiteY393" fmla="*/ 6858000 h 6858000"/>
              <a:gd name="connsiteX394" fmla="*/ 2314492 w 7472601"/>
              <a:gd name="connsiteY394" fmla="*/ 6858000 h 6858000"/>
              <a:gd name="connsiteX395" fmla="*/ 2288095 w 7472601"/>
              <a:gd name="connsiteY395" fmla="*/ 6818030 h 6858000"/>
              <a:gd name="connsiteX396" fmla="*/ 2272768 w 7472601"/>
              <a:gd name="connsiteY396" fmla="*/ 6795822 h 6858000"/>
              <a:gd name="connsiteX397" fmla="*/ 2182715 w 7472601"/>
              <a:gd name="connsiteY397" fmla="*/ 6675071 h 6858000"/>
              <a:gd name="connsiteX398" fmla="*/ 2032061 w 7472601"/>
              <a:gd name="connsiteY398" fmla="*/ 6541380 h 6858000"/>
              <a:gd name="connsiteX399" fmla="*/ 2257220 w 7472601"/>
              <a:gd name="connsiteY399" fmla="*/ 6826257 h 6858000"/>
              <a:gd name="connsiteX400" fmla="*/ 2281324 w 7472601"/>
              <a:gd name="connsiteY400" fmla="*/ 6858000 h 6858000"/>
              <a:gd name="connsiteX401" fmla="*/ 2242860 w 7472601"/>
              <a:gd name="connsiteY401" fmla="*/ 6858000 h 6858000"/>
              <a:gd name="connsiteX402" fmla="*/ 2232818 w 7472601"/>
              <a:gd name="connsiteY402" fmla="*/ 6844926 h 6858000"/>
              <a:gd name="connsiteX403" fmla="*/ 1990172 w 7472601"/>
              <a:gd name="connsiteY403" fmla="*/ 6542121 h 6858000"/>
              <a:gd name="connsiteX404" fmla="*/ 2124090 w 7472601"/>
              <a:gd name="connsiteY404" fmla="*/ 6761017 h 6858000"/>
              <a:gd name="connsiteX405" fmla="*/ 2200380 w 7472601"/>
              <a:gd name="connsiteY405" fmla="*/ 6858000 h 6858000"/>
              <a:gd name="connsiteX406" fmla="*/ 2147507 w 7472601"/>
              <a:gd name="connsiteY406" fmla="*/ 6858000 h 6858000"/>
              <a:gd name="connsiteX407" fmla="*/ 2070668 w 7472601"/>
              <a:gd name="connsiteY407" fmla="*/ 6761520 h 6858000"/>
              <a:gd name="connsiteX408" fmla="*/ 1975142 w 7472601"/>
              <a:gd name="connsiteY408" fmla="*/ 6585570 h 6858000"/>
              <a:gd name="connsiteX409" fmla="*/ 2050035 w 7472601"/>
              <a:gd name="connsiteY409" fmla="*/ 6813345 h 6858000"/>
              <a:gd name="connsiteX410" fmla="*/ 2063025 w 7472601"/>
              <a:gd name="connsiteY410" fmla="*/ 6858000 h 6858000"/>
              <a:gd name="connsiteX411" fmla="*/ 2021675 w 7472601"/>
              <a:gd name="connsiteY411" fmla="*/ 6858000 h 6858000"/>
              <a:gd name="connsiteX412" fmla="*/ 2019308 w 7472601"/>
              <a:gd name="connsiteY412" fmla="*/ 6847118 h 6858000"/>
              <a:gd name="connsiteX413" fmla="*/ 1938835 w 7472601"/>
              <a:gd name="connsiteY413" fmla="*/ 6551160 h 6858000"/>
              <a:gd name="connsiteX414" fmla="*/ 1953230 w 7472601"/>
              <a:gd name="connsiteY414" fmla="*/ 6759699 h 6858000"/>
              <a:gd name="connsiteX415" fmla="*/ 1956763 w 7472601"/>
              <a:gd name="connsiteY415" fmla="*/ 6778191 h 6858000"/>
              <a:gd name="connsiteX416" fmla="*/ 1967925 w 7472601"/>
              <a:gd name="connsiteY416" fmla="*/ 6858000 h 6858000"/>
              <a:gd name="connsiteX417" fmla="*/ 1936622 w 7472601"/>
              <a:gd name="connsiteY417" fmla="*/ 6858000 h 6858000"/>
              <a:gd name="connsiteX418" fmla="*/ 1926261 w 7472601"/>
              <a:gd name="connsiteY418" fmla="*/ 6784064 h 6858000"/>
              <a:gd name="connsiteX419" fmla="*/ 1922724 w 7472601"/>
              <a:gd name="connsiteY419" fmla="*/ 6765577 h 6858000"/>
              <a:gd name="connsiteX420" fmla="*/ 1904650 w 7472601"/>
              <a:gd name="connsiteY420" fmla="*/ 6639616 h 6858000"/>
              <a:gd name="connsiteX421" fmla="*/ 1885273 w 7472601"/>
              <a:gd name="connsiteY421" fmla="*/ 6858000 h 6858000"/>
              <a:gd name="connsiteX422" fmla="*/ 1854363 w 7472601"/>
              <a:gd name="connsiteY422" fmla="*/ 6858000 h 6858000"/>
              <a:gd name="connsiteX423" fmla="*/ 1880391 w 7472601"/>
              <a:gd name="connsiteY423" fmla="*/ 6603796 h 6858000"/>
              <a:gd name="connsiteX424" fmla="*/ 1818273 w 7472601"/>
              <a:gd name="connsiteY424" fmla="*/ 6715729 h 6858000"/>
              <a:gd name="connsiteX425" fmla="*/ 1794691 w 7472601"/>
              <a:gd name="connsiteY425" fmla="*/ 6843239 h 6858000"/>
              <a:gd name="connsiteX426" fmla="*/ 1794914 w 7472601"/>
              <a:gd name="connsiteY426" fmla="*/ 6858000 h 6858000"/>
              <a:gd name="connsiteX427" fmla="*/ 1746128 w 7472601"/>
              <a:gd name="connsiteY427" fmla="*/ 6858000 h 6858000"/>
              <a:gd name="connsiteX428" fmla="*/ 1753934 w 7472601"/>
              <a:gd name="connsiteY428" fmla="*/ 6724796 h 6858000"/>
              <a:gd name="connsiteX429" fmla="*/ 1792053 w 7472601"/>
              <a:gd name="connsiteY429" fmla="*/ 6572396 h 6858000"/>
              <a:gd name="connsiteX430" fmla="*/ 1862248 w 7472601"/>
              <a:gd name="connsiteY430" fmla="*/ 6266397 h 6858000"/>
              <a:gd name="connsiteX431" fmla="*/ 1862250 w 7472601"/>
              <a:gd name="connsiteY431" fmla="*/ 6033531 h 6858000"/>
              <a:gd name="connsiteX432" fmla="*/ 1211999 w 7472601"/>
              <a:gd name="connsiteY432" fmla="*/ 6683610 h 6858000"/>
              <a:gd name="connsiteX433" fmla="*/ 1213266 w 7472601"/>
              <a:gd name="connsiteY433" fmla="*/ 6691947 h 6858000"/>
              <a:gd name="connsiteX434" fmla="*/ 1203370 w 7472601"/>
              <a:gd name="connsiteY434" fmla="*/ 6850676 h 6858000"/>
              <a:gd name="connsiteX435" fmla="*/ 1203671 w 7472601"/>
              <a:gd name="connsiteY435" fmla="*/ 6858000 h 6858000"/>
              <a:gd name="connsiteX436" fmla="*/ 1143180 w 7472601"/>
              <a:gd name="connsiteY436" fmla="*/ 6858000 h 6858000"/>
              <a:gd name="connsiteX437" fmla="*/ 1142176 w 7472601"/>
              <a:gd name="connsiteY437" fmla="*/ 6766045 h 6858000"/>
              <a:gd name="connsiteX438" fmla="*/ 1067484 w 7472601"/>
              <a:gd name="connsiteY438" fmla="*/ 6858000 h 6858000"/>
              <a:gd name="connsiteX439" fmla="*/ 953928 w 7472601"/>
              <a:gd name="connsiteY439" fmla="*/ 6858000 h 6858000"/>
              <a:gd name="connsiteX440" fmla="*/ 959715 w 7472601"/>
              <a:gd name="connsiteY440" fmla="*/ 6850185 h 6858000"/>
              <a:gd name="connsiteX441" fmla="*/ 1483788 w 7472601"/>
              <a:gd name="connsiteY441" fmla="*/ 6259174 h 6858000"/>
              <a:gd name="connsiteX442" fmla="*/ 1100671 w 7472601"/>
              <a:gd name="connsiteY442" fmla="*/ 6252137 h 6858000"/>
              <a:gd name="connsiteX443" fmla="*/ 1090144 w 7472601"/>
              <a:gd name="connsiteY443" fmla="*/ 6256748 h 6858000"/>
              <a:gd name="connsiteX444" fmla="*/ 1095872 w 7472601"/>
              <a:gd name="connsiteY444" fmla="*/ 6271892 h 6858000"/>
              <a:gd name="connsiteX445" fmla="*/ 262785 w 7472601"/>
              <a:gd name="connsiteY445" fmla="*/ 6845450 h 6858000"/>
              <a:gd name="connsiteX446" fmla="*/ 209968 w 7472601"/>
              <a:gd name="connsiteY446" fmla="*/ 6770713 h 6858000"/>
              <a:gd name="connsiteX447" fmla="*/ 873460 w 7472601"/>
              <a:gd name="connsiteY447" fmla="*/ 6253768 h 6858000"/>
              <a:gd name="connsiteX448" fmla="*/ 192686 w 7472601"/>
              <a:gd name="connsiteY448" fmla="*/ 5849257 h 6858000"/>
              <a:gd name="connsiteX449" fmla="*/ 4696 w 7472601"/>
              <a:gd name="connsiteY449" fmla="*/ 5697668 h 6858000"/>
              <a:gd name="connsiteX450" fmla="*/ 0 w 7472601"/>
              <a:gd name="connsiteY450" fmla="*/ 5689984 h 6858000"/>
              <a:gd name="connsiteX451" fmla="*/ 0 w 7472601"/>
              <a:gd name="connsiteY451" fmla="*/ 5513472 h 6858000"/>
              <a:gd name="connsiteX452" fmla="*/ 174101 w 7472601"/>
              <a:gd name="connsiteY452" fmla="*/ 5620277 h 6858000"/>
              <a:gd name="connsiteX453" fmla="*/ 891800 w 7472601"/>
              <a:gd name="connsiteY453" fmla="*/ 6036935 h 6858000"/>
              <a:gd name="connsiteX454" fmla="*/ 1072219 w 7472601"/>
              <a:gd name="connsiteY454" fmla="*/ 6169443 h 6858000"/>
              <a:gd name="connsiteX455" fmla="*/ 1074117 w 7472601"/>
              <a:gd name="connsiteY455" fmla="*/ 6170301 h 6858000"/>
              <a:gd name="connsiteX456" fmla="*/ 1083114 w 7472601"/>
              <a:gd name="connsiteY456" fmla="*/ 6174131 h 6858000"/>
              <a:gd name="connsiteX457" fmla="*/ 1543010 w 7472601"/>
              <a:gd name="connsiteY457" fmla="*/ 6191140 h 6858000"/>
              <a:gd name="connsiteX458" fmla="*/ 1551080 w 7472601"/>
              <a:gd name="connsiteY458" fmla="*/ 6195006 h 6858000"/>
              <a:gd name="connsiteX459" fmla="*/ 2345443 w 7472601"/>
              <a:gd name="connsiteY459" fmla="*/ 5549882 h 6858000"/>
              <a:gd name="connsiteX460" fmla="*/ 1721499 w 7472601"/>
              <a:gd name="connsiteY460" fmla="*/ 5599969 h 6858000"/>
              <a:gd name="connsiteX461" fmla="*/ 767716 w 7472601"/>
              <a:gd name="connsiteY461" fmla="*/ 5472768 h 6858000"/>
              <a:gd name="connsiteX462" fmla="*/ 722147 w 7472601"/>
              <a:gd name="connsiteY462" fmla="*/ 5393091 h 6858000"/>
              <a:gd name="connsiteX463" fmla="*/ 1485552 w 7472601"/>
              <a:gd name="connsiteY463" fmla="*/ 5313202 h 6858000"/>
              <a:gd name="connsiteX464" fmla="*/ 2143004 w 7472601"/>
              <a:gd name="connsiteY464" fmla="*/ 5402420 h 6858000"/>
              <a:gd name="connsiteX465" fmla="*/ 1933391 w 7472601"/>
              <a:gd name="connsiteY465" fmla="*/ 5156971 h 6858000"/>
              <a:gd name="connsiteX466" fmla="*/ 1827118 w 7472601"/>
              <a:gd name="connsiteY466" fmla="*/ 4968410 h 6858000"/>
              <a:gd name="connsiteX467" fmla="*/ 1837349 w 7472601"/>
              <a:gd name="connsiteY467" fmla="*/ 4956357 h 6858000"/>
              <a:gd name="connsiteX468" fmla="*/ 2162835 w 7472601"/>
              <a:gd name="connsiteY468" fmla="*/ 5187853 h 6858000"/>
              <a:gd name="connsiteX469" fmla="*/ 2257167 w 7472601"/>
              <a:gd name="connsiteY469" fmla="*/ 5462123 h 6858000"/>
              <a:gd name="connsiteX470" fmla="*/ 2261598 w 7472601"/>
              <a:gd name="connsiteY470" fmla="*/ 5467998 h 6858000"/>
              <a:gd name="connsiteX471" fmla="*/ 2437177 w 7472601"/>
              <a:gd name="connsiteY471" fmla="*/ 5479608 h 6858000"/>
              <a:gd name="connsiteX472" fmla="*/ 2445247 w 7472601"/>
              <a:gd name="connsiteY472" fmla="*/ 5483476 h 6858000"/>
              <a:gd name="connsiteX473" fmla="*/ 2743626 w 7472601"/>
              <a:gd name="connsiteY473" fmla="*/ 5304819 h 6858000"/>
              <a:gd name="connsiteX474" fmla="*/ 3048102 w 7472601"/>
              <a:gd name="connsiteY474" fmla="*/ 5150595 h 6858000"/>
              <a:gd name="connsiteX475" fmla="*/ 1799414 w 7472601"/>
              <a:gd name="connsiteY475" fmla="*/ 4694732 h 6858000"/>
              <a:gd name="connsiteX476" fmla="*/ 1771735 w 7472601"/>
              <a:gd name="connsiteY476" fmla="*/ 4619929 h 6858000"/>
              <a:gd name="connsiteX477" fmla="*/ 3104273 w 7472601"/>
              <a:gd name="connsiteY477" fmla="*/ 5076159 h 6858000"/>
              <a:gd name="connsiteX478" fmla="*/ 3113245 w 7472601"/>
              <a:gd name="connsiteY478" fmla="*/ 5090705 h 6858000"/>
              <a:gd name="connsiteX479" fmla="*/ 3126294 w 7472601"/>
              <a:gd name="connsiteY479" fmla="*/ 5114400 h 6858000"/>
              <a:gd name="connsiteX480" fmla="*/ 3937433 w 7472601"/>
              <a:gd name="connsiteY480" fmla="*/ 4830473 h 6858000"/>
              <a:gd name="connsiteX481" fmla="*/ 3590475 w 7472601"/>
              <a:gd name="connsiteY481" fmla="*/ 4597974 h 6858000"/>
              <a:gd name="connsiteX482" fmla="*/ 3100264 w 7472601"/>
              <a:gd name="connsiteY482" fmla="*/ 4579845 h 6858000"/>
              <a:gd name="connsiteX483" fmla="*/ 2183576 w 7472601"/>
              <a:gd name="connsiteY483" fmla="*/ 4227150 h 6858000"/>
              <a:gd name="connsiteX484" fmla="*/ 2151029 w 7472601"/>
              <a:gd name="connsiteY484" fmla="*/ 4146947 h 6858000"/>
              <a:gd name="connsiteX485" fmla="*/ 3563434 w 7472601"/>
              <a:gd name="connsiteY485" fmla="*/ 4469115 h 6858000"/>
              <a:gd name="connsiteX486" fmla="*/ 3177952 w 7472601"/>
              <a:gd name="connsiteY486" fmla="*/ 3657386 h 6858000"/>
              <a:gd name="connsiteX487" fmla="*/ 3189263 w 7472601"/>
              <a:gd name="connsiteY487" fmla="*/ 3625726 h 6858000"/>
              <a:gd name="connsiteX488" fmla="*/ 3560912 w 7472601"/>
              <a:gd name="connsiteY488" fmla="*/ 4079863 h 6858000"/>
              <a:gd name="connsiteX489" fmla="*/ 3626636 w 7472601"/>
              <a:gd name="connsiteY489" fmla="*/ 4512230 h 6858000"/>
              <a:gd name="connsiteX490" fmla="*/ 3653088 w 7472601"/>
              <a:gd name="connsiteY490" fmla="*/ 4521417 h 6858000"/>
              <a:gd name="connsiteX491" fmla="*/ 3988128 w 7472601"/>
              <a:gd name="connsiteY491" fmla="*/ 4817267 h 6858000"/>
              <a:gd name="connsiteX492" fmla="*/ 4830582 w 7472601"/>
              <a:gd name="connsiteY492" fmla="*/ 4676000 h 6858000"/>
              <a:gd name="connsiteX493" fmla="*/ 4830100 w 7472601"/>
              <a:gd name="connsiteY493" fmla="*/ 4675554 h 6858000"/>
              <a:gd name="connsiteX494" fmla="*/ 4036318 w 7472601"/>
              <a:gd name="connsiteY494" fmla="*/ 4147013 h 6858000"/>
              <a:gd name="connsiteX495" fmla="*/ 3432098 w 7472601"/>
              <a:gd name="connsiteY495" fmla="*/ 3537312 h 6858000"/>
              <a:gd name="connsiteX496" fmla="*/ 3446761 w 7472601"/>
              <a:gd name="connsiteY496" fmla="*/ 3461278 h 6858000"/>
              <a:gd name="connsiteX497" fmla="*/ 4419733 w 7472601"/>
              <a:gd name="connsiteY497" fmla="*/ 3963555 h 6858000"/>
              <a:gd name="connsiteX498" fmla="*/ 4781371 w 7472601"/>
              <a:gd name="connsiteY498" fmla="*/ 4458604 h 6858000"/>
              <a:gd name="connsiteX499" fmla="*/ 4780440 w 7472601"/>
              <a:gd name="connsiteY499" fmla="*/ 4470290 h 6858000"/>
              <a:gd name="connsiteX500" fmla="*/ 4898954 w 7472601"/>
              <a:gd name="connsiteY500" fmla="*/ 4662092 h 6858000"/>
              <a:gd name="connsiteX501" fmla="*/ 4900699 w 7472601"/>
              <a:gd name="connsiteY501" fmla="*/ 4670867 h 6858000"/>
              <a:gd name="connsiteX502" fmla="*/ 5714511 w 7472601"/>
              <a:gd name="connsiteY502" fmla="*/ 4663483 h 6858000"/>
              <a:gd name="connsiteX503" fmla="*/ 5464793 w 7472601"/>
              <a:gd name="connsiteY503" fmla="*/ 4393556 h 6858000"/>
              <a:gd name="connsiteX504" fmla="*/ 5461897 w 7472601"/>
              <a:gd name="connsiteY504" fmla="*/ 4390879 h 6858000"/>
              <a:gd name="connsiteX505" fmla="*/ 4294126 w 7472601"/>
              <a:gd name="connsiteY505" fmla="*/ 3303048 h 6858000"/>
              <a:gd name="connsiteX506" fmla="*/ 4305321 w 7472601"/>
              <a:gd name="connsiteY506" fmla="*/ 3256953 h 6858000"/>
              <a:gd name="connsiteX507" fmla="*/ 4949299 w 7472601"/>
              <a:gd name="connsiteY507" fmla="*/ 3766336 h 6858000"/>
              <a:gd name="connsiteX508" fmla="*/ 5291452 w 7472601"/>
              <a:gd name="connsiteY508" fmla="*/ 4076801 h 6858000"/>
              <a:gd name="connsiteX509" fmla="*/ 5434998 w 7472601"/>
              <a:gd name="connsiteY509" fmla="*/ 4254100 h 6858000"/>
              <a:gd name="connsiteX510" fmla="*/ 5351015 w 7472601"/>
              <a:gd name="connsiteY510" fmla="*/ 3760989 h 6858000"/>
              <a:gd name="connsiteX511" fmla="*/ 5413780 w 7472601"/>
              <a:gd name="connsiteY511" fmla="*/ 2966265 h 6858000"/>
              <a:gd name="connsiteX512" fmla="*/ 5425627 w 7472601"/>
              <a:gd name="connsiteY512" fmla="*/ 2954192 h 6858000"/>
              <a:gd name="connsiteX513" fmla="*/ 6604735 w 7472601"/>
              <a:gd name="connsiteY513" fmla="*/ 2041381 h 6858000"/>
              <a:gd name="connsiteX514" fmla="*/ 7204487 w 7472601"/>
              <a:gd name="connsiteY514" fmla="*/ 2742112 h 6858000"/>
              <a:gd name="connsiteX515" fmla="*/ 7131592 w 7472601"/>
              <a:gd name="connsiteY515" fmla="*/ 2672096 h 6858000"/>
              <a:gd name="connsiteX516" fmla="*/ 6996344 w 7472601"/>
              <a:gd name="connsiteY516" fmla="*/ 2518310 h 6858000"/>
              <a:gd name="connsiteX517" fmla="*/ 6735495 w 7472601"/>
              <a:gd name="connsiteY517" fmla="*/ 2196890 h 6858000"/>
              <a:gd name="connsiteX518" fmla="*/ 6721901 w 7472601"/>
              <a:gd name="connsiteY518" fmla="*/ 2179274 h 6858000"/>
              <a:gd name="connsiteX519" fmla="*/ 6604735 w 7472601"/>
              <a:gd name="connsiteY519" fmla="*/ 2041381 h 6858000"/>
              <a:gd name="connsiteX520" fmla="*/ 6591670 w 7472601"/>
              <a:gd name="connsiteY520" fmla="*/ 1988277 h 6858000"/>
              <a:gd name="connsiteX521" fmla="*/ 6747349 w 7472601"/>
              <a:gd name="connsiteY521" fmla="*/ 2160069 h 6858000"/>
              <a:gd name="connsiteX522" fmla="*/ 6760943 w 7472601"/>
              <a:gd name="connsiteY522" fmla="*/ 2177686 h 6858000"/>
              <a:gd name="connsiteX523" fmla="*/ 7021065 w 7472601"/>
              <a:gd name="connsiteY523" fmla="*/ 2498102 h 6858000"/>
              <a:gd name="connsiteX524" fmla="*/ 7155223 w 7472601"/>
              <a:gd name="connsiteY524" fmla="*/ 2650386 h 6858000"/>
              <a:gd name="connsiteX525" fmla="*/ 7203167 w 7472601"/>
              <a:gd name="connsiteY525" fmla="*/ 2697288 h 6858000"/>
              <a:gd name="connsiteX526" fmla="*/ 6937703 w 7472601"/>
              <a:gd name="connsiteY526" fmla="*/ 2321981 h 6858000"/>
              <a:gd name="connsiteX527" fmla="*/ 6591670 w 7472601"/>
              <a:gd name="connsiteY527" fmla="*/ 1988277 h 6858000"/>
              <a:gd name="connsiteX528" fmla="*/ 5798671 w 7472601"/>
              <a:gd name="connsiteY528" fmla="*/ 1981601 h 6858000"/>
              <a:gd name="connsiteX529" fmla="*/ 5754709 w 7472601"/>
              <a:gd name="connsiteY529" fmla="*/ 2071454 h 6858000"/>
              <a:gd name="connsiteX530" fmla="*/ 5763044 w 7472601"/>
              <a:gd name="connsiteY530" fmla="*/ 2842206 h 6858000"/>
              <a:gd name="connsiteX531" fmla="*/ 5764974 w 7472601"/>
              <a:gd name="connsiteY531" fmla="*/ 2799609 h 6858000"/>
              <a:gd name="connsiteX532" fmla="*/ 5767665 w 7472601"/>
              <a:gd name="connsiteY532" fmla="*/ 2666409 h 6858000"/>
              <a:gd name="connsiteX533" fmla="*/ 5763055 w 7472601"/>
              <a:gd name="connsiteY533" fmla="*/ 2579705 h 6858000"/>
              <a:gd name="connsiteX534" fmla="*/ 5758079 w 7472601"/>
              <a:gd name="connsiteY534" fmla="*/ 2492508 h 6858000"/>
              <a:gd name="connsiteX535" fmla="*/ 5779325 w 7472601"/>
              <a:gd name="connsiteY535" fmla="*/ 2197069 h 6858000"/>
              <a:gd name="connsiteX536" fmla="*/ 5798671 w 7472601"/>
              <a:gd name="connsiteY536" fmla="*/ 1981601 h 6858000"/>
              <a:gd name="connsiteX537" fmla="*/ 5829202 w 7472601"/>
              <a:gd name="connsiteY537" fmla="*/ 1971679 h 6858000"/>
              <a:gd name="connsiteX538" fmla="*/ 5809558 w 7472601"/>
              <a:gd name="connsiteY538" fmla="*/ 2198043 h 6858000"/>
              <a:gd name="connsiteX539" fmla="*/ 5788653 w 7472601"/>
              <a:gd name="connsiteY539" fmla="*/ 2489430 h 6858000"/>
              <a:gd name="connsiteX540" fmla="*/ 5793439 w 7472601"/>
              <a:gd name="connsiteY540" fmla="*/ 2575235 h 6858000"/>
              <a:gd name="connsiteX541" fmla="*/ 5796837 w 7472601"/>
              <a:gd name="connsiteY541" fmla="*/ 2637633 h 6858000"/>
              <a:gd name="connsiteX542" fmla="*/ 5818614 w 7472601"/>
              <a:gd name="connsiteY542" fmla="*/ 2473055 h 6858000"/>
              <a:gd name="connsiteX543" fmla="*/ 5829202 w 7472601"/>
              <a:gd name="connsiteY543" fmla="*/ 1971679 h 6858000"/>
              <a:gd name="connsiteX544" fmla="*/ 5911389 w 7472601"/>
              <a:gd name="connsiteY544" fmla="*/ 1898371 h 6858000"/>
              <a:gd name="connsiteX545" fmla="*/ 6237627 w 7472601"/>
              <a:gd name="connsiteY545" fmla="*/ 2231921 h 6858000"/>
              <a:gd name="connsiteX546" fmla="*/ 5911389 w 7472601"/>
              <a:gd name="connsiteY546" fmla="*/ 1898371 h 6858000"/>
              <a:gd name="connsiteX547" fmla="*/ 6944437 w 7472601"/>
              <a:gd name="connsiteY547" fmla="*/ 1575402 h 6858000"/>
              <a:gd name="connsiteX548" fmla="*/ 6304730 w 7472601"/>
              <a:gd name="connsiteY548" fmla="*/ 1766654 h 6858000"/>
              <a:gd name="connsiteX549" fmla="*/ 6944437 w 7472601"/>
              <a:gd name="connsiteY549" fmla="*/ 1575402 h 6858000"/>
              <a:gd name="connsiteX550" fmla="*/ 7019523 w 7472601"/>
              <a:gd name="connsiteY550" fmla="*/ 1519450 h 6858000"/>
              <a:gd name="connsiteX551" fmla="*/ 6298091 w 7472601"/>
              <a:gd name="connsiteY551" fmla="*/ 1737122 h 6858000"/>
              <a:gd name="connsiteX552" fmla="*/ 7019523 w 7472601"/>
              <a:gd name="connsiteY552" fmla="*/ 1519450 h 6858000"/>
              <a:gd name="connsiteX553" fmla="*/ 2399523 w 7472601"/>
              <a:gd name="connsiteY553" fmla="*/ 1428234 h 6858000"/>
              <a:gd name="connsiteX554" fmla="*/ 2224982 w 7472601"/>
              <a:gd name="connsiteY554" fmla="*/ 1826201 h 6858000"/>
              <a:gd name="connsiteX555" fmla="*/ 2096099 w 7472601"/>
              <a:gd name="connsiteY555" fmla="*/ 2345900 h 6858000"/>
              <a:gd name="connsiteX556" fmla="*/ 2283317 w 7472601"/>
              <a:gd name="connsiteY556" fmla="*/ 1796925 h 6858000"/>
              <a:gd name="connsiteX557" fmla="*/ 2399523 w 7472601"/>
              <a:gd name="connsiteY557" fmla="*/ 1428234 h 6858000"/>
              <a:gd name="connsiteX558" fmla="*/ 2448558 w 7472601"/>
              <a:gd name="connsiteY558" fmla="*/ 1373435 h 6858000"/>
              <a:gd name="connsiteX559" fmla="*/ 2312521 w 7472601"/>
              <a:gd name="connsiteY559" fmla="*/ 1806140 h 6858000"/>
              <a:gd name="connsiteX560" fmla="*/ 2127533 w 7472601"/>
              <a:gd name="connsiteY560" fmla="*/ 2348380 h 6858000"/>
              <a:gd name="connsiteX561" fmla="*/ 2358080 w 7472601"/>
              <a:gd name="connsiteY561" fmla="*/ 1866134 h 6858000"/>
              <a:gd name="connsiteX562" fmla="*/ 2407436 w 7472601"/>
              <a:gd name="connsiteY562" fmla="*/ 1651070 h 6858000"/>
              <a:gd name="connsiteX563" fmla="*/ 2448558 w 7472601"/>
              <a:gd name="connsiteY563" fmla="*/ 1373435 h 6858000"/>
              <a:gd name="connsiteX564" fmla="*/ 278707 w 7472601"/>
              <a:gd name="connsiteY564" fmla="*/ 1352270 h 6858000"/>
              <a:gd name="connsiteX565" fmla="*/ 321570 w 7472601"/>
              <a:gd name="connsiteY565" fmla="*/ 1861610 h 6858000"/>
              <a:gd name="connsiteX566" fmla="*/ 294281 w 7472601"/>
              <a:gd name="connsiteY566" fmla="*/ 1440658 h 6858000"/>
              <a:gd name="connsiteX567" fmla="*/ 278707 w 7472601"/>
              <a:gd name="connsiteY567" fmla="*/ 1352270 h 6858000"/>
              <a:gd name="connsiteX568" fmla="*/ 1423821 w 7472601"/>
              <a:gd name="connsiteY568" fmla="*/ 1351958 h 6858000"/>
              <a:gd name="connsiteX569" fmla="*/ 1638521 w 7472601"/>
              <a:gd name="connsiteY569" fmla="*/ 1908470 h 6858000"/>
              <a:gd name="connsiteX570" fmla="*/ 1754199 w 7472601"/>
              <a:gd name="connsiteY570" fmla="*/ 2149284 h 6858000"/>
              <a:gd name="connsiteX571" fmla="*/ 1908359 w 7472601"/>
              <a:gd name="connsiteY571" fmla="*/ 2364988 h 6858000"/>
              <a:gd name="connsiteX572" fmla="*/ 1647661 w 7472601"/>
              <a:gd name="connsiteY572" fmla="*/ 1825945 h 6858000"/>
              <a:gd name="connsiteX573" fmla="*/ 1423821 w 7472601"/>
              <a:gd name="connsiteY573" fmla="*/ 1351958 h 6858000"/>
              <a:gd name="connsiteX574" fmla="*/ 1431890 w 7472601"/>
              <a:gd name="connsiteY574" fmla="*/ 1306475 h 6858000"/>
              <a:gd name="connsiteX575" fmla="*/ 1507597 w 7472601"/>
              <a:gd name="connsiteY575" fmla="*/ 1446132 h 6858000"/>
              <a:gd name="connsiteX576" fmla="*/ 1674586 w 7472601"/>
              <a:gd name="connsiteY576" fmla="*/ 1813832 h 6858000"/>
              <a:gd name="connsiteX577" fmla="*/ 1815950 w 7472601"/>
              <a:gd name="connsiteY577" fmla="*/ 2128564 h 6858000"/>
              <a:gd name="connsiteX578" fmla="*/ 1984242 w 7472601"/>
              <a:gd name="connsiteY578" fmla="*/ 2430829 h 6858000"/>
              <a:gd name="connsiteX579" fmla="*/ 2014023 w 7472601"/>
              <a:gd name="connsiteY579" fmla="*/ 2450995 h 6858000"/>
              <a:gd name="connsiteX580" fmla="*/ 1747337 w 7472601"/>
              <a:gd name="connsiteY580" fmla="*/ 1855264 h 6858000"/>
              <a:gd name="connsiteX581" fmla="*/ 1533749 w 7472601"/>
              <a:gd name="connsiteY581" fmla="*/ 1478656 h 6858000"/>
              <a:gd name="connsiteX582" fmla="*/ 1431890 w 7472601"/>
              <a:gd name="connsiteY582" fmla="*/ 1306475 h 6858000"/>
              <a:gd name="connsiteX583" fmla="*/ 5052692 w 7472601"/>
              <a:gd name="connsiteY583" fmla="*/ 1292994 h 6858000"/>
              <a:gd name="connsiteX584" fmla="*/ 5200661 w 7472601"/>
              <a:gd name="connsiteY584" fmla="*/ 1635186 h 6858000"/>
              <a:gd name="connsiteX585" fmla="*/ 5297138 w 7472601"/>
              <a:gd name="connsiteY585" fmla="*/ 1906351 h 6858000"/>
              <a:gd name="connsiteX586" fmla="*/ 5052692 w 7472601"/>
              <a:gd name="connsiteY586" fmla="*/ 1292994 h 6858000"/>
              <a:gd name="connsiteX587" fmla="*/ 5009948 w 7472601"/>
              <a:gd name="connsiteY587" fmla="*/ 1273619 h 6858000"/>
              <a:gd name="connsiteX588" fmla="*/ 5121777 w 7472601"/>
              <a:gd name="connsiteY588" fmla="*/ 1654213 h 6858000"/>
              <a:gd name="connsiteX589" fmla="*/ 5293545 w 7472601"/>
              <a:gd name="connsiteY589" fmla="*/ 2072247 h 6858000"/>
              <a:gd name="connsiteX590" fmla="*/ 5294042 w 7472601"/>
              <a:gd name="connsiteY590" fmla="*/ 2065019 h 6858000"/>
              <a:gd name="connsiteX591" fmla="*/ 5171936 w 7472601"/>
              <a:gd name="connsiteY591" fmla="*/ 1647613 h 6858000"/>
              <a:gd name="connsiteX592" fmla="*/ 5009948 w 7472601"/>
              <a:gd name="connsiteY592" fmla="*/ 1273619 h 6858000"/>
              <a:gd name="connsiteX593" fmla="*/ 655236 w 7472601"/>
              <a:gd name="connsiteY593" fmla="*/ 1268632 h 6858000"/>
              <a:gd name="connsiteX594" fmla="*/ 839521 w 7472601"/>
              <a:gd name="connsiteY594" fmla="*/ 1685315 h 6858000"/>
              <a:gd name="connsiteX595" fmla="*/ 1109416 w 7472601"/>
              <a:gd name="connsiteY595" fmla="*/ 2061663 h 6858000"/>
              <a:gd name="connsiteX596" fmla="*/ 1298300 w 7472601"/>
              <a:gd name="connsiteY596" fmla="*/ 2247742 h 6858000"/>
              <a:gd name="connsiteX597" fmla="*/ 1125871 w 7472601"/>
              <a:gd name="connsiteY597" fmla="*/ 1989513 h 6858000"/>
              <a:gd name="connsiteX598" fmla="*/ 981574 w 7472601"/>
              <a:gd name="connsiteY598" fmla="*/ 1783157 h 6858000"/>
              <a:gd name="connsiteX599" fmla="*/ 922198 w 7472601"/>
              <a:gd name="connsiteY599" fmla="*/ 1677437 h 6858000"/>
              <a:gd name="connsiteX600" fmla="*/ 869293 w 7472601"/>
              <a:gd name="connsiteY600" fmla="*/ 1583214 h 6858000"/>
              <a:gd name="connsiteX601" fmla="*/ 751431 w 7472601"/>
              <a:gd name="connsiteY601" fmla="*/ 1405731 h 6858000"/>
              <a:gd name="connsiteX602" fmla="*/ 655236 w 7472601"/>
              <a:gd name="connsiteY602" fmla="*/ 1268632 h 6858000"/>
              <a:gd name="connsiteX603" fmla="*/ 6516292 w 7472601"/>
              <a:gd name="connsiteY603" fmla="*/ 1263064 h 6858000"/>
              <a:gd name="connsiteX604" fmla="*/ 5736320 w 7472601"/>
              <a:gd name="connsiteY604" fmla="*/ 1501803 h 6858000"/>
              <a:gd name="connsiteX605" fmla="*/ 6516292 w 7472601"/>
              <a:gd name="connsiteY605" fmla="*/ 1263064 h 6858000"/>
              <a:gd name="connsiteX606" fmla="*/ 291466 w 7472601"/>
              <a:gd name="connsiteY606" fmla="*/ 1250369 h 6858000"/>
              <a:gd name="connsiteX607" fmla="*/ 323180 w 7472601"/>
              <a:gd name="connsiteY607" fmla="*/ 1435283 h 6858000"/>
              <a:gd name="connsiteX608" fmla="*/ 349381 w 7472601"/>
              <a:gd name="connsiteY608" fmla="*/ 1875041 h 6858000"/>
              <a:gd name="connsiteX609" fmla="*/ 374363 w 7472601"/>
              <a:gd name="connsiteY609" fmla="*/ 1506494 h 6858000"/>
              <a:gd name="connsiteX610" fmla="*/ 302168 w 7472601"/>
              <a:gd name="connsiteY610" fmla="*/ 1274495 h 6858000"/>
              <a:gd name="connsiteX611" fmla="*/ 291466 w 7472601"/>
              <a:gd name="connsiteY611" fmla="*/ 1250369 h 6858000"/>
              <a:gd name="connsiteX612" fmla="*/ 678222 w 7472601"/>
              <a:gd name="connsiteY612" fmla="*/ 1248670 h 6858000"/>
              <a:gd name="connsiteX613" fmla="*/ 775536 w 7472601"/>
              <a:gd name="connsiteY613" fmla="*/ 1388015 h 6858000"/>
              <a:gd name="connsiteX614" fmla="*/ 894529 w 7472601"/>
              <a:gd name="connsiteY614" fmla="*/ 1567739 h 6858000"/>
              <a:gd name="connsiteX615" fmla="*/ 948000 w 7472601"/>
              <a:gd name="connsiteY615" fmla="*/ 1663088 h 6858000"/>
              <a:gd name="connsiteX616" fmla="*/ 1006812 w 7472601"/>
              <a:gd name="connsiteY616" fmla="*/ 1767683 h 6858000"/>
              <a:gd name="connsiteX617" fmla="*/ 1149133 w 7472601"/>
              <a:gd name="connsiteY617" fmla="*/ 1971513 h 6858000"/>
              <a:gd name="connsiteX618" fmla="*/ 1333952 w 7472601"/>
              <a:gd name="connsiteY618" fmla="*/ 2251620 h 6858000"/>
              <a:gd name="connsiteX619" fmla="*/ 1337329 w 7472601"/>
              <a:gd name="connsiteY619" fmla="*/ 2258350 h 6858000"/>
              <a:gd name="connsiteX620" fmla="*/ 1014726 w 7472601"/>
              <a:gd name="connsiteY620" fmla="*/ 1615556 h 6858000"/>
              <a:gd name="connsiteX621" fmla="*/ 678222 w 7472601"/>
              <a:gd name="connsiteY621" fmla="*/ 1248670 h 6858000"/>
              <a:gd name="connsiteX622" fmla="*/ 6691602 w 7472601"/>
              <a:gd name="connsiteY622" fmla="*/ 1140573 h 6858000"/>
              <a:gd name="connsiteX623" fmla="*/ 6571100 w 7472601"/>
              <a:gd name="connsiteY623" fmla="*/ 1183662 h 6858000"/>
              <a:gd name="connsiteX624" fmla="*/ 6241687 w 7472601"/>
              <a:gd name="connsiteY624" fmla="*/ 1257600 h 6858000"/>
              <a:gd name="connsiteX625" fmla="*/ 5693009 w 7472601"/>
              <a:gd name="connsiteY625" fmla="*/ 1478256 h 6858000"/>
              <a:gd name="connsiteX626" fmla="*/ 6548420 w 7472601"/>
              <a:gd name="connsiteY626" fmla="*/ 1214599 h 6858000"/>
              <a:gd name="connsiteX627" fmla="*/ 6605473 w 7472601"/>
              <a:gd name="connsiteY627" fmla="*/ 1184686 h 6858000"/>
              <a:gd name="connsiteX628" fmla="*/ 6691602 w 7472601"/>
              <a:gd name="connsiteY628" fmla="*/ 1140573 h 6858000"/>
              <a:gd name="connsiteX629" fmla="*/ 4002475 w 7472601"/>
              <a:gd name="connsiteY629" fmla="*/ 1037802 h 6858000"/>
              <a:gd name="connsiteX630" fmla="*/ 4000324 w 7472601"/>
              <a:gd name="connsiteY630" fmla="*/ 1039362 h 6858000"/>
              <a:gd name="connsiteX631" fmla="*/ 4002862 w 7472601"/>
              <a:gd name="connsiteY631" fmla="*/ 1042866 h 6858000"/>
              <a:gd name="connsiteX632" fmla="*/ 4002475 w 7472601"/>
              <a:gd name="connsiteY632" fmla="*/ 1037802 h 6858000"/>
              <a:gd name="connsiteX633" fmla="*/ 506322 w 7472601"/>
              <a:gd name="connsiteY633" fmla="*/ 1020997 h 6858000"/>
              <a:gd name="connsiteX634" fmla="*/ 533068 w 7472601"/>
              <a:gd name="connsiteY634" fmla="*/ 1029409 h 6858000"/>
              <a:gd name="connsiteX635" fmla="*/ 1232525 w 7472601"/>
              <a:gd name="connsiteY635" fmla="*/ 1804675 h 6858000"/>
              <a:gd name="connsiteX636" fmla="*/ 1388858 w 7472601"/>
              <a:gd name="connsiteY636" fmla="*/ 2368011 h 6858000"/>
              <a:gd name="connsiteX637" fmla="*/ 1384098 w 7472601"/>
              <a:gd name="connsiteY637" fmla="*/ 2378125 h 6858000"/>
              <a:gd name="connsiteX638" fmla="*/ 1425393 w 7472601"/>
              <a:gd name="connsiteY638" fmla="*/ 2589124 h 6858000"/>
              <a:gd name="connsiteX639" fmla="*/ 1424001 w 7472601"/>
              <a:gd name="connsiteY639" fmla="*/ 2597541 h 6858000"/>
              <a:gd name="connsiteX640" fmla="*/ 2152729 w 7472601"/>
              <a:gd name="connsiteY640" fmla="*/ 2864487 h 6858000"/>
              <a:gd name="connsiteX641" fmla="*/ 2020609 w 7472601"/>
              <a:gd name="connsiteY641" fmla="*/ 2539671 h 6858000"/>
              <a:gd name="connsiteX642" fmla="*/ 2018920 w 7472601"/>
              <a:gd name="connsiteY642" fmla="*/ 2536309 h 6858000"/>
              <a:gd name="connsiteX643" fmla="*/ 1342441 w 7472601"/>
              <a:gd name="connsiteY643" fmla="*/ 1173017 h 6858000"/>
              <a:gd name="connsiteX644" fmla="*/ 1367925 w 7472601"/>
              <a:gd name="connsiteY644" fmla="*/ 1135648 h 6858000"/>
              <a:gd name="connsiteX645" fmla="*/ 1771401 w 7472601"/>
              <a:gd name="connsiteY645" fmla="*/ 1806673 h 6858000"/>
              <a:gd name="connsiteX646" fmla="*/ 1972385 w 7472601"/>
              <a:gd name="connsiteY646" fmla="*/ 2198735 h 6858000"/>
              <a:gd name="connsiteX647" fmla="*/ 2040892 w 7472601"/>
              <a:gd name="connsiteY647" fmla="*/ 2405205 h 6858000"/>
              <a:gd name="connsiteX648" fmla="*/ 2131689 w 7472601"/>
              <a:gd name="connsiteY648" fmla="*/ 1936926 h 6858000"/>
              <a:gd name="connsiteX649" fmla="*/ 2454820 w 7472601"/>
              <a:gd name="connsiteY649" fmla="*/ 1248808 h 6858000"/>
              <a:gd name="connsiteX650" fmla="*/ 2492512 w 7472601"/>
              <a:gd name="connsiteY650" fmla="*/ 1302920 h 6858000"/>
              <a:gd name="connsiteX651" fmla="*/ 2081216 w 7472601"/>
              <a:gd name="connsiteY651" fmla="*/ 2527513 h 6858000"/>
              <a:gd name="connsiteX652" fmla="*/ 2081211 w 7472601"/>
              <a:gd name="connsiteY652" fmla="*/ 2528916 h 6858000"/>
              <a:gd name="connsiteX653" fmla="*/ 2199067 w 7472601"/>
              <a:gd name="connsiteY653" fmla="*/ 2884061 h 6858000"/>
              <a:gd name="connsiteX654" fmla="*/ 3192586 w 7472601"/>
              <a:gd name="connsiteY654" fmla="*/ 3411496 h 6858000"/>
              <a:gd name="connsiteX655" fmla="*/ 3182620 w 7472601"/>
              <a:gd name="connsiteY655" fmla="*/ 3483279 h 6858000"/>
              <a:gd name="connsiteX656" fmla="*/ 2435119 w 7472601"/>
              <a:gd name="connsiteY656" fmla="*/ 3080173 h 6858000"/>
              <a:gd name="connsiteX657" fmla="*/ 2410152 w 7472601"/>
              <a:gd name="connsiteY657" fmla="*/ 3063751 h 6858000"/>
              <a:gd name="connsiteX658" fmla="*/ 2408099 w 7472601"/>
              <a:gd name="connsiteY658" fmla="*/ 3064403 h 6858000"/>
              <a:gd name="connsiteX659" fmla="*/ 2407218 w 7472601"/>
              <a:gd name="connsiteY659" fmla="*/ 3070324 h 6858000"/>
              <a:gd name="connsiteX660" fmla="*/ 2380138 w 7472601"/>
              <a:gd name="connsiteY660" fmla="*/ 3099341 h 6858000"/>
              <a:gd name="connsiteX661" fmla="*/ 1765923 w 7472601"/>
              <a:gd name="connsiteY661" fmla="*/ 3581043 h 6858000"/>
              <a:gd name="connsiteX662" fmla="*/ 1702258 w 7472601"/>
              <a:gd name="connsiteY662" fmla="*/ 3612286 h 6858000"/>
              <a:gd name="connsiteX663" fmla="*/ 1538370 w 7472601"/>
              <a:gd name="connsiteY663" fmla="*/ 3811804 h 6858000"/>
              <a:gd name="connsiteX664" fmla="*/ 542867 w 7472601"/>
              <a:gd name="connsiteY664" fmla="*/ 4944092 h 6858000"/>
              <a:gd name="connsiteX665" fmla="*/ 515800 w 7472601"/>
              <a:gd name="connsiteY665" fmla="*/ 4862180 h 6858000"/>
              <a:gd name="connsiteX666" fmla="*/ 909145 w 7472601"/>
              <a:gd name="connsiteY666" fmla="*/ 4199225 h 6858000"/>
              <a:gd name="connsiteX667" fmla="*/ 1214067 w 7472601"/>
              <a:gd name="connsiteY667" fmla="*/ 3908561 h 6858000"/>
              <a:gd name="connsiteX668" fmla="*/ 640967 w 7472601"/>
              <a:gd name="connsiteY668" fmla="*/ 4105601 h 6858000"/>
              <a:gd name="connsiteX669" fmla="*/ 112563 w 7472601"/>
              <a:gd name="connsiteY669" fmla="*/ 4396952 h 6858000"/>
              <a:gd name="connsiteX670" fmla="*/ 0 w 7472601"/>
              <a:gd name="connsiteY670" fmla="*/ 4466006 h 6858000"/>
              <a:gd name="connsiteX671" fmla="*/ 0 w 7472601"/>
              <a:gd name="connsiteY671" fmla="*/ 4233763 h 6858000"/>
              <a:gd name="connsiteX672" fmla="*/ 36881 w 7472601"/>
              <a:gd name="connsiteY672" fmla="*/ 4200118 h 6858000"/>
              <a:gd name="connsiteX673" fmla="*/ 910534 w 7472601"/>
              <a:gd name="connsiteY673" fmla="*/ 3629753 h 6858000"/>
              <a:gd name="connsiteX674" fmla="*/ 1578717 w 7472601"/>
              <a:gd name="connsiteY674" fmla="*/ 3575982 h 6858000"/>
              <a:gd name="connsiteX675" fmla="*/ 2338780 w 7472601"/>
              <a:gd name="connsiteY675" fmla="*/ 3033725 h 6858000"/>
              <a:gd name="connsiteX676" fmla="*/ 1807991 w 7472601"/>
              <a:gd name="connsiteY676" fmla="*/ 2807184 h 6858000"/>
              <a:gd name="connsiteX677" fmla="*/ 1416358 w 7472601"/>
              <a:gd name="connsiteY677" fmla="*/ 3112571 h 6858000"/>
              <a:gd name="connsiteX678" fmla="*/ 939066 w 7472601"/>
              <a:gd name="connsiteY678" fmla="*/ 3378798 h 6858000"/>
              <a:gd name="connsiteX679" fmla="*/ 115099 w 7472601"/>
              <a:gd name="connsiteY679" fmla="*/ 3607650 h 6858000"/>
              <a:gd name="connsiteX680" fmla="*/ 97284 w 7472601"/>
              <a:gd name="connsiteY680" fmla="*/ 3520393 h 6858000"/>
              <a:gd name="connsiteX681" fmla="*/ 922050 w 7472601"/>
              <a:gd name="connsiteY681" fmla="*/ 3074867 h 6858000"/>
              <a:gd name="connsiteX682" fmla="*/ 1405265 w 7472601"/>
              <a:gd name="connsiteY682" fmla="*/ 3016319 h 6858000"/>
              <a:gd name="connsiteX683" fmla="*/ 1407512 w 7472601"/>
              <a:gd name="connsiteY683" fmla="*/ 3018001 h 6858000"/>
              <a:gd name="connsiteX684" fmla="*/ 1726266 w 7472601"/>
              <a:gd name="connsiteY684" fmla="*/ 2777274 h 6858000"/>
              <a:gd name="connsiteX685" fmla="*/ 625390 w 7472601"/>
              <a:gd name="connsiteY685" fmla="*/ 2514541 h 6858000"/>
              <a:gd name="connsiteX686" fmla="*/ 619799 w 7472601"/>
              <a:gd name="connsiteY686" fmla="*/ 2527180 h 6858000"/>
              <a:gd name="connsiteX687" fmla="*/ 310030 w 7472601"/>
              <a:gd name="connsiteY687" fmla="*/ 2771818 h 6858000"/>
              <a:gd name="connsiteX688" fmla="*/ 173877 w 7472601"/>
              <a:gd name="connsiteY688" fmla="*/ 2937056 h 6858000"/>
              <a:gd name="connsiteX689" fmla="*/ 77889 w 7472601"/>
              <a:gd name="connsiteY689" fmla="*/ 3138440 h 6858000"/>
              <a:gd name="connsiteX690" fmla="*/ 0 w 7472601"/>
              <a:gd name="connsiteY690" fmla="*/ 3271395 h 6858000"/>
              <a:gd name="connsiteX691" fmla="*/ 0 w 7472601"/>
              <a:gd name="connsiteY691" fmla="*/ 3153002 h 6858000"/>
              <a:gd name="connsiteX692" fmla="*/ 2386 w 7472601"/>
              <a:gd name="connsiteY692" fmla="*/ 3149203 h 6858000"/>
              <a:gd name="connsiteX693" fmla="*/ 89753 w 7472601"/>
              <a:gd name="connsiteY693" fmla="*/ 2987702 h 6858000"/>
              <a:gd name="connsiteX694" fmla="*/ 76869 w 7472601"/>
              <a:gd name="connsiteY694" fmla="*/ 3005404 h 6858000"/>
              <a:gd name="connsiteX695" fmla="*/ 32049 w 7472601"/>
              <a:gd name="connsiteY695" fmla="*/ 3065814 h 6858000"/>
              <a:gd name="connsiteX696" fmla="*/ 0 w 7472601"/>
              <a:gd name="connsiteY696" fmla="*/ 3108744 h 6858000"/>
              <a:gd name="connsiteX697" fmla="*/ 0 w 7472601"/>
              <a:gd name="connsiteY697" fmla="*/ 3058059 h 6858000"/>
              <a:gd name="connsiteX698" fmla="*/ 7610 w 7472601"/>
              <a:gd name="connsiteY698" fmla="*/ 3047889 h 6858000"/>
              <a:gd name="connsiteX699" fmla="*/ 52419 w 7472601"/>
              <a:gd name="connsiteY699" fmla="*/ 2987479 h 6858000"/>
              <a:gd name="connsiteX700" fmla="*/ 59142 w 7472601"/>
              <a:gd name="connsiteY700" fmla="*/ 2978488 h 6858000"/>
              <a:gd name="connsiteX701" fmla="*/ 0 w 7472601"/>
              <a:gd name="connsiteY701" fmla="*/ 3015334 h 6858000"/>
              <a:gd name="connsiteX702" fmla="*/ 0 w 7472601"/>
              <a:gd name="connsiteY702" fmla="*/ 2914286 h 6858000"/>
              <a:gd name="connsiteX703" fmla="*/ 36383 w 7472601"/>
              <a:gd name="connsiteY703" fmla="*/ 2901128 h 6858000"/>
              <a:gd name="connsiteX704" fmla="*/ 156329 w 7472601"/>
              <a:gd name="connsiteY704" fmla="*/ 2840533 h 6858000"/>
              <a:gd name="connsiteX705" fmla="*/ 358355 w 7472601"/>
              <a:gd name="connsiteY705" fmla="*/ 2620471 h 6858000"/>
              <a:gd name="connsiteX706" fmla="*/ 510577 w 7472601"/>
              <a:gd name="connsiteY706" fmla="*/ 2501244 h 6858000"/>
              <a:gd name="connsiteX707" fmla="*/ 211967 w 7472601"/>
              <a:gd name="connsiteY707" fmla="*/ 2479171 h 6858000"/>
              <a:gd name="connsiteX708" fmla="*/ 0 w 7472601"/>
              <a:gd name="connsiteY708" fmla="*/ 2476398 h 6858000"/>
              <a:gd name="connsiteX709" fmla="*/ 0 w 7472601"/>
              <a:gd name="connsiteY709" fmla="*/ 2389189 h 6858000"/>
              <a:gd name="connsiteX710" fmla="*/ 103062 w 7472601"/>
              <a:gd name="connsiteY710" fmla="*/ 2389518 h 6858000"/>
              <a:gd name="connsiteX711" fmla="*/ 510734 w 7472601"/>
              <a:gd name="connsiteY711" fmla="*/ 2416201 h 6858000"/>
              <a:gd name="connsiteX712" fmla="*/ 279257 w 7472601"/>
              <a:gd name="connsiteY712" fmla="*/ 2092102 h 6858000"/>
              <a:gd name="connsiteX713" fmla="*/ 65265 w 7472601"/>
              <a:gd name="connsiteY713" fmla="*/ 2006049 h 6858000"/>
              <a:gd name="connsiteX714" fmla="*/ 0 w 7472601"/>
              <a:gd name="connsiteY714" fmla="*/ 1982532 h 6858000"/>
              <a:gd name="connsiteX715" fmla="*/ 0 w 7472601"/>
              <a:gd name="connsiteY715" fmla="*/ 1912789 h 6858000"/>
              <a:gd name="connsiteX716" fmla="*/ 97460 w 7472601"/>
              <a:gd name="connsiteY716" fmla="*/ 1953725 h 6858000"/>
              <a:gd name="connsiteX717" fmla="*/ 221272 w 7472601"/>
              <a:gd name="connsiteY717" fmla="*/ 1980766 h 6858000"/>
              <a:gd name="connsiteX718" fmla="*/ 116765 w 7472601"/>
              <a:gd name="connsiteY718" fmla="*/ 1911033 h 6858000"/>
              <a:gd name="connsiteX719" fmla="*/ 16405 w 7472601"/>
              <a:gd name="connsiteY719" fmla="*/ 1803412 h 6858000"/>
              <a:gd name="connsiteX720" fmla="*/ 0 w 7472601"/>
              <a:gd name="connsiteY720" fmla="*/ 1784777 h 6858000"/>
              <a:gd name="connsiteX721" fmla="*/ 0 w 7472601"/>
              <a:gd name="connsiteY721" fmla="*/ 1740082 h 6858000"/>
              <a:gd name="connsiteX722" fmla="*/ 39394 w 7472601"/>
              <a:gd name="connsiteY722" fmla="*/ 1784856 h 6858000"/>
              <a:gd name="connsiteX723" fmla="*/ 135813 w 7472601"/>
              <a:gd name="connsiteY723" fmla="*/ 1888838 h 6858000"/>
              <a:gd name="connsiteX724" fmla="*/ 242575 w 7472601"/>
              <a:gd name="connsiteY724" fmla="*/ 1958841 h 6858000"/>
              <a:gd name="connsiteX725" fmla="*/ 82197 w 7472601"/>
              <a:gd name="connsiteY725" fmla="*/ 1754826 h 6858000"/>
              <a:gd name="connsiteX726" fmla="*/ 0 w 7472601"/>
              <a:gd name="connsiteY726" fmla="*/ 1679650 h 6858000"/>
              <a:gd name="connsiteX727" fmla="*/ 0 w 7472601"/>
              <a:gd name="connsiteY727" fmla="*/ 1602463 h 6858000"/>
              <a:gd name="connsiteX728" fmla="*/ 84689 w 7472601"/>
              <a:gd name="connsiteY728" fmla="*/ 1677442 h 6858000"/>
              <a:gd name="connsiteX729" fmla="*/ 298437 w 7472601"/>
              <a:gd name="connsiteY729" fmla="*/ 1968019 h 6858000"/>
              <a:gd name="connsiteX730" fmla="*/ 227269 w 7472601"/>
              <a:gd name="connsiteY730" fmla="*/ 1114064 h 6858000"/>
              <a:gd name="connsiteX731" fmla="*/ 248003 w 7472601"/>
              <a:gd name="connsiteY731" fmla="*/ 1089613 h 6858000"/>
              <a:gd name="connsiteX732" fmla="*/ 427020 w 7472601"/>
              <a:gd name="connsiteY732" fmla="*/ 1619803 h 6858000"/>
              <a:gd name="connsiteX733" fmla="*/ 340345 w 7472601"/>
              <a:gd name="connsiteY733" fmla="*/ 2027739 h 6858000"/>
              <a:gd name="connsiteX734" fmla="*/ 360865 w 7472601"/>
              <a:gd name="connsiteY734" fmla="*/ 2044827 h 6858000"/>
              <a:gd name="connsiteX735" fmla="*/ 560414 w 7472601"/>
              <a:gd name="connsiteY735" fmla="*/ 2421457 h 6858000"/>
              <a:gd name="connsiteX736" fmla="*/ 1359703 w 7472601"/>
              <a:gd name="connsiteY736" fmla="*/ 2578554 h 6858000"/>
              <a:gd name="connsiteX737" fmla="*/ 1359422 w 7472601"/>
              <a:gd name="connsiteY737" fmla="*/ 2577994 h 6858000"/>
              <a:gd name="connsiteX738" fmla="*/ 828701 w 7472601"/>
              <a:gd name="connsiteY738" fmla="*/ 1839520 h 6858000"/>
              <a:gd name="connsiteX739" fmla="*/ 494427 w 7472601"/>
              <a:gd name="connsiteY739" fmla="*/ 1092333 h 6858000"/>
              <a:gd name="connsiteX740" fmla="*/ 506322 w 7472601"/>
              <a:gd name="connsiteY740" fmla="*/ 1020997 h 6858000"/>
              <a:gd name="connsiteX741" fmla="*/ 4570198 w 7472601"/>
              <a:gd name="connsiteY741" fmla="*/ 978081 h 6858000"/>
              <a:gd name="connsiteX742" fmla="*/ 4523691 w 7472601"/>
              <a:gd name="connsiteY742" fmla="*/ 1127776 h 6858000"/>
              <a:gd name="connsiteX743" fmla="*/ 4509875 w 7472601"/>
              <a:gd name="connsiteY743" fmla="*/ 1167552 h 6858000"/>
              <a:gd name="connsiteX744" fmla="*/ 4478168 w 7472601"/>
              <a:gd name="connsiteY744" fmla="*/ 1260735 h 6858000"/>
              <a:gd name="connsiteX745" fmla="*/ 4409309 w 7472601"/>
              <a:gd name="connsiteY745" fmla="*/ 1666996 h 6858000"/>
              <a:gd name="connsiteX746" fmla="*/ 4370031 w 7472601"/>
              <a:gd name="connsiteY746" fmla="*/ 1955666 h 6858000"/>
              <a:gd name="connsiteX747" fmla="*/ 4570198 w 7472601"/>
              <a:gd name="connsiteY747" fmla="*/ 978081 h 6858000"/>
              <a:gd name="connsiteX748" fmla="*/ 4557898 w 7472601"/>
              <a:gd name="connsiteY748" fmla="*/ 900011 h 6858000"/>
              <a:gd name="connsiteX749" fmla="*/ 4344840 w 7472601"/>
              <a:gd name="connsiteY749" fmla="*/ 1922038 h 6858000"/>
              <a:gd name="connsiteX750" fmla="*/ 4378710 w 7472601"/>
              <a:gd name="connsiteY750" fmla="*/ 1665516 h 6858000"/>
              <a:gd name="connsiteX751" fmla="*/ 4448798 w 7472601"/>
              <a:gd name="connsiteY751" fmla="*/ 1253024 h 6858000"/>
              <a:gd name="connsiteX752" fmla="*/ 4480315 w 7472601"/>
              <a:gd name="connsiteY752" fmla="*/ 1158454 h 6858000"/>
              <a:gd name="connsiteX753" fmla="*/ 4494133 w 7472601"/>
              <a:gd name="connsiteY753" fmla="*/ 1118676 h 6858000"/>
              <a:gd name="connsiteX754" fmla="*/ 4557898 w 7472601"/>
              <a:gd name="connsiteY754" fmla="*/ 900011 h 6858000"/>
              <a:gd name="connsiteX755" fmla="*/ 5870151 w 7472601"/>
              <a:gd name="connsiteY755" fmla="*/ 898890 h 6858000"/>
              <a:gd name="connsiteX756" fmla="*/ 5861335 w 7472601"/>
              <a:gd name="connsiteY756" fmla="*/ 899177 h 6858000"/>
              <a:gd name="connsiteX757" fmla="*/ 5843702 w 7472601"/>
              <a:gd name="connsiteY757" fmla="*/ 899748 h 6858000"/>
              <a:gd name="connsiteX758" fmla="*/ 5651107 w 7472601"/>
              <a:gd name="connsiteY758" fmla="*/ 920306 h 6858000"/>
              <a:gd name="connsiteX759" fmla="*/ 5459407 w 7472601"/>
              <a:gd name="connsiteY759" fmla="*/ 940975 h 6858000"/>
              <a:gd name="connsiteX760" fmla="*/ 5374846 w 7472601"/>
              <a:gd name="connsiteY760" fmla="*/ 941988 h 6858000"/>
              <a:gd name="connsiteX761" fmla="*/ 5256105 w 7472601"/>
              <a:gd name="connsiteY761" fmla="*/ 945632 h 6858000"/>
              <a:gd name="connsiteX762" fmla="*/ 5107071 w 7472601"/>
              <a:gd name="connsiteY762" fmla="*/ 969720 h 6858000"/>
              <a:gd name="connsiteX763" fmla="*/ 4998681 w 7472601"/>
              <a:gd name="connsiteY763" fmla="*/ 988771 h 6858000"/>
              <a:gd name="connsiteX764" fmla="*/ 5870151 w 7472601"/>
              <a:gd name="connsiteY764" fmla="*/ 898890 h 6858000"/>
              <a:gd name="connsiteX765" fmla="*/ 5504425 w 7472601"/>
              <a:gd name="connsiteY765" fmla="*/ 848067 h 6858000"/>
              <a:gd name="connsiteX766" fmla="*/ 4968849 w 7472601"/>
              <a:gd name="connsiteY766" fmla="*/ 962318 h 6858000"/>
              <a:gd name="connsiteX767" fmla="*/ 5104039 w 7472601"/>
              <a:gd name="connsiteY767" fmla="*/ 940634 h 6858000"/>
              <a:gd name="connsiteX768" fmla="*/ 5256311 w 7472601"/>
              <a:gd name="connsiteY768" fmla="*/ 916490 h 6858000"/>
              <a:gd name="connsiteX769" fmla="*/ 5377381 w 7472601"/>
              <a:gd name="connsiteY769" fmla="*/ 912671 h 6858000"/>
              <a:gd name="connsiteX770" fmla="*/ 5460148 w 7472601"/>
              <a:gd name="connsiteY770" fmla="*/ 911442 h 6858000"/>
              <a:gd name="connsiteX771" fmla="*/ 5648971 w 7472601"/>
              <a:gd name="connsiteY771" fmla="*/ 891331 h 6858000"/>
              <a:gd name="connsiteX772" fmla="*/ 5844807 w 7472601"/>
              <a:gd name="connsiteY772" fmla="*/ 870718 h 6858000"/>
              <a:gd name="connsiteX773" fmla="*/ 5862975 w 7472601"/>
              <a:gd name="connsiteY773" fmla="*/ 869756 h 6858000"/>
              <a:gd name="connsiteX774" fmla="*/ 5920887 w 7472601"/>
              <a:gd name="connsiteY774" fmla="*/ 865929 h 6858000"/>
              <a:gd name="connsiteX775" fmla="*/ 5504425 w 7472601"/>
              <a:gd name="connsiteY775" fmla="*/ 848067 h 6858000"/>
              <a:gd name="connsiteX776" fmla="*/ 3607114 w 7472601"/>
              <a:gd name="connsiteY776" fmla="*/ 467441 h 6858000"/>
              <a:gd name="connsiteX777" fmla="*/ 3296242 w 7472601"/>
              <a:gd name="connsiteY777" fmla="*/ 807991 h 6858000"/>
              <a:gd name="connsiteX778" fmla="*/ 3174674 w 7472601"/>
              <a:gd name="connsiteY778" fmla="*/ 919759 h 6858000"/>
              <a:gd name="connsiteX779" fmla="*/ 3042978 w 7472601"/>
              <a:gd name="connsiteY779" fmla="*/ 1054894 h 6858000"/>
              <a:gd name="connsiteX780" fmla="*/ 2968914 w 7472601"/>
              <a:gd name="connsiteY780" fmla="*/ 1133756 h 6858000"/>
              <a:gd name="connsiteX781" fmla="*/ 3103823 w 7472601"/>
              <a:gd name="connsiteY781" fmla="*/ 1026814 h 6858000"/>
              <a:gd name="connsiteX782" fmla="*/ 3607114 w 7472601"/>
              <a:gd name="connsiteY782" fmla="*/ 467441 h 6858000"/>
              <a:gd name="connsiteX783" fmla="*/ 3744487 w 7472601"/>
              <a:gd name="connsiteY783" fmla="*/ 383136 h 6858000"/>
              <a:gd name="connsiteX784" fmla="*/ 3970213 w 7472601"/>
              <a:gd name="connsiteY784" fmla="*/ 995559 h 6858000"/>
              <a:gd name="connsiteX785" fmla="*/ 3744487 w 7472601"/>
              <a:gd name="connsiteY785" fmla="*/ 383136 h 6858000"/>
              <a:gd name="connsiteX786" fmla="*/ 3624562 w 7472601"/>
              <a:gd name="connsiteY786" fmla="*/ 367041 h 6858000"/>
              <a:gd name="connsiteX787" fmla="*/ 3489712 w 7472601"/>
              <a:gd name="connsiteY787" fmla="*/ 485386 h 6858000"/>
              <a:gd name="connsiteX788" fmla="*/ 3182994 w 7472601"/>
              <a:gd name="connsiteY788" fmla="*/ 828265 h 6858000"/>
              <a:gd name="connsiteX789" fmla="*/ 2892114 w 7472601"/>
              <a:gd name="connsiteY789" fmla="*/ 1172635 h 6858000"/>
              <a:gd name="connsiteX790" fmla="*/ 3021459 w 7472601"/>
              <a:gd name="connsiteY790" fmla="*/ 1035385 h 6858000"/>
              <a:gd name="connsiteX791" fmla="*/ 3153873 w 7472601"/>
              <a:gd name="connsiteY791" fmla="*/ 898971 h 6858000"/>
              <a:gd name="connsiteX792" fmla="*/ 3276511 w 7472601"/>
              <a:gd name="connsiteY792" fmla="*/ 786423 h 6858000"/>
              <a:gd name="connsiteX793" fmla="*/ 3584154 w 7472601"/>
              <a:gd name="connsiteY793" fmla="*/ 448218 h 6858000"/>
              <a:gd name="connsiteX794" fmla="*/ 3624562 w 7472601"/>
              <a:gd name="connsiteY794" fmla="*/ 367041 h 6858000"/>
              <a:gd name="connsiteX795" fmla="*/ 3766672 w 7472601"/>
              <a:gd name="connsiteY795" fmla="*/ 359429 h 6858000"/>
              <a:gd name="connsiteX796" fmla="*/ 3996338 w 7472601"/>
              <a:gd name="connsiteY796" fmla="*/ 968237 h 6858000"/>
              <a:gd name="connsiteX797" fmla="*/ 3766672 w 7472601"/>
              <a:gd name="connsiteY797" fmla="*/ 359429 h 6858000"/>
              <a:gd name="connsiteX798" fmla="*/ 5805386 w 7472601"/>
              <a:gd name="connsiteY798" fmla="*/ 239240 h 6858000"/>
              <a:gd name="connsiteX799" fmla="*/ 5736947 w 7472601"/>
              <a:gd name="connsiteY799" fmla="*/ 261367 h 6858000"/>
              <a:gd name="connsiteX800" fmla="*/ 5427012 w 7472601"/>
              <a:gd name="connsiteY800" fmla="*/ 311272 h 6858000"/>
              <a:gd name="connsiteX801" fmla="*/ 5147818 w 7472601"/>
              <a:gd name="connsiteY801" fmla="*/ 322112 h 6858000"/>
              <a:gd name="connsiteX802" fmla="*/ 5060854 w 7472601"/>
              <a:gd name="connsiteY802" fmla="*/ 311882 h 6858000"/>
              <a:gd name="connsiteX803" fmla="*/ 4945989 w 7472601"/>
              <a:gd name="connsiteY803" fmla="*/ 300516 h 6858000"/>
              <a:gd name="connsiteX804" fmla="*/ 5410479 w 7472601"/>
              <a:gd name="connsiteY804" fmla="*/ 348434 h 6858000"/>
              <a:gd name="connsiteX805" fmla="*/ 5805386 w 7472601"/>
              <a:gd name="connsiteY805" fmla="*/ 239240 h 6858000"/>
              <a:gd name="connsiteX806" fmla="*/ 5905192 w 7472601"/>
              <a:gd name="connsiteY806" fmla="*/ 163079 h 6858000"/>
              <a:gd name="connsiteX807" fmla="*/ 5865655 w 7472601"/>
              <a:gd name="connsiteY807" fmla="*/ 171901 h 6858000"/>
              <a:gd name="connsiteX808" fmla="*/ 5259740 w 7472601"/>
              <a:gd name="connsiteY808" fmla="*/ 257013 h 6858000"/>
              <a:gd name="connsiteX809" fmla="*/ 5208466 w 7472601"/>
              <a:gd name="connsiteY809" fmla="*/ 257550 h 6858000"/>
              <a:gd name="connsiteX810" fmla="*/ 4980204 w 7472601"/>
              <a:gd name="connsiteY810" fmla="*/ 271903 h 6858000"/>
              <a:gd name="connsiteX811" fmla="*/ 5068068 w 7472601"/>
              <a:gd name="connsiteY811" fmla="*/ 282244 h 6858000"/>
              <a:gd name="connsiteX812" fmla="*/ 5153231 w 7472601"/>
              <a:gd name="connsiteY812" fmla="*/ 292240 h 6858000"/>
              <a:gd name="connsiteX813" fmla="*/ 5426491 w 7472601"/>
              <a:gd name="connsiteY813" fmla="*/ 281128 h 6858000"/>
              <a:gd name="connsiteX814" fmla="*/ 5731212 w 7472601"/>
              <a:gd name="connsiteY814" fmla="*/ 231951 h 6858000"/>
              <a:gd name="connsiteX815" fmla="*/ 5905192 w 7472601"/>
              <a:gd name="connsiteY815" fmla="*/ 163079 h 6858000"/>
              <a:gd name="connsiteX816" fmla="*/ 5944437 w 7472601"/>
              <a:gd name="connsiteY816" fmla="*/ 113829 h 6858000"/>
              <a:gd name="connsiteX817" fmla="*/ 5825032 w 7472601"/>
              <a:gd name="connsiteY817" fmla="*/ 146405 h 6858000"/>
              <a:gd name="connsiteX818" fmla="*/ 4955599 w 7472601"/>
              <a:gd name="connsiteY818" fmla="*/ 247008 h 6858000"/>
              <a:gd name="connsiteX819" fmla="*/ 5210104 w 7472601"/>
              <a:gd name="connsiteY819" fmla="*/ 228123 h 6858000"/>
              <a:gd name="connsiteX820" fmla="*/ 5261015 w 7472601"/>
              <a:gd name="connsiteY820" fmla="*/ 227087 h 6858000"/>
              <a:gd name="connsiteX821" fmla="*/ 5861181 w 7472601"/>
              <a:gd name="connsiteY821" fmla="*/ 143093 h 6858000"/>
              <a:gd name="connsiteX822" fmla="*/ 5961252 w 7472601"/>
              <a:gd name="connsiteY822" fmla="*/ 114820 h 6858000"/>
              <a:gd name="connsiteX823" fmla="*/ 5944437 w 7472601"/>
              <a:gd name="connsiteY823" fmla="*/ 113829 h 6858000"/>
              <a:gd name="connsiteX824" fmla="*/ 3882765 w 7472601"/>
              <a:gd name="connsiteY824" fmla="*/ 0 h 6858000"/>
              <a:gd name="connsiteX825" fmla="*/ 3995099 w 7472601"/>
              <a:gd name="connsiteY825" fmla="*/ 0 h 6858000"/>
              <a:gd name="connsiteX826" fmla="*/ 4163818 w 7472601"/>
              <a:gd name="connsiteY826" fmla="*/ 234104 h 6858000"/>
              <a:gd name="connsiteX827" fmla="*/ 4172099 w 7472601"/>
              <a:gd name="connsiteY827" fmla="*/ 234207 h 6858000"/>
              <a:gd name="connsiteX828" fmla="*/ 4784282 w 7472601"/>
              <a:gd name="connsiteY828" fmla="*/ 276561 h 6858000"/>
              <a:gd name="connsiteX829" fmla="*/ 4801687 w 7472601"/>
              <a:gd name="connsiteY829" fmla="*/ 267764 h 6858000"/>
              <a:gd name="connsiteX830" fmla="*/ 6082788 w 7472601"/>
              <a:gd name="connsiteY830" fmla="*/ 64119 h 6858000"/>
              <a:gd name="connsiteX831" fmla="*/ 6099442 w 7472601"/>
              <a:gd name="connsiteY831" fmla="*/ 82568 h 6858000"/>
              <a:gd name="connsiteX832" fmla="*/ 4804137 w 7472601"/>
              <a:gd name="connsiteY832" fmla="*/ 320931 h 6858000"/>
              <a:gd name="connsiteX833" fmla="*/ 4227047 w 7472601"/>
              <a:gd name="connsiteY833" fmla="*/ 313415 h 6858000"/>
              <a:gd name="connsiteX834" fmla="*/ 4346041 w 7472601"/>
              <a:gd name="connsiteY834" fmla="*/ 456086 h 6858000"/>
              <a:gd name="connsiteX835" fmla="*/ 4870967 w 7472601"/>
              <a:gd name="connsiteY835" fmla="*/ 963061 h 6858000"/>
              <a:gd name="connsiteX836" fmla="*/ 4889647 w 7472601"/>
              <a:gd name="connsiteY836" fmla="*/ 957147 h 6858000"/>
              <a:gd name="connsiteX837" fmla="*/ 5422504 w 7472601"/>
              <a:gd name="connsiteY837" fmla="*/ 805191 h 6858000"/>
              <a:gd name="connsiteX838" fmla="*/ 6087656 w 7472601"/>
              <a:gd name="connsiteY838" fmla="*/ 826703 h 6858000"/>
              <a:gd name="connsiteX839" fmla="*/ 6058717 w 7472601"/>
              <a:gd name="connsiteY839" fmla="*/ 865992 h 6858000"/>
              <a:gd name="connsiteX840" fmla="*/ 4974153 w 7472601"/>
              <a:gd name="connsiteY840" fmla="*/ 1045456 h 6858000"/>
              <a:gd name="connsiteX841" fmla="*/ 5627835 w 7472601"/>
              <a:gd name="connsiteY841" fmla="*/ 1472077 h 6858000"/>
              <a:gd name="connsiteX842" fmla="*/ 5629817 w 7472601"/>
              <a:gd name="connsiteY842" fmla="*/ 1471412 h 6858000"/>
              <a:gd name="connsiteX843" fmla="*/ 5634124 w 7472601"/>
              <a:gd name="connsiteY843" fmla="*/ 1470572 h 6858000"/>
              <a:gd name="connsiteX844" fmla="*/ 5755832 w 7472601"/>
              <a:gd name="connsiteY844" fmla="*/ 1383886 h 6858000"/>
              <a:gd name="connsiteX845" fmla="*/ 6014186 w 7472601"/>
              <a:gd name="connsiteY845" fmla="*/ 1279799 h 6858000"/>
              <a:gd name="connsiteX846" fmla="*/ 6901619 w 7472601"/>
              <a:gd name="connsiteY846" fmla="*/ 1047874 h 6858000"/>
              <a:gd name="connsiteX847" fmla="*/ 6931566 w 7472601"/>
              <a:gd name="connsiteY847" fmla="*/ 1062034 h 6858000"/>
              <a:gd name="connsiteX848" fmla="*/ 5790982 w 7472601"/>
              <a:gd name="connsiteY848" fmla="*/ 1561380 h 6858000"/>
              <a:gd name="connsiteX849" fmla="*/ 6188971 w 7472601"/>
              <a:gd name="connsiteY849" fmla="*/ 1755168 h 6858000"/>
              <a:gd name="connsiteX850" fmla="*/ 6202446 w 7472601"/>
              <a:gd name="connsiteY850" fmla="*/ 1752268 h 6858000"/>
              <a:gd name="connsiteX851" fmla="*/ 7179560 w 7472601"/>
              <a:gd name="connsiteY851" fmla="*/ 1467551 h 6858000"/>
              <a:gd name="connsiteX852" fmla="*/ 7158730 w 7472601"/>
              <a:gd name="connsiteY852" fmla="*/ 1507835 h 6858000"/>
              <a:gd name="connsiteX853" fmla="*/ 6326959 w 7472601"/>
              <a:gd name="connsiteY853" fmla="*/ 1817686 h 6858000"/>
              <a:gd name="connsiteX854" fmla="*/ 6537433 w 7472601"/>
              <a:gd name="connsiteY854" fmla="*/ 1907790 h 6858000"/>
              <a:gd name="connsiteX855" fmla="*/ 6550221 w 7472601"/>
              <a:gd name="connsiteY855" fmla="*/ 1910729 h 6858000"/>
              <a:gd name="connsiteX856" fmla="*/ 6964438 w 7472601"/>
              <a:gd name="connsiteY856" fmla="*/ 2209505 h 6858000"/>
              <a:gd name="connsiteX857" fmla="*/ 7367862 w 7472601"/>
              <a:gd name="connsiteY857" fmla="*/ 2806833 h 6858000"/>
              <a:gd name="connsiteX858" fmla="*/ 7364329 w 7472601"/>
              <a:gd name="connsiteY858" fmla="*/ 2826907 h 6858000"/>
              <a:gd name="connsiteX859" fmla="*/ 7290545 w 7472601"/>
              <a:gd name="connsiteY859" fmla="*/ 2850663 h 6858000"/>
              <a:gd name="connsiteX860" fmla="*/ 6472036 w 7472601"/>
              <a:gd name="connsiteY860" fmla="*/ 1959003 h 6858000"/>
              <a:gd name="connsiteX861" fmla="*/ 5792897 w 7472601"/>
              <a:gd name="connsiteY861" fmla="*/ 1647747 h 6858000"/>
              <a:gd name="connsiteX862" fmla="*/ 5842751 w 7472601"/>
              <a:gd name="connsiteY862" fmla="*/ 1816112 h 6858000"/>
              <a:gd name="connsiteX863" fmla="*/ 5847424 w 7472601"/>
              <a:gd name="connsiteY863" fmla="*/ 1815776 h 6858000"/>
              <a:gd name="connsiteX864" fmla="*/ 6399821 w 7472601"/>
              <a:gd name="connsiteY864" fmla="*/ 2344799 h 6858000"/>
              <a:gd name="connsiteX865" fmla="*/ 6323232 w 7472601"/>
              <a:gd name="connsiteY865" fmla="*/ 2389634 h 6858000"/>
              <a:gd name="connsiteX866" fmla="*/ 5942958 w 7472601"/>
              <a:gd name="connsiteY866" fmla="*/ 2077708 h 6858000"/>
              <a:gd name="connsiteX867" fmla="*/ 5921559 w 7472601"/>
              <a:gd name="connsiteY867" fmla="*/ 2378596 h 6858000"/>
              <a:gd name="connsiteX868" fmla="*/ 5817651 w 7472601"/>
              <a:gd name="connsiteY868" fmla="*/ 3023919 h 6858000"/>
              <a:gd name="connsiteX869" fmla="*/ 5729634 w 7472601"/>
              <a:gd name="connsiteY869" fmla="*/ 3051849 h 6858000"/>
              <a:gd name="connsiteX870" fmla="*/ 5611018 w 7472601"/>
              <a:gd name="connsiteY870" fmla="*/ 2316769 h 6858000"/>
              <a:gd name="connsiteX871" fmla="*/ 5687608 w 7472601"/>
              <a:gd name="connsiteY871" fmla="*/ 2039972 h 6858000"/>
              <a:gd name="connsiteX872" fmla="*/ 5657554 w 7472601"/>
              <a:gd name="connsiteY872" fmla="*/ 1576445 h 6858000"/>
              <a:gd name="connsiteX873" fmla="*/ 5150475 w 7472601"/>
              <a:gd name="connsiteY873" fmla="*/ 1274012 h 6858000"/>
              <a:gd name="connsiteX874" fmla="*/ 5349142 w 7472601"/>
              <a:gd name="connsiteY874" fmla="*/ 2204405 h 6858000"/>
              <a:gd name="connsiteX875" fmla="*/ 5262214 w 7472601"/>
              <a:gd name="connsiteY875" fmla="*/ 2233836 h 6858000"/>
              <a:gd name="connsiteX876" fmla="*/ 4981539 w 7472601"/>
              <a:gd name="connsiteY876" fmla="*/ 1542201 h 6858000"/>
              <a:gd name="connsiteX877" fmla="*/ 4958461 w 7472601"/>
              <a:gd name="connsiteY877" fmla="*/ 1136957 h 6858000"/>
              <a:gd name="connsiteX878" fmla="*/ 4655015 w 7472601"/>
              <a:gd name="connsiteY878" fmla="*/ 891426 h 6858000"/>
              <a:gd name="connsiteX879" fmla="*/ 4348002 w 7472601"/>
              <a:gd name="connsiteY879" fmla="*/ 2205895 h 6858000"/>
              <a:gd name="connsiteX880" fmla="*/ 4262250 w 7472601"/>
              <a:gd name="connsiteY880" fmla="*/ 2219972 h 6858000"/>
              <a:gd name="connsiteX881" fmla="*/ 4550611 w 7472601"/>
              <a:gd name="connsiteY881" fmla="*/ 817540 h 6858000"/>
              <a:gd name="connsiteX882" fmla="*/ 4564418 w 7472601"/>
              <a:gd name="connsiteY882" fmla="*/ 808293 h 6858000"/>
              <a:gd name="connsiteX883" fmla="*/ 4266388 w 7472601"/>
              <a:gd name="connsiteY883" fmla="*/ 500083 h 6858000"/>
              <a:gd name="connsiteX884" fmla="*/ 4032842 w 7472601"/>
              <a:gd name="connsiteY884" fmla="*/ 211809 h 6858000"/>
              <a:gd name="connsiteX885" fmla="*/ 3882765 w 7472601"/>
              <a:gd name="connsiteY885" fmla="*/ 0 h 6858000"/>
              <a:gd name="connsiteX886" fmla="*/ 3721337 w 7472601"/>
              <a:gd name="connsiteY886" fmla="*/ 0 h 6858000"/>
              <a:gd name="connsiteX887" fmla="*/ 3797544 w 7472601"/>
              <a:gd name="connsiteY887" fmla="*/ 0 h 6858000"/>
              <a:gd name="connsiteX888" fmla="*/ 3775734 w 7472601"/>
              <a:gd name="connsiteY888" fmla="*/ 95131 h 6858000"/>
              <a:gd name="connsiteX889" fmla="*/ 3724807 w 7472601"/>
              <a:gd name="connsiteY889" fmla="*/ 272257 h 6858000"/>
              <a:gd name="connsiteX890" fmla="*/ 3726844 w 7472601"/>
              <a:gd name="connsiteY890" fmla="*/ 282988 h 6858000"/>
              <a:gd name="connsiteX891" fmla="*/ 3742664 w 7472601"/>
              <a:gd name="connsiteY891" fmla="*/ 279918 h 6858000"/>
              <a:gd name="connsiteX892" fmla="*/ 4103910 w 7472601"/>
              <a:gd name="connsiteY892" fmla="*/ 1161917 h 6858000"/>
              <a:gd name="connsiteX893" fmla="*/ 4020269 w 7472601"/>
              <a:gd name="connsiteY893" fmla="*/ 1200406 h 6858000"/>
              <a:gd name="connsiteX894" fmla="*/ 3674882 w 7472601"/>
              <a:gd name="connsiteY894" fmla="*/ 488524 h 6858000"/>
              <a:gd name="connsiteX895" fmla="*/ 3132682 w 7472601"/>
              <a:gd name="connsiteY895" fmla="*/ 1072284 h 6858000"/>
              <a:gd name="connsiteX896" fmla="*/ 2716346 w 7472601"/>
              <a:gd name="connsiteY896" fmla="*/ 1276376 h 6858000"/>
              <a:gd name="connsiteX897" fmla="*/ 2716772 w 7472601"/>
              <a:gd name="connsiteY897" fmla="*/ 1255462 h 6858000"/>
              <a:gd name="connsiteX898" fmla="*/ 3471096 w 7472601"/>
              <a:gd name="connsiteY898" fmla="*/ 437072 h 6858000"/>
              <a:gd name="connsiteX899" fmla="*/ 3639057 w 7472601"/>
              <a:gd name="connsiteY899" fmla="*/ 286334 h 6858000"/>
              <a:gd name="connsiteX900" fmla="*/ 3640309 w 7472601"/>
              <a:gd name="connsiteY900" fmla="*/ 284664 h 6858000"/>
              <a:gd name="connsiteX901" fmla="*/ 3646022 w 7472601"/>
              <a:gd name="connsiteY901" fmla="*/ 276711 h 6858000"/>
              <a:gd name="connsiteX902" fmla="*/ 3707943 w 7472601"/>
              <a:gd name="connsiteY902" fmla="*/ 65958 h 6858000"/>
              <a:gd name="connsiteX903" fmla="*/ 3721337 w 7472601"/>
              <a:gd name="connsiteY903" fmla="*/ 0 h 6858000"/>
              <a:gd name="connsiteX904" fmla="*/ 2867960 w 7472601"/>
              <a:gd name="connsiteY904" fmla="*/ 0 h 6858000"/>
              <a:gd name="connsiteX905" fmla="*/ 2926351 w 7472601"/>
              <a:gd name="connsiteY905" fmla="*/ 0 h 6858000"/>
              <a:gd name="connsiteX906" fmla="*/ 2902823 w 7472601"/>
              <a:gd name="connsiteY906" fmla="*/ 262929 h 6858000"/>
              <a:gd name="connsiteX907" fmla="*/ 2940663 w 7472601"/>
              <a:gd name="connsiteY907" fmla="*/ 140884 h 6858000"/>
              <a:gd name="connsiteX908" fmla="*/ 2947039 w 7472601"/>
              <a:gd name="connsiteY908" fmla="*/ 122524 h 6858000"/>
              <a:gd name="connsiteX909" fmla="*/ 2984316 w 7472601"/>
              <a:gd name="connsiteY909" fmla="*/ 0 h 6858000"/>
              <a:gd name="connsiteX910" fmla="*/ 3016114 w 7472601"/>
              <a:gd name="connsiteY910" fmla="*/ 0 h 6858000"/>
              <a:gd name="connsiteX911" fmla="*/ 2979949 w 7472601"/>
              <a:gd name="connsiteY911" fmla="*/ 119274 h 6858000"/>
              <a:gd name="connsiteX912" fmla="*/ 3023879 w 7472601"/>
              <a:gd name="connsiteY912" fmla="*/ 0 h 6858000"/>
              <a:gd name="connsiteX913" fmla="*/ 3105400 w 7472601"/>
              <a:gd name="connsiteY913" fmla="*/ 0 h 6858000"/>
              <a:gd name="connsiteX914" fmla="*/ 3094669 w 7472601"/>
              <a:gd name="connsiteY914" fmla="*/ 30308 h 6858000"/>
              <a:gd name="connsiteX915" fmla="*/ 2901945 w 7472601"/>
              <a:gd name="connsiteY915" fmla="*/ 466538 h 6858000"/>
              <a:gd name="connsiteX916" fmla="*/ 2815209 w 7472601"/>
              <a:gd name="connsiteY916" fmla="*/ 497361 h 6858000"/>
              <a:gd name="connsiteX917" fmla="*/ 2844845 w 7472601"/>
              <a:gd name="connsiteY917" fmla="*/ 127638 h 6858000"/>
              <a:gd name="connsiteX918" fmla="*/ 2867960 w 7472601"/>
              <a:gd name="connsiteY918" fmla="*/ 0 h 6858000"/>
              <a:gd name="connsiteX919" fmla="*/ 1057230 w 7472601"/>
              <a:gd name="connsiteY919" fmla="*/ 0 h 6858000"/>
              <a:gd name="connsiteX920" fmla="*/ 1111003 w 7472601"/>
              <a:gd name="connsiteY920" fmla="*/ 0 h 6858000"/>
              <a:gd name="connsiteX921" fmla="*/ 1125553 w 7472601"/>
              <a:gd name="connsiteY921" fmla="*/ 52588 h 6858000"/>
              <a:gd name="connsiteX922" fmla="*/ 1304276 w 7472601"/>
              <a:gd name="connsiteY922" fmla="*/ 476275 h 6858000"/>
              <a:gd name="connsiteX923" fmla="*/ 1492066 w 7472601"/>
              <a:gd name="connsiteY923" fmla="*/ 886333 h 6858000"/>
              <a:gd name="connsiteX924" fmla="*/ 1423698 w 7472601"/>
              <a:gd name="connsiteY924" fmla="*/ 710817 h 6858000"/>
              <a:gd name="connsiteX925" fmla="*/ 1357609 w 7472601"/>
              <a:gd name="connsiteY925" fmla="*/ 532892 h 6858000"/>
              <a:gd name="connsiteX926" fmla="*/ 1309550 w 7472601"/>
              <a:gd name="connsiteY926" fmla="*/ 374031 h 6858000"/>
              <a:gd name="connsiteX927" fmla="*/ 1193673 w 7472601"/>
              <a:gd name="connsiteY927" fmla="*/ 49533 h 6858000"/>
              <a:gd name="connsiteX928" fmla="*/ 1164391 w 7472601"/>
              <a:gd name="connsiteY928" fmla="*/ 0 h 6858000"/>
              <a:gd name="connsiteX929" fmla="*/ 1200666 w 7472601"/>
              <a:gd name="connsiteY929" fmla="*/ 0 h 6858000"/>
              <a:gd name="connsiteX930" fmla="*/ 1223408 w 7472601"/>
              <a:gd name="connsiteY930" fmla="*/ 38996 h 6858000"/>
              <a:gd name="connsiteX931" fmla="*/ 1339635 w 7472601"/>
              <a:gd name="connsiteY931" fmla="*/ 365517 h 6858000"/>
              <a:gd name="connsiteX932" fmla="*/ 1387469 w 7472601"/>
              <a:gd name="connsiteY932" fmla="*/ 523079 h 6858000"/>
              <a:gd name="connsiteX933" fmla="*/ 1452685 w 7472601"/>
              <a:gd name="connsiteY933" fmla="*/ 699806 h 6858000"/>
              <a:gd name="connsiteX934" fmla="*/ 1492092 w 7472601"/>
              <a:gd name="connsiteY934" fmla="*/ 800424 h 6858000"/>
              <a:gd name="connsiteX935" fmla="*/ 1455302 w 7472601"/>
              <a:gd name="connsiteY935" fmla="*/ 632913 h 6858000"/>
              <a:gd name="connsiteX936" fmla="*/ 1222336 w 7472601"/>
              <a:gd name="connsiteY936" fmla="*/ 9480 h 6858000"/>
              <a:gd name="connsiteX937" fmla="*/ 1214634 w 7472601"/>
              <a:gd name="connsiteY937" fmla="*/ 0 h 6858000"/>
              <a:gd name="connsiteX938" fmla="*/ 1289827 w 7472601"/>
              <a:gd name="connsiteY938" fmla="*/ 0 h 6858000"/>
              <a:gd name="connsiteX939" fmla="*/ 1321076 w 7472601"/>
              <a:gd name="connsiteY939" fmla="*/ 59722 h 6858000"/>
              <a:gd name="connsiteX940" fmla="*/ 1512579 w 7472601"/>
              <a:gd name="connsiteY940" fmla="*/ 626441 h 6858000"/>
              <a:gd name="connsiteX941" fmla="*/ 1506076 w 7472601"/>
              <a:gd name="connsiteY941" fmla="*/ 1089289 h 6858000"/>
              <a:gd name="connsiteX942" fmla="*/ 1486346 w 7472601"/>
              <a:gd name="connsiteY942" fmla="*/ 1079919 h 6858000"/>
              <a:gd name="connsiteX943" fmla="*/ 1070511 w 7472601"/>
              <a:gd name="connsiteY943" fmla="*/ 48609 h 6858000"/>
              <a:gd name="connsiteX944" fmla="*/ 1057230 w 7472601"/>
              <a:gd name="connsiteY944" fmla="*/ 0 h 6858000"/>
              <a:gd name="connsiteX945" fmla="*/ 43151 w 7472601"/>
              <a:gd name="connsiteY945" fmla="*/ 0 h 6858000"/>
              <a:gd name="connsiteX946" fmla="*/ 95283 w 7472601"/>
              <a:gd name="connsiteY946" fmla="*/ 0 h 6858000"/>
              <a:gd name="connsiteX947" fmla="*/ 300708 w 7472601"/>
              <a:gd name="connsiteY947" fmla="*/ 154571 h 6858000"/>
              <a:gd name="connsiteX948" fmla="*/ 530414 w 7472601"/>
              <a:gd name="connsiteY948" fmla="*/ 354673 h 6858000"/>
              <a:gd name="connsiteX949" fmla="*/ 333785 w 7472601"/>
              <a:gd name="connsiteY949" fmla="*/ 161564 h 6858000"/>
              <a:gd name="connsiteX950" fmla="*/ 147005 w 7472601"/>
              <a:gd name="connsiteY950" fmla="*/ 0 h 6858000"/>
              <a:gd name="connsiteX951" fmla="*/ 272509 w 7472601"/>
              <a:gd name="connsiteY951" fmla="*/ 0 h 6858000"/>
              <a:gd name="connsiteX952" fmla="*/ 326276 w 7472601"/>
              <a:gd name="connsiteY952" fmla="*/ 45847 h 6858000"/>
              <a:gd name="connsiteX953" fmla="*/ 823759 w 7472601"/>
              <a:gd name="connsiteY953" fmla="*/ 574145 h 6858000"/>
              <a:gd name="connsiteX954" fmla="*/ 811254 w 7472601"/>
              <a:gd name="connsiteY954" fmla="*/ 665546 h 6858000"/>
              <a:gd name="connsiteX955" fmla="*/ 154042 w 7472601"/>
              <a:gd name="connsiteY955" fmla="*/ 261522 h 6858000"/>
              <a:gd name="connsiteX956" fmla="*/ 13550 w 7472601"/>
              <a:gd name="connsiteY956" fmla="*/ 158423 h 6858000"/>
              <a:gd name="connsiteX957" fmla="*/ 0 w 7472601"/>
              <a:gd name="connsiteY957" fmla="*/ 146618 h 6858000"/>
              <a:gd name="connsiteX958" fmla="*/ 0 w 7472601"/>
              <a:gd name="connsiteY958" fmla="*/ 59161 h 6858000"/>
              <a:gd name="connsiteX959" fmla="*/ 45427 w 7472601"/>
              <a:gd name="connsiteY959" fmla="*/ 101078 h 6858000"/>
              <a:gd name="connsiteX960" fmla="*/ 630103 w 7472601"/>
              <a:gd name="connsiteY960" fmla="*/ 485885 h 6858000"/>
              <a:gd name="connsiteX961" fmla="*/ 532040 w 7472601"/>
              <a:gd name="connsiteY961" fmla="*/ 399359 h 6858000"/>
              <a:gd name="connsiteX962" fmla="*/ 517618 w 7472601"/>
              <a:gd name="connsiteY962" fmla="*/ 385726 h 6858000"/>
              <a:gd name="connsiteX963" fmla="*/ 285074 w 7472601"/>
              <a:gd name="connsiteY963" fmla="*/ 182755 h 6858000"/>
              <a:gd name="connsiteX964" fmla="*/ 43151 w 7472601"/>
              <a:gd name="connsiteY964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312589 w 7472601"/>
              <a:gd name="connsiteY80" fmla="*/ 5982309 h 6858000"/>
              <a:gd name="connsiteX81" fmla="*/ 7448321 w 7472601"/>
              <a:gd name="connsiteY81" fmla="*/ 6190991 h 6858000"/>
              <a:gd name="connsiteX82" fmla="*/ 7467600 w 7472601"/>
              <a:gd name="connsiteY82" fmla="*/ 6221686 h 6858000"/>
              <a:gd name="connsiteX83" fmla="*/ 7467600 w 7472601"/>
              <a:gd name="connsiteY83" fmla="*/ 6334256 h 6858000"/>
              <a:gd name="connsiteX84" fmla="*/ 7454976 w 7472601"/>
              <a:gd name="connsiteY84" fmla="*/ 6318297 h 6858000"/>
              <a:gd name="connsiteX85" fmla="*/ 1456157 w 7472601"/>
              <a:gd name="connsiteY85" fmla="*/ 5371404 h 6858000"/>
              <a:gd name="connsiteX86" fmla="*/ 1244432 w 7472601"/>
              <a:gd name="connsiteY86" fmla="*/ 5385601 h 6858000"/>
              <a:gd name="connsiteX87" fmla="*/ 973990 w 7472601"/>
              <a:gd name="connsiteY87" fmla="*/ 5424940 h 6858000"/>
              <a:gd name="connsiteX88" fmla="*/ 1103809 w 7472601"/>
              <a:gd name="connsiteY88" fmla="*/ 5433720 h 6858000"/>
              <a:gd name="connsiteX89" fmla="*/ 1123454 w 7472601"/>
              <a:gd name="connsiteY89" fmla="*/ 5435727 h 6858000"/>
              <a:gd name="connsiteX90" fmla="*/ 1737017 w 7472601"/>
              <a:gd name="connsiteY90" fmla="*/ 5452183 h 6858000"/>
              <a:gd name="connsiteX91" fmla="*/ 1824397 w 7472601"/>
              <a:gd name="connsiteY91" fmla="*/ 5447757 h 6858000"/>
              <a:gd name="connsiteX92" fmla="*/ 2070059 w 7472601"/>
              <a:gd name="connsiteY92" fmla="*/ 5441660 h 6858000"/>
              <a:gd name="connsiteX93" fmla="*/ 1456157 w 7472601"/>
              <a:gd name="connsiteY93" fmla="*/ 5371404 h 6858000"/>
              <a:gd name="connsiteX94" fmla="*/ 4988186 w 7472601"/>
              <a:gd name="connsiteY94" fmla="*/ 5216467 h 6858000"/>
              <a:gd name="connsiteX95" fmla="*/ 4777334 w 7472601"/>
              <a:gd name="connsiteY95" fmla="*/ 5406072 h 6858000"/>
              <a:gd name="connsiteX96" fmla="*/ 4718341 w 7472601"/>
              <a:gd name="connsiteY96" fmla="*/ 5468043 h 6858000"/>
              <a:gd name="connsiteX97" fmla="*/ 4604655 w 7472601"/>
              <a:gd name="connsiteY97" fmla="*/ 5583434 h 6858000"/>
              <a:gd name="connsiteX98" fmla="*/ 4565074 w 7472601"/>
              <a:gd name="connsiteY98" fmla="*/ 5618550 h 6858000"/>
              <a:gd name="connsiteX99" fmla="*/ 4988186 w 7472601"/>
              <a:gd name="connsiteY99" fmla="*/ 5216467 h 6858000"/>
              <a:gd name="connsiteX100" fmla="*/ 4978032 w 7472601"/>
              <a:gd name="connsiteY100" fmla="*/ 5183809 h 6858000"/>
              <a:gd name="connsiteX101" fmla="*/ 4463413 w 7472601"/>
              <a:gd name="connsiteY101" fmla="*/ 5615162 h 6858000"/>
              <a:gd name="connsiteX102" fmla="*/ 4358134 w 7472601"/>
              <a:gd name="connsiteY102" fmla="*/ 5742791 h 6858000"/>
              <a:gd name="connsiteX103" fmla="*/ 4376219 w 7472601"/>
              <a:gd name="connsiteY103" fmla="*/ 5729027 h 6858000"/>
              <a:gd name="connsiteX104" fmla="*/ 4582340 w 7472601"/>
              <a:gd name="connsiteY104" fmla="*/ 5561037 h 6858000"/>
              <a:gd name="connsiteX105" fmla="*/ 4694684 w 7472601"/>
              <a:gd name="connsiteY105" fmla="*/ 5447098 h 6858000"/>
              <a:gd name="connsiteX106" fmla="*/ 4754123 w 7472601"/>
              <a:gd name="connsiteY106" fmla="*/ 5384643 h 6858000"/>
              <a:gd name="connsiteX107" fmla="*/ 4978032 w 7472601"/>
              <a:gd name="connsiteY107" fmla="*/ 5183809 h 6858000"/>
              <a:gd name="connsiteX108" fmla="*/ 1903353 w 7472601"/>
              <a:gd name="connsiteY108" fmla="*/ 5044827 h 6858000"/>
              <a:gd name="connsiteX109" fmla="*/ 1936931 w 7472601"/>
              <a:gd name="connsiteY109" fmla="*/ 5093954 h 6858000"/>
              <a:gd name="connsiteX110" fmla="*/ 2195868 w 7472601"/>
              <a:gd name="connsiteY110" fmla="*/ 5396574 h 6858000"/>
              <a:gd name="connsiteX111" fmla="*/ 2088852 w 7472601"/>
              <a:gd name="connsiteY111" fmla="*/ 5166123 h 6858000"/>
              <a:gd name="connsiteX112" fmla="*/ 1958241 w 7472601"/>
              <a:gd name="connsiteY112" fmla="*/ 5067955 h 6858000"/>
              <a:gd name="connsiteX113" fmla="*/ 1903353 w 7472601"/>
              <a:gd name="connsiteY113" fmla="*/ 5044827 h 6858000"/>
              <a:gd name="connsiteX114" fmla="*/ 1979378 w 7472601"/>
              <a:gd name="connsiteY114" fmla="*/ 4769504 h 6858000"/>
              <a:gd name="connsiteX115" fmla="*/ 2882120 w 7472601"/>
              <a:gd name="connsiteY115" fmla="*/ 5064547 h 6858000"/>
              <a:gd name="connsiteX116" fmla="*/ 2793103 w 7472601"/>
              <a:gd name="connsiteY116" fmla="*/ 5039699 h 6858000"/>
              <a:gd name="connsiteX117" fmla="*/ 2770041 w 7472601"/>
              <a:gd name="connsiteY117" fmla="*/ 5033634 h 6858000"/>
              <a:gd name="connsiteX118" fmla="*/ 1979378 w 7472601"/>
              <a:gd name="connsiteY118" fmla="*/ 4769504 h 6858000"/>
              <a:gd name="connsiteX119" fmla="*/ 1927410 w 7472601"/>
              <a:gd name="connsiteY119" fmla="*/ 4716164 h 6858000"/>
              <a:gd name="connsiteX120" fmla="*/ 1959587 w 7472601"/>
              <a:gd name="connsiteY120" fmla="*/ 4728849 h 6858000"/>
              <a:gd name="connsiteX121" fmla="*/ 2777707 w 7472601"/>
              <a:gd name="connsiteY121" fmla="*/ 5003991 h 6858000"/>
              <a:gd name="connsiteX122" fmla="*/ 2800768 w 7472601"/>
              <a:gd name="connsiteY122" fmla="*/ 5010056 h 6858000"/>
              <a:gd name="connsiteX123" fmla="*/ 2879408 w 7472601"/>
              <a:gd name="connsiteY123" fmla="*/ 5031590 h 6858000"/>
              <a:gd name="connsiteX124" fmla="*/ 2862295 w 7472601"/>
              <a:gd name="connsiteY124" fmla="*/ 5022958 h 6858000"/>
              <a:gd name="connsiteX125" fmla="*/ 2813343 w 7472601"/>
              <a:gd name="connsiteY125" fmla="*/ 4998369 h 6858000"/>
              <a:gd name="connsiteX126" fmla="*/ 2646245 w 7472601"/>
              <a:gd name="connsiteY126" fmla="*/ 4930999 h 6858000"/>
              <a:gd name="connsiteX127" fmla="*/ 1999243 w 7472601"/>
              <a:gd name="connsiteY127" fmla="*/ 4730524 h 6858000"/>
              <a:gd name="connsiteX128" fmla="*/ 1979527 w 7472601"/>
              <a:gd name="connsiteY128" fmla="*/ 4726651 h 6858000"/>
              <a:gd name="connsiteX129" fmla="*/ 1927410 w 7472601"/>
              <a:gd name="connsiteY129" fmla="*/ 4716164 h 6858000"/>
              <a:gd name="connsiteX130" fmla="*/ 1997014 w 7472601"/>
              <a:gd name="connsiteY130" fmla="*/ 4698007 h 6858000"/>
              <a:gd name="connsiteX131" fmla="*/ 2005458 w 7472601"/>
              <a:gd name="connsiteY131" fmla="*/ 4699540 h 6858000"/>
              <a:gd name="connsiteX132" fmla="*/ 2657186 w 7472601"/>
              <a:gd name="connsiteY132" fmla="*/ 4901687 h 6858000"/>
              <a:gd name="connsiteX133" fmla="*/ 2826662 w 7472601"/>
              <a:gd name="connsiteY133" fmla="*/ 4970362 h 6858000"/>
              <a:gd name="connsiteX134" fmla="*/ 2876100 w 7472601"/>
              <a:gd name="connsiteY134" fmla="*/ 4995397 h 6858000"/>
              <a:gd name="connsiteX135" fmla="*/ 3042600 w 7472601"/>
              <a:gd name="connsiteY135" fmla="*/ 5059532 h 6858000"/>
              <a:gd name="connsiteX136" fmla="*/ 1997014 w 7472601"/>
              <a:gd name="connsiteY136" fmla="*/ 4698007 h 6858000"/>
              <a:gd name="connsiteX137" fmla="*/ 2305292 w 7472601"/>
              <a:gd name="connsiteY137" fmla="*/ 4219492 h 6858000"/>
              <a:gd name="connsiteX138" fmla="*/ 3360922 w 7472601"/>
              <a:gd name="connsiteY138" fmla="*/ 4529373 h 6858000"/>
              <a:gd name="connsiteX139" fmla="*/ 3492420 w 7472601"/>
              <a:gd name="connsiteY139" fmla="*/ 4510145 h 6858000"/>
              <a:gd name="connsiteX140" fmla="*/ 3364086 w 7472601"/>
              <a:gd name="connsiteY140" fmla="*/ 4480340 h 6858000"/>
              <a:gd name="connsiteX141" fmla="*/ 3225818 w 7472601"/>
              <a:gd name="connsiteY141" fmla="*/ 4411822 h 6858000"/>
              <a:gd name="connsiteX142" fmla="*/ 3129696 w 7472601"/>
              <a:gd name="connsiteY142" fmla="*/ 4360704 h 6858000"/>
              <a:gd name="connsiteX143" fmla="*/ 2814545 w 7472601"/>
              <a:gd name="connsiteY143" fmla="*/ 4282955 h 6858000"/>
              <a:gd name="connsiteX144" fmla="*/ 2305292 w 7472601"/>
              <a:gd name="connsiteY144" fmla="*/ 4219492 h 6858000"/>
              <a:gd name="connsiteX145" fmla="*/ 2626982 w 7472601"/>
              <a:gd name="connsiteY145" fmla="*/ 4206450 h 6858000"/>
              <a:gd name="connsiteX146" fmla="*/ 2490617 w 7472601"/>
              <a:gd name="connsiteY146" fmla="*/ 4206951 h 6858000"/>
              <a:gd name="connsiteX147" fmla="*/ 2819869 w 7472601"/>
              <a:gd name="connsiteY147" fmla="*/ 4252936 h 6858000"/>
              <a:gd name="connsiteX148" fmla="*/ 3143018 w 7472601"/>
              <a:gd name="connsiteY148" fmla="*/ 4332698 h 6858000"/>
              <a:gd name="connsiteX149" fmla="*/ 3241520 w 7472601"/>
              <a:gd name="connsiteY149" fmla="*/ 4385112 h 6858000"/>
              <a:gd name="connsiteX150" fmla="*/ 3374575 w 7472601"/>
              <a:gd name="connsiteY150" fmla="*/ 4451517 h 6858000"/>
              <a:gd name="connsiteX151" fmla="*/ 3505221 w 7472601"/>
              <a:gd name="connsiteY151" fmla="*/ 4480757 h 6858000"/>
              <a:gd name="connsiteX152" fmla="*/ 2626982 w 7472601"/>
              <a:gd name="connsiteY152" fmla="*/ 4206450 h 6858000"/>
              <a:gd name="connsiteX153" fmla="*/ 1310106 w 7472601"/>
              <a:gd name="connsiteY153" fmla="*/ 3943217 h 6858000"/>
              <a:gd name="connsiteX154" fmla="*/ 854994 w 7472601"/>
              <a:gd name="connsiteY154" fmla="*/ 4399136 h 6858000"/>
              <a:gd name="connsiteX155" fmla="*/ 742462 w 7472601"/>
              <a:gd name="connsiteY155" fmla="*/ 4594648 h 6858000"/>
              <a:gd name="connsiteX156" fmla="*/ 820602 w 7472601"/>
              <a:gd name="connsiteY156" fmla="*/ 4485915 h 6858000"/>
              <a:gd name="connsiteX157" fmla="*/ 878295 w 7472601"/>
              <a:gd name="connsiteY157" fmla="*/ 4403594 h 6858000"/>
              <a:gd name="connsiteX158" fmla="*/ 1240607 w 7472601"/>
              <a:gd name="connsiteY158" fmla="*/ 4010401 h 6858000"/>
              <a:gd name="connsiteX159" fmla="*/ 1310106 w 7472601"/>
              <a:gd name="connsiteY159" fmla="*/ 3943217 h 6858000"/>
              <a:gd name="connsiteX160" fmla="*/ 1423113 w 7472601"/>
              <a:gd name="connsiteY160" fmla="*/ 3874565 h 6858000"/>
              <a:gd name="connsiteX161" fmla="*/ 1260565 w 7472601"/>
              <a:gd name="connsiteY161" fmla="*/ 4031982 h 6858000"/>
              <a:gd name="connsiteX162" fmla="*/ 901900 w 7472601"/>
              <a:gd name="connsiteY162" fmla="*/ 4421236 h 6858000"/>
              <a:gd name="connsiteX163" fmla="*/ 845044 w 7472601"/>
              <a:gd name="connsiteY163" fmla="*/ 4502436 h 6858000"/>
              <a:gd name="connsiteX164" fmla="*/ 685926 w 7472601"/>
              <a:gd name="connsiteY164" fmla="*/ 4703069 h 6858000"/>
              <a:gd name="connsiteX165" fmla="*/ 684248 w 7472601"/>
              <a:gd name="connsiteY165" fmla="*/ 4706721 h 6858000"/>
              <a:gd name="connsiteX166" fmla="*/ 1423113 w 7472601"/>
              <a:gd name="connsiteY166" fmla="*/ 3874565 h 6858000"/>
              <a:gd name="connsiteX167" fmla="*/ 3316479 w 7472601"/>
              <a:gd name="connsiteY167" fmla="*/ 3872136 h 6858000"/>
              <a:gd name="connsiteX168" fmla="*/ 3546806 w 7472601"/>
              <a:gd name="connsiteY168" fmla="*/ 4356139 h 6858000"/>
              <a:gd name="connsiteX169" fmla="*/ 3364433 w 7472601"/>
              <a:gd name="connsiteY169" fmla="*/ 3953121 h 6858000"/>
              <a:gd name="connsiteX170" fmla="*/ 3316479 w 7472601"/>
              <a:gd name="connsiteY170" fmla="*/ 3872136 h 6858000"/>
              <a:gd name="connsiteX171" fmla="*/ 3291335 w 7472601"/>
              <a:gd name="connsiteY171" fmla="*/ 3767420 h 6858000"/>
              <a:gd name="connsiteX172" fmla="*/ 3390805 w 7472601"/>
              <a:gd name="connsiteY172" fmla="*/ 3937163 h 6858000"/>
              <a:gd name="connsiteX173" fmla="*/ 3579062 w 7472601"/>
              <a:gd name="connsiteY173" fmla="*/ 4359040 h 6858000"/>
              <a:gd name="connsiteX174" fmla="*/ 3467355 w 7472601"/>
              <a:gd name="connsiteY174" fmla="*/ 3988130 h 6858000"/>
              <a:gd name="connsiteX175" fmla="*/ 3310753 w 7472601"/>
              <a:gd name="connsiteY175" fmla="*/ 3787140 h 6858000"/>
              <a:gd name="connsiteX176" fmla="*/ 3291335 w 7472601"/>
              <a:gd name="connsiteY176" fmla="*/ 3767420 h 6858000"/>
              <a:gd name="connsiteX177" fmla="*/ 1635889 w 7472601"/>
              <a:gd name="connsiteY177" fmla="*/ 3709494 h 6858000"/>
              <a:gd name="connsiteX178" fmla="*/ 1634800 w 7472601"/>
              <a:gd name="connsiteY178" fmla="*/ 3731111 h 6858000"/>
              <a:gd name="connsiteX179" fmla="*/ 1635889 w 7472601"/>
              <a:gd name="connsiteY179" fmla="*/ 3709494 h 6858000"/>
              <a:gd name="connsiteX180" fmla="*/ 1510397 w 7472601"/>
              <a:gd name="connsiteY180" fmla="*/ 3684705 h 6858000"/>
              <a:gd name="connsiteX181" fmla="*/ 1146550 w 7472601"/>
              <a:gd name="connsiteY181" fmla="*/ 3802012 h 6858000"/>
              <a:gd name="connsiteX182" fmla="*/ 698834 w 7472601"/>
              <a:gd name="connsiteY182" fmla="*/ 3952272 h 6858000"/>
              <a:gd name="connsiteX183" fmla="*/ 34256 w 7472601"/>
              <a:gd name="connsiteY183" fmla="*/ 4347603 h 6858000"/>
              <a:gd name="connsiteX184" fmla="*/ 527241 w 7472601"/>
              <a:gd name="connsiteY184" fmla="*/ 4065078 h 6858000"/>
              <a:gd name="connsiteX185" fmla="*/ 1510397 w 7472601"/>
              <a:gd name="connsiteY185" fmla="*/ 3684705 h 6858000"/>
              <a:gd name="connsiteX186" fmla="*/ 1313114 w 7472601"/>
              <a:gd name="connsiteY186" fmla="*/ 3655216 h 6858000"/>
              <a:gd name="connsiteX187" fmla="*/ 1109304 w 7472601"/>
              <a:gd name="connsiteY187" fmla="*/ 3669030 h 6858000"/>
              <a:gd name="connsiteX188" fmla="*/ 8129 w 7472601"/>
              <a:gd name="connsiteY188" fmla="*/ 4330519 h 6858000"/>
              <a:gd name="connsiteX189" fmla="*/ 687572 w 7472601"/>
              <a:gd name="connsiteY189" fmla="*/ 3925629 h 6858000"/>
              <a:gd name="connsiteX190" fmla="*/ 1138365 w 7472601"/>
              <a:gd name="connsiteY190" fmla="*/ 3774515 h 6858000"/>
              <a:gd name="connsiteX191" fmla="*/ 1505579 w 7472601"/>
              <a:gd name="connsiteY191" fmla="*/ 3655526 h 6858000"/>
              <a:gd name="connsiteX192" fmla="*/ 1313114 w 7472601"/>
              <a:gd name="connsiteY192" fmla="*/ 3655216 h 6858000"/>
              <a:gd name="connsiteX193" fmla="*/ 3655073 w 7472601"/>
              <a:gd name="connsiteY193" fmla="*/ 3650884 h 6858000"/>
              <a:gd name="connsiteX194" fmla="*/ 3989938 w 7472601"/>
              <a:gd name="connsiteY194" fmla="*/ 3991685 h 6858000"/>
              <a:gd name="connsiteX195" fmla="*/ 4393907 w 7472601"/>
              <a:gd name="connsiteY195" fmla="*/ 4261258 h 6858000"/>
              <a:gd name="connsiteX196" fmla="*/ 4648051 w 7472601"/>
              <a:gd name="connsiteY196" fmla="*/ 4374051 h 6858000"/>
              <a:gd name="connsiteX197" fmla="*/ 4383389 w 7472601"/>
              <a:gd name="connsiteY197" fmla="*/ 4184369 h 6858000"/>
              <a:gd name="connsiteX198" fmla="*/ 4165508 w 7472601"/>
              <a:gd name="connsiteY198" fmla="*/ 4035196 h 6858000"/>
              <a:gd name="connsiteX199" fmla="*/ 4068162 w 7472601"/>
              <a:gd name="connsiteY199" fmla="*/ 3953394 h 6858000"/>
              <a:gd name="connsiteX200" fmla="*/ 3981416 w 7472601"/>
              <a:gd name="connsiteY200" fmla="*/ 3880482 h 6858000"/>
              <a:gd name="connsiteX201" fmla="*/ 3800147 w 7472601"/>
              <a:gd name="connsiteY201" fmla="*/ 3749872 h 6858000"/>
              <a:gd name="connsiteX202" fmla="*/ 3655073 w 7472601"/>
              <a:gd name="connsiteY202" fmla="*/ 3650884 h 6858000"/>
              <a:gd name="connsiteX203" fmla="*/ 3670252 w 7472601"/>
              <a:gd name="connsiteY203" fmla="*/ 3622798 h 6858000"/>
              <a:gd name="connsiteX204" fmla="*/ 3817258 w 7472601"/>
              <a:gd name="connsiteY204" fmla="*/ 3723577 h 6858000"/>
              <a:gd name="connsiteX205" fmla="*/ 4000461 w 7472601"/>
              <a:gd name="connsiteY205" fmla="*/ 3855966 h 6858000"/>
              <a:gd name="connsiteX206" fmla="*/ 4088180 w 7472601"/>
              <a:gd name="connsiteY206" fmla="*/ 3929774 h 6858000"/>
              <a:gd name="connsiteX207" fmla="*/ 4184555 w 7472601"/>
              <a:gd name="connsiteY207" fmla="*/ 4010683 h 6858000"/>
              <a:gd name="connsiteX208" fmla="*/ 4399563 w 7472601"/>
              <a:gd name="connsiteY208" fmla="*/ 4158106 h 6858000"/>
              <a:gd name="connsiteX209" fmla="*/ 4684469 w 7472601"/>
              <a:gd name="connsiteY209" fmla="*/ 4364680 h 6858000"/>
              <a:gd name="connsiteX210" fmla="*/ 4690271 w 7472601"/>
              <a:gd name="connsiteY210" fmla="*/ 4370034 h 6858000"/>
              <a:gd name="connsiteX211" fmla="*/ 4136093 w 7472601"/>
              <a:gd name="connsiteY211" fmla="*/ 3858466 h 6858000"/>
              <a:gd name="connsiteX212" fmla="*/ 3670252 w 7472601"/>
              <a:gd name="connsiteY212" fmla="*/ 3622798 h 6858000"/>
              <a:gd name="connsiteX213" fmla="*/ 4440129 w 7472601"/>
              <a:gd name="connsiteY213" fmla="*/ 3448571 h 6858000"/>
              <a:gd name="connsiteX214" fmla="*/ 4856525 w 7472601"/>
              <a:gd name="connsiteY214" fmla="*/ 3915351 h 6858000"/>
              <a:gd name="connsiteX215" fmla="*/ 5059055 w 7472601"/>
              <a:gd name="connsiteY215" fmla="*/ 4108918 h 6858000"/>
              <a:gd name="connsiteX216" fmla="*/ 5290070 w 7472601"/>
              <a:gd name="connsiteY216" fmla="*/ 4263619 h 6858000"/>
              <a:gd name="connsiteX217" fmla="*/ 4834991 w 7472601"/>
              <a:gd name="connsiteY217" fmla="*/ 3830985 h 6858000"/>
              <a:gd name="connsiteX218" fmla="*/ 4440129 w 7472601"/>
              <a:gd name="connsiteY218" fmla="*/ 3448571 h 6858000"/>
              <a:gd name="connsiteX219" fmla="*/ 4441737 w 7472601"/>
              <a:gd name="connsiteY219" fmla="*/ 3399734 h 6858000"/>
              <a:gd name="connsiteX220" fmla="*/ 4431236 w 7472601"/>
              <a:gd name="connsiteY220" fmla="*/ 3400954 h 6858000"/>
              <a:gd name="connsiteX221" fmla="*/ 4557150 w 7472601"/>
              <a:gd name="connsiteY221" fmla="*/ 3510023 h 6858000"/>
              <a:gd name="connsiteX222" fmla="*/ 4856936 w 7472601"/>
              <a:gd name="connsiteY222" fmla="*/ 3809146 h 6858000"/>
              <a:gd name="connsiteX223" fmla="*/ 5111996 w 7472601"/>
              <a:gd name="connsiteY223" fmla="*/ 4065759 h 6858000"/>
              <a:gd name="connsiteX224" fmla="*/ 5388878 w 7472601"/>
              <a:gd name="connsiteY224" fmla="*/ 4300185 h 6858000"/>
              <a:gd name="connsiteX225" fmla="*/ 5425556 w 7472601"/>
              <a:gd name="connsiteY225" fmla="*/ 4308967 h 6858000"/>
              <a:gd name="connsiteX226" fmla="*/ 4943646 w 7472601"/>
              <a:gd name="connsiteY226" fmla="*/ 3822916 h 6858000"/>
              <a:gd name="connsiteX227" fmla="*/ 4594837 w 7472601"/>
              <a:gd name="connsiteY227" fmla="*/ 3532274 h 6858000"/>
              <a:gd name="connsiteX228" fmla="*/ 4441737 w 7472601"/>
              <a:gd name="connsiteY228" fmla="*/ 3399734 h 6858000"/>
              <a:gd name="connsiteX229" fmla="*/ 5425834 w 7472601"/>
              <a:gd name="connsiteY229" fmla="*/ 3162785 h 6858000"/>
              <a:gd name="connsiteX230" fmla="*/ 5401644 w 7472601"/>
              <a:gd name="connsiteY230" fmla="*/ 3617847 h 6858000"/>
              <a:gd name="connsiteX231" fmla="*/ 5467256 w 7472601"/>
              <a:gd name="connsiteY231" fmla="*/ 4175494 h 6858000"/>
              <a:gd name="connsiteX232" fmla="*/ 5448069 w 7472601"/>
              <a:gd name="connsiteY232" fmla="*/ 3567554 h 6858000"/>
              <a:gd name="connsiteX233" fmla="*/ 5425834 w 7472601"/>
              <a:gd name="connsiteY233" fmla="*/ 3162785 h 6858000"/>
              <a:gd name="connsiteX234" fmla="*/ 1318687 w 7472601"/>
              <a:gd name="connsiteY234" fmla="*/ 3113840 h 6858000"/>
              <a:gd name="connsiteX235" fmla="*/ 1066793 w 7472601"/>
              <a:gd name="connsiteY235" fmla="*/ 3212171 h 6858000"/>
              <a:gd name="connsiteX236" fmla="*/ 993319 w 7472601"/>
              <a:gd name="connsiteY236" fmla="*/ 3247648 h 6858000"/>
              <a:gd name="connsiteX237" fmla="*/ 853081 w 7472601"/>
              <a:gd name="connsiteY237" fmla="*/ 3312410 h 6858000"/>
              <a:gd name="connsiteX238" fmla="*/ 805957 w 7472601"/>
              <a:gd name="connsiteY238" fmla="*/ 3330443 h 6858000"/>
              <a:gd name="connsiteX239" fmla="*/ 1318687 w 7472601"/>
              <a:gd name="connsiteY239" fmla="*/ 3113840 h 6858000"/>
              <a:gd name="connsiteX240" fmla="*/ 5453702 w 7472601"/>
              <a:gd name="connsiteY240" fmla="*/ 3090882 h 6858000"/>
              <a:gd name="connsiteX241" fmla="*/ 5480135 w 7472601"/>
              <a:gd name="connsiteY241" fmla="*/ 3565802 h 6858000"/>
              <a:gd name="connsiteX242" fmla="*/ 5499023 w 7472601"/>
              <a:gd name="connsiteY242" fmla="*/ 4166310 h 6858000"/>
              <a:gd name="connsiteX243" fmla="*/ 5547022 w 7472601"/>
              <a:gd name="connsiteY243" fmla="*/ 3607838 h 6858000"/>
              <a:gd name="connsiteX244" fmla="*/ 5515964 w 7472601"/>
              <a:gd name="connsiteY244" fmla="*/ 3378541 h 6858000"/>
              <a:gd name="connsiteX245" fmla="*/ 5453702 w 7472601"/>
              <a:gd name="connsiteY245" fmla="*/ 3090882 h 6858000"/>
              <a:gd name="connsiteX246" fmla="*/ 1238695 w 7472601"/>
              <a:gd name="connsiteY246" fmla="*/ 3076820 h 6858000"/>
              <a:gd name="connsiteX247" fmla="*/ 716371 w 7472601"/>
              <a:gd name="connsiteY247" fmla="*/ 3293249 h 6858000"/>
              <a:gd name="connsiteX248" fmla="*/ 579522 w 7472601"/>
              <a:gd name="connsiteY248" fmla="*/ 3371759 h 6858000"/>
              <a:gd name="connsiteX249" fmla="*/ 600288 w 7472601"/>
              <a:gd name="connsiteY249" fmla="*/ 3365555 h 6858000"/>
              <a:gd name="connsiteX250" fmla="*/ 840692 w 7472601"/>
              <a:gd name="connsiteY250" fmla="*/ 3284921 h 6858000"/>
              <a:gd name="connsiteX251" fmla="*/ 979248 w 7472601"/>
              <a:gd name="connsiteY251" fmla="*/ 3221003 h 6858000"/>
              <a:gd name="connsiteX252" fmla="*/ 1053282 w 7472601"/>
              <a:gd name="connsiteY252" fmla="*/ 3185247 h 6858000"/>
              <a:gd name="connsiteX253" fmla="*/ 1320603 w 7472601"/>
              <a:gd name="connsiteY253" fmla="*/ 3081281 h 6858000"/>
              <a:gd name="connsiteX254" fmla="*/ 1238695 w 7472601"/>
              <a:gd name="connsiteY254" fmla="*/ 3076820 h 6858000"/>
              <a:gd name="connsiteX255" fmla="*/ 5425627 w 7472601"/>
              <a:gd name="connsiteY255" fmla="*/ 2954192 h 6858000"/>
              <a:gd name="connsiteX256" fmla="*/ 5470770 w 7472601"/>
              <a:gd name="connsiteY256" fmla="*/ 3005435 h 6858000"/>
              <a:gd name="connsiteX257" fmla="*/ 5519779 w 7472601"/>
              <a:gd name="connsiteY257" fmla="*/ 4359223 h 6858000"/>
              <a:gd name="connsiteX258" fmla="*/ 5520293 w 7472601"/>
              <a:gd name="connsiteY258" fmla="*/ 4360602 h 6858000"/>
              <a:gd name="connsiteX259" fmla="*/ 5767221 w 7472601"/>
              <a:gd name="connsiteY259" fmla="*/ 4665564 h 6858000"/>
              <a:gd name="connsiteX260" fmla="*/ 6937169 w 7472601"/>
              <a:gd name="connsiteY260" fmla="*/ 4815941 h 6858000"/>
              <a:gd name="connsiteX261" fmla="*/ 6953922 w 7472601"/>
              <a:gd name="connsiteY261" fmla="*/ 4890068 h 6858000"/>
              <a:gd name="connsiteX262" fmla="*/ 6071359 w 7472601"/>
              <a:gd name="connsiteY262" fmla="*/ 4770770 h 6858000"/>
              <a:gd name="connsiteX263" fmla="*/ 6038839 w 7472601"/>
              <a:gd name="connsiteY263" fmla="*/ 4764474 h 6858000"/>
              <a:gd name="connsiteX264" fmla="*/ 6038706 w 7472601"/>
              <a:gd name="connsiteY264" fmla="*/ 4763847 h 6858000"/>
              <a:gd name="connsiteX265" fmla="*/ 6037784 w 7472601"/>
              <a:gd name="connsiteY265" fmla="*/ 4764270 h 6858000"/>
              <a:gd name="connsiteX266" fmla="*/ 6038839 w 7472601"/>
              <a:gd name="connsiteY266" fmla="*/ 4764474 h 6858000"/>
              <a:gd name="connsiteX267" fmla="*/ 6040338 w 7472601"/>
              <a:gd name="connsiteY267" fmla="*/ 4771418 h 6858000"/>
              <a:gd name="connsiteX268" fmla="*/ 6024488 w 7472601"/>
              <a:gd name="connsiteY268" fmla="*/ 4809903 h 6858000"/>
              <a:gd name="connsiteX269" fmla="*/ 5599771 w 7472601"/>
              <a:gd name="connsiteY269" fmla="*/ 5509652 h 6858000"/>
              <a:gd name="connsiteX270" fmla="*/ 5548843 w 7472601"/>
              <a:gd name="connsiteY270" fmla="*/ 5563845 h 6858000"/>
              <a:gd name="connsiteX271" fmla="*/ 5940952 w 7472601"/>
              <a:gd name="connsiteY271" fmla="*/ 6250028 h 6858000"/>
              <a:gd name="connsiteX272" fmla="*/ 6043441 w 7472601"/>
              <a:gd name="connsiteY272" fmla="*/ 6665847 h 6858000"/>
              <a:gd name="connsiteX273" fmla="*/ 6093432 w 7472601"/>
              <a:gd name="connsiteY273" fmla="*/ 6858000 h 6858000"/>
              <a:gd name="connsiteX274" fmla="*/ 6034344 w 7472601"/>
              <a:gd name="connsiteY274" fmla="*/ 6858000 h 6858000"/>
              <a:gd name="connsiteX275" fmla="*/ 6026679 w 7472601"/>
              <a:gd name="connsiteY275" fmla="*/ 6836959 h 6858000"/>
              <a:gd name="connsiteX276" fmla="*/ 5800441 w 7472601"/>
              <a:gd name="connsiteY276" fmla="*/ 6335286 h 6858000"/>
              <a:gd name="connsiteX277" fmla="*/ 5526562 w 7472601"/>
              <a:gd name="connsiteY277" fmla="*/ 5705388 h 6858000"/>
              <a:gd name="connsiteX278" fmla="*/ 5519640 w 7472601"/>
              <a:gd name="connsiteY278" fmla="*/ 5683774 h 6858000"/>
              <a:gd name="connsiteX279" fmla="*/ 5844559 w 7472601"/>
              <a:gd name="connsiteY279" fmla="*/ 6553349 h 6858000"/>
              <a:gd name="connsiteX280" fmla="*/ 5975994 w 7472601"/>
              <a:gd name="connsiteY280" fmla="*/ 6858000 h 6858000"/>
              <a:gd name="connsiteX281" fmla="*/ 5898547 w 7472601"/>
              <a:gd name="connsiteY281" fmla="*/ 6858000 h 6858000"/>
              <a:gd name="connsiteX282" fmla="*/ 5682041 w 7472601"/>
              <a:gd name="connsiteY282" fmla="*/ 6355860 h 6858000"/>
              <a:gd name="connsiteX283" fmla="*/ 5461758 w 7472601"/>
              <a:gd name="connsiteY283" fmla="*/ 5820220 h 6858000"/>
              <a:gd name="connsiteX284" fmla="*/ 5237282 w 7472601"/>
              <a:gd name="connsiteY284" fmla="*/ 6579086 h 6858000"/>
              <a:gd name="connsiteX285" fmla="*/ 5115009 w 7472601"/>
              <a:gd name="connsiteY285" fmla="*/ 6858000 h 6858000"/>
              <a:gd name="connsiteX286" fmla="*/ 5028074 w 7472601"/>
              <a:gd name="connsiteY286" fmla="*/ 6858000 h 6858000"/>
              <a:gd name="connsiteX287" fmla="*/ 5079508 w 7472601"/>
              <a:gd name="connsiteY287" fmla="*/ 6749074 h 6858000"/>
              <a:gd name="connsiteX288" fmla="*/ 5371846 w 7472601"/>
              <a:gd name="connsiteY288" fmla="*/ 5924413 h 6858000"/>
              <a:gd name="connsiteX289" fmla="*/ 5270512 w 7472601"/>
              <a:gd name="connsiteY289" fmla="*/ 6138975 h 6858000"/>
              <a:gd name="connsiteX290" fmla="*/ 5062409 w 7472601"/>
              <a:gd name="connsiteY290" fmla="*/ 6653544 h 6858000"/>
              <a:gd name="connsiteX291" fmla="*/ 5036628 w 7472601"/>
              <a:gd name="connsiteY291" fmla="*/ 6754247 h 6858000"/>
              <a:gd name="connsiteX292" fmla="*/ 5009112 w 7472601"/>
              <a:gd name="connsiteY292" fmla="*/ 6858000 h 6858000"/>
              <a:gd name="connsiteX293" fmla="*/ 4976679 w 7472601"/>
              <a:gd name="connsiteY293" fmla="*/ 6858000 h 6858000"/>
              <a:gd name="connsiteX294" fmla="*/ 5006537 w 7472601"/>
              <a:gd name="connsiteY294" fmla="*/ 6747068 h 6858000"/>
              <a:gd name="connsiteX295" fmla="*/ 5032723 w 7472601"/>
              <a:gd name="connsiteY295" fmla="*/ 6644957 h 6858000"/>
              <a:gd name="connsiteX296" fmla="*/ 5242949 w 7472601"/>
              <a:gd name="connsiteY296" fmla="*/ 6125175 h 6858000"/>
              <a:gd name="connsiteX297" fmla="*/ 5286321 w 7472601"/>
              <a:gd name="connsiteY297" fmla="*/ 6033555 h 6858000"/>
              <a:gd name="connsiteX298" fmla="*/ 5008210 w 7472601"/>
              <a:gd name="connsiteY298" fmla="*/ 6649194 h 6858000"/>
              <a:gd name="connsiteX299" fmla="*/ 4986321 w 7472601"/>
              <a:gd name="connsiteY299" fmla="*/ 6765687 h 6858000"/>
              <a:gd name="connsiteX300" fmla="*/ 4973474 w 7472601"/>
              <a:gd name="connsiteY300" fmla="*/ 6858000 h 6858000"/>
              <a:gd name="connsiteX301" fmla="*/ 4907178 w 7472601"/>
              <a:gd name="connsiteY301" fmla="*/ 6858000 h 6858000"/>
              <a:gd name="connsiteX302" fmla="*/ 4910810 w 7472601"/>
              <a:gd name="connsiteY302" fmla="*/ 6829660 h 6858000"/>
              <a:gd name="connsiteX303" fmla="*/ 4987461 w 7472601"/>
              <a:gd name="connsiteY303" fmla="*/ 6432994 h 6858000"/>
              <a:gd name="connsiteX304" fmla="*/ 5179262 w 7472601"/>
              <a:gd name="connsiteY304" fmla="*/ 6035044 h 6858000"/>
              <a:gd name="connsiteX305" fmla="*/ 4689678 w 7472601"/>
              <a:gd name="connsiteY305" fmla="*/ 6440241 h 6858000"/>
              <a:gd name="connsiteX306" fmla="*/ 4477543 w 7472601"/>
              <a:gd name="connsiteY306" fmla="*/ 6674836 h 6858000"/>
              <a:gd name="connsiteX307" fmla="*/ 4329957 w 7472601"/>
              <a:gd name="connsiteY307" fmla="*/ 6858000 h 6858000"/>
              <a:gd name="connsiteX308" fmla="*/ 4218595 w 7472601"/>
              <a:gd name="connsiteY308" fmla="*/ 6858000 h 6858000"/>
              <a:gd name="connsiteX309" fmla="*/ 4368888 w 7472601"/>
              <a:gd name="connsiteY309" fmla="*/ 6668412 h 6858000"/>
              <a:gd name="connsiteX310" fmla="*/ 4563091 w 7472601"/>
              <a:gd name="connsiteY310" fmla="*/ 6442508 h 6858000"/>
              <a:gd name="connsiteX311" fmla="*/ 5387324 w 7472601"/>
              <a:gd name="connsiteY311" fmla="*/ 5705830 h 6858000"/>
              <a:gd name="connsiteX312" fmla="*/ 5073620 w 7472601"/>
              <a:gd name="connsiteY312" fmla="*/ 5955437 h 6858000"/>
              <a:gd name="connsiteX313" fmla="*/ 4689789 w 7472601"/>
              <a:gd name="connsiteY313" fmla="*/ 6268382 h 6858000"/>
              <a:gd name="connsiteX314" fmla="*/ 4418722 w 7472601"/>
              <a:gd name="connsiteY314" fmla="*/ 6570886 h 6858000"/>
              <a:gd name="connsiteX315" fmla="*/ 4214944 w 7472601"/>
              <a:gd name="connsiteY315" fmla="*/ 6858000 h 6858000"/>
              <a:gd name="connsiteX316" fmla="*/ 4177898 w 7472601"/>
              <a:gd name="connsiteY316" fmla="*/ 6858000 h 6858000"/>
              <a:gd name="connsiteX317" fmla="*/ 4391597 w 7472601"/>
              <a:gd name="connsiteY317" fmla="*/ 6556370 h 6858000"/>
              <a:gd name="connsiteX318" fmla="*/ 4668889 w 7472601"/>
              <a:gd name="connsiteY318" fmla="*/ 6246399 h 6858000"/>
              <a:gd name="connsiteX319" fmla="*/ 5055427 w 7472601"/>
              <a:gd name="connsiteY319" fmla="*/ 5931476 h 6858000"/>
              <a:gd name="connsiteX320" fmla="*/ 5371814 w 7472601"/>
              <a:gd name="connsiteY320" fmla="*/ 5678975 h 6858000"/>
              <a:gd name="connsiteX321" fmla="*/ 4987918 w 7472601"/>
              <a:gd name="connsiteY321" fmla="*/ 5838701 h 6858000"/>
              <a:gd name="connsiteX322" fmla="*/ 4317146 w 7472601"/>
              <a:gd name="connsiteY322" fmla="*/ 6587716 h 6858000"/>
              <a:gd name="connsiteX323" fmla="*/ 4171627 w 7472601"/>
              <a:gd name="connsiteY323" fmla="*/ 6858000 h 6858000"/>
              <a:gd name="connsiteX324" fmla="*/ 4081585 w 7472601"/>
              <a:gd name="connsiteY324" fmla="*/ 6858000 h 6858000"/>
              <a:gd name="connsiteX325" fmla="*/ 4238603 w 7472601"/>
              <a:gd name="connsiteY325" fmla="*/ 6559341 h 6858000"/>
              <a:gd name="connsiteX326" fmla="*/ 4778333 w 7472601"/>
              <a:gd name="connsiteY326" fmla="*/ 5873626 h 6858000"/>
              <a:gd name="connsiteX327" fmla="*/ 5414185 w 7472601"/>
              <a:gd name="connsiteY327" fmla="*/ 5573882 h 6858000"/>
              <a:gd name="connsiteX328" fmla="*/ 5959648 w 7472601"/>
              <a:gd name="connsiteY328" fmla="*/ 4760797 h 6858000"/>
              <a:gd name="connsiteX329" fmla="*/ 5355019 w 7472601"/>
              <a:gd name="connsiteY329" fmla="*/ 4734672 h 6858000"/>
              <a:gd name="connsiteX330" fmla="*/ 5083565 w 7472601"/>
              <a:gd name="connsiteY330" fmla="*/ 5179121 h 6858000"/>
              <a:gd name="connsiteX331" fmla="*/ 4713577 w 7472601"/>
              <a:gd name="connsiteY331" fmla="*/ 5616803 h 6858000"/>
              <a:gd name="connsiteX332" fmla="*/ 3989559 w 7472601"/>
              <a:gd name="connsiteY332" fmla="*/ 6145945 h 6858000"/>
              <a:gd name="connsiteX333" fmla="*/ 3939824 w 7472601"/>
              <a:gd name="connsiteY333" fmla="*/ 6066900 h 6858000"/>
              <a:gd name="connsiteX334" fmla="*/ 4584537 w 7472601"/>
              <a:gd name="connsiteY334" fmla="*/ 5324826 h 6858000"/>
              <a:gd name="connsiteX335" fmla="*/ 5037105 w 7472601"/>
              <a:gd name="connsiteY335" fmla="*/ 5088765 h 6858000"/>
              <a:gd name="connsiteX336" fmla="*/ 5039930 w 7472601"/>
              <a:gd name="connsiteY336" fmla="*/ 5089585 h 6858000"/>
              <a:gd name="connsiteX337" fmla="*/ 5263764 w 7472601"/>
              <a:gd name="connsiteY337" fmla="*/ 4735525 h 6858000"/>
              <a:gd name="connsiteX338" fmla="*/ 4086300 w 7472601"/>
              <a:gd name="connsiteY338" fmla="*/ 4884599 h 6858000"/>
              <a:gd name="connsiteX339" fmla="*/ 4085485 w 7472601"/>
              <a:gd name="connsiteY339" fmla="*/ 4899070 h 6858000"/>
              <a:gd name="connsiteX340" fmla="*/ 3871915 w 7472601"/>
              <a:gd name="connsiteY340" fmla="*/ 5253645 h 6858000"/>
              <a:gd name="connsiteX341" fmla="*/ 3799374 w 7472601"/>
              <a:gd name="connsiteY341" fmla="*/ 5466127 h 6858000"/>
              <a:gd name="connsiteX342" fmla="*/ 3498850 w 7472601"/>
              <a:gd name="connsiteY342" fmla="*/ 6661888 h 6858000"/>
              <a:gd name="connsiteX343" fmla="*/ 3399216 w 7472601"/>
              <a:gd name="connsiteY343" fmla="*/ 6858000 h 6858000"/>
              <a:gd name="connsiteX344" fmla="*/ 3303688 w 7472601"/>
              <a:gd name="connsiteY344" fmla="*/ 6858000 h 6858000"/>
              <a:gd name="connsiteX345" fmla="*/ 3391774 w 7472601"/>
              <a:gd name="connsiteY345" fmla="*/ 6697181 h 6858000"/>
              <a:gd name="connsiteX346" fmla="*/ 3735540 w 7472601"/>
              <a:gd name="connsiteY346" fmla="*/ 5546923 h 6858000"/>
              <a:gd name="connsiteX347" fmla="*/ 3729438 w 7472601"/>
              <a:gd name="connsiteY347" fmla="*/ 5569058 h 6858000"/>
              <a:gd name="connsiteX348" fmla="*/ 3707782 w 7472601"/>
              <a:gd name="connsiteY348" fmla="*/ 5644908 h 6858000"/>
              <a:gd name="connsiteX349" fmla="*/ 3583827 w 7472601"/>
              <a:gd name="connsiteY349" fmla="*/ 6039215 h 6858000"/>
              <a:gd name="connsiteX350" fmla="*/ 3547861 w 7472601"/>
              <a:gd name="connsiteY350" fmla="*/ 6129609 h 6858000"/>
              <a:gd name="connsiteX351" fmla="*/ 3490905 w 7472601"/>
              <a:gd name="connsiteY351" fmla="*/ 6277660 h 6858000"/>
              <a:gd name="connsiteX352" fmla="*/ 3455859 w 7472601"/>
              <a:gd name="connsiteY352" fmla="*/ 6391301 h 6858000"/>
              <a:gd name="connsiteX353" fmla="*/ 3429112 w 7472601"/>
              <a:gd name="connsiteY353" fmla="*/ 6479469 h 6858000"/>
              <a:gd name="connsiteX354" fmla="*/ 3304862 w 7472601"/>
              <a:gd name="connsiteY354" fmla="*/ 6796476 h 6858000"/>
              <a:gd name="connsiteX355" fmla="*/ 3276071 w 7472601"/>
              <a:gd name="connsiteY355" fmla="*/ 6858000 h 6858000"/>
              <a:gd name="connsiteX356" fmla="*/ 3240805 w 7472601"/>
              <a:gd name="connsiteY356" fmla="*/ 6858000 h 6858000"/>
              <a:gd name="connsiteX357" fmla="*/ 3275917 w 7472601"/>
              <a:gd name="connsiteY357" fmla="*/ 6783192 h 6858000"/>
              <a:gd name="connsiteX358" fmla="*/ 3399358 w 7472601"/>
              <a:gd name="connsiteY358" fmla="*/ 6469011 h 6858000"/>
              <a:gd name="connsiteX359" fmla="*/ 3425650 w 7472601"/>
              <a:gd name="connsiteY359" fmla="*/ 6381333 h 6858000"/>
              <a:gd name="connsiteX360" fmla="*/ 3460661 w 7472601"/>
              <a:gd name="connsiteY360" fmla="*/ 6266763 h 6858000"/>
              <a:gd name="connsiteX361" fmla="*/ 3518021 w 7472601"/>
              <a:gd name="connsiteY361" fmla="*/ 6117298 h 6858000"/>
              <a:gd name="connsiteX362" fmla="*/ 3554035 w 7472601"/>
              <a:gd name="connsiteY362" fmla="*/ 6027832 h 6858000"/>
              <a:gd name="connsiteX363" fmla="*/ 3677174 w 7472601"/>
              <a:gd name="connsiteY363" fmla="*/ 5636351 h 6858000"/>
              <a:gd name="connsiteX364" fmla="*/ 3698819 w 7472601"/>
              <a:gd name="connsiteY364" fmla="*/ 5560503 h 6858000"/>
              <a:gd name="connsiteX365" fmla="*/ 3702094 w 7472601"/>
              <a:gd name="connsiteY365" fmla="*/ 5549194 h 6858000"/>
              <a:gd name="connsiteX366" fmla="*/ 3398355 w 7472601"/>
              <a:gd name="connsiteY366" fmla="*/ 6094603 h 6858000"/>
              <a:gd name="connsiteX367" fmla="*/ 3193941 w 7472601"/>
              <a:gd name="connsiteY367" fmla="*/ 6798775 h 6858000"/>
              <a:gd name="connsiteX368" fmla="*/ 3184140 w 7472601"/>
              <a:gd name="connsiteY368" fmla="*/ 6858000 h 6858000"/>
              <a:gd name="connsiteX369" fmla="*/ 3099978 w 7472601"/>
              <a:gd name="connsiteY369" fmla="*/ 6858000 h 6858000"/>
              <a:gd name="connsiteX370" fmla="*/ 3101556 w 7472601"/>
              <a:gd name="connsiteY370" fmla="*/ 6843337 h 6858000"/>
              <a:gd name="connsiteX371" fmla="*/ 3370162 w 7472601"/>
              <a:gd name="connsiteY371" fmla="*/ 5785550 h 6858000"/>
              <a:gd name="connsiteX372" fmla="*/ 3746477 w 7472601"/>
              <a:gd name="connsiteY372" fmla="*/ 5377889 h 6858000"/>
              <a:gd name="connsiteX373" fmla="*/ 3863399 w 7472601"/>
              <a:gd name="connsiteY373" fmla="*/ 5087257 h 6858000"/>
              <a:gd name="connsiteX374" fmla="*/ 3968712 w 7472601"/>
              <a:gd name="connsiteY374" fmla="*/ 4913989 h 6858000"/>
              <a:gd name="connsiteX375" fmla="*/ 2792390 w 7472601"/>
              <a:gd name="connsiteY375" fmla="*/ 5382974 h 6858000"/>
              <a:gd name="connsiteX376" fmla="*/ 2714982 w 7472601"/>
              <a:gd name="connsiteY376" fmla="*/ 5427051 h 6858000"/>
              <a:gd name="connsiteX377" fmla="*/ 2813361 w 7472601"/>
              <a:gd name="connsiteY377" fmla="*/ 6023912 h 6858000"/>
              <a:gd name="connsiteX378" fmla="*/ 2688430 w 7472601"/>
              <a:gd name="connsiteY378" fmla="*/ 6801564 h 6858000"/>
              <a:gd name="connsiteX379" fmla="*/ 2629626 w 7472601"/>
              <a:gd name="connsiteY379" fmla="*/ 6763394 h 6858000"/>
              <a:gd name="connsiteX380" fmla="*/ 2565328 w 7472601"/>
              <a:gd name="connsiteY380" fmla="*/ 5516399 h 6858000"/>
              <a:gd name="connsiteX381" fmla="*/ 1922999 w 7472601"/>
              <a:gd name="connsiteY381" fmla="*/ 5980343 h 6858000"/>
              <a:gd name="connsiteX382" fmla="*/ 1950261 w 7472601"/>
              <a:gd name="connsiteY382" fmla="*/ 6405858 h 6858000"/>
              <a:gd name="connsiteX383" fmla="*/ 2365554 w 7472601"/>
              <a:gd name="connsiteY383" fmla="*/ 6759107 h 6858000"/>
              <a:gd name="connsiteX384" fmla="*/ 2424142 w 7472601"/>
              <a:gd name="connsiteY384" fmla="*/ 6858000 h 6858000"/>
              <a:gd name="connsiteX385" fmla="*/ 2395994 w 7472601"/>
              <a:gd name="connsiteY385" fmla="*/ 6858000 h 6858000"/>
              <a:gd name="connsiteX386" fmla="*/ 2392863 w 7472601"/>
              <a:gd name="connsiteY386" fmla="*/ 6852964 h 6858000"/>
              <a:gd name="connsiteX387" fmla="*/ 2017589 w 7472601"/>
              <a:gd name="connsiteY387" fmla="*/ 6493982 h 6858000"/>
              <a:gd name="connsiteX388" fmla="*/ 2147336 w 7472601"/>
              <a:gd name="connsiteY388" fmla="*/ 6594052 h 6858000"/>
              <a:gd name="connsiteX389" fmla="*/ 2207047 w 7472601"/>
              <a:gd name="connsiteY389" fmla="*/ 6654540 h 6858000"/>
              <a:gd name="connsiteX390" fmla="*/ 2299106 w 7472601"/>
              <a:gd name="connsiteY390" fmla="*/ 6778931 h 6858000"/>
              <a:gd name="connsiteX391" fmla="*/ 2314430 w 7472601"/>
              <a:gd name="connsiteY391" fmla="*/ 6801144 h 6858000"/>
              <a:gd name="connsiteX392" fmla="*/ 2352406 w 7472601"/>
              <a:gd name="connsiteY392" fmla="*/ 6858000 h 6858000"/>
              <a:gd name="connsiteX393" fmla="*/ 2314492 w 7472601"/>
              <a:gd name="connsiteY393" fmla="*/ 6858000 h 6858000"/>
              <a:gd name="connsiteX394" fmla="*/ 2288095 w 7472601"/>
              <a:gd name="connsiteY394" fmla="*/ 6818030 h 6858000"/>
              <a:gd name="connsiteX395" fmla="*/ 2272768 w 7472601"/>
              <a:gd name="connsiteY395" fmla="*/ 6795822 h 6858000"/>
              <a:gd name="connsiteX396" fmla="*/ 2182715 w 7472601"/>
              <a:gd name="connsiteY396" fmla="*/ 6675071 h 6858000"/>
              <a:gd name="connsiteX397" fmla="*/ 2032061 w 7472601"/>
              <a:gd name="connsiteY397" fmla="*/ 6541380 h 6858000"/>
              <a:gd name="connsiteX398" fmla="*/ 2257220 w 7472601"/>
              <a:gd name="connsiteY398" fmla="*/ 6826257 h 6858000"/>
              <a:gd name="connsiteX399" fmla="*/ 2281324 w 7472601"/>
              <a:gd name="connsiteY399" fmla="*/ 6858000 h 6858000"/>
              <a:gd name="connsiteX400" fmla="*/ 2242860 w 7472601"/>
              <a:gd name="connsiteY400" fmla="*/ 6858000 h 6858000"/>
              <a:gd name="connsiteX401" fmla="*/ 2232818 w 7472601"/>
              <a:gd name="connsiteY401" fmla="*/ 6844926 h 6858000"/>
              <a:gd name="connsiteX402" fmla="*/ 1990172 w 7472601"/>
              <a:gd name="connsiteY402" fmla="*/ 6542121 h 6858000"/>
              <a:gd name="connsiteX403" fmla="*/ 2124090 w 7472601"/>
              <a:gd name="connsiteY403" fmla="*/ 6761017 h 6858000"/>
              <a:gd name="connsiteX404" fmla="*/ 2200380 w 7472601"/>
              <a:gd name="connsiteY404" fmla="*/ 6858000 h 6858000"/>
              <a:gd name="connsiteX405" fmla="*/ 2147507 w 7472601"/>
              <a:gd name="connsiteY405" fmla="*/ 6858000 h 6858000"/>
              <a:gd name="connsiteX406" fmla="*/ 2070668 w 7472601"/>
              <a:gd name="connsiteY406" fmla="*/ 6761520 h 6858000"/>
              <a:gd name="connsiteX407" fmla="*/ 1975142 w 7472601"/>
              <a:gd name="connsiteY407" fmla="*/ 6585570 h 6858000"/>
              <a:gd name="connsiteX408" fmla="*/ 2050035 w 7472601"/>
              <a:gd name="connsiteY408" fmla="*/ 6813345 h 6858000"/>
              <a:gd name="connsiteX409" fmla="*/ 2063025 w 7472601"/>
              <a:gd name="connsiteY409" fmla="*/ 6858000 h 6858000"/>
              <a:gd name="connsiteX410" fmla="*/ 2021675 w 7472601"/>
              <a:gd name="connsiteY410" fmla="*/ 6858000 h 6858000"/>
              <a:gd name="connsiteX411" fmla="*/ 2019308 w 7472601"/>
              <a:gd name="connsiteY411" fmla="*/ 6847118 h 6858000"/>
              <a:gd name="connsiteX412" fmla="*/ 1938835 w 7472601"/>
              <a:gd name="connsiteY412" fmla="*/ 6551160 h 6858000"/>
              <a:gd name="connsiteX413" fmla="*/ 1953230 w 7472601"/>
              <a:gd name="connsiteY413" fmla="*/ 6759699 h 6858000"/>
              <a:gd name="connsiteX414" fmla="*/ 1956763 w 7472601"/>
              <a:gd name="connsiteY414" fmla="*/ 6778191 h 6858000"/>
              <a:gd name="connsiteX415" fmla="*/ 1967925 w 7472601"/>
              <a:gd name="connsiteY415" fmla="*/ 6858000 h 6858000"/>
              <a:gd name="connsiteX416" fmla="*/ 1936622 w 7472601"/>
              <a:gd name="connsiteY416" fmla="*/ 6858000 h 6858000"/>
              <a:gd name="connsiteX417" fmla="*/ 1926261 w 7472601"/>
              <a:gd name="connsiteY417" fmla="*/ 6784064 h 6858000"/>
              <a:gd name="connsiteX418" fmla="*/ 1922724 w 7472601"/>
              <a:gd name="connsiteY418" fmla="*/ 6765577 h 6858000"/>
              <a:gd name="connsiteX419" fmla="*/ 1904650 w 7472601"/>
              <a:gd name="connsiteY419" fmla="*/ 6639616 h 6858000"/>
              <a:gd name="connsiteX420" fmla="*/ 1885273 w 7472601"/>
              <a:gd name="connsiteY420" fmla="*/ 6858000 h 6858000"/>
              <a:gd name="connsiteX421" fmla="*/ 1854363 w 7472601"/>
              <a:gd name="connsiteY421" fmla="*/ 6858000 h 6858000"/>
              <a:gd name="connsiteX422" fmla="*/ 1880391 w 7472601"/>
              <a:gd name="connsiteY422" fmla="*/ 6603796 h 6858000"/>
              <a:gd name="connsiteX423" fmla="*/ 1818273 w 7472601"/>
              <a:gd name="connsiteY423" fmla="*/ 6715729 h 6858000"/>
              <a:gd name="connsiteX424" fmla="*/ 1794691 w 7472601"/>
              <a:gd name="connsiteY424" fmla="*/ 6843239 h 6858000"/>
              <a:gd name="connsiteX425" fmla="*/ 1794914 w 7472601"/>
              <a:gd name="connsiteY425" fmla="*/ 6858000 h 6858000"/>
              <a:gd name="connsiteX426" fmla="*/ 1746128 w 7472601"/>
              <a:gd name="connsiteY426" fmla="*/ 6858000 h 6858000"/>
              <a:gd name="connsiteX427" fmla="*/ 1753934 w 7472601"/>
              <a:gd name="connsiteY427" fmla="*/ 6724796 h 6858000"/>
              <a:gd name="connsiteX428" fmla="*/ 1792053 w 7472601"/>
              <a:gd name="connsiteY428" fmla="*/ 6572396 h 6858000"/>
              <a:gd name="connsiteX429" fmla="*/ 1862248 w 7472601"/>
              <a:gd name="connsiteY429" fmla="*/ 6266397 h 6858000"/>
              <a:gd name="connsiteX430" fmla="*/ 1862250 w 7472601"/>
              <a:gd name="connsiteY430" fmla="*/ 6033531 h 6858000"/>
              <a:gd name="connsiteX431" fmla="*/ 1211999 w 7472601"/>
              <a:gd name="connsiteY431" fmla="*/ 6683610 h 6858000"/>
              <a:gd name="connsiteX432" fmla="*/ 1213266 w 7472601"/>
              <a:gd name="connsiteY432" fmla="*/ 6691947 h 6858000"/>
              <a:gd name="connsiteX433" fmla="*/ 1203370 w 7472601"/>
              <a:gd name="connsiteY433" fmla="*/ 6850676 h 6858000"/>
              <a:gd name="connsiteX434" fmla="*/ 1203671 w 7472601"/>
              <a:gd name="connsiteY434" fmla="*/ 6858000 h 6858000"/>
              <a:gd name="connsiteX435" fmla="*/ 1143180 w 7472601"/>
              <a:gd name="connsiteY435" fmla="*/ 6858000 h 6858000"/>
              <a:gd name="connsiteX436" fmla="*/ 1142176 w 7472601"/>
              <a:gd name="connsiteY436" fmla="*/ 6766045 h 6858000"/>
              <a:gd name="connsiteX437" fmla="*/ 1067484 w 7472601"/>
              <a:gd name="connsiteY437" fmla="*/ 6858000 h 6858000"/>
              <a:gd name="connsiteX438" fmla="*/ 953928 w 7472601"/>
              <a:gd name="connsiteY438" fmla="*/ 6858000 h 6858000"/>
              <a:gd name="connsiteX439" fmla="*/ 959715 w 7472601"/>
              <a:gd name="connsiteY439" fmla="*/ 6850185 h 6858000"/>
              <a:gd name="connsiteX440" fmla="*/ 1483788 w 7472601"/>
              <a:gd name="connsiteY440" fmla="*/ 6259174 h 6858000"/>
              <a:gd name="connsiteX441" fmla="*/ 1100671 w 7472601"/>
              <a:gd name="connsiteY441" fmla="*/ 6252137 h 6858000"/>
              <a:gd name="connsiteX442" fmla="*/ 1090144 w 7472601"/>
              <a:gd name="connsiteY442" fmla="*/ 6256748 h 6858000"/>
              <a:gd name="connsiteX443" fmla="*/ 1095872 w 7472601"/>
              <a:gd name="connsiteY443" fmla="*/ 6271892 h 6858000"/>
              <a:gd name="connsiteX444" fmla="*/ 262785 w 7472601"/>
              <a:gd name="connsiteY444" fmla="*/ 6845450 h 6858000"/>
              <a:gd name="connsiteX445" fmla="*/ 209968 w 7472601"/>
              <a:gd name="connsiteY445" fmla="*/ 6770713 h 6858000"/>
              <a:gd name="connsiteX446" fmla="*/ 873460 w 7472601"/>
              <a:gd name="connsiteY446" fmla="*/ 6253768 h 6858000"/>
              <a:gd name="connsiteX447" fmla="*/ 192686 w 7472601"/>
              <a:gd name="connsiteY447" fmla="*/ 5849257 h 6858000"/>
              <a:gd name="connsiteX448" fmla="*/ 4696 w 7472601"/>
              <a:gd name="connsiteY448" fmla="*/ 5697668 h 6858000"/>
              <a:gd name="connsiteX449" fmla="*/ 0 w 7472601"/>
              <a:gd name="connsiteY449" fmla="*/ 5689984 h 6858000"/>
              <a:gd name="connsiteX450" fmla="*/ 0 w 7472601"/>
              <a:gd name="connsiteY450" fmla="*/ 5513472 h 6858000"/>
              <a:gd name="connsiteX451" fmla="*/ 174101 w 7472601"/>
              <a:gd name="connsiteY451" fmla="*/ 5620277 h 6858000"/>
              <a:gd name="connsiteX452" fmla="*/ 891800 w 7472601"/>
              <a:gd name="connsiteY452" fmla="*/ 6036935 h 6858000"/>
              <a:gd name="connsiteX453" fmla="*/ 1072219 w 7472601"/>
              <a:gd name="connsiteY453" fmla="*/ 6169443 h 6858000"/>
              <a:gd name="connsiteX454" fmla="*/ 1074117 w 7472601"/>
              <a:gd name="connsiteY454" fmla="*/ 6170301 h 6858000"/>
              <a:gd name="connsiteX455" fmla="*/ 1083114 w 7472601"/>
              <a:gd name="connsiteY455" fmla="*/ 6174131 h 6858000"/>
              <a:gd name="connsiteX456" fmla="*/ 1543010 w 7472601"/>
              <a:gd name="connsiteY456" fmla="*/ 6191140 h 6858000"/>
              <a:gd name="connsiteX457" fmla="*/ 1551080 w 7472601"/>
              <a:gd name="connsiteY457" fmla="*/ 6195006 h 6858000"/>
              <a:gd name="connsiteX458" fmla="*/ 2345443 w 7472601"/>
              <a:gd name="connsiteY458" fmla="*/ 5549882 h 6858000"/>
              <a:gd name="connsiteX459" fmla="*/ 1721499 w 7472601"/>
              <a:gd name="connsiteY459" fmla="*/ 5599969 h 6858000"/>
              <a:gd name="connsiteX460" fmla="*/ 767716 w 7472601"/>
              <a:gd name="connsiteY460" fmla="*/ 5472768 h 6858000"/>
              <a:gd name="connsiteX461" fmla="*/ 722147 w 7472601"/>
              <a:gd name="connsiteY461" fmla="*/ 5393091 h 6858000"/>
              <a:gd name="connsiteX462" fmla="*/ 1485552 w 7472601"/>
              <a:gd name="connsiteY462" fmla="*/ 5313202 h 6858000"/>
              <a:gd name="connsiteX463" fmla="*/ 2143004 w 7472601"/>
              <a:gd name="connsiteY463" fmla="*/ 5402420 h 6858000"/>
              <a:gd name="connsiteX464" fmla="*/ 1933391 w 7472601"/>
              <a:gd name="connsiteY464" fmla="*/ 5156971 h 6858000"/>
              <a:gd name="connsiteX465" fmla="*/ 1827118 w 7472601"/>
              <a:gd name="connsiteY465" fmla="*/ 4968410 h 6858000"/>
              <a:gd name="connsiteX466" fmla="*/ 1837349 w 7472601"/>
              <a:gd name="connsiteY466" fmla="*/ 4956357 h 6858000"/>
              <a:gd name="connsiteX467" fmla="*/ 2162835 w 7472601"/>
              <a:gd name="connsiteY467" fmla="*/ 5187853 h 6858000"/>
              <a:gd name="connsiteX468" fmla="*/ 2257167 w 7472601"/>
              <a:gd name="connsiteY468" fmla="*/ 5462123 h 6858000"/>
              <a:gd name="connsiteX469" fmla="*/ 2261598 w 7472601"/>
              <a:gd name="connsiteY469" fmla="*/ 5467998 h 6858000"/>
              <a:gd name="connsiteX470" fmla="*/ 2437177 w 7472601"/>
              <a:gd name="connsiteY470" fmla="*/ 5479608 h 6858000"/>
              <a:gd name="connsiteX471" fmla="*/ 2445247 w 7472601"/>
              <a:gd name="connsiteY471" fmla="*/ 5483476 h 6858000"/>
              <a:gd name="connsiteX472" fmla="*/ 2743626 w 7472601"/>
              <a:gd name="connsiteY472" fmla="*/ 5304819 h 6858000"/>
              <a:gd name="connsiteX473" fmla="*/ 3048102 w 7472601"/>
              <a:gd name="connsiteY473" fmla="*/ 5150595 h 6858000"/>
              <a:gd name="connsiteX474" fmla="*/ 1799414 w 7472601"/>
              <a:gd name="connsiteY474" fmla="*/ 4694732 h 6858000"/>
              <a:gd name="connsiteX475" fmla="*/ 1771735 w 7472601"/>
              <a:gd name="connsiteY475" fmla="*/ 4619929 h 6858000"/>
              <a:gd name="connsiteX476" fmla="*/ 3104273 w 7472601"/>
              <a:gd name="connsiteY476" fmla="*/ 5076159 h 6858000"/>
              <a:gd name="connsiteX477" fmla="*/ 3113245 w 7472601"/>
              <a:gd name="connsiteY477" fmla="*/ 5090705 h 6858000"/>
              <a:gd name="connsiteX478" fmla="*/ 3126294 w 7472601"/>
              <a:gd name="connsiteY478" fmla="*/ 5114400 h 6858000"/>
              <a:gd name="connsiteX479" fmla="*/ 3937433 w 7472601"/>
              <a:gd name="connsiteY479" fmla="*/ 4830473 h 6858000"/>
              <a:gd name="connsiteX480" fmla="*/ 3590475 w 7472601"/>
              <a:gd name="connsiteY480" fmla="*/ 4597974 h 6858000"/>
              <a:gd name="connsiteX481" fmla="*/ 3100264 w 7472601"/>
              <a:gd name="connsiteY481" fmla="*/ 4579845 h 6858000"/>
              <a:gd name="connsiteX482" fmla="*/ 2183576 w 7472601"/>
              <a:gd name="connsiteY482" fmla="*/ 4227150 h 6858000"/>
              <a:gd name="connsiteX483" fmla="*/ 2151029 w 7472601"/>
              <a:gd name="connsiteY483" fmla="*/ 4146947 h 6858000"/>
              <a:gd name="connsiteX484" fmla="*/ 3563434 w 7472601"/>
              <a:gd name="connsiteY484" fmla="*/ 4469115 h 6858000"/>
              <a:gd name="connsiteX485" fmla="*/ 3177952 w 7472601"/>
              <a:gd name="connsiteY485" fmla="*/ 3657386 h 6858000"/>
              <a:gd name="connsiteX486" fmla="*/ 3189263 w 7472601"/>
              <a:gd name="connsiteY486" fmla="*/ 3625726 h 6858000"/>
              <a:gd name="connsiteX487" fmla="*/ 3560912 w 7472601"/>
              <a:gd name="connsiteY487" fmla="*/ 4079863 h 6858000"/>
              <a:gd name="connsiteX488" fmla="*/ 3626636 w 7472601"/>
              <a:gd name="connsiteY488" fmla="*/ 4512230 h 6858000"/>
              <a:gd name="connsiteX489" fmla="*/ 3653088 w 7472601"/>
              <a:gd name="connsiteY489" fmla="*/ 4521417 h 6858000"/>
              <a:gd name="connsiteX490" fmla="*/ 3988128 w 7472601"/>
              <a:gd name="connsiteY490" fmla="*/ 4817267 h 6858000"/>
              <a:gd name="connsiteX491" fmla="*/ 4830582 w 7472601"/>
              <a:gd name="connsiteY491" fmla="*/ 4676000 h 6858000"/>
              <a:gd name="connsiteX492" fmla="*/ 4830100 w 7472601"/>
              <a:gd name="connsiteY492" fmla="*/ 4675554 h 6858000"/>
              <a:gd name="connsiteX493" fmla="*/ 4036318 w 7472601"/>
              <a:gd name="connsiteY493" fmla="*/ 4147013 h 6858000"/>
              <a:gd name="connsiteX494" fmla="*/ 3432098 w 7472601"/>
              <a:gd name="connsiteY494" fmla="*/ 3537312 h 6858000"/>
              <a:gd name="connsiteX495" fmla="*/ 3446761 w 7472601"/>
              <a:gd name="connsiteY495" fmla="*/ 3461278 h 6858000"/>
              <a:gd name="connsiteX496" fmla="*/ 4419733 w 7472601"/>
              <a:gd name="connsiteY496" fmla="*/ 3963555 h 6858000"/>
              <a:gd name="connsiteX497" fmla="*/ 4781371 w 7472601"/>
              <a:gd name="connsiteY497" fmla="*/ 4458604 h 6858000"/>
              <a:gd name="connsiteX498" fmla="*/ 4780440 w 7472601"/>
              <a:gd name="connsiteY498" fmla="*/ 4470290 h 6858000"/>
              <a:gd name="connsiteX499" fmla="*/ 4898954 w 7472601"/>
              <a:gd name="connsiteY499" fmla="*/ 4662092 h 6858000"/>
              <a:gd name="connsiteX500" fmla="*/ 4900699 w 7472601"/>
              <a:gd name="connsiteY500" fmla="*/ 4670867 h 6858000"/>
              <a:gd name="connsiteX501" fmla="*/ 5714511 w 7472601"/>
              <a:gd name="connsiteY501" fmla="*/ 4663483 h 6858000"/>
              <a:gd name="connsiteX502" fmla="*/ 5464793 w 7472601"/>
              <a:gd name="connsiteY502" fmla="*/ 4393556 h 6858000"/>
              <a:gd name="connsiteX503" fmla="*/ 5461897 w 7472601"/>
              <a:gd name="connsiteY503" fmla="*/ 4390879 h 6858000"/>
              <a:gd name="connsiteX504" fmla="*/ 4294126 w 7472601"/>
              <a:gd name="connsiteY504" fmla="*/ 3303048 h 6858000"/>
              <a:gd name="connsiteX505" fmla="*/ 4305321 w 7472601"/>
              <a:gd name="connsiteY505" fmla="*/ 3256953 h 6858000"/>
              <a:gd name="connsiteX506" fmla="*/ 4949299 w 7472601"/>
              <a:gd name="connsiteY506" fmla="*/ 3766336 h 6858000"/>
              <a:gd name="connsiteX507" fmla="*/ 5291452 w 7472601"/>
              <a:gd name="connsiteY507" fmla="*/ 4076801 h 6858000"/>
              <a:gd name="connsiteX508" fmla="*/ 5434998 w 7472601"/>
              <a:gd name="connsiteY508" fmla="*/ 4254100 h 6858000"/>
              <a:gd name="connsiteX509" fmla="*/ 5351015 w 7472601"/>
              <a:gd name="connsiteY509" fmla="*/ 3760989 h 6858000"/>
              <a:gd name="connsiteX510" fmla="*/ 5413780 w 7472601"/>
              <a:gd name="connsiteY510" fmla="*/ 2966265 h 6858000"/>
              <a:gd name="connsiteX511" fmla="*/ 5425627 w 7472601"/>
              <a:gd name="connsiteY511" fmla="*/ 2954192 h 6858000"/>
              <a:gd name="connsiteX512" fmla="*/ 6604735 w 7472601"/>
              <a:gd name="connsiteY512" fmla="*/ 2041381 h 6858000"/>
              <a:gd name="connsiteX513" fmla="*/ 7204487 w 7472601"/>
              <a:gd name="connsiteY513" fmla="*/ 2742112 h 6858000"/>
              <a:gd name="connsiteX514" fmla="*/ 7131592 w 7472601"/>
              <a:gd name="connsiteY514" fmla="*/ 2672096 h 6858000"/>
              <a:gd name="connsiteX515" fmla="*/ 6996344 w 7472601"/>
              <a:gd name="connsiteY515" fmla="*/ 2518310 h 6858000"/>
              <a:gd name="connsiteX516" fmla="*/ 6735495 w 7472601"/>
              <a:gd name="connsiteY516" fmla="*/ 2196890 h 6858000"/>
              <a:gd name="connsiteX517" fmla="*/ 6721901 w 7472601"/>
              <a:gd name="connsiteY517" fmla="*/ 2179274 h 6858000"/>
              <a:gd name="connsiteX518" fmla="*/ 6604735 w 7472601"/>
              <a:gd name="connsiteY518" fmla="*/ 2041381 h 6858000"/>
              <a:gd name="connsiteX519" fmla="*/ 6591670 w 7472601"/>
              <a:gd name="connsiteY519" fmla="*/ 1988277 h 6858000"/>
              <a:gd name="connsiteX520" fmla="*/ 6747349 w 7472601"/>
              <a:gd name="connsiteY520" fmla="*/ 2160069 h 6858000"/>
              <a:gd name="connsiteX521" fmla="*/ 6760943 w 7472601"/>
              <a:gd name="connsiteY521" fmla="*/ 2177686 h 6858000"/>
              <a:gd name="connsiteX522" fmla="*/ 7021065 w 7472601"/>
              <a:gd name="connsiteY522" fmla="*/ 2498102 h 6858000"/>
              <a:gd name="connsiteX523" fmla="*/ 7155223 w 7472601"/>
              <a:gd name="connsiteY523" fmla="*/ 2650386 h 6858000"/>
              <a:gd name="connsiteX524" fmla="*/ 7203167 w 7472601"/>
              <a:gd name="connsiteY524" fmla="*/ 2697288 h 6858000"/>
              <a:gd name="connsiteX525" fmla="*/ 6937703 w 7472601"/>
              <a:gd name="connsiteY525" fmla="*/ 2321981 h 6858000"/>
              <a:gd name="connsiteX526" fmla="*/ 6591670 w 7472601"/>
              <a:gd name="connsiteY526" fmla="*/ 1988277 h 6858000"/>
              <a:gd name="connsiteX527" fmla="*/ 5798671 w 7472601"/>
              <a:gd name="connsiteY527" fmla="*/ 1981601 h 6858000"/>
              <a:gd name="connsiteX528" fmla="*/ 5754709 w 7472601"/>
              <a:gd name="connsiteY528" fmla="*/ 2071454 h 6858000"/>
              <a:gd name="connsiteX529" fmla="*/ 5763044 w 7472601"/>
              <a:gd name="connsiteY529" fmla="*/ 2842206 h 6858000"/>
              <a:gd name="connsiteX530" fmla="*/ 5764974 w 7472601"/>
              <a:gd name="connsiteY530" fmla="*/ 2799609 h 6858000"/>
              <a:gd name="connsiteX531" fmla="*/ 5767665 w 7472601"/>
              <a:gd name="connsiteY531" fmla="*/ 2666409 h 6858000"/>
              <a:gd name="connsiteX532" fmla="*/ 5763055 w 7472601"/>
              <a:gd name="connsiteY532" fmla="*/ 2579705 h 6858000"/>
              <a:gd name="connsiteX533" fmla="*/ 5758079 w 7472601"/>
              <a:gd name="connsiteY533" fmla="*/ 2492508 h 6858000"/>
              <a:gd name="connsiteX534" fmla="*/ 5779325 w 7472601"/>
              <a:gd name="connsiteY534" fmla="*/ 2197069 h 6858000"/>
              <a:gd name="connsiteX535" fmla="*/ 5798671 w 7472601"/>
              <a:gd name="connsiteY535" fmla="*/ 1981601 h 6858000"/>
              <a:gd name="connsiteX536" fmla="*/ 5829202 w 7472601"/>
              <a:gd name="connsiteY536" fmla="*/ 1971679 h 6858000"/>
              <a:gd name="connsiteX537" fmla="*/ 5809558 w 7472601"/>
              <a:gd name="connsiteY537" fmla="*/ 2198043 h 6858000"/>
              <a:gd name="connsiteX538" fmla="*/ 5788653 w 7472601"/>
              <a:gd name="connsiteY538" fmla="*/ 2489430 h 6858000"/>
              <a:gd name="connsiteX539" fmla="*/ 5793439 w 7472601"/>
              <a:gd name="connsiteY539" fmla="*/ 2575235 h 6858000"/>
              <a:gd name="connsiteX540" fmla="*/ 5796837 w 7472601"/>
              <a:gd name="connsiteY540" fmla="*/ 2637633 h 6858000"/>
              <a:gd name="connsiteX541" fmla="*/ 5818614 w 7472601"/>
              <a:gd name="connsiteY541" fmla="*/ 2473055 h 6858000"/>
              <a:gd name="connsiteX542" fmla="*/ 5829202 w 7472601"/>
              <a:gd name="connsiteY542" fmla="*/ 1971679 h 6858000"/>
              <a:gd name="connsiteX543" fmla="*/ 5911389 w 7472601"/>
              <a:gd name="connsiteY543" fmla="*/ 1898371 h 6858000"/>
              <a:gd name="connsiteX544" fmla="*/ 6237627 w 7472601"/>
              <a:gd name="connsiteY544" fmla="*/ 2231921 h 6858000"/>
              <a:gd name="connsiteX545" fmla="*/ 5911389 w 7472601"/>
              <a:gd name="connsiteY545" fmla="*/ 1898371 h 6858000"/>
              <a:gd name="connsiteX546" fmla="*/ 6944437 w 7472601"/>
              <a:gd name="connsiteY546" fmla="*/ 1575402 h 6858000"/>
              <a:gd name="connsiteX547" fmla="*/ 6304730 w 7472601"/>
              <a:gd name="connsiteY547" fmla="*/ 1766654 h 6858000"/>
              <a:gd name="connsiteX548" fmla="*/ 6944437 w 7472601"/>
              <a:gd name="connsiteY548" fmla="*/ 1575402 h 6858000"/>
              <a:gd name="connsiteX549" fmla="*/ 7019523 w 7472601"/>
              <a:gd name="connsiteY549" fmla="*/ 1519450 h 6858000"/>
              <a:gd name="connsiteX550" fmla="*/ 6298091 w 7472601"/>
              <a:gd name="connsiteY550" fmla="*/ 1737122 h 6858000"/>
              <a:gd name="connsiteX551" fmla="*/ 7019523 w 7472601"/>
              <a:gd name="connsiteY551" fmla="*/ 1519450 h 6858000"/>
              <a:gd name="connsiteX552" fmla="*/ 2399523 w 7472601"/>
              <a:gd name="connsiteY552" fmla="*/ 1428234 h 6858000"/>
              <a:gd name="connsiteX553" fmla="*/ 2224982 w 7472601"/>
              <a:gd name="connsiteY553" fmla="*/ 1826201 h 6858000"/>
              <a:gd name="connsiteX554" fmla="*/ 2096099 w 7472601"/>
              <a:gd name="connsiteY554" fmla="*/ 2345900 h 6858000"/>
              <a:gd name="connsiteX555" fmla="*/ 2283317 w 7472601"/>
              <a:gd name="connsiteY555" fmla="*/ 1796925 h 6858000"/>
              <a:gd name="connsiteX556" fmla="*/ 2399523 w 7472601"/>
              <a:gd name="connsiteY556" fmla="*/ 1428234 h 6858000"/>
              <a:gd name="connsiteX557" fmla="*/ 2448558 w 7472601"/>
              <a:gd name="connsiteY557" fmla="*/ 1373435 h 6858000"/>
              <a:gd name="connsiteX558" fmla="*/ 2312521 w 7472601"/>
              <a:gd name="connsiteY558" fmla="*/ 1806140 h 6858000"/>
              <a:gd name="connsiteX559" fmla="*/ 2127533 w 7472601"/>
              <a:gd name="connsiteY559" fmla="*/ 2348380 h 6858000"/>
              <a:gd name="connsiteX560" fmla="*/ 2358080 w 7472601"/>
              <a:gd name="connsiteY560" fmla="*/ 1866134 h 6858000"/>
              <a:gd name="connsiteX561" fmla="*/ 2407436 w 7472601"/>
              <a:gd name="connsiteY561" fmla="*/ 1651070 h 6858000"/>
              <a:gd name="connsiteX562" fmla="*/ 2448558 w 7472601"/>
              <a:gd name="connsiteY562" fmla="*/ 1373435 h 6858000"/>
              <a:gd name="connsiteX563" fmla="*/ 278707 w 7472601"/>
              <a:gd name="connsiteY563" fmla="*/ 1352270 h 6858000"/>
              <a:gd name="connsiteX564" fmla="*/ 321570 w 7472601"/>
              <a:gd name="connsiteY564" fmla="*/ 1861610 h 6858000"/>
              <a:gd name="connsiteX565" fmla="*/ 294281 w 7472601"/>
              <a:gd name="connsiteY565" fmla="*/ 1440658 h 6858000"/>
              <a:gd name="connsiteX566" fmla="*/ 278707 w 7472601"/>
              <a:gd name="connsiteY566" fmla="*/ 1352270 h 6858000"/>
              <a:gd name="connsiteX567" fmla="*/ 1423821 w 7472601"/>
              <a:gd name="connsiteY567" fmla="*/ 1351958 h 6858000"/>
              <a:gd name="connsiteX568" fmla="*/ 1638521 w 7472601"/>
              <a:gd name="connsiteY568" fmla="*/ 1908470 h 6858000"/>
              <a:gd name="connsiteX569" fmla="*/ 1754199 w 7472601"/>
              <a:gd name="connsiteY569" fmla="*/ 2149284 h 6858000"/>
              <a:gd name="connsiteX570" fmla="*/ 1908359 w 7472601"/>
              <a:gd name="connsiteY570" fmla="*/ 2364988 h 6858000"/>
              <a:gd name="connsiteX571" fmla="*/ 1647661 w 7472601"/>
              <a:gd name="connsiteY571" fmla="*/ 1825945 h 6858000"/>
              <a:gd name="connsiteX572" fmla="*/ 1423821 w 7472601"/>
              <a:gd name="connsiteY572" fmla="*/ 1351958 h 6858000"/>
              <a:gd name="connsiteX573" fmla="*/ 1431890 w 7472601"/>
              <a:gd name="connsiteY573" fmla="*/ 1306475 h 6858000"/>
              <a:gd name="connsiteX574" fmla="*/ 1507597 w 7472601"/>
              <a:gd name="connsiteY574" fmla="*/ 1446132 h 6858000"/>
              <a:gd name="connsiteX575" fmla="*/ 1674586 w 7472601"/>
              <a:gd name="connsiteY575" fmla="*/ 1813832 h 6858000"/>
              <a:gd name="connsiteX576" fmla="*/ 1815950 w 7472601"/>
              <a:gd name="connsiteY576" fmla="*/ 2128564 h 6858000"/>
              <a:gd name="connsiteX577" fmla="*/ 1984242 w 7472601"/>
              <a:gd name="connsiteY577" fmla="*/ 2430829 h 6858000"/>
              <a:gd name="connsiteX578" fmla="*/ 2014023 w 7472601"/>
              <a:gd name="connsiteY578" fmla="*/ 2450995 h 6858000"/>
              <a:gd name="connsiteX579" fmla="*/ 1747337 w 7472601"/>
              <a:gd name="connsiteY579" fmla="*/ 1855264 h 6858000"/>
              <a:gd name="connsiteX580" fmla="*/ 1533749 w 7472601"/>
              <a:gd name="connsiteY580" fmla="*/ 1478656 h 6858000"/>
              <a:gd name="connsiteX581" fmla="*/ 1431890 w 7472601"/>
              <a:gd name="connsiteY581" fmla="*/ 1306475 h 6858000"/>
              <a:gd name="connsiteX582" fmla="*/ 5052692 w 7472601"/>
              <a:gd name="connsiteY582" fmla="*/ 1292994 h 6858000"/>
              <a:gd name="connsiteX583" fmla="*/ 5200661 w 7472601"/>
              <a:gd name="connsiteY583" fmla="*/ 1635186 h 6858000"/>
              <a:gd name="connsiteX584" fmla="*/ 5297138 w 7472601"/>
              <a:gd name="connsiteY584" fmla="*/ 1906351 h 6858000"/>
              <a:gd name="connsiteX585" fmla="*/ 5052692 w 7472601"/>
              <a:gd name="connsiteY585" fmla="*/ 1292994 h 6858000"/>
              <a:gd name="connsiteX586" fmla="*/ 5009948 w 7472601"/>
              <a:gd name="connsiteY586" fmla="*/ 1273619 h 6858000"/>
              <a:gd name="connsiteX587" fmla="*/ 5121777 w 7472601"/>
              <a:gd name="connsiteY587" fmla="*/ 1654213 h 6858000"/>
              <a:gd name="connsiteX588" fmla="*/ 5293545 w 7472601"/>
              <a:gd name="connsiteY588" fmla="*/ 2072247 h 6858000"/>
              <a:gd name="connsiteX589" fmla="*/ 5294042 w 7472601"/>
              <a:gd name="connsiteY589" fmla="*/ 2065019 h 6858000"/>
              <a:gd name="connsiteX590" fmla="*/ 5171936 w 7472601"/>
              <a:gd name="connsiteY590" fmla="*/ 1647613 h 6858000"/>
              <a:gd name="connsiteX591" fmla="*/ 5009948 w 7472601"/>
              <a:gd name="connsiteY591" fmla="*/ 1273619 h 6858000"/>
              <a:gd name="connsiteX592" fmla="*/ 655236 w 7472601"/>
              <a:gd name="connsiteY592" fmla="*/ 1268632 h 6858000"/>
              <a:gd name="connsiteX593" fmla="*/ 839521 w 7472601"/>
              <a:gd name="connsiteY593" fmla="*/ 1685315 h 6858000"/>
              <a:gd name="connsiteX594" fmla="*/ 1109416 w 7472601"/>
              <a:gd name="connsiteY594" fmla="*/ 2061663 h 6858000"/>
              <a:gd name="connsiteX595" fmla="*/ 1298300 w 7472601"/>
              <a:gd name="connsiteY595" fmla="*/ 2247742 h 6858000"/>
              <a:gd name="connsiteX596" fmla="*/ 1125871 w 7472601"/>
              <a:gd name="connsiteY596" fmla="*/ 1989513 h 6858000"/>
              <a:gd name="connsiteX597" fmla="*/ 981574 w 7472601"/>
              <a:gd name="connsiteY597" fmla="*/ 1783157 h 6858000"/>
              <a:gd name="connsiteX598" fmla="*/ 922198 w 7472601"/>
              <a:gd name="connsiteY598" fmla="*/ 1677437 h 6858000"/>
              <a:gd name="connsiteX599" fmla="*/ 869293 w 7472601"/>
              <a:gd name="connsiteY599" fmla="*/ 1583214 h 6858000"/>
              <a:gd name="connsiteX600" fmla="*/ 751431 w 7472601"/>
              <a:gd name="connsiteY600" fmla="*/ 1405731 h 6858000"/>
              <a:gd name="connsiteX601" fmla="*/ 655236 w 7472601"/>
              <a:gd name="connsiteY601" fmla="*/ 1268632 h 6858000"/>
              <a:gd name="connsiteX602" fmla="*/ 6516292 w 7472601"/>
              <a:gd name="connsiteY602" fmla="*/ 1263064 h 6858000"/>
              <a:gd name="connsiteX603" fmla="*/ 5736320 w 7472601"/>
              <a:gd name="connsiteY603" fmla="*/ 1501803 h 6858000"/>
              <a:gd name="connsiteX604" fmla="*/ 6516292 w 7472601"/>
              <a:gd name="connsiteY604" fmla="*/ 1263064 h 6858000"/>
              <a:gd name="connsiteX605" fmla="*/ 291466 w 7472601"/>
              <a:gd name="connsiteY605" fmla="*/ 1250369 h 6858000"/>
              <a:gd name="connsiteX606" fmla="*/ 323180 w 7472601"/>
              <a:gd name="connsiteY606" fmla="*/ 1435283 h 6858000"/>
              <a:gd name="connsiteX607" fmla="*/ 349381 w 7472601"/>
              <a:gd name="connsiteY607" fmla="*/ 1875041 h 6858000"/>
              <a:gd name="connsiteX608" fmla="*/ 374363 w 7472601"/>
              <a:gd name="connsiteY608" fmla="*/ 1506494 h 6858000"/>
              <a:gd name="connsiteX609" fmla="*/ 302168 w 7472601"/>
              <a:gd name="connsiteY609" fmla="*/ 1274495 h 6858000"/>
              <a:gd name="connsiteX610" fmla="*/ 291466 w 7472601"/>
              <a:gd name="connsiteY610" fmla="*/ 1250369 h 6858000"/>
              <a:gd name="connsiteX611" fmla="*/ 678222 w 7472601"/>
              <a:gd name="connsiteY611" fmla="*/ 1248670 h 6858000"/>
              <a:gd name="connsiteX612" fmla="*/ 775536 w 7472601"/>
              <a:gd name="connsiteY612" fmla="*/ 1388015 h 6858000"/>
              <a:gd name="connsiteX613" fmla="*/ 894529 w 7472601"/>
              <a:gd name="connsiteY613" fmla="*/ 1567739 h 6858000"/>
              <a:gd name="connsiteX614" fmla="*/ 948000 w 7472601"/>
              <a:gd name="connsiteY614" fmla="*/ 1663088 h 6858000"/>
              <a:gd name="connsiteX615" fmla="*/ 1006812 w 7472601"/>
              <a:gd name="connsiteY615" fmla="*/ 1767683 h 6858000"/>
              <a:gd name="connsiteX616" fmla="*/ 1149133 w 7472601"/>
              <a:gd name="connsiteY616" fmla="*/ 1971513 h 6858000"/>
              <a:gd name="connsiteX617" fmla="*/ 1333952 w 7472601"/>
              <a:gd name="connsiteY617" fmla="*/ 2251620 h 6858000"/>
              <a:gd name="connsiteX618" fmla="*/ 1337329 w 7472601"/>
              <a:gd name="connsiteY618" fmla="*/ 2258350 h 6858000"/>
              <a:gd name="connsiteX619" fmla="*/ 1014726 w 7472601"/>
              <a:gd name="connsiteY619" fmla="*/ 1615556 h 6858000"/>
              <a:gd name="connsiteX620" fmla="*/ 678222 w 7472601"/>
              <a:gd name="connsiteY620" fmla="*/ 1248670 h 6858000"/>
              <a:gd name="connsiteX621" fmla="*/ 6691602 w 7472601"/>
              <a:gd name="connsiteY621" fmla="*/ 1140573 h 6858000"/>
              <a:gd name="connsiteX622" fmla="*/ 6571100 w 7472601"/>
              <a:gd name="connsiteY622" fmla="*/ 1183662 h 6858000"/>
              <a:gd name="connsiteX623" fmla="*/ 6241687 w 7472601"/>
              <a:gd name="connsiteY623" fmla="*/ 1257600 h 6858000"/>
              <a:gd name="connsiteX624" fmla="*/ 5693009 w 7472601"/>
              <a:gd name="connsiteY624" fmla="*/ 1478256 h 6858000"/>
              <a:gd name="connsiteX625" fmla="*/ 6548420 w 7472601"/>
              <a:gd name="connsiteY625" fmla="*/ 1214599 h 6858000"/>
              <a:gd name="connsiteX626" fmla="*/ 6605473 w 7472601"/>
              <a:gd name="connsiteY626" fmla="*/ 1184686 h 6858000"/>
              <a:gd name="connsiteX627" fmla="*/ 6691602 w 7472601"/>
              <a:gd name="connsiteY627" fmla="*/ 1140573 h 6858000"/>
              <a:gd name="connsiteX628" fmla="*/ 4002475 w 7472601"/>
              <a:gd name="connsiteY628" fmla="*/ 1037802 h 6858000"/>
              <a:gd name="connsiteX629" fmla="*/ 4000324 w 7472601"/>
              <a:gd name="connsiteY629" fmla="*/ 1039362 h 6858000"/>
              <a:gd name="connsiteX630" fmla="*/ 4002862 w 7472601"/>
              <a:gd name="connsiteY630" fmla="*/ 1042866 h 6858000"/>
              <a:gd name="connsiteX631" fmla="*/ 4002475 w 7472601"/>
              <a:gd name="connsiteY631" fmla="*/ 1037802 h 6858000"/>
              <a:gd name="connsiteX632" fmla="*/ 506322 w 7472601"/>
              <a:gd name="connsiteY632" fmla="*/ 1020997 h 6858000"/>
              <a:gd name="connsiteX633" fmla="*/ 533068 w 7472601"/>
              <a:gd name="connsiteY633" fmla="*/ 1029409 h 6858000"/>
              <a:gd name="connsiteX634" fmla="*/ 1232525 w 7472601"/>
              <a:gd name="connsiteY634" fmla="*/ 1804675 h 6858000"/>
              <a:gd name="connsiteX635" fmla="*/ 1388858 w 7472601"/>
              <a:gd name="connsiteY635" fmla="*/ 2368011 h 6858000"/>
              <a:gd name="connsiteX636" fmla="*/ 1384098 w 7472601"/>
              <a:gd name="connsiteY636" fmla="*/ 2378125 h 6858000"/>
              <a:gd name="connsiteX637" fmla="*/ 1425393 w 7472601"/>
              <a:gd name="connsiteY637" fmla="*/ 2589124 h 6858000"/>
              <a:gd name="connsiteX638" fmla="*/ 1424001 w 7472601"/>
              <a:gd name="connsiteY638" fmla="*/ 2597541 h 6858000"/>
              <a:gd name="connsiteX639" fmla="*/ 2152729 w 7472601"/>
              <a:gd name="connsiteY639" fmla="*/ 2864487 h 6858000"/>
              <a:gd name="connsiteX640" fmla="*/ 2020609 w 7472601"/>
              <a:gd name="connsiteY640" fmla="*/ 2539671 h 6858000"/>
              <a:gd name="connsiteX641" fmla="*/ 2018920 w 7472601"/>
              <a:gd name="connsiteY641" fmla="*/ 2536309 h 6858000"/>
              <a:gd name="connsiteX642" fmla="*/ 1342441 w 7472601"/>
              <a:gd name="connsiteY642" fmla="*/ 1173017 h 6858000"/>
              <a:gd name="connsiteX643" fmla="*/ 1367925 w 7472601"/>
              <a:gd name="connsiteY643" fmla="*/ 1135648 h 6858000"/>
              <a:gd name="connsiteX644" fmla="*/ 1771401 w 7472601"/>
              <a:gd name="connsiteY644" fmla="*/ 1806673 h 6858000"/>
              <a:gd name="connsiteX645" fmla="*/ 1972385 w 7472601"/>
              <a:gd name="connsiteY645" fmla="*/ 2198735 h 6858000"/>
              <a:gd name="connsiteX646" fmla="*/ 2040892 w 7472601"/>
              <a:gd name="connsiteY646" fmla="*/ 2405205 h 6858000"/>
              <a:gd name="connsiteX647" fmla="*/ 2131689 w 7472601"/>
              <a:gd name="connsiteY647" fmla="*/ 1936926 h 6858000"/>
              <a:gd name="connsiteX648" fmla="*/ 2454820 w 7472601"/>
              <a:gd name="connsiteY648" fmla="*/ 1248808 h 6858000"/>
              <a:gd name="connsiteX649" fmla="*/ 2492512 w 7472601"/>
              <a:gd name="connsiteY649" fmla="*/ 1302920 h 6858000"/>
              <a:gd name="connsiteX650" fmla="*/ 2081216 w 7472601"/>
              <a:gd name="connsiteY650" fmla="*/ 2527513 h 6858000"/>
              <a:gd name="connsiteX651" fmla="*/ 2081211 w 7472601"/>
              <a:gd name="connsiteY651" fmla="*/ 2528916 h 6858000"/>
              <a:gd name="connsiteX652" fmla="*/ 2199067 w 7472601"/>
              <a:gd name="connsiteY652" fmla="*/ 2884061 h 6858000"/>
              <a:gd name="connsiteX653" fmla="*/ 3192586 w 7472601"/>
              <a:gd name="connsiteY653" fmla="*/ 3411496 h 6858000"/>
              <a:gd name="connsiteX654" fmla="*/ 3182620 w 7472601"/>
              <a:gd name="connsiteY654" fmla="*/ 3483279 h 6858000"/>
              <a:gd name="connsiteX655" fmla="*/ 2435119 w 7472601"/>
              <a:gd name="connsiteY655" fmla="*/ 3080173 h 6858000"/>
              <a:gd name="connsiteX656" fmla="*/ 2410152 w 7472601"/>
              <a:gd name="connsiteY656" fmla="*/ 3063751 h 6858000"/>
              <a:gd name="connsiteX657" fmla="*/ 2408099 w 7472601"/>
              <a:gd name="connsiteY657" fmla="*/ 3064403 h 6858000"/>
              <a:gd name="connsiteX658" fmla="*/ 2407218 w 7472601"/>
              <a:gd name="connsiteY658" fmla="*/ 3070324 h 6858000"/>
              <a:gd name="connsiteX659" fmla="*/ 2380138 w 7472601"/>
              <a:gd name="connsiteY659" fmla="*/ 3099341 h 6858000"/>
              <a:gd name="connsiteX660" fmla="*/ 1765923 w 7472601"/>
              <a:gd name="connsiteY660" fmla="*/ 3581043 h 6858000"/>
              <a:gd name="connsiteX661" fmla="*/ 1702258 w 7472601"/>
              <a:gd name="connsiteY661" fmla="*/ 3612286 h 6858000"/>
              <a:gd name="connsiteX662" fmla="*/ 1538370 w 7472601"/>
              <a:gd name="connsiteY662" fmla="*/ 3811804 h 6858000"/>
              <a:gd name="connsiteX663" fmla="*/ 542867 w 7472601"/>
              <a:gd name="connsiteY663" fmla="*/ 4944092 h 6858000"/>
              <a:gd name="connsiteX664" fmla="*/ 515800 w 7472601"/>
              <a:gd name="connsiteY664" fmla="*/ 4862180 h 6858000"/>
              <a:gd name="connsiteX665" fmla="*/ 909145 w 7472601"/>
              <a:gd name="connsiteY665" fmla="*/ 4199225 h 6858000"/>
              <a:gd name="connsiteX666" fmla="*/ 1214067 w 7472601"/>
              <a:gd name="connsiteY666" fmla="*/ 3908561 h 6858000"/>
              <a:gd name="connsiteX667" fmla="*/ 640967 w 7472601"/>
              <a:gd name="connsiteY667" fmla="*/ 4105601 h 6858000"/>
              <a:gd name="connsiteX668" fmla="*/ 112563 w 7472601"/>
              <a:gd name="connsiteY668" fmla="*/ 4396952 h 6858000"/>
              <a:gd name="connsiteX669" fmla="*/ 0 w 7472601"/>
              <a:gd name="connsiteY669" fmla="*/ 4466006 h 6858000"/>
              <a:gd name="connsiteX670" fmla="*/ 0 w 7472601"/>
              <a:gd name="connsiteY670" fmla="*/ 4233763 h 6858000"/>
              <a:gd name="connsiteX671" fmla="*/ 36881 w 7472601"/>
              <a:gd name="connsiteY671" fmla="*/ 4200118 h 6858000"/>
              <a:gd name="connsiteX672" fmla="*/ 910534 w 7472601"/>
              <a:gd name="connsiteY672" fmla="*/ 3629753 h 6858000"/>
              <a:gd name="connsiteX673" fmla="*/ 1578717 w 7472601"/>
              <a:gd name="connsiteY673" fmla="*/ 3575982 h 6858000"/>
              <a:gd name="connsiteX674" fmla="*/ 2338780 w 7472601"/>
              <a:gd name="connsiteY674" fmla="*/ 3033725 h 6858000"/>
              <a:gd name="connsiteX675" fmla="*/ 1807991 w 7472601"/>
              <a:gd name="connsiteY675" fmla="*/ 2807184 h 6858000"/>
              <a:gd name="connsiteX676" fmla="*/ 1416358 w 7472601"/>
              <a:gd name="connsiteY676" fmla="*/ 3112571 h 6858000"/>
              <a:gd name="connsiteX677" fmla="*/ 939066 w 7472601"/>
              <a:gd name="connsiteY677" fmla="*/ 3378798 h 6858000"/>
              <a:gd name="connsiteX678" fmla="*/ 115099 w 7472601"/>
              <a:gd name="connsiteY678" fmla="*/ 3607650 h 6858000"/>
              <a:gd name="connsiteX679" fmla="*/ 97284 w 7472601"/>
              <a:gd name="connsiteY679" fmla="*/ 3520393 h 6858000"/>
              <a:gd name="connsiteX680" fmla="*/ 922050 w 7472601"/>
              <a:gd name="connsiteY680" fmla="*/ 3074867 h 6858000"/>
              <a:gd name="connsiteX681" fmla="*/ 1405265 w 7472601"/>
              <a:gd name="connsiteY681" fmla="*/ 3016319 h 6858000"/>
              <a:gd name="connsiteX682" fmla="*/ 1407512 w 7472601"/>
              <a:gd name="connsiteY682" fmla="*/ 3018001 h 6858000"/>
              <a:gd name="connsiteX683" fmla="*/ 1726266 w 7472601"/>
              <a:gd name="connsiteY683" fmla="*/ 2777274 h 6858000"/>
              <a:gd name="connsiteX684" fmla="*/ 625390 w 7472601"/>
              <a:gd name="connsiteY684" fmla="*/ 2514541 h 6858000"/>
              <a:gd name="connsiteX685" fmla="*/ 619799 w 7472601"/>
              <a:gd name="connsiteY685" fmla="*/ 2527180 h 6858000"/>
              <a:gd name="connsiteX686" fmla="*/ 310030 w 7472601"/>
              <a:gd name="connsiteY686" fmla="*/ 2771818 h 6858000"/>
              <a:gd name="connsiteX687" fmla="*/ 173877 w 7472601"/>
              <a:gd name="connsiteY687" fmla="*/ 2937056 h 6858000"/>
              <a:gd name="connsiteX688" fmla="*/ 77889 w 7472601"/>
              <a:gd name="connsiteY688" fmla="*/ 3138440 h 6858000"/>
              <a:gd name="connsiteX689" fmla="*/ 0 w 7472601"/>
              <a:gd name="connsiteY689" fmla="*/ 3271395 h 6858000"/>
              <a:gd name="connsiteX690" fmla="*/ 0 w 7472601"/>
              <a:gd name="connsiteY690" fmla="*/ 3153002 h 6858000"/>
              <a:gd name="connsiteX691" fmla="*/ 2386 w 7472601"/>
              <a:gd name="connsiteY691" fmla="*/ 3149203 h 6858000"/>
              <a:gd name="connsiteX692" fmla="*/ 89753 w 7472601"/>
              <a:gd name="connsiteY692" fmla="*/ 2987702 h 6858000"/>
              <a:gd name="connsiteX693" fmla="*/ 76869 w 7472601"/>
              <a:gd name="connsiteY693" fmla="*/ 3005404 h 6858000"/>
              <a:gd name="connsiteX694" fmla="*/ 32049 w 7472601"/>
              <a:gd name="connsiteY694" fmla="*/ 3065814 h 6858000"/>
              <a:gd name="connsiteX695" fmla="*/ 0 w 7472601"/>
              <a:gd name="connsiteY695" fmla="*/ 3108744 h 6858000"/>
              <a:gd name="connsiteX696" fmla="*/ 0 w 7472601"/>
              <a:gd name="connsiteY696" fmla="*/ 3058059 h 6858000"/>
              <a:gd name="connsiteX697" fmla="*/ 7610 w 7472601"/>
              <a:gd name="connsiteY697" fmla="*/ 3047889 h 6858000"/>
              <a:gd name="connsiteX698" fmla="*/ 52419 w 7472601"/>
              <a:gd name="connsiteY698" fmla="*/ 2987479 h 6858000"/>
              <a:gd name="connsiteX699" fmla="*/ 59142 w 7472601"/>
              <a:gd name="connsiteY699" fmla="*/ 2978488 h 6858000"/>
              <a:gd name="connsiteX700" fmla="*/ 0 w 7472601"/>
              <a:gd name="connsiteY700" fmla="*/ 3015334 h 6858000"/>
              <a:gd name="connsiteX701" fmla="*/ 0 w 7472601"/>
              <a:gd name="connsiteY701" fmla="*/ 2914286 h 6858000"/>
              <a:gd name="connsiteX702" fmla="*/ 36383 w 7472601"/>
              <a:gd name="connsiteY702" fmla="*/ 2901128 h 6858000"/>
              <a:gd name="connsiteX703" fmla="*/ 156329 w 7472601"/>
              <a:gd name="connsiteY703" fmla="*/ 2840533 h 6858000"/>
              <a:gd name="connsiteX704" fmla="*/ 358355 w 7472601"/>
              <a:gd name="connsiteY704" fmla="*/ 2620471 h 6858000"/>
              <a:gd name="connsiteX705" fmla="*/ 510577 w 7472601"/>
              <a:gd name="connsiteY705" fmla="*/ 2501244 h 6858000"/>
              <a:gd name="connsiteX706" fmla="*/ 211967 w 7472601"/>
              <a:gd name="connsiteY706" fmla="*/ 2479171 h 6858000"/>
              <a:gd name="connsiteX707" fmla="*/ 0 w 7472601"/>
              <a:gd name="connsiteY707" fmla="*/ 2476398 h 6858000"/>
              <a:gd name="connsiteX708" fmla="*/ 0 w 7472601"/>
              <a:gd name="connsiteY708" fmla="*/ 2389189 h 6858000"/>
              <a:gd name="connsiteX709" fmla="*/ 103062 w 7472601"/>
              <a:gd name="connsiteY709" fmla="*/ 2389518 h 6858000"/>
              <a:gd name="connsiteX710" fmla="*/ 510734 w 7472601"/>
              <a:gd name="connsiteY710" fmla="*/ 2416201 h 6858000"/>
              <a:gd name="connsiteX711" fmla="*/ 279257 w 7472601"/>
              <a:gd name="connsiteY711" fmla="*/ 2092102 h 6858000"/>
              <a:gd name="connsiteX712" fmla="*/ 65265 w 7472601"/>
              <a:gd name="connsiteY712" fmla="*/ 2006049 h 6858000"/>
              <a:gd name="connsiteX713" fmla="*/ 0 w 7472601"/>
              <a:gd name="connsiteY713" fmla="*/ 1982532 h 6858000"/>
              <a:gd name="connsiteX714" fmla="*/ 0 w 7472601"/>
              <a:gd name="connsiteY714" fmla="*/ 1912789 h 6858000"/>
              <a:gd name="connsiteX715" fmla="*/ 97460 w 7472601"/>
              <a:gd name="connsiteY715" fmla="*/ 1953725 h 6858000"/>
              <a:gd name="connsiteX716" fmla="*/ 221272 w 7472601"/>
              <a:gd name="connsiteY716" fmla="*/ 1980766 h 6858000"/>
              <a:gd name="connsiteX717" fmla="*/ 116765 w 7472601"/>
              <a:gd name="connsiteY717" fmla="*/ 1911033 h 6858000"/>
              <a:gd name="connsiteX718" fmla="*/ 16405 w 7472601"/>
              <a:gd name="connsiteY718" fmla="*/ 1803412 h 6858000"/>
              <a:gd name="connsiteX719" fmla="*/ 0 w 7472601"/>
              <a:gd name="connsiteY719" fmla="*/ 1784777 h 6858000"/>
              <a:gd name="connsiteX720" fmla="*/ 0 w 7472601"/>
              <a:gd name="connsiteY720" fmla="*/ 1740082 h 6858000"/>
              <a:gd name="connsiteX721" fmla="*/ 39394 w 7472601"/>
              <a:gd name="connsiteY721" fmla="*/ 1784856 h 6858000"/>
              <a:gd name="connsiteX722" fmla="*/ 135813 w 7472601"/>
              <a:gd name="connsiteY722" fmla="*/ 1888838 h 6858000"/>
              <a:gd name="connsiteX723" fmla="*/ 242575 w 7472601"/>
              <a:gd name="connsiteY723" fmla="*/ 1958841 h 6858000"/>
              <a:gd name="connsiteX724" fmla="*/ 82197 w 7472601"/>
              <a:gd name="connsiteY724" fmla="*/ 1754826 h 6858000"/>
              <a:gd name="connsiteX725" fmla="*/ 0 w 7472601"/>
              <a:gd name="connsiteY725" fmla="*/ 1679650 h 6858000"/>
              <a:gd name="connsiteX726" fmla="*/ 0 w 7472601"/>
              <a:gd name="connsiteY726" fmla="*/ 1602463 h 6858000"/>
              <a:gd name="connsiteX727" fmla="*/ 84689 w 7472601"/>
              <a:gd name="connsiteY727" fmla="*/ 1677442 h 6858000"/>
              <a:gd name="connsiteX728" fmla="*/ 298437 w 7472601"/>
              <a:gd name="connsiteY728" fmla="*/ 1968019 h 6858000"/>
              <a:gd name="connsiteX729" fmla="*/ 227269 w 7472601"/>
              <a:gd name="connsiteY729" fmla="*/ 1114064 h 6858000"/>
              <a:gd name="connsiteX730" fmla="*/ 248003 w 7472601"/>
              <a:gd name="connsiteY730" fmla="*/ 1089613 h 6858000"/>
              <a:gd name="connsiteX731" fmla="*/ 427020 w 7472601"/>
              <a:gd name="connsiteY731" fmla="*/ 1619803 h 6858000"/>
              <a:gd name="connsiteX732" fmla="*/ 340345 w 7472601"/>
              <a:gd name="connsiteY732" fmla="*/ 2027739 h 6858000"/>
              <a:gd name="connsiteX733" fmla="*/ 360865 w 7472601"/>
              <a:gd name="connsiteY733" fmla="*/ 2044827 h 6858000"/>
              <a:gd name="connsiteX734" fmla="*/ 560414 w 7472601"/>
              <a:gd name="connsiteY734" fmla="*/ 2421457 h 6858000"/>
              <a:gd name="connsiteX735" fmla="*/ 1359703 w 7472601"/>
              <a:gd name="connsiteY735" fmla="*/ 2578554 h 6858000"/>
              <a:gd name="connsiteX736" fmla="*/ 1359422 w 7472601"/>
              <a:gd name="connsiteY736" fmla="*/ 2577994 h 6858000"/>
              <a:gd name="connsiteX737" fmla="*/ 828701 w 7472601"/>
              <a:gd name="connsiteY737" fmla="*/ 1839520 h 6858000"/>
              <a:gd name="connsiteX738" fmla="*/ 494427 w 7472601"/>
              <a:gd name="connsiteY738" fmla="*/ 1092333 h 6858000"/>
              <a:gd name="connsiteX739" fmla="*/ 506322 w 7472601"/>
              <a:gd name="connsiteY739" fmla="*/ 1020997 h 6858000"/>
              <a:gd name="connsiteX740" fmla="*/ 4570198 w 7472601"/>
              <a:gd name="connsiteY740" fmla="*/ 978081 h 6858000"/>
              <a:gd name="connsiteX741" fmla="*/ 4523691 w 7472601"/>
              <a:gd name="connsiteY741" fmla="*/ 1127776 h 6858000"/>
              <a:gd name="connsiteX742" fmla="*/ 4509875 w 7472601"/>
              <a:gd name="connsiteY742" fmla="*/ 1167552 h 6858000"/>
              <a:gd name="connsiteX743" fmla="*/ 4478168 w 7472601"/>
              <a:gd name="connsiteY743" fmla="*/ 1260735 h 6858000"/>
              <a:gd name="connsiteX744" fmla="*/ 4409309 w 7472601"/>
              <a:gd name="connsiteY744" fmla="*/ 1666996 h 6858000"/>
              <a:gd name="connsiteX745" fmla="*/ 4370031 w 7472601"/>
              <a:gd name="connsiteY745" fmla="*/ 1955666 h 6858000"/>
              <a:gd name="connsiteX746" fmla="*/ 4570198 w 7472601"/>
              <a:gd name="connsiteY746" fmla="*/ 978081 h 6858000"/>
              <a:gd name="connsiteX747" fmla="*/ 4557898 w 7472601"/>
              <a:gd name="connsiteY747" fmla="*/ 900011 h 6858000"/>
              <a:gd name="connsiteX748" fmla="*/ 4344840 w 7472601"/>
              <a:gd name="connsiteY748" fmla="*/ 1922038 h 6858000"/>
              <a:gd name="connsiteX749" fmla="*/ 4378710 w 7472601"/>
              <a:gd name="connsiteY749" fmla="*/ 1665516 h 6858000"/>
              <a:gd name="connsiteX750" fmla="*/ 4448798 w 7472601"/>
              <a:gd name="connsiteY750" fmla="*/ 1253024 h 6858000"/>
              <a:gd name="connsiteX751" fmla="*/ 4480315 w 7472601"/>
              <a:gd name="connsiteY751" fmla="*/ 1158454 h 6858000"/>
              <a:gd name="connsiteX752" fmla="*/ 4494133 w 7472601"/>
              <a:gd name="connsiteY752" fmla="*/ 1118676 h 6858000"/>
              <a:gd name="connsiteX753" fmla="*/ 4557898 w 7472601"/>
              <a:gd name="connsiteY753" fmla="*/ 900011 h 6858000"/>
              <a:gd name="connsiteX754" fmla="*/ 5870151 w 7472601"/>
              <a:gd name="connsiteY754" fmla="*/ 898890 h 6858000"/>
              <a:gd name="connsiteX755" fmla="*/ 5861335 w 7472601"/>
              <a:gd name="connsiteY755" fmla="*/ 899177 h 6858000"/>
              <a:gd name="connsiteX756" fmla="*/ 5843702 w 7472601"/>
              <a:gd name="connsiteY756" fmla="*/ 899748 h 6858000"/>
              <a:gd name="connsiteX757" fmla="*/ 5651107 w 7472601"/>
              <a:gd name="connsiteY757" fmla="*/ 920306 h 6858000"/>
              <a:gd name="connsiteX758" fmla="*/ 5459407 w 7472601"/>
              <a:gd name="connsiteY758" fmla="*/ 940975 h 6858000"/>
              <a:gd name="connsiteX759" fmla="*/ 5374846 w 7472601"/>
              <a:gd name="connsiteY759" fmla="*/ 941988 h 6858000"/>
              <a:gd name="connsiteX760" fmla="*/ 5256105 w 7472601"/>
              <a:gd name="connsiteY760" fmla="*/ 945632 h 6858000"/>
              <a:gd name="connsiteX761" fmla="*/ 5107071 w 7472601"/>
              <a:gd name="connsiteY761" fmla="*/ 969720 h 6858000"/>
              <a:gd name="connsiteX762" fmla="*/ 4998681 w 7472601"/>
              <a:gd name="connsiteY762" fmla="*/ 988771 h 6858000"/>
              <a:gd name="connsiteX763" fmla="*/ 5870151 w 7472601"/>
              <a:gd name="connsiteY763" fmla="*/ 898890 h 6858000"/>
              <a:gd name="connsiteX764" fmla="*/ 5504425 w 7472601"/>
              <a:gd name="connsiteY764" fmla="*/ 848067 h 6858000"/>
              <a:gd name="connsiteX765" fmla="*/ 4968849 w 7472601"/>
              <a:gd name="connsiteY765" fmla="*/ 962318 h 6858000"/>
              <a:gd name="connsiteX766" fmla="*/ 5104039 w 7472601"/>
              <a:gd name="connsiteY766" fmla="*/ 940634 h 6858000"/>
              <a:gd name="connsiteX767" fmla="*/ 5256311 w 7472601"/>
              <a:gd name="connsiteY767" fmla="*/ 916490 h 6858000"/>
              <a:gd name="connsiteX768" fmla="*/ 5377381 w 7472601"/>
              <a:gd name="connsiteY768" fmla="*/ 912671 h 6858000"/>
              <a:gd name="connsiteX769" fmla="*/ 5460148 w 7472601"/>
              <a:gd name="connsiteY769" fmla="*/ 911442 h 6858000"/>
              <a:gd name="connsiteX770" fmla="*/ 5648971 w 7472601"/>
              <a:gd name="connsiteY770" fmla="*/ 891331 h 6858000"/>
              <a:gd name="connsiteX771" fmla="*/ 5844807 w 7472601"/>
              <a:gd name="connsiteY771" fmla="*/ 870718 h 6858000"/>
              <a:gd name="connsiteX772" fmla="*/ 5862975 w 7472601"/>
              <a:gd name="connsiteY772" fmla="*/ 869756 h 6858000"/>
              <a:gd name="connsiteX773" fmla="*/ 5920887 w 7472601"/>
              <a:gd name="connsiteY773" fmla="*/ 865929 h 6858000"/>
              <a:gd name="connsiteX774" fmla="*/ 5504425 w 7472601"/>
              <a:gd name="connsiteY774" fmla="*/ 848067 h 6858000"/>
              <a:gd name="connsiteX775" fmla="*/ 3607114 w 7472601"/>
              <a:gd name="connsiteY775" fmla="*/ 467441 h 6858000"/>
              <a:gd name="connsiteX776" fmla="*/ 3296242 w 7472601"/>
              <a:gd name="connsiteY776" fmla="*/ 807991 h 6858000"/>
              <a:gd name="connsiteX777" fmla="*/ 3174674 w 7472601"/>
              <a:gd name="connsiteY777" fmla="*/ 919759 h 6858000"/>
              <a:gd name="connsiteX778" fmla="*/ 3042978 w 7472601"/>
              <a:gd name="connsiteY778" fmla="*/ 1054894 h 6858000"/>
              <a:gd name="connsiteX779" fmla="*/ 2968914 w 7472601"/>
              <a:gd name="connsiteY779" fmla="*/ 1133756 h 6858000"/>
              <a:gd name="connsiteX780" fmla="*/ 3103823 w 7472601"/>
              <a:gd name="connsiteY780" fmla="*/ 1026814 h 6858000"/>
              <a:gd name="connsiteX781" fmla="*/ 3607114 w 7472601"/>
              <a:gd name="connsiteY781" fmla="*/ 467441 h 6858000"/>
              <a:gd name="connsiteX782" fmla="*/ 3744487 w 7472601"/>
              <a:gd name="connsiteY782" fmla="*/ 383136 h 6858000"/>
              <a:gd name="connsiteX783" fmla="*/ 3970213 w 7472601"/>
              <a:gd name="connsiteY783" fmla="*/ 995559 h 6858000"/>
              <a:gd name="connsiteX784" fmla="*/ 3744487 w 7472601"/>
              <a:gd name="connsiteY784" fmla="*/ 383136 h 6858000"/>
              <a:gd name="connsiteX785" fmla="*/ 3624562 w 7472601"/>
              <a:gd name="connsiteY785" fmla="*/ 367041 h 6858000"/>
              <a:gd name="connsiteX786" fmla="*/ 3489712 w 7472601"/>
              <a:gd name="connsiteY786" fmla="*/ 485386 h 6858000"/>
              <a:gd name="connsiteX787" fmla="*/ 3182994 w 7472601"/>
              <a:gd name="connsiteY787" fmla="*/ 828265 h 6858000"/>
              <a:gd name="connsiteX788" fmla="*/ 2892114 w 7472601"/>
              <a:gd name="connsiteY788" fmla="*/ 1172635 h 6858000"/>
              <a:gd name="connsiteX789" fmla="*/ 3021459 w 7472601"/>
              <a:gd name="connsiteY789" fmla="*/ 1035385 h 6858000"/>
              <a:gd name="connsiteX790" fmla="*/ 3153873 w 7472601"/>
              <a:gd name="connsiteY790" fmla="*/ 898971 h 6858000"/>
              <a:gd name="connsiteX791" fmla="*/ 3276511 w 7472601"/>
              <a:gd name="connsiteY791" fmla="*/ 786423 h 6858000"/>
              <a:gd name="connsiteX792" fmla="*/ 3584154 w 7472601"/>
              <a:gd name="connsiteY792" fmla="*/ 448218 h 6858000"/>
              <a:gd name="connsiteX793" fmla="*/ 3624562 w 7472601"/>
              <a:gd name="connsiteY793" fmla="*/ 367041 h 6858000"/>
              <a:gd name="connsiteX794" fmla="*/ 3766672 w 7472601"/>
              <a:gd name="connsiteY794" fmla="*/ 359429 h 6858000"/>
              <a:gd name="connsiteX795" fmla="*/ 3996338 w 7472601"/>
              <a:gd name="connsiteY795" fmla="*/ 968237 h 6858000"/>
              <a:gd name="connsiteX796" fmla="*/ 3766672 w 7472601"/>
              <a:gd name="connsiteY796" fmla="*/ 359429 h 6858000"/>
              <a:gd name="connsiteX797" fmla="*/ 5805386 w 7472601"/>
              <a:gd name="connsiteY797" fmla="*/ 239240 h 6858000"/>
              <a:gd name="connsiteX798" fmla="*/ 5736947 w 7472601"/>
              <a:gd name="connsiteY798" fmla="*/ 261367 h 6858000"/>
              <a:gd name="connsiteX799" fmla="*/ 5427012 w 7472601"/>
              <a:gd name="connsiteY799" fmla="*/ 311272 h 6858000"/>
              <a:gd name="connsiteX800" fmla="*/ 5147818 w 7472601"/>
              <a:gd name="connsiteY800" fmla="*/ 322112 h 6858000"/>
              <a:gd name="connsiteX801" fmla="*/ 5060854 w 7472601"/>
              <a:gd name="connsiteY801" fmla="*/ 311882 h 6858000"/>
              <a:gd name="connsiteX802" fmla="*/ 4945989 w 7472601"/>
              <a:gd name="connsiteY802" fmla="*/ 300516 h 6858000"/>
              <a:gd name="connsiteX803" fmla="*/ 5410479 w 7472601"/>
              <a:gd name="connsiteY803" fmla="*/ 348434 h 6858000"/>
              <a:gd name="connsiteX804" fmla="*/ 5805386 w 7472601"/>
              <a:gd name="connsiteY804" fmla="*/ 239240 h 6858000"/>
              <a:gd name="connsiteX805" fmla="*/ 5905192 w 7472601"/>
              <a:gd name="connsiteY805" fmla="*/ 163079 h 6858000"/>
              <a:gd name="connsiteX806" fmla="*/ 5865655 w 7472601"/>
              <a:gd name="connsiteY806" fmla="*/ 171901 h 6858000"/>
              <a:gd name="connsiteX807" fmla="*/ 5259740 w 7472601"/>
              <a:gd name="connsiteY807" fmla="*/ 257013 h 6858000"/>
              <a:gd name="connsiteX808" fmla="*/ 5208466 w 7472601"/>
              <a:gd name="connsiteY808" fmla="*/ 257550 h 6858000"/>
              <a:gd name="connsiteX809" fmla="*/ 4980204 w 7472601"/>
              <a:gd name="connsiteY809" fmla="*/ 271903 h 6858000"/>
              <a:gd name="connsiteX810" fmla="*/ 5068068 w 7472601"/>
              <a:gd name="connsiteY810" fmla="*/ 282244 h 6858000"/>
              <a:gd name="connsiteX811" fmla="*/ 5153231 w 7472601"/>
              <a:gd name="connsiteY811" fmla="*/ 292240 h 6858000"/>
              <a:gd name="connsiteX812" fmla="*/ 5426491 w 7472601"/>
              <a:gd name="connsiteY812" fmla="*/ 281128 h 6858000"/>
              <a:gd name="connsiteX813" fmla="*/ 5731212 w 7472601"/>
              <a:gd name="connsiteY813" fmla="*/ 231951 h 6858000"/>
              <a:gd name="connsiteX814" fmla="*/ 5905192 w 7472601"/>
              <a:gd name="connsiteY814" fmla="*/ 163079 h 6858000"/>
              <a:gd name="connsiteX815" fmla="*/ 5944437 w 7472601"/>
              <a:gd name="connsiteY815" fmla="*/ 113829 h 6858000"/>
              <a:gd name="connsiteX816" fmla="*/ 5825032 w 7472601"/>
              <a:gd name="connsiteY816" fmla="*/ 146405 h 6858000"/>
              <a:gd name="connsiteX817" fmla="*/ 4955599 w 7472601"/>
              <a:gd name="connsiteY817" fmla="*/ 247008 h 6858000"/>
              <a:gd name="connsiteX818" fmla="*/ 5210104 w 7472601"/>
              <a:gd name="connsiteY818" fmla="*/ 228123 h 6858000"/>
              <a:gd name="connsiteX819" fmla="*/ 5261015 w 7472601"/>
              <a:gd name="connsiteY819" fmla="*/ 227087 h 6858000"/>
              <a:gd name="connsiteX820" fmla="*/ 5861181 w 7472601"/>
              <a:gd name="connsiteY820" fmla="*/ 143093 h 6858000"/>
              <a:gd name="connsiteX821" fmla="*/ 5961252 w 7472601"/>
              <a:gd name="connsiteY821" fmla="*/ 114820 h 6858000"/>
              <a:gd name="connsiteX822" fmla="*/ 5944437 w 7472601"/>
              <a:gd name="connsiteY822" fmla="*/ 113829 h 6858000"/>
              <a:gd name="connsiteX823" fmla="*/ 3882765 w 7472601"/>
              <a:gd name="connsiteY823" fmla="*/ 0 h 6858000"/>
              <a:gd name="connsiteX824" fmla="*/ 3995099 w 7472601"/>
              <a:gd name="connsiteY824" fmla="*/ 0 h 6858000"/>
              <a:gd name="connsiteX825" fmla="*/ 4163818 w 7472601"/>
              <a:gd name="connsiteY825" fmla="*/ 234104 h 6858000"/>
              <a:gd name="connsiteX826" fmla="*/ 4172099 w 7472601"/>
              <a:gd name="connsiteY826" fmla="*/ 234207 h 6858000"/>
              <a:gd name="connsiteX827" fmla="*/ 4784282 w 7472601"/>
              <a:gd name="connsiteY827" fmla="*/ 276561 h 6858000"/>
              <a:gd name="connsiteX828" fmla="*/ 4801687 w 7472601"/>
              <a:gd name="connsiteY828" fmla="*/ 267764 h 6858000"/>
              <a:gd name="connsiteX829" fmla="*/ 6082788 w 7472601"/>
              <a:gd name="connsiteY829" fmla="*/ 64119 h 6858000"/>
              <a:gd name="connsiteX830" fmla="*/ 6099442 w 7472601"/>
              <a:gd name="connsiteY830" fmla="*/ 82568 h 6858000"/>
              <a:gd name="connsiteX831" fmla="*/ 4804137 w 7472601"/>
              <a:gd name="connsiteY831" fmla="*/ 320931 h 6858000"/>
              <a:gd name="connsiteX832" fmla="*/ 4227047 w 7472601"/>
              <a:gd name="connsiteY832" fmla="*/ 313415 h 6858000"/>
              <a:gd name="connsiteX833" fmla="*/ 4346041 w 7472601"/>
              <a:gd name="connsiteY833" fmla="*/ 456086 h 6858000"/>
              <a:gd name="connsiteX834" fmla="*/ 4870967 w 7472601"/>
              <a:gd name="connsiteY834" fmla="*/ 963061 h 6858000"/>
              <a:gd name="connsiteX835" fmla="*/ 4889647 w 7472601"/>
              <a:gd name="connsiteY835" fmla="*/ 957147 h 6858000"/>
              <a:gd name="connsiteX836" fmla="*/ 5422504 w 7472601"/>
              <a:gd name="connsiteY836" fmla="*/ 805191 h 6858000"/>
              <a:gd name="connsiteX837" fmla="*/ 6087656 w 7472601"/>
              <a:gd name="connsiteY837" fmla="*/ 826703 h 6858000"/>
              <a:gd name="connsiteX838" fmla="*/ 6058717 w 7472601"/>
              <a:gd name="connsiteY838" fmla="*/ 865992 h 6858000"/>
              <a:gd name="connsiteX839" fmla="*/ 4974153 w 7472601"/>
              <a:gd name="connsiteY839" fmla="*/ 1045456 h 6858000"/>
              <a:gd name="connsiteX840" fmla="*/ 5627835 w 7472601"/>
              <a:gd name="connsiteY840" fmla="*/ 1472077 h 6858000"/>
              <a:gd name="connsiteX841" fmla="*/ 5629817 w 7472601"/>
              <a:gd name="connsiteY841" fmla="*/ 1471412 h 6858000"/>
              <a:gd name="connsiteX842" fmla="*/ 5634124 w 7472601"/>
              <a:gd name="connsiteY842" fmla="*/ 1470572 h 6858000"/>
              <a:gd name="connsiteX843" fmla="*/ 5755832 w 7472601"/>
              <a:gd name="connsiteY843" fmla="*/ 1383886 h 6858000"/>
              <a:gd name="connsiteX844" fmla="*/ 6014186 w 7472601"/>
              <a:gd name="connsiteY844" fmla="*/ 1279799 h 6858000"/>
              <a:gd name="connsiteX845" fmla="*/ 6901619 w 7472601"/>
              <a:gd name="connsiteY845" fmla="*/ 1047874 h 6858000"/>
              <a:gd name="connsiteX846" fmla="*/ 6931566 w 7472601"/>
              <a:gd name="connsiteY846" fmla="*/ 1062034 h 6858000"/>
              <a:gd name="connsiteX847" fmla="*/ 5790982 w 7472601"/>
              <a:gd name="connsiteY847" fmla="*/ 1561380 h 6858000"/>
              <a:gd name="connsiteX848" fmla="*/ 6188971 w 7472601"/>
              <a:gd name="connsiteY848" fmla="*/ 1755168 h 6858000"/>
              <a:gd name="connsiteX849" fmla="*/ 6202446 w 7472601"/>
              <a:gd name="connsiteY849" fmla="*/ 1752268 h 6858000"/>
              <a:gd name="connsiteX850" fmla="*/ 7179560 w 7472601"/>
              <a:gd name="connsiteY850" fmla="*/ 1467551 h 6858000"/>
              <a:gd name="connsiteX851" fmla="*/ 7158730 w 7472601"/>
              <a:gd name="connsiteY851" fmla="*/ 1507835 h 6858000"/>
              <a:gd name="connsiteX852" fmla="*/ 6326959 w 7472601"/>
              <a:gd name="connsiteY852" fmla="*/ 1817686 h 6858000"/>
              <a:gd name="connsiteX853" fmla="*/ 6537433 w 7472601"/>
              <a:gd name="connsiteY853" fmla="*/ 1907790 h 6858000"/>
              <a:gd name="connsiteX854" fmla="*/ 6550221 w 7472601"/>
              <a:gd name="connsiteY854" fmla="*/ 1910729 h 6858000"/>
              <a:gd name="connsiteX855" fmla="*/ 6964438 w 7472601"/>
              <a:gd name="connsiteY855" fmla="*/ 2209505 h 6858000"/>
              <a:gd name="connsiteX856" fmla="*/ 7367862 w 7472601"/>
              <a:gd name="connsiteY856" fmla="*/ 2806833 h 6858000"/>
              <a:gd name="connsiteX857" fmla="*/ 7364329 w 7472601"/>
              <a:gd name="connsiteY857" fmla="*/ 2826907 h 6858000"/>
              <a:gd name="connsiteX858" fmla="*/ 7290545 w 7472601"/>
              <a:gd name="connsiteY858" fmla="*/ 2850663 h 6858000"/>
              <a:gd name="connsiteX859" fmla="*/ 6472036 w 7472601"/>
              <a:gd name="connsiteY859" fmla="*/ 1959003 h 6858000"/>
              <a:gd name="connsiteX860" fmla="*/ 5792897 w 7472601"/>
              <a:gd name="connsiteY860" fmla="*/ 1647747 h 6858000"/>
              <a:gd name="connsiteX861" fmla="*/ 5842751 w 7472601"/>
              <a:gd name="connsiteY861" fmla="*/ 1816112 h 6858000"/>
              <a:gd name="connsiteX862" fmla="*/ 5847424 w 7472601"/>
              <a:gd name="connsiteY862" fmla="*/ 1815776 h 6858000"/>
              <a:gd name="connsiteX863" fmla="*/ 6399821 w 7472601"/>
              <a:gd name="connsiteY863" fmla="*/ 2344799 h 6858000"/>
              <a:gd name="connsiteX864" fmla="*/ 6323232 w 7472601"/>
              <a:gd name="connsiteY864" fmla="*/ 2389634 h 6858000"/>
              <a:gd name="connsiteX865" fmla="*/ 5942958 w 7472601"/>
              <a:gd name="connsiteY865" fmla="*/ 2077708 h 6858000"/>
              <a:gd name="connsiteX866" fmla="*/ 5921559 w 7472601"/>
              <a:gd name="connsiteY866" fmla="*/ 2378596 h 6858000"/>
              <a:gd name="connsiteX867" fmla="*/ 5817651 w 7472601"/>
              <a:gd name="connsiteY867" fmla="*/ 3023919 h 6858000"/>
              <a:gd name="connsiteX868" fmla="*/ 5729634 w 7472601"/>
              <a:gd name="connsiteY868" fmla="*/ 3051849 h 6858000"/>
              <a:gd name="connsiteX869" fmla="*/ 5611018 w 7472601"/>
              <a:gd name="connsiteY869" fmla="*/ 2316769 h 6858000"/>
              <a:gd name="connsiteX870" fmla="*/ 5687608 w 7472601"/>
              <a:gd name="connsiteY870" fmla="*/ 2039972 h 6858000"/>
              <a:gd name="connsiteX871" fmla="*/ 5657554 w 7472601"/>
              <a:gd name="connsiteY871" fmla="*/ 1576445 h 6858000"/>
              <a:gd name="connsiteX872" fmla="*/ 5150475 w 7472601"/>
              <a:gd name="connsiteY872" fmla="*/ 1274012 h 6858000"/>
              <a:gd name="connsiteX873" fmla="*/ 5349142 w 7472601"/>
              <a:gd name="connsiteY873" fmla="*/ 2204405 h 6858000"/>
              <a:gd name="connsiteX874" fmla="*/ 5262214 w 7472601"/>
              <a:gd name="connsiteY874" fmla="*/ 2233836 h 6858000"/>
              <a:gd name="connsiteX875" fmla="*/ 4981539 w 7472601"/>
              <a:gd name="connsiteY875" fmla="*/ 1542201 h 6858000"/>
              <a:gd name="connsiteX876" fmla="*/ 4958461 w 7472601"/>
              <a:gd name="connsiteY876" fmla="*/ 1136957 h 6858000"/>
              <a:gd name="connsiteX877" fmla="*/ 4655015 w 7472601"/>
              <a:gd name="connsiteY877" fmla="*/ 891426 h 6858000"/>
              <a:gd name="connsiteX878" fmla="*/ 4348002 w 7472601"/>
              <a:gd name="connsiteY878" fmla="*/ 2205895 h 6858000"/>
              <a:gd name="connsiteX879" fmla="*/ 4262250 w 7472601"/>
              <a:gd name="connsiteY879" fmla="*/ 2219972 h 6858000"/>
              <a:gd name="connsiteX880" fmla="*/ 4550611 w 7472601"/>
              <a:gd name="connsiteY880" fmla="*/ 817540 h 6858000"/>
              <a:gd name="connsiteX881" fmla="*/ 4564418 w 7472601"/>
              <a:gd name="connsiteY881" fmla="*/ 808293 h 6858000"/>
              <a:gd name="connsiteX882" fmla="*/ 4266388 w 7472601"/>
              <a:gd name="connsiteY882" fmla="*/ 500083 h 6858000"/>
              <a:gd name="connsiteX883" fmla="*/ 4032842 w 7472601"/>
              <a:gd name="connsiteY883" fmla="*/ 211809 h 6858000"/>
              <a:gd name="connsiteX884" fmla="*/ 3882765 w 7472601"/>
              <a:gd name="connsiteY884" fmla="*/ 0 h 6858000"/>
              <a:gd name="connsiteX885" fmla="*/ 3721337 w 7472601"/>
              <a:gd name="connsiteY885" fmla="*/ 0 h 6858000"/>
              <a:gd name="connsiteX886" fmla="*/ 3797544 w 7472601"/>
              <a:gd name="connsiteY886" fmla="*/ 0 h 6858000"/>
              <a:gd name="connsiteX887" fmla="*/ 3775734 w 7472601"/>
              <a:gd name="connsiteY887" fmla="*/ 95131 h 6858000"/>
              <a:gd name="connsiteX888" fmla="*/ 3724807 w 7472601"/>
              <a:gd name="connsiteY888" fmla="*/ 272257 h 6858000"/>
              <a:gd name="connsiteX889" fmla="*/ 3726844 w 7472601"/>
              <a:gd name="connsiteY889" fmla="*/ 282988 h 6858000"/>
              <a:gd name="connsiteX890" fmla="*/ 3742664 w 7472601"/>
              <a:gd name="connsiteY890" fmla="*/ 279918 h 6858000"/>
              <a:gd name="connsiteX891" fmla="*/ 4103910 w 7472601"/>
              <a:gd name="connsiteY891" fmla="*/ 1161917 h 6858000"/>
              <a:gd name="connsiteX892" fmla="*/ 4020269 w 7472601"/>
              <a:gd name="connsiteY892" fmla="*/ 1200406 h 6858000"/>
              <a:gd name="connsiteX893" fmla="*/ 3674882 w 7472601"/>
              <a:gd name="connsiteY893" fmla="*/ 488524 h 6858000"/>
              <a:gd name="connsiteX894" fmla="*/ 3132682 w 7472601"/>
              <a:gd name="connsiteY894" fmla="*/ 1072284 h 6858000"/>
              <a:gd name="connsiteX895" fmla="*/ 2716346 w 7472601"/>
              <a:gd name="connsiteY895" fmla="*/ 1276376 h 6858000"/>
              <a:gd name="connsiteX896" fmla="*/ 2716772 w 7472601"/>
              <a:gd name="connsiteY896" fmla="*/ 1255462 h 6858000"/>
              <a:gd name="connsiteX897" fmla="*/ 3471096 w 7472601"/>
              <a:gd name="connsiteY897" fmla="*/ 437072 h 6858000"/>
              <a:gd name="connsiteX898" fmla="*/ 3639057 w 7472601"/>
              <a:gd name="connsiteY898" fmla="*/ 286334 h 6858000"/>
              <a:gd name="connsiteX899" fmla="*/ 3640309 w 7472601"/>
              <a:gd name="connsiteY899" fmla="*/ 284664 h 6858000"/>
              <a:gd name="connsiteX900" fmla="*/ 3646022 w 7472601"/>
              <a:gd name="connsiteY900" fmla="*/ 276711 h 6858000"/>
              <a:gd name="connsiteX901" fmla="*/ 3707943 w 7472601"/>
              <a:gd name="connsiteY901" fmla="*/ 65958 h 6858000"/>
              <a:gd name="connsiteX902" fmla="*/ 3721337 w 7472601"/>
              <a:gd name="connsiteY902" fmla="*/ 0 h 6858000"/>
              <a:gd name="connsiteX903" fmla="*/ 2867960 w 7472601"/>
              <a:gd name="connsiteY903" fmla="*/ 0 h 6858000"/>
              <a:gd name="connsiteX904" fmla="*/ 2926351 w 7472601"/>
              <a:gd name="connsiteY904" fmla="*/ 0 h 6858000"/>
              <a:gd name="connsiteX905" fmla="*/ 2902823 w 7472601"/>
              <a:gd name="connsiteY905" fmla="*/ 262929 h 6858000"/>
              <a:gd name="connsiteX906" fmla="*/ 2940663 w 7472601"/>
              <a:gd name="connsiteY906" fmla="*/ 140884 h 6858000"/>
              <a:gd name="connsiteX907" fmla="*/ 2947039 w 7472601"/>
              <a:gd name="connsiteY907" fmla="*/ 122524 h 6858000"/>
              <a:gd name="connsiteX908" fmla="*/ 2984316 w 7472601"/>
              <a:gd name="connsiteY908" fmla="*/ 0 h 6858000"/>
              <a:gd name="connsiteX909" fmla="*/ 3016114 w 7472601"/>
              <a:gd name="connsiteY909" fmla="*/ 0 h 6858000"/>
              <a:gd name="connsiteX910" fmla="*/ 2979949 w 7472601"/>
              <a:gd name="connsiteY910" fmla="*/ 119274 h 6858000"/>
              <a:gd name="connsiteX911" fmla="*/ 3023879 w 7472601"/>
              <a:gd name="connsiteY911" fmla="*/ 0 h 6858000"/>
              <a:gd name="connsiteX912" fmla="*/ 3105400 w 7472601"/>
              <a:gd name="connsiteY912" fmla="*/ 0 h 6858000"/>
              <a:gd name="connsiteX913" fmla="*/ 3094669 w 7472601"/>
              <a:gd name="connsiteY913" fmla="*/ 30308 h 6858000"/>
              <a:gd name="connsiteX914" fmla="*/ 2901945 w 7472601"/>
              <a:gd name="connsiteY914" fmla="*/ 466538 h 6858000"/>
              <a:gd name="connsiteX915" fmla="*/ 2815209 w 7472601"/>
              <a:gd name="connsiteY915" fmla="*/ 497361 h 6858000"/>
              <a:gd name="connsiteX916" fmla="*/ 2844845 w 7472601"/>
              <a:gd name="connsiteY916" fmla="*/ 127638 h 6858000"/>
              <a:gd name="connsiteX917" fmla="*/ 2867960 w 7472601"/>
              <a:gd name="connsiteY917" fmla="*/ 0 h 6858000"/>
              <a:gd name="connsiteX918" fmla="*/ 1057230 w 7472601"/>
              <a:gd name="connsiteY918" fmla="*/ 0 h 6858000"/>
              <a:gd name="connsiteX919" fmla="*/ 1111003 w 7472601"/>
              <a:gd name="connsiteY919" fmla="*/ 0 h 6858000"/>
              <a:gd name="connsiteX920" fmla="*/ 1125553 w 7472601"/>
              <a:gd name="connsiteY920" fmla="*/ 52588 h 6858000"/>
              <a:gd name="connsiteX921" fmla="*/ 1304276 w 7472601"/>
              <a:gd name="connsiteY921" fmla="*/ 476275 h 6858000"/>
              <a:gd name="connsiteX922" fmla="*/ 1492066 w 7472601"/>
              <a:gd name="connsiteY922" fmla="*/ 886333 h 6858000"/>
              <a:gd name="connsiteX923" fmla="*/ 1423698 w 7472601"/>
              <a:gd name="connsiteY923" fmla="*/ 710817 h 6858000"/>
              <a:gd name="connsiteX924" fmla="*/ 1357609 w 7472601"/>
              <a:gd name="connsiteY924" fmla="*/ 532892 h 6858000"/>
              <a:gd name="connsiteX925" fmla="*/ 1309550 w 7472601"/>
              <a:gd name="connsiteY925" fmla="*/ 374031 h 6858000"/>
              <a:gd name="connsiteX926" fmla="*/ 1193673 w 7472601"/>
              <a:gd name="connsiteY926" fmla="*/ 49533 h 6858000"/>
              <a:gd name="connsiteX927" fmla="*/ 1164391 w 7472601"/>
              <a:gd name="connsiteY927" fmla="*/ 0 h 6858000"/>
              <a:gd name="connsiteX928" fmla="*/ 1200666 w 7472601"/>
              <a:gd name="connsiteY928" fmla="*/ 0 h 6858000"/>
              <a:gd name="connsiteX929" fmla="*/ 1223408 w 7472601"/>
              <a:gd name="connsiteY929" fmla="*/ 38996 h 6858000"/>
              <a:gd name="connsiteX930" fmla="*/ 1339635 w 7472601"/>
              <a:gd name="connsiteY930" fmla="*/ 365517 h 6858000"/>
              <a:gd name="connsiteX931" fmla="*/ 1387469 w 7472601"/>
              <a:gd name="connsiteY931" fmla="*/ 523079 h 6858000"/>
              <a:gd name="connsiteX932" fmla="*/ 1452685 w 7472601"/>
              <a:gd name="connsiteY932" fmla="*/ 699806 h 6858000"/>
              <a:gd name="connsiteX933" fmla="*/ 1492092 w 7472601"/>
              <a:gd name="connsiteY933" fmla="*/ 800424 h 6858000"/>
              <a:gd name="connsiteX934" fmla="*/ 1455302 w 7472601"/>
              <a:gd name="connsiteY934" fmla="*/ 632913 h 6858000"/>
              <a:gd name="connsiteX935" fmla="*/ 1222336 w 7472601"/>
              <a:gd name="connsiteY935" fmla="*/ 9480 h 6858000"/>
              <a:gd name="connsiteX936" fmla="*/ 1214634 w 7472601"/>
              <a:gd name="connsiteY936" fmla="*/ 0 h 6858000"/>
              <a:gd name="connsiteX937" fmla="*/ 1289827 w 7472601"/>
              <a:gd name="connsiteY937" fmla="*/ 0 h 6858000"/>
              <a:gd name="connsiteX938" fmla="*/ 1321076 w 7472601"/>
              <a:gd name="connsiteY938" fmla="*/ 59722 h 6858000"/>
              <a:gd name="connsiteX939" fmla="*/ 1512579 w 7472601"/>
              <a:gd name="connsiteY939" fmla="*/ 626441 h 6858000"/>
              <a:gd name="connsiteX940" fmla="*/ 1506076 w 7472601"/>
              <a:gd name="connsiteY940" fmla="*/ 1089289 h 6858000"/>
              <a:gd name="connsiteX941" fmla="*/ 1486346 w 7472601"/>
              <a:gd name="connsiteY941" fmla="*/ 1079919 h 6858000"/>
              <a:gd name="connsiteX942" fmla="*/ 1070511 w 7472601"/>
              <a:gd name="connsiteY942" fmla="*/ 48609 h 6858000"/>
              <a:gd name="connsiteX943" fmla="*/ 1057230 w 7472601"/>
              <a:gd name="connsiteY943" fmla="*/ 0 h 6858000"/>
              <a:gd name="connsiteX944" fmla="*/ 43151 w 7472601"/>
              <a:gd name="connsiteY944" fmla="*/ 0 h 6858000"/>
              <a:gd name="connsiteX945" fmla="*/ 95283 w 7472601"/>
              <a:gd name="connsiteY945" fmla="*/ 0 h 6858000"/>
              <a:gd name="connsiteX946" fmla="*/ 300708 w 7472601"/>
              <a:gd name="connsiteY946" fmla="*/ 154571 h 6858000"/>
              <a:gd name="connsiteX947" fmla="*/ 530414 w 7472601"/>
              <a:gd name="connsiteY947" fmla="*/ 354673 h 6858000"/>
              <a:gd name="connsiteX948" fmla="*/ 333785 w 7472601"/>
              <a:gd name="connsiteY948" fmla="*/ 161564 h 6858000"/>
              <a:gd name="connsiteX949" fmla="*/ 147005 w 7472601"/>
              <a:gd name="connsiteY949" fmla="*/ 0 h 6858000"/>
              <a:gd name="connsiteX950" fmla="*/ 272509 w 7472601"/>
              <a:gd name="connsiteY950" fmla="*/ 0 h 6858000"/>
              <a:gd name="connsiteX951" fmla="*/ 326276 w 7472601"/>
              <a:gd name="connsiteY951" fmla="*/ 45847 h 6858000"/>
              <a:gd name="connsiteX952" fmla="*/ 823759 w 7472601"/>
              <a:gd name="connsiteY952" fmla="*/ 574145 h 6858000"/>
              <a:gd name="connsiteX953" fmla="*/ 811254 w 7472601"/>
              <a:gd name="connsiteY953" fmla="*/ 665546 h 6858000"/>
              <a:gd name="connsiteX954" fmla="*/ 154042 w 7472601"/>
              <a:gd name="connsiteY954" fmla="*/ 261522 h 6858000"/>
              <a:gd name="connsiteX955" fmla="*/ 13550 w 7472601"/>
              <a:gd name="connsiteY955" fmla="*/ 158423 h 6858000"/>
              <a:gd name="connsiteX956" fmla="*/ 0 w 7472601"/>
              <a:gd name="connsiteY956" fmla="*/ 146618 h 6858000"/>
              <a:gd name="connsiteX957" fmla="*/ 0 w 7472601"/>
              <a:gd name="connsiteY957" fmla="*/ 59161 h 6858000"/>
              <a:gd name="connsiteX958" fmla="*/ 45427 w 7472601"/>
              <a:gd name="connsiteY958" fmla="*/ 101078 h 6858000"/>
              <a:gd name="connsiteX959" fmla="*/ 630103 w 7472601"/>
              <a:gd name="connsiteY959" fmla="*/ 485885 h 6858000"/>
              <a:gd name="connsiteX960" fmla="*/ 532040 w 7472601"/>
              <a:gd name="connsiteY960" fmla="*/ 399359 h 6858000"/>
              <a:gd name="connsiteX961" fmla="*/ 517618 w 7472601"/>
              <a:gd name="connsiteY961" fmla="*/ 385726 h 6858000"/>
              <a:gd name="connsiteX962" fmla="*/ 285074 w 7472601"/>
              <a:gd name="connsiteY962" fmla="*/ 182755 h 6858000"/>
              <a:gd name="connsiteX963" fmla="*/ 43151 w 7472601"/>
              <a:gd name="connsiteY963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03637 w 7472601"/>
              <a:gd name="connsiteY79" fmla="*/ 6083957 h 6858000"/>
              <a:gd name="connsiteX80" fmla="*/ 7448321 w 7472601"/>
              <a:gd name="connsiteY80" fmla="*/ 6190991 h 6858000"/>
              <a:gd name="connsiteX81" fmla="*/ 7467600 w 7472601"/>
              <a:gd name="connsiteY81" fmla="*/ 6221686 h 6858000"/>
              <a:gd name="connsiteX82" fmla="*/ 7467600 w 7472601"/>
              <a:gd name="connsiteY82" fmla="*/ 6334256 h 6858000"/>
              <a:gd name="connsiteX83" fmla="*/ 7454976 w 7472601"/>
              <a:gd name="connsiteY83" fmla="*/ 6318297 h 6858000"/>
              <a:gd name="connsiteX84" fmla="*/ 1456157 w 7472601"/>
              <a:gd name="connsiteY84" fmla="*/ 5371404 h 6858000"/>
              <a:gd name="connsiteX85" fmla="*/ 1244432 w 7472601"/>
              <a:gd name="connsiteY85" fmla="*/ 5385601 h 6858000"/>
              <a:gd name="connsiteX86" fmla="*/ 973990 w 7472601"/>
              <a:gd name="connsiteY86" fmla="*/ 5424940 h 6858000"/>
              <a:gd name="connsiteX87" fmla="*/ 1103809 w 7472601"/>
              <a:gd name="connsiteY87" fmla="*/ 5433720 h 6858000"/>
              <a:gd name="connsiteX88" fmla="*/ 1123454 w 7472601"/>
              <a:gd name="connsiteY88" fmla="*/ 5435727 h 6858000"/>
              <a:gd name="connsiteX89" fmla="*/ 1737017 w 7472601"/>
              <a:gd name="connsiteY89" fmla="*/ 5452183 h 6858000"/>
              <a:gd name="connsiteX90" fmla="*/ 1824397 w 7472601"/>
              <a:gd name="connsiteY90" fmla="*/ 5447757 h 6858000"/>
              <a:gd name="connsiteX91" fmla="*/ 2070059 w 7472601"/>
              <a:gd name="connsiteY91" fmla="*/ 5441660 h 6858000"/>
              <a:gd name="connsiteX92" fmla="*/ 1456157 w 7472601"/>
              <a:gd name="connsiteY92" fmla="*/ 5371404 h 6858000"/>
              <a:gd name="connsiteX93" fmla="*/ 4988186 w 7472601"/>
              <a:gd name="connsiteY93" fmla="*/ 5216467 h 6858000"/>
              <a:gd name="connsiteX94" fmla="*/ 4777334 w 7472601"/>
              <a:gd name="connsiteY94" fmla="*/ 5406072 h 6858000"/>
              <a:gd name="connsiteX95" fmla="*/ 4718341 w 7472601"/>
              <a:gd name="connsiteY95" fmla="*/ 5468043 h 6858000"/>
              <a:gd name="connsiteX96" fmla="*/ 4604655 w 7472601"/>
              <a:gd name="connsiteY96" fmla="*/ 5583434 h 6858000"/>
              <a:gd name="connsiteX97" fmla="*/ 4565074 w 7472601"/>
              <a:gd name="connsiteY97" fmla="*/ 5618550 h 6858000"/>
              <a:gd name="connsiteX98" fmla="*/ 4988186 w 7472601"/>
              <a:gd name="connsiteY98" fmla="*/ 5216467 h 6858000"/>
              <a:gd name="connsiteX99" fmla="*/ 4978032 w 7472601"/>
              <a:gd name="connsiteY99" fmla="*/ 5183809 h 6858000"/>
              <a:gd name="connsiteX100" fmla="*/ 4463413 w 7472601"/>
              <a:gd name="connsiteY100" fmla="*/ 5615162 h 6858000"/>
              <a:gd name="connsiteX101" fmla="*/ 4358134 w 7472601"/>
              <a:gd name="connsiteY101" fmla="*/ 5742791 h 6858000"/>
              <a:gd name="connsiteX102" fmla="*/ 4376219 w 7472601"/>
              <a:gd name="connsiteY102" fmla="*/ 5729027 h 6858000"/>
              <a:gd name="connsiteX103" fmla="*/ 4582340 w 7472601"/>
              <a:gd name="connsiteY103" fmla="*/ 5561037 h 6858000"/>
              <a:gd name="connsiteX104" fmla="*/ 4694684 w 7472601"/>
              <a:gd name="connsiteY104" fmla="*/ 5447098 h 6858000"/>
              <a:gd name="connsiteX105" fmla="*/ 4754123 w 7472601"/>
              <a:gd name="connsiteY105" fmla="*/ 5384643 h 6858000"/>
              <a:gd name="connsiteX106" fmla="*/ 4978032 w 7472601"/>
              <a:gd name="connsiteY106" fmla="*/ 5183809 h 6858000"/>
              <a:gd name="connsiteX107" fmla="*/ 1903353 w 7472601"/>
              <a:gd name="connsiteY107" fmla="*/ 5044827 h 6858000"/>
              <a:gd name="connsiteX108" fmla="*/ 1936931 w 7472601"/>
              <a:gd name="connsiteY108" fmla="*/ 5093954 h 6858000"/>
              <a:gd name="connsiteX109" fmla="*/ 2195868 w 7472601"/>
              <a:gd name="connsiteY109" fmla="*/ 5396574 h 6858000"/>
              <a:gd name="connsiteX110" fmla="*/ 2088852 w 7472601"/>
              <a:gd name="connsiteY110" fmla="*/ 5166123 h 6858000"/>
              <a:gd name="connsiteX111" fmla="*/ 1958241 w 7472601"/>
              <a:gd name="connsiteY111" fmla="*/ 5067955 h 6858000"/>
              <a:gd name="connsiteX112" fmla="*/ 1903353 w 7472601"/>
              <a:gd name="connsiteY112" fmla="*/ 5044827 h 6858000"/>
              <a:gd name="connsiteX113" fmla="*/ 1979378 w 7472601"/>
              <a:gd name="connsiteY113" fmla="*/ 4769504 h 6858000"/>
              <a:gd name="connsiteX114" fmla="*/ 2882120 w 7472601"/>
              <a:gd name="connsiteY114" fmla="*/ 5064547 h 6858000"/>
              <a:gd name="connsiteX115" fmla="*/ 2793103 w 7472601"/>
              <a:gd name="connsiteY115" fmla="*/ 5039699 h 6858000"/>
              <a:gd name="connsiteX116" fmla="*/ 2770041 w 7472601"/>
              <a:gd name="connsiteY116" fmla="*/ 5033634 h 6858000"/>
              <a:gd name="connsiteX117" fmla="*/ 1979378 w 7472601"/>
              <a:gd name="connsiteY117" fmla="*/ 4769504 h 6858000"/>
              <a:gd name="connsiteX118" fmla="*/ 1927410 w 7472601"/>
              <a:gd name="connsiteY118" fmla="*/ 4716164 h 6858000"/>
              <a:gd name="connsiteX119" fmla="*/ 1959587 w 7472601"/>
              <a:gd name="connsiteY119" fmla="*/ 4728849 h 6858000"/>
              <a:gd name="connsiteX120" fmla="*/ 2777707 w 7472601"/>
              <a:gd name="connsiteY120" fmla="*/ 5003991 h 6858000"/>
              <a:gd name="connsiteX121" fmla="*/ 2800768 w 7472601"/>
              <a:gd name="connsiteY121" fmla="*/ 5010056 h 6858000"/>
              <a:gd name="connsiteX122" fmla="*/ 2879408 w 7472601"/>
              <a:gd name="connsiteY122" fmla="*/ 5031590 h 6858000"/>
              <a:gd name="connsiteX123" fmla="*/ 2862295 w 7472601"/>
              <a:gd name="connsiteY123" fmla="*/ 5022958 h 6858000"/>
              <a:gd name="connsiteX124" fmla="*/ 2813343 w 7472601"/>
              <a:gd name="connsiteY124" fmla="*/ 4998369 h 6858000"/>
              <a:gd name="connsiteX125" fmla="*/ 2646245 w 7472601"/>
              <a:gd name="connsiteY125" fmla="*/ 4930999 h 6858000"/>
              <a:gd name="connsiteX126" fmla="*/ 1999243 w 7472601"/>
              <a:gd name="connsiteY126" fmla="*/ 4730524 h 6858000"/>
              <a:gd name="connsiteX127" fmla="*/ 1979527 w 7472601"/>
              <a:gd name="connsiteY127" fmla="*/ 4726651 h 6858000"/>
              <a:gd name="connsiteX128" fmla="*/ 1927410 w 7472601"/>
              <a:gd name="connsiteY128" fmla="*/ 4716164 h 6858000"/>
              <a:gd name="connsiteX129" fmla="*/ 1997014 w 7472601"/>
              <a:gd name="connsiteY129" fmla="*/ 4698007 h 6858000"/>
              <a:gd name="connsiteX130" fmla="*/ 2005458 w 7472601"/>
              <a:gd name="connsiteY130" fmla="*/ 4699540 h 6858000"/>
              <a:gd name="connsiteX131" fmla="*/ 2657186 w 7472601"/>
              <a:gd name="connsiteY131" fmla="*/ 4901687 h 6858000"/>
              <a:gd name="connsiteX132" fmla="*/ 2826662 w 7472601"/>
              <a:gd name="connsiteY132" fmla="*/ 4970362 h 6858000"/>
              <a:gd name="connsiteX133" fmla="*/ 2876100 w 7472601"/>
              <a:gd name="connsiteY133" fmla="*/ 4995397 h 6858000"/>
              <a:gd name="connsiteX134" fmla="*/ 3042600 w 7472601"/>
              <a:gd name="connsiteY134" fmla="*/ 5059532 h 6858000"/>
              <a:gd name="connsiteX135" fmla="*/ 1997014 w 7472601"/>
              <a:gd name="connsiteY135" fmla="*/ 4698007 h 6858000"/>
              <a:gd name="connsiteX136" fmla="*/ 2305292 w 7472601"/>
              <a:gd name="connsiteY136" fmla="*/ 4219492 h 6858000"/>
              <a:gd name="connsiteX137" fmla="*/ 3360922 w 7472601"/>
              <a:gd name="connsiteY137" fmla="*/ 4529373 h 6858000"/>
              <a:gd name="connsiteX138" fmla="*/ 3492420 w 7472601"/>
              <a:gd name="connsiteY138" fmla="*/ 4510145 h 6858000"/>
              <a:gd name="connsiteX139" fmla="*/ 3364086 w 7472601"/>
              <a:gd name="connsiteY139" fmla="*/ 4480340 h 6858000"/>
              <a:gd name="connsiteX140" fmla="*/ 3225818 w 7472601"/>
              <a:gd name="connsiteY140" fmla="*/ 4411822 h 6858000"/>
              <a:gd name="connsiteX141" fmla="*/ 3129696 w 7472601"/>
              <a:gd name="connsiteY141" fmla="*/ 4360704 h 6858000"/>
              <a:gd name="connsiteX142" fmla="*/ 2814545 w 7472601"/>
              <a:gd name="connsiteY142" fmla="*/ 4282955 h 6858000"/>
              <a:gd name="connsiteX143" fmla="*/ 2305292 w 7472601"/>
              <a:gd name="connsiteY143" fmla="*/ 4219492 h 6858000"/>
              <a:gd name="connsiteX144" fmla="*/ 2626982 w 7472601"/>
              <a:gd name="connsiteY144" fmla="*/ 4206450 h 6858000"/>
              <a:gd name="connsiteX145" fmla="*/ 2490617 w 7472601"/>
              <a:gd name="connsiteY145" fmla="*/ 4206951 h 6858000"/>
              <a:gd name="connsiteX146" fmla="*/ 2819869 w 7472601"/>
              <a:gd name="connsiteY146" fmla="*/ 4252936 h 6858000"/>
              <a:gd name="connsiteX147" fmla="*/ 3143018 w 7472601"/>
              <a:gd name="connsiteY147" fmla="*/ 4332698 h 6858000"/>
              <a:gd name="connsiteX148" fmla="*/ 3241520 w 7472601"/>
              <a:gd name="connsiteY148" fmla="*/ 4385112 h 6858000"/>
              <a:gd name="connsiteX149" fmla="*/ 3374575 w 7472601"/>
              <a:gd name="connsiteY149" fmla="*/ 4451517 h 6858000"/>
              <a:gd name="connsiteX150" fmla="*/ 3505221 w 7472601"/>
              <a:gd name="connsiteY150" fmla="*/ 4480757 h 6858000"/>
              <a:gd name="connsiteX151" fmla="*/ 2626982 w 7472601"/>
              <a:gd name="connsiteY151" fmla="*/ 4206450 h 6858000"/>
              <a:gd name="connsiteX152" fmla="*/ 1310106 w 7472601"/>
              <a:gd name="connsiteY152" fmla="*/ 3943217 h 6858000"/>
              <a:gd name="connsiteX153" fmla="*/ 854994 w 7472601"/>
              <a:gd name="connsiteY153" fmla="*/ 4399136 h 6858000"/>
              <a:gd name="connsiteX154" fmla="*/ 742462 w 7472601"/>
              <a:gd name="connsiteY154" fmla="*/ 4594648 h 6858000"/>
              <a:gd name="connsiteX155" fmla="*/ 820602 w 7472601"/>
              <a:gd name="connsiteY155" fmla="*/ 4485915 h 6858000"/>
              <a:gd name="connsiteX156" fmla="*/ 878295 w 7472601"/>
              <a:gd name="connsiteY156" fmla="*/ 4403594 h 6858000"/>
              <a:gd name="connsiteX157" fmla="*/ 1240607 w 7472601"/>
              <a:gd name="connsiteY157" fmla="*/ 4010401 h 6858000"/>
              <a:gd name="connsiteX158" fmla="*/ 1310106 w 7472601"/>
              <a:gd name="connsiteY158" fmla="*/ 3943217 h 6858000"/>
              <a:gd name="connsiteX159" fmla="*/ 1423113 w 7472601"/>
              <a:gd name="connsiteY159" fmla="*/ 3874565 h 6858000"/>
              <a:gd name="connsiteX160" fmla="*/ 1260565 w 7472601"/>
              <a:gd name="connsiteY160" fmla="*/ 4031982 h 6858000"/>
              <a:gd name="connsiteX161" fmla="*/ 901900 w 7472601"/>
              <a:gd name="connsiteY161" fmla="*/ 4421236 h 6858000"/>
              <a:gd name="connsiteX162" fmla="*/ 845044 w 7472601"/>
              <a:gd name="connsiteY162" fmla="*/ 4502436 h 6858000"/>
              <a:gd name="connsiteX163" fmla="*/ 685926 w 7472601"/>
              <a:gd name="connsiteY163" fmla="*/ 4703069 h 6858000"/>
              <a:gd name="connsiteX164" fmla="*/ 684248 w 7472601"/>
              <a:gd name="connsiteY164" fmla="*/ 4706721 h 6858000"/>
              <a:gd name="connsiteX165" fmla="*/ 1423113 w 7472601"/>
              <a:gd name="connsiteY165" fmla="*/ 3874565 h 6858000"/>
              <a:gd name="connsiteX166" fmla="*/ 3316479 w 7472601"/>
              <a:gd name="connsiteY166" fmla="*/ 3872136 h 6858000"/>
              <a:gd name="connsiteX167" fmla="*/ 3546806 w 7472601"/>
              <a:gd name="connsiteY167" fmla="*/ 4356139 h 6858000"/>
              <a:gd name="connsiteX168" fmla="*/ 3364433 w 7472601"/>
              <a:gd name="connsiteY168" fmla="*/ 3953121 h 6858000"/>
              <a:gd name="connsiteX169" fmla="*/ 3316479 w 7472601"/>
              <a:gd name="connsiteY169" fmla="*/ 3872136 h 6858000"/>
              <a:gd name="connsiteX170" fmla="*/ 3291335 w 7472601"/>
              <a:gd name="connsiteY170" fmla="*/ 3767420 h 6858000"/>
              <a:gd name="connsiteX171" fmla="*/ 3390805 w 7472601"/>
              <a:gd name="connsiteY171" fmla="*/ 3937163 h 6858000"/>
              <a:gd name="connsiteX172" fmla="*/ 3579062 w 7472601"/>
              <a:gd name="connsiteY172" fmla="*/ 4359040 h 6858000"/>
              <a:gd name="connsiteX173" fmla="*/ 3467355 w 7472601"/>
              <a:gd name="connsiteY173" fmla="*/ 3988130 h 6858000"/>
              <a:gd name="connsiteX174" fmla="*/ 3310753 w 7472601"/>
              <a:gd name="connsiteY174" fmla="*/ 3787140 h 6858000"/>
              <a:gd name="connsiteX175" fmla="*/ 3291335 w 7472601"/>
              <a:gd name="connsiteY175" fmla="*/ 3767420 h 6858000"/>
              <a:gd name="connsiteX176" fmla="*/ 1635889 w 7472601"/>
              <a:gd name="connsiteY176" fmla="*/ 3709494 h 6858000"/>
              <a:gd name="connsiteX177" fmla="*/ 1634800 w 7472601"/>
              <a:gd name="connsiteY177" fmla="*/ 3731111 h 6858000"/>
              <a:gd name="connsiteX178" fmla="*/ 1635889 w 7472601"/>
              <a:gd name="connsiteY178" fmla="*/ 3709494 h 6858000"/>
              <a:gd name="connsiteX179" fmla="*/ 1510397 w 7472601"/>
              <a:gd name="connsiteY179" fmla="*/ 3684705 h 6858000"/>
              <a:gd name="connsiteX180" fmla="*/ 1146550 w 7472601"/>
              <a:gd name="connsiteY180" fmla="*/ 3802012 h 6858000"/>
              <a:gd name="connsiteX181" fmla="*/ 698834 w 7472601"/>
              <a:gd name="connsiteY181" fmla="*/ 3952272 h 6858000"/>
              <a:gd name="connsiteX182" fmla="*/ 34256 w 7472601"/>
              <a:gd name="connsiteY182" fmla="*/ 4347603 h 6858000"/>
              <a:gd name="connsiteX183" fmla="*/ 527241 w 7472601"/>
              <a:gd name="connsiteY183" fmla="*/ 4065078 h 6858000"/>
              <a:gd name="connsiteX184" fmla="*/ 1510397 w 7472601"/>
              <a:gd name="connsiteY184" fmla="*/ 3684705 h 6858000"/>
              <a:gd name="connsiteX185" fmla="*/ 1313114 w 7472601"/>
              <a:gd name="connsiteY185" fmla="*/ 3655216 h 6858000"/>
              <a:gd name="connsiteX186" fmla="*/ 1109304 w 7472601"/>
              <a:gd name="connsiteY186" fmla="*/ 3669030 h 6858000"/>
              <a:gd name="connsiteX187" fmla="*/ 8129 w 7472601"/>
              <a:gd name="connsiteY187" fmla="*/ 4330519 h 6858000"/>
              <a:gd name="connsiteX188" fmla="*/ 687572 w 7472601"/>
              <a:gd name="connsiteY188" fmla="*/ 3925629 h 6858000"/>
              <a:gd name="connsiteX189" fmla="*/ 1138365 w 7472601"/>
              <a:gd name="connsiteY189" fmla="*/ 3774515 h 6858000"/>
              <a:gd name="connsiteX190" fmla="*/ 1505579 w 7472601"/>
              <a:gd name="connsiteY190" fmla="*/ 3655526 h 6858000"/>
              <a:gd name="connsiteX191" fmla="*/ 1313114 w 7472601"/>
              <a:gd name="connsiteY191" fmla="*/ 3655216 h 6858000"/>
              <a:gd name="connsiteX192" fmla="*/ 3655073 w 7472601"/>
              <a:gd name="connsiteY192" fmla="*/ 3650884 h 6858000"/>
              <a:gd name="connsiteX193" fmla="*/ 3989938 w 7472601"/>
              <a:gd name="connsiteY193" fmla="*/ 3991685 h 6858000"/>
              <a:gd name="connsiteX194" fmla="*/ 4393907 w 7472601"/>
              <a:gd name="connsiteY194" fmla="*/ 4261258 h 6858000"/>
              <a:gd name="connsiteX195" fmla="*/ 4648051 w 7472601"/>
              <a:gd name="connsiteY195" fmla="*/ 4374051 h 6858000"/>
              <a:gd name="connsiteX196" fmla="*/ 4383389 w 7472601"/>
              <a:gd name="connsiteY196" fmla="*/ 4184369 h 6858000"/>
              <a:gd name="connsiteX197" fmla="*/ 4165508 w 7472601"/>
              <a:gd name="connsiteY197" fmla="*/ 4035196 h 6858000"/>
              <a:gd name="connsiteX198" fmla="*/ 4068162 w 7472601"/>
              <a:gd name="connsiteY198" fmla="*/ 3953394 h 6858000"/>
              <a:gd name="connsiteX199" fmla="*/ 3981416 w 7472601"/>
              <a:gd name="connsiteY199" fmla="*/ 3880482 h 6858000"/>
              <a:gd name="connsiteX200" fmla="*/ 3800147 w 7472601"/>
              <a:gd name="connsiteY200" fmla="*/ 3749872 h 6858000"/>
              <a:gd name="connsiteX201" fmla="*/ 3655073 w 7472601"/>
              <a:gd name="connsiteY201" fmla="*/ 3650884 h 6858000"/>
              <a:gd name="connsiteX202" fmla="*/ 3670252 w 7472601"/>
              <a:gd name="connsiteY202" fmla="*/ 3622798 h 6858000"/>
              <a:gd name="connsiteX203" fmla="*/ 3817258 w 7472601"/>
              <a:gd name="connsiteY203" fmla="*/ 3723577 h 6858000"/>
              <a:gd name="connsiteX204" fmla="*/ 4000461 w 7472601"/>
              <a:gd name="connsiteY204" fmla="*/ 3855966 h 6858000"/>
              <a:gd name="connsiteX205" fmla="*/ 4088180 w 7472601"/>
              <a:gd name="connsiteY205" fmla="*/ 3929774 h 6858000"/>
              <a:gd name="connsiteX206" fmla="*/ 4184555 w 7472601"/>
              <a:gd name="connsiteY206" fmla="*/ 4010683 h 6858000"/>
              <a:gd name="connsiteX207" fmla="*/ 4399563 w 7472601"/>
              <a:gd name="connsiteY207" fmla="*/ 4158106 h 6858000"/>
              <a:gd name="connsiteX208" fmla="*/ 4684469 w 7472601"/>
              <a:gd name="connsiteY208" fmla="*/ 4364680 h 6858000"/>
              <a:gd name="connsiteX209" fmla="*/ 4690271 w 7472601"/>
              <a:gd name="connsiteY209" fmla="*/ 4370034 h 6858000"/>
              <a:gd name="connsiteX210" fmla="*/ 4136093 w 7472601"/>
              <a:gd name="connsiteY210" fmla="*/ 3858466 h 6858000"/>
              <a:gd name="connsiteX211" fmla="*/ 3670252 w 7472601"/>
              <a:gd name="connsiteY211" fmla="*/ 3622798 h 6858000"/>
              <a:gd name="connsiteX212" fmla="*/ 4440129 w 7472601"/>
              <a:gd name="connsiteY212" fmla="*/ 3448571 h 6858000"/>
              <a:gd name="connsiteX213" fmla="*/ 4856525 w 7472601"/>
              <a:gd name="connsiteY213" fmla="*/ 3915351 h 6858000"/>
              <a:gd name="connsiteX214" fmla="*/ 5059055 w 7472601"/>
              <a:gd name="connsiteY214" fmla="*/ 4108918 h 6858000"/>
              <a:gd name="connsiteX215" fmla="*/ 5290070 w 7472601"/>
              <a:gd name="connsiteY215" fmla="*/ 4263619 h 6858000"/>
              <a:gd name="connsiteX216" fmla="*/ 4834991 w 7472601"/>
              <a:gd name="connsiteY216" fmla="*/ 3830985 h 6858000"/>
              <a:gd name="connsiteX217" fmla="*/ 4440129 w 7472601"/>
              <a:gd name="connsiteY217" fmla="*/ 3448571 h 6858000"/>
              <a:gd name="connsiteX218" fmla="*/ 4441737 w 7472601"/>
              <a:gd name="connsiteY218" fmla="*/ 3399734 h 6858000"/>
              <a:gd name="connsiteX219" fmla="*/ 4431236 w 7472601"/>
              <a:gd name="connsiteY219" fmla="*/ 3400954 h 6858000"/>
              <a:gd name="connsiteX220" fmla="*/ 4557150 w 7472601"/>
              <a:gd name="connsiteY220" fmla="*/ 3510023 h 6858000"/>
              <a:gd name="connsiteX221" fmla="*/ 4856936 w 7472601"/>
              <a:gd name="connsiteY221" fmla="*/ 3809146 h 6858000"/>
              <a:gd name="connsiteX222" fmla="*/ 5111996 w 7472601"/>
              <a:gd name="connsiteY222" fmla="*/ 4065759 h 6858000"/>
              <a:gd name="connsiteX223" fmla="*/ 5388878 w 7472601"/>
              <a:gd name="connsiteY223" fmla="*/ 4300185 h 6858000"/>
              <a:gd name="connsiteX224" fmla="*/ 5425556 w 7472601"/>
              <a:gd name="connsiteY224" fmla="*/ 4308967 h 6858000"/>
              <a:gd name="connsiteX225" fmla="*/ 4943646 w 7472601"/>
              <a:gd name="connsiteY225" fmla="*/ 3822916 h 6858000"/>
              <a:gd name="connsiteX226" fmla="*/ 4594837 w 7472601"/>
              <a:gd name="connsiteY226" fmla="*/ 3532274 h 6858000"/>
              <a:gd name="connsiteX227" fmla="*/ 4441737 w 7472601"/>
              <a:gd name="connsiteY227" fmla="*/ 3399734 h 6858000"/>
              <a:gd name="connsiteX228" fmla="*/ 5425834 w 7472601"/>
              <a:gd name="connsiteY228" fmla="*/ 3162785 h 6858000"/>
              <a:gd name="connsiteX229" fmla="*/ 5401644 w 7472601"/>
              <a:gd name="connsiteY229" fmla="*/ 3617847 h 6858000"/>
              <a:gd name="connsiteX230" fmla="*/ 5467256 w 7472601"/>
              <a:gd name="connsiteY230" fmla="*/ 4175494 h 6858000"/>
              <a:gd name="connsiteX231" fmla="*/ 5448069 w 7472601"/>
              <a:gd name="connsiteY231" fmla="*/ 3567554 h 6858000"/>
              <a:gd name="connsiteX232" fmla="*/ 5425834 w 7472601"/>
              <a:gd name="connsiteY232" fmla="*/ 3162785 h 6858000"/>
              <a:gd name="connsiteX233" fmla="*/ 1318687 w 7472601"/>
              <a:gd name="connsiteY233" fmla="*/ 3113840 h 6858000"/>
              <a:gd name="connsiteX234" fmla="*/ 1066793 w 7472601"/>
              <a:gd name="connsiteY234" fmla="*/ 3212171 h 6858000"/>
              <a:gd name="connsiteX235" fmla="*/ 993319 w 7472601"/>
              <a:gd name="connsiteY235" fmla="*/ 3247648 h 6858000"/>
              <a:gd name="connsiteX236" fmla="*/ 853081 w 7472601"/>
              <a:gd name="connsiteY236" fmla="*/ 3312410 h 6858000"/>
              <a:gd name="connsiteX237" fmla="*/ 805957 w 7472601"/>
              <a:gd name="connsiteY237" fmla="*/ 3330443 h 6858000"/>
              <a:gd name="connsiteX238" fmla="*/ 1318687 w 7472601"/>
              <a:gd name="connsiteY238" fmla="*/ 3113840 h 6858000"/>
              <a:gd name="connsiteX239" fmla="*/ 5453702 w 7472601"/>
              <a:gd name="connsiteY239" fmla="*/ 3090882 h 6858000"/>
              <a:gd name="connsiteX240" fmla="*/ 5480135 w 7472601"/>
              <a:gd name="connsiteY240" fmla="*/ 3565802 h 6858000"/>
              <a:gd name="connsiteX241" fmla="*/ 5499023 w 7472601"/>
              <a:gd name="connsiteY241" fmla="*/ 4166310 h 6858000"/>
              <a:gd name="connsiteX242" fmla="*/ 5547022 w 7472601"/>
              <a:gd name="connsiteY242" fmla="*/ 3607838 h 6858000"/>
              <a:gd name="connsiteX243" fmla="*/ 5515964 w 7472601"/>
              <a:gd name="connsiteY243" fmla="*/ 3378541 h 6858000"/>
              <a:gd name="connsiteX244" fmla="*/ 5453702 w 7472601"/>
              <a:gd name="connsiteY244" fmla="*/ 3090882 h 6858000"/>
              <a:gd name="connsiteX245" fmla="*/ 1238695 w 7472601"/>
              <a:gd name="connsiteY245" fmla="*/ 3076820 h 6858000"/>
              <a:gd name="connsiteX246" fmla="*/ 716371 w 7472601"/>
              <a:gd name="connsiteY246" fmla="*/ 3293249 h 6858000"/>
              <a:gd name="connsiteX247" fmla="*/ 579522 w 7472601"/>
              <a:gd name="connsiteY247" fmla="*/ 3371759 h 6858000"/>
              <a:gd name="connsiteX248" fmla="*/ 600288 w 7472601"/>
              <a:gd name="connsiteY248" fmla="*/ 3365555 h 6858000"/>
              <a:gd name="connsiteX249" fmla="*/ 840692 w 7472601"/>
              <a:gd name="connsiteY249" fmla="*/ 3284921 h 6858000"/>
              <a:gd name="connsiteX250" fmla="*/ 979248 w 7472601"/>
              <a:gd name="connsiteY250" fmla="*/ 3221003 h 6858000"/>
              <a:gd name="connsiteX251" fmla="*/ 1053282 w 7472601"/>
              <a:gd name="connsiteY251" fmla="*/ 3185247 h 6858000"/>
              <a:gd name="connsiteX252" fmla="*/ 1320603 w 7472601"/>
              <a:gd name="connsiteY252" fmla="*/ 3081281 h 6858000"/>
              <a:gd name="connsiteX253" fmla="*/ 1238695 w 7472601"/>
              <a:gd name="connsiteY253" fmla="*/ 3076820 h 6858000"/>
              <a:gd name="connsiteX254" fmla="*/ 5425627 w 7472601"/>
              <a:gd name="connsiteY254" fmla="*/ 2954192 h 6858000"/>
              <a:gd name="connsiteX255" fmla="*/ 5470770 w 7472601"/>
              <a:gd name="connsiteY255" fmla="*/ 3005435 h 6858000"/>
              <a:gd name="connsiteX256" fmla="*/ 5519779 w 7472601"/>
              <a:gd name="connsiteY256" fmla="*/ 4359223 h 6858000"/>
              <a:gd name="connsiteX257" fmla="*/ 5520293 w 7472601"/>
              <a:gd name="connsiteY257" fmla="*/ 4360602 h 6858000"/>
              <a:gd name="connsiteX258" fmla="*/ 5767221 w 7472601"/>
              <a:gd name="connsiteY258" fmla="*/ 4665564 h 6858000"/>
              <a:gd name="connsiteX259" fmla="*/ 6937169 w 7472601"/>
              <a:gd name="connsiteY259" fmla="*/ 4815941 h 6858000"/>
              <a:gd name="connsiteX260" fmla="*/ 6953922 w 7472601"/>
              <a:gd name="connsiteY260" fmla="*/ 4890068 h 6858000"/>
              <a:gd name="connsiteX261" fmla="*/ 6071359 w 7472601"/>
              <a:gd name="connsiteY261" fmla="*/ 4770770 h 6858000"/>
              <a:gd name="connsiteX262" fmla="*/ 6038839 w 7472601"/>
              <a:gd name="connsiteY262" fmla="*/ 4764474 h 6858000"/>
              <a:gd name="connsiteX263" fmla="*/ 6038706 w 7472601"/>
              <a:gd name="connsiteY263" fmla="*/ 4763847 h 6858000"/>
              <a:gd name="connsiteX264" fmla="*/ 6037784 w 7472601"/>
              <a:gd name="connsiteY264" fmla="*/ 4764270 h 6858000"/>
              <a:gd name="connsiteX265" fmla="*/ 6038839 w 7472601"/>
              <a:gd name="connsiteY265" fmla="*/ 4764474 h 6858000"/>
              <a:gd name="connsiteX266" fmla="*/ 6040338 w 7472601"/>
              <a:gd name="connsiteY266" fmla="*/ 4771418 h 6858000"/>
              <a:gd name="connsiteX267" fmla="*/ 6024488 w 7472601"/>
              <a:gd name="connsiteY267" fmla="*/ 4809903 h 6858000"/>
              <a:gd name="connsiteX268" fmla="*/ 5599771 w 7472601"/>
              <a:gd name="connsiteY268" fmla="*/ 5509652 h 6858000"/>
              <a:gd name="connsiteX269" fmla="*/ 5548843 w 7472601"/>
              <a:gd name="connsiteY269" fmla="*/ 5563845 h 6858000"/>
              <a:gd name="connsiteX270" fmla="*/ 5940952 w 7472601"/>
              <a:gd name="connsiteY270" fmla="*/ 6250028 h 6858000"/>
              <a:gd name="connsiteX271" fmla="*/ 6043441 w 7472601"/>
              <a:gd name="connsiteY271" fmla="*/ 6665847 h 6858000"/>
              <a:gd name="connsiteX272" fmla="*/ 6093432 w 7472601"/>
              <a:gd name="connsiteY272" fmla="*/ 6858000 h 6858000"/>
              <a:gd name="connsiteX273" fmla="*/ 6034344 w 7472601"/>
              <a:gd name="connsiteY273" fmla="*/ 6858000 h 6858000"/>
              <a:gd name="connsiteX274" fmla="*/ 6026679 w 7472601"/>
              <a:gd name="connsiteY274" fmla="*/ 6836959 h 6858000"/>
              <a:gd name="connsiteX275" fmla="*/ 5800441 w 7472601"/>
              <a:gd name="connsiteY275" fmla="*/ 6335286 h 6858000"/>
              <a:gd name="connsiteX276" fmla="*/ 5526562 w 7472601"/>
              <a:gd name="connsiteY276" fmla="*/ 5705388 h 6858000"/>
              <a:gd name="connsiteX277" fmla="*/ 5519640 w 7472601"/>
              <a:gd name="connsiteY277" fmla="*/ 5683774 h 6858000"/>
              <a:gd name="connsiteX278" fmla="*/ 5844559 w 7472601"/>
              <a:gd name="connsiteY278" fmla="*/ 6553349 h 6858000"/>
              <a:gd name="connsiteX279" fmla="*/ 5975994 w 7472601"/>
              <a:gd name="connsiteY279" fmla="*/ 6858000 h 6858000"/>
              <a:gd name="connsiteX280" fmla="*/ 5898547 w 7472601"/>
              <a:gd name="connsiteY280" fmla="*/ 6858000 h 6858000"/>
              <a:gd name="connsiteX281" fmla="*/ 5682041 w 7472601"/>
              <a:gd name="connsiteY281" fmla="*/ 6355860 h 6858000"/>
              <a:gd name="connsiteX282" fmla="*/ 5461758 w 7472601"/>
              <a:gd name="connsiteY282" fmla="*/ 5820220 h 6858000"/>
              <a:gd name="connsiteX283" fmla="*/ 5237282 w 7472601"/>
              <a:gd name="connsiteY283" fmla="*/ 6579086 h 6858000"/>
              <a:gd name="connsiteX284" fmla="*/ 5115009 w 7472601"/>
              <a:gd name="connsiteY284" fmla="*/ 6858000 h 6858000"/>
              <a:gd name="connsiteX285" fmla="*/ 5028074 w 7472601"/>
              <a:gd name="connsiteY285" fmla="*/ 6858000 h 6858000"/>
              <a:gd name="connsiteX286" fmla="*/ 5079508 w 7472601"/>
              <a:gd name="connsiteY286" fmla="*/ 6749074 h 6858000"/>
              <a:gd name="connsiteX287" fmla="*/ 5371846 w 7472601"/>
              <a:gd name="connsiteY287" fmla="*/ 5924413 h 6858000"/>
              <a:gd name="connsiteX288" fmla="*/ 5270512 w 7472601"/>
              <a:gd name="connsiteY288" fmla="*/ 6138975 h 6858000"/>
              <a:gd name="connsiteX289" fmla="*/ 5062409 w 7472601"/>
              <a:gd name="connsiteY289" fmla="*/ 6653544 h 6858000"/>
              <a:gd name="connsiteX290" fmla="*/ 5036628 w 7472601"/>
              <a:gd name="connsiteY290" fmla="*/ 6754247 h 6858000"/>
              <a:gd name="connsiteX291" fmla="*/ 5009112 w 7472601"/>
              <a:gd name="connsiteY291" fmla="*/ 6858000 h 6858000"/>
              <a:gd name="connsiteX292" fmla="*/ 4976679 w 7472601"/>
              <a:gd name="connsiteY292" fmla="*/ 6858000 h 6858000"/>
              <a:gd name="connsiteX293" fmla="*/ 5006537 w 7472601"/>
              <a:gd name="connsiteY293" fmla="*/ 6747068 h 6858000"/>
              <a:gd name="connsiteX294" fmla="*/ 5032723 w 7472601"/>
              <a:gd name="connsiteY294" fmla="*/ 6644957 h 6858000"/>
              <a:gd name="connsiteX295" fmla="*/ 5242949 w 7472601"/>
              <a:gd name="connsiteY295" fmla="*/ 6125175 h 6858000"/>
              <a:gd name="connsiteX296" fmla="*/ 5286321 w 7472601"/>
              <a:gd name="connsiteY296" fmla="*/ 6033555 h 6858000"/>
              <a:gd name="connsiteX297" fmla="*/ 5008210 w 7472601"/>
              <a:gd name="connsiteY297" fmla="*/ 6649194 h 6858000"/>
              <a:gd name="connsiteX298" fmla="*/ 4986321 w 7472601"/>
              <a:gd name="connsiteY298" fmla="*/ 6765687 h 6858000"/>
              <a:gd name="connsiteX299" fmla="*/ 4973474 w 7472601"/>
              <a:gd name="connsiteY299" fmla="*/ 6858000 h 6858000"/>
              <a:gd name="connsiteX300" fmla="*/ 4907178 w 7472601"/>
              <a:gd name="connsiteY300" fmla="*/ 6858000 h 6858000"/>
              <a:gd name="connsiteX301" fmla="*/ 4910810 w 7472601"/>
              <a:gd name="connsiteY301" fmla="*/ 6829660 h 6858000"/>
              <a:gd name="connsiteX302" fmla="*/ 4987461 w 7472601"/>
              <a:gd name="connsiteY302" fmla="*/ 6432994 h 6858000"/>
              <a:gd name="connsiteX303" fmla="*/ 5179262 w 7472601"/>
              <a:gd name="connsiteY303" fmla="*/ 6035044 h 6858000"/>
              <a:gd name="connsiteX304" fmla="*/ 4689678 w 7472601"/>
              <a:gd name="connsiteY304" fmla="*/ 6440241 h 6858000"/>
              <a:gd name="connsiteX305" fmla="*/ 4477543 w 7472601"/>
              <a:gd name="connsiteY305" fmla="*/ 6674836 h 6858000"/>
              <a:gd name="connsiteX306" fmla="*/ 4329957 w 7472601"/>
              <a:gd name="connsiteY306" fmla="*/ 6858000 h 6858000"/>
              <a:gd name="connsiteX307" fmla="*/ 4218595 w 7472601"/>
              <a:gd name="connsiteY307" fmla="*/ 6858000 h 6858000"/>
              <a:gd name="connsiteX308" fmla="*/ 4368888 w 7472601"/>
              <a:gd name="connsiteY308" fmla="*/ 6668412 h 6858000"/>
              <a:gd name="connsiteX309" fmla="*/ 4563091 w 7472601"/>
              <a:gd name="connsiteY309" fmla="*/ 6442508 h 6858000"/>
              <a:gd name="connsiteX310" fmla="*/ 5387324 w 7472601"/>
              <a:gd name="connsiteY310" fmla="*/ 5705830 h 6858000"/>
              <a:gd name="connsiteX311" fmla="*/ 5073620 w 7472601"/>
              <a:gd name="connsiteY311" fmla="*/ 5955437 h 6858000"/>
              <a:gd name="connsiteX312" fmla="*/ 4689789 w 7472601"/>
              <a:gd name="connsiteY312" fmla="*/ 6268382 h 6858000"/>
              <a:gd name="connsiteX313" fmla="*/ 4418722 w 7472601"/>
              <a:gd name="connsiteY313" fmla="*/ 6570886 h 6858000"/>
              <a:gd name="connsiteX314" fmla="*/ 4214944 w 7472601"/>
              <a:gd name="connsiteY314" fmla="*/ 6858000 h 6858000"/>
              <a:gd name="connsiteX315" fmla="*/ 4177898 w 7472601"/>
              <a:gd name="connsiteY315" fmla="*/ 6858000 h 6858000"/>
              <a:gd name="connsiteX316" fmla="*/ 4391597 w 7472601"/>
              <a:gd name="connsiteY316" fmla="*/ 6556370 h 6858000"/>
              <a:gd name="connsiteX317" fmla="*/ 4668889 w 7472601"/>
              <a:gd name="connsiteY317" fmla="*/ 6246399 h 6858000"/>
              <a:gd name="connsiteX318" fmla="*/ 5055427 w 7472601"/>
              <a:gd name="connsiteY318" fmla="*/ 5931476 h 6858000"/>
              <a:gd name="connsiteX319" fmla="*/ 5371814 w 7472601"/>
              <a:gd name="connsiteY319" fmla="*/ 5678975 h 6858000"/>
              <a:gd name="connsiteX320" fmla="*/ 4987918 w 7472601"/>
              <a:gd name="connsiteY320" fmla="*/ 5838701 h 6858000"/>
              <a:gd name="connsiteX321" fmla="*/ 4317146 w 7472601"/>
              <a:gd name="connsiteY321" fmla="*/ 6587716 h 6858000"/>
              <a:gd name="connsiteX322" fmla="*/ 4171627 w 7472601"/>
              <a:gd name="connsiteY322" fmla="*/ 6858000 h 6858000"/>
              <a:gd name="connsiteX323" fmla="*/ 4081585 w 7472601"/>
              <a:gd name="connsiteY323" fmla="*/ 6858000 h 6858000"/>
              <a:gd name="connsiteX324" fmla="*/ 4238603 w 7472601"/>
              <a:gd name="connsiteY324" fmla="*/ 6559341 h 6858000"/>
              <a:gd name="connsiteX325" fmla="*/ 4778333 w 7472601"/>
              <a:gd name="connsiteY325" fmla="*/ 5873626 h 6858000"/>
              <a:gd name="connsiteX326" fmla="*/ 5414185 w 7472601"/>
              <a:gd name="connsiteY326" fmla="*/ 5573882 h 6858000"/>
              <a:gd name="connsiteX327" fmla="*/ 5959648 w 7472601"/>
              <a:gd name="connsiteY327" fmla="*/ 4760797 h 6858000"/>
              <a:gd name="connsiteX328" fmla="*/ 5355019 w 7472601"/>
              <a:gd name="connsiteY328" fmla="*/ 4734672 h 6858000"/>
              <a:gd name="connsiteX329" fmla="*/ 5083565 w 7472601"/>
              <a:gd name="connsiteY329" fmla="*/ 5179121 h 6858000"/>
              <a:gd name="connsiteX330" fmla="*/ 4713577 w 7472601"/>
              <a:gd name="connsiteY330" fmla="*/ 5616803 h 6858000"/>
              <a:gd name="connsiteX331" fmla="*/ 3989559 w 7472601"/>
              <a:gd name="connsiteY331" fmla="*/ 6145945 h 6858000"/>
              <a:gd name="connsiteX332" fmla="*/ 3939824 w 7472601"/>
              <a:gd name="connsiteY332" fmla="*/ 6066900 h 6858000"/>
              <a:gd name="connsiteX333" fmla="*/ 4584537 w 7472601"/>
              <a:gd name="connsiteY333" fmla="*/ 5324826 h 6858000"/>
              <a:gd name="connsiteX334" fmla="*/ 5037105 w 7472601"/>
              <a:gd name="connsiteY334" fmla="*/ 5088765 h 6858000"/>
              <a:gd name="connsiteX335" fmla="*/ 5039930 w 7472601"/>
              <a:gd name="connsiteY335" fmla="*/ 5089585 h 6858000"/>
              <a:gd name="connsiteX336" fmla="*/ 5263764 w 7472601"/>
              <a:gd name="connsiteY336" fmla="*/ 4735525 h 6858000"/>
              <a:gd name="connsiteX337" fmla="*/ 4086300 w 7472601"/>
              <a:gd name="connsiteY337" fmla="*/ 4884599 h 6858000"/>
              <a:gd name="connsiteX338" fmla="*/ 4085485 w 7472601"/>
              <a:gd name="connsiteY338" fmla="*/ 4899070 h 6858000"/>
              <a:gd name="connsiteX339" fmla="*/ 3871915 w 7472601"/>
              <a:gd name="connsiteY339" fmla="*/ 5253645 h 6858000"/>
              <a:gd name="connsiteX340" fmla="*/ 3799374 w 7472601"/>
              <a:gd name="connsiteY340" fmla="*/ 5466127 h 6858000"/>
              <a:gd name="connsiteX341" fmla="*/ 3498850 w 7472601"/>
              <a:gd name="connsiteY341" fmla="*/ 6661888 h 6858000"/>
              <a:gd name="connsiteX342" fmla="*/ 3399216 w 7472601"/>
              <a:gd name="connsiteY342" fmla="*/ 6858000 h 6858000"/>
              <a:gd name="connsiteX343" fmla="*/ 3303688 w 7472601"/>
              <a:gd name="connsiteY343" fmla="*/ 6858000 h 6858000"/>
              <a:gd name="connsiteX344" fmla="*/ 3391774 w 7472601"/>
              <a:gd name="connsiteY344" fmla="*/ 6697181 h 6858000"/>
              <a:gd name="connsiteX345" fmla="*/ 3735540 w 7472601"/>
              <a:gd name="connsiteY345" fmla="*/ 5546923 h 6858000"/>
              <a:gd name="connsiteX346" fmla="*/ 3729438 w 7472601"/>
              <a:gd name="connsiteY346" fmla="*/ 5569058 h 6858000"/>
              <a:gd name="connsiteX347" fmla="*/ 3707782 w 7472601"/>
              <a:gd name="connsiteY347" fmla="*/ 5644908 h 6858000"/>
              <a:gd name="connsiteX348" fmla="*/ 3583827 w 7472601"/>
              <a:gd name="connsiteY348" fmla="*/ 6039215 h 6858000"/>
              <a:gd name="connsiteX349" fmla="*/ 3547861 w 7472601"/>
              <a:gd name="connsiteY349" fmla="*/ 6129609 h 6858000"/>
              <a:gd name="connsiteX350" fmla="*/ 3490905 w 7472601"/>
              <a:gd name="connsiteY350" fmla="*/ 6277660 h 6858000"/>
              <a:gd name="connsiteX351" fmla="*/ 3455859 w 7472601"/>
              <a:gd name="connsiteY351" fmla="*/ 6391301 h 6858000"/>
              <a:gd name="connsiteX352" fmla="*/ 3429112 w 7472601"/>
              <a:gd name="connsiteY352" fmla="*/ 6479469 h 6858000"/>
              <a:gd name="connsiteX353" fmla="*/ 3304862 w 7472601"/>
              <a:gd name="connsiteY353" fmla="*/ 6796476 h 6858000"/>
              <a:gd name="connsiteX354" fmla="*/ 3276071 w 7472601"/>
              <a:gd name="connsiteY354" fmla="*/ 6858000 h 6858000"/>
              <a:gd name="connsiteX355" fmla="*/ 3240805 w 7472601"/>
              <a:gd name="connsiteY355" fmla="*/ 6858000 h 6858000"/>
              <a:gd name="connsiteX356" fmla="*/ 3275917 w 7472601"/>
              <a:gd name="connsiteY356" fmla="*/ 6783192 h 6858000"/>
              <a:gd name="connsiteX357" fmla="*/ 3399358 w 7472601"/>
              <a:gd name="connsiteY357" fmla="*/ 6469011 h 6858000"/>
              <a:gd name="connsiteX358" fmla="*/ 3425650 w 7472601"/>
              <a:gd name="connsiteY358" fmla="*/ 6381333 h 6858000"/>
              <a:gd name="connsiteX359" fmla="*/ 3460661 w 7472601"/>
              <a:gd name="connsiteY359" fmla="*/ 6266763 h 6858000"/>
              <a:gd name="connsiteX360" fmla="*/ 3518021 w 7472601"/>
              <a:gd name="connsiteY360" fmla="*/ 6117298 h 6858000"/>
              <a:gd name="connsiteX361" fmla="*/ 3554035 w 7472601"/>
              <a:gd name="connsiteY361" fmla="*/ 6027832 h 6858000"/>
              <a:gd name="connsiteX362" fmla="*/ 3677174 w 7472601"/>
              <a:gd name="connsiteY362" fmla="*/ 5636351 h 6858000"/>
              <a:gd name="connsiteX363" fmla="*/ 3698819 w 7472601"/>
              <a:gd name="connsiteY363" fmla="*/ 5560503 h 6858000"/>
              <a:gd name="connsiteX364" fmla="*/ 3702094 w 7472601"/>
              <a:gd name="connsiteY364" fmla="*/ 5549194 h 6858000"/>
              <a:gd name="connsiteX365" fmla="*/ 3398355 w 7472601"/>
              <a:gd name="connsiteY365" fmla="*/ 6094603 h 6858000"/>
              <a:gd name="connsiteX366" fmla="*/ 3193941 w 7472601"/>
              <a:gd name="connsiteY366" fmla="*/ 6798775 h 6858000"/>
              <a:gd name="connsiteX367" fmla="*/ 3184140 w 7472601"/>
              <a:gd name="connsiteY367" fmla="*/ 6858000 h 6858000"/>
              <a:gd name="connsiteX368" fmla="*/ 3099978 w 7472601"/>
              <a:gd name="connsiteY368" fmla="*/ 6858000 h 6858000"/>
              <a:gd name="connsiteX369" fmla="*/ 3101556 w 7472601"/>
              <a:gd name="connsiteY369" fmla="*/ 6843337 h 6858000"/>
              <a:gd name="connsiteX370" fmla="*/ 3370162 w 7472601"/>
              <a:gd name="connsiteY370" fmla="*/ 5785550 h 6858000"/>
              <a:gd name="connsiteX371" fmla="*/ 3746477 w 7472601"/>
              <a:gd name="connsiteY371" fmla="*/ 5377889 h 6858000"/>
              <a:gd name="connsiteX372" fmla="*/ 3863399 w 7472601"/>
              <a:gd name="connsiteY372" fmla="*/ 5087257 h 6858000"/>
              <a:gd name="connsiteX373" fmla="*/ 3968712 w 7472601"/>
              <a:gd name="connsiteY373" fmla="*/ 4913989 h 6858000"/>
              <a:gd name="connsiteX374" fmla="*/ 2792390 w 7472601"/>
              <a:gd name="connsiteY374" fmla="*/ 5382974 h 6858000"/>
              <a:gd name="connsiteX375" fmla="*/ 2714982 w 7472601"/>
              <a:gd name="connsiteY375" fmla="*/ 5427051 h 6858000"/>
              <a:gd name="connsiteX376" fmla="*/ 2813361 w 7472601"/>
              <a:gd name="connsiteY376" fmla="*/ 6023912 h 6858000"/>
              <a:gd name="connsiteX377" fmla="*/ 2688430 w 7472601"/>
              <a:gd name="connsiteY377" fmla="*/ 6801564 h 6858000"/>
              <a:gd name="connsiteX378" fmla="*/ 2629626 w 7472601"/>
              <a:gd name="connsiteY378" fmla="*/ 6763394 h 6858000"/>
              <a:gd name="connsiteX379" fmla="*/ 2565328 w 7472601"/>
              <a:gd name="connsiteY379" fmla="*/ 5516399 h 6858000"/>
              <a:gd name="connsiteX380" fmla="*/ 1922999 w 7472601"/>
              <a:gd name="connsiteY380" fmla="*/ 5980343 h 6858000"/>
              <a:gd name="connsiteX381" fmla="*/ 1950261 w 7472601"/>
              <a:gd name="connsiteY381" fmla="*/ 6405858 h 6858000"/>
              <a:gd name="connsiteX382" fmla="*/ 2365554 w 7472601"/>
              <a:gd name="connsiteY382" fmla="*/ 6759107 h 6858000"/>
              <a:gd name="connsiteX383" fmla="*/ 2424142 w 7472601"/>
              <a:gd name="connsiteY383" fmla="*/ 6858000 h 6858000"/>
              <a:gd name="connsiteX384" fmla="*/ 2395994 w 7472601"/>
              <a:gd name="connsiteY384" fmla="*/ 6858000 h 6858000"/>
              <a:gd name="connsiteX385" fmla="*/ 2392863 w 7472601"/>
              <a:gd name="connsiteY385" fmla="*/ 6852964 h 6858000"/>
              <a:gd name="connsiteX386" fmla="*/ 2017589 w 7472601"/>
              <a:gd name="connsiteY386" fmla="*/ 6493982 h 6858000"/>
              <a:gd name="connsiteX387" fmla="*/ 2147336 w 7472601"/>
              <a:gd name="connsiteY387" fmla="*/ 6594052 h 6858000"/>
              <a:gd name="connsiteX388" fmla="*/ 2207047 w 7472601"/>
              <a:gd name="connsiteY388" fmla="*/ 6654540 h 6858000"/>
              <a:gd name="connsiteX389" fmla="*/ 2299106 w 7472601"/>
              <a:gd name="connsiteY389" fmla="*/ 6778931 h 6858000"/>
              <a:gd name="connsiteX390" fmla="*/ 2314430 w 7472601"/>
              <a:gd name="connsiteY390" fmla="*/ 6801144 h 6858000"/>
              <a:gd name="connsiteX391" fmla="*/ 2352406 w 7472601"/>
              <a:gd name="connsiteY391" fmla="*/ 6858000 h 6858000"/>
              <a:gd name="connsiteX392" fmla="*/ 2314492 w 7472601"/>
              <a:gd name="connsiteY392" fmla="*/ 6858000 h 6858000"/>
              <a:gd name="connsiteX393" fmla="*/ 2288095 w 7472601"/>
              <a:gd name="connsiteY393" fmla="*/ 6818030 h 6858000"/>
              <a:gd name="connsiteX394" fmla="*/ 2272768 w 7472601"/>
              <a:gd name="connsiteY394" fmla="*/ 6795822 h 6858000"/>
              <a:gd name="connsiteX395" fmla="*/ 2182715 w 7472601"/>
              <a:gd name="connsiteY395" fmla="*/ 6675071 h 6858000"/>
              <a:gd name="connsiteX396" fmla="*/ 2032061 w 7472601"/>
              <a:gd name="connsiteY396" fmla="*/ 6541380 h 6858000"/>
              <a:gd name="connsiteX397" fmla="*/ 2257220 w 7472601"/>
              <a:gd name="connsiteY397" fmla="*/ 6826257 h 6858000"/>
              <a:gd name="connsiteX398" fmla="*/ 2281324 w 7472601"/>
              <a:gd name="connsiteY398" fmla="*/ 6858000 h 6858000"/>
              <a:gd name="connsiteX399" fmla="*/ 2242860 w 7472601"/>
              <a:gd name="connsiteY399" fmla="*/ 6858000 h 6858000"/>
              <a:gd name="connsiteX400" fmla="*/ 2232818 w 7472601"/>
              <a:gd name="connsiteY400" fmla="*/ 6844926 h 6858000"/>
              <a:gd name="connsiteX401" fmla="*/ 1990172 w 7472601"/>
              <a:gd name="connsiteY401" fmla="*/ 6542121 h 6858000"/>
              <a:gd name="connsiteX402" fmla="*/ 2124090 w 7472601"/>
              <a:gd name="connsiteY402" fmla="*/ 6761017 h 6858000"/>
              <a:gd name="connsiteX403" fmla="*/ 2200380 w 7472601"/>
              <a:gd name="connsiteY403" fmla="*/ 6858000 h 6858000"/>
              <a:gd name="connsiteX404" fmla="*/ 2147507 w 7472601"/>
              <a:gd name="connsiteY404" fmla="*/ 6858000 h 6858000"/>
              <a:gd name="connsiteX405" fmla="*/ 2070668 w 7472601"/>
              <a:gd name="connsiteY405" fmla="*/ 6761520 h 6858000"/>
              <a:gd name="connsiteX406" fmla="*/ 1975142 w 7472601"/>
              <a:gd name="connsiteY406" fmla="*/ 6585570 h 6858000"/>
              <a:gd name="connsiteX407" fmla="*/ 2050035 w 7472601"/>
              <a:gd name="connsiteY407" fmla="*/ 6813345 h 6858000"/>
              <a:gd name="connsiteX408" fmla="*/ 2063025 w 7472601"/>
              <a:gd name="connsiteY408" fmla="*/ 6858000 h 6858000"/>
              <a:gd name="connsiteX409" fmla="*/ 2021675 w 7472601"/>
              <a:gd name="connsiteY409" fmla="*/ 6858000 h 6858000"/>
              <a:gd name="connsiteX410" fmla="*/ 2019308 w 7472601"/>
              <a:gd name="connsiteY410" fmla="*/ 6847118 h 6858000"/>
              <a:gd name="connsiteX411" fmla="*/ 1938835 w 7472601"/>
              <a:gd name="connsiteY411" fmla="*/ 6551160 h 6858000"/>
              <a:gd name="connsiteX412" fmla="*/ 1953230 w 7472601"/>
              <a:gd name="connsiteY412" fmla="*/ 6759699 h 6858000"/>
              <a:gd name="connsiteX413" fmla="*/ 1956763 w 7472601"/>
              <a:gd name="connsiteY413" fmla="*/ 6778191 h 6858000"/>
              <a:gd name="connsiteX414" fmla="*/ 1967925 w 7472601"/>
              <a:gd name="connsiteY414" fmla="*/ 6858000 h 6858000"/>
              <a:gd name="connsiteX415" fmla="*/ 1936622 w 7472601"/>
              <a:gd name="connsiteY415" fmla="*/ 6858000 h 6858000"/>
              <a:gd name="connsiteX416" fmla="*/ 1926261 w 7472601"/>
              <a:gd name="connsiteY416" fmla="*/ 6784064 h 6858000"/>
              <a:gd name="connsiteX417" fmla="*/ 1922724 w 7472601"/>
              <a:gd name="connsiteY417" fmla="*/ 6765577 h 6858000"/>
              <a:gd name="connsiteX418" fmla="*/ 1904650 w 7472601"/>
              <a:gd name="connsiteY418" fmla="*/ 6639616 h 6858000"/>
              <a:gd name="connsiteX419" fmla="*/ 1885273 w 7472601"/>
              <a:gd name="connsiteY419" fmla="*/ 6858000 h 6858000"/>
              <a:gd name="connsiteX420" fmla="*/ 1854363 w 7472601"/>
              <a:gd name="connsiteY420" fmla="*/ 6858000 h 6858000"/>
              <a:gd name="connsiteX421" fmla="*/ 1880391 w 7472601"/>
              <a:gd name="connsiteY421" fmla="*/ 6603796 h 6858000"/>
              <a:gd name="connsiteX422" fmla="*/ 1818273 w 7472601"/>
              <a:gd name="connsiteY422" fmla="*/ 6715729 h 6858000"/>
              <a:gd name="connsiteX423" fmla="*/ 1794691 w 7472601"/>
              <a:gd name="connsiteY423" fmla="*/ 6843239 h 6858000"/>
              <a:gd name="connsiteX424" fmla="*/ 1794914 w 7472601"/>
              <a:gd name="connsiteY424" fmla="*/ 6858000 h 6858000"/>
              <a:gd name="connsiteX425" fmla="*/ 1746128 w 7472601"/>
              <a:gd name="connsiteY425" fmla="*/ 6858000 h 6858000"/>
              <a:gd name="connsiteX426" fmla="*/ 1753934 w 7472601"/>
              <a:gd name="connsiteY426" fmla="*/ 6724796 h 6858000"/>
              <a:gd name="connsiteX427" fmla="*/ 1792053 w 7472601"/>
              <a:gd name="connsiteY427" fmla="*/ 6572396 h 6858000"/>
              <a:gd name="connsiteX428" fmla="*/ 1862248 w 7472601"/>
              <a:gd name="connsiteY428" fmla="*/ 6266397 h 6858000"/>
              <a:gd name="connsiteX429" fmla="*/ 1862250 w 7472601"/>
              <a:gd name="connsiteY429" fmla="*/ 6033531 h 6858000"/>
              <a:gd name="connsiteX430" fmla="*/ 1211999 w 7472601"/>
              <a:gd name="connsiteY430" fmla="*/ 6683610 h 6858000"/>
              <a:gd name="connsiteX431" fmla="*/ 1213266 w 7472601"/>
              <a:gd name="connsiteY431" fmla="*/ 6691947 h 6858000"/>
              <a:gd name="connsiteX432" fmla="*/ 1203370 w 7472601"/>
              <a:gd name="connsiteY432" fmla="*/ 6850676 h 6858000"/>
              <a:gd name="connsiteX433" fmla="*/ 1203671 w 7472601"/>
              <a:gd name="connsiteY433" fmla="*/ 6858000 h 6858000"/>
              <a:gd name="connsiteX434" fmla="*/ 1143180 w 7472601"/>
              <a:gd name="connsiteY434" fmla="*/ 6858000 h 6858000"/>
              <a:gd name="connsiteX435" fmla="*/ 1142176 w 7472601"/>
              <a:gd name="connsiteY435" fmla="*/ 6766045 h 6858000"/>
              <a:gd name="connsiteX436" fmla="*/ 1067484 w 7472601"/>
              <a:gd name="connsiteY436" fmla="*/ 6858000 h 6858000"/>
              <a:gd name="connsiteX437" fmla="*/ 953928 w 7472601"/>
              <a:gd name="connsiteY437" fmla="*/ 6858000 h 6858000"/>
              <a:gd name="connsiteX438" fmla="*/ 959715 w 7472601"/>
              <a:gd name="connsiteY438" fmla="*/ 6850185 h 6858000"/>
              <a:gd name="connsiteX439" fmla="*/ 1483788 w 7472601"/>
              <a:gd name="connsiteY439" fmla="*/ 6259174 h 6858000"/>
              <a:gd name="connsiteX440" fmla="*/ 1100671 w 7472601"/>
              <a:gd name="connsiteY440" fmla="*/ 6252137 h 6858000"/>
              <a:gd name="connsiteX441" fmla="*/ 1090144 w 7472601"/>
              <a:gd name="connsiteY441" fmla="*/ 6256748 h 6858000"/>
              <a:gd name="connsiteX442" fmla="*/ 1095872 w 7472601"/>
              <a:gd name="connsiteY442" fmla="*/ 6271892 h 6858000"/>
              <a:gd name="connsiteX443" fmla="*/ 262785 w 7472601"/>
              <a:gd name="connsiteY443" fmla="*/ 6845450 h 6858000"/>
              <a:gd name="connsiteX444" fmla="*/ 209968 w 7472601"/>
              <a:gd name="connsiteY444" fmla="*/ 6770713 h 6858000"/>
              <a:gd name="connsiteX445" fmla="*/ 873460 w 7472601"/>
              <a:gd name="connsiteY445" fmla="*/ 6253768 h 6858000"/>
              <a:gd name="connsiteX446" fmla="*/ 192686 w 7472601"/>
              <a:gd name="connsiteY446" fmla="*/ 5849257 h 6858000"/>
              <a:gd name="connsiteX447" fmla="*/ 4696 w 7472601"/>
              <a:gd name="connsiteY447" fmla="*/ 5697668 h 6858000"/>
              <a:gd name="connsiteX448" fmla="*/ 0 w 7472601"/>
              <a:gd name="connsiteY448" fmla="*/ 5689984 h 6858000"/>
              <a:gd name="connsiteX449" fmla="*/ 0 w 7472601"/>
              <a:gd name="connsiteY449" fmla="*/ 5513472 h 6858000"/>
              <a:gd name="connsiteX450" fmla="*/ 174101 w 7472601"/>
              <a:gd name="connsiteY450" fmla="*/ 5620277 h 6858000"/>
              <a:gd name="connsiteX451" fmla="*/ 891800 w 7472601"/>
              <a:gd name="connsiteY451" fmla="*/ 6036935 h 6858000"/>
              <a:gd name="connsiteX452" fmla="*/ 1072219 w 7472601"/>
              <a:gd name="connsiteY452" fmla="*/ 6169443 h 6858000"/>
              <a:gd name="connsiteX453" fmla="*/ 1074117 w 7472601"/>
              <a:gd name="connsiteY453" fmla="*/ 6170301 h 6858000"/>
              <a:gd name="connsiteX454" fmla="*/ 1083114 w 7472601"/>
              <a:gd name="connsiteY454" fmla="*/ 6174131 h 6858000"/>
              <a:gd name="connsiteX455" fmla="*/ 1543010 w 7472601"/>
              <a:gd name="connsiteY455" fmla="*/ 6191140 h 6858000"/>
              <a:gd name="connsiteX456" fmla="*/ 1551080 w 7472601"/>
              <a:gd name="connsiteY456" fmla="*/ 6195006 h 6858000"/>
              <a:gd name="connsiteX457" fmla="*/ 2345443 w 7472601"/>
              <a:gd name="connsiteY457" fmla="*/ 5549882 h 6858000"/>
              <a:gd name="connsiteX458" fmla="*/ 1721499 w 7472601"/>
              <a:gd name="connsiteY458" fmla="*/ 5599969 h 6858000"/>
              <a:gd name="connsiteX459" fmla="*/ 767716 w 7472601"/>
              <a:gd name="connsiteY459" fmla="*/ 5472768 h 6858000"/>
              <a:gd name="connsiteX460" fmla="*/ 722147 w 7472601"/>
              <a:gd name="connsiteY460" fmla="*/ 5393091 h 6858000"/>
              <a:gd name="connsiteX461" fmla="*/ 1485552 w 7472601"/>
              <a:gd name="connsiteY461" fmla="*/ 5313202 h 6858000"/>
              <a:gd name="connsiteX462" fmla="*/ 2143004 w 7472601"/>
              <a:gd name="connsiteY462" fmla="*/ 5402420 h 6858000"/>
              <a:gd name="connsiteX463" fmla="*/ 1933391 w 7472601"/>
              <a:gd name="connsiteY463" fmla="*/ 5156971 h 6858000"/>
              <a:gd name="connsiteX464" fmla="*/ 1827118 w 7472601"/>
              <a:gd name="connsiteY464" fmla="*/ 4968410 h 6858000"/>
              <a:gd name="connsiteX465" fmla="*/ 1837349 w 7472601"/>
              <a:gd name="connsiteY465" fmla="*/ 4956357 h 6858000"/>
              <a:gd name="connsiteX466" fmla="*/ 2162835 w 7472601"/>
              <a:gd name="connsiteY466" fmla="*/ 5187853 h 6858000"/>
              <a:gd name="connsiteX467" fmla="*/ 2257167 w 7472601"/>
              <a:gd name="connsiteY467" fmla="*/ 5462123 h 6858000"/>
              <a:gd name="connsiteX468" fmla="*/ 2261598 w 7472601"/>
              <a:gd name="connsiteY468" fmla="*/ 5467998 h 6858000"/>
              <a:gd name="connsiteX469" fmla="*/ 2437177 w 7472601"/>
              <a:gd name="connsiteY469" fmla="*/ 5479608 h 6858000"/>
              <a:gd name="connsiteX470" fmla="*/ 2445247 w 7472601"/>
              <a:gd name="connsiteY470" fmla="*/ 5483476 h 6858000"/>
              <a:gd name="connsiteX471" fmla="*/ 2743626 w 7472601"/>
              <a:gd name="connsiteY471" fmla="*/ 5304819 h 6858000"/>
              <a:gd name="connsiteX472" fmla="*/ 3048102 w 7472601"/>
              <a:gd name="connsiteY472" fmla="*/ 5150595 h 6858000"/>
              <a:gd name="connsiteX473" fmla="*/ 1799414 w 7472601"/>
              <a:gd name="connsiteY473" fmla="*/ 4694732 h 6858000"/>
              <a:gd name="connsiteX474" fmla="*/ 1771735 w 7472601"/>
              <a:gd name="connsiteY474" fmla="*/ 4619929 h 6858000"/>
              <a:gd name="connsiteX475" fmla="*/ 3104273 w 7472601"/>
              <a:gd name="connsiteY475" fmla="*/ 5076159 h 6858000"/>
              <a:gd name="connsiteX476" fmla="*/ 3113245 w 7472601"/>
              <a:gd name="connsiteY476" fmla="*/ 5090705 h 6858000"/>
              <a:gd name="connsiteX477" fmla="*/ 3126294 w 7472601"/>
              <a:gd name="connsiteY477" fmla="*/ 5114400 h 6858000"/>
              <a:gd name="connsiteX478" fmla="*/ 3937433 w 7472601"/>
              <a:gd name="connsiteY478" fmla="*/ 4830473 h 6858000"/>
              <a:gd name="connsiteX479" fmla="*/ 3590475 w 7472601"/>
              <a:gd name="connsiteY479" fmla="*/ 4597974 h 6858000"/>
              <a:gd name="connsiteX480" fmla="*/ 3100264 w 7472601"/>
              <a:gd name="connsiteY480" fmla="*/ 4579845 h 6858000"/>
              <a:gd name="connsiteX481" fmla="*/ 2183576 w 7472601"/>
              <a:gd name="connsiteY481" fmla="*/ 4227150 h 6858000"/>
              <a:gd name="connsiteX482" fmla="*/ 2151029 w 7472601"/>
              <a:gd name="connsiteY482" fmla="*/ 4146947 h 6858000"/>
              <a:gd name="connsiteX483" fmla="*/ 3563434 w 7472601"/>
              <a:gd name="connsiteY483" fmla="*/ 4469115 h 6858000"/>
              <a:gd name="connsiteX484" fmla="*/ 3177952 w 7472601"/>
              <a:gd name="connsiteY484" fmla="*/ 3657386 h 6858000"/>
              <a:gd name="connsiteX485" fmla="*/ 3189263 w 7472601"/>
              <a:gd name="connsiteY485" fmla="*/ 3625726 h 6858000"/>
              <a:gd name="connsiteX486" fmla="*/ 3560912 w 7472601"/>
              <a:gd name="connsiteY486" fmla="*/ 4079863 h 6858000"/>
              <a:gd name="connsiteX487" fmla="*/ 3626636 w 7472601"/>
              <a:gd name="connsiteY487" fmla="*/ 4512230 h 6858000"/>
              <a:gd name="connsiteX488" fmla="*/ 3653088 w 7472601"/>
              <a:gd name="connsiteY488" fmla="*/ 4521417 h 6858000"/>
              <a:gd name="connsiteX489" fmla="*/ 3988128 w 7472601"/>
              <a:gd name="connsiteY489" fmla="*/ 4817267 h 6858000"/>
              <a:gd name="connsiteX490" fmla="*/ 4830582 w 7472601"/>
              <a:gd name="connsiteY490" fmla="*/ 4676000 h 6858000"/>
              <a:gd name="connsiteX491" fmla="*/ 4830100 w 7472601"/>
              <a:gd name="connsiteY491" fmla="*/ 4675554 h 6858000"/>
              <a:gd name="connsiteX492" fmla="*/ 4036318 w 7472601"/>
              <a:gd name="connsiteY492" fmla="*/ 4147013 h 6858000"/>
              <a:gd name="connsiteX493" fmla="*/ 3432098 w 7472601"/>
              <a:gd name="connsiteY493" fmla="*/ 3537312 h 6858000"/>
              <a:gd name="connsiteX494" fmla="*/ 3446761 w 7472601"/>
              <a:gd name="connsiteY494" fmla="*/ 3461278 h 6858000"/>
              <a:gd name="connsiteX495" fmla="*/ 4419733 w 7472601"/>
              <a:gd name="connsiteY495" fmla="*/ 3963555 h 6858000"/>
              <a:gd name="connsiteX496" fmla="*/ 4781371 w 7472601"/>
              <a:gd name="connsiteY496" fmla="*/ 4458604 h 6858000"/>
              <a:gd name="connsiteX497" fmla="*/ 4780440 w 7472601"/>
              <a:gd name="connsiteY497" fmla="*/ 4470290 h 6858000"/>
              <a:gd name="connsiteX498" fmla="*/ 4898954 w 7472601"/>
              <a:gd name="connsiteY498" fmla="*/ 4662092 h 6858000"/>
              <a:gd name="connsiteX499" fmla="*/ 4900699 w 7472601"/>
              <a:gd name="connsiteY499" fmla="*/ 4670867 h 6858000"/>
              <a:gd name="connsiteX500" fmla="*/ 5714511 w 7472601"/>
              <a:gd name="connsiteY500" fmla="*/ 4663483 h 6858000"/>
              <a:gd name="connsiteX501" fmla="*/ 5464793 w 7472601"/>
              <a:gd name="connsiteY501" fmla="*/ 4393556 h 6858000"/>
              <a:gd name="connsiteX502" fmla="*/ 5461897 w 7472601"/>
              <a:gd name="connsiteY502" fmla="*/ 4390879 h 6858000"/>
              <a:gd name="connsiteX503" fmla="*/ 4294126 w 7472601"/>
              <a:gd name="connsiteY503" fmla="*/ 3303048 h 6858000"/>
              <a:gd name="connsiteX504" fmla="*/ 4305321 w 7472601"/>
              <a:gd name="connsiteY504" fmla="*/ 3256953 h 6858000"/>
              <a:gd name="connsiteX505" fmla="*/ 4949299 w 7472601"/>
              <a:gd name="connsiteY505" fmla="*/ 3766336 h 6858000"/>
              <a:gd name="connsiteX506" fmla="*/ 5291452 w 7472601"/>
              <a:gd name="connsiteY506" fmla="*/ 4076801 h 6858000"/>
              <a:gd name="connsiteX507" fmla="*/ 5434998 w 7472601"/>
              <a:gd name="connsiteY507" fmla="*/ 4254100 h 6858000"/>
              <a:gd name="connsiteX508" fmla="*/ 5351015 w 7472601"/>
              <a:gd name="connsiteY508" fmla="*/ 3760989 h 6858000"/>
              <a:gd name="connsiteX509" fmla="*/ 5413780 w 7472601"/>
              <a:gd name="connsiteY509" fmla="*/ 2966265 h 6858000"/>
              <a:gd name="connsiteX510" fmla="*/ 5425627 w 7472601"/>
              <a:gd name="connsiteY510" fmla="*/ 2954192 h 6858000"/>
              <a:gd name="connsiteX511" fmla="*/ 6604735 w 7472601"/>
              <a:gd name="connsiteY511" fmla="*/ 2041381 h 6858000"/>
              <a:gd name="connsiteX512" fmla="*/ 7204487 w 7472601"/>
              <a:gd name="connsiteY512" fmla="*/ 2742112 h 6858000"/>
              <a:gd name="connsiteX513" fmla="*/ 7131592 w 7472601"/>
              <a:gd name="connsiteY513" fmla="*/ 2672096 h 6858000"/>
              <a:gd name="connsiteX514" fmla="*/ 6996344 w 7472601"/>
              <a:gd name="connsiteY514" fmla="*/ 2518310 h 6858000"/>
              <a:gd name="connsiteX515" fmla="*/ 6735495 w 7472601"/>
              <a:gd name="connsiteY515" fmla="*/ 2196890 h 6858000"/>
              <a:gd name="connsiteX516" fmla="*/ 6721901 w 7472601"/>
              <a:gd name="connsiteY516" fmla="*/ 2179274 h 6858000"/>
              <a:gd name="connsiteX517" fmla="*/ 6604735 w 7472601"/>
              <a:gd name="connsiteY517" fmla="*/ 2041381 h 6858000"/>
              <a:gd name="connsiteX518" fmla="*/ 6591670 w 7472601"/>
              <a:gd name="connsiteY518" fmla="*/ 1988277 h 6858000"/>
              <a:gd name="connsiteX519" fmla="*/ 6747349 w 7472601"/>
              <a:gd name="connsiteY519" fmla="*/ 2160069 h 6858000"/>
              <a:gd name="connsiteX520" fmla="*/ 6760943 w 7472601"/>
              <a:gd name="connsiteY520" fmla="*/ 2177686 h 6858000"/>
              <a:gd name="connsiteX521" fmla="*/ 7021065 w 7472601"/>
              <a:gd name="connsiteY521" fmla="*/ 2498102 h 6858000"/>
              <a:gd name="connsiteX522" fmla="*/ 7155223 w 7472601"/>
              <a:gd name="connsiteY522" fmla="*/ 2650386 h 6858000"/>
              <a:gd name="connsiteX523" fmla="*/ 7203167 w 7472601"/>
              <a:gd name="connsiteY523" fmla="*/ 2697288 h 6858000"/>
              <a:gd name="connsiteX524" fmla="*/ 6937703 w 7472601"/>
              <a:gd name="connsiteY524" fmla="*/ 2321981 h 6858000"/>
              <a:gd name="connsiteX525" fmla="*/ 6591670 w 7472601"/>
              <a:gd name="connsiteY525" fmla="*/ 1988277 h 6858000"/>
              <a:gd name="connsiteX526" fmla="*/ 5798671 w 7472601"/>
              <a:gd name="connsiteY526" fmla="*/ 1981601 h 6858000"/>
              <a:gd name="connsiteX527" fmla="*/ 5754709 w 7472601"/>
              <a:gd name="connsiteY527" fmla="*/ 2071454 h 6858000"/>
              <a:gd name="connsiteX528" fmla="*/ 5763044 w 7472601"/>
              <a:gd name="connsiteY528" fmla="*/ 2842206 h 6858000"/>
              <a:gd name="connsiteX529" fmla="*/ 5764974 w 7472601"/>
              <a:gd name="connsiteY529" fmla="*/ 2799609 h 6858000"/>
              <a:gd name="connsiteX530" fmla="*/ 5767665 w 7472601"/>
              <a:gd name="connsiteY530" fmla="*/ 2666409 h 6858000"/>
              <a:gd name="connsiteX531" fmla="*/ 5763055 w 7472601"/>
              <a:gd name="connsiteY531" fmla="*/ 2579705 h 6858000"/>
              <a:gd name="connsiteX532" fmla="*/ 5758079 w 7472601"/>
              <a:gd name="connsiteY532" fmla="*/ 2492508 h 6858000"/>
              <a:gd name="connsiteX533" fmla="*/ 5779325 w 7472601"/>
              <a:gd name="connsiteY533" fmla="*/ 2197069 h 6858000"/>
              <a:gd name="connsiteX534" fmla="*/ 5798671 w 7472601"/>
              <a:gd name="connsiteY534" fmla="*/ 1981601 h 6858000"/>
              <a:gd name="connsiteX535" fmla="*/ 5829202 w 7472601"/>
              <a:gd name="connsiteY535" fmla="*/ 1971679 h 6858000"/>
              <a:gd name="connsiteX536" fmla="*/ 5809558 w 7472601"/>
              <a:gd name="connsiteY536" fmla="*/ 2198043 h 6858000"/>
              <a:gd name="connsiteX537" fmla="*/ 5788653 w 7472601"/>
              <a:gd name="connsiteY537" fmla="*/ 2489430 h 6858000"/>
              <a:gd name="connsiteX538" fmla="*/ 5793439 w 7472601"/>
              <a:gd name="connsiteY538" fmla="*/ 2575235 h 6858000"/>
              <a:gd name="connsiteX539" fmla="*/ 5796837 w 7472601"/>
              <a:gd name="connsiteY539" fmla="*/ 2637633 h 6858000"/>
              <a:gd name="connsiteX540" fmla="*/ 5818614 w 7472601"/>
              <a:gd name="connsiteY540" fmla="*/ 2473055 h 6858000"/>
              <a:gd name="connsiteX541" fmla="*/ 5829202 w 7472601"/>
              <a:gd name="connsiteY541" fmla="*/ 1971679 h 6858000"/>
              <a:gd name="connsiteX542" fmla="*/ 5911389 w 7472601"/>
              <a:gd name="connsiteY542" fmla="*/ 1898371 h 6858000"/>
              <a:gd name="connsiteX543" fmla="*/ 6237627 w 7472601"/>
              <a:gd name="connsiteY543" fmla="*/ 2231921 h 6858000"/>
              <a:gd name="connsiteX544" fmla="*/ 5911389 w 7472601"/>
              <a:gd name="connsiteY544" fmla="*/ 1898371 h 6858000"/>
              <a:gd name="connsiteX545" fmla="*/ 6944437 w 7472601"/>
              <a:gd name="connsiteY545" fmla="*/ 1575402 h 6858000"/>
              <a:gd name="connsiteX546" fmla="*/ 6304730 w 7472601"/>
              <a:gd name="connsiteY546" fmla="*/ 1766654 h 6858000"/>
              <a:gd name="connsiteX547" fmla="*/ 6944437 w 7472601"/>
              <a:gd name="connsiteY547" fmla="*/ 1575402 h 6858000"/>
              <a:gd name="connsiteX548" fmla="*/ 7019523 w 7472601"/>
              <a:gd name="connsiteY548" fmla="*/ 1519450 h 6858000"/>
              <a:gd name="connsiteX549" fmla="*/ 6298091 w 7472601"/>
              <a:gd name="connsiteY549" fmla="*/ 1737122 h 6858000"/>
              <a:gd name="connsiteX550" fmla="*/ 7019523 w 7472601"/>
              <a:gd name="connsiteY550" fmla="*/ 1519450 h 6858000"/>
              <a:gd name="connsiteX551" fmla="*/ 2399523 w 7472601"/>
              <a:gd name="connsiteY551" fmla="*/ 1428234 h 6858000"/>
              <a:gd name="connsiteX552" fmla="*/ 2224982 w 7472601"/>
              <a:gd name="connsiteY552" fmla="*/ 1826201 h 6858000"/>
              <a:gd name="connsiteX553" fmla="*/ 2096099 w 7472601"/>
              <a:gd name="connsiteY553" fmla="*/ 2345900 h 6858000"/>
              <a:gd name="connsiteX554" fmla="*/ 2283317 w 7472601"/>
              <a:gd name="connsiteY554" fmla="*/ 1796925 h 6858000"/>
              <a:gd name="connsiteX555" fmla="*/ 2399523 w 7472601"/>
              <a:gd name="connsiteY555" fmla="*/ 1428234 h 6858000"/>
              <a:gd name="connsiteX556" fmla="*/ 2448558 w 7472601"/>
              <a:gd name="connsiteY556" fmla="*/ 1373435 h 6858000"/>
              <a:gd name="connsiteX557" fmla="*/ 2312521 w 7472601"/>
              <a:gd name="connsiteY557" fmla="*/ 1806140 h 6858000"/>
              <a:gd name="connsiteX558" fmla="*/ 2127533 w 7472601"/>
              <a:gd name="connsiteY558" fmla="*/ 2348380 h 6858000"/>
              <a:gd name="connsiteX559" fmla="*/ 2358080 w 7472601"/>
              <a:gd name="connsiteY559" fmla="*/ 1866134 h 6858000"/>
              <a:gd name="connsiteX560" fmla="*/ 2407436 w 7472601"/>
              <a:gd name="connsiteY560" fmla="*/ 1651070 h 6858000"/>
              <a:gd name="connsiteX561" fmla="*/ 2448558 w 7472601"/>
              <a:gd name="connsiteY561" fmla="*/ 1373435 h 6858000"/>
              <a:gd name="connsiteX562" fmla="*/ 278707 w 7472601"/>
              <a:gd name="connsiteY562" fmla="*/ 1352270 h 6858000"/>
              <a:gd name="connsiteX563" fmla="*/ 321570 w 7472601"/>
              <a:gd name="connsiteY563" fmla="*/ 1861610 h 6858000"/>
              <a:gd name="connsiteX564" fmla="*/ 294281 w 7472601"/>
              <a:gd name="connsiteY564" fmla="*/ 1440658 h 6858000"/>
              <a:gd name="connsiteX565" fmla="*/ 278707 w 7472601"/>
              <a:gd name="connsiteY565" fmla="*/ 1352270 h 6858000"/>
              <a:gd name="connsiteX566" fmla="*/ 1423821 w 7472601"/>
              <a:gd name="connsiteY566" fmla="*/ 1351958 h 6858000"/>
              <a:gd name="connsiteX567" fmla="*/ 1638521 w 7472601"/>
              <a:gd name="connsiteY567" fmla="*/ 1908470 h 6858000"/>
              <a:gd name="connsiteX568" fmla="*/ 1754199 w 7472601"/>
              <a:gd name="connsiteY568" fmla="*/ 2149284 h 6858000"/>
              <a:gd name="connsiteX569" fmla="*/ 1908359 w 7472601"/>
              <a:gd name="connsiteY569" fmla="*/ 2364988 h 6858000"/>
              <a:gd name="connsiteX570" fmla="*/ 1647661 w 7472601"/>
              <a:gd name="connsiteY570" fmla="*/ 1825945 h 6858000"/>
              <a:gd name="connsiteX571" fmla="*/ 1423821 w 7472601"/>
              <a:gd name="connsiteY571" fmla="*/ 1351958 h 6858000"/>
              <a:gd name="connsiteX572" fmla="*/ 1431890 w 7472601"/>
              <a:gd name="connsiteY572" fmla="*/ 1306475 h 6858000"/>
              <a:gd name="connsiteX573" fmla="*/ 1507597 w 7472601"/>
              <a:gd name="connsiteY573" fmla="*/ 1446132 h 6858000"/>
              <a:gd name="connsiteX574" fmla="*/ 1674586 w 7472601"/>
              <a:gd name="connsiteY574" fmla="*/ 1813832 h 6858000"/>
              <a:gd name="connsiteX575" fmla="*/ 1815950 w 7472601"/>
              <a:gd name="connsiteY575" fmla="*/ 2128564 h 6858000"/>
              <a:gd name="connsiteX576" fmla="*/ 1984242 w 7472601"/>
              <a:gd name="connsiteY576" fmla="*/ 2430829 h 6858000"/>
              <a:gd name="connsiteX577" fmla="*/ 2014023 w 7472601"/>
              <a:gd name="connsiteY577" fmla="*/ 2450995 h 6858000"/>
              <a:gd name="connsiteX578" fmla="*/ 1747337 w 7472601"/>
              <a:gd name="connsiteY578" fmla="*/ 1855264 h 6858000"/>
              <a:gd name="connsiteX579" fmla="*/ 1533749 w 7472601"/>
              <a:gd name="connsiteY579" fmla="*/ 1478656 h 6858000"/>
              <a:gd name="connsiteX580" fmla="*/ 1431890 w 7472601"/>
              <a:gd name="connsiteY580" fmla="*/ 1306475 h 6858000"/>
              <a:gd name="connsiteX581" fmla="*/ 5052692 w 7472601"/>
              <a:gd name="connsiteY581" fmla="*/ 1292994 h 6858000"/>
              <a:gd name="connsiteX582" fmla="*/ 5200661 w 7472601"/>
              <a:gd name="connsiteY582" fmla="*/ 1635186 h 6858000"/>
              <a:gd name="connsiteX583" fmla="*/ 5297138 w 7472601"/>
              <a:gd name="connsiteY583" fmla="*/ 1906351 h 6858000"/>
              <a:gd name="connsiteX584" fmla="*/ 5052692 w 7472601"/>
              <a:gd name="connsiteY584" fmla="*/ 1292994 h 6858000"/>
              <a:gd name="connsiteX585" fmla="*/ 5009948 w 7472601"/>
              <a:gd name="connsiteY585" fmla="*/ 1273619 h 6858000"/>
              <a:gd name="connsiteX586" fmla="*/ 5121777 w 7472601"/>
              <a:gd name="connsiteY586" fmla="*/ 1654213 h 6858000"/>
              <a:gd name="connsiteX587" fmla="*/ 5293545 w 7472601"/>
              <a:gd name="connsiteY587" fmla="*/ 2072247 h 6858000"/>
              <a:gd name="connsiteX588" fmla="*/ 5294042 w 7472601"/>
              <a:gd name="connsiteY588" fmla="*/ 2065019 h 6858000"/>
              <a:gd name="connsiteX589" fmla="*/ 5171936 w 7472601"/>
              <a:gd name="connsiteY589" fmla="*/ 1647613 h 6858000"/>
              <a:gd name="connsiteX590" fmla="*/ 5009948 w 7472601"/>
              <a:gd name="connsiteY590" fmla="*/ 1273619 h 6858000"/>
              <a:gd name="connsiteX591" fmla="*/ 655236 w 7472601"/>
              <a:gd name="connsiteY591" fmla="*/ 1268632 h 6858000"/>
              <a:gd name="connsiteX592" fmla="*/ 839521 w 7472601"/>
              <a:gd name="connsiteY592" fmla="*/ 1685315 h 6858000"/>
              <a:gd name="connsiteX593" fmla="*/ 1109416 w 7472601"/>
              <a:gd name="connsiteY593" fmla="*/ 2061663 h 6858000"/>
              <a:gd name="connsiteX594" fmla="*/ 1298300 w 7472601"/>
              <a:gd name="connsiteY594" fmla="*/ 2247742 h 6858000"/>
              <a:gd name="connsiteX595" fmla="*/ 1125871 w 7472601"/>
              <a:gd name="connsiteY595" fmla="*/ 1989513 h 6858000"/>
              <a:gd name="connsiteX596" fmla="*/ 981574 w 7472601"/>
              <a:gd name="connsiteY596" fmla="*/ 1783157 h 6858000"/>
              <a:gd name="connsiteX597" fmla="*/ 922198 w 7472601"/>
              <a:gd name="connsiteY597" fmla="*/ 1677437 h 6858000"/>
              <a:gd name="connsiteX598" fmla="*/ 869293 w 7472601"/>
              <a:gd name="connsiteY598" fmla="*/ 1583214 h 6858000"/>
              <a:gd name="connsiteX599" fmla="*/ 751431 w 7472601"/>
              <a:gd name="connsiteY599" fmla="*/ 1405731 h 6858000"/>
              <a:gd name="connsiteX600" fmla="*/ 655236 w 7472601"/>
              <a:gd name="connsiteY600" fmla="*/ 1268632 h 6858000"/>
              <a:gd name="connsiteX601" fmla="*/ 6516292 w 7472601"/>
              <a:gd name="connsiteY601" fmla="*/ 1263064 h 6858000"/>
              <a:gd name="connsiteX602" fmla="*/ 5736320 w 7472601"/>
              <a:gd name="connsiteY602" fmla="*/ 1501803 h 6858000"/>
              <a:gd name="connsiteX603" fmla="*/ 6516292 w 7472601"/>
              <a:gd name="connsiteY603" fmla="*/ 1263064 h 6858000"/>
              <a:gd name="connsiteX604" fmla="*/ 291466 w 7472601"/>
              <a:gd name="connsiteY604" fmla="*/ 1250369 h 6858000"/>
              <a:gd name="connsiteX605" fmla="*/ 323180 w 7472601"/>
              <a:gd name="connsiteY605" fmla="*/ 1435283 h 6858000"/>
              <a:gd name="connsiteX606" fmla="*/ 349381 w 7472601"/>
              <a:gd name="connsiteY606" fmla="*/ 1875041 h 6858000"/>
              <a:gd name="connsiteX607" fmla="*/ 374363 w 7472601"/>
              <a:gd name="connsiteY607" fmla="*/ 1506494 h 6858000"/>
              <a:gd name="connsiteX608" fmla="*/ 302168 w 7472601"/>
              <a:gd name="connsiteY608" fmla="*/ 1274495 h 6858000"/>
              <a:gd name="connsiteX609" fmla="*/ 291466 w 7472601"/>
              <a:gd name="connsiteY609" fmla="*/ 1250369 h 6858000"/>
              <a:gd name="connsiteX610" fmla="*/ 678222 w 7472601"/>
              <a:gd name="connsiteY610" fmla="*/ 1248670 h 6858000"/>
              <a:gd name="connsiteX611" fmla="*/ 775536 w 7472601"/>
              <a:gd name="connsiteY611" fmla="*/ 1388015 h 6858000"/>
              <a:gd name="connsiteX612" fmla="*/ 894529 w 7472601"/>
              <a:gd name="connsiteY612" fmla="*/ 1567739 h 6858000"/>
              <a:gd name="connsiteX613" fmla="*/ 948000 w 7472601"/>
              <a:gd name="connsiteY613" fmla="*/ 1663088 h 6858000"/>
              <a:gd name="connsiteX614" fmla="*/ 1006812 w 7472601"/>
              <a:gd name="connsiteY614" fmla="*/ 1767683 h 6858000"/>
              <a:gd name="connsiteX615" fmla="*/ 1149133 w 7472601"/>
              <a:gd name="connsiteY615" fmla="*/ 1971513 h 6858000"/>
              <a:gd name="connsiteX616" fmla="*/ 1333952 w 7472601"/>
              <a:gd name="connsiteY616" fmla="*/ 2251620 h 6858000"/>
              <a:gd name="connsiteX617" fmla="*/ 1337329 w 7472601"/>
              <a:gd name="connsiteY617" fmla="*/ 2258350 h 6858000"/>
              <a:gd name="connsiteX618" fmla="*/ 1014726 w 7472601"/>
              <a:gd name="connsiteY618" fmla="*/ 1615556 h 6858000"/>
              <a:gd name="connsiteX619" fmla="*/ 678222 w 7472601"/>
              <a:gd name="connsiteY619" fmla="*/ 1248670 h 6858000"/>
              <a:gd name="connsiteX620" fmla="*/ 6691602 w 7472601"/>
              <a:gd name="connsiteY620" fmla="*/ 1140573 h 6858000"/>
              <a:gd name="connsiteX621" fmla="*/ 6571100 w 7472601"/>
              <a:gd name="connsiteY621" fmla="*/ 1183662 h 6858000"/>
              <a:gd name="connsiteX622" fmla="*/ 6241687 w 7472601"/>
              <a:gd name="connsiteY622" fmla="*/ 1257600 h 6858000"/>
              <a:gd name="connsiteX623" fmla="*/ 5693009 w 7472601"/>
              <a:gd name="connsiteY623" fmla="*/ 1478256 h 6858000"/>
              <a:gd name="connsiteX624" fmla="*/ 6548420 w 7472601"/>
              <a:gd name="connsiteY624" fmla="*/ 1214599 h 6858000"/>
              <a:gd name="connsiteX625" fmla="*/ 6605473 w 7472601"/>
              <a:gd name="connsiteY625" fmla="*/ 1184686 h 6858000"/>
              <a:gd name="connsiteX626" fmla="*/ 6691602 w 7472601"/>
              <a:gd name="connsiteY626" fmla="*/ 1140573 h 6858000"/>
              <a:gd name="connsiteX627" fmla="*/ 4002475 w 7472601"/>
              <a:gd name="connsiteY627" fmla="*/ 1037802 h 6858000"/>
              <a:gd name="connsiteX628" fmla="*/ 4000324 w 7472601"/>
              <a:gd name="connsiteY628" fmla="*/ 1039362 h 6858000"/>
              <a:gd name="connsiteX629" fmla="*/ 4002862 w 7472601"/>
              <a:gd name="connsiteY629" fmla="*/ 1042866 h 6858000"/>
              <a:gd name="connsiteX630" fmla="*/ 4002475 w 7472601"/>
              <a:gd name="connsiteY630" fmla="*/ 1037802 h 6858000"/>
              <a:gd name="connsiteX631" fmla="*/ 506322 w 7472601"/>
              <a:gd name="connsiteY631" fmla="*/ 1020997 h 6858000"/>
              <a:gd name="connsiteX632" fmla="*/ 533068 w 7472601"/>
              <a:gd name="connsiteY632" fmla="*/ 1029409 h 6858000"/>
              <a:gd name="connsiteX633" fmla="*/ 1232525 w 7472601"/>
              <a:gd name="connsiteY633" fmla="*/ 1804675 h 6858000"/>
              <a:gd name="connsiteX634" fmla="*/ 1388858 w 7472601"/>
              <a:gd name="connsiteY634" fmla="*/ 2368011 h 6858000"/>
              <a:gd name="connsiteX635" fmla="*/ 1384098 w 7472601"/>
              <a:gd name="connsiteY635" fmla="*/ 2378125 h 6858000"/>
              <a:gd name="connsiteX636" fmla="*/ 1425393 w 7472601"/>
              <a:gd name="connsiteY636" fmla="*/ 2589124 h 6858000"/>
              <a:gd name="connsiteX637" fmla="*/ 1424001 w 7472601"/>
              <a:gd name="connsiteY637" fmla="*/ 2597541 h 6858000"/>
              <a:gd name="connsiteX638" fmla="*/ 2152729 w 7472601"/>
              <a:gd name="connsiteY638" fmla="*/ 2864487 h 6858000"/>
              <a:gd name="connsiteX639" fmla="*/ 2020609 w 7472601"/>
              <a:gd name="connsiteY639" fmla="*/ 2539671 h 6858000"/>
              <a:gd name="connsiteX640" fmla="*/ 2018920 w 7472601"/>
              <a:gd name="connsiteY640" fmla="*/ 2536309 h 6858000"/>
              <a:gd name="connsiteX641" fmla="*/ 1342441 w 7472601"/>
              <a:gd name="connsiteY641" fmla="*/ 1173017 h 6858000"/>
              <a:gd name="connsiteX642" fmla="*/ 1367925 w 7472601"/>
              <a:gd name="connsiteY642" fmla="*/ 1135648 h 6858000"/>
              <a:gd name="connsiteX643" fmla="*/ 1771401 w 7472601"/>
              <a:gd name="connsiteY643" fmla="*/ 1806673 h 6858000"/>
              <a:gd name="connsiteX644" fmla="*/ 1972385 w 7472601"/>
              <a:gd name="connsiteY644" fmla="*/ 2198735 h 6858000"/>
              <a:gd name="connsiteX645" fmla="*/ 2040892 w 7472601"/>
              <a:gd name="connsiteY645" fmla="*/ 2405205 h 6858000"/>
              <a:gd name="connsiteX646" fmla="*/ 2131689 w 7472601"/>
              <a:gd name="connsiteY646" fmla="*/ 1936926 h 6858000"/>
              <a:gd name="connsiteX647" fmla="*/ 2454820 w 7472601"/>
              <a:gd name="connsiteY647" fmla="*/ 1248808 h 6858000"/>
              <a:gd name="connsiteX648" fmla="*/ 2492512 w 7472601"/>
              <a:gd name="connsiteY648" fmla="*/ 1302920 h 6858000"/>
              <a:gd name="connsiteX649" fmla="*/ 2081216 w 7472601"/>
              <a:gd name="connsiteY649" fmla="*/ 2527513 h 6858000"/>
              <a:gd name="connsiteX650" fmla="*/ 2081211 w 7472601"/>
              <a:gd name="connsiteY650" fmla="*/ 2528916 h 6858000"/>
              <a:gd name="connsiteX651" fmla="*/ 2199067 w 7472601"/>
              <a:gd name="connsiteY651" fmla="*/ 2884061 h 6858000"/>
              <a:gd name="connsiteX652" fmla="*/ 3192586 w 7472601"/>
              <a:gd name="connsiteY652" fmla="*/ 3411496 h 6858000"/>
              <a:gd name="connsiteX653" fmla="*/ 3182620 w 7472601"/>
              <a:gd name="connsiteY653" fmla="*/ 3483279 h 6858000"/>
              <a:gd name="connsiteX654" fmla="*/ 2435119 w 7472601"/>
              <a:gd name="connsiteY654" fmla="*/ 3080173 h 6858000"/>
              <a:gd name="connsiteX655" fmla="*/ 2410152 w 7472601"/>
              <a:gd name="connsiteY655" fmla="*/ 3063751 h 6858000"/>
              <a:gd name="connsiteX656" fmla="*/ 2408099 w 7472601"/>
              <a:gd name="connsiteY656" fmla="*/ 3064403 h 6858000"/>
              <a:gd name="connsiteX657" fmla="*/ 2407218 w 7472601"/>
              <a:gd name="connsiteY657" fmla="*/ 3070324 h 6858000"/>
              <a:gd name="connsiteX658" fmla="*/ 2380138 w 7472601"/>
              <a:gd name="connsiteY658" fmla="*/ 3099341 h 6858000"/>
              <a:gd name="connsiteX659" fmla="*/ 1765923 w 7472601"/>
              <a:gd name="connsiteY659" fmla="*/ 3581043 h 6858000"/>
              <a:gd name="connsiteX660" fmla="*/ 1702258 w 7472601"/>
              <a:gd name="connsiteY660" fmla="*/ 3612286 h 6858000"/>
              <a:gd name="connsiteX661" fmla="*/ 1538370 w 7472601"/>
              <a:gd name="connsiteY661" fmla="*/ 3811804 h 6858000"/>
              <a:gd name="connsiteX662" fmla="*/ 542867 w 7472601"/>
              <a:gd name="connsiteY662" fmla="*/ 4944092 h 6858000"/>
              <a:gd name="connsiteX663" fmla="*/ 515800 w 7472601"/>
              <a:gd name="connsiteY663" fmla="*/ 4862180 h 6858000"/>
              <a:gd name="connsiteX664" fmla="*/ 909145 w 7472601"/>
              <a:gd name="connsiteY664" fmla="*/ 4199225 h 6858000"/>
              <a:gd name="connsiteX665" fmla="*/ 1214067 w 7472601"/>
              <a:gd name="connsiteY665" fmla="*/ 3908561 h 6858000"/>
              <a:gd name="connsiteX666" fmla="*/ 640967 w 7472601"/>
              <a:gd name="connsiteY666" fmla="*/ 4105601 h 6858000"/>
              <a:gd name="connsiteX667" fmla="*/ 112563 w 7472601"/>
              <a:gd name="connsiteY667" fmla="*/ 4396952 h 6858000"/>
              <a:gd name="connsiteX668" fmla="*/ 0 w 7472601"/>
              <a:gd name="connsiteY668" fmla="*/ 4466006 h 6858000"/>
              <a:gd name="connsiteX669" fmla="*/ 0 w 7472601"/>
              <a:gd name="connsiteY669" fmla="*/ 4233763 h 6858000"/>
              <a:gd name="connsiteX670" fmla="*/ 36881 w 7472601"/>
              <a:gd name="connsiteY670" fmla="*/ 4200118 h 6858000"/>
              <a:gd name="connsiteX671" fmla="*/ 910534 w 7472601"/>
              <a:gd name="connsiteY671" fmla="*/ 3629753 h 6858000"/>
              <a:gd name="connsiteX672" fmla="*/ 1578717 w 7472601"/>
              <a:gd name="connsiteY672" fmla="*/ 3575982 h 6858000"/>
              <a:gd name="connsiteX673" fmla="*/ 2338780 w 7472601"/>
              <a:gd name="connsiteY673" fmla="*/ 3033725 h 6858000"/>
              <a:gd name="connsiteX674" fmla="*/ 1807991 w 7472601"/>
              <a:gd name="connsiteY674" fmla="*/ 2807184 h 6858000"/>
              <a:gd name="connsiteX675" fmla="*/ 1416358 w 7472601"/>
              <a:gd name="connsiteY675" fmla="*/ 3112571 h 6858000"/>
              <a:gd name="connsiteX676" fmla="*/ 939066 w 7472601"/>
              <a:gd name="connsiteY676" fmla="*/ 3378798 h 6858000"/>
              <a:gd name="connsiteX677" fmla="*/ 115099 w 7472601"/>
              <a:gd name="connsiteY677" fmla="*/ 3607650 h 6858000"/>
              <a:gd name="connsiteX678" fmla="*/ 97284 w 7472601"/>
              <a:gd name="connsiteY678" fmla="*/ 3520393 h 6858000"/>
              <a:gd name="connsiteX679" fmla="*/ 922050 w 7472601"/>
              <a:gd name="connsiteY679" fmla="*/ 3074867 h 6858000"/>
              <a:gd name="connsiteX680" fmla="*/ 1405265 w 7472601"/>
              <a:gd name="connsiteY680" fmla="*/ 3016319 h 6858000"/>
              <a:gd name="connsiteX681" fmla="*/ 1407512 w 7472601"/>
              <a:gd name="connsiteY681" fmla="*/ 3018001 h 6858000"/>
              <a:gd name="connsiteX682" fmla="*/ 1726266 w 7472601"/>
              <a:gd name="connsiteY682" fmla="*/ 2777274 h 6858000"/>
              <a:gd name="connsiteX683" fmla="*/ 625390 w 7472601"/>
              <a:gd name="connsiteY683" fmla="*/ 2514541 h 6858000"/>
              <a:gd name="connsiteX684" fmla="*/ 619799 w 7472601"/>
              <a:gd name="connsiteY684" fmla="*/ 2527180 h 6858000"/>
              <a:gd name="connsiteX685" fmla="*/ 310030 w 7472601"/>
              <a:gd name="connsiteY685" fmla="*/ 2771818 h 6858000"/>
              <a:gd name="connsiteX686" fmla="*/ 173877 w 7472601"/>
              <a:gd name="connsiteY686" fmla="*/ 2937056 h 6858000"/>
              <a:gd name="connsiteX687" fmla="*/ 77889 w 7472601"/>
              <a:gd name="connsiteY687" fmla="*/ 3138440 h 6858000"/>
              <a:gd name="connsiteX688" fmla="*/ 0 w 7472601"/>
              <a:gd name="connsiteY688" fmla="*/ 3271395 h 6858000"/>
              <a:gd name="connsiteX689" fmla="*/ 0 w 7472601"/>
              <a:gd name="connsiteY689" fmla="*/ 3153002 h 6858000"/>
              <a:gd name="connsiteX690" fmla="*/ 2386 w 7472601"/>
              <a:gd name="connsiteY690" fmla="*/ 3149203 h 6858000"/>
              <a:gd name="connsiteX691" fmla="*/ 89753 w 7472601"/>
              <a:gd name="connsiteY691" fmla="*/ 2987702 h 6858000"/>
              <a:gd name="connsiteX692" fmla="*/ 76869 w 7472601"/>
              <a:gd name="connsiteY692" fmla="*/ 3005404 h 6858000"/>
              <a:gd name="connsiteX693" fmla="*/ 32049 w 7472601"/>
              <a:gd name="connsiteY693" fmla="*/ 3065814 h 6858000"/>
              <a:gd name="connsiteX694" fmla="*/ 0 w 7472601"/>
              <a:gd name="connsiteY694" fmla="*/ 3108744 h 6858000"/>
              <a:gd name="connsiteX695" fmla="*/ 0 w 7472601"/>
              <a:gd name="connsiteY695" fmla="*/ 3058059 h 6858000"/>
              <a:gd name="connsiteX696" fmla="*/ 7610 w 7472601"/>
              <a:gd name="connsiteY696" fmla="*/ 3047889 h 6858000"/>
              <a:gd name="connsiteX697" fmla="*/ 52419 w 7472601"/>
              <a:gd name="connsiteY697" fmla="*/ 2987479 h 6858000"/>
              <a:gd name="connsiteX698" fmla="*/ 59142 w 7472601"/>
              <a:gd name="connsiteY698" fmla="*/ 2978488 h 6858000"/>
              <a:gd name="connsiteX699" fmla="*/ 0 w 7472601"/>
              <a:gd name="connsiteY699" fmla="*/ 3015334 h 6858000"/>
              <a:gd name="connsiteX700" fmla="*/ 0 w 7472601"/>
              <a:gd name="connsiteY700" fmla="*/ 2914286 h 6858000"/>
              <a:gd name="connsiteX701" fmla="*/ 36383 w 7472601"/>
              <a:gd name="connsiteY701" fmla="*/ 2901128 h 6858000"/>
              <a:gd name="connsiteX702" fmla="*/ 156329 w 7472601"/>
              <a:gd name="connsiteY702" fmla="*/ 2840533 h 6858000"/>
              <a:gd name="connsiteX703" fmla="*/ 358355 w 7472601"/>
              <a:gd name="connsiteY703" fmla="*/ 2620471 h 6858000"/>
              <a:gd name="connsiteX704" fmla="*/ 510577 w 7472601"/>
              <a:gd name="connsiteY704" fmla="*/ 2501244 h 6858000"/>
              <a:gd name="connsiteX705" fmla="*/ 211967 w 7472601"/>
              <a:gd name="connsiteY705" fmla="*/ 2479171 h 6858000"/>
              <a:gd name="connsiteX706" fmla="*/ 0 w 7472601"/>
              <a:gd name="connsiteY706" fmla="*/ 2476398 h 6858000"/>
              <a:gd name="connsiteX707" fmla="*/ 0 w 7472601"/>
              <a:gd name="connsiteY707" fmla="*/ 2389189 h 6858000"/>
              <a:gd name="connsiteX708" fmla="*/ 103062 w 7472601"/>
              <a:gd name="connsiteY708" fmla="*/ 2389518 h 6858000"/>
              <a:gd name="connsiteX709" fmla="*/ 510734 w 7472601"/>
              <a:gd name="connsiteY709" fmla="*/ 2416201 h 6858000"/>
              <a:gd name="connsiteX710" fmla="*/ 279257 w 7472601"/>
              <a:gd name="connsiteY710" fmla="*/ 2092102 h 6858000"/>
              <a:gd name="connsiteX711" fmla="*/ 65265 w 7472601"/>
              <a:gd name="connsiteY711" fmla="*/ 2006049 h 6858000"/>
              <a:gd name="connsiteX712" fmla="*/ 0 w 7472601"/>
              <a:gd name="connsiteY712" fmla="*/ 1982532 h 6858000"/>
              <a:gd name="connsiteX713" fmla="*/ 0 w 7472601"/>
              <a:gd name="connsiteY713" fmla="*/ 1912789 h 6858000"/>
              <a:gd name="connsiteX714" fmla="*/ 97460 w 7472601"/>
              <a:gd name="connsiteY714" fmla="*/ 1953725 h 6858000"/>
              <a:gd name="connsiteX715" fmla="*/ 221272 w 7472601"/>
              <a:gd name="connsiteY715" fmla="*/ 1980766 h 6858000"/>
              <a:gd name="connsiteX716" fmla="*/ 116765 w 7472601"/>
              <a:gd name="connsiteY716" fmla="*/ 1911033 h 6858000"/>
              <a:gd name="connsiteX717" fmla="*/ 16405 w 7472601"/>
              <a:gd name="connsiteY717" fmla="*/ 1803412 h 6858000"/>
              <a:gd name="connsiteX718" fmla="*/ 0 w 7472601"/>
              <a:gd name="connsiteY718" fmla="*/ 1784777 h 6858000"/>
              <a:gd name="connsiteX719" fmla="*/ 0 w 7472601"/>
              <a:gd name="connsiteY719" fmla="*/ 1740082 h 6858000"/>
              <a:gd name="connsiteX720" fmla="*/ 39394 w 7472601"/>
              <a:gd name="connsiteY720" fmla="*/ 1784856 h 6858000"/>
              <a:gd name="connsiteX721" fmla="*/ 135813 w 7472601"/>
              <a:gd name="connsiteY721" fmla="*/ 1888838 h 6858000"/>
              <a:gd name="connsiteX722" fmla="*/ 242575 w 7472601"/>
              <a:gd name="connsiteY722" fmla="*/ 1958841 h 6858000"/>
              <a:gd name="connsiteX723" fmla="*/ 82197 w 7472601"/>
              <a:gd name="connsiteY723" fmla="*/ 1754826 h 6858000"/>
              <a:gd name="connsiteX724" fmla="*/ 0 w 7472601"/>
              <a:gd name="connsiteY724" fmla="*/ 1679650 h 6858000"/>
              <a:gd name="connsiteX725" fmla="*/ 0 w 7472601"/>
              <a:gd name="connsiteY725" fmla="*/ 1602463 h 6858000"/>
              <a:gd name="connsiteX726" fmla="*/ 84689 w 7472601"/>
              <a:gd name="connsiteY726" fmla="*/ 1677442 h 6858000"/>
              <a:gd name="connsiteX727" fmla="*/ 298437 w 7472601"/>
              <a:gd name="connsiteY727" fmla="*/ 1968019 h 6858000"/>
              <a:gd name="connsiteX728" fmla="*/ 227269 w 7472601"/>
              <a:gd name="connsiteY728" fmla="*/ 1114064 h 6858000"/>
              <a:gd name="connsiteX729" fmla="*/ 248003 w 7472601"/>
              <a:gd name="connsiteY729" fmla="*/ 1089613 h 6858000"/>
              <a:gd name="connsiteX730" fmla="*/ 427020 w 7472601"/>
              <a:gd name="connsiteY730" fmla="*/ 1619803 h 6858000"/>
              <a:gd name="connsiteX731" fmla="*/ 340345 w 7472601"/>
              <a:gd name="connsiteY731" fmla="*/ 2027739 h 6858000"/>
              <a:gd name="connsiteX732" fmla="*/ 360865 w 7472601"/>
              <a:gd name="connsiteY732" fmla="*/ 2044827 h 6858000"/>
              <a:gd name="connsiteX733" fmla="*/ 560414 w 7472601"/>
              <a:gd name="connsiteY733" fmla="*/ 2421457 h 6858000"/>
              <a:gd name="connsiteX734" fmla="*/ 1359703 w 7472601"/>
              <a:gd name="connsiteY734" fmla="*/ 2578554 h 6858000"/>
              <a:gd name="connsiteX735" fmla="*/ 1359422 w 7472601"/>
              <a:gd name="connsiteY735" fmla="*/ 2577994 h 6858000"/>
              <a:gd name="connsiteX736" fmla="*/ 828701 w 7472601"/>
              <a:gd name="connsiteY736" fmla="*/ 1839520 h 6858000"/>
              <a:gd name="connsiteX737" fmla="*/ 494427 w 7472601"/>
              <a:gd name="connsiteY737" fmla="*/ 1092333 h 6858000"/>
              <a:gd name="connsiteX738" fmla="*/ 506322 w 7472601"/>
              <a:gd name="connsiteY738" fmla="*/ 1020997 h 6858000"/>
              <a:gd name="connsiteX739" fmla="*/ 4570198 w 7472601"/>
              <a:gd name="connsiteY739" fmla="*/ 978081 h 6858000"/>
              <a:gd name="connsiteX740" fmla="*/ 4523691 w 7472601"/>
              <a:gd name="connsiteY740" fmla="*/ 1127776 h 6858000"/>
              <a:gd name="connsiteX741" fmla="*/ 4509875 w 7472601"/>
              <a:gd name="connsiteY741" fmla="*/ 1167552 h 6858000"/>
              <a:gd name="connsiteX742" fmla="*/ 4478168 w 7472601"/>
              <a:gd name="connsiteY742" fmla="*/ 1260735 h 6858000"/>
              <a:gd name="connsiteX743" fmla="*/ 4409309 w 7472601"/>
              <a:gd name="connsiteY743" fmla="*/ 1666996 h 6858000"/>
              <a:gd name="connsiteX744" fmla="*/ 4370031 w 7472601"/>
              <a:gd name="connsiteY744" fmla="*/ 1955666 h 6858000"/>
              <a:gd name="connsiteX745" fmla="*/ 4570198 w 7472601"/>
              <a:gd name="connsiteY745" fmla="*/ 978081 h 6858000"/>
              <a:gd name="connsiteX746" fmla="*/ 4557898 w 7472601"/>
              <a:gd name="connsiteY746" fmla="*/ 900011 h 6858000"/>
              <a:gd name="connsiteX747" fmla="*/ 4344840 w 7472601"/>
              <a:gd name="connsiteY747" fmla="*/ 1922038 h 6858000"/>
              <a:gd name="connsiteX748" fmla="*/ 4378710 w 7472601"/>
              <a:gd name="connsiteY748" fmla="*/ 1665516 h 6858000"/>
              <a:gd name="connsiteX749" fmla="*/ 4448798 w 7472601"/>
              <a:gd name="connsiteY749" fmla="*/ 1253024 h 6858000"/>
              <a:gd name="connsiteX750" fmla="*/ 4480315 w 7472601"/>
              <a:gd name="connsiteY750" fmla="*/ 1158454 h 6858000"/>
              <a:gd name="connsiteX751" fmla="*/ 4494133 w 7472601"/>
              <a:gd name="connsiteY751" fmla="*/ 1118676 h 6858000"/>
              <a:gd name="connsiteX752" fmla="*/ 4557898 w 7472601"/>
              <a:gd name="connsiteY752" fmla="*/ 900011 h 6858000"/>
              <a:gd name="connsiteX753" fmla="*/ 5870151 w 7472601"/>
              <a:gd name="connsiteY753" fmla="*/ 898890 h 6858000"/>
              <a:gd name="connsiteX754" fmla="*/ 5861335 w 7472601"/>
              <a:gd name="connsiteY754" fmla="*/ 899177 h 6858000"/>
              <a:gd name="connsiteX755" fmla="*/ 5843702 w 7472601"/>
              <a:gd name="connsiteY755" fmla="*/ 899748 h 6858000"/>
              <a:gd name="connsiteX756" fmla="*/ 5651107 w 7472601"/>
              <a:gd name="connsiteY756" fmla="*/ 920306 h 6858000"/>
              <a:gd name="connsiteX757" fmla="*/ 5459407 w 7472601"/>
              <a:gd name="connsiteY757" fmla="*/ 940975 h 6858000"/>
              <a:gd name="connsiteX758" fmla="*/ 5374846 w 7472601"/>
              <a:gd name="connsiteY758" fmla="*/ 941988 h 6858000"/>
              <a:gd name="connsiteX759" fmla="*/ 5256105 w 7472601"/>
              <a:gd name="connsiteY759" fmla="*/ 945632 h 6858000"/>
              <a:gd name="connsiteX760" fmla="*/ 5107071 w 7472601"/>
              <a:gd name="connsiteY760" fmla="*/ 969720 h 6858000"/>
              <a:gd name="connsiteX761" fmla="*/ 4998681 w 7472601"/>
              <a:gd name="connsiteY761" fmla="*/ 988771 h 6858000"/>
              <a:gd name="connsiteX762" fmla="*/ 5870151 w 7472601"/>
              <a:gd name="connsiteY762" fmla="*/ 898890 h 6858000"/>
              <a:gd name="connsiteX763" fmla="*/ 5504425 w 7472601"/>
              <a:gd name="connsiteY763" fmla="*/ 848067 h 6858000"/>
              <a:gd name="connsiteX764" fmla="*/ 4968849 w 7472601"/>
              <a:gd name="connsiteY764" fmla="*/ 962318 h 6858000"/>
              <a:gd name="connsiteX765" fmla="*/ 5104039 w 7472601"/>
              <a:gd name="connsiteY765" fmla="*/ 940634 h 6858000"/>
              <a:gd name="connsiteX766" fmla="*/ 5256311 w 7472601"/>
              <a:gd name="connsiteY766" fmla="*/ 916490 h 6858000"/>
              <a:gd name="connsiteX767" fmla="*/ 5377381 w 7472601"/>
              <a:gd name="connsiteY767" fmla="*/ 912671 h 6858000"/>
              <a:gd name="connsiteX768" fmla="*/ 5460148 w 7472601"/>
              <a:gd name="connsiteY768" fmla="*/ 911442 h 6858000"/>
              <a:gd name="connsiteX769" fmla="*/ 5648971 w 7472601"/>
              <a:gd name="connsiteY769" fmla="*/ 891331 h 6858000"/>
              <a:gd name="connsiteX770" fmla="*/ 5844807 w 7472601"/>
              <a:gd name="connsiteY770" fmla="*/ 870718 h 6858000"/>
              <a:gd name="connsiteX771" fmla="*/ 5862975 w 7472601"/>
              <a:gd name="connsiteY771" fmla="*/ 869756 h 6858000"/>
              <a:gd name="connsiteX772" fmla="*/ 5920887 w 7472601"/>
              <a:gd name="connsiteY772" fmla="*/ 865929 h 6858000"/>
              <a:gd name="connsiteX773" fmla="*/ 5504425 w 7472601"/>
              <a:gd name="connsiteY773" fmla="*/ 848067 h 6858000"/>
              <a:gd name="connsiteX774" fmla="*/ 3607114 w 7472601"/>
              <a:gd name="connsiteY774" fmla="*/ 467441 h 6858000"/>
              <a:gd name="connsiteX775" fmla="*/ 3296242 w 7472601"/>
              <a:gd name="connsiteY775" fmla="*/ 807991 h 6858000"/>
              <a:gd name="connsiteX776" fmla="*/ 3174674 w 7472601"/>
              <a:gd name="connsiteY776" fmla="*/ 919759 h 6858000"/>
              <a:gd name="connsiteX777" fmla="*/ 3042978 w 7472601"/>
              <a:gd name="connsiteY777" fmla="*/ 1054894 h 6858000"/>
              <a:gd name="connsiteX778" fmla="*/ 2968914 w 7472601"/>
              <a:gd name="connsiteY778" fmla="*/ 1133756 h 6858000"/>
              <a:gd name="connsiteX779" fmla="*/ 3103823 w 7472601"/>
              <a:gd name="connsiteY779" fmla="*/ 1026814 h 6858000"/>
              <a:gd name="connsiteX780" fmla="*/ 3607114 w 7472601"/>
              <a:gd name="connsiteY780" fmla="*/ 467441 h 6858000"/>
              <a:gd name="connsiteX781" fmla="*/ 3744487 w 7472601"/>
              <a:gd name="connsiteY781" fmla="*/ 383136 h 6858000"/>
              <a:gd name="connsiteX782" fmla="*/ 3970213 w 7472601"/>
              <a:gd name="connsiteY782" fmla="*/ 995559 h 6858000"/>
              <a:gd name="connsiteX783" fmla="*/ 3744487 w 7472601"/>
              <a:gd name="connsiteY783" fmla="*/ 383136 h 6858000"/>
              <a:gd name="connsiteX784" fmla="*/ 3624562 w 7472601"/>
              <a:gd name="connsiteY784" fmla="*/ 367041 h 6858000"/>
              <a:gd name="connsiteX785" fmla="*/ 3489712 w 7472601"/>
              <a:gd name="connsiteY785" fmla="*/ 485386 h 6858000"/>
              <a:gd name="connsiteX786" fmla="*/ 3182994 w 7472601"/>
              <a:gd name="connsiteY786" fmla="*/ 828265 h 6858000"/>
              <a:gd name="connsiteX787" fmla="*/ 2892114 w 7472601"/>
              <a:gd name="connsiteY787" fmla="*/ 1172635 h 6858000"/>
              <a:gd name="connsiteX788" fmla="*/ 3021459 w 7472601"/>
              <a:gd name="connsiteY788" fmla="*/ 1035385 h 6858000"/>
              <a:gd name="connsiteX789" fmla="*/ 3153873 w 7472601"/>
              <a:gd name="connsiteY789" fmla="*/ 898971 h 6858000"/>
              <a:gd name="connsiteX790" fmla="*/ 3276511 w 7472601"/>
              <a:gd name="connsiteY790" fmla="*/ 786423 h 6858000"/>
              <a:gd name="connsiteX791" fmla="*/ 3584154 w 7472601"/>
              <a:gd name="connsiteY791" fmla="*/ 448218 h 6858000"/>
              <a:gd name="connsiteX792" fmla="*/ 3624562 w 7472601"/>
              <a:gd name="connsiteY792" fmla="*/ 367041 h 6858000"/>
              <a:gd name="connsiteX793" fmla="*/ 3766672 w 7472601"/>
              <a:gd name="connsiteY793" fmla="*/ 359429 h 6858000"/>
              <a:gd name="connsiteX794" fmla="*/ 3996338 w 7472601"/>
              <a:gd name="connsiteY794" fmla="*/ 968237 h 6858000"/>
              <a:gd name="connsiteX795" fmla="*/ 3766672 w 7472601"/>
              <a:gd name="connsiteY795" fmla="*/ 359429 h 6858000"/>
              <a:gd name="connsiteX796" fmla="*/ 5805386 w 7472601"/>
              <a:gd name="connsiteY796" fmla="*/ 239240 h 6858000"/>
              <a:gd name="connsiteX797" fmla="*/ 5736947 w 7472601"/>
              <a:gd name="connsiteY797" fmla="*/ 261367 h 6858000"/>
              <a:gd name="connsiteX798" fmla="*/ 5427012 w 7472601"/>
              <a:gd name="connsiteY798" fmla="*/ 311272 h 6858000"/>
              <a:gd name="connsiteX799" fmla="*/ 5147818 w 7472601"/>
              <a:gd name="connsiteY799" fmla="*/ 322112 h 6858000"/>
              <a:gd name="connsiteX800" fmla="*/ 5060854 w 7472601"/>
              <a:gd name="connsiteY800" fmla="*/ 311882 h 6858000"/>
              <a:gd name="connsiteX801" fmla="*/ 4945989 w 7472601"/>
              <a:gd name="connsiteY801" fmla="*/ 300516 h 6858000"/>
              <a:gd name="connsiteX802" fmla="*/ 5410479 w 7472601"/>
              <a:gd name="connsiteY802" fmla="*/ 348434 h 6858000"/>
              <a:gd name="connsiteX803" fmla="*/ 5805386 w 7472601"/>
              <a:gd name="connsiteY803" fmla="*/ 239240 h 6858000"/>
              <a:gd name="connsiteX804" fmla="*/ 5905192 w 7472601"/>
              <a:gd name="connsiteY804" fmla="*/ 163079 h 6858000"/>
              <a:gd name="connsiteX805" fmla="*/ 5865655 w 7472601"/>
              <a:gd name="connsiteY805" fmla="*/ 171901 h 6858000"/>
              <a:gd name="connsiteX806" fmla="*/ 5259740 w 7472601"/>
              <a:gd name="connsiteY806" fmla="*/ 257013 h 6858000"/>
              <a:gd name="connsiteX807" fmla="*/ 5208466 w 7472601"/>
              <a:gd name="connsiteY807" fmla="*/ 257550 h 6858000"/>
              <a:gd name="connsiteX808" fmla="*/ 4980204 w 7472601"/>
              <a:gd name="connsiteY808" fmla="*/ 271903 h 6858000"/>
              <a:gd name="connsiteX809" fmla="*/ 5068068 w 7472601"/>
              <a:gd name="connsiteY809" fmla="*/ 282244 h 6858000"/>
              <a:gd name="connsiteX810" fmla="*/ 5153231 w 7472601"/>
              <a:gd name="connsiteY810" fmla="*/ 292240 h 6858000"/>
              <a:gd name="connsiteX811" fmla="*/ 5426491 w 7472601"/>
              <a:gd name="connsiteY811" fmla="*/ 281128 h 6858000"/>
              <a:gd name="connsiteX812" fmla="*/ 5731212 w 7472601"/>
              <a:gd name="connsiteY812" fmla="*/ 231951 h 6858000"/>
              <a:gd name="connsiteX813" fmla="*/ 5905192 w 7472601"/>
              <a:gd name="connsiteY813" fmla="*/ 163079 h 6858000"/>
              <a:gd name="connsiteX814" fmla="*/ 5944437 w 7472601"/>
              <a:gd name="connsiteY814" fmla="*/ 113829 h 6858000"/>
              <a:gd name="connsiteX815" fmla="*/ 5825032 w 7472601"/>
              <a:gd name="connsiteY815" fmla="*/ 146405 h 6858000"/>
              <a:gd name="connsiteX816" fmla="*/ 4955599 w 7472601"/>
              <a:gd name="connsiteY816" fmla="*/ 247008 h 6858000"/>
              <a:gd name="connsiteX817" fmla="*/ 5210104 w 7472601"/>
              <a:gd name="connsiteY817" fmla="*/ 228123 h 6858000"/>
              <a:gd name="connsiteX818" fmla="*/ 5261015 w 7472601"/>
              <a:gd name="connsiteY818" fmla="*/ 227087 h 6858000"/>
              <a:gd name="connsiteX819" fmla="*/ 5861181 w 7472601"/>
              <a:gd name="connsiteY819" fmla="*/ 143093 h 6858000"/>
              <a:gd name="connsiteX820" fmla="*/ 5961252 w 7472601"/>
              <a:gd name="connsiteY820" fmla="*/ 114820 h 6858000"/>
              <a:gd name="connsiteX821" fmla="*/ 5944437 w 7472601"/>
              <a:gd name="connsiteY821" fmla="*/ 113829 h 6858000"/>
              <a:gd name="connsiteX822" fmla="*/ 3882765 w 7472601"/>
              <a:gd name="connsiteY822" fmla="*/ 0 h 6858000"/>
              <a:gd name="connsiteX823" fmla="*/ 3995099 w 7472601"/>
              <a:gd name="connsiteY823" fmla="*/ 0 h 6858000"/>
              <a:gd name="connsiteX824" fmla="*/ 4163818 w 7472601"/>
              <a:gd name="connsiteY824" fmla="*/ 234104 h 6858000"/>
              <a:gd name="connsiteX825" fmla="*/ 4172099 w 7472601"/>
              <a:gd name="connsiteY825" fmla="*/ 234207 h 6858000"/>
              <a:gd name="connsiteX826" fmla="*/ 4784282 w 7472601"/>
              <a:gd name="connsiteY826" fmla="*/ 276561 h 6858000"/>
              <a:gd name="connsiteX827" fmla="*/ 4801687 w 7472601"/>
              <a:gd name="connsiteY827" fmla="*/ 267764 h 6858000"/>
              <a:gd name="connsiteX828" fmla="*/ 6082788 w 7472601"/>
              <a:gd name="connsiteY828" fmla="*/ 64119 h 6858000"/>
              <a:gd name="connsiteX829" fmla="*/ 6099442 w 7472601"/>
              <a:gd name="connsiteY829" fmla="*/ 82568 h 6858000"/>
              <a:gd name="connsiteX830" fmla="*/ 4804137 w 7472601"/>
              <a:gd name="connsiteY830" fmla="*/ 320931 h 6858000"/>
              <a:gd name="connsiteX831" fmla="*/ 4227047 w 7472601"/>
              <a:gd name="connsiteY831" fmla="*/ 313415 h 6858000"/>
              <a:gd name="connsiteX832" fmla="*/ 4346041 w 7472601"/>
              <a:gd name="connsiteY832" fmla="*/ 456086 h 6858000"/>
              <a:gd name="connsiteX833" fmla="*/ 4870967 w 7472601"/>
              <a:gd name="connsiteY833" fmla="*/ 963061 h 6858000"/>
              <a:gd name="connsiteX834" fmla="*/ 4889647 w 7472601"/>
              <a:gd name="connsiteY834" fmla="*/ 957147 h 6858000"/>
              <a:gd name="connsiteX835" fmla="*/ 5422504 w 7472601"/>
              <a:gd name="connsiteY835" fmla="*/ 805191 h 6858000"/>
              <a:gd name="connsiteX836" fmla="*/ 6087656 w 7472601"/>
              <a:gd name="connsiteY836" fmla="*/ 826703 h 6858000"/>
              <a:gd name="connsiteX837" fmla="*/ 6058717 w 7472601"/>
              <a:gd name="connsiteY837" fmla="*/ 865992 h 6858000"/>
              <a:gd name="connsiteX838" fmla="*/ 4974153 w 7472601"/>
              <a:gd name="connsiteY838" fmla="*/ 1045456 h 6858000"/>
              <a:gd name="connsiteX839" fmla="*/ 5627835 w 7472601"/>
              <a:gd name="connsiteY839" fmla="*/ 1472077 h 6858000"/>
              <a:gd name="connsiteX840" fmla="*/ 5629817 w 7472601"/>
              <a:gd name="connsiteY840" fmla="*/ 1471412 h 6858000"/>
              <a:gd name="connsiteX841" fmla="*/ 5634124 w 7472601"/>
              <a:gd name="connsiteY841" fmla="*/ 1470572 h 6858000"/>
              <a:gd name="connsiteX842" fmla="*/ 5755832 w 7472601"/>
              <a:gd name="connsiteY842" fmla="*/ 1383886 h 6858000"/>
              <a:gd name="connsiteX843" fmla="*/ 6014186 w 7472601"/>
              <a:gd name="connsiteY843" fmla="*/ 1279799 h 6858000"/>
              <a:gd name="connsiteX844" fmla="*/ 6901619 w 7472601"/>
              <a:gd name="connsiteY844" fmla="*/ 1047874 h 6858000"/>
              <a:gd name="connsiteX845" fmla="*/ 6931566 w 7472601"/>
              <a:gd name="connsiteY845" fmla="*/ 1062034 h 6858000"/>
              <a:gd name="connsiteX846" fmla="*/ 5790982 w 7472601"/>
              <a:gd name="connsiteY846" fmla="*/ 1561380 h 6858000"/>
              <a:gd name="connsiteX847" fmla="*/ 6188971 w 7472601"/>
              <a:gd name="connsiteY847" fmla="*/ 1755168 h 6858000"/>
              <a:gd name="connsiteX848" fmla="*/ 6202446 w 7472601"/>
              <a:gd name="connsiteY848" fmla="*/ 1752268 h 6858000"/>
              <a:gd name="connsiteX849" fmla="*/ 7179560 w 7472601"/>
              <a:gd name="connsiteY849" fmla="*/ 1467551 h 6858000"/>
              <a:gd name="connsiteX850" fmla="*/ 7158730 w 7472601"/>
              <a:gd name="connsiteY850" fmla="*/ 1507835 h 6858000"/>
              <a:gd name="connsiteX851" fmla="*/ 6326959 w 7472601"/>
              <a:gd name="connsiteY851" fmla="*/ 1817686 h 6858000"/>
              <a:gd name="connsiteX852" fmla="*/ 6537433 w 7472601"/>
              <a:gd name="connsiteY852" fmla="*/ 1907790 h 6858000"/>
              <a:gd name="connsiteX853" fmla="*/ 6550221 w 7472601"/>
              <a:gd name="connsiteY853" fmla="*/ 1910729 h 6858000"/>
              <a:gd name="connsiteX854" fmla="*/ 6964438 w 7472601"/>
              <a:gd name="connsiteY854" fmla="*/ 2209505 h 6858000"/>
              <a:gd name="connsiteX855" fmla="*/ 7367862 w 7472601"/>
              <a:gd name="connsiteY855" fmla="*/ 2806833 h 6858000"/>
              <a:gd name="connsiteX856" fmla="*/ 7364329 w 7472601"/>
              <a:gd name="connsiteY856" fmla="*/ 2826907 h 6858000"/>
              <a:gd name="connsiteX857" fmla="*/ 7290545 w 7472601"/>
              <a:gd name="connsiteY857" fmla="*/ 2850663 h 6858000"/>
              <a:gd name="connsiteX858" fmla="*/ 6472036 w 7472601"/>
              <a:gd name="connsiteY858" fmla="*/ 1959003 h 6858000"/>
              <a:gd name="connsiteX859" fmla="*/ 5792897 w 7472601"/>
              <a:gd name="connsiteY859" fmla="*/ 1647747 h 6858000"/>
              <a:gd name="connsiteX860" fmla="*/ 5842751 w 7472601"/>
              <a:gd name="connsiteY860" fmla="*/ 1816112 h 6858000"/>
              <a:gd name="connsiteX861" fmla="*/ 5847424 w 7472601"/>
              <a:gd name="connsiteY861" fmla="*/ 1815776 h 6858000"/>
              <a:gd name="connsiteX862" fmla="*/ 6399821 w 7472601"/>
              <a:gd name="connsiteY862" fmla="*/ 2344799 h 6858000"/>
              <a:gd name="connsiteX863" fmla="*/ 6323232 w 7472601"/>
              <a:gd name="connsiteY863" fmla="*/ 2389634 h 6858000"/>
              <a:gd name="connsiteX864" fmla="*/ 5942958 w 7472601"/>
              <a:gd name="connsiteY864" fmla="*/ 2077708 h 6858000"/>
              <a:gd name="connsiteX865" fmla="*/ 5921559 w 7472601"/>
              <a:gd name="connsiteY865" fmla="*/ 2378596 h 6858000"/>
              <a:gd name="connsiteX866" fmla="*/ 5817651 w 7472601"/>
              <a:gd name="connsiteY866" fmla="*/ 3023919 h 6858000"/>
              <a:gd name="connsiteX867" fmla="*/ 5729634 w 7472601"/>
              <a:gd name="connsiteY867" fmla="*/ 3051849 h 6858000"/>
              <a:gd name="connsiteX868" fmla="*/ 5611018 w 7472601"/>
              <a:gd name="connsiteY868" fmla="*/ 2316769 h 6858000"/>
              <a:gd name="connsiteX869" fmla="*/ 5687608 w 7472601"/>
              <a:gd name="connsiteY869" fmla="*/ 2039972 h 6858000"/>
              <a:gd name="connsiteX870" fmla="*/ 5657554 w 7472601"/>
              <a:gd name="connsiteY870" fmla="*/ 1576445 h 6858000"/>
              <a:gd name="connsiteX871" fmla="*/ 5150475 w 7472601"/>
              <a:gd name="connsiteY871" fmla="*/ 1274012 h 6858000"/>
              <a:gd name="connsiteX872" fmla="*/ 5349142 w 7472601"/>
              <a:gd name="connsiteY872" fmla="*/ 2204405 h 6858000"/>
              <a:gd name="connsiteX873" fmla="*/ 5262214 w 7472601"/>
              <a:gd name="connsiteY873" fmla="*/ 2233836 h 6858000"/>
              <a:gd name="connsiteX874" fmla="*/ 4981539 w 7472601"/>
              <a:gd name="connsiteY874" fmla="*/ 1542201 h 6858000"/>
              <a:gd name="connsiteX875" fmla="*/ 4958461 w 7472601"/>
              <a:gd name="connsiteY875" fmla="*/ 1136957 h 6858000"/>
              <a:gd name="connsiteX876" fmla="*/ 4655015 w 7472601"/>
              <a:gd name="connsiteY876" fmla="*/ 891426 h 6858000"/>
              <a:gd name="connsiteX877" fmla="*/ 4348002 w 7472601"/>
              <a:gd name="connsiteY877" fmla="*/ 2205895 h 6858000"/>
              <a:gd name="connsiteX878" fmla="*/ 4262250 w 7472601"/>
              <a:gd name="connsiteY878" fmla="*/ 2219972 h 6858000"/>
              <a:gd name="connsiteX879" fmla="*/ 4550611 w 7472601"/>
              <a:gd name="connsiteY879" fmla="*/ 817540 h 6858000"/>
              <a:gd name="connsiteX880" fmla="*/ 4564418 w 7472601"/>
              <a:gd name="connsiteY880" fmla="*/ 808293 h 6858000"/>
              <a:gd name="connsiteX881" fmla="*/ 4266388 w 7472601"/>
              <a:gd name="connsiteY881" fmla="*/ 500083 h 6858000"/>
              <a:gd name="connsiteX882" fmla="*/ 4032842 w 7472601"/>
              <a:gd name="connsiteY882" fmla="*/ 211809 h 6858000"/>
              <a:gd name="connsiteX883" fmla="*/ 3882765 w 7472601"/>
              <a:gd name="connsiteY883" fmla="*/ 0 h 6858000"/>
              <a:gd name="connsiteX884" fmla="*/ 3721337 w 7472601"/>
              <a:gd name="connsiteY884" fmla="*/ 0 h 6858000"/>
              <a:gd name="connsiteX885" fmla="*/ 3797544 w 7472601"/>
              <a:gd name="connsiteY885" fmla="*/ 0 h 6858000"/>
              <a:gd name="connsiteX886" fmla="*/ 3775734 w 7472601"/>
              <a:gd name="connsiteY886" fmla="*/ 95131 h 6858000"/>
              <a:gd name="connsiteX887" fmla="*/ 3724807 w 7472601"/>
              <a:gd name="connsiteY887" fmla="*/ 272257 h 6858000"/>
              <a:gd name="connsiteX888" fmla="*/ 3726844 w 7472601"/>
              <a:gd name="connsiteY888" fmla="*/ 282988 h 6858000"/>
              <a:gd name="connsiteX889" fmla="*/ 3742664 w 7472601"/>
              <a:gd name="connsiteY889" fmla="*/ 279918 h 6858000"/>
              <a:gd name="connsiteX890" fmla="*/ 4103910 w 7472601"/>
              <a:gd name="connsiteY890" fmla="*/ 1161917 h 6858000"/>
              <a:gd name="connsiteX891" fmla="*/ 4020269 w 7472601"/>
              <a:gd name="connsiteY891" fmla="*/ 1200406 h 6858000"/>
              <a:gd name="connsiteX892" fmla="*/ 3674882 w 7472601"/>
              <a:gd name="connsiteY892" fmla="*/ 488524 h 6858000"/>
              <a:gd name="connsiteX893" fmla="*/ 3132682 w 7472601"/>
              <a:gd name="connsiteY893" fmla="*/ 1072284 h 6858000"/>
              <a:gd name="connsiteX894" fmla="*/ 2716346 w 7472601"/>
              <a:gd name="connsiteY894" fmla="*/ 1276376 h 6858000"/>
              <a:gd name="connsiteX895" fmla="*/ 2716772 w 7472601"/>
              <a:gd name="connsiteY895" fmla="*/ 1255462 h 6858000"/>
              <a:gd name="connsiteX896" fmla="*/ 3471096 w 7472601"/>
              <a:gd name="connsiteY896" fmla="*/ 437072 h 6858000"/>
              <a:gd name="connsiteX897" fmla="*/ 3639057 w 7472601"/>
              <a:gd name="connsiteY897" fmla="*/ 286334 h 6858000"/>
              <a:gd name="connsiteX898" fmla="*/ 3640309 w 7472601"/>
              <a:gd name="connsiteY898" fmla="*/ 284664 h 6858000"/>
              <a:gd name="connsiteX899" fmla="*/ 3646022 w 7472601"/>
              <a:gd name="connsiteY899" fmla="*/ 276711 h 6858000"/>
              <a:gd name="connsiteX900" fmla="*/ 3707943 w 7472601"/>
              <a:gd name="connsiteY900" fmla="*/ 65958 h 6858000"/>
              <a:gd name="connsiteX901" fmla="*/ 3721337 w 7472601"/>
              <a:gd name="connsiteY901" fmla="*/ 0 h 6858000"/>
              <a:gd name="connsiteX902" fmla="*/ 2867960 w 7472601"/>
              <a:gd name="connsiteY902" fmla="*/ 0 h 6858000"/>
              <a:gd name="connsiteX903" fmla="*/ 2926351 w 7472601"/>
              <a:gd name="connsiteY903" fmla="*/ 0 h 6858000"/>
              <a:gd name="connsiteX904" fmla="*/ 2902823 w 7472601"/>
              <a:gd name="connsiteY904" fmla="*/ 262929 h 6858000"/>
              <a:gd name="connsiteX905" fmla="*/ 2940663 w 7472601"/>
              <a:gd name="connsiteY905" fmla="*/ 140884 h 6858000"/>
              <a:gd name="connsiteX906" fmla="*/ 2947039 w 7472601"/>
              <a:gd name="connsiteY906" fmla="*/ 122524 h 6858000"/>
              <a:gd name="connsiteX907" fmla="*/ 2984316 w 7472601"/>
              <a:gd name="connsiteY907" fmla="*/ 0 h 6858000"/>
              <a:gd name="connsiteX908" fmla="*/ 3016114 w 7472601"/>
              <a:gd name="connsiteY908" fmla="*/ 0 h 6858000"/>
              <a:gd name="connsiteX909" fmla="*/ 2979949 w 7472601"/>
              <a:gd name="connsiteY909" fmla="*/ 119274 h 6858000"/>
              <a:gd name="connsiteX910" fmla="*/ 3023879 w 7472601"/>
              <a:gd name="connsiteY910" fmla="*/ 0 h 6858000"/>
              <a:gd name="connsiteX911" fmla="*/ 3105400 w 7472601"/>
              <a:gd name="connsiteY911" fmla="*/ 0 h 6858000"/>
              <a:gd name="connsiteX912" fmla="*/ 3094669 w 7472601"/>
              <a:gd name="connsiteY912" fmla="*/ 30308 h 6858000"/>
              <a:gd name="connsiteX913" fmla="*/ 2901945 w 7472601"/>
              <a:gd name="connsiteY913" fmla="*/ 466538 h 6858000"/>
              <a:gd name="connsiteX914" fmla="*/ 2815209 w 7472601"/>
              <a:gd name="connsiteY914" fmla="*/ 497361 h 6858000"/>
              <a:gd name="connsiteX915" fmla="*/ 2844845 w 7472601"/>
              <a:gd name="connsiteY915" fmla="*/ 127638 h 6858000"/>
              <a:gd name="connsiteX916" fmla="*/ 2867960 w 7472601"/>
              <a:gd name="connsiteY916" fmla="*/ 0 h 6858000"/>
              <a:gd name="connsiteX917" fmla="*/ 1057230 w 7472601"/>
              <a:gd name="connsiteY917" fmla="*/ 0 h 6858000"/>
              <a:gd name="connsiteX918" fmla="*/ 1111003 w 7472601"/>
              <a:gd name="connsiteY918" fmla="*/ 0 h 6858000"/>
              <a:gd name="connsiteX919" fmla="*/ 1125553 w 7472601"/>
              <a:gd name="connsiteY919" fmla="*/ 52588 h 6858000"/>
              <a:gd name="connsiteX920" fmla="*/ 1304276 w 7472601"/>
              <a:gd name="connsiteY920" fmla="*/ 476275 h 6858000"/>
              <a:gd name="connsiteX921" fmla="*/ 1492066 w 7472601"/>
              <a:gd name="connsiteY921" fmla="*/ 886333 h 6858000"/>
              <a:gd name="connsiteX922" fmla="*/ 1423698 w 7472601"/>
              <a:gd name="connsiteY922" fmla="*/ 710817 h 6858000"/>
              <a:gd name="connsiteX923" fmla="*/ 1357609 w 7472601"/>
              <a:gd name="connsiteY923" fmla="*/ 532892 h 6858000"/>
              <a:gd name="connsiteX924" fmla="*/ 1309550 w 7472601"/>
              <a:gd name="connsiteY924" fmla="*/ 374031 h 6858000"/>
              <a:gd name="connsiteX925" fmla="*/ 1193673 w 7472601"/>
              <a:gd name="connsiteY925" fmla="*/ 49533 h 6858000"/>
              <a:gd name="connsiteX926" fmla="*/ 1164391 w 7472601"/>
              <a:gd name="connsiteY926" fmla="*/ 0 h 6858000"/>
              <a:gd name="connsiteX927" fmla="*/ 1200666 w 7472601"/>
              <a:gd name="connsiteY927" fmla="*/ 0 h 6858000"/>
              <a:gd name="connsiteX928" fmla="*/ 1223408 w 7472601"/>
              <a:gd name="connsiteY928" fmla="*/ 38996 h 6858000"/>
              <a:gd name="connsiteX929" fmla="*/ 1339635 w 7472601"/>
              <a:gd name="connsiteY929" fmla="*/ 365517 h 6858000"/>
              <a:gd name="connsiteX930" fmla="*/ 1387469 w 7472601"/>
              <a:gd name="connsiteY930" fmla="*/ 523079 h 6858000"/>
              <a:gd name="connsiteX931" fmla="*/ 1452685 w 7472601"/>
              <a:gd name="connsiteY931" fmla="*/ 699806 h 6858000"/>
              <a:gd name="connsiteX932" fmla="*/ 1492092 w 7472601"/>
              <a:gd name="connsiteY932" fmla="*/ 800424 h 6858000"/>
              <a:gd name="connsiteX933" fmla="*/ 1455302 w 7472601"/>
              <a:gd name="connsiteY933" fmla="*/ 632913 h 6858000"/>
              <a:gd name="connsiteX934" fmla="*/ 1222336 w 7472601"/>
              <a:gd name="connsiteY934" fmla="*/ 9480 h 6858000"/>
              <a:gd name="connsiteX935" fmla="*/ 1214634 w 7472601"/>
              <a:gd name="connsiteY935" fmla="*/ 0 h 6858000"/>
              <a:gd name="connsiteX936" fmla="*/ 1289827 w 7472601"/>
              <a:gd name="connsiteY936" fmla="*/ 0 h 6858000"/>
              <a:gd name="connsiteX937" fmla="*/ 1321076 w 7472601"/>
              <a:gd name="connsiteY937" fmla="*/ 59722 h 6858000"/>
              <a:gd name="connsiteX938" fmla="*/ 1512579 w 7472601"/>
              <a:gd name="connsiteY938" fmla="*/ 626441 h 6858000"/>
              <a:gd name="connsiteX939" fmla="*/ 1506076 w 7472601"/>
              <a:gd name="connsiteY939" fmla="*/ 1089289 h 6858000"/>
              <a:gd name="connsiteX940" fmla="*/ 1486346 w 7472601"/>
              <a:gd name="connsiteY940" fmla="*/ 1079919 h 6858000"/>
              <a:gd name="connsiteX941" fmla="*/ 1070511 w 7472601"/>
              <a:gd name="connsiteY941" fmla="*/ 48609 h 6858000"/>
              <a:gd name="connsiteX942" fmla="*/ 1057230 w 7472601"/>
              <a:gd name="connsiteY942" fmla="*/ 0 h 6858000"/>
              <a:gd name="connsiteX943" fmla="*/ 43151 w 7472601"/>
              <a:gd name="connsiteY943" fmla="*/ 0 h 6858000"/>
              <a:gd name="connsiteX944" fmla="*/ 95283 w 7472601"/>
              <a:gd name="connsiteY944" fmla="*/ 0 h 6858000"/>
              <a:gd name="connsiteX945" fmla="*/ 300708 w 7472601"/>
              <a:gd name="connsiteY945" fmla="*/ 154571 h 6858000"/>
              <a:gd name="connsiteX946" fmla="*/ 530414 w 7472601"/>
              <a:gd name="connsiteY946" fmla="*/ 354673 h 6858000"/>
              <a:gd name="connsiteX947" fmla="*/ 333785 w 7472601"/>
              <a:gd name="connsiteY947" fmla="*/ 161564 h 6858000"/>
              <a:gd name="connsiteX948" fmla="*/ 147005 w 7472601"/>
              <a:gd name="connsiteY948" fmla="*/ 0 h 6858000"/>
              <a:gd name="connsiteX949" fmla="*/ 272509 w 7472601"/>
              <a:gd name="connsiteY949" fmla="*/ 0 h 6858000"/>
              <a:gd name="connsiteX950" fmla="*/ 326276 w 7472601"/>
              <a:gd name="connsiteY950" fmla="*/ 45847 h 6858000"/>
              <a:gd name="connsiteX951" fmla="*/ 823759 w 7472601"/>
              <a:gd name="connsiteY951" fmla="*/ 574145 h 6858000"/>
              <a:gd name="connsiteX952" fmla="*/ 811254 w 7472601"/>
              <a:gd name="connsiteY952" fmla="*/ 665546 h 6858000"/>
              <a:gd name="connsiteX953" fmla="*/ 154042 w 7472601"/>
              <a:gd name="connsiteY953" fmla="*/ 261522 h 6858000"/>
              <a:gd name="connsiteX954" fmla="*/ 13550 w 7472601"/>
              <a:gd name="connsiteY954" fmla="*/ 158423 h 6858000"/>
              <a:gd name="connsiteX955" fmla="*/ 0 w 7472601"/>
              <a:gd name="connsiteY955" fmla="*/ 146618 h 6858000"/>
              <a:gd name="connsiteX956" fmla="*/ 0 w 7472601"/>
              <a:gd name="connsiteY956" fmla="*/ 59161 h 6858000"/>
              <a:gd name="connsiteX957" fmla="*/ 45427 w 7472601"/>
              <a:gd name="connsiteY957" fmla="*/ 101078 h 6858000"/>
              <a:gd name="connsiteX958" fmla="*/ 630103 w 7472601"/>
              <a:gd name="connsiteY958" fmla="*/ 485885 h 6858000"/>
              <a:gd name="connsiteX959" fmla="*/ 532040 w 7472601"/>
              <a:gd name="connsiteY959" fmla="*/ 399359 h 6858000"/>
              <a:gd name="connsiteX960" fmla="*/ 517618 w 7472601"/>
              <a:gd name="connsiteY960" fmla="*/ 385726 h 6858000"/>
              <a:gd name="connsiteX961" fmla="*/ 285074 w 7472601"/>
              <a:gd name="connsiteY961" fmla="*/ 182755 h 6858000"/>
              <a:gd name="connsiteX962" fmla="*/ 43151 w 7472601"/>
              <a:gd name="connsiteY962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17703 h 6858000"/>
              <a:gd name="connsiteX78" fmla="*/ 7467600 w 7472601"/>
              <a:gd name="connsiteY78" fmla="*/ 6163634 h 6858000"/>
              <a:gd name="connsiteX79" fmla="*/ 7448321 w 7472601"/>
              <a:gd name="connsiteY79" fmla="*/ 6190991 h 6858000"/>
              <a:gd name="connsiteX80" fmla="*/ 7467600 w 7472601"/>
              <a:gd name="connsiteY80" fmla="*/ 6221686 h 6858000"/>
              <a:gd name="connsiteX81" fmla="*/ 7467600 w 7472601"/>
              <a:gd name="connsiteY81" fmla="*/ 6334256 h 6858000"/>
              <a:gd name="connsiteX82" fmla="*/ 7454976 w 7472601"/>
              <a:gd name="connsiteY82" fmla="*/ 6318297 h 6858000"/>
              <a:gd name="connsiteX83" fmla="*/ 1456157 w 7472601"/>
              <a:gd name="connsiteY83" fmla="*/ 5371404 h 6858000"/>
              <a:gd name="connsiteX84" fmla="*/ 1244432 w 7472601"/>
              <a:gd name="connsiteY84" fmla="*/ 5385601 h 6858000"/>
              <a:gd name="connsiteX85" fmla="*/ 973990 w 7472601"/>
              <a:gd name="connsiteY85" fmla="*/ 5424940 h 6858000"/>
              <a:gd name="connsiteX86" fmla="*/ 1103809 w 7472601"/>
              <a:gd name="connsiteY86" fmla="*/ 5433720 h 6858000"/>
              <a:gd name="connsiteX87" fmla="*/ 1123454 w 7472601"/>
              <a:gd name="connsiteY87" fmla="*/ 5435727 h 6858000"/>
              <a:gd name="connsiteX88" fmla="*/ 1737017 w 7472601"/>
              <a:gd name="connsiteY88" fmla="*/ 5452183 h 6858000"/>
              <a:gd name="connsiteX89" fmla="*/ 1824397 w 7472601"/>
              <a:gd name="connsiteY89" fmla="*/ 5447757 h 6858000"/>
              <a:gd name="connsiteX90" fmla="*/ 2070059 w 7472601"/>
              <a:gd name="connsiteY90" fmla="*/ 5441660 h 6858000"/>
              <a:gd name="connsiteX91" fmla="*/ 1456157 w 7472601"/>
              <a:gd name="connsiteY91" fmla="*/ 5371404 h 6858000"/>
              <a:gd name="connsiteX92" fmla="*/ 4988186 w 7472601"/>
              <a:gd name="connsiteY92" fmla="*/ 5216467 h 6858000"/>
              <a:gd name="connsiteX93" fmla="*/ 4777334 w 7472601"/>
              <a:gd name="connsiteY93" fmla="*/ 5406072 h 6858000"/>
              <a:gd name="connsiteX94" fmla="*/ 4718341 w 7472601"/>
              <a:gd name="connsiteY94" fmla="*/ 5468043 h 6858000"/>
              <a:gd name="connsiteX95" fmla="*/ 4604655 w 7472601"/>
              <a:gd name="connsiteY95" fmla="*/ 5583434 h 6858000"/>
              <a:gd name="connsiteX96" fmla="*/ 4565074 w 7472601"/>
              <a:gd name="connsiteY96" fmla="*/ 5618550 h 6858000"/>
              <a:gd name="connsiteX97" fmla="*/ 4988186 w 7472601"/>
              <a:gd name="connsiteY97" fmla="*/ 5216467 h 6858000"/>
              <a:gd name="connsiteX98" fmla="*/ 4978032 w 7472601"/>
              <a:gd name="connsiteY98" fmla="*/ 5183809 h 6858000"/>
              <a:gd name="connsiteX99" fmla="*/ 4463413 w 7472601"/>
              <a:gd name="connsiteY99" fmla="*/ 5615162 h 6858000"/>
              <a:gd name="connsiteX100" fmla="*/ 4358134 w 7472601"/>
              <a:gd name="connsiteY100" fmla="*/ 5742791 h 6858000"/>
              <a:gd name="connsiteX101" fmla="*/ 4376219 w 7472601"/>
              <a:gd name="connsiteY101" fmla="*/ 5729027 h 6858000"/>
              <a:gd name="connsiteX102" fmla="*/ 4582340 w 7472601"/>
              <a:gd name="connsiteY102" fmla="*/ 5561037 h 6858000"/>
              <a:gd name="connsiteX103" fmla="*/ 4694684 w 7472601"/>
              <a:gd name="connsiteY103" fmla="*/ 5447098 h 6858000"/>
              <a:gd name="connsiteX104" fmla="*/ 4754123 w 7472601"/>
              <a:gd name="connsiteY104" fmla="*/ 5384643 h 6858000"/>
              <a:gd name="connsiteX105" fmla="*/ 4978032 w 7472601"/>
              <a:gd name="connsiteY105" fmla="*/ 5183809 h 6858000"/>
              <a:gd name="connsiteX106" fmla="*/ 1903353 w 7472601"/>
              <a:gd name="connsiteY106" fmla="*/ 5044827 h 6858000"/>
              <a:gd name="connsiteX107" fmla="*/ 1936931 w 7472601"/>
              <a:gd name="connsiteY107" fmla="*/ 5093954 h 6858000"/>
              <a:gd name="connsiteX108" fmla="*/ 2195868 w 7472601"/>
              <a:gd name="connsiteY108" fmla="*/ 5396574 h 6858000"/>
              <a:gd name="connsiteX109" fmla="*/ 2088852 w 7472601"/>
              <a:gd name="connsiteY109" fmla="*/ 5166123 h 6858000"/>
              <a:gd name="connsiteX110" fmla="*/ 1958241 w 7472601"/>
              <a:gd name="connsiteY110" fmla="*/ 5067955 h 6858000"/>
              <a:gd name="connsiteX111" fmla="*/ 1903353 w 7472601"/>
              <a:gd name="connsiteY111" fmla="*/ 5044827 h 6858000"/>
              <a:gd name="connsiteX112" fmla="*/ 1979378 w 7472601"/>
              <a:gd name="connsiteY112" fmla="*/ 4769504 h 6858000"/>
              <a:gd name="connsiteX113" fmla="*/ 2882120 w 7472601"/>
              <a:gd name="connsiteY113" fmla="*/ 5064547 h 6858000"/>
              <a:gd name="connsiteX114" fmla="*/ 2793103 w 7472601"/>
              <a:gd name="connsiteY114" fmla="*/ 5039699 h 6858000"/>
              <a:gd name="connsiteX115" fmla="*/ 2770041 w 7472601"/>
              <a:gd name="connsiteY115" fmla="*/ 5033634 h 6858000"/>
              <a:gd name="connsiteX116" fmla="*/ 1979378 w 7472601"/>
              <a:gd name="connsiteY116" fmla="*/ 4769504 h 6858000"/>
              <a:gd name="connsiteX117" fmla="*/ 1927410 w 7472601"/>
              <a:gd name="connsiteY117" fmla="*/ 4716164 h 6858000"/>
              <a:gd name="connsiteX118" fmla="*/ 1959587 w 7472601"/>
              <a:gd name="connsiteY118" fmla="*/ 4728849 h 6858000"/>
              <a:gd name="connsiteX119" fmla="*/ 2777707 w 7472601"/>
              <a:gd name="connsiteY119" fmla="*/ 5003991 h 6858000"/>
              <a:gd name="connsiteX120" fmla="*/ 2800768 w 7472601"/>
              <a:gd name="connsiteY120" fmla="*/ 5010056 h 6858000"/>
              <a:gd name="connsiteX121" fmla="*/ 2879408 w 7472601"/>
              <a:gd name="connsiteY121" fmla="*/ 5031590 h 6858000"/>
              <a:gd name="connsiteX122" fmla="*/ 2862295 w 7472601"/>
              <a:gd name="connsiteY122" fmla="*/ 5022958 h 6858000"/>
              <a:gd name="connsiteX123" fmla="*/ 2813343 w 7472601"/>
              <a:gd name="connsiteY123" fmla="*/ 4998369 h 6858000"/>
              <a:gd name="connsiteX124" fmla="*/ 2646245 w 7472601"/>
              <a:gd name="connsiteY124" fmla="*/ 4930999 h 6858000"/>
              <a:gd name="connsiteX125" fmla="*/ 1999243 w 7472601"/>
              <a:gd name="connsiteY125" fmla="*/ 4730524 h 6858000"/>
              <a:gd name="connsiteX126" fmla="*/ 1979527 w 7472601"/>
              <a:gd name="connsiteY126" fmla="*/ 4726651 h 6858000"/>
              <a:gd name="connsiteX127" fmla="*/ 1927410 w 7472601"/>
              <a:gd name="connsiteY127" fmla="*/ 4716164 h 6858000"/>
              <a:gd name="connsiteX128" fmla="*/ 1997014 w 7472601"/>
              <a:gd name="connsiteY128" fmla="*/ 4698007 h 6858000"/>
              <a:gd name="connsiteX129" fmla="*/ 2005458 w 7472601"/>
              <a:gd name="connsiteY129" fmla="*/ 4699540 h 6858000"/>
              <a:gd name="connsiteX130" fmla="*/ 2657186 w 7472601"/>
              <a:gd name="connsiteY130" fmla="*/ 4901687 h 6858000"/>
              <a:gd name="connsiteX131" fmla="*/ 2826662 w 7472601"/>
              <a:gd name="connsiteY131" fmla="*/ 4970362 h 6858000"/>
              <a:gd name="connsiteX132" fmla="*/ 2876100 w 7472601"/>
              <a:gd name="connsiteY132" fmla="*/ 4995397 h 6858000"/>
              <a:gd name="connsiteX133" fmla="*/ 3042600 w 7472601"/>
              <a:gd name="connsiteY133" fmla="*/ 5059532 h 6858000"/>
              <a:gd name="connsiteX134" fmla="*/ 1997014 w 7472601"/>
              <a:gd name="connsiteY134" fmla="*/ 4698007 h 6858000"/>
              <a:gd name="connsiteX135" fmla="*/ 2305292 w 7472601"/>
              <a:gd name="connsiteY135" fmla="*/ 4219492 h 6858000"/>
              <a:gd name="connsiteX136" fmla="*/ 3360922 w 7472601"/>
              <a:gd name="connsiteY136" fmla="*/ 4529373 h 6858000"/>
              <a:gd name="connsiteX137" fmla="*/ 3492420 w 7472601"/>
              <a:gd name="connsiteY137" fmla="*/ 4510145 h 6858000"/>
              <a:gd name="connsiteX138" fmla="*/ 3364086 w 7472601"/>
              <a:gd name="connsiteY138" fmla="*/ 4480340 h 6858000"/>
              <a:gd name="connsiteX139" fmla="*/ 3225818 w 7472601"/>
              <a:gd name="connsiteY139" fmla="*/ 4411822 h 6858000"/>
              <a:gd name="connsiteX140" fmla="*/ 3129696 w 7472601"/>
              <a:gd name="connsiteY140" fmla="*/ 4360704 h 6858000"/>
              <a:gd name="connsiteX141" fmla="*/ 2814545 w 7472601"/>
              <a:gd name="connsiteY141" fmla="*/ 4282955 h 6858000"/>
              <a:gd name="connsiteX142" fmla="*/ 2305292 w 7472601"/>
              <a:gd name="connsiteY142" fmla="*/ 4219492 h 6858000"/>
              <a:gd name="connsiteX143" fmla="*/ 2626982 w 7472601"/>
              <a:gd name="connsiteY143" fmla="*/ 4206450 h 6858000"/>
              <a:gd name="connsiteX144" fmla="*/ 2490617 w 7472601"/>
              <a:gd name="connsiteY144" fmla="*/ 4206951 h 6858000"/>
              <a:gd name="connsiteX145" fmla="*/ 2819869 w 7472601"/>
              <a:gd name="connsiteY145" fmla="*/ 4252936 h 6858000"/>
              <a:gd name="connsiteX146" fmla="*/ 3143018 w 7472601"/>
              <a:gd name="connsiteY146" fmla="*/ 4332698 h 6858000"/>
              <a:gd name="connsiteX147" fmla="*/ 3241520 w 7472601"/>
              <a:gd name="connsiteY147" fmla="*/ 4385112 h 6858000"/>
              <a:gd name="connsiteX148" fmla="*/ 3374575 w 7472601"/>
              <a:gd name="connsiteY148" fmla="*/ 4451517 h 6858000"/>
              <a:gd name="connsiteX149" fmla="*/ 3505221 w 7472601"/>
              <a:gd name="connsiteY149" fmla="*/ 4480757 h 6858000"/>
              <a:gd name="connsiteX150" fmla="*/ 2626982 w 7472601"/>
              <a:gd name="connsiteY150" fmla="*/ 4206450 h 6858000"/>
              <a:gd name="connsiteX151" fmla="*/ 1310106 w 7472601"/>
              <a:gd name="connsiteY151" fmla="*/ 3943217 h 6858000"/>
              <a:gd name="connsiteX152" fmla="*/ 854994 w 7472601"/>
              <a:gd name="connsiteY152" fmla="*/ 4399136 h 6858000"/>
              <a:gd name="connsiteX153" fmla="*/ 742462 w 7472601"/>
              <a:gd name="connsiteY153" fmla="*/ 4594648 h 6858000"/>
              <a:gd name="connsiteX154" fmla="*/ 820602 w 7472601"/>
              <a:gd name="connsiteY154" fmla="*/ 4485915 h 6858000"/>
              <a:gd name="connsiteX155" fmla="*/ 878295 w 7472601"/>
              <a:gd name="connsiteY155" fmla="*/ 4403594 h 6858000"/>
              <a:gd name="connsiteX156" fmla="*/ 1240607 w 7472601"/>
              <a:gd name="connsiteY156" fmla="*/ 4010401 h 6858000"/>
              <a:gd name="connsiteX157" fmla="*/ 1310106 w 7472601"/>
              <a:gd name="connsiteY157" fmla="*/ 3943217 h 6858000"/>
              <a:gd name="connsiteX158" fmla="*/ 1423113 w 7472601"/>
              <a:gd name="connsiteY158" fmla="*/ 3874565 h 6858000"/>
              <a:gd name="connsiteX159" fmla="*/ 1260565 w 7472601"/>
              <a:gd name="connsiteY159" fmla="*/ 4031982 h 6858000"/>
              <a:gd name="connsiteX160" fmla="*/ 901900 w 7472601"/>
              <a:gd name="connsiteY160" fmla="*/ 4421236 h 6858000"/>
              <a:gd name="connsiteX161" fmla="*/ 845044 w 7472601"/>
              <a:gd name="connsiteY161" fmla="*/ 4502436 h 6858000"/>
              <a:gd name="connsiteX162" fmla="*/ 685926 w 7472601"/>
              <a:gd name="connsiteY162" fmla="*/ 4703069 h 6858000"/>
              <a:gd name="connsiteX163" fmla="*/ 684248 w 7472601"/>
              <a:gd name="connsiteY163" fmla="*/ 4706721 h 6858000"/>
              <a:gd name="connsiteX164" fmla="*/ 1423113 w 7472601"/>
              <a:gd name="connsiteY164" fmla="*/ 3874565 h 6858000"/>
              <a:gd name="connsiteX165" fmla="*/ 3316479 w 7472601"/>
              <a:gd name="connsiteY165" fmla="*/ 3872136 h 6858000"/>
              <a:gd name="connsiteX166" fmla="*/ 3546806 w 7472601"/>
              <a:gd name="connsiteY166" fmla="*/ 4356139 h 6858000"/>
              <a:gd name="connsiteX167" fmla="*/ 3364433 w 7472601"/>
              <a:gd name="connsiteY167" fmla="*/ 3953121 h 6858000"/>
              <a:gd name="connsiteX168" fmla="*/ 3316479 w 7472601"/>
              <a:gd name="connsiteY168" fmla="*/ 3872136 h 6858000"/>
              <a:gd name="connsiteX169" fmla="*/ 3291335 w 7472601"/>
              <a:gd name="connsiteY169" fmla="*/ 3767420 h 6858000"/>
              <a:gd name="connsiteX170" fmla="*/ 3390805 w 7472601"/>
              <a:gd name="connsiteY170" fmla="*/ 3937163 h 6858000"/>
              <a:gd name="connsiteX171" fmla="*/ 3579062 w 7472601"/>
              <a:gd name="connsiteY171" fmla="*/ 4359040 h 6858000"/>
              <a:gd name="connsiteX172" fmla="*/ 3467355 w 7472601"/>
              <a:gd name="connsiteY172" fmla="*/ 3988130 h 6858000"/>
              <a:gd name="connsiteX173" fmla="*/ 3310753 w 7472601"/>
              <a:gd name="connsiteY173" fmla="*/ 3787140 h 6858000"/>
              <a:gd name="connsiteX174" fmla="*/ 3291335 w 7472601"/>
              <a:gd name="connsiteY174" fmla="*/ 3767420 h 6858000"/>
              <a:gd name="connsiteX175" fmla="*/ 1635889 w 7472601"/>
              <a:gd name="connsiteY175" fmla="*/ 3709494 h 6858000"/>
              <a:gd name="connsiteX176" fmla="*/ 1634800 w 7472601"/>
              <a:gd name="connsiteY176" fmla="*/ 3731111 h 6858000"/>
              <a:gd name="connsiteX177" fmla="*/ 1635889 w 7472601"/>
              <a:gd name="connsiteY177" fmla="*/ 3709494 h 6858000"/>
              <a:gd name="connsiteX178" fmla="*/ 1510397 w 7472601"/>
              <a:gd name="connsiteY178" fmla="*/ 3684705 h 6858000"/>
              <a:gd name="connsiteX179" fmla="*/ 1146550 w 7472601"/>
              <a:gd name="connsiteY179" fmla="*/ 3802012 h 6858000"/>
              <a:gd name="connsiteX180" fmla="*/ 698834 w 7472601"/>
              <a:gd name="connsiteY180" fmla="*/ 3952272 h 6858000"/>
              <a:gd name="connsiteX181" fmla="*/ 34256 w 7472601"/>
              <a:gd name="connsiteY181" fmla="*/ 4347603 h 6858000"/>
              <a:gd name="connsiteX182" fmla="*/ 527241 w 7472601"/>
              <a:gd name="connsiteY182" fmla="*/ 4065078 h 6858000"/>
              <a:gd name="connsiteX183" fmla="*/ 1510397 w 7472601"/>
              <a:gd name="connsiteY183" fmla="*/ 3684705 h 6858000"/>
              <a:gd name="connsiteX184" fmla="*/ 1313114 w 7472601"/>
              <a:gd name="connsiteY184" fmla="*/ 3655216 h 6858000"/>
              <a:gd name="connsiteX185" fmla="*/ 1109304 w 7472601"/>
              <a:gd name="connsiteY185" fmla="*/ 3669030 h 6858000"/>
              <a:gd name="connsiteX186" fmla="*/ 8129 w 7472601"/>
              <a:gd name="connsiteY186" fmla="*/ 4330519 h 6858000"/>
              <a:gd name="connsiteX187" fmla="*/ 687572 w 7472601"/>
              <a:gd name="connsiteY187" fmla="*/ 3925629 h 6858000"/>
              <a:gd name="connsiteX188" fmla="*/ 1138365 w 7472601"/>
              <a:gd name="connsiteY188" fmla="*/ 3774515 h 6858000"/>
              <a:gd name="connsiteX189" fmla="*/ 1505579 w 7472601"/>
              <a:gd name="connsiteY189" fmla="*/ 3655526 h 6858000"/>
              <a:gd name="connsiteX190" fmla="*/ 1313114 w 7472601"/>
              <a:gd name="connsiteY190" fmla="*/ 3655216 h 6858000"/>
              <a:gd name="connsiteX191" fmla="*/ 3655073 w 7472601"/>
              <a:gd name="connsiteY191" fmla="*/ 3650884 h 6858000"/>
              <a:gd name="connsiteX192" fmla="*/ 3989938 w 7472601"/>
              <a:gd name="connsiteY192" fmla="*/ 3991685 h 6858000"/>
              <a:gd name="connsiteX193" fmla="*/ 4393907 w 7472601"/>
              <a:gd name="connsiteY193" fmla="*/ 4261258 h 6858000"/>
              <a:gd name="connsiteX194" fmla="*/ 4648051 w 7472601"/>
              <a:gd name="connsiteY194" fmla="*/ 4374051 h 6858000"/>
              <a:gd name="connsiteX195" fmla="*/ 4383389 w 7472601"/>
              <a:gd name="connsiteY195" fmla="*/ 4184369 h 6858000"/>
              <a:gd name="connsiteX196" fmla="*/ 4165508 w 7472601"/>
              <a:gd name="connsiteY196" fmla="*/ 4035196 h 6858000"/>
              <a:gd name="connsiteX197" fmla="*/ 4068162 w 7472601"/>
              <a:gd name="connsiteY197" fmla="*/ 3953394 h 6858000"/>
              <a:gd name="connsiteX198" fmla="*/ 3981416 w 7472601"/>
              <a:gd name="connsiteY198" fmla="*/ 3880482 h 6858000"/>
              <a:gd name="connsiteX199" fmla="*/ 3800147 w 7472601"/>
              <a:gd name="connsiteY199" fmla="*/ 3749872 h 6858000"/>
              <a:gd name="connsiteX200" fmla="*/ 3655073 w 7472601"/>
              <a:gd name="connsiteY200" fmla="*/ 3650884 h 6858000"/>
              <a:gd name="connsiteX201" fmla="*/ 3670252 w 7472601"/>
              <a:gd name="connsiteY201" fmla="*/ 3622798 h 6858000"/>
              <a:gd name="connsiteX202" fmla="*/ 3817258 w 7472601"/>
              <a:gd name="connsiteY202" fmla="*/ 3723577 h 6858000"/>
              <a:gd name="connsiteX203" fmla="*/ 4000461 w 7472601"/>
              <a:gd name="connsiteY203" fmla="*/ 3855966 h 6858000"/>
              <a:gd name="connsiteX204" fmla="*/ 4088180 w 7472601"/>
              <a:gd name="connsiteY204" fmla="*/ 3929774 h 6858000"/>
              <a:gd name="connsiteX205" fmla="*/ 4184555 w 7472601"/>
              <a:gd name="connsiteY205" fmla="*/ 4010683 h 6858000"/>
              <a:gd name="connsiteX206" fmla="*/ 4399563 w 7472601"/>
              <a:gd name="connsiteY206" fmla="*/ 4158106 h 6858000"/>
              <a:gd name="connsiteX207" fmla="*/ 4684469 w 7472601"/>
              <a:gd name="connsiteY207" fmla="*/ 4364680 h 6858000"/>
              <a:gd name="connsiteX208" fmla="*/ 4690271 w 7472601"/>
              <a:gd name="connsiteY208" fmla="*/ 4370034 h 6858000"/>
              <a:gd name="connsiteX209" fmla="*/ 4136093 w 7472601"/>
              <a:gd name="connsiteY209" fmla="*/ 3858466 h 6858000"/>
              <a:gd name="connsiteX210" fmla="*/ 3670252 w 7472601"/>
              <a:gd name="connsiteY210" fmla="*/ 3622798 h 6858000"/>
              <a:gd name="connsiteX211" fmla="*/ 4440129 w 7472601"/>
              <a:gd name="connsiteY211" fmla="*/ 3448571 h 6858000"/>
              <a:gd name="connsiteX212" fmla="*/ 4856525 w 7472601"/>
              <a:gd name="connsiteY212" fmla="*/ 3915351 h 6858000"/>
              <a:gd name="connsiteX213" fmla="*/ 5059055 w 7472601"/>
              <a:gd name="connsiteY213" fmla="*/ 4108918 h 6858000"/>
              <a:gd name="connsiteX214" fmla="*/ 5290070 w 7472601"/>
              <a:gd name="connsiteY214" fmla="*/ 4263619 h 6858000"/>
              <a:gd name="connsiteX215" fmla="*/ 4834991 w 7472601"/>
              <a:gd name="connsiteY215" fmla="*/ 3830985 h 6858000"/>
              <a:gd name="connsiteX216" fmla="*/ 4440129 w 7472601"/>
              <a:gd name="connsiteY216" fmla="*/ 3448571 h 6858000"/>
              <a:gd name="connsiteX217" fmla="*/ 4441737 w 7472601"/>
              <a:gd name="connsiteY217" fmla="*/ 3399734 h 6858000"/>
              <a:gd name="connsiteX218" fmla="*/ 4431236 w 7472601"/>
              <a:gd name="connsiteY218" fmla="*/ 3400954 h 6858000"/>
              <a:gd name="connsiteX219" fmla="*/ 4557150 w 7472601"/>
              <a:gd name="connsiteY219" fmla="*/ 3510023 h 6858000"/>
              <a:gd name="connsiteX220" fmla="*/ 4856936 w 7472601"/>
              <a:gd name="connsiteY220" fmla="*/ 3809146 h 6858000"/>
              <a:gd name="connsiteX221" fmla="*/ 5111996 w 7472601"/>
              <a:gd name="connsiteY221" fmla="*/ 4065759 h 6858000"/>
              <a:gd name="connsiteX222" fmla="*/ 5388878 w 7472601"/>
              <a:gd name="connsiteY222" fmla="*/ 4300185 h 6858000"/>
              <a:gd name="connsiteX223" fmla="*/ 5425556 w 7472601"/>
              <a:gd name="connsiteY223" fmla="*/ 4308967 h 6858000"/>
              <a:gd name="connsiteX224" fmla="*/ 4943646 w 7472601"/>
              <a:gd name="connsiteY224" fmla="*/ 3822916 h 6858000"/>
              <a:gd name="connsiteX225" fmla="*/ 4594837 w 7472601"/>
              <a:gd name="connsiteY225" fmla="*/ 3532274 h 6858000"/>
              <a:gd name="connsiteX226" fmla="*/ 4441737 w 7472601"/>
              <a:gd name="connsiteY226" fmla="*/ 3399734 h 6858000"/>
              <a:gd name="connsiteX227" fmla="*/ 5425834 w 7472601"/>
              <a:gd name="connsiteY227" fmla="*/ 3162785 h 6858000"/>
              <a:gd name="connsiteX228" fmla="*/ 5401644 w 7472601"/>
              <a:gd name="connsiteY228" fmla="*/ 3617847 h 6858000"/>
              <a:gd name="connsiteX229" fmla="*/ 5467256 w 7472601"/>
              <a:gd name="connsiteY229" fmla="*/ 4175494 h 6858000"/>
              <a:gd name="connsiteX230" fmla="*/ 5448069 w 7472601"/>
              <a:gd name="connsiteY230" fmla="*/ 3567554 h 6858000"/>
              <a:gd name="connsiteX231" fmla="*/ 5425834 w 7472601"/>
              <a:gd name="connsiteY231" fmla="*/ 3162785 h 6858000"/>
              <a:gd name="connsiteX232" fmla="*/ 1318687 w 7472601"/>
              <a:gd name="connsiteY232" fmla="*/ 3113840 h 6858000"/>
              <a:gd name="connsiteX233" fmla="*/ 1066793 w 7472601"/>
              <a:gd name="connsiteY233" fmla="*/ 3212171 h 6858000"/>
              <a:gd name="connsiteX234" fmla="*/ 993319 w 7472601"/>
              <a:gd name="connsiteY234" fmla="*/ 3247648 h 6858000"/>
              <a:gd name="connsiteX235" fmla="*/ 853081 w 7472601"/>
              <a:gd name="connsiteY235" fmla="*/ 3312410 h 6858000"/>
              <a:gd name="connsiteX236" fmla="*/ 805957 w 7472601"/>
              <a:gd name="connsiteY236" fmla="*/ 3330443 h 6858000"/>
              <a:gd name="connsiteX237" fmla="*/ 1318687 w 7472601"/>
              <a:gd name="connsiteY237" fmla="*/ 3113840 h 6858000"/>
              <a:gd name="connsiteX238" fmla="*/ 5453702 w 7472601"/>
              <a:gd name="connsiteY238" fmla="*/ 3090882 h 6858000"/>
              <a:gd name="connsiteX239" fmla="*/ 5480135 w 7472601"/>
              <a:gd name="connsiteY239" fmla="*/ 3565802 h 6858000"/>
              <a:gd name="connsiteX240" fmla="*/ 5499023 w 7472601"/>
              <a:gd name="connsiteY240" fmla="*/ 4166310 h 6858000"/>
              <a:gd name="connsiteX241" fmla="*/ 5547022 w 7472601"/>
              <a:gd name="connsiteY241" fmla="*/ 3607838 h 6858000"/>
              <a:gd name="connsiteX242" fmla="*/ 5515964 w 7472601"/>
              <a:gd name="connsiteY242" fmla="*/ 3378541 h 6858000"/>
              <a:gd name="connsiteX243" fmla="*/ 5453702 w 7472601"/>
              <a:gd name="connsiteY243" fmla="*/ 3090882 h 6858000"/>
              <a:gd name="connsiteX244" fmla="*/ 1238695 w 7472601"/>
              <a:gd name="connsiteY244" fmla="*/ 3076820 h 6858000"/>
              <a:gd name="connsiteX245" fmla="*/ 716371 w 7472601"/>
              <a:gd name="connsiteY245" fmla="*/ 3293249 h 6858000"/>
              <a:gd name="connsiteX246" fmla="*/ 579522 w 7472601"/>
              <a:gd name="connsiteY246" fmla="*/ 3371759 h 6858000"/>
              <a:gd name="connsiteX247" fmla="*/ 600288 w 7472601"/>
              <a:gd name="connsiteY247" fmla="*/ 3365555 h 6858000"/>
              <a:gd name="connsiteX248" fmla="*/ 840692 w 7472601"/>
              <a:gd name="connsiteY248" fmla="*/ 3284921 h 6858000"/>
              <a:gd name="connsiteX249" fmla="*/ 979248 w 7472601"/>
              <a:gd name="connsiteY249" fmla="*/ 3221003 h 6858000"/>
              <a:gd name="connsiteX250" fmla="*/ 1053282 w 7472601"/>
              <a:gd name="connsiteY250" fmla="*/ 3185247 h 6858000"/>
              <a:gd name="connsiteX251" fmla="*/ 1320603 w 7472601"/>
              <a:gd name="connsiteY251" fmla="*/ 3081281 h 6858000"/>
              <a:gd name="connsiteX252" fmla="*/ 1238695 w 7472601"/>
              <a:gd name="connsiteY252" fmla="*/ 3076820 h 6858000"/>
              <a:gd name="connsiteX253" fmla="*/ 5425627 w 7472601"/>
              <a:gd name="connsiteY253" fmla="*/ 2954192 h 6858000"/>
              <a:gd name="connsiteX254" fmla="*/ 5470770 w 7472601"/>
              <a:gd name="connsiteY254" fmla="*/ 3005435 h 6858000"/>
              <a:gd name="connsiteX255" fmla="*/ 5519779 w 7472601"/>
              <a:gd name="connsiteY255" fmla="*/ 4359223 h 6858000"/>
              <a:gd name="connsiteX256" fmla="*/ 5520293 w 7472601"/>
              <a:gd name="connsiteY256" fmla="*/ 4360602 h 6858000"/>
              <a:gd name="connsiteX257" fmla="*/ 5767221 w 7472601"/>
              <a:gd name="connsiteY257" fmla="*/ 4665564 h 6858000"/>
              <a:gd name="connsiteX258" fmla="*/ 6937169 w 7472601"/>
              <a:gd name="connsiteY258" fmla="*/ 4815941 h 6858000"/>
              <a:gd name="connsiteX259" fmla="*/ 6953922 w 7472601"/>
              <a:gd name="connsiteY259" fmla="*/ 4890068 h 6858000"/>
              <a:gd name="connsiteX260" fmla="*/ 6071359 w 7472601"/>
              <a:gd name="connsiteY260" fmla="*/ 4770770 h 6858000"/>
              <a:gd name="connsiteX261" fmla="*/ 6038839 w 7472601"/>
              <a:gd name="connsiteY261" fmla="*/ 4764474 h 6858000"/>
              <a:gd name="connsiteX262" fmla="*/ 6038706 w 7472601"/>
              <a:gd name="connsiteY262" fmla="*/ 4763847 h 6858000"/>
              <a:gd name="connsiteX263" fmla="*/ 6037784 w 7472601"/>
              <a:gd name="connsiteY263" fmla="*/ 4764270 h 6858000"/>
              <a:gd name="connsiteX264" fmla="*/ 6038839 w 7472601"/>
              <a:gd name="connsiteY264" fmla="*/ 4764474 h 6858000"/>
              <a:gd name="connsiteX265" fmla="*/ 6040338 w 7472601"/>
              <a:gd name="connsiteY265" fmla="*/ 4771418 h 6858000"/>
              <a:gd name="connsiteX266" fmla="*/ 6024488 w 7472601"/>
              <a:gd name="connsiteY266" fmla="*/ 4809903 h 6858000"/>
              <a:gd name="connsiteX267" fmla="*/ 5599771 w 7472601"/>
              <a:gd name="connsiteY267" fmla="*/ 5509652 h 6858000"/>
              <a:gd name="connsiteX268" fmla="*/ 5548843 w 7472601"/>
              <a:gd name="connsiteY268" fmla="*/ 5563845 h 6858000"/>
              <a:gd name="connsiteX269" fmla="*/ 5940952 w 7472601"/>
              <a:gd name="connsiteY269" fmla="*/ 6250028 h 6858000"/>
              <a:gd name="connsiteX270" fmla="*/ 6043441 w 7472601"/>
              <a:gd name="connsiteY270" fmla="*/ 6665847 h 6858000"/>
              <a:gd name="connsiteX271" fmla="*/ 6093432 w 7472601"/>
              <a:gd name="connsiteY271" fmla="*/ 6858000 h 6858000"/>
              <a:gd name="connsiteX272" fmla="*/ 6034344 w 7472601"/>
              <a:gd name="connsiteY272" fmla="*/ 6858000 h 6858000"/>
              <a:gd name="connsiteX273" fmla="*/ 6026679 w 7472601"/>
              <a:gd name="connsiteY273" fmla="*/ 6836959 h 6858000"/>
              <a:gd name="connsiteX274" fmla="*/ 5800441 w 7472601"/>
              <a:gd name="connsiteY274" fmla="*/ 6335286 h 6858000"/>
              <a:gd name="connsiteX275" fmla="*/ 5526562 w 7472601"/>
              <a:gd name="connsiteY275" fmla="*/ 5705388 h 6858000"/>
              <a:gd name="connsiteX276" fmla="*/ 5519640 w 7472601"/>
              <a:gd name="connsiteY276" fmla="*/ 5683774 h 6858000"/>
              <a:gd name="connsiteX277" fmla="*/ 5844559 w 7472601"/>
              <a:gd name="connsiteY277" fmla="*/ 6553349 h 6858000"/>
              <a:gd name="connsiteX278" fmla="*/ 5975994 w 7472601"/>
              <a:gd name="connsiteY278" fmla="*/ 6858000 h 6858000"/>
              <a:gd name="connsiteX279" fmla="*/ 5898547 w 7472601"/>
              <a:gd name="connsiteY279" fmla="*/ 6858000 h 6858000"/>
              <a:gd name="connsiteX280" fmla="*/ 5682041 w 7472601"/>
              <a:gd name="connsiteY280" fmla="*/ 6355860 h 6858000"/>
              <a:gd name="connsiteX281" fmla="*/ 5461758 w 7472601"/>
              <a:gd name="connsiteY281" fmla="*/ 5820220 h 6858000"/>
              <a:gd name="connsiteX282" fmla="*/ 5237282 w 7472601"/>
              <a:gd name="connsiteY282" fmla="*/ 6579086 h 6858000"/>
              <a:gd name="connsiteX283" fmla="*/ 5115009 w 7472601"/>
              <a:gd name="connsiteY283" fmla="*/ 6858000 h 6858000"/>
              <a:gd name="connsiteX284" fmla="*/ 5028074 w 7472601"/>
              <a:gd name="connsiteY284" fmla="*/ 6858000 h 6858000"/>
              <a:gd name="connsiteX285" fmla="*/ 5079508 w 7472601"/>
              <a:gd name="connsiteY285" fmla="*/ 6749074 h 6858000"/>
              <a:gd name="connsiteX286" fmla="*/ 5371846 w 7472601"/>
              <a:gd name="connsiteY286" fmla="*/ 5924413 h 6858000"/>
              <a:gd name="connsiteX287" fmla="*/ 5270512 w 7472601"/>
              <a:gd name="connsiteY287" fmla="*/ 6138975 h 6858000"/>
              <a:gd name="connsiteX288" fmla="*/ 5062409 w 7472601"/>
              <a:gd name="connsiteY288" fmla="*/ 6653544 h 6858000"/>
              <a:gd name="connsiteX289" fmla="*/ 5036628 w 7472601"/>
              <a:gd name="connsiteY289" fmla="*/ 6754247 h 6858000"/>
              <a:gd name="connsiteX290" fmla="*/ 5009112 w 7472601"/>
              <a:gd name="connsiteY290" fmla="*/ 6858000 h 6858000"/>
              <a:gd name="connsiteX291" fmla="*/ 4976679 w 7472601"/>
              <a:gd name="connsiteY291" fmla="*/ 6858000 h 6858000"/>
              <a:gd name="connsiteX292" fmla="*/ 5006537 w 7472601"/>
              <a:gd name="connsiteY292" fmla="*/ 6747068 h 6858000"/>
              <a:gd name="connsiteX293" fmla="*/ 5032723 w 7472601"/>
              <a:gd name="connsiteY293" fmla="*/ 6644957 h 6858000"/>
              <a:gd name="connsiteX294" fmla="*/ 5242949 w 7472601"/>
              <a:gd name="connsiteY294" fmla="*/ 6125175 h 6858000"/>
              <a:gd name="connsiteX295" fmla="*/ 5286321 w 7472601"/>
              <a:gd name="connsiteY295" fmla="*/ 6033555 h 6858000"/>
              <a:gd name="connsiteX296" fmla="*/ 5008210 w 7472601"/>
              <a:gd name="connsiteY296" fmla="*/ 6649194 h 6858000"/>
              <a:gd name="connsiteX297" fmla="*/ 4986321 w 7472601"/>
              <a:gd name="connsiteY297" fmla="*/ 6765687 h 6858000"/>
              <a:gd name="connsiteX298" fmla="*/ 4973474 w 7472601"/>
              <a:gd name="connsiteY298" fmla="*/ 6858000 h 6858000"/>
              <a:gd name="connsiteX299" fmla="*/ 4907178 w 7472601"/>
              <a:gd name="connsiteY299" fmla="*/ 6858000 h 6858000"/>
              <a:gd name="connsiteX300" fmla="*/ 4910810 w 7472601"/>
              <a:gd name="connsiteY300" fmla="*/ 6829660 h 6858000"/>
              <a:gd name="connsiteX301" fmla="*/ 4987461 w 7472601"/>
              <a:gd name="connsiteY301" fmla="*/ 6432994 h 6858000"/>
              <a:gd name="connsiteX302" fmla="*/ 5179262 w 7472601"/>
              <a:gd name="connsiteY302" fmla="*/ 6035044 h 6858000"/>
              <a:gd name="connsiteX303" fmla="*/ 4689678 w 7472601"/>
              <a:gd name="connsiteY303" fmla="*/ 6440241 h 6858000"/>
              <a:gd name="connsiteX304" fmla="*/ 4477543 w 7472601"/>
              <a:gd name="connsiteY304" fmla="*/ 6674836 h 6858000"/>
              <a:gd name="connsiteX305" fmla="*/ 4329957 w 7472601"/>
              <a:gd name="connsiteY305" fmla="*/ 6858000 h 6858000"/>
              <a:gd name="connsiteX306" fmla="*/ 4218595 w 7472601"/>
              <a:gd name="connsiteY306" fmla="*/ 6858000 h 6858000"/>
              <a:gd name="connsiteX307" fmla="*/ 4368888 w 7472601"/>
              <a:gd name="connsiteY307" fmla="*/ 6668412 h 6858000"/>
              <a:gd name="connsiteX308" fmla="*/ 4563091 w 7472601"/>
              <a:gd name="connsiteY308" fmla="*/ 6442508 h 6858000"/>
              <a:gd name="connsiteX309" fmla="*/ 5387324 w 7472601"/>
              <a:gd name="connsiteY309" fmla="*/ 5705830 h 6858000"/>
              <a:gd name="connsiteX310" fmla="*/ 5073620 w 7472601"/>
              <a:gd name="connsiteY310" fmla="*/ 5955437 h 6858000"/>
              <a:gd name="connsiteX311" fmla="*/ 4689789 w 7472601"/>
              <a:gd name="connsiteY311" fmla="*/ 6268382 h 6858000"/>
              <a:gd name="connsiteX312" fmla="*/ 4418722 w 7472601"/>
              <a:gd name="connsiteY312" fmla="*/ 6570886 h 6858000"/>
              <a:gd name="connsiteX313" fmla="*/ 4214944 w 7472601"/>
              <a:gd name="connsiteY313" fmla="*/ 6858000 h 6858000"/>
              <a:gd name="connsiteX314" fmla="*/ 4177898 w 7472601"/>
              <a:gd name="connsiteY314" fmla="*/ 6858000 h 6858000"/>
              <a:gd name="connsiteX315" fmla="*/ 4391597 w 7472601"/>
              <a:gd name="connsiteY315" fmla="*/ 6556370 h 6858000"/>
              <a:gd name="connsiteX316" fmla="*/ 4668889 w 7472601"/>
              <a:gd name="connsiteY316" fmla="*/ 6246399 h 6858000"/>
              <a:gd name="connsiteX317" fmla="*/ 5055427 w 7472601"/>
              <a:gd name="connsiteY317" fmla="*/ 5931476 h 6858000"/>
              <a:gd name="connsiteX318" fmla="*/ 5371814 w 7472601"/>
              <a:gd name="connsiteY318" fmla="*/ 5678975 h 6858000"/>
              <a:gd name="connsiteX319" fmla="*/ 4987918 w 7472601"/>
              <a:gd name="connsiteY319" fmla="*/ 5838701 h 6858000"/>
              <a:gd name="connsiteX320" fmla="*/ 4317146 w 7472601"/>
              <a:gd name="connsiteY320" fmla="*/ 6587716 h 6858000"/>
              <a:gd name="connsiteX321" fmla="*/ 4171627 w 7472601"/>
              <a:gd name="connsiteY321" fmla="*/ 6858000 h 6858000"/>
              <a:gd name="connsiteX322" fmla="*/ 4081585 w 7472601"/>
              <a:gd name="connsiteY322" fmla="*/ 6858000 h 6858000"/>
              <a:gd name="connsiteX323" fmla="*/ 4238603 w 7472601"/>
              <a:gd name="connsiteY323" fmla="*/ 6559341 h 6858000"/>
              <a:gd name="connsiteX324" fmla="*/ 4778333 w 7472601"/>
              <a:gd name="connsiteY324" fmla="*/ 5873626 h 6858000"/>
              <a:gd name="connsiteX325" fmla="*/ 5414185 w 7472601"/>
              <a:gd name="connsiteY325" fmla="*/ 5573882 h 6858000"/>
              <a:gd name="connsiteX326" fmla="*/ 5959648 w 7472601"/>
              <a:gd name="connsiteY326" fmla="*/ 4760797 h 6858000"/>
              <a:gd name="connsiteX327" fmla="*/ 5355019 w 7472601"/>
              <a:gd name="connsiteY327" fmla="*/ 4734672 h 6858000"/>
              <a:gd name="connsiteX328" fmla="*/ 5083565 w 7472601"/>
              <a:gd name="connsiteY328" fmla="*/ 5179121 h 6858000"/>
              <a:gd name="connsiteX329" fmla="*/ 4713577 w 7472601"/>
              <a:gd name="connsiteY329" fmla="*/ 5616803 h 6858000"/>
              <a:gd name="connsiteX330" fmla="*/ 3989559 w 7472601"/>
              <a:gd name="connsiteY330" fmla="*/ 6145945 h 6858000"/>
              <a:gd name="connsiteX331" fmla="*/ 3939824 w 7472601"/>
              <a:gd name="connsiteY331" fmla="*/ 6066900 h 6858000"/>
              <a:gd name="connsiteX332" fmla="*/ 4584537 w 7472601"/>
              <a:gd name="connsiteY332" fmla="*/ 5324826 h 6858000"/>
              <a:gd name="connsiteX333" fmla="*/ 5037105 w 7472601"/>
              <a:gd name="connsiteY333" fmla="*/ 5088765 h 6858000"/>
              <a:gd name="connsiteX334" fmla="*/ 5039930 w 7472601"/>
              <a:gd name="connsiteY334" fmla="*/ 5089585 h 6858000"/>
              <a:gd name="connsiteX335" fmla="*/ 5263764 w 7472601"/>
              <a:gd name="connsiteY335" fmla="*/ 4735525 h 6858000"/>
              <a:gd name="connsiteX336" fmla="*/ 4086300 w 7472601"/>
              <a:gd name="connsiteY336" fmla="*/ 4884599 h 6858000"/>
              <a:gd name="connsiteX337" fmla="*/ 4085485 w 7472601"/>
              <a:gd name="connsiteY337" fmla="*/ 4899070 h 6858000"/>
              <a:gd name="connsiteX338" fmla="*/ 3871915 w 7472601"/>
              <a:gd name="connsiteY338" fmla="*/ 5253645 h 6858000"/>
              <a:gd name="connsiteX339" fmla="*/ 3799374 w 7472601"/>
              <a:gd name="connsiteY339" fmla="*/ 5466127 h 6858000"/>
              <a:gd name="connsiteX340" fmla="*/ 3498850 w 7472601"/>
              <a:gd name="connsiteY340" fmla="*/ 6661888 h 6858000"/>
              <a:gd name="connsiteX341" fmla="*/ 3399216 w 7472601"/>
              <a:gd name="connsiteY341" fmla="*/ 6858000 h 6858000"/>
              <a:gd name="connsiteX342" fmla="*/ 3303688 w 7472601"/>
              <a:gd name="connsiteY342" fmla="*/ 6858000 h 6858000"/>
              <a:gd name="connsiteX343" fmla="*/ 3391774 w 7472601"/>
              <a:gd name="connsiteY343" fmla="*/ 6697181 h 6858000"/>
              <a:gd name="connsiteX344" fmla="*/ 3735540 w 7472601"/>
              <a:gd name="connsiteY344" fmla="*/ 5546923 h 6858000"/>
              <a:gd name="connsiteX345" fmla="*/ 3729438 w 7472601"/>
              <a:gd name="connsiteY345" fmla="*/ 5569058 h 6858000"/>
              <a:gd name="connsiteX346" fmla="*/ 3707782 w 7472601"/>
              <a:gd name="connsiteY346" fmla="*/ 5644908 h 6858000"/>
              <a:gd name="connsiteX347" fmla="*/ 3583827 w 7472601"/>
              <a:gd name="connsiteY347" fmla="*/ 6039215 h 6858000"/>
              <a:gd name="connsiteX348" fmla="*/ 3547861 w 7472601"/>
              <a:gd name="connsiteY348" fmla="*/ 6129609 h 6858000"/>
              <a:gd name="connsiteX349" fmla="*/ 3490905 w 7472601"/>
              <a:gd name="connsiteY349" fmla="*/ 6277660 h 6858000"/>
              <a:gd name="connsiteX350" fmla="*/ 3455859 w 7472601"/>
              <a:gd name="connsiteY350" fmla="*/ 6391301 h 6858000"/>
              <a:gd name="connsiteX351" fmla="*/ 3429112 w 7472601"/>
              <a:gd name="connsiteY351" fmla="*/ 6479469 h 6858000"/>
              <a:gd name="connsiteX352" fmla="*/ 3304862 w 7472601"/>
              <a:gd name="connsiteY352" fmla="*/ 6796476 h 6858000"/>
              <a:gd name="connsiteX353" fmla="*/ 3276071 w 7472601"/>
              <a:gd name="connsiteY353" fmla="*/ 6858000 h 6858000"/>
              <a:gd name="connsiteX354" fmla="*/ 3240805 w 7472601"/>
              <a:gd name="connsiteY354" fmla="*/ 6858000 h 6858000"/>
              <a:gd name="connsiteX355" fmla="*/ 3275917 w 7472601"/>
              <a:gd name="connsiteY355" fmla="*/ 6783192 h 6858000"/>
              <a:gd name="connsiteX356" fmla="*/ 3399358 w 7472601"/>
              <a:gd name="connsiteY356" fmla="*/ 6469011 h 6858000"/>
              <a:gd name="connsiteX357" fmla="*/ 3425650 w 7472601"/>
              <a:gd name="connsiteY357" fmla="*/ 6381333 h 6858000"/>
              <a:gd name="connsiteX358" fmla="*/ 3460661 w 7472601"/>
              <a:gd name="connsiteY358" fmla="*/ 6266763 h 6858000"/>
              <a:gd name="connsiteX359" fmla="*/ 3518021 w 7472601"/>
              <a:gd name="connsiteY359" fmla="*/ 6117298 h 6858000"/>
              <a:gd name="connsiteX360" fmla="*/ 3554035 w 7472601"/>
              <a:gd name="connsiteY360" fmla="*/ 6027832 h 6858000"/>
              <a:gd name="connsiteX361" fmla="*/ 3677174 w 7472601"/>
              <a:gd name="connsiteY361" fmla="*/ 5636351 h 6858000"/>
              <a:gd name="connsiteX362" fmla="*/ 3698819 w 7472601"/>
              <a:gd name="connsiteY362" fmla="*/ 5560503 h 6858000"/>
              <a:gd name="connsiteX363" fmla="*/ 3702094 w 7472601"/>
              <a:gd name="connsiteY363" fmla="*/ 5549194 h 6858000"/>
              <a:gd name="connsiteX364" fmla="*/ 3398355 w 7472601"/>
              <a:gd name="connsiteY364" fmla="*/ 6094603 h 6858000"/>
              <a:gd name="connsiteX365" fmla="*/ 3193941 w 7472601"/>
              <a:gd name="connsiteY365" fmla="*/ 6798775 h 6858000"/>
              <a:gd name="connsiteX366" fmla="*/ 3184140 w 7472601"/>
              <a:gd name="connsiteY366" fmla="*/ 6858000 h 6858000"/>
              <a:gd name="connsiteX367" fmla="*/ 3099978 w 7472601"/>
              <a:gd name="connsiteY367" fmla="*/ 6858000 h 6858000"/>
              <a:gd name="connsiteX368" fmla="*/ 3101556 w 7472601"/>
              <a:gd name="connsiteY368" fmla="*/ 6843337 h 6858000"/>
              <a:gd name="connsiteX369" fmla="*/ 3370162 w 7472601"/>
              <a:gd name="connsiteY369" fmla="*/ 5785550 h 6858000"/>
              <a:gd name="connsiteX370" fmla="*/ 3746477 w 7472601"/>
              <a:gd name="connsiteY370" fmla="*/ 5377889 h 6858000"/>
              <a:gd name="connsiteX371" fmla="*/ 3863399 w 7472601"/>
              <a:gd name="connsiteY371" fmla="*/ 5087257 h 6858000"/>
              <a:gd name="connsiteX372" fmla="*/ 3968712 w 7472601"/>
              <a:gd name="connsiteY372" fmla="*/ 4913989 h 6858000"/>
              <a:gd name="connsiteX373" fmla="*/ 2792390 w 7472601"/>
              <a:gd name="connsiteY373" fmla="*/ 5382974 h 6858000"/>
              <a:gd name="connsiteX374" fmla="*/ 2714982 w 7472601"/>
              <a:gd name="connsiteY374" fmla="*/ 5427051 h 6858000"/>
              <a:gd name="connsiteX375" fmla="*/ 2813361 w 7472601"/>
              <a:gd name="connsiteY375" fmla="*/ 6023912 h 6858000"/>
              <a:gd name="connsiteX376" fmla="*/ 2688430 w 7472601"/>
              <a:gd name="connsiteY376" fmla="*/ 6801564 h 6858000"/>
              <a:gd name="connsiteX377" fmla="*/ 2629626 w 7472601"/>
              <a:gd name="connsiteY377" fmla="*/ 6763394 h 6858000"/>
              <a:gd name="connsiteX378" fmla="*/ 2565328 w 7472601"/>
              <a:gd name="connsiteY378" fmla="*/ 5516399 h 6858000"/>
              <a:gd name="connsiteX379" fmla="*/ 1922999 w 7472601"/>
              <a:gd name="connsiteY379" fmla="*/ 5980343 h 6858000"/>
              <a:gd name="connsiteX380" fmla="*/ 1950261 w 7472601"/>
              <a:gd name="connsiteY380" fmla="*/ 6405858 h 6858000"/>
              <a:gd name="connsiteX381" fmla="*/ 2365554 w 7472601"/>
              <a:gd name="connsiteY381" fmla="*/ 6759107 h 6858000"/>
              <a:gd name="connsiteX382" fmla="*/ 2424142 w 7472601"/>
              <a:gd name="connsiteY382" fmla="*/ 6858000 h 6858000"/>
              <a:gd name="connsiteX383" fmla="*/ 2395994 w 7472601"/>
              <a:gd name="connsiteY383" fmla="*/ 6858000 h 6858000"/>
              <a:gd name="connsiteX384" fmla="*/ 2392863 w 7472601"/>
              <a:gd name="connsiteY384" fmla="*/ 6852964 h 6858000"/>
              <a:gd name="connsiteX385" fmla="*/ 2017589 w 7472601"/>
              <a:gd name="connsiteY385" fmla="*/ 6493982 h 6858000"/>
              <a:gd name="connsiteX386" fmla="*/ 2147336 w 7472601"/>
              <a:gd name="connsiteY386" fmla="*/ 6594052 h 6858000"/>
              <a:gd name="connsiteX387" fmla="*/ 2207047 w 7472601"/>
              <a:gd name="connsiteY387" fmla="*/ 6654540 h 6858000"/>
              <a:gd name="connsiteX388" fmla="*/ 2299106 w 7472601"/>
              <a:gd name="connsiteY388" fmla="*/ 6778931 h 6858000"/>
              <a:gd name="connsiteX389" fmla="*/ 2314430 w 7472601"/>
              <a:gd name="connsiteY389" fmla="*/ 6801144 h 6858000"/>
              <a:gd name="connsiteX390" fmla="*/ 2352406 w 7472601"/>
              <a:gd name="connsiteY390" fmla="*/ 6858000 h 6858000"/>
              <a:gd name="connsiteX391" fmla="*/ 2314492 w 7472601"/>
              <a:gd name="connsiteY391" fmla="*/ 6858000 h 6858000"/>
              <a:gd name="connsiteX392" fmla="*/ 2288095 w 7472601"/>
              <a:gd name="connsiteY392" fmla="*/ 6818030 h 6858000"/>
              <a:gd name="connsiteX393" fmla="*/ 2272768 w 7472601"/>
              <a:gd name="connsiteY393" fmla="*/ 6795822 h 6858000"/>
              <a:gd name="connsiteX394" fmla="*/ 2182715 w 7472601"/>
              <a:gd name="connsiteY394" fmla="*/ 6675071 h 6858000"/>
              <a:gd name="connsiteX395" fmla="*/ 2032061 w 7472601"/>
              <a:gd name="connsiteY395" fmla="*/ 6541380 h 6858000"/>
              <a:gd name="connsiteX396" fmla="*/ 2257220 w 7472601"/>
              <a:gd name="connsiteY396" fmla="*/ 6826257 h 6858000"/>
              <a:gd name="connsiteX397" fmla="*/ 2281324 w 7472601"/>
              <a:gd name="connsiteY397" fmla="*/ 6858000 h 6858000"/>
              <a:gd name="connsiteX398" fmla="*/ 2242860 w 7472601"/>
              <a:gd name="connsiteY398" fmla="*/ 6858000 h 6858000"/>
              <a:gd name="connsiteX399" fmla="*/ 2232818 w 7472601"/>
              <a:gd name="connsiteY399" fmla="*/ 6844926 h 6858000"/>
              <a:gd name="connsiteX400" fmla="*/ 1990172 w 7472601"/>
              <a:gd name="connsiteY400" fmla="*/ 6542121 h 6858000"/>
              <a:gd name="connsiteX401" fmla="*/ 2124090 w 7472601"/>
              <a:gd name="connsiteY401" fmla="*/ 6761017 h 6858000"/>
              <a:gd name="connsiteX402" fmla="*/ 2200380 w 7472601"/>
              <a:gd name="connsiteY402" fmla="*/ 6858000 h 6858000"/>
              <a:gd name="connsiteX403" fmla="*/ 2147507 w 7472601"/>
              <a:gd name="connsiteY403" fmla="*/ 6858000 h 6858000"/>
              <a:gd name="connsiteX404" fmla="*/ 2070668 w 7472601"/>
              <a:gd name="connsiteY404" fmla="*/ 6761520 h 6858000"/>
              <a:gd name="connsiteX405" fmla="*/ 1975142 w 7472601"/>
              <a:gd name="connsiteY405" fmla="*/ 6585570 h 6858000"/>
              <a:gd name="connsiteX406" fmla="*/ 2050035 w 7472601"/>
              <a:gd name="connsiteY406" fmla="*/ 6813345 h 6858000"/>
              <a:gd name="connsiteX407" fmla="*/ 2063025 w 7472601"/>
              <a:gd name="connsiteY407" fmla="*/ 6858000 h 6858000"/>
              <a:gd name="connsiteX408" fmla="*/ 2021675 w 7472601"/>
              <a:gd name="connsiteY408" fmla="*/ 6858000 h 6858000"/>
              <a:gd name="connsiteX409" fmla="*/ 2019308 w 7472601"/>
              <a:gd name="connsiteY409" fmla="*/ 6847118 h 6858000"/>
              <a:gd name="connsiteX410" fmla="*/ 1938835 w 7472601"/>
              <a:gd name="connsiteY410" fmla="*/ 6551160 h 6858000"/>
              <a:gd name="connsiteX411" fmla="*/ 1953230 w 7472601"/>
              <a:gd name="connsiteY411" fmla="*/ 6759699 h 6858000"/>
              <a:gd name="connsiteX412" fmla="*/ 1956763 w 7472601"/>
              <a:gd name="connsiteY412" fmla="*/ 6778191 h 6858000"/>
              <a:gd name="connsiteX413" fmla="*/ 1967925 w 7472601"/>
              <a:gd name="connsiteY413" fmla="*/ 6858000 h 6858000"/>
              <a:gd name="connsiteX414" fmla="*/ 1936622 w 7472601"/>
              <a:gd name="connsiteY414" fmla="*/ 6858000 h 6858000"/>
              <a:gd name="connsiteX415" fmla="*/ 1926261 w 7472601"/>
              <a:gd name="connsiteY415" fmla="*/ 6784064 h 6858000"/>
              <a:gd name="connsiteX416" fmla="*/ 1922724 w 7472601"/>
              <a:gd name="connsiteY416" fmla="*/ 6765577 h 6858000"/>
              <a:gd name="connsiteX417" fmla="*/ 1904650 w 7472601"/>
              <a:gd name="connsiteY417" fmla="*/ 6639616 h 6858000"/>
              <a:gd name="connsiteX418" fmla="*/ 1885273 w 7472601"/>
              <a:gd name="connsiteY418" fmla="*/ 6858000 h 6858000"/>
              <a:gd name="connsiteX419" fmla="*/ 1854363 w 7472601"/>
              <a:gd name="connsiteY419" fmla="*/ 6858000 h 6858000"/>
              <a:gd name="connsiteX420" fmla="*/ 1880391 w 7472601"/>
              <a:gd name="connsiteY420" fmla="*/ 6603796 h 6858000"/>
              <a:gd name="connsiteX421" fmla="*/ 1818273 w 7472601"/>
              <a:gd name="connsiteY421" fmla="*/ 6715729 h 6858000"/>
              <a:gd name="connsiteX422" fmla="*/ 1794691 w 7472601"/>
              <a:gd name="connsiteY422" fmla="*/ 6843239 h 6858000"/>
              <a:gd name="connsiteX423" fmla="*/ 1794914 w 7472601"/>
              <a:gd name="connsiteY423" fmla="*/ 6858000 h 6858000"/>
              <a:gd name="connsiteX424" fmla="*/ 1746128 w 7472601"/>
              <a:gd name="connsiteY424" fmla="*/ 6858000 h 6858000"/>
              <a:gd name="connsiteX425" fmla="*/ 1753934 w 7472601"/>
              <a:gd name="connsiteY425" fmla="*/ 6724796 h 6858000"/>
              <a:gd name="connsiteX426" fmla="*/ 1792053 w 7472601"/>
              <a:gd name="connsiteY426" fmla="*/ 6572396 h 6858000"/>
              <a:gd name="connsiteX427" fmla="*/ 1862248 w 7472601"/>
              <a:gd name="connsiteY427" fmla="*/ 6266397 h 6858000"/>
              <a:gd name="connsiteX428" fmla="*/ 1862250 w 7472601"/>
              <a:gd name="connsiteY428" fmla="*/ 6033531 h 6858000"/>
              <a:gd name="connsiteX429" fmla="*/ 1211999 w 7472601"/>
              <a:gd name="connsiteY429" fmla="*/ 6683610 h 6858000"/>
              <a:gd name="connsiteX430" fmla="*/ 1213266 w 7472601"/>
              <a:gd name="connsiteY430" fmla="*/ 6691947 h 6858000"/>
              <a:gd name="connsiteX431" fmla="*/ 1203370 w 7472601"/>
              <a:gd name="connsiteY431" fmla="*/ 6850676 h 6858000"/>
              <a:gd name="connsiteX432" fmla="*/ 1203671 w 7472601"/>
              <a:gd name="connsiteY432" fmla="*/ 6858000 h 6858000"/>
              <a:gd name="connsiteX433" fmla="*/ 1143180 w 7472601"/>
              <a:gd name="connsiteY433" fmla="*/ 6858000 h 6858000"/>
              <a:gd name="connsiteX434" fmla="*/ 1142176 w 7472601"/>
              <a:gd name="connsiteY434" fmla="*/ 6766045 h 6858000"/>
              <a:gd name="connsiteX435" fmla="*/ 1067484 w 7472601"/>
              <a:gd name="connsiteY435" fmla="*/ 6858000 h 6858000"/>
              <a:gd name="connsiteX436" fmla="*/ 953928 w 7472601"/>
              <a:gd name="connsiteY436" fmla="*/ 6858000 h 6858000"/>
              <a:gd name="connsiteX437" fmla="*/ 959715 w 7472601"/>
              <a:gd name="connsiteY437" fmla="*/ 6850185 h 6858000"/>
              <a:gd name="connsiteX438" fmla="*/ 1483788 w 7472601"/>
              <a:gd name="connsiteY438" fmla="*/ 6259174 h 6858000"/>
              <a:gd name="connsiteX439" fmla="*/ 1100671 w 7472601"/>
              <a:gd name="connsiteY439" fmla="*/ 6252137 h 6858000"/>
              <a:gd name="connsiteX440" fmla="*/ 1090144 w 7472601"/>
              <a:gd name="connsiteY440" fmla="*/ 6256748 h 6858000"/>
              <a:gd name="connsiteX441" fmla="*/ 1095872 w 7472601"/>
              <a:gd name="connsiteY441" fmla="*/ 6271892 h 6858000"/>
              <a:gd name="connsiteX442" fmla="*/ 262785 w 7472601"/>
              <a:gd name="connsiteY442" fmla="*/ 6845450 h 6858000"/>
              <a:gd name="connsiteX443" fmla="*/ 209968 w 7472601"/>
              <a:gd name="connsiteY443" fmla="*/ 6770713 h 6858000"/>
              <a:gd name="connsiteX444" fmla="*/ 873460 w 7472601"/>
              <a:gd name="connsiteY444" fmla="*/ 6253768 h 6858000"/>
              <a:gd name="connsiteX445" fmla="*/ 192686 w 7472601"/>
              <a:gd name="connsiteY445" fmla="*/ 5849257 h 6858000"/>
              <a:gd name="connsiteX446" fmla="*/ 4696 w 7472601"/>
              <a:gd name="connsiteY446" fmla="*/ 5697668 h 6858000"/>
              <a:gd name="connsiteX447" fmla="*/ 0 w 7472601"/>
              <a:gd name="connsiteY447" fmla="*/ 5689984 h 6858000"/>
              <a:gd name="connsiteX448" fmla="*/ 0 w 7472601"/>
              <a:gd name="connsiteY448" fmla="*/ 5513472 h 6858000"/>
              <a:gd name="connsiteX449" fmla="*/ 174101 w 7472601"/>
              <a:gd name="connsiteY449" fmla="*/ 5620277 h 6858000"/>
              <a:gd name="connsiteX450" fmla="*/ 891800 w 7472601"/>
              <a:gd name="connsiteY450" fmla="*/ 6036935 h 6858000"/>
              <a:gd name="connsiteX451" fmla="*/ 1072219 w 7472601"/>
              <a:gd name="connsiteY451" fmla="*/ 6169443 h 6858000"/>
              <a:gd name="connsiteX452" fmla="*/ 1074117 w 7472601"/>
              <a:gd name="connsiteY452" fmla="*/ 6170301 h 6858000"/>
              <a:gd name="connsiteX453" fmla="*/ 1083114 w 7472601"/>
              <a:gd name="connsiteY453" fmla="*/ 6174131 h 6858000"/>
              <a:gd name="connsiteX454" fmla="*/ 1543010 w 7472601"/>
              <a:gd name="connsiteY454" fmla="*/ 6191140 h 6858000"/>
              <a:gd name="connsiteX455" fmla="*/ 1551080 w 7472601"/>
              <a:gd name="connsiteY455" fmla="*/ 6195006 h 6858000"/>
              <a:gd name="connsiteX456" fmla="*/ 2345443 w 7472601"/>
              <a:gd name="connsiteY456" fmla="*/ 5549882 h 6858000"/>
              <a:gd name="connsiteX457" fmla="*/ 1721499 w 7472601"/>
              <a:gd name="connsiteY457" fmla="*/ 5599969 h 6858000"/>
              <a:gd name="connsiteX458" fmla="*/ 767716 w 7472601"/>
              <a:gd name="connsiteY458" fmla="*/ 5472768 h 6858000"/>
              <a:gd name="connsiteX459" fmla="*/ 722147 w 7472601"/>
              <a:gd name="connsiteY459" fmla="*/ 5393091 h 6858000"/>
              <a:gd name="connsiteX460" fmla="*/ 1485552 w 7472601"/>
              <a:gd name="connsiteY460" fmla="*/ 5313202 h 6858000"/>
              <a:gd name="connsiteX461" fmla="*/ 2143004 w 7472601"/>
              <a:gd name="connsiteY461" fmla="*/ 5402420 h 6858000"/>
              <a:gd name="connsiteX462" fmla="*/ 1933391 w 7472601"/>
              <a:gd name="connsiteY462" fmla="*/ 5156971 h 6858000"/>
              <a:gd name="connsiteX463" fmla="*/ 1827118 w 7472601"/>
              <a:gd name="connsiteY463" fmla="*/ 4968410 h 6858000"/>
              <a:gd name="connsiteX464" fmla="*/ 1837349 w 7472601"/>
              <a:gd name="connsiteY464" fmla="*/ 4956357 h 6858000"/>
              <a:gd name="connsiteX465" fmla="*/ 2162835 w 7472601"/>
              <a:gd name="connsiteY465" fmla="*/ 5187853 h 6858000"/>
              <a:gd name="connsiteX466" fmla="*/ 2257167 w 7472601"/>
              <a:gd name="connsiteY466" fmla="*/ 5462123 h 6858000"/>
              <a:gd name="connsiteX467" fmla="*/ 2261598 w 7472601"/>
              <a:gd name="connsiteY467" fmla="*/ 5467998 h 6858000"/>
              <a:gd name="connsiteX468" fmla="*/ 2437177 w 7472601"/>
              <a:gd name="connsiteY468" fmla="*/ 5479608 h 6858000"/>
              <a:gd name="connsiteX469" fmla="*/ 2445247 w 7472601"/>
              <a:gd name="connsiteY469" fmla="*/ 5483476 h 6858000"/>
              <a:gd name="connsiteX470" fmla="*/ 2743626 w 7472601"/>
              <a:gd name="connsiteY470" fmla="*/ 5304819 h 6858000"/>
              <a:gd name="connsiteX471" fmla="*/ 3048102 w 7472601"/>
              <a:gd name="connsiteY471" fmla="*/ 5150595 h 6858000"/>
              <a:gd name="connsiteX472" fmla="*/ 1799414 w 7472601"/>
              <a:gd name="connsiteY472" fmla="*/ 4694732 h 6858000"/>
              <a:gd name="connsiteX473" fmla="*/ 1771735 w 7472601"/>
              <a:gd name="connsiteY473" fmla="*/ 4619929 h 6858000"/>
              <a:gd name="connsiteX474" fmla="*/ 3104273 w 7472601"/>
              <a:gd name="connsiteY474" fmla="*/ 5076159 h 6858000"/>
              <a:gd name="connsiteX475" fmla="*/ 3113245 w 7472601"/>
              <a:gd name="connsiteY475" fmla="*/ 5090705 h 6858000"/>
              <a:gd name="connsiteX476" fmla="*/ 3126294 w 7472601"/>
              <a:gd name="connsiteY476" fmla="*/ 5114400 h 6858000"/>
              <a:gd name="connsiteX477" fmla="*/ 3937433 w 7472601"/>
              <a:gd name="connsiteY477" fmla="*/ 4830473 h 6858000"/>
              <a:gd name="connsiteX478" fmla="*/ 3590475 w 7472601"/>
              <a:gd name="connsiteY478" fmla="*/ 4597974 h 6858000"/>
              <a:gd name="connsiteX479" fmla="*/ 3100264 w 7472601"/>
              <a:gd name="connsiteY479" fmla="*/ 4579845 h 6858000"/>
              <a:gd name="connsiteX480" fmla="*/ 2183576 w 7472601"/>
              <a:gd name="connsiteY480" fmla="*/ 4227150 h 6858000"/>
              <a:gd name="connsiteX481" fmla="*/ 2151029 w 7472601"/>
              <a:gd name="connsiteY481" fmla="*/ 4146947 h 6858000"/>
              <a:gd name="connsiteX482" fmla="*/ 3563434 w 7472601"/>
              <a:gd name="connsiteY482" fmla="*/ 4469115 h 6858000"/>
              <a:gd name="connsiteX483" fmla="*/ 3177952 w 7472601"/>
              <a:gd name="connsiteY483" fmla="*/ 3657386 h 6858000"/>
              <a:gd name="connsiteX484" fmla="*/ 3189263 w 7472601"/>
              <a:gd name="connsiteY484" fmla="*/ 3625726 h 6858000"/>
              <a:gd name="connsiteX485" fmla="*/ 3560912 w 7472601"/>
              <a:gd name="connsiteY485" fmla="*/ 4079863 h 6858000"/>
              <a:gd name="connsiteX486" fmla="*/ 3626636 w 7472601"/>
              <a:gd name="connsiteY486" fmla="*/ 4512230 h 6858000"/>
              <a:gd name="connsiteX487" fmla="*/ 3653088 w 7472601"/>
              <a:gd name="connsiteY487" fmla="*/ 4521417 h 6858000"/>
              <a:gd name="connsiteX488" fmla="*/ 3988128 w 7472601"/>
              <a:gd name="connsiteY488" fmla="*/ 4817267 h 6858000"/>
              <a:gd name="connsiteX489" fmla="*/ 4830582 w 7472601"/>
              <a:gd name="connsiteY489" fmla="*/ 4676000 h 6858000"/>
              <a:gd name="connsiteX490" fmla="*/ 4830100 w 7472601"/>
              <a:gd name="connsiteY490" fmla="*/ 4675554 h 6858000"/>
              <a:gd name="connsiteX491" fmla="*/ 4036318 w 7472601"/>
              <a:gd name="connsiteY491" fmla="*/ 4147013 h 6858000"/>
              <a:gd name="connsiteX492" fmla="*/ 3432098 w 7472601"/>
              <a:gd name="connsiteY492" fmla="*/ 3537312 h 6858000"/>
              <a:gd name="connsiteX493" fmla="*/ 3446761 w 7472601"/>
              <a:gd name="connsiteY493" fmla="*/ 3461278 h 6858000"/>
              <a:gd name="connsiteX494" fmla="*/ 4419733 w 7472601"/>
              <a:gd name="connsiteY494" fmla="*/ 3963555 h 6858000"/>
              <a:gd name="connsiteX495" fmla="*/ 4781371 w 7472601"/>
              <a:gd name="connsiteY495" fmla="*/ 4458604 h 6858000"/>
              <a:gd name="connsiteX496" fmla="*/ 4780440 w 7472601"/>
              <a:gd name="connsiteY496" fmla="*/ 4470290 h 6858000"/>
              <a:gd name="connsiteX497" fmla="*/ 4898954 w 7472601"/>
              <a:gd name="connsiteY497" fmla="*/ 4662092 h 6858000"/>
              <a:gd name="connsiteX498" fmla="*/ 4900699 w 7472601"/>
              <a:gd name="connsiteY498" fmla="*/ 4670867 h 6858000"/>
              <a:gd name="connsiteX499" fmla="*/ 5714511 w 7472601"/>
              <a:gd name="connsiteY499" fmla="*/ 4663483 h 6858000"/>
              <a:gd name="connsiteX500" fmla="*/ 5464793 w 7472601"/>
              <a:gd name="connsiteY500" fmla="*/ 4393556 h 6858000"/>
              <a:gd name="connsiteX501" fmla="*/ 5461897 w 7472601"/>
              <a:gd name="connsiteY501" fmla="*/ 4390879 h 6858000"/>
              <a:gd name="connsiteX502" fmla="*/ 4294126 w 7472601"/>
              <a:gd name="connsiteY502" fmla="*/ 3303048 h 6858000"/>
              <a:gd name="connsiteX503" fmla="*/ 4305321 w 7472601"/>
              <a:gd name="connsiteY503" fmla="*/ 3256953 h 6858000"/>
              <a:gd name="connsiteX504" fmla="*/ 4949299 w 7472601"/>
              <a:gd name="connsiteY504" fmla="*/ 3766336 h 6858000"/>
              <a:gd name="connsiteX505" fmla="*/ 5291452 w 7472601"/>
              <a:gd name="connsiteY505" fmla="*/ 4076801 h 6858000"/>
              <a:gd name="connsiteX506" fmla="*/ 5434998 w 7472601"/>
              <a:gd name="connsiteY506" fmla="*/ 4254100 h 6858000"/>
              <a:gd name="connsiteX507" fmla="*/ 5351015 w 7472601"/>
              <a:gd name="connsiteY507" fmla="*/ 3760989 h 6858000"/>
              <a:gd name="connsiteX508" fmla="*/ 5413780 w 7472601"/>
              <a:gd name="connsiteY508" fmla="*/ 2966265 h 6858000"/>
              <a:gd name="connsiteX509" fmla="*/ 5425627 w 7472601"/>
              <a:gd name="connsiteY509" fmla="*/ 2954192 h 6858000"/>
              <a:gd name="connsiteX510" fmla="*/ 6604735 w 7472601"/>
              <a:gd name="connsiteY510" fmla="*/ 2041381 h 6858000"/>
              <a:gd name="connsiteX511" fmla="*/ 7204487 w 7472601"/>
              <a:gd name="connsiteY511" fmla="*/ 2742112 h 6858000"/>
              <a:gd name="connsiteX512" fmla="*/ 7131592 w 7472601"/>
              <a:gd name="connsiteY512" fmla="*/ 2672096 h 6858000"/>
              <a:gd name="connsiteX513" fmla="*/ 6996344 w 7472601"/>
              <a:gd name="connsiteY513" fmla="*/ 2518310 h 6858000"/>
              <a:gd name="connsiteX514" fmla="*/ 6735495 w 7472601"/>
              <a:gd name="connsiteY514" fmla="*/ 2196890 h 6858000"/>
              <a:gd name="connsiteX515" fmla="*/ 6721901 w 7472601"/>
              <a:gd name="connsiteY515" fmla="*/ 2179274 h 6858000"/>
              <a:gd name="connsiteX516" fmla="*/ 6604735 w 7472601"/>
              <a:gd name="connsiteY516" fmla="*/ 2041381 h 6858000"/>
              <a:gd name="connsiteX517" fmla="*/ 6591670 w 7472601"/>
              <a:gd name="connsiteY517" fmla="*/ 1988277 h 6858000"/>
              <a:gd name="connsiteX518" fmla="*/ 6747349 w 7472601"/>
              <a:gd name="connsiteY518" fmla="*/ 2160069 h 6858000"/>
              <a:gd name="connsiteX519" fmla="*/ 6760943 w 7472601"/>
              <a:gd name="connsiteY519" fmla="*/ 2177686 h 6858000"/>
              <a:gd name="connsiteX520" fmla="*/ 7021065 w 7472601"/>
              <a:gd name="connsiteY520" fmla="*/ 2498102 h 6858000"/>
              <a:gd name="connsiteX521" fmla="*/ 7155223 w 7472601"/>
              <a:gd name="connsiteY521" fmla="*/ 2650386 h 6858000"/>
              <a:gd name="connsiteX522" fmla="*/ 7203167 w 7472601"/>
              <a:gd name="connsiteY522" fmla="*/ 2697288 h 6858000"/>
              <a:gd name="connsiteX523" fmla="*/ 6937703 w 7472601"/>
              <a:gd name="connsiteY523" fmla="*/ 2321981 h 6858000"/>
              <a:gd name="connsiteX524" fmla="*/ 6591670 w 7472601"/>
              <a:gd name="connsiteY524" fmla="*/ 1988277 h 6858000"/>
              <a:gd name="connsiteX525" fmla="*/ 5798671 w 7472601"/>
              <a:gd name="connsiteY525" fmla="*/ 1981601 h 6858000"/>
              <a:gd name="connsiteX526" fmla="*/ 5754709 w 7472601"/>
              <a:gd name="connsiteY526" fmla="*/ 2071454 h 6858000"/>
              <a:gd name="connsiteX527" fmla="*/ 5763044 w 7472601"/>
              <a:gd name="connsiteY527" fmla="*/ 2842206 h 6858000"/>
              <a:gd name="connsiteX528" fmla="*/ 5764974 w 7472601"/>
              <a:gd name="connsiteY528" fmla="*/ 2799609 h 6858000"/>
              <a:gd name="connsiteX529" fmla="*/ 5767665 w 7472601"/>
              <a:gd name="connsiteY529" fmla="*/ 2666409 h 6858000"/>
              <a:gd name="connsiteX530" fmla="*/ 5763055 w 7472601"/>
              <a:gd name="connsiteY530" fmla="*/ 2579705 h 6858000"/>
              <a:gd name="connsiteX531" fmla="*/ 5758079 w 7472601"/>
              <a:gd name="connsiteY531" fmla="*/ 2492508 h 6858000"/>
              <a:gd name="connsiteX532" fmla="*/ 5779325 w 7472601"/>
              <a:gd name="connsiteY532" fmla="*/ 2197069 h 6858000"/>
              <a:gd name="connsiteX533" fmla="*/ 5798671 w 7472601"/>
              <a:gd name="connsiteY533" fmla="*/ 1981601 h 6858000"/>
              <a:gd name="connsiteX534" fmla="*/ 5829202 w 7472601"/>
              <a:gd name="connsiteY534" fmla="*/ 1971679 h 6858000"/>
              <a:gd name="connsiteX535" fmla="*/ 5809558 w 7472601"/>
              <a:gd name="connsiteY535" fmla="*/ 2198043 h 6858000"/>
              <a:gd name="connsiteX536" fmla="*/ 5788653 w 7472601"/>
              <a:gd name="connsiteY536" fmla="*/ 2489430 h 6858000"/>
              <a:gd name="connsiteX537" fmla="*/ 5793439 w 7472601"/>
              <a:gd name="connsiteY537" fmla="*/ 2575235 h 6858000"/>
              <a:gd name="connsiteX538" fmla="*/ 5796837 w 7472601"/>
              <a:gd name="connsiteY538" fmla="*/ 2637633 h 6858000"/>
              <a:gd name="connsiteX539" fmla="*/ 5818614 w 7472601"/>
              <a:gd name="connsiteY539" fmla="*/ 2473055 h 6858000"/>
              <a:gd name="connsiteX540" fmla="*/ 5829202 w 7472601"/>
              <a:gd name="connsiteY540" fmla="*/ 1971679 h 6858000"/>
              <a:gd name="connsiteX541" fmla="*/ 5911389 w 7472601"/>
              <a:gd name="connsiteY541" fmla="*/ 1898371 h 6858000"/>
              <a:gd name="connsiteX542" fmla="*/ 6237627 w 7472601"/>
              <a:gd name="connsiteY542" fmla="*/ 2231921 h 6858000"/>
              <a:gd name="connsiteX543" fmla="*/ 5911389 w 7472601"/>
              <a:gd name="connsiteY543" fmla="*/ 1898371 h 6858000"/>
              <a:gd name="connsiteX544" fmla="*/ 6944437 w 7472601"/>
              <a:gd name="connsiteY544" fmla="*/ 1575402 h 6858000"/>
              <a:gd name="connsiteX545" fmla="*/ 6304730 w 7472601"/>
              <a:gd name="connsiteY545" fmla="*/ 1766654 h 6858000"/>
              <a:gd name="connsiteX546" fmla="*/ 6944437 w 7472601"/>
              <a:gd name="connsiteY546" fmla="*/ 1575402 h 6858000"/>
              <a:gd name="connsiteX547" fmla="*/ 7019523 w 7472601"/>
              <a:gd name="connsiteY547" fmla="*/ 1519450 h 6858000"/>
              <a:gd name="connsiteX548" fmla="*/ 6298091 w 7472601"/>
              <a:gd name="connsiteY548" fmla="*/ 1737122 h 6858000"/>
              <a:gd name="connsiteX549" fmla="*/ 7019523 w 7472601"/>
              <a:gd name="connsiteY549" fmla="*/ 1519450 h 6858000"/>
              <a:gd name="connsiteX550" fmla="*/ 2399523 w 7472601"/>
              <a:gd name="connsiteY550" fmla="*/ 1428234 h 6858000"/>
              <a:gd name="connsiteX551" fmla="*/ 2224982 w 7472601"/>
              <a:gd name="connsiteY551" fmla="*/ 1826201 h 6858000"/>
              <a:gd name="connsiteX552" fmla="*/ 2096099 w 7472601"/>
              <a:gd name="connsiteY552" fmla="*/ 2345900 h 6858000"/>
              <a:gd name="connsiteX553" fmla="*/ 2283317 w 7472601"/>
              <a:gd name="connsiteY553" fmla="*/ 1796925 h 6858000"/>
              <a:gd name="connsiteX554" fmla="*/ 2399523 w 7472601"/>
              <a:gd name="connsiteY554" fmla="*/ 1428234 h 6858000"/>
              <a:gd name="connsiteX555" fmla="*/ 2448558 w 7472601"/>
              <a:gd name="connsiteY555" fmla="*/ 1373435 h 6858000"/>
              <a:gd name="connsiteX556" fmla="*/ 2312521 w 7472601"/>
              <a:gd name="connsiteY556" fmla="*/ 1806140 h 6858000"/>
              <a:gd name="connsiteX557" fmla="*/ 2127533 w 7472601"/>
              <a:gd name="connsiteY557" fmla="*/ 2348380 h 6858000"/>
              <a:gd name="connsiteX558" fmla="*/ 2358080 w 7472601"/>
              <a:gd name="connsiteY558" fmla="*/ 1866134 h 6858000"/>
              <a:gd name="connsiteX559" fmla="*/ 2407436 w 7472601"/>
              <a:gd name="connsiteY559" fmla="*/ 1651070 h 6858000"/>
              <a:gd name="connsiteX560" fmla="*/ 2448558 w 7472601"/>
              <a:gd name="connsiteY560" fmla="*/ 1373435 h 6858000"/>
              <a:gd name="connsiteX561" fmla="*/ 278707 w 7472601"/>
              <a:gd name="connsiteY561" fmla="*/ 1352270 h 6858000"/>
              <a:gd name="connsiteX562" fmla="*/ 321570 w 7472601"/>
              <a:gd name="connsiteY562" fmla="*/ 1861610 h 6858000"/>
              <a:gd name="connsiteX563" fmla="*/ 294281 w 7472601"/>
              <a:gd name="connsiteY563" fmla="*/ 1440658 h 6858000"/>
              <a:gd name="connsiteX564" fmla="*/ 278707 w 7472601"/>
              <a:gd name="connsiteY564" fmla="*/ 1352270 h 6858000"/>
              <a:gd name="connsiteX565" fmla="*/ 1423821 w 7472601"/>
              <a:gd name="connsiteY565" fmla="*/ 1351958 h 6858000"/>
              <a:gd name="connsiteX566" fmla="*/ 1638521 w 7472601"/>
              <a:gd name="connsiteY566" fmla="*/ 1908470 h 6858000"/>
              <a:gd name="connsiteX567" fmla="*/ 1754199 w 7472601"/>
              <a:gd name="connsiteY567" fmla="*/ 2149284 h 6858000"/>
              <a:gd name="connsiteX568" fmla="*/ 1908359 w 7472601"/>
              <a:gd name="connsiteY568" fmla="*/ 2364988 h 6858000"/>
              <a:gd name="connsiteX569" fmla="*/ 1647661 w 7472601"/>
              <a:gd name="connsiteY569" fmla="*/ 1825945 h 6858000"/>
              <a:gd name="connsiteX570" fmla="*/ 1423821 w 7472601"/>
              <a:gd name="connsiteY570" fmla="*/ 1351958 h 6858000"/>
              <a:gd name="connsiteX571" fmla="*/ 1431890 w 7472601"/>
              <a:gd name="connsiteY571" fmla="*/ 1306475 h 6858000"/>
              <a:gd name="connsiteX572" fmla="*/ 1507597 w 7472601"/>
              <a:gd name="connsiteY572" fmla="*/ 1446132 h 6858000"/>
              <a:gd name="connsiteX573" fmla="*/ 1674586 w 7472601"/>
              <a:gd name="connsiteY573" fmla="*/ 1813832 h 6858000"/>
              <a:gd name="connsiteX574" fmla="*/ 1815950 w 7472601"/>
              <a:gd name="connsiteY574" fmla="*/ 2128564 h 6858000"/>
              <a:gd name="connsiteX575" fmla="*/ 1984242 w 7472601"/>
              <a:gd name="connsiteY575" fmla="*/ 2430829 h 6858000"/>
              <a:gd name="connsiteX576" fmla="*/ 2014023 w 7472601"/>
              <a:gd name="connsiteY576" fmla="*/ 2450995 h 6858000"/>
              <a:gd name="connsiteX577" fmla="*/ 1747337 w 7472601"/>
              <a:gd name="connsiteY577" fmla="*/ 1855264 h 6858000"/>
              <a:gd name="connsiteX578" fmla="*/ 1533749 w 7472601"/>
              <a:gd name="connsiteY578" fmla="*/ 1478656 h 6858000"/>
              <a:gd name="connsiteX579" fmla="*/ 1431890 w 7472601"/>
              <a:gd name="connsiteY579" fmla="*/ 1306475 h 6858000"/>
              <a:gd name="connsiteX580" fmla="*/ 5052692 w 7472601"/>
              <a:gd name="connsiteY580" fmla="*/ 1292994 h 6858000"/>
              <a:gd name="connsiteX581" fmla="*/ 5200661 w 7472601"/>
              <a:gd name="connsiteY581" fmla="*/ 1635186 h 6858000"/>
              <a:gd name="connsiteX582" fmla="*/ 5297138 w 7472601"/>
              <a:gd name="connsiteY582" fmla="*/ 1906351 h 6858000"/>
              <a:gd name="connsiteX583" fmla="*/ 5052692 w 7472601"/>
              <a:gd name="connsiteY583" fmla="*/ 1292994 h 6858000"/>
              <a:gd name="connsiteX584" fmla="*/ 5009948 w 7472601"/>
              <a:gd name="connsiteY584" fmla="*/ 1273619 h 6858000"/>
              <a:gd name="connsiteX585" fmla="*/ 5121777 w 7472601"/>
              <a:gd name="connsiteY585" fmla="*/ 1654213 h 6858000"/>
              <a:gd name="connsiteX586" fmla="*/ 5293545 w 7472601"/>
              <a:gd name="connsiteY586" fmla="*/ 2072247 h 6858000"/>
              <a:gd name="connsiteX587" fmla="*/ 5294042 w 7472601"/>
              <a:gd name="connsiteY587" fmla="*/ 2065019 h 6858000"/>
              <a:gd name="connsiteX588" fmla="*/ 5171936 w 7472601"/>
              <a:gd name="connsiteY588" fmla="*/ 1647613 h 6858000"/>
              <a:gd name="connsiteX589" fmla="*/ 5009948 w 7472601"/>
              <a:gd name="connsiteY589" fmla="*/ 1273619 h 6858000"/>
              <a:gd name="connsiteX590" fmla="*/ 655236 w 7472601"/>
              <a:gd name="connsiteY590" fmla="*/ 1268632 h 6858000"/>
              <a:gd name="connsiteX591" fmla="*/ 839521 w 7472601"/>
              <a:gd name="connsiteY591" fmla="*/ 1685315 h 6858000"/>
              <a:gd name="connsiteX592" fmla="*/ 1109416 w 7472601"/>
              <a:gd name="connsiteY592" fmla="*/ 2061663 h 6858000"/>
              <a:gd name="connsiteX593" fmla="*/ 1298300 w 7472601"/>
              <a:gd name="connsiteY593" fmla="*/ 2247742 h 6858000"/>
              <a:gd name="connsiteX594" fmla="*/ 1125871 w 7472601"/>
              <a:gd name="connsiteY594" fmla="*/ 1989513 h 6858000"/>
              <a:gd name="connsiteX595" fmla="*/ 981574 w 7472601"/>
              <a:gd name="connsiteY595" fmla="*/ 1783157 h 6858000"/>
              <a:gd name="connsiteX596" fmla="*/ 922198 w 7472601"/>
              <a:gd name="connsiteY596" fmla="*/ 1677437 h 6858000"/>
              <a:gd name="connsiteX597" fmla="*/ 869293 w 7472601"/>
              <a:gd name="connsiteY597" fmla="*/ 1583214 h 6858000"/>
              <a:gd name="connsiteX598" fmla="*/ 751431 w 7472601"/>
              <a:gd name="connsiteY598" fmla="*/ 1405731 h 6858000"/>
              <a:gd name="connsiteX599" fmla="*/ 655236 w 7472601"/>
              <a:gd name="connsiteY599" fmla="*/ 1268632 h 6858000"/>
              <a:gd name="connsiteX600" fmla="*/ 6516292 w 7472601"/>
              <a:gd name="connsiteY600" fmla="*/ 1263064 h 6858000"/>
              <a:gd name="connsiteX601" fmla="*/ 5736320 w 7472601"/>
              <a:gd name="connsiteY601" fmla="*/ 1501803 h 6858000"/>
              <a:gd name="connsiteX602" fmla="*/ 6516292 w 7472601"/>
              <a:gd name="connsiteY602" fmla="*/ 1263064 h 6858000"/>
              <a:gd name="connsiteX603" fmla="*/ 291466 w 7472601"/>
              <a:gd name="connsiteY603" fmla="*/ 1250369 h 6858000"/>
              <a:gd name="connsiteX604" fmla="*/ 323180 w 7472601"/>
              <a:gd name="connsiteY604" fmla="*/ 1435283 h 6858000"/>
              <a:gd name="connsiteX605" fmla="*/ 349381 w 7472601"/>
              <a:gd name="connsiteY605" fmla="*/ 1875041 h 6858000"/>
              <a:gd name="connsiteX606" fmla="*/ 374363 w 7472601"/>
              <a:gd name="connsiteY606" fmla="*/ 1506494 h 6858000"/>
              <a:gd name="connsiteX607" fmla="*/ 302168 w 7472601"/>
              <a:gd name="connsiteY607" fmla="*/ 1274495 h 6858000"/>
              <a:gd name="connsiteX608" fmla="*/ 291466 w 7472601"/>
              <a:gd name="connsiteY608" fmla="*/ 1250369 h 6858000"/>
              <a:gd name="connsiteX609" fmla="*/ 678222 w 7472601"/>
              <a:gd name="connsiteY609" fmla="*/ 1248670 h 6858000"/>
              <a:gd name="connsiteX610" fmla="*/ 775536 w 7472601"/>
              <a:gd name="connsiteY610" fmla="*/ 1388015 h 6858000"/>
              <a:gd name="connsiteX611" fmla="*/ 894529 w 7472601"/>
              <a:gd name="connsiteY611" fmla="*/ 1567739 h 6858000"/>
              <a:gd name="connsiteX612" fmla="*/ 948000 w 7472601"/>
              <a:gd name="connsiteY612" fmla="*/ 1663088 h 6858000"/>
              <a:gd name="connsiteX613" fmla="*/ 1006812 w 7472601"/>
              <a:gd name="connsiteY613" fmla="*/ 1767683 h 6858000"/>
              <a:gd name="connsiteX614" fmla="*/ 1149133 w 7472601"/>
              <a:gd name="connsiteY614" fmla="*/ 1971513 h 6858000"/>
              <a:gd name="connsiteX615" fmla="*/ 1333952 w 7472601"/>
              <a:gd name="connsiteY615" fmla="*/ 2251620 h 6858000"/>
              <a:gd name="connsiteX616" fmla="*/ 1337329 w 7472601"/>
              <a:gd name="connsiteY616" fmla="*/ 2258350 h 6858000"/>
              <a:gd name="connsiteX617" fmla="*/ 1014726 w 7472601"/>
              <a:gd name="connsiteY617" fmla="*/ 1615556 h 6858000"/>
              <a:gd name="connsiteX618" fmla="*/ 678222 w 7472601"/>
              <a:gd name="connsiteY618" fmla="*/ 1248670 h 6858000"/>
              <a:gd name="connsiteX619" fmla="*/ 6691602 w 7472601"/>
              <a:gd name="connsiteY619" fmla="*/ 1140573 h 6858000"/>
              <a:gd name="connsiteX620" fmla="*/ 6571100 w 7472601"/>
              <a:gd name="connsiteY620" fmla="*/ 1183662 h 6858000"/>
              <a:gd name="connsiteX621" fmla="*/ 6241687 w 7472601"/>
              <a:gd name="connsiteY621" fmla="*/ 1257600 h 6858000"/>
              <a:gd name="connsiteX622" fmla="*/ 5693009 w 7472601"/>
              <a:gd name="connsiteY622" fmla="*/ 1478256 h 6858000"/>
              <a:gd name="connsiteX623" fmla="*/ 6548420 w 7472601"/>
              <a:gd name="connsiteY623" fmla="*/ 1214599 h 6858000"/>
              <a:gd name="connsiteX624" fmla="*/ 6605473 w 7472601"/>
              <a:gd name="connsiteY624" fmla="*/ 1184686 h 6858000"/>
              <a:gd name="connsiteX625" fmla="*/ 6691602 w 7472601"/>
              <a:gd name="connsiteY625" fmla="*/ 1140573 h 6858000"/>
              <a:gd name="connsiteX626" fmla="*/ 4002475 w 7472601"/>
              <a:gd name="connsiteY626" fmla="*/ 1037802 h 6858000"/>
              <a:gd name="connsiteX627" fmla="*/ 4000324 w 7472601"/>
              <a:gd name="connsiteY627" fmla="*/ 1039362 h 6858000"/>
              <a:gd name="connsiteX628" fmla="*/ 4002862 w 7472601"/>
              <a:gd name="connsiteY628" fmla="*/ 1042866 h 6858000"/>
              <a:gd name="connsiteX629" fmla="*/ 4002475 w 7472601"/>
              <a:gd name="connsiteY629" fmla="*/ 1037802 h 6858000"/>
              <a:gd name="connsiteX630" fmla="*/ 506322 w 7472601"/>
              <a:gd name="connsiteY630" fmla="*/ 1020997 h 6858000"/>
              <a:gd name="connsiteX631" fmla="*/ 533068 w 7472601"/>
              <a:gd name="connsiteY631" fmla="*/ 1029409 h 6858000"/>
              <a:gd name="connsiteX632" fmla="*/ 1232525 w 7472601"/>
              <a:gd name="connsiteY632" fmla="*/ 1804675 h 6858000"/>
              <a:gd name="connsiteX633" fmla="*/ 1388858 w 7472601"/>
              <a:gd name="connsiteY633" fmla="*/ 2368011 h 6858000"/>
              <a:gd name="connsiteX634" fmla="*/ 1384098 w 7472601"/>
              <a:gd name="connsiteY634" fmla="*/ 2378125 h 6858000"/>
              <a:gd name="connsiteX635" fmla="*/ 1425393 w 7472601"/>
              <a:gd name="connsiteY635" fmla="*/ 2589124 h 6858000"/>
              <a:gd name="connsiteX636" fmla="*/ 1424001 w 7472601"/>
              <a:gd name="connsiteY636" fmla="*/ 2597541 h 6858000"/>
              <a:gd name="connsiteX637" fmla="*/ 2152729 w 7472601"/>
              <a:gd name="connsiteY637" fmla="*/ 2864487 h 6858000"/>
              <a:gd name="connsiteX638" fmla="*/ 2020609 w 7472601"/>
              <a:gd name="connsiteY638" fmla="*/ 2539671 h 6858000"/>
              <a:gd name="connsiteX639" fmla="*/ 2018920 w 7472601"/>
              <a:gd name="connsiteY639" fmla="*/ 2536309 h 6858000"/>
              <a:gd name="connsiteX640" fmla="*/ 1342441 w 7472601"/>
              <a:gd name="connsiteY640" fmla="*/ 1173017 h 6858000"/>
              <a:gd name="connsiteX641" fmla="*/ 1367925 w 7472601"/>
              <a:gd name="connsiteY641" fmla="*/ 1135648 h 6858000"/>
              <a:gd name="connsiteX642" fmla="*/ 1771401 w 7472601"/>
              <a:gd name="connsiteY642" fmla="*/ 1806673 h 6858000"/>
              <a:gd name="connsiteX643" fmla="*/ 1972385 w 7472601"/>
              <a:gd name="connsiteY643" fmla="*/ 2198735 h 6858000"/>
              <a:gd name="connsiteX644" fmla="*/ 2040892 w 7472601"/>
              <a:gd name="connsiteY644" fmla="*/ 2405205 h 6858000"/>
              <a:gd name="connsiteX645" fmla="*/ 2131689 w 7472601"/>
              <a:gd name="connsiteY645" fmla="*/ 1936926 h 6858000"/>
              <a:gd name="connsiteX646" fmla="*/ 2454820 w 7472601"/>
              <a:gd name="connsiteY646" fmla="*/ 1248808 h 6858000"/>
              <a:gd name="connsiteX647" fmla="*/ 2492512 w 7472601"/>
              <a:gd name="connsiteY647" fmla="*/ 1302920 h 6858000"/>
              <a:gd name="connsiteX648" fmla="*/ 2081216 w 7472601"/>
              <a:gd name="connsiteY648" fmla="*/ 2527513 h 6858000"/>
              <a:gd name="connsiteX649" fmla="*/ 2081211 w 7472601"/>
              <a:gd name="connsiteY649" fmla="*/ 2528916 h 6858000"/>
              <a:gd name="connsiteX650" fmla="*/ 2199067 w 7472601"/>
              <a:gd name="connsiteY650" fmla="*/ 2884061 h 6858000"/>
              <a:gd name="connsiteX651" fmla="*/ 3192586 w 7472601"/>
              <a:gd name="connsiteY651" fmla="*/ 3411496 h 6858000"/>
              <a:gd name="connsiteX652" fmla="*/ 3182620 w 7472601"/>
              <a:gd name="connsiteY652" fmla="*/ 3483279 h 6858000"/>
              <a:gd name="connsiteX653" fmla="*/ 2435119 w 7472601"/>
              <a:gd name="connsiteY653" fmla="*/ 3080173 h 6858000"/>
              <a:gd name="connsiteX654" fmla="*/ 2410152 w 7472601"/>
              <a:gd name="connsiteY654" fmla="*/ 3063751 h 6858000"/>
              <a:gd name="connsiteX655" fmla="*/ 2408099 w 7472601"/>
              <a:gd name="connsiteY655" fmla="*/ 3064403 h 6858000"/>
              <a:gd name="connsiteX656" fmla="*/ 2407218 w 7472601"/>
              <a:gd name="connsiteY656" fmla="*/ 3070324 h 6858000"/>
              <a:gd name="connsiteX657" fmla="*/ 2380138 w 7472601"/>
              <a:gd name="connsiteY657" fmla="*/ 3099341 h 6858000"/>
              <a:gd name="connsiteX658" fmla="*/ 1765923 w 7472601"/>
              <a:gd name="connsiteY658" fmla="*/ 3581043 h 6858000"/>
              <a:gd name="connsiteX659" fmla="*/ 1702258 w 7472601"/>
              <a:gd name="connsiteY659" fmla="*/ 3612286 h 6858000"/>
              <a:gd name="connsiteX660" fmla="*/ 1538370 w 7472601"/>
              <a:gd name="connsiteY660" fmla="*/ 3811804 h 6858000"/>
              <a:gd name="connsiteX661" fmla="*/ 542867 w 7472601"/>
              <a:gd name="connsiteY661" fmla="*/ 4944092 h 6858000"/>
              <a:gd name="connsiteX662" fmla="*/ 515800 w 7472601"/>
              <a:gd name="connsiteY662" fmla="*/ 4862180 h 6858000"/>
              <a:gd name="connsiteX663" fmla="*/ 909145 w 7472601"/>
              <a:gd name="connsiteY663" fmla="*/ 4199225 h 6858000"/>
              <a:gd name="connsiteX664" fmla="*/ 1214067 w 7472601"/>
              <a:gd name="connsiteY664" fmla="*/ 3908561 h 6858000"/>
              <a:gd name="connsiteX665" fmla="*/ 640967 w 7472601"/>
              <a:gd name="connsiteY665" fmla="*/ 4105601 h 6858000"/>
              <a:gd name="connsiteX666" fmla="*/ 112563 w 7472601"/>
              <a:gd name="connsiteY666" fmla="*/ 4396952 h 6858000"/>
              <a:gd name="connsiteX667" fmla="*/ 0 w 7472601"/>
              <a:gd name="connsiteY667" fmla="*/ 4466006 h 6858000"/>
              <a:gd name="connsiteX668" fmla="*/ 0 w 7472601"/>
              <a:gd name="connsiteY668" fmla="*/ 4233763 h 6858000"/>
              <a:gd name="connsiteX669" fmla="*/ 36881 w 7472601"/>
              <a:gd name="connsiteY669" fmla="*/ 4200118 h 6858000"/>
              <a:gd name="connsiteX670" fmla="*/ 910534 w 7472601"/>
              <a:gd name="connsiteY670" fmla="*/ 3629753 h 6858000"/>
              <a:gd name="connsiteX671" fmla="*/ 1578717 w 7472601"/>
              <a:gd name="connsiteY671" fmla="*/ 3575982 h 6858000"/>
              <a:gd name="connsiteX672" fmla="*/ 2338780 w 7472601"/>
              <a:gd name="connsiteY672" fmla="*/ 3033725 h 6858000"/>
              <a:gd name="connsiteX673" fmla="*/ 1807991 w 7472601"/>
              <a:gd name="connsiteY673" fmla="*/ 2807184 h 6858000"/>
              <a:gd name="connsiteX674" fmla="*/ 1416358 w 7472601"/>
              <a:gd name="connsiteY674" fmla="*/ 3112571 h 6858000"/>
              <a:gd name="connsiteX675" fmla="*/ 939066 w 7472601"/>
              <a:gd name="connsiteY675" fmla="*/ 3378798 h 6858000"/>
              <a:gd name="connsiteX676" fmla="*/ 115099 w 7472601"/>
              <a:gd name="connsiteY676" fmla="*/ 3607650 h 6858000"/>
              <a:gd name="connsiteX677" fmla="*/ 97284 w 7472601"/>
              <a:gd name="connsiteY677" fmla="*/ 3520393 h 6858000"/>
              <a:gd name="connsiteX678" fmla="*/ 922050 w 7472601"/>
              <a:gd name="connsiteY678" fmla="*/ 3074867 h 6858000"/>
              <a:gd name="connsiteX679" fmla="*/ 1405265 w 7472601"/>
              <a:gd name="connsiteY679" fmla="*/ 3016319 h 6858000"/>
              <a:gd name="connsiteX680" fmla="*/ 1407512 w 7472601"/>
              <a:gd name="connsiteY680" fmla="*/ 3018001 h 6858000"/>
              <a:gd name="connsiteX681" fmla="*/ 1726266 w 7472601"/>
              <a:gd name="connsiteY681" fmla="*/ 2777274 h 6858000"/>
              <a:gd name="connsiteX682" fmla="*/ 625390 w 7472601"/>
              <a:gd name="connsiteY682" fmla="*/ 2514541 h 6858000"/>
              <a:gd name="connsiteX683" fmla="*/ 619799 w 7472601"/>
              <a:gd name="connsiteY683" fmla="*/ 2527180 h 6858000"/>
              <a:gd name="connsiteX684" fmla="*/ 310030 w 7472601"/>
              <a:gd name="connsiteY684" fmla="*/ 2771818 h 6858000"/>
              <a:gd name="connsiteX685" fmla="*/ 173877 w 7472601"/>
              <a:gd name="connsiteY685" fmla="*/ 2937056 h 6858000"/>
              <a:gd name="connsiteX686" fmla="*/ 77889 w 7472601"/>
              <a:gd name="connsiteY686" fmla="*/ 3138440 h 6858000"/>
              <a:gd name="connsiteX687" fmla="*/ 0 w 7472601"/>
              <a:gd name="connsiteY687" fmla="*/ 3271395 h 6858000"/>
              <a:gd name="connsiteX688" fmla="*/ 0 w 7472601"/>
              <a:gd name="connsiteY688" fmla="*/ 3153002 h 6858000"/>
              <a:gd name="connsiteX689" fmla="*/ 2386 w 7472601"/>
              <a:gd name="connsiteY689" fmla="*/ 3149203 h 6858000"/>
              <a:gd name="connsiteX690" fmla="*/ 89753 w 7472601"/>
              <a:gd name="connsiteY690" fmla="*/ 2987702 h 6858000"/>
              <a:gd name="connsiteX691" fmla="*/ 76869 w 7472601"/>
              <a:gd name="connsiteY691" fmla="*/ 3005404 h 6858000"/>
              <a:gd name="connsiteX692" fmla="*/ 32049 w 7472601"/>
              <a:gd name="connsiteY692" fmla="*/ 3065814 h 6858000"/>
              <a:gd name="connsiteX693" fmla="*/ 0 w 7472601"/>
              <a:gd name="connsiteY693" fmla="*/ 3108744 h 6858000"/>
              <a:gd name="connsiteX694" fmla="*/ 0 w 7472601"/>
              <a:gd name="connsiteY694" fmla="*/ 3058059 h 6858000"/>
              <a:gd name="connsiteX695" fmla="*/ 7610 w 7472601"/>
              <a:gd name="connsiteY695" fmla="*/ 3047889 h 6858000"/>
              <a:gd name="connsiteX696" fmla="*/ 52419 w 7472601"/>
              <a:gd name="connsiteY696" fmla="*/ 2987479 h 6858000"/>
              <a:gd name="connsiteX697" fmla="*/ 59142 w 7472601"/>
              <a:gd name="connsiteY697" fmla="*/ 2978488 h 6858000"/>
              <a:gd name="connsiteX698" fmla="*/ 0 w 7472601"/>
              <a:gd name="connsiteY698" fmla="*/ 3015334 h 6858000"/>
              <a:gd name="connsiteX699" fmla="*/ 0 w 7472601"/>
              <a:gd name="connsiteY699" fmla="*/ 2914286 h 6858000"/>
              <a:gd name="connsiteX700" fmla="*/ 36383 w 7472601"/>
              <a:gd name="connsiteY700" fmla="*/ 2901128 h 6858000"/>
              <a:gd name="connsiteX701" fmla="*/ 156329 w 7472601"/>
              <a:gd name="connsiteY701" fmla="*/ 2840533 h 6858000"/>
              <a:gd name="connsiteX702" fmla="*/ 358355 w 7472601"/>
              <a:gd name="connsiteY702" fmla="*/ 2620471 h 6858000"/>
              <a:gd name="connsiteX703" fmla="*/ 510577 w 7472601"/>
              <a:gd name="connsiteY703" fmla="*/ 2501244 h 6858000"/>
              <a:gd name="connsiteX704" fmla="*/ 211967 w 7472601"/>
              <a:gd name="connsiteY704" fmla="*/ 2479171 h 6858000"/>
              <a:gd name="connsiteX705" fmla="*/ 0 w 7472601"/>
              <a:gd name="connsiteY705" fmla="*/ 2476398 h 6858000"/>
              <a:gd name="connsiteX706" fmla="*/ 0 w 7472601"/>
              <a:gd name="connsiteY706" fmla="*/ 2389189 h 6858000"/>
              <a:gd name="connsiteX707" fmla="*/ 103062 w 7472601"/>
              <a:gd name="connsiteY707" fmla="*/ 2389518 h 6858000"/>
              <a:gd name="connsiteX708" fmla="*/ 510734 w 7472601"/>
              <a:gd name="connsiteY708" fmla="*/ 2416201 h 6858000"/>
              <a:gd name="connsiteX709" fmla="*/ 279257 w 7472601"/>
              <a:gd name="connsiteY709" fmla="*/ 2092102 h 6858000"/>
              <a:gd name="connsiteX710" fmla="*/ 65265 w 7472601"/>
              <a:gd name="connsiteY710" fmla="*/ 2006049 h 6858000"/>
              <a:gd name="connsiteX711" fmla="*/ 0 w 7472601"/>
              <a:gd name="connsiteY711" fmla="*/ 1982532 h 6858000"/>
              <a:gd name="connsiteX712" fmla="*/ 0 w 7472601"/>
              <a:gd name="connsiteY712" fmla="*/ 1912789 h 6858000"/>
              <a:gd name="connsiteX713" fmla="*/ 97460 w 7472601"/>
              <a:gd name="connsiteY713" fmla="*/ 1953725 h 6858000"/>
              <a:gd name="connsiteX714" fmla="*/ 221272 w 7472601"/>
              <a:gd name="connsiteY714" fmla="*/ 1980766 h 6858000"/>
              <a:gd name="connsiteX715" fmla="*/ 116765 w 7472601"/>
              <a:gd name="connsiteY715" fmla="*/ 1911033 h 6858000"/>
              <a:gd name="connsiteX716" fmla="*/ 16405 w 7472601"/>
              <a:gd name="connsiteY716" fmla="*/ 1803412 h 6858000"/>
              <a:gd name="connsiteX717" fmla="*/ 0 w 7472601"/>
              <a:gd name="connsiteY717" fmla="*/ 1784777 h 6858000"/>
              <a:gd name="connsiteX718" fmla="*/ 0 w 7472601"/>
              <a:gd name="connsiteY718" fmla="*/ 1740082 h 6858000"/>
              <a:gd name="connsiteX719" fmla="*/ 39394 w 7472601"/>
              <a:gd name="connsiteY719" fmla="*/ 1784856 h 6858000"/>
              <a:gd name="connsiteX720" fmla="*/ 135813 w 7472601"/>
              <a:gd name="connsiteY720" fmla="*/ 1888838 h 6858000"/>
              <a:gd name="connsiteX721" fmla="*/ 242575 w 7472601"/>
              <a:gd name="connsiteY721" fmla="*/ 1958841 h 6858000"/>
              <a:gd name="connsiteX722" fmla="*/ 82197 w 7472601"/>
              <a:gd name="connsiteY722" fmla="*/ 1754826 h 6858000"/>
              <a:gd name="connsiteX723" fmla="*/ 0 w 7472601"/>
              <a:gd name="connsiteY723" fmla="*/ 1679650 h 6858000"/>
              <a:gd name="connsiteX724" fmla="*/ 0 w 7472601"/>
              <a:gd name="connsiteY724" fmla="*/ 1602463 h 6858000"/>
              <a:gd name="connsiteX725" fmla="*/ 84689 w 7472601"/>
              <a:gd name="connsiteY725" fmla="*/ 1677442 h 6858000"/>
              <a:gd name="connsiteX726" fmla="*/ 298437 w 7472601"/>
              <a:gd name="connsiteY726" fmla="*/ 1968019 h 6858000"/>
              <a:gd name="connsiteX727" fmla="*/ 227269 w 7472601"/>
              <a:gd name="connsiteY727" fmla="*/ 1114064 h 6858000"/>
              <a:gd name="connsiteX728" fmla="*/ 248003 w 7472601"/>
              <a:gd name="connsiteY728" fmla="*/ 1089613 h 6858000"/>
              <a:gd name="connsiteX729" fmla="*/ 427020 w 7472601"/>
              <a:gd name="connsiteY729" fmla="*/ 1619803 h 6858000"/>
              <a:gd name="connsiteX730" fmla="*/ 340345 w 7472601"/>
              <a:gd name="connsiteY730" fmla="*/ 2027739 h 6858000"/>
              <a:gd name="connsiteX731" fmla="*/ 360865 w 7472601"/>
              <a:gd name="connsiteY731" fmla="*/ 2044827 h 6858000"/>
              <a:gd name="connsiteX732" fmla="*/ 560414 w 7472601"/>
              <a:gd name="connsiteY732" fmla="*/ 2421457 h 6858000"/>
              <a:gd name="connsiteX733" fmla="*/ 1359703 w 7472601"/>
              <a:gd name="connsiteY733" fmla="*/ 2578554 h 6858000"/>
              <a:gd name="connsiteX734" fmla="*/ 1359422 w 7472601"/>
              <a:gd name="connsiteY734" fmla="*/ 2577994 h 6858000"/>
              <a:gd name="connsiteX735" fmla="*/ 828701 w 7472601"/>
              <a:gd name="connsiteY735" fmla="*/ 1839520 h 6858000"/>
              <a:gd name="connsiteX736" fmla="*/ 494427 w 7472601"/>
              <a:gd name="connsiteY736" fmla="*/ 1092333 h 6858000"/>
              <a:gd name="connsiteX737" fmla="*/ 506322 w 7472601"/>
              <a:gd name="connsiteY737" fmla="*/ 1020997 h 6858000"/>
              <a:gd name="connsiteX738" fmla="*/ 4570198 w 7472601"/>
              <a:gd name="connsiteY738" fmla="*/ 978081 h 6858000"/>
              <a:gd name="connsiteX739" fmla="*/ 4523691 w 7472601"/>
              <a:gd name="connsiteY739" fmla="*/ 1127776 h 6858000"/>
              <a:gd name="connsiteX740" fmla="*/ 4509875 w 7472601"/>
              <a:gd name="connsiteY740" fmla="*/ 1167552 h 6858000"/>
              <a:gd name="connsiteX741" fmla="*/ 4478168 w 7472601"/>
              <a:gd name="connsiteY741" fmla="*/ 1260735 h 6858000"/>
              <a:gd name="connsiteX742" fmla="*/ 4409309 w 7472601"/>
              <a:gd name="connsiteY742" fmla="*/ 1666996 h 6858000"/>
              <a:gd name="connsiteX743" fmla="*/ 4370031 w 7472601"/>
              <a:gd name="connsiteY743" fmla="*/ 1955666 h 6858000"/>
              <a:gd name="connsiteX744" fmla="*/ 4570198 w 7472601"/>
              <a:gd name="connsiteY744" fmla="*/ 978081 h 6858000"/>
              <a:gd name="connsiteX745" fmla="*/ 4557898 w 7472601"/>
              <a:gd name="connsiteY745" fmla="*/ 900011 h 6858000"/>
              <a:gd name="connsiteX746" fmla="*/ 4344840 w 7472601"/>
              <a:gd name="connsiteY746" fmla="*/ 1922038 h 6858000"/>
              <a:gd name="connsiteX747" fmla="*/ 4378710 w 7472601"/>
              <a:gd name="connsiteY747" fmla="*/ 1665516 h 6858000"/>
              <a:gd name="connsiteX748" fmla="*/ 4448798 w 7472601"/>
              <a:gd name="connsiteY748" fmla="*/ 1253024 h 6858000"/>
              <a:gd name="connsiteX749" fmla="*/ 4480315 w 7472601"/>
              <a:gd name="connsiteY749" fmla="*/ 1158454 h 6858000"/>
              <a:gd name="connsiteX750" fmla="*/ 4494133 w 7472601"/>
              <a:gd name="connsiteY750" fmla="*/ 1118676 h 6858000"/>
              <a:gd name="connsiteX751" fmla="*/ 4557898 w 7472601"/>
              <a:gd name="connsiteY751" fmla="*/ 900011 h 6858000"/>
              <a:gd name="connsiteX752" fmla="*/ 5870151 w 7472601"/>
              <a:gd name="connsiteY752" fmla="*/ 898890 h 6858000"/>
              <a:gd name="connsiteX753" fmla="*/ 5861335 w 7472601"/>
              <a:gd name="connsiteY753" fmla="*/ 899177 h 6858000"/>
              <a:gd name="connsiteX754" fmla="*/ 5843702 w 7472601"/>
              <a:gd name="connsiteY754" fmla="*/ 899748 h 6858000"/>
              <a:gd name="connsiteX755" fmla="*/ 5651107 w 7472601"/>
              <a:gd name="connsiteY755" fmla="*/ 920306 h 6858000"/>
              <a:gd name="connsiteX756" fmla="*/ 5459407 w 7472601"/>
              <a:gd name="connsiteY756" fmla="*/ 940975 h 6858000"/>
              <a:gd name="connsiteX757" fmla="*/ 5374846 w 7472601"/>
              <a:gd name="connsiteY757" fmla="*/ 941988 h 6858000"/>
              <a:gd name="connsiteX758" fmla="*/ 5256105 w 7472601"/>
              <a:gd name="connsiteY758" fmla="*/ 945632 h 6858000"/>
              <a:gd name="connsiteX759" fmla="*/ 5107071 w 7472601"/>
              <a:gd name="connsiteY759" fmla="*/ 969720 h 6858000"/>
              <a:gd name="connsiteX760" fmla="*/ 4998681 w 7472601"/>
              <a:gd name="connsiteY760" fmla="*/ 988771 h 6858000"/>
              <a:gd name="connsiteX761" fmla="*/ 5870151 w 7472601"/>
              <a:gd name="connsiteY761" fmla="*/ 898890 h 6858000"/>
              <a:gd name="connsiteX762" fmla="*/ 5504425 w 7472601"/>
              <a:gd name="connsiteY762" fmla="*/ 848067 h 6858000"/>
              <a:gd name="connsiteX763" fmla="*/ 4968849 w 7472601"/>
              <a:gd name="connsiteY763" fmla="*/ 962318 h 6858000"/>
              <a:gd name="connsiteX764" fmla="*/ 5104039 w 7472601"/>
              <a:gd name="connsiteY764" fmla="*/ 940634 h 6858000"/>
              <a:gd name="connsiteX765" fmla="*/ 5256311 w 7472601"/>
              <a:gd name="connsiteY765" fmla="*/ 916490 h 6858000"/>
              <a:gd name="connsiteX766" fmla="*/ 5377381 w 7472601"/>
              <a:gd name="connsiteY766" fmla="*/ 912671 h 6858000"/>
              <a:gd name="connsiteX767" fmla="*/ 5460148 w 7472601"/>
              <a:gd name="connsiteY767" fmla="*/ 911442 h 6858000"/>
              <a:gd name="connsiteX768" fmla="*/ 5648971 w 7472601"/>
              <a:gd name="connsiteY768" fmla="*/ 891331 h 6858000"/>
              <a:gd name="connsiteX769" fmla="*/ 5844807 w 7472601"/>
              <a:gd name="connsiteY769" fmla="*/ 870718 h 6858000"/>
              <a:gd name="connsiteX770" fmla="*/ 5862975 w 7472601"/>
              <a:gd name="connsiteY770" fmla="*/ 869756 h 6858000"/>
              <a:gd name="connsiteX771" fmla="*/ 5920887 w 7472601"/>
              <a:gd name="connsiteY771" fmla="*/ 865929 h 6858000"/>
              <a:gd name="connsiteX772" fmla="*/ 5504425 w 7472601"/>
              <a:gd name="connsiteY772" fmla="*/ 848067 h 6858000"/>
              <a:gd name="connsiteX773" fmla="*/ 3607114 w 7472601"/>
              <a:gd name="connsiteY773" fmla="*/ 467441 h 6858000"/>
              <a:gd name="connsiteX774" fmla="*/ 3296242 w 7472601"/>
              <a:gd name="connsiteY774" fmla="*/ 807991 h 6858000"/>
              <a:gd name="connsiteX775" fmla="*/ 3174674 w 7472601"/>
              <a:gd name="connsiteY775" fmla="*/ 919759 h 6858000"/>
              <a:gd name="connsiteX776" fmla="*/ 3042978 w 7472601"/>
              <a:gd name="connsiteY776" fmla="*/ 1054894 h 6858000"/>
              <a:gd name="connsiteX777" fmla="*/ 2968914 w 7472601"/>
              <a:gd name="connsiteY777" fmla="*/ 1133756 h 6858000"/>
              <a:gd name="connsiteX778" fmla="*/ 3103823 w 7472601"/>
              <a:gd name="connsiteY778" fmla="*/ 1026814 h 6858000"/>
              <a:gd name="connsiteX779" fmla="*/ 3607114 w 7472601"/>
              <a:gd name="connsiteY779" fmla="*/ 467441 h 6858000"/>
              <a:gd name="connsiteX780" fmla="*/ 3744487 w 7472601"/>
              <a:gd name="connsiteY780" fmla="*/ 383136 h 6858000"/>
              <a:gd name="connsiteX781" fmla="*/ 3970213 w 7472601"/>
              <a:gd name="connsiteY781" fmla="*/ 995559 h 6858000"/>
              <a:gd name="connsiteX782" fmla="*/ 3744487 w 7472601"/>
              <a:gd name="connsiteY782" fmla="*/ 383136 h 6858000"/>
              <a:gd name="connsiteX783" fmla="*/ 3624562 w 7472601"/>
              <a:gd name="connsiteY783" fmla="*/ 367041 h 6858000"/>
              <a:gd name="connsiteX784" fmla="*/ 3489712 w 7472601"/>
              <a:gd name="connsiteY784" fmla="*/ 485386 h 6858000"/>
              <a:gd name="connsiteX785" fmla="*/ 3182994 w 7472601"/>
              <a:gd name="connsiteY785" fmla="*/ 828265 h 6858000"/>
              <a:gd name="connsiteX786" fmla="*/ 2892114 w 7472601"/>
              <a:gd name="connsiteY786" fmla="*/ 1172635 h 6858000"/>
              <a:gd name="connsiteX787" fmla="*/ 3021459 w 7472601"/>
              <a:gd name="connsiteY787" fmla="*/ 1035385 h 6858000"/>
              <a:gd name="connsiteX788" fmla="*/ 3153873 w 7472601"/>
              <a:gd name="connsiteY788" fmla="*/ 898971 h 6858000"/>
              <a:gd name="connsiteX789" fmla="*/ 3276511 w 7472601"/>
              <a:gd name="connsiteY789" fmla="*/ 786423 h 6858000"/>
              <a:gd name="connsiteX790" fmla="*/ 3584154 w 7472601"/>
              <a:gd name="connsiteY790" fmla="*/ 448218 h 6858000"/>
              <a:gd name="connsiteX791" fmla="*/ 3624562 w 7472601"/>
              <a:gd name="connsiteY791" fmla="*/ 367041 h 6858000"/>
              <a:gd name="connsiteX792" fmla="*/ 3766672 w 7472601"/>
              <a:gd name="connsiteY792" fmla="*/ 359429 h 6858000"/>
              <a:gd name="connsiteX793" fmla="*/ 3996338 w 7472601"/>
              <a:gd name="connsiteY793" fmla="*/ 968237 h 6858000"/>
              <a:gd name="connsiteX794" fmla="*/ 3766672 w 7472601"/>
              <a:gd name="connsiteY794" fmla="*/ 359429 h 6858000"/>
              <a:gd name="connsiteX795" fmla="*/ 5805386 w 7472601"/>
              <a:gd name="connsiteY795" fmla="*/ 239240 h 6858000"/>
              <a:gd name="connsiteX796" fmla="*/ 5736947 w 7472601"/>
              <a:gd name="connsiteY796" fmla="*/ 261367 h 6858000"/>
              <a:gd name="connsiteX797" fmla="*/ 5427012 w 7472601"/>
              <a:gd name="connsiteY797" fmla="*/ 311272 h 6858000"/>
              <a:gd name="connsiteX798" fmla="*/ 5147818 w 7472601"/>
              <a:gd name="connsiteY798" fmla="*/ 322112 h 6858000"/>
              <a:gd name="connsiteX799" fmla="*/ 5060854 w 7472601"/>
              <a:gd name="connsiteY799" fmla="*/ 311882 h 6858000"/>
              <a:gd name="connsiteX800" fmla="*/ 4945989 w 7472601"/>
              <a:gd name="connsiteY800" fmla="*/ 300516 h 6858000"/>
              <a:gd name="connsiteX801" fmla="*/ 5410479 w 7472601"/>
              <a:gd name="connsiteY801" fmla="*/ 348434 h 6858000"/>
              <a:gd name="connsiteX802" fmla="*/ 5805386 w 7472601"/>
              <a:gd name="connsiteY802" fmla="*/ 239240 h 6858000"/>
              <a:gd name="connsiteX803" fmla="*/ 5905192 w 7472601"/>
              <a:gd name="connsiteY803" fmla="*/ 163079 h 6858000"/>
              <a:gd name="connsiteX804" fmla="*/ 5865655 w 7472601"/>
              <a:gd name="connsiteY804" fmla="*/ 171901 h 6858000"/>
              <a:gd name="connsiteX805" fmla="*/ 5259740 w 7472601"/>
              <a:gd name="connsiteY805" fmla="*/ 257013 h 6858000"/>
              <a:gd name="connsiteX806" fmla="*/ 5208466 w 7472601"/>
              <a:gd name="connsiteY806" fmla="*/ 257550 h 6858000"/>
              <a:gd name="connsiteX807" fmla="*/ 4980204 w 7472601"/>
              <a:gd name="connsiteY807" fmla="*/ 271903 h 6858000"/>
              <a:gd name="connsiteX808" fmla="*/ 5068068 w 7472601"/>
              <a:gd name="connsiteY808" fmla="*/ 282244 h 6858000"/>
              <a:gd name="connsiteX809" fmla="*/ 5153231 w 7472601"/>
              <a:gd name="connsiteY809" fmla="*/ 292240 h 6858000"/>
              <a:gd name="connsiteX810" fmla="*/ 5426491 w 7472601"/>
              <a:gd name="connsiteY810" fmla="*/ 281128 h 6858000"/>
              <a:gd name="connsiteX811" fmla="*/ 5731212 w 7472601"/>
              <a:gd name="connsiteY811" fmla="*/ 231951 h 6858000"/>
              <a:gd name="connsiteX812" fmla="*/ 5905192 w 7472601"/>
              <a:gd name="connsiteY812" fmla="*/ 163079 h 6858000"/>
              <a:gd name="connsiteX813" fmla="*/ 5944437 w 7472601"/>
              <a:gd name="connsiteY813" fmla="*/ 113829 h 6858000"/>
              <a:gd name="connsiteX814" fmla="*/ 5825032 w 7472601"/>
              <a:gd name="connsiteY814" fmla="*/ 146405 h 6858000"/>
              <a:gd name="connsiteX815" fmla="*/ 4955599 w 7472601"/>
              <a:gd name="connsiteY815" fmla="*/ 247008 h 6858000"/>
              <a:gd name="connsiteX816" fmla="*/ 5210104 w 7472601"/>
              <a:gd name="connsiteY816" fmla="*/ 228123 h 6858000"/>
              <a:gd name="connsiteX817" fmla="*/ 5261015 w 7472601"/>
              <a:gd name="connsiteY817" fmla="*/ 227087 h 6858000"/>
              <a:gd name="connsiteX818" fmla="*/ 5861181 w 7472601"/>
              <a:gd name="connsiteY818" fmla="*/ 143093 h 6858000"/>
              <a:gd name="connsiteX819" fmla="*/ 5961252 w 7472601"/>
              <a:gd name="connsiteY819" fmla="*/ 114820 h 6858000"/>
              <a:gd name="connsiteX820" fmla="*/ 5944437 w 7472601"/>
              <a:gd name="connsiteY820" fmla="*/ 113829 h 6858000"/>
              <a:gd name="connsiteX821" fmla="*/ 3882765 w 7472601"/>
              <a:gd name="connsiteY821" fmla="*/ 0 h 6858000"/>
              <a:gd name="connsiteX822" fmla="*/ 3995099 w 7472601"/>
              <a:gd name="connsiteY822" fmla="*/ 0 h 6858000"/>
              <a:gd name="connsiteX823" fmla="*/ 4163818 w 7472601"/>
              <a:gd name="connsiteY823" fmla="*/ 234104 h 6858000"/>
              <a:gd name="connsiteX824" fmla="*/ 4172099 w 7472601"/>
              <a:gd name="connsiteY824" fmla="*/ 234207 h 6858000"/>
              <a:gd name="connsiteX825" fmla="*/ 4784282 w 7472601"/>
              <a:gd name="connsiteY825" fmla="*/ 276561 h 6858000"/>
              <a:gd name="connsiteX826" fmla="*/ 4801687 w 7472601"/>
              <a:gd name="connsiteY826" fmla="*/ 267764 h 6858000"/>
              <a:gd name="connsiteX827" fmla="*/ 6082788 w 7472601"/>
              <a:gd name="connsiteY827" fmla="*/ 64119 h 6858000"/>
              <a:gd name="connsiteX828" fmla="*/ 6099442 w 7472601"/>
              <a:gd name="connsiteY828" fmla="*/ 82568 h 6858000"/>
              <a:gd name="connsiteX829" fmla="*/ 4804137 w 7472601"/>
              <a:gd name="connsiteY829" fmla="*/ 320931 h 6858000"/>
              <a:gd name="connsiteX830" fmla="*/ 4227047 w 7472601"/>
              <a:gd name="connsiteY830" fmla="*/ 313415 h 6858000"/>
              <a:gd name="connsiteX831" fmla="*/ 4346041 w 7472601"/>
              <a:gd name="connsiteY831" fmla="*/ 456086 h 6858000"/>
              <a:gd name="connsiteX832" fmla="*/ 4870967 w 7472601"/>
              <a:gd name="connsiteY832" fmla="*/ 963061 h 6858000"/>
              <a:gd name="connsiteX833" fmla="*/ 4889647 w 7472601"/>
              <a:gd name="connsiteY833" fmla="*/ 957147 h 6858000"/>
              <a:gd name="connsiteX834" fmla="*/ 5422504 w 7472601"/>
              <a:gd name="connsiteY834" fmla="*/ 805191 h 6858000"/>
              <a:gd name="connsiteX835" fmla="*/ 6087656 w 7472601"/>
              <a:gd name="connsiteY835" fmla="*/ 826703 h 6858000"/>
              <a:gd name="connsiteX836" fmla="*/ 6058717 w 7472601"/>
              <a:gd name="connsiteY836" fmla="*/ 865992 h 6858000"/>
              <a:gd name="connsiteX837" fmla="*/ 4974153 w 7472601"/>
              <a:gd name="connsiteY837" fmla="*/ 1045456 h 6858000"/>
              <a:gd name="connsiteX838" fmla="*/ 5627835 w 7472601"/>
              <a:gd name="connsiteY838" fmla="*/ 1472077 h 6858000"/>
              <a:gd name="connsiteX839" fmla="*/ 5629817 w 7472601"/>
              <a:gd name="connsiteY839" fmla="*/ 1471412 h 6858000"/>
              <a:gd name="connsiteX840" fmla="*/ 5634124 w 7472601"/>
              <a:gd name="connsiteY840" fmla="*/ 1470572 h 6858000"/>
              <a:gd name="connsiteX841" fmla="*/ 5755832 w 7472601"/>
              <a:gd name="connsiteY841" fmla="*/ 1383886 h 6858000"/>
              <a:gd name="connsiteX842" fmla="*/ 6014186 w 7472601"/>
              <a:gd name="connsiteY842" fmla="*/ 1279799 h 6858000"/>
              <a:gd name="connsiteX843" fmla="*/ 6901619 w 7472601"/>
              <a:gd name="connsiteY843" fmla="*/ 1047874 h 6858000"/>
              <a:gd name="connsiteX844" fmla="*/ 6931566 w 7472601"/>
              <a:gd name="connsiteY844" fmla="*/ 1062034 h 6858000"/>
              <a:gd name="connsiteX845" fmla="*/ 5790982 w 7472601"/>
              <a:gd name="connsiteY845" fmla="*/ 1561380 h 6858000"/>
              <a:gd name="connsiteX846" fmla="*/ 6188971 w 7472601"/>
              <a:gd name="connsiteY846" fmla="*/ 1755168 h 6858000"/>
              <a:gd name="connsiteX847" fmla="*/ 6202446 w 7472601"/>
              <a:gd name="connsiteY847" fmla="*/ 1752268 h 6858000"/>
              <a:gd name="connsiteX848" fmla="*/ 7179560 w 7472601"/>
              <a:gd name="connsiteY848" fmla="*/ 1467551 h 6858000"/>
              <a:gd name="connsiteX849" fmla="*/ 7158730 w 7472601"/>
              <a:gd name="connsiteY849" fmla="*/ 1507835 h 6858000"/>
              <a:gd name="connsiteX850" fmla="*/ 6326959 w 7472601"/>
              <a:gd name="connsiteY850" fmla="*/ 1817686 h 6858000"/>
              <a:gd name="connsiteX851" fmla="*/ 6537433 w 7472601"/>
              <a:gd name="connsiteY851" fmla="*/ 1907790 h 6858000"/>
              <a:gd name="connsiteX852" fmla="*/ 6550221 w 7472601"/>
              <a:gd name="connsiteY852" fmla="*/ 1910729 h 6858000"/>
              <a:gd name="connsiteX853" fmla="*/ 6964438 w 7472601"/>
              <a:gd name="connsiteY853" fmla="*/ 2209505 h 6858000"/>
              <a:gd name="connsiteX854" fmla="*/ 7367862 w 7472601"/>
              <a:gd name="connsiteY854" fmla="*/ 2806833 h 6858000"/>
              <a:gd name="connsiteX855" fmla="*/ 7364329 w 7472601"/>
              <a:gd name="connsiteY855" fmla="*/ 2826907 h 6858000"/>
              <a:gd name="connsiteX856" fmla="*/ 7290545 w 7472601"/>
              <a:gd name="connsiteY856" fmla="*/ 2850663 h 6858000"/>
              <a:gd name="connsiteX857" fmla="*/ 6472036 w 7472601"/>
              <a:gd name="connsiteY857" fmla="*/ 1959003 h 6858000"/>
              <a:gd name="connsiteX858" fmla="*/ 5792897 w 7472601"/>
              <a:gd name="connsiteY858" fmla="*/ 1647747 h 6858000"/>
              <a:gd name="connsiteX859" fmla="*/ 5842751 w 7472601"/>
              <a:gd name="connsiteY859" fmla="*/ 1816112 h 6858000"/>
              <a:gd name="connsiteX860" fmla="*/ 5847424 w 7472601"/>
              <a:gd name="connsiteY860" fmla="*/ 1815776 h 6858000"/>
              <a:gd name="connsiteX861" fmla="*/ 6399821 w 7472601"/>
              <a:gd name="connsiteY861" fmla="*/ 2344799 h 6858000"/>
              <a:gd name="connsiteX862" fmla="*/ 6323232 w 7472601"/>
              <a:gd name="connsiteY862" fmla="*/ 2389634 h 6858000"/>
              <a:gd name="connsiteX863" fmla="*/ 5942958 w 7472601"/>
              <a:gd name="connsiteY863" fmla="*/ 2077708 h 6858000"/>
              <a:gd name="connsiteX864" fmla="*/ 5921559 w 7472601"/>
              <a:gd name="connsiteY864" fmla="*/ 2378596 h 6858000"/>
              <a:gd name="connsiteX865" fmla="*/ 5817651 w 7472601"/>
              <a:gd name="connsiteY865" fmla="*/ 3023919 h 6858000"/>
              <a:gd name="connsiteX866" fmla="*/ 5729634 w 7472601"/>
              <a:gd name="connsiteY866" fmla="*/ 3051849 h 6858000"/>
              <a:gd name="connsiteX867" fmla="*/ 5611018 w 7472601"/>
              <a:gd name="connsiteY867" fmla="*/ 2316769 h 6858000"/>
              <a:gd name="connsiteX868" fmla="*/ 5687608 w 7472601"/>
              <a:gd name="connsiteY868" fmla="*/ 2039972 h 6858000"/>
              <a:gd name="connsiteX869" fmla="*/ 5657554 w 7472601"/>
              <a:gd name="connsiteY869" fmla="*/ 1576445 h 6858000"/>
              <a:gd name="connsiteX870" fmla="*/ 5150475 w 7472601"/>
              <a:gd name="connsiteY870" fmla="*/ 1274012 h 6858000"/>
              <a:gd name="connsiteX871" fmla="*/ 5349142 w 7472601"/>
              <a:gd name="connsiteY871" fmla="*/ 2204405 h 6858000"/>
              <a:gd name="connsiteX872" fmla="*/ 5262214 w 7472601"/>
              <a:gd name="connsiteY872" fmla="*/ 2233836 h 6858000"/>
              <a:gd name="connsiteX873" fmla="*/ 4981539 w 7472601"/>
              <a:gd name="connsiteY873" fmla="*/ 1542201 h 6858000"/>
              <a:gd name="connsiteX874" fmla="*/ 4958461 w 7472601"/>
              <a:gd name="connsiteY874" fmla="*/ 1136957 h 6858000"/>
              <a:gd name="connsiteX875" fmla="*/ 4655015 w 7472601"/>
              <a:gd name="connsiteY875" fmla="*/ 891426 h 6858000"/>
              <a:gd name="connsiteX876" fmla="*/ 4348002 w 7472601"/>
              <a:gd name="connsiteY876" fmla="*/ 2205895 h 6858000"/>
              <a:gd name="connsiteX877" fmla="*/ 4262250 w 7472601"/>
              <a:gd name="connsiteY877" fmla="*/ 2219972 h 6858000"/>
              <a:gd name="connsiteX878" fmla="*/ 4550611 w 7472601"/>
              <a:gd name="connsiteY878" fmla="*/ 817540 h 6858000"/>
              <a:gd name="connsiteX879" fmla="*/ 4564418 w 7472601"/>
              <a:gd name="connsiteY879" fmla="*/ 808293 h 6858000"/>
              <a:gd name="connsiteX880" fmla="*/ 4266388 w 7472601"/>
              <a:gd name="connsiteY880" fmla="*/ 500083 h 6858000"/>
              <a:gd name="connsiteX881" fmla="*/ 4032842 w 7472601"/>
              <a:gd name="connsiteY881" fmla="*/ 211809 h 6858000"/>
              <a:gd name="connsiteX882" fmla="*/ 3882765 w 7472601"/>
              <a:gd name="connsiteY882" fmla="*/ 0 h 6858000"/>
              <a:gd name="connsiteX883" fmla="*/ 3721337 w 7472601"/>
              <a:gd name="connsiteY883" fmla="*/ 0 h 6858000"/>
              <a:gd name="connsiteX884" fmla="*/ 3797544 w 7472601"/>
              <a:gd name="connsiteY884" fmla="*/ 0 h 6858000"/>
              <a:gd name="connsiteX885" fmla="*/ 3775734 w 7472601"/>
              <a:gd name="connsiteY885" fmla="*/ 95131 h 6858000"/>
              <a:gd name="connsiteX886" fmla="*/ 3724807 w 7472601"/>
              <a:gd name="connsiteY886" fmla="*/ 272257 h 6858000"/>
              <a:gd name="connsiteX887" fmla="*/ 3726844 w 7472601"/>
              <a:gd name="connsiteY887" fmla="*/ 282988 h 6858000"/>
              <a:gd name="connsiteX888" fmla="*/ 3742664 w 7472601"/>
              <a:gd name="connsiteY888" fmla="*/ 279918 h 6858000"/>
              <a:gd name="connsiteX889" fmla="*/ 4103910 w 7472601"/>
              <a:gd name="connsiteY889" fmla="*/ 1161917 h 6858000"/>
              <a:gd name="connsiteX890" fmla="*/ 4020269 w 7472601"/>
              <a:gd name="connsiteY890" fmla="*/ 1200406 h 6858000"/>
              <a:gd name="connsiteX891" fmla="*/ 3674882 w 7472601"/>
              <a:gd name="connsiteY891" fmla="*/ 488524 h 6858000"/>
              <a:gd name="connsiteX892" fmla="*/ 3132682 w 7472601"/>
              <a:gd name="connsiteY892" fmla="*/ 1072284 h 6858000"/>
              <a:gd name="connsiteX893" fmla="*/ 2716346 w 7472601"/>
              <a:gd name="connsiteY893" fmla="*/ 1276376 h 6858000"/>
              <a:gd name="connsiteX894" fmla="*/ 2716772 w 7472601"/>
              <a:gd name="connsiteY894" fmla="*/ 1255462 h 6858000"/>
              <a:gd name="connsiteX895" fmla="*/ 3471096 w 7472601"/>
              <a:gd name="connsiteY895" fmla="*/ 437072 h 6858000"/>
              <a:gd name="connsiteX896" fmla="*/ 3639057 w 7472601"/>
              <a:gd name="connsiteY896" fmla="*/ 286334 h 6858000"/>
              <a:gd name="connsiteX897" fmla="*/ 3640309 w 7472601"/>
              <a:gd name="connsiteY897" fmla="*/ 284664 h 6858000"/>
              <a:gd name="connsiteX898" fmla="*/ 3646022 w 7472601"/>
              <a:gd name="connsiteY898" fmla="*/ 276711 h 6858000"/>
              <a:gd name="connsiteX899" fmla="*/ 3707943 w 7472601"/>
              <a:gd name="connsiteY899" fmla="*/ 65958 h 6858000"/>
              <a:gd name="connsiteX900" fmla="*/ 3721337 w 7472601"/>
              <a:gd name="connsiteY900" fmla="*/ 0 h 6858000"/>
              <a:gd name="connsiteX901" fmla="*/ 2867960 w 7472601"/>
              <a:gd name="connsiteY901" fmla="*/ 0 h 6858000"/>
              <a:gd name="connsiteX902" fmla="*/ 2926351 w 7472601"/>
              <a:gd name="connsiteY902" fmla="*/ 0 h 6858000"/>
              <a:gd name="connsiteX903" fmla="*/ 2902823 w 7472601"/>
              <a:gd name="connsiteY903" fmla="*/ 262929 h 6858000"/>
              <a:gd name="connsiteX904" fmla="*/ 2940663 w 7472601"/>
              <a:gd name="connsiteY904" fmla="*/ 140884 h 6858000"/>
              <a:gd name="connsiteX905" fmla="*/ 2947039 w 7472601"/>
              <a:gd name="connsiteY905" fmla="*/ 122524 h 6858000"/>
              <a:gd name="connsiteX906" fmla="*/ 2984316 w 7472601"/>
              <a:gd name="connsiteY906" fmla="*/ 0 h 6858000"/>
              <a:gd name="connsiteX907" fmla="*/ 3016114 w 7472601"/>
              <a:gd name="connsiteY907" fmla="*/ 0 h 6858000"/>
              <a:gd name="connsiteX908" fmla="*/ 2979949 w 7472601"/>
              <a:gd name="connsiteY908" fmla="*/ 119274 h 6858000"/>
              <a:gd name="connsiteX909" fmla="*/ 3023879 w 7472601"/>
              <a:gd name="connsiteY909" fmla="*/ 0 h 6858000"/>
              <a:gd name="connsiteX910" fmla="*/ 3105400 w 7472601"/>
              <a:gd name="connsiteY910" fmla="*/ 0 h 6858000"/>
              <a:gd name="connsiteX911" fmla="*/ 3094669 w 7472601"/>
              <a:gd name="connsiteY911" fmla="*/ 30308 h 6858000"/>
              <a:gd name="connsiteX912" fmla="*/ 2901945 w 7472601"/>
              <a:gd name="connsiteY912" fmla="*/ 466538 h 6858000"/>
              <a:gd name="connsiteX913" fmla="*/ 2815209 w 7472601"/>
              <a:gd name="connsiteY913" fmla="*/ 497361 h 6858000"/>
              <a:gd name="connsiteX914" fmla="*/ 2844845 w 7472601"/>
              <a:gd name="connsiteY914" fmla="*/ 127638 h 6858000"/>
              <a:gd name="connsiteX915" fmla="*/ 2867960 w 7472601"/>
              <a:gd name="connsiteY915" fmla="*/ 0 h 6858000"/>
              <a:gd name="connsiteX916" fmla="*/ 1057230 w 7472601"/>
              <a:gd name="connsiteY916" fmla="*/ 0 h 6858000"/>
              <a:gd name="connsiteX917" fmla="*/ 1111003 w 7472601"/>
              <a:gd name="connsiteY917" fmla="*/ 0 h 6858000"/>
              <a:gd name="connsiteX918" fmla="*/ 1125553 w 7472601"/>
              <a:gd name="connsiteY918" fmla="*/ 52588 h 6858000"/>
              <a:gd name="connsiteX919" fmla="*/ 1304276 w 7472601"/>
              <a:gd name="connsiteY919" fmla="*/ 476275 h 6858000"/>
              <a:gd name="connsiteX920" fmla="*/ 1492066 w 7472601"/>
              <a:gd name="connsiteY920" fmla="*/ 886333 h 6858000"/>
              <a:gd name="connsiteX921" fmla="*/ 1423698 w 7472601"/>
              <a:gd name="connsiteY921" fmla="*/ 710817 h 6858000"/>
              <a:gd name="connsiteX922" fmla="*/ 1357609 w 7472601"/>
              <a:gd name="connsiteY922" fmla="*/ 532892 h 6858000"/>
              <a:gd name="connsiteX923" fmla="*/ 1309550 w 7472601"/>
              <a:gd name="connsiteY923" fmla="*/ 374031 h 6858000"/>
              <a:gd name="connsiteX924" fmla="*/ 1193673 w 7472601"/>
              <a:gd name="connsiteY924" fmla="*/ 49533 h 6858000"/>
              <a:gd name="connsiteX925" fmla="*/ 1164391 w 7472601"/>
              <a:gd name="connsiteY925" fmla="*/ 0 h 6858000"/>
              <a:gd name="connsiteX926" fmla="*/ 1200666 w 7472601"/>
              <a:gd name="connsiteY926" fmla="*/ 0 h 6858000"/>
              <a:gd name="connsiteX927" fmla="*/ 1223408 w 7472601"/>
              <a:gd name="connsiteY927" fmla="*/ 38996 h 6858000"/>
              <a:gd name="connsiteX928" fmla="*/ 1339635 w 7472601"/>
              <a:gd name="connsiteY928" fmla="*/ 365517 h 6858000"/>
              <a:gd name="connsiteX929" fmla="*/ 1387469 w 7472601"/>
              <a:gd name="connsiteY929" fmla="*/ 523079 h 6858000"/>
              <a:gd name="connsiteX930" fmla="*/ 1452685 w 7472601"/>
              <a:gd name="connsiteY930" fmla="*/ 699806 h 6858000"/>
              <a:gd name="connsiteX931" fmla="*/ 1492092 w 7472601"/>
              <a:gd name="connsiteY931" fmla="*/ 800424 h 6858000"/>
              <a:gd name="connsiteX932" fmla="*/ 1455302 w 7472601"/>
              <a:gd name="connsiteY932" fmla="*/ 632913 h 6858000"/>
              <a:gd name="connsiteX933" fmla="*/ 1222336 w 7472601"/>
              <a:gd name="connsiteY933" fmla="*/ 9480 h 6858000"/>
              <a:gd name="connsiteX934" fmla="*/ 1214634 w 7472601"/>
              <a:gd name="connsiteY934" fmla="*/ 0 h 6858000"/>
              <a:gd name="connsiteX935" fmla="*/ 1289827 w 7472601"/>
              <a:gd name="connsiteY935" fmla="*/ 0 h 6858000"/>
              <a:gd name="connsiteX936" fmla="*/ 1321076 w 7472601"/>
              <a:gd name="connsiteY936" fmla="*/ 59722 h 6858000"/>
              <a:gd name="connsiteX937" fmla="*/ 1512579 w 7472601"/>
              <a:gd name="connsiteY937" fmla="*/ 626441 h 6858000"/>
              <a:gd name="connsiteX938" fmla="*/ 1506076 w 7472601"/>
              <a:gd name="connsiteY938" fmla="*/ 1089289 h 6858000"/>
              <a:gd name="connsiteX939" fmla="*/ 1486346 w 7472601"/>
              <a:gd name="connsiteY939" fmla="*/ 1079919 h 6858000"/>
              <a:gd name="connsiteX940" fmla="*/ 1070511 w 7472601"/>
              <a:gd name="connsiteY940" fmla="*/ 48609 h 6858000"/>
              <a:gd name="connsiteX941" fmla="*/ 1057230 w 7472601"/>
              <a:gd name="connsiteY941" fmla="*/ 0 h 6858000"/>
              <a:gd name="connsiteX942" fmla="*/ 43151 w 7472601"/>
              <a:gd name="connsiteY942" fmla="*/ 0 h 6858000"/>
              <a:gd name="connsiteX943" fmla="*/ 95283 w 7472601"/>
              <a:gd name="connsiteY943" fmla="*/ 0 h 6858000"/>
              <a:gd name="connsiteX944" fmla="*/ 300708 w 7472601"/>
              <a:gd name="connsiteY944" fmla="*/ 154571 h 6858000"/>
              <a:gd name="connsiteX945" fmla="*/ 530414 w 7472601"/>
              <a:gd name="connsiteY945" fmla="*/ 354673 h 6858000"/>
              <a:gd name="connsiteX946" fmla="*/ 333785 w 7472601"/>
              <a:gd name="connsiteY946" fmla="*/ 161564 h 6858000"/>
              <a:gd name="connsiteX947" fmla="*/ 147005 w 7472601"/>
              <a:gd name="connsiteY947" fmla="*/ 0 h 6858000"/>
              <a:gd name="connsiteX948" fmla="*/ 272509 w 7472601"/>
              <a:gd name="connsiteY948" fmla="*/ 0 h 6858000"/>
              <a:gd name="connsiteX949" fmla="*/ 326276 w 7472601"/>
              <a:gd name="connsiteY949" fmla="*/ 45847 h 6858000"/>
              <a:gd name="connsiteX950" fmla="*/ 823759 w 7472601"/>
              <a:gd name="connsiteY950" fmla="*/ 574145 h 6858000"/>
              <a:gd name="connsiteX951" fmla="*/ 811254 w 7472601"/>
              <a:gd name="connsiteY951" fmla="*/ 665546 h 6858000"/>
              <a:gd name="connsiteX952" fmla="*/ 154042 w 7472601"/>
              <a:gd name="connsiteY952" fmla="*/ 261522 h 6858000"/>
              <a:gd name="connsiteX953" fmla="*/ 13550 w 7472601"/>
              <a:gd name="connsiteY953" fmla="*/ 158423 h 6858000"/>
              <a:gd name="connsiteX954" fmla="*/ 0 w 7472601"/>
              <a:gd name="connsiteY954" fmla="*/ 146618 h 6858000"/>
              <a:gd name="connsiteX955" fmla="*/ 0 w 7472601"/>
              <a:gd name="connsiteY955" fmla="*/ 59161 h 6858000"/>
              <a:gd name="connsiteX956" fmla="*/ 45427 w 7472601"/>
              <a:gd name="connsiteY956" fmla="*/ 101078 h 6858000"/>
              <a:gd name="connsiteX957" fmla="*/ 630103 w 7472601"/>
              <a:gd name="connsiteY957" fmla="*/ 485885 h 6858000"/>
              <a:gd name="connsiteX958" fmla="*/ 532040 w 7472601"/>
              <a:gd name="connsiteY958" fmla="*/ 399359 h 6858000"/>
              <a:gd name="connsiteX959" fmla="*/ 517618 w 7472601"/>
              <a:gd name="connsiteY959" fmla="*/ 385726 h 6858000"/>
              <a:gd name="connsiteX960" fmla="*/ 285074 w 7472601"/>
              <a:gd name="connsiteY960" fmla="*/ 182755 h 6858000"/>
              <a:gd name="connsiteX961" fmla="*/ 43151 w 7472601"/>
              <a:gd name="connsiteY961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356878 w 7472601"/>
              <a:gd name="connsiteY76" fmla="*/ 5981332 h 6858000"/>
              <a:gd name="connsiteX77" fmla="*/ 7467600 w 7472601"/>
              <a:gd name="connsiteY77" fmla="*/ 6163634 h 6858000"/>
              <a:gd name="connsiteX78" fmla="*/ 7448321 w 7472601"/>
              <a:gd name="connsiteY78" fmla="*/ 6190991 h 6858000"/>
              <a:gd name="connsiteX79" fmla="*/ 7467600 w 7472601"/>
              <a:gd name="connsiteY79" fmla="*/ 6221686 h 6858000"/>
              <a:gd name="connsiteX80" fmla="*/ 7467600 w 7472601"/>
              <a:gd name="connsiteY80" fmla="*/ 6334256 h 6858000"/>
              <a:gd name="connsiteX81" fmla="*/ 7454976 w 7472601"/>
              <a:gd name="connsiteY81" fmla="*/ 6318297 h 6858000"/>
              <a:gd name="connsiteX82" fmla="*/ 1456157 w 7472601"/>
              <a:gd name="connsiteY82" fmla="*/ 5371404 h 6858000"/>
              <a:gd name="connsiteX83" fmla="*/ 1244432 w 7472601"/>
              <a:gd name="connsiteY83" fmla="*/ 5385601 h 6858000"/>
              <a:gd name="connsiteX84" fmla="*/ 973990 w 7472601"/>
              <a:gd name="connsiteY84" fmla="*/ 5424940 h 6858000"/>
              <a:gd name="connsiteX85" fmla="*/ 1103809 w 7472601"/>
              <a:gd name="connsiteY85" fmla="*/ 5433720 h 6858000"/>
              <a:gd name="connsiteX86" fmla="*/ 1123454 w 7472601"/>
              <a:gd name="connsiteY86" fmla="*/ 5435727 h 6858000"/>
              <a:gd name="connsiteX87" fmla="*/ 1737017 w 7472601"/>
              <a:gd name="connsiteY87" fmla="*/ 5452183 h 6858000"/>
              <a:gd name="connsiteX88" fmla="*/ 1824397 w 7472601"/>
              <a:gd name="connsiteY88" fmla="*/ 5447757 h 6858000"/>
              <a:gd name="connsiteX89" fmla="*/ 2070059 w 7472601"/>
              <a:gd name="connsiteY89" fmla="*/ 5441660 h 6858000"/>
              <a:gd name="connsiteX90" fmla="*/ 1456157 w 7472601"/>
              <a:gd name="connsiteY90" fmla="*/ 5371404 h 6858000"/>
              <a:gd name="connsiteX91" fmla="*/ 4988186 w 7472601"/>
              <a:gd name="connsiteY91" fmla="*/ 5216467 h 6858000"/>
              <a:gd name="connsiteX92" fmla="*/ 4777334 w 7472601"/>
              <a:gd name="connsiteY92" fmla="*/ 5406072 h 6858000"/>
              <a:gd name="connsiteX93" fmla="*/ 4718341 w 7472601"/>
              <a:gd name="connsiteY93" fmla="*/ 5468043 h 6858000"/>
              <a:gd name="connsiteX94" fmla="*/ 4604655 w 7472601"/>
              <a:gd name="connsiteY94" fmla="*/ 5583434 h 6858000"/>
              <a:gd name="connsiteX95" fmla="*/ 4565074 w 7472601"/>
              <a:gd name="connsiteY95" fmla="*/ 5618550 h 6858000"/>
              <a:gd name="connsiteX96" fmla="*/ 4988186 w 7472601"/>
              <a:gd name="connsiteY96" fmla="*/ 5216467 h 6858000"/>
              <a:gd name="connsiteX97" fmla="*/ 4978032 w 7472601"/>
              <a:gd name="connsiteY97" fmla="*/ 5183809 h 6858000"/>
              <a:gd name="connsiteX98" fmla="*/ 4463413 w 7472601"/>
              <a:gd name="connsiteY98" fmla="*/ 5615162 h 6858000"/>
              <a:gd name="connsiteX99" fmla="*/ 4358134 w 7472601"/>
              <a:gd name="connsiteY99" fmla="*/ 5742791 h 6858000"/>
              <a:gd name="connsiteX100" fmla="*/ 4376219 w 7472601"/>
              <a:gd name="connsiteY100" fmla="*/ 5729027 h 6858000"/>
              <a:gd name="connsiteX101" fmla="*/ 4582340 w 7472601"/>
              <a:gd name="connsiteY101" fmla="*/ 5561037 h 6858000"/>
              <a:gd name="connsiteX102" fmla="*/ 4694684 w 7472601"/>
              <a:gd name="connsiteY102" fmla="*/ 5447098 h 6858000"/>
              <a:gd name="connsiteX103" fmla="*/ 4754123 w 7472601"/>
              <a:gd name="connsiteY103" fmla="*/ 5384643 h 6858000"/>
              <a:gd name="connsiteX104" fmla="*/ 4978032 w 7472601"/>
              <a:gd name="connsiteY104" fmla="*/ 5183809 h 6858000"/>
              <a:gd name="connsiteX105" fmla="*/ 1903353 w 7472601"/>
              <a:gd name="connsiteY105" fmla="*/ 5044827 h 6858000"/>
              <a:gd name="connsiteX106" fmla="*/ 1936931 w 7472601"/>
              <a:gd name="connsiteY106" fmla="*/ 5093954 h 6858000"/>
              <a:gd name="connsiteX107" fmla="*/ 2195868 w 7472601"/>
              <a:gd name="connsiteY107" fmla="*/ 5396574 h 6858000"/>
              <a:gd name="connsiteX108" fmla="*/ 2088852 w 7472601"/>
              <a:gd name="connsiteY108" fmla="*/ 5166123 h 6858000"/>
              <a:gd name="connsiteX109" fmla="*/ 1958241 w 7472601"/>
              <a:gd name="connsiteY109" fmla="*/ 5067955 h 6858000"/>
              <a:gd name="connsiteX110" fmla="*/ 1903353 w 7472601"/>
              <a:gd name="connsiteY110" fmla="*/ 5044827 h 6858000"/>
              <a:gd name="connsiteX111" fmla="*/ 1979378 w 7472601"/>
              <a:gd name="connsiteY111" fmla="*/ 4769504 h 6858000"/>
              <a:gd name="connsiteX112" fmla="*/ 2882120 w 7472601"/>
              <a:gd name="connsiteY112" fmla="*/ 5064547 h 6858000"/>
              <a:gd name="connsiteX113" fmla="*/ 2793103 w 7472601"/>
              <a:gd name="connsiteY113" fmla="*/ 5039699 h 6858000"/>
              <a:gd name="connsiteX114" fmla="*/ 2770041 w 7472601"/>
              <a:gd name="connsiteY114" fmla="*/ 5033634 h 6858000"/>
              <a:gd name="connsiteX115" fmla="*/ 1979378 w 7472601"/>
              <a:gd name="connsiteY115" fmla="*/ 4769504 h 6858000"/>
              <a:gd name="connsiteX116" fmla="*/ 1927410 w 7472601"/>
              <a:gd name="connsiteY116" fmla="*/ 4716164 h 6858000"/>
              <a:gd name="connsiteX117" fmla="*/ 1959587 w 7472601"/>
              <a:gd name="connsiteY117" fmla="*/ 4728849 h 6858000"/>
              <a:gd name="connsiteX118" fmla="*/ 2777707 w 7472601"/>
              <a:gd name="connsiteY118" fmla="*/ 5003991 h 6858000"/>
              <a:gd name="connsiteX119" fmla="*/ 2800768 w 7472601"/>
              <a:gd name="connsiteY119" fmla="*/ 5010056 h 6858000"/>
              <a:gd name="connsiteX120" fmla="*/ 2879408 w 7472601"/>
              <a:gd name="connsiteY120" fmla="*/ 5031590 h 6858000"/>
              <a:gd name="connsiteX121" fmla="*/ 2862295 w 7472601"/>
              <a:gd name="connsiteY121" fmla="*/ 5022958 h 6858000"/>
              <a:gd name="connsiteX122" fmla="*/ 2813343 w 7472601"/>
              <a:gd name="connsiteY122" fmla="*/ 4998369 h 6858000"/>
              <a:gd name="connsiteX123" fmla="*/ 2646245 w 7472601"/>
              <a:gd name="connsiteY123" fmla="*/ 4930999 h 6858000"/>
              <a:gd name="connsiteX124" fmla="*/ 1999243 w 7472601"/>
              <a:gd name="connsiteY124" fmla="*/ 4730524 h 6858000"/>
              <a:gd name="connsiteX125" fmla="*/ 1979527 w 7472601"/>
              <a:gd name="connsiteY125" fmla="*/ 4726651 h 6858000"/>
              <a:gd name="connsiteX126" fmla="*/ 1927410 w 7472601"/>
              <a:gd name="connsiteY126" fmla="*/ 4716164 h 6858000"/>
              <a:gd name="connsiteX127" fmla="*/ 1997014 w 7472601"/>
              <a:gd name="connsiteY127" fmla="*/ 4698007 h 6858000"/>
              <a:gd name="connsiteX128" fmla="*/ 2005458 w 7472601"/>
              <a:gd name="connsiteY128" fmla="*/ 4699540 h 6858000"/>
              <a:gd name="connsiteX129" fmla="*/ 2657186 w 7472601"/>
              <a:gd name="connsiteY129" fmla="*/ 4901687 h 6858000"/>
              <a:gd name="connsiteX130" fmla="*/ 2826662 w 7472601"/>
              <a:gd name="connsiteY130" fmla="*/ 4970362 h 6858000"/>
              <a:gd name="connsiteX131" fmla="*/ 2876100 w 7472601"/>
              <a:gd name="connsiteY131" fmla="*/ 4995397 h 6858000"/>
              <a:gd name="connsiteX132" fmla="*/ 3042600 w 7472601"/>
              <a:gd name="connsiteY132" fmla="*/ 5059532 h 6858000"/>
              <a:gd name="connsiteX133" fmla="*/ 1997014 w 7472601"/>
              <a:gd name="connsiteY133" fmla="*/ 4698007 h 6858000"/>
              <a:gd name="connsiteX134" fmla="*/ 2305292 w 7472601"/>
              <a:gd name="connsiteY134" fmla="*/ 4219492 h 6858000"/>
              <a:gd name="connsiteX135" fmla="*/ 3360922 w 7472601"/>
              <a:gd name="connsiteY135" fmla="*/ 4529373 h 6858000"/>
              <a:gd name="connsiteX136" fmla="*/ 3492420 w 7472601"/>
              <a:gd name="connsiteY136" fmla="*/ 4510145 h 6858000"/>
              <a:gd name="connsiteX137" fmla="*/ 3364086 w 7472601"/>
              <a:gd name="connsiteY137" fmla="*/ 4480340 h 6858000"/>
              <a:gd name="connsiteX138" fmla="*/ 3225818 w 7472601"/>
              <a:gd name="connsiteY138" fmla="*/ 4411822 h 6858000"/>
              <a:gd name="connsiteX139" fmla="*/ 3129696 w 7472601"/>
              <a:gd name="connsiteY139" fmla="*/ 4360704 h 6858000"/>
              <a:gd name="connsiteX140" fmla="*/ 2814545 w 7472601"/>
              <a:gd name="connsiteY140" fmla="*/ 4282955 h 6858000"/>
              <a:gd name="connsiteX141" fmla="*/ 2305292 w 7472601"/>
              <a:gd name="connsiteY141" fmla="*/ 4219492 h 6858000"/>
              <a:gd name="connsiteX142" fmla="*/ 2626982 w 7472601"/>
              <a:gd name="connsiteY142" fmla="*/ 4206450 h 6858000"/>
              <a:gd name="connsiteX143" fmla="*/ 2490617 w 7472601"/>
              <a:gd name="connsiteY143" fmla="*/ 4206951 h 6858000"/>
              <a:gd name="connsiteX144" fmla="*/ 2819869 w 7472601"/>
              <a:gd name="connsiteY144" fmla="*/ 4252936 h 6858000"/>
              <a:gd name="connsiteX145" fmla="*/ 3143018 w 7472601"/>
              <a:gd name="connsiteY145" fmla="*/ 4332698 h 6858000"/>
              <a:gd name="connsiteX146" fmla="*/ 3241520 w 7472601"/>
              <a:gd name="connsiteY146" fmla="*/ 4385112 h 6858000"/>
              <a:gd name="connsiteX147" fmla="*/ 3374575 w 7472601"/>
              <a:gd name="connsiteY147" fmla="*/ 4451517 h 6858000"/>
              <a:gd name="connsiteX148" fmla="*/ 3505221 w 7472601"/>
              <a:gd name="connsiteY148" fmla="*/ 4480757 h 6858000"/>
              <a:gd name="connsiteX149" fmla="*/ 2626982 w 7472601"/>
              <a:gd name="connsiteY149" fmla="*/ 4206450 h 6858000"/>
              <a:gd name="connsiteX150" fmla="*/ 1310106 w 7472601"/>
              <a:gd name="connsiteY150" fmla="*/ 3943217 h 6858000"/>
              <a:gd name="connsiteX151" fmla="*/ 854994 w 7472601"/>
              <a:gd name="connsiteY151" fmla="*/ 4399136 h 6858000"/>
              <a:gd name="connsiteX152" fmla="*/ 742462 w 7472601"/>
              <a:gd name="connsiteY152" fmla="*/ 4594648 h 6858000"/>
              <a:gd name="connsiteX153" fmla="*/ 820602 w 7472601"/>
              <a:gd name="connsiteY153" fmla="*/ 4485915 h 6858000"/>
              <a:gd name="connsiteX154" fmla="*/ 878295 w 7472601"/>
              <a:gd name="connsiteY154" fmla="*/ 4403594 h 6858000"/>
              <a:gd name="connsiteX155" fmla="*/ 1240607 w 7472601"/>
              <a:gd name="connsiteY155" fmla="*/ 4010401 h 6858000"/>
              <a:gd name="connsiteX156" fmla="*/ 1310106 w 7472601"/>
              <a:gd name="connsiteY156" fmla="*/ 3943217 h 6858000"/>
              <a:gd name="connsiteX157" fmla="*/ 1423113 w 7472601"/>
              <a:gd name="connsiteY157" fmla="*/ 3874565 h 6858000"/>
              <a:gd name="connsiteX158" fmla="*/ 1260565 w 7472601"/>
              <a:gd name="connsiteY158" fmla="*/ 4031982 h 6858000"/>
              <a:gd name="connsiteX159" fmla="*/ 901900 w 7472601"/>
              <a:gd name="connsiteY159" fmla="*/ 4421236 h 6858000"/>
              <a:gd name="connsiteX160" fmla="*/ 845044 w 7472601"/>
              <a:gd name="connsiteY160" fmla="*/ 4502436 h 6858000"/>
              <a:gd name="connsiteX161" fmla="*/ 685926 w 7472601"/>
              <a:gd name="connsiteY161" fmla="*/ 4703069 h 6858000"/>
              <a:gd name="connsiteX162" fmla="*/ 684248 w 7472601"/>
              <a:gd name="connsiteY162" fmla="*/ 4706721 h 6858000"/>
              <a:gd name="connsiteX163" fmla="*/ 1423113 w 7472601"/>
              <a:gd name="connsiteY163" fmla="*/ 3874565 h 6858000"/>
              <a:gd name="connsiteX164" fmla="*/ 3316479 w 7472601"/>
              <a:gd name="connsiteY164" fmla="*/ 3872136 h 6858000"/>
              <a:gd name="connsiteX165" fmla="*/ 3546806 w 7472601"/>
              <a:gd name="connsiteY165" fmla="*/ 4356139 h 6858000"/>
              <a:gd name="connsiteX166" fmla="*/ 3364433 w 7472601"/>
              <a:gd name="connsiteY166" fmla="*/ 3953121 h 6858000"/>
              <a:gd name="connsiteX167" fmla="*/ 3316479 w 7472601"/>
              <a:gd name="connsiteY167" fmla="*/ 3872136 h 6858000"/>
              <a:gd name="connsiteX168" fmla="*/ 3291335 w 7472601"/>
              <a:gd name="connsiteY168" fmla="*/ 3767420 h 6858000"/>
              <a:gd name="connsiteX169" fmla="*/ 3390805 w 7472601"/>
              <a:gd name="connsiteY169" fmla="*/ 3937163 h 6858000"/>
              <a:gd name="connsiteX170" fmla="*/ 3579062 w 7472601"/>
              <a:gd name="connsiteY170" fmla="*/ 4359040 h 6858000"/>
              <a:gd name="connsiteX171" fmla="*/ 3467355 w 7472601"/>
              <a:gd name="connsiteY171" fmla="*/ 3988130 h 6858000"/>
              <a:gd name="connsiteX172" fmla="*/ 3310753 w 7472601"/>
              <a:gd name="connsiteY172" fmla="*/ 3787140 h 6858000"/>
              <a:gd name="connsiteX173" fmla="*/ 3291335 w 7472601"/>
              <a:gd name="connsiteY173" fmla="*/ 3767420 h 6858000"/>
              <a:gd name="connsiteX174" fmla="*/ 1635889 w 7472601"/>
              <a:gd name="connsiteY174" fmla="*/ 3709494 h 6858000"/>
              <a:gd name="connsiteX175" fmla="*/ 1634800 w 7472601"/>
              <a:gd name="connsiteY175" fmla="*/ 3731111 h 6858000"/>
              <a:gd name="connsiteX176" fmla="*/ 1635889 w 7472601"/>
              <a:gd name="connsiteY176" fmla="*/ 3709494 h 6858000"/>
              <a:gd name="connsiteX177" fmla="*/ 1510397 w 7472601"/>
              <a:gd name="connsiteY177" fmla="*/ 3684705 h 6858000"/>
              <a:gd name="connsiteX178" fmla="*/ 1146550 w 7472601"/>
              <a:gd name="connsiteY178" fmla="*/ 3802012 h 6858000"/>
              <a:gd name="connsiteX179" fmla="*/ 698834 w 7472601"/>
              <a:gd name="connsiteY179" fmla="*/ 3952272 h 6858000"/>
              <a:gd name="connsiteX180" fmla="*/ 34256 w 7472601"/>
              <a:gd name="connsiteY180" fmla="*/ 4347603 h 6858000"/>
              <a:gd name="connsiteX181" fmla="*/ 527241 w 7472601"/>
              <a:gd name="connsiteY181" fmla="*/ 4065078 h 6858000"/>
              <a:gd name="connsiteX182" fmla="*/ 1510397 w 7472601"/>
              <a:gd name="connsiteY182" fmla="*/ 3684705 h 6858000"/>
              <a:gd name="connsiteX183" fmla="*/ 1313114 w 7472601"/>
              <a:gd name="connsiteY183" fmla="*/ 3655216 h 6858000"/>
              <a:gd name="connsiteX184" fmla="*/ 1109304 w 7472601"/>
              <a:gd name="connsiteY184" fmla="*/ 3669030 h 6858000"/>
              <a:gd name="connsiteX185" fmla="*/ 8129 w 7472601"/>
              <a:gd name="connsiteY185" fmla="*/ 4330519 h 6858000"/>
              <a:gd name="connsiteX186" fmla="*/ 687572 w 7472601"/>
              <a:gd name="connsiteY186" fmla="*/ 3925629 h 6858000"/>
              <a:gd name="connsiteX187" fmla="*/ 1138365 w 7472601"/>
              <a:gd name="connsiteY187" fmla="*/ 3774515 h 6858000"/>
              <a:gd name="connsiteX188" fmla="*/ 1505579 w 7472601"/>
              <a:gd name="connsiteY188" fmla="*/ 3655526 h 6858000"/>
              <a:gd name="connsiteX189" fmla="*/ 1313114 w 7472601"/>
              <a:gd name="connsiteY189" fmla="*/ 3655216 h 6858000"/>
              <a:gd name="connsiteX190" fmla="*/ 3655073 w 7472601"/>
              <a:gd name="connsiteY190" fmla="*/ 3650884 h 6858000"/>
              <a:gd name="connsiteX191" fmla="*/ 3989938 w 7472601"/>
              <a:gd name="connsiteY191" fmla="*/ 3991685 h 6858000"/>
              <a:gd name="connsiteX192" fmla="*/ 4393907 w 7472601"/>
              <a:gd name="connsiteY192" fmla="*/ 4261258 h 6858000"/>
              <a:gd name="connsiteX193" fmla="*/ 4648051 w 7472601"/>
              <a:gd name="connsiteY193" fmla="*/ 4374051 h 6858000"/>
              <a:gd name="connsiteX194" fmla="*/ 4383389 w 7472601"/>
              <a:gd name="connsiteY194" fmla="*/ 4184369 h 6858000"/>
              <a:gd name="connsiteX195" fmla="*/ 4165508 w 7472601"/>
              <a:gd name="connsiteY195" fmla="*/ 4035196 h 6858000"/>
              <a:gd name="connsiteX196" fmla="*/ 4068162 w 7472601"/>
              <a:gd name="connsiteY196" fmla="*/ 3953394 h 6858000"/>
              <a:gd name="connsiteX197" fmla="*/ 3981416 w 7472601"/>
              <a:gd name="connsiteY197" fmla="*/ 3880482 h 6858000"/>
              <a:gd name="connsiteX198" fmla="*/ 3800147 w 7472601"/>
              <a:gd name="connsiteY198" fmla="*/ 3749872 h 6858000"/>
              <a:gd name="connsiteX199" fmla="*/ 3655073 w 7472601"/>
              <a:gd name="connsiteY199" fmla="*/ 3650884 h 6858000"/>
              <a:gd name="connsiteX200" fmla="*/ 3670252 w 7472601"/>
              <a:gd name="connsiteY200" fmla="*/ 3622798 h 6858000"/>
              <a:gd name="connsiteX201" fmla="*/ 3817258 w 7472601"/>
              <a:gd name="connsiteY201" fmla="*/ 3723577 h 6858000"/>
              <a:gd name="connsiteX202" fmla="*/ 4000461 w 7472601"/>
              <a:gd name="connsiteY202" fmla="*/ 3855966 h 6858000"/>
              <a:gd name="connsiteX203" fmla="*/ 4088180 w 7472601"/>
              <a:gd name="connsiteY203" fmla="*/ 3929774 h 6858000"/>
              <a:gd name="connsiteX204" fmla="*/ 4184555 w 7472601"/>
              <a:gd name="connsiteY204" fmla="*/ 4010683 h 6858000"/>
              <a:gd name="connsiteX205" fmla="*/ 4399563 w 7472601"/>
              <a:gd name="connsiteY205" fmla="*/ 4158106 h 6858000"/>
              <a:gd name="connsiteX206" fmla="*/ 4684469 w 7472601"/>
              <a:gd name="connsiteY206" fmla="*/ 4364680 h 6858000"/>
              <a:gd name="connsiteX207" fmla="*/ 4690271 w 7472601"/>
              <a:gd name="connsiteY207" fmla="*/ 4370034 h 6858000"/>
              <a:gd name="connsiteX208" fmla="*/ 4136093 w 7472601"/>
              <a:gd name="connsiteY208" fmla="*/ 3858466 h 6858000"/>
              <a:gd name="connsiteX209" fmla="*/ 3670252 w 7472601"/>
              <a:gd name="connsiteY209" fmla="*/ 3622798 h 6858000"/>
              <a:gd name="connsiteX210" fmla="*/ 4440129 w 7472601"/>
              <a:gd name="connsiteY210" fmla="*/ 3448571 h 6858000"/>
              <a:gd name="connsiteX211" fmla="*/ 4856525 w 7472601"/>
              <a:gd name="connsiteY211" fmla="*/ 3915351 h 6858000"/>
              <a:gd name="connsiteX212" fmla="*/ 5059055 w 7472601"/>
              <a:gd name="connsiteY212" fmla="*/ 4108918 h 6858000"/>
              <a:gd name="connsiteX213" fmla="*/ 5290070 w 7472601"/>
              <a:gd name="connsiteY213" fmla="*/ 4263619 h 6858000"/>
              <a:gd name="connsiteX214" fmla="*/ 4834991 w 7472601"/>
              <a:gd name="connsiteY214" fmla="*/ 3830985 h 6858000"/>
              <a:gd name="connsiteX215" fmla="*/ 4440129 w 7472601"/>
              <a:gd name="connsiteY215" fmla="*/ 3448571 h 6858000"/>
              <a:gd name="connsiteX216" fmla="*/ 4441737 w 7472601"/>
              <a:gd name="connsiteY216" fmla="*/ 3399734 h 6858000"/>
              <a:gd name="connsiteX217" fmla="*/ 4431236 w 7472601"/>
              <a:gd name="connsiteY217" fmla="*/ 3400954 h 6858000"/>
              <a:gd name="connsiteX218" fmla="*/ 4557150 w 7472601"/>
              <a:gd name="connsiteY218" fmla="*/ 3510023 h 6858000"/>
              <a:gd name="connsiteX219" fmla="*/ 4856936 w 7472601"/>
              <a:gd name="connsiteY219" fmla="*/ 3809146 h 6858000"/>
              <a:gd name="connsiteX220" fmla="*/ 5111996 w 7472601"/>
              <a:gd name="connsiteY220" fmla="*/ 4065759 h 6858000"/>
              <a:gd name="connsiteX221" fmla="*/ 5388878 w 7472601"/>
              <a:gd name="connsiteY221" fmla="*/ 4300185 h 6858000"/>
              <a:gd name="connsiteX222" fmla="*/ 5425556 w 7472601"/>
              <a:gd name="connsiteY222" fmla="*/ 4308967 h 6858000"/>
              <a:gd name="connsiteX223" fmla="*/ 4943646 w 7472601"/>
              <a:gd name="connsiteY223" fmla="*/ 3822916 h 6858000"/>
              <a:gd name="connsiteX224" fmla="*/ 4594837 w 7472601"/>
              <a:gd name="connsiteY224" fmla="*/ 3532274 h 6858000"/>
              <a:gd name="connsiteX225" fmla="*/ 4441737 w 7472601"/>
              <a:gd name="connsiteY225" fmla="*/ 3399734 h 6858000"/>
              <a:gd name="connsiteX226" fmla="*/ 5425834 w 7472601"/>
              <a:gd name="connsiteY226" fmla="*/ 3162785 h 6858000"/>
              <a:gd name="connsiteX227" fmla="*/ 5401644 w 7472601"/>
              <a:gd name="connsiteY227" fmla="*/ 3617847 h 6858000"/>
              <a:gd name="connsiteX228" fmla="*/ 5467256 w 7472601"/>
              <a:gd name="connsiteY228" fmla="*/ 4175494 h 6858000"/>
              <a:gd name="connsiteX229" fmla="*/ 5448069 w 7472601"/>
              <a:gd name="connsiteY229" fmla="*/ 3567554 h 6858000"/>
              <a:gd name="connsiteX230" fmla="*/ 5425834 w 7472601"/>
              <a:gd name="connsiteY230" fmla="*/ 3162785 h 6858000"/>
              <a:gd name="connsiteX231" fmla="*/ 1318687 w 7472601"/>
              <a:gd name="connsiteY231" fmla="*/ 3113840 h 6858000"/>
              <a:gd name="connsiteX232" fmla="*/ 1066793 w 7472601"/>
              <a:gd name="connsiteY232" fmla="*/ 3212171 h 6858000"/>
              <a:gd name="connsiteX233" fmla="*/ 993319 w 7472601"/>
              <a:gd name="connsiteY233" fmla="*/ 3247648 h 6858000"/>
              <a:gd name="connsiteX234" fmla="*/ 853081 w 7472601"/>
              <a:gd name="connsiteY234" fmla="*/ 3312410 h 6858000"/>
              <a:gd name="connsiteX235" fmla="*/ 805957 w 7472601"/>
              <a:gd name="connsiteY235" fmla="*/ 3330443 h 6858000"/>
              <a:gd name="connsiteX236" fmla="*/ 1318687 w 7472601"/>
              <a:gd name="connsiteY236" fmla="*/ 3113840 h 6858000"/>
              <a:gd name="connsiteX237" fmla="*/ 5453702 w 7472601"/>
              <a:gd name="connsiteY237" fmla="*/ 3090882 h 6858000"/>
              <a:gd name="connsiteX238" fmla="*/ 5480135 w 7472601"/>
              <a:gd name="connsiteY238" fmla="*/ 3565802 h 6858000"/>
              <a:gd name="connsiteX239" fmla="*/ 5499023 w 7472601"/>
              <a:gd name="connsiteY239" fmla="*/ 4166310 h 6858000"/>
              <a:gd name="connsiteX240" fmla="*/ 5547022 w 7472601"/>
              <a:gd name="connsiteY240" fmla="*/ 3607838 h 6858000"/>
              <a:gd name="connsiteX241" fmla="*/ 5515964 w 7472601"/>
              <a:gd name="connsiteY241" fmla="*/ 3378541 h 6858000"/>
              <a:gd name="connsiteX242" fmla="*/ 5453702 w 7472601"/>
              <a:gd name="connsiteY242" fmla="*/ 3090882 h 6858000"/>
              <a:gd name="connsiteX243" fmla="*/ 1238695 w 7472601"/>
              <a:gd name="connsiteY243" fmla="*/ 3076820 h 6858000"/>
              <a:gd name="connsiteX244" fmla="*/ 716371 w 7472601"/>
              <a:gd name="connsiteY244" fmla="*/ 3293249 h 6858000"/>
              <a:gd name="connsiteX245" fmla="*/ 579522 w 7472601"/>
              <a:gd name="connsiteY245" fmla="*/ 3371759 h 6858000"/>
              <a:gd name="connsiteX246" fmla="*/ 600288 w 7472601"/>
              <a:gd name="connsiteY246" fmla="*/ 3365555 h 6858000"/>
              <a:gd name="connsiteX247" fmla="*/ 840692 w 7472601"/>
              <a:gd name="connsiteY247" fmla="*/ 3284921 h 6858000"/>
              <a:gd name="connsiteX248" fmla="*/ 979248 w 7472601"/>
              <a:gd name="connsiteY248" fmla="*/ 3221003 h 6858000"/>
              <a:gd name="connsiteX249" fmla="*/ 1053282 w 7472601"/>
              <a:gd name="connsiteY249" fmla="*/ 3185247 h 6858000"/>
              <a:gd name="connsiteX250" fmla="*/ 1320603 w 7472601"/>
              <a:gd name="connsiteY250" fmla="*/ 3081281 h 6858000"/>
              <a:gd name="connsiteX251" fmla="*/ 1238695 w 7472601"/>
              <a:gd name="connsiteY251" fmla="*/ 3076820 h 6858000"/>
              <a:gd name="connsiteX252" fmla="*/ 5425627 w 7472601"/>
              <a:gd name="connsiteY252" fmla="*/ 2954192 h 6858000"/>
              <a:gd name="connsiteX253" fmla="*/ 5470770 w 7472601"/>
              <a:gd name="connsiteY253" fmla="*/ 3005435 h 6858000"/>
              <a:gd name="connsiteX254" fmla="*/ 5519779 w 7472601"/>
              <a:gd name="connsiteY254" fmla="*/ 4359223 h 6858000"/>
              <a:gd name="connsiteX255" fmla="*/ 5520293 w 7472601"/>
              <a:gd name="connsiteY255" fmla="*/ 4360602 h 6858000"/>
              <a:gd name="connsiteX256" fmla="*/ 5767221 w 7472601"/>
              <a:gd name="connsiteY256" fmla="*/ 4665564 h 6858000"/>
              <a:gd name="connsiteX257" fmla="*/ 6937169 w 7472601"/>
              <a:gd name="connsiteY257" fmla="*/ 4815941 h 6858000"/>
              <a:gd name="connsiteX258" fmla="*/ 6953922 w 7472601"/>
              <a:gd name="connsiteY258" fmla="*/ 4890068 h 6858000"/>
              <a:gd name="connsiteX259" fmla="*/ 6071359 w 7472601"/>
              <a:gd name="connsiteY259" fmla="*/ 4770770 h 6858000"/>
              <a:gd name="connsiteX260" fmla="*/ 6038839 w 7472601"/>
              <a:gd name="connsiteY260" fmla="*/ 4764474 h 6858000"/>
              <a:gd name="connsiteX261" fmla="*/ 6038706 w 7472601"/>
              <a:gd name="connsiteY261" fmla="*/ 4763847 h 6858000"/>
              <a:gd name="connsiteX262" fmla="*/ 6037784 w 7472601"/>
              <a:gd name="connsiteY262" fmla="*/ 4764270 h 6858000"/>
              <a:gd name="connsiteX263" fmla="*/ 6038839 w 7472601"/>
              <a:gd name="connsiteY263" fmla="*/ 4764474 h 6858000"/>
              <a:gd name="connsiteX264" fmla="*/ 6040338 w 7472601"/>
              <a:gd name="connsiteY264" fmla="*/ 4771418 h 6858000"/>
              <a:gd name="connsiteX265" fmla="*/ 6024488 w 7472601"/>
              <a:gd name="connsiteY265" fmla="*/ 4809903 h 6858000"/>
              <a:gd name="connsiteX266" fmla="*/ 5599771 w 7472601"/>
              <a:gd name="connsiteY266" fmla="*/ 5509652 h 6858000"/>
              <a:gd name="connsiteX267" fmla="*/ 5548843 w 7472601"/>
              <a:gd name="connsiteY267" fmla="*/ 5563845 h 6858000"/>
              <a:gd name="connsiteX268" fmla="*/ 5940952 w 7472601"/>
              <a:gd name="connsiteY268" fmla="*/ 6250028 h 6858000"/>
              <a:gd name="connsiteX269" fmla="*/ 6043441 w 7472601"/>
              <a:gd name="connsiteY269" fmla="*/ 6665847 h 6858000"/>
              <a:gd name="connsiteX270" fmla="*/ 6093432 w 7472601"/>
              <a:gd name="connsiteY270" fmla="*/ 6858000 h 6858000"/>
              <a:gd name="connsiteX271" fmla="*/ 6034344 w 7472601"/>
              <a:gd name="connsiteY271" fmla="*/ 6858000 h 6858000"/>
              <a:gd name="connsiteX272" fmla="*/ 6026679 w 7472601"/>
              <a:gd name="connsiteY272" fmla="*/ 6836959 h 6858000"/>
              <a:gd name="connsiteX273" fmla="*/ 5800441 w 7472601"/>
              <a:gd name="connsiteY273" fmla="*/ 6335286 h 6858000"/>
              <a:gd name="connsiteX274" fmla="*/ 5526562 w 7472601"/>
              <a:gd name="connsiteY274" fmla="*/ 5705388 h 6858000"/>
              <a:gd name="connsiteX275" fmla="*/ 5519640 w 7472601"/>
              <a:gd name="connsiteY275" fmla="*/ 5683774 h 6858000"/>
              <a:gd name="connsiteX276" fmla="*/ 5844559 w 7472601"/>
              <a:gd name="connsiteY276" fmla="*/ 6553349 h 6858000"/>
              <a:gd name="connsiteX277" fmla="*/ 5975994 w 7472601"/>
              <a:gd name="connsiteY277" fmla="*/ 6858000 h 6858000"/>
              <a:gd name="connsiteX278" fmla="*/ 5898547 w 7472601"/>
              <a:gd name="connsiteY278" fmla="*/ 6858000 h 6858000"/>
              <a:gd name="connsiteX279" fmla="*/ 5682041 w 7472601"/>
              <a:gd name="connsiteY279" fmla="*/ 6355860 h 6858000"/>
              <a:gd name="connsiteX280" fmla="*/ 5461758 w 7472601"/>
              <a:gd name="connsiteY280" fmla="*/ 5820220 h 6858000"/>
              <a:gd name="connsiteX281" fmla="*/ 5237282 w 7472601"/>
              <a:gd name="connsiteY281" fmla="*/ 6579086 h 6858000"/>
              <a:gd name="connsiteX282" fmla="*/ 5115009 w 7472601"/>
              <a:gd name="connsiteY282" fmla="*/ 6858000 h 6858000"/>
              <a:gd name="connsiteX283" fmla="*/ 5028074 w 7472601"/>
              <a:gd name="connsiteY283" fmla="*/ 6858000 h 6858000"/>
              <a:gd name="connsiteX284" fmla="*/ 5079508 w 7472601"/>
              <a:gd name="connsiteY284" fmla="*/ 6749074 h 6858000"/>
              <a:gd name="connsiteX285" fmla="*/ 5371846 w 7472601"/>
              <a:gd name="connsiteY285" fmla="*/ 5924413 h 6858000"/>
              <a:gd name="connsiteX286" fmla="*/ 5270512 w 7472601"/>
              <a:gd name="connsiteY286" fmla="*/ 6138975 h 6858000"/>
              <a:gd name="connsiteX287" fmla="*/ 5062409 w 7472601"/>
              <a:gd name="connsiteY287" fmla="*/ 6653544 h 6858000"/>
              <a:gd name="connsiteX288" fmla="*/ 5036628 w 7472601"/>
              <a:gd name="connsiteY288" fmla="*/ 6754247 h 6858000"/>
              <a:gd name="connsiteX289" fmla="*/ 5009112 w 7472601"/>
              <a:gd name="connsiteY289" fmla="*/ 6858000 h 6858000"/>
              <a:gd name="connsiteX290" fmla="*/ 4976679 w 7472601"/>
              <a:gd name="connsiteY290" fmla="*/ 6858000 h 6858000"/>
              <a:gd name="connsiteX291" fmla="*/ 5006537 w 7472601"/>
              <a:gd name="connsiteY291" fmla="*/ 6747068 h 6858000"/>
              <a:gd name="connsiteX292" fmla="*/ 5032723 w 7472601"/>
              <a:gd name="connsiteY292" fmla="*/ 6644957 h 6858000"/>
              <a:gd name="connsiteX293" fmla="*/ 5242949 w 7472601"/>
              <a:gd name="connsiteY293" fmla="*/ 6125175 h 6858000"/>
              <a:gd name="connsiteX294" fmla="*/ 5286321 w 7472601"/>
              <a:gd name="connsiteY294" fmla="*/ 6033555 h 6858000"/>
              <a:gd name="connsiteX295" fmla="*/ 5008210 w 7472601"/>
              <a:gd name="connsiteY295" fmla="*/ 6649194 h 6858000"/>
              <a:gd name="connsiteX296" fmla="*/ 4986321 w 7472601"/>
              <a:gd name="connsiteY296" fmla="*/ 6765687 h 6858000"/>
              <a:gd name="connsiteX297" fmla="*/ 4973474 w 7472601"/>
              <a:gd name="connsiteY297" fmla="*/ 6858000 h 6858000"/>
              <a:gd name="connsiteX298" fmla="*/ 4907178 w 7472601"/>
              <a:gd name="connsiteY298" fmla="*/ 6858000 h 6858000"/>
              <a:gd name="connsiteX299" fmla="*/ 4910810 w 7472601"/>
              <a:gd name="connsiteY299" fmla="*/ 6829660 h 6858000"/>
              <a:gd name="connsiteX300" fmla="*/ 4987461 w 7472601"/>
              <a:gd name="connsiteY300" fmla="*/ 6432994 h 6858000"/>
              <a:gd name="connsiteX301" fmla="*/ 5179262 w 7472601"/>
              <a:gd name="connsiteY301" fmla="*/ 6035044 h 6858000"/>
              <a:gd name="connsiteX302" fmla="*/ 4689678 w 7472601"/>
              <a:gd name="connsiteY302" fmla="*/ 6440241 h 6858000"/>
              <a:gd name="connsiteX303" fmla="*/ 4477543 w 7472601"/>
              <a:gd name="connsiteY303" fmla="*/ 6674836 h 6858000"/>
              <a:gd name="connsiteX304" fmla="*/ 4329957 w 7472601"/>
              <a:gd name="connsiteY304" fmla="*/ 6858000 h 6858000"/>
              <a:gd name="connsiteX305" fmla="*/ 4218595 w 7472601"/>
              <a:gd name="connsiteY305" fmla="*/ 6858000 h 6858000"/>
              <a:gd name="connsiteX306" fmla="*/ 4368888 w 7472601"/>
              <a:gd name="connsiteY306" fmla="*/ 6668412 h 6858000"/>
              <a:gd name="connsiteX307" fmla="*/ 4563091 w 7472601"/>
              <a:gd name="connsiteY307" fmla="*/ 6442508 h 6858000"/>
              <a:gd name="connsiteX308" fmla="*/ 5387324 w 7472601"/>
              <a:gd name="connsiteY308" fmla="*/ 5705830 h 6858000"/>
              <a:gd name="connsiteX309" fmla="*/ 5073620 w 7472601"/>
              <a:gd name="connsiteY309" fmla="*/ 5955437 h 6858000"/>
              <a:gd name="connsiteX310" fmla="*/ 4689789 w 7472601"/>
              <a:gd name="connsiteY310" fmla="*/ 6268382 h 6858000"/>
              <a:gd name="connsiteX311" fmla="*/ 4418722 w 7472601"/>
              <a:gd name="connsiteY311" fmla="*/ 6570886 h 6858000"/>
              <a:gd name="connsiteX312" fmla="*/ 4214944 w 7472601"/>
              <a:gd name="connsiteY312" fmla="*/ 6858000 h 6858000"/>
              <a:gd name="connsiteX313" fmla="*/ 4177898 w 7472601"/>
              <a:gd name="connsiteY313" fmla="*/ 6858000 h 6858000"/>
              <a:gd name="connsiteX314" fmla="*/ 4391597 w 7472601"/>
              <a:gd name="connsiteY314" fmla="*/ 6556370 h 6858000"/>
              <a:gd name="connsiteX315" fmla="*/ 4668889 w 7472601"/>
              <a:gd name="connsiteY315" fmla="*/ 6246399 h 6858000"/>
              <a:gd name="connsiteX316" fmla="*/ 5055427 w 7472601"/>
              <a:gd name="connsiteY316" fmla="*/ 5931476 h 6858000"/>
              <a:gd name="connsiteX317" fmla="*/ 5371814 w 7472601"/>
              <a:gd name="connsiteY317" fmla="*/ 5678975 h 6858000"/>
              <a:gd name="connsiteX318" fmla="*/ 4987918 w 7472601"/>
              <a:gd name="connsiteY318" fmla="*/ 5838701 h 6858000"/>
              <a:gd name="connsiteX319" fmla="*/ 4317146 w 7472601"/>
              <a:gd name="connsiteY319" fmla="*/ 6587716 h 6858000"/>
              <a:gd name="connsiteX320" fmla="*/ 4171627 w 7472601"/>
              <a:gd name="connsiteY320" fmla="*/ 6858000 h 6858000"/>
              <a:gd name="connsiteX321" fmla="*/ 4081585 w 7472601"/>
              <a:gd name="connsiteY321" fmla="*/ 6858000 h 6858000"/>
              <a:gd name="connsiteX322" fmla="*/ 4238603 w 7472601"/>
              <a:gd name="connsiteY322" fmla="*/ 6559341 h 6858000"/>
              <a:gd name="connsiteX323" fmla="*/ 4778333 w 7472601"/>
              <a:gd name="connsiteY323" fmla="*/ 5873626 h 6858000"/>
              <a:gd name="connsiteX324" fmla="*/ 5414185 w 7472601"/>
              <a:gd name="connsiteY324" fmla="*/ 5573882 h 6858000"/>
              <a:gd name="connsiteX325" fmla="*/ 5959648 w 7472601"/>
              <a:gd name="connsiteY325" fmla="*/ 4760797 h 6858000"/>
              <a:gd name="connsiteX326" fmla="*/ 5355019 w 7472601"/>
              <a:gd name="connsiteY326" fmla="*/ 4734672 h 6858000"/>
              <a:gd name="connsiteX327" fmla="*/ 5083565 w 7472601"/>
              <a:gd name="connsiteY327" fmla="*/ 5179121 h 6858000"/>
              <a:gd name="connsiteX328" fmla="*/ 4713577 w 7472601"/>
              <a:gd name="connsiteY328" fmla="*/ 5616803 h 6858000"/>
              <a:gd name="connsiteX329" fmla="*/ 3989559 w 7472601"/>
              <a:gd name="connsiteY329" fmla="*/ 6145945 h 6858000"/>
              <a:gd name="connsiteX330" fmla="*/ 3939824 w 7472601"/>
              <a:gd name="connsiteY330" fmla="*/ 6066900 h 6858000"/>
              <a:gd name="connsiteX331" fmla="*/ 4584537 w 7472601"/>
              <a:gd name="connsiteY331" fmla="*/ 5324826 h 6858000"/>
              <a:gd name="connsiteX332" fmla="*/ 5037105 w 7472601"/>
              <a:gd name="connsiteY332" fmla="*/ 5088765 h 6858000"/>
              <a:gd name="connsiteX333" fmla="*/ 5039930 w 7472601"/>
              <a:gd name="connsiteY333" fmla="*/ 5089585 h 6858000"/>
              <a:gd name="connsiteX334" fmla="*/ 5263764 w 7472601"/>
              <a:gd name="connsiteY334" fmla="*/ 4735525 h 6858000"/>
              <a:gd name="connsiteX335" fmla="*/ 4086300 w 7472601"/>
              <a:gd name="connsiteY335" fmla="*/ 4884599 h 6858000"/>
              <a:gd name="connsiteX336" fmla="*/ 4085485 w 7472601"/>
              <a:gd name="connsiteY336" fmla="*/ 4899070 h 6858000"/>
              <a:gd name="connsiteX337" fmla="*/ 3871915 w 7472601"/>
              <a:gd name="connsiteY337" fmla="*/ 5253645 h 6858000"/>
              <a:gd name="connsiteX338" fmla="*/ 3799374 w 7472601"/>
              <a:gd name="connsiteY338" fmla="*/ 5466127 h 6858000"/>
              <a:gd name="connsiteX339" fmla="*/ 3498850 w 7472601"/>
              <a:gd name="connsiteY339" fmla="*/ 6661888 h 6858000"/>
              <a:gd name="connsiteX340" fmla="*/ 3399216 w 7472601"/>
              <a:gd name="connsiteY340" fmla="*/ 6858000 h 6858000"/>
              <a:gd name="connsiteX341" fmla="*/ 3303688 w 7472601"/>
              <a:gd name="connsiteY341" fmla="*/ 6858000 h 6858000"/>
              <a:gd name="connsiteX342" fmla="*/ 3391774 w 7472601"/>
              <a:gd name="connsiteY342" fmla="*/ 6697181 h 6858000"/>
              <a:gd name="connsiteX343" fmla="*/ 3735540 w 7472601"/>
              <a:gd name="connsiteY343" fmla="*/ 5546923 h 6858000"/>
              <a:gd name="connsiteX344" fmla="*/ 3729438 w 7472601"/>
              <a:gd name="connsiteY344" fmla="*/ 5569058 h 6858000"/>
              <a:gd name="connsiteX345" fmla="*/ 3707782 w 7472601"/>
              <a:gd name="connsiteY345" fmla="*/ 5644908 h 6858000"/>
              <a:gd name="connsiteX346" fmla="*/ 3583827 w 7472601"/>
              <a:gd name="connsiteY346" fmla="*/ 6039215 h 6858000"/>
              <a:gd name="connsiteX347" fmla="*/ 3547861 w 7472601"/>
              <a:gd name="connsiteY347" fmla="*/ 6129609 h 6858000"/>
              <a:gd name="connsiteX348" fmla="*/ 3490905 w 7472601"/>
              <a:gd name="connsiteY348" fmla="*/ 6277660 h 6858000"/>
              <a:gd name="connsiteX349" fmla="*/ 3455859 w 7472601"/>
              <a:gd name="connsiteY349" fmla="*/ 6391301 h 6858000"/>
              <a:gd name="connsiteX350" fmla="*/ 3429112 w 7472601"/>
              <a:gd name="connsiteY350" fmla="*/ 6479469 h 6858000"/>
              <a:gd name="connsiteX351" fmla="*/ 3304862 w 7472601"/>
              <a:gd name="connsiteY351" fmla="*/ 6796476 h 6858000"/>
              <a:gd name="connsiteX352" fmla="*/ 3276071 w 7472601"/>
              <a:gd name="connsiteY352" fmla="*/ 6858000 h 6858000"/>
              <a:gd name="connsiteX353" fmla="*/ 3240805 w 7472601"/>
              <a:gd name="connsiteY353" fmla="*/ 6858000 h 6858000"/>
              <a:gd name="connsiteX354" fmla="*/ 3275917 w 7472601"/>
              <a:gd name="connsiteY354" fmla="*/ 6783192 h 6858000"/>
              <a:gd name="connsiteX355" fmla="*/ 3399358 w 7472601"/>
              <a:gd name="connsiteY355" fmla="*/ 6469011 h 6858000"/>
              <a:gd name="connsiteX356" fmla="*/ 3425650 w 7472601"/>
              <a:gd name="connsiteY356" fmla="*/ 6381333 h 6858000"/>
              <a:gd name="connsiteX357" fmla="*/ 3460661 w 7472601"/>
              <a:gd name="connsiteY357" fmla="*/ 6266763 h 6858000"/>
              <a:gd name="connsiteX358" fmla="*/ 3518021 w 7472601"/>
              <a:gd name="connsiteY358" fmla="*/ 6117298 h 6858000"/>
              <a:gd name="connsiteX359" fmla="*/ 3554035 w 7472601"/>
              <a:gd name="connsiteY359" fmla="*/ 6027832 h 6858000"/>
              <a:gd name="connsiteX360" fmla="*/ 3677174 w 7472601"/>
              <a:gd name="connsiteY360" fmla="*/ 5636351 h 6858000"/>
              <a:gd name="connsiteX361" fmla="*/ 3698819 w 7472601"/>
              <a:gd name="connsiteY361" fmla="*/ 5560503 h 6858000"/>
              <a:gd name="connsiteX362" fmla="*/ 3702094 w 7472601"/>
              <a:gd name="connsiteY362" fmla="*/ 5549194 h 6858000"/>
              <a:gd name="connsiteX363" fmla="*/ 3398355 w 7472601"/>
              <a:gd name="connsiteY363" fmla="*/ 6094603 h 6858000"/>
              <a:gd name="connsiteX364" fmla="*/ 3193941 w 7472601"/>
              <a:gd name="connsiteY364" fmla="*/ 6798775 h 6858000"/>
              <a:gd name="connsiteX365" fmla="*/ 3184140 w 7472601"/>
              <a:gd name="connsiteY365" fmla="*/ 6858000 h 6858000"/>
              <a:gd name="connsiteX366" fmla="*/ 3099978 w 7472601"/>
              <a:gd name="connsiteY366" fmla="*/ 6858000 h 6858000"/>
              <a:gd name="connsiteX367" fmla="*/ 3101556 w 7472601"/>
              <a:gd name="connsiteY367" fmla="*/ 6843337 h 6858000"/>
              <a:gd name="connsiteX368" fmla="*/ 3370162 w 7472601"/>
              <a:gd name="connsiteY368" fmla="*/ 5785550 h 6858000"/>
              <a:gd name="connsiteX369" fmla="*/ 3746477 w 7472601"/>
              <a:gd name="connsiteY369" fmla="*/ 5377889 h 6858000"/>
              <a:gd name="connsiteX370" fmla="*/ 3863399 w 7472601"/>
              <a:gd name="connsiteY370" fmla="*/ 5087257 h 6858000"/>
              <a:gd name="connsiteX371" fmla="*/ 3968712 w 7472601"/>
              <a:gd name="connsiteY371" fmla="*/ 4913989 h 6858000"/>
              <a:gd name="connsiteX372" fmla="*/ 2792390 w 7472601"/>
              <a:gd name="connsiteY372" fmla="*/ 5382974 h 6858000"/>
              <a:gd name="connsiteX373" fmla="*/ 2714982 w 7472601"/>
              <a:gd name="connsiteY373" fmla="*/ 5427051 h 6858000"/>
              <a:gd name="connsiteX374" fmla="*/ 2813361 w 7472601"/>
              <a:gd name="connsiteY374" fmla="*/ 6023912 h 6858000"/>
              <a:gd name="connsiteX375" fmla="*/ 2688430 w 7472601"/>
              <a:gd name="connsiteY375" fmla="*/ 6801564 h 6858000"/>
              <a:gd name="connsiteX376" fmla="*/ 2629626 w 7472601"/>
              <a:gd name="connsiteY376" fmla="*/ 6763394 h 6858000"/>
              <a:gd name="connsiteX377" fmla="*/ 2565328 w 7472601"/>
              <a:gd name="connsiteY377" fmla="*/ 5516399 h 6858000"/>
              <a:gd name="connsiteX378" fmla="*/ 1922999 w 7472601"/>
              <a:gd name="connsiteY378" fmla="*/ 5980343 h 6858000"/>
              <a:gd name="connsiteX379" fmla="*/ 1950261 w 7472601"/>
              <a:gd name="connsiteY379" fmla="*/ 6405858 h 6858000"/>
              <a:gd name="connsiteX380" fmla="*/ 2365554 w 7472601"/>
              <a:gd name="connsiteY380" fmla="*/ 6759107 h 6858000"/>
              <a:gd name="connsiteX381" fmla="*/ 2424142 w 7472601"/>
              <a:gd name="connsiteY381" fmla="*/ 6858000 h 6858000"/>
              <a:gd name="connsiteX382" fmla="*/ 2395994 w 7472601"/>
              <a:gd name="connsiteY382" fmla="*/ 6858000 h 6858000"/>
              <a:gd name="connsiteX383" fmla="*/ 2392863 w 7472601"/>
              <a:gd name="connsiteY383" fmla="*/ 6852964 h 6858000"/>
              <a:gd name="connsiteX384" fmla="*/ 2017589 w 7472601"/>
              <a:gd name="connsiteY384" fmla="*/ 6493982 h 6858000"/>
              <a:gd name="connsiteX385" fmla="*/ 2147336 w 7472601"/>
              <a:gd name="connsiteY385" fmla="*/ 6594052 h 6858000"/>
              <a:gd name="connsiteX386" fmla="*/ 2207047 w 7472601"/>
              <a:gd name="connsiteY386" fmla="*/ 6654540 h 6858000"/>
              <a:gd name="connsiteX387" fmla="*/ 2299106 w 7472601"/>
              <a:gd name="connsiteY387" fmla="*/ 6778931 h 6858000"/>
              <a:gd name="connsiteX388" fmla="*/ 2314430 w 7472601"/>
              <a:gd name="connsiteY388" fmla="*/ 6801144 h 6858000"/>
              <a:gd name="connsiteX389" fmla="*/ 2352406 w 7472601"/>
              <a:gd name="connsiteY389" fmla="*/ 6858000 h 6858000"/>
              <a:gd name="connsiteX390" fmla="*/ 2314492 w 7472601"/>
              <a:gd name="connsiteY390" fmla="*/ 6858000 h 6858000"/>
              <a:gd name="connsiteX391" fmla="*/ 2288095 w 7472601"/>
              <a:gd name="connsiteY391" fmla="*/ 6818030 h 6858000"/>
              <a:gd name="connsiteX392" fmla="*/ 2272768 w 7472601"/>
              <a:gd name="connsiteY392" fmla="*/ 6795822 h 6858000"/>
              <a:gd name="connsiteX393" fmla="*/ 2182715 w 7472601"/>
              <a:gd name="connsiteY393" fmla="*/ 6675071 h 6858000"/>
              <a:gd name="connsiteX394" fmla="*/ 2032061 w 7472601"/>
              <a:gd name="connsiteY394" fmla="*/ 6541380 h 6858000"/>
              <a:gd name="connsiteX395" fmla="*/ 2257220 w 7472601"/>
              <a:gd name="connsiteY395" fmla="*/ 6826257 h 6858000"/>
              <a:gd name="connsiteX396" fmla="*/ 2281324 w 7472601"/>
              <a:gd name="connsiteY396" fmla="*/ 6858000 h 6858000"/>
              <a:gd name="connsiteX397" fmla="*/ 2242860 w 7472601"/>
              <a:gd name="connsiteY397" fmla="*/ 6858000 h 6858000"/>
              <a:gd name="connsiteX398" fmla="*/ 2232818 w 7472601"/>
              <a:gd name="connsiteY398" fmla="*/ 6844926 h 6858000"/>
              <a:gd name="connsiteX399" fmla="*/ 1990172 w 7472601"/>
              <a:gd name="connsiteY399" fmla="*/ 6542121 h 6858000"/>
              <a:gd name="connsiteX400" fmla="*/ 2124090 w 7472601"/>
              <a:gd name="connsiteY400" fmla="*/ 6761017 h 6858000"/>
              <a:gd name="connsiteX401" fmla="*/ 2200380 w 7472601"/>
              <a:gd name="connsiteY401" fmla="*/ 6858000 h 6858000"/>
              <a:gd name="connsiteX402" fmla="*/ 2147507 w 7472601"/>
              <a:gd name="connsiteY402" fmla="*/ 6858000 h 6858000"/>
              <a:gd name="connsiteX403" fmla="*/ 2070668 w 7472601"/>
              <a:gd name="connsiteY403" fmla="*/ 6761520 h 6858000"/>
              <a:gd name="connsiteX404" fmla="*/ 1975142 w 7472601"/>
              <a:gd name="connsiteY404" fmla="*/ 6585570 h 6858000"/>
              <a:gd name="connsiteX405" fmla="*/ 2050035 w 7472601"/>
              <a:gd name="connsiteY405" fmla="*/ 6813345 h 6858000"/>
              <a:gd name="connsiteX406" fmla="*/ 2063025 w 7472601"/>
              <a:gd name="connsiteY406" fmla="*/ 6858000 h 6858000"/>
              <a:gd name="connsiteX407" fmla="*/ 2021675 w 7472601"/>
              <a:gd name="connsiteY407" fmla="*/ 6858000 h 6858000"/>
              <a:gd name="connsiteX408" fmla="*/ 2019308 w 7472601"/>
              <a:gd name="connsiteY408" fmla="*/ 6847118 h 6858000"/>
              <a:gd name="connsiteX409" fmla="*/ 1938835 w 7472601"/>
              <a:gd name="connsiteY409" fmla="*/ 6551160 h 6858000"/>
              <a:gd name="connsiteX410" fmla="*/ 1953230 w 7472601"/>
              <a:gd name="connsiteY410" fmla="*/ 6759699 h 6858000"/>
              <a:gd name="connsiteX411" fmla="*/ 1956763 w 7472601"/>
              <a:gd name="connsiteY411" fmla="*/ 6778191 h 6858000"/>
              <a:gd name="connsiteX412" fmla="*/ 1967925 w 7472601"/>
              <a:gd name="connsiteY412" fmla="*/ 6858000 h 6858000"/>
              <a:gd name="connsiteX413" fmla="*/ 1936622 w 7472601"/>
              <a:gd name="connsiteY413" fmla="*/ 6858000 h 6858000"/>
              <a:gd name="connsiteX414" fmla="*/ 1926261 w 7472601"/>
              <a:gd name="connsiteY414" fmla="*/ 6784064 h 6858000"/>
              <a:gd name="connsiteX415" fmla="*/ 1922724 w 7472601"/>
              <a:gd name="connsiteY415" fmla="*/ 6765577 h 6858000"/>
              <a:gd name="connsiteX416" fmla="*/ 1904650 w 7472601"/>
              <a:gd name="connsiteY416" fmla="*/ 6639616 h 6858000"/>
              <a:gd name="connsiteX417" fmla="*/ 1885273 w 7472601"/>
              <a:gd name="connsiteY417" fmla="*/ 6858000 h 6858000"/>
              <a:gd name="connsiteX418" fmla="*/ 1854363 w 7472601"/>
              <a:gd name="connsiteY418" fmla="*/ 6858000 h 6858000"/>
              <a:gd name="connsiteX419" fmla="*/ 1880391 w 7472601"/>
              <a:gd name="connsiteY419" fmla="*/ 6603796 h 6858000"/>
              <a:gd name="connsiteX420" fmla="*/ 1818273 w 7472601"/>
              <a:gd name="connsiteY420" fmla="*/ 6715729 h 6858000"/>
              <a:gd name="connsiteX421" fmla="*/ 1794691 w 7472601"/>
              <a:gd name="connsiteY421" fmla="*/ 6843239 h 6858000"/>
              <a:gd name="connsiteX422" fmla="*/ 1794914 w 7472601"/>
              <a:gd name="connsiteY422" fmla="*/ 6858000 h 6858000"/>
              <a:gd name="connsiteX423" fmla="*/ 1746128 w 7472601"/>
              <a:gd name="connsiteY423" fmla="*/ 6858000 h 6858000"/>
              <a:gd name="connsiteX424" fmla="*/ 1753934 w 7472601"/>
              <a:gd name="connsiteY424" fmla="*/ 6724796 h 6858000"/>
              <a:gd name="connsiteX425" fmla="*/ 1792053 w 7472601"/>
              <a:gd name="connsiteY425" fmla="*/ 6572396 h 6858000"/>
              <a:gd name="connsiteX426" fmla="*/ 1862248 w 7472601"/>
              <a:gd name="connsiteY426" fmla="*/ 6266397 h 6858000"/>
              <a:gd name="connsiteX427" fmla="*/ 1862250 w 7472601"/>
              <a:gd name="connsiteY427" fmla="*/ 6033531 h 6858000"/>
              <a:gd name="connsiteX428" fmla="*/ 1211999 w 7472601"/>
              <a:gd name="connsiteY428" fmla="*/ 6683610 h 6858000"/>
              <a:gd name="connsiteX429" fmla="*/ 1213266 w 7472601"/>
              <a:gd name="connsiteY429" fmla="*/ 6691947 h 6858000"/>
              <a:gd name="connsiteX430" fmla="*/ 1203370 w 7472601"/>
              <a:gd name="connsiteY430" fmla="*/ 6850676 h 6858000"/>
              <a:gd name="connsiteX431" fmla="*/ 1203671 w 7472601"/>
              <a:gd name="connsiteY431" fmla="*/ 6858000 h 6858000"/>
              <a:gd name="connsiteX432" fmla="*/ 1143180 w 7472601"/>
              <a:gd name="connsiteY432" fmla="*/ 6858000 h 6858000"/>
              <a:gd name="connsiteX433" fmla="*/ 1142176 w 7472601"/>
              <a:gd name="connsiteY433" fmla="*/ 6766045 h 6858000"/>
              <a:gd name="connsiteX434" fmla="*/ 1067484 w 7472601"/>
              <a:gd name="connsiteY434" fmla="*/ 6858000 h 6858000"/>
              <a:gd name="connsiteX435" fmla="*/ 953928 w 7472601"/>
              <a:gd name="connsiteY435" fmla="*/ 6858000 h 6858000"/>
              <a:gd name="connsiteX436" fmla="*/ 959715 w 7472601"/>
              <a:gd name="connsiteY436" fmla="*/ 6850185 h 6858000"/>
              <a:gd name="connsiteX437" fmla="*/ 1483788 w 7472601"/>
              <a:gd name="connsiteY437" fmla="*/ 6259174 h 6858000"/>
              <a:gd name="connsiteX438" fmla="*/ 1100671 w 7472601"/>
              <a:gd name="connsiteY438" fmla="*/ 6252137 h 6858000"/>
              <a:gd name="connsiteX439" fmla="*/ 1090144 w 7472601"/>
              <a:gd name="connsiteY439" fmla="*/ 6256748 h 6858000"/>
              <a:gd name="connsiteX440" fmla="*/ 1095872 w 7472601"/>
              <a:gd name="connsiteY440" fmla="*/ 6271892 h 6858000"/>
              <a:gd name="connsiteX441" fmla="*/ 262785 w 7472601"/>
              <a:gd name="connsiteY441" fmla="*/ 6845450 h 6858000"/>
              <a:gd name="connsiteX442" fmla="*/ 209968 w 7472601"/>
              <a:gd name="connsiteY442" fmla="*/ 6770713 h 6858000"/>
              <a:gd name="connsiteX443" fmla="*/ 873460 w 7472601"/>
              <a:gd name="connsiteY443" fmla="*/ 6253768 h 6858000"/>
              <a:gd name="connsiteX444" fmla="*/ 192686 w 7472601"/>
              <a:gd name="connsiteY444" fmla="*/ 5849257 h 6858000"/>
              <a:gd name="connsiteX445" fmla="*/ 4696 w 7472601"/>
              <a:gd name="connsiteY445" fmla="*/ 5697668 h 6858000"/>
              <a:gd name="connsiteX446" fmla="*/ 0 w 7472601"/>
              <a:gd name="connsiteY446" fmla="*/ 5689984 h 6858000"/>
              <a:gd name="connsiteX447" fmla="*/ 0 w 7472601"/>
              <a:gd name="connsiteY447" fmla="*/ 5513472 h 6858000"/>
              <a:gd name="connsiteX448" fmla="*/ 174101 w 7472601"/>
              <a:gd name="connsiteY448" fmla="*/ 5620277 h 6858000"/>
              <a:gd name="connsiteX449" fmla="*/ 891800 w 7472601"/>
              <a:gd name="connsiteY449" fmla="*/ 6036935 h 6858000"/>
              <a:gd name="connsiteX450" fmla="*/ 1072219 w 7472601"/>
              <a:gd name="connsiteY450" fmla="*/ 6169443 h 6858000"/>
              <a:gd name="connsiteX451" fmla="*/ 1074117 w 7472601"/>
              <a:gd name="connsiteY451" fmla="*/ 6170301 h 6858000"/>
              <a:gd name="connsiteX452" fmla="*/ 1083114 w 7472601"/>
              <a:gd name="connsiteY452" fmla="*/ 6174131 h 6858000"/>
              <a:gd name="connsiteX453" fmla="*/ 1543010 w 7472601"/>
              <a:gd name="connsiteY453" fmla="*/ 6191140 h 6858000"/>
              <a:gd name="connsiteX454" fmla="*/ 1551080 w 7472601"/>
              <a:gd name="connsiteY454" fmla="*/ 6195006 h 6858000"/>
              <a:gd name="connsiteX455" fmla="*/ 2345443 w 7472601"/>
              <a:gd name="connsiteY455" fmla="*/ 5549882 h 6858000"/>
              <a:gd name="connsiteX456" fmla="*/ 1721499 w 7472601"/>
              <a:gd name="connsiteY456" fmla="*/ 5599969 h 6858000"/>
              <a:gd name="connsiteX457" fmla="*/ 767716 w 7472601"/>
              <a:gd name="connsiteY457" fmla="*/ 5472768 h 6858000"/>
              <a:gd name="connsiteX458" fmla="*/ 722147 w 7472601"/>
              <a:gd name="connsiteY458" fmla="*/ 5393091 h 6858000"/>
              <a:gd name="connsiteX459" fmla="*/ 1485552 w 7472601"/>
              <a:gd name="connsiteY459" fmla="*/ 5313202 h 6858000"/>
              <a:gd name="connsiteX460" fmla="*/ 2143004 w 7472601"/>
              <a:gd name="connsiteY460" fmla="*/ 5402420 h 6858000"/>
              <a:gd name="connsiteX461" fmla="*/ 1933391 w 7472601"/>
              <a:gd name="connsiteY461" fmla="*/ 5156971 h 6858000"/>
              <a:gd name="connsiteX462" fmla="*/ 1827118 w 7472601"/>
              <a:gd name="connsiteY462" fmla="*/ 4968410 h 6858000"/>
              <a:gd name="connsiteX463" fmla="*/ 1837349 w 7472601"/>
              <a:gd name="connsiteY463" fmla="*/ 4956357 h 6858000"/>
              <a:gd name="connsiteX464" fmla="*/ 2162835 w 7472601"/>
              <a:gd name="connsiteY464" fmla="*/ 5187853 h 6858000"/>
              <a:gd name="connsiteX465" fmla="*/ 2257167 w 7472601"/>
              <a:gd name="connsiteY465" fmla="*/ 5462123 h 6858000"/>
              <a:gd name="connsiteX466" fmla="*/ 2261598 w 7472601"/>
              <a:gd name="connsiteY466" fmla="*/ 5467998 h 6858000"/>
              <a:gd name="connsiteX467" fmla="*/ 2437177 w 7472601"/>
              <a:gd name="connsiteY467" fmla="*/ 5479608 h 6858000"/>
              <a:gd name="connsiteX468" fmla="*/ 2445247 w 7472601"/>
              <a:gd name="connsiteY468" fmla="*/ 5483476 h 6858000"/>
              <a:gd name="connsiteX469" fmla="*/ 2743626 w 7472601"/>
              <a:gd name="connsiteY469" fmla="*/ 5304819 h 6858000"/>
              <a:gd name="connsiteX470" fmla="*/ 3048102 w 7472601"/>
              <a:gd name="connsiteY470" fmla="*/ 5150595 h 6858000"/>
              <a:gd name="connsiteX471" fmla="*/ 1799414 w 7472601"/>
              <a:gd name="connsiteY471" fmla="*/ 4694732 h 6858000"/>
              <a:gd name="connsiteX472" fmla="*/ 1771735 w 7472601"/>
              <a:gd name="connsiteY472" fmla="*/ 4619929 h 6858000"/>
              <a:gd name="connsiteX473" fmla="*/ 3104273 w 7472601"/>
              <a:gd name="connsiteY473" fmla="*/ 5076159 h 6858000"/>
              <a:gd name="connsiteX474" fmla="*/ 3113245 w 7472601"/>
              <a:gd name="connsiteY474" fmla="*/ 5090705 h 6858000"/>
              <a:gd name="connsiteX475" fmla="*/ 3126294 w 7472601"/>
              <a:gd name="connsiteY475" fmla="*/ 5114400 h 6858000"/>
              <a:gd name="connsiteX476" fmla="*/ 3937433 w 7472601"/>
              <a:gd name="connsiteY476" fmla="*/ 4830473 h 6858000"/>
              <a:gd name="connsiteX477" fmla="*/ 3590475 w 7472601"/>
              <a:gd name="connsiteY477" fmla="*/ 4597974 h 6858000"/>
              <a:gd name="connsiteX478" fmla="*/ 3100264 w 7472601"/>
              <a:gd name="connsiteY478" fmla="*/ 4579845 h 6858000"/>
              <a:gd name="connsiteX479" fmla="*/ 2183576 w 7472601"/>
              <a:gd name="connsiteY479" fmla="*/ 4227150 h 6858000"/>
              <a:gd name="connsiteX480" fmla="*/ 2151029 w 7472601"/>
              <a:gd name="connsiteY480" fmla="*/ 4146947 h 6858000"/>
              <a:gd name="connsiteX481" fmla="*/ 3563434 w 7472601"/>
              <a:gd name="connsiteY481" fmla="*/ 4469115 h 6858000"/>
              <a:gd name="connsiteX482" fmla="*/ 3177952 w 7472601"/>
              <a:gd name="connsiteY482" fmla="*/ 3657386 h 6858000"/>
              <a:gd name="connsiteX483" fmla="*/ 3189263 w 7472601"/>
              <a:gd name="connsiteY483" fmla="*/ 3625726 h 6858000"/>
              <a:gd name="connsiteX484" fmla="*/ 3560912 w 7472601"/>
              <a:gd name="connsiteY484" fmla="*/ 4079863 h 6858000"/>
              <a:gd name="connsiteX485" fmla="*/ 3626636 w 7472601"/>
              <a:gd name="connsiteY485" fmla="*/ 4512230 h 6858000"/>
              <a:gd name="connsiteX486" fmla="*/ 3653088 w 7472601"/>
              <a:gd name="connsiteY486" fmla="*/ 4521417 h 6858000"/>
              <a:gd name="connsiteX487" fmla="*/ 3988128 w 7472601"/>
              <a:gd name="connsiteY487" fmla="*/ 4817267 h 6858000"/>
              <a:gd name="connsiteX488" fmla="*/ 4830582 w 7472601"/>
              <a:gd name="connsiteY488" fmla="*/ 4676000 h 6858000"/>
              <a:gd name="connsiteX489" fmla="*/ 4830100 w 7472601"/>
              <a:gd name="connsiteY489" fmla="*/ 4675554 h 6858000"/>
              <a:gd name="connsiteX490" fmla="*/ 4036318 w 7472601"/>
              <a:gd name="connsiteY490" fmla="*/ 4147013 h 6858000"/>
              <a:gd name="connsiteX491" fmla="*/ 3432098 w 7472601"/>
              <a:gd name="connsiteY491" fmla="*/ 3537312 h 6858000"/>
              <a:gd name="connsiteX492" fmla="*/ 3446761 w 7472601"/>
              <a:gd name="connsiteY492" fmla="*/ 3461278 h 6858000"/>
              <a:gd name="connsiteX493" fmla="*/ 4419733 w 7472601"/>
              <a:gd name="connsiteY493" fmla="*/ 3963555 h 6858000"/>
              <a:gd name="connsiteX494" fmla="*/ 4781371 w 7472601"/>
              <a:gd name="connsiteY494" fmla="*/ 4458604 h 6858000"/>
              <a:gd name="connsiteX495" fmla="*/ 4780440 w 7472601"/>
              <a:gd name="connsiteY495" fmla="*/ 4470290 h 6858000"/>
              <a:gd name="connsiteX496" fmla="*/ 4898954 w 7472601"/>
              <a:gd name="connsiteY496" fmla="*/ 4662092 h 6858000"/>
              <a:gd name="connsiteX497" fmla="*/ 4900699 w 7472601"/>
              <a:gd name="connsiteY497" fmla="*/ 4670867 h 6858000"/>
              <a:gd name="connsiteX498" fmla="*/ 5714511 w 7472601"/>
              <a:gd name="connsiteY498" fmla="*/ 4663483 h 6858000"/>
              <a:gd name="connsiteX499" fmla="*/ 5464793 w 7472601"/>
              <a:gd name="connsiteY499" fmla="*/ 4393556 h 6858000"/>
              <a:gd name="connsiteX500" fmla="*/ 5461897 w 7472601"/>
              <a:gd name="connsiteY500" fmla="*/ 4390879 h 6858000"/>
              <a:gd name="connsiteX501" fmla="*/ 4294126 w 7472601"/>
              <a:gd name="connsiteY501" fmla="*/ 3303048 h 6858000"/>
              <a:gd name="connsiteX502" fmla="*/ 4305321 w 7472601"/>
              <a:gd name="connsiteY502" fmla="*/ 3256953 h 6858000"/>
              <a:gd name="connsiteX503" fmla="*/ 4949299 w 7472601"/>
              <a:gd name="connsiteY503" fmla="*/ 3766336 h 6858000"/>
              <a:gd name="connsiteX504" fmla="*/ 5291452 w 7472601"/>
              <a:gd name="connsiteY504" fmla="*/ 4076801 h 6858000"/>
              <a:gd name="connsiteX505" fmla="*/ 5434998 w 7472601"/>
              <a:gd name="connsiteY505" fmla="*/ 4254100 h 6858000"/>
              <a:gd name="connsiteX506" fmla="*/ 5351015 w 7472601"/>
              <a:gd name="connsiteY506" fmla="*/ 3760989 h 6858000"/>
              <a:gd name="connsiteX507" fmla="*/ 5413780 w 7472601"/>
              <a:gd name="connsiteY507" fmla="*/ 2966265 h 6858000"/>
              <a:gd name="connsiteX508" fmla="*/ 5425627 w 7472601"/>
              <a:gd name="connsiteY508" fmla="*/ 2954192 h 6858000"/>
              <a:gd name="connsiteX509" fmla="*/ 6604735 w 7472601"/>
              <a:gd name="connsiteY509" fmla="*/ 2041381 h 6858000"/>
              <a:gd name="connsiteX510" fmla="*/ 7204487 w 7472601"/>
              <a:gd name="connsiteY510" fmla="*/ 2742112 h 6858000"/>
              <a:gd name="connsiteX511" fmla="*/ 7131592 w 7472601"/>
              <a:gd name="connsiteY511" fmla="*/ 2672096 h 6858000"/>
              <a:gd name="connsiteX512" fmla="*/ 6996344 w 7472601"/>
              <a:gd name="connsiteY512" fmla="*/ 2518310 h 6858000"/>
              <a:gd name="connsiteX513" fmla="*/ 6735495 w 7472601"/>
              <a:gd name="connsiteY513" fmla="*/ 2196890 h 6858000"/>
              <a:gd name="connsiteX514" fmla="*/ 6721901 w 7472601"/>
              <a:gd name="connsiteY514" fmla="*/ 2179274 h 6858000"/>
              <a:gd name="connsiteX515" fmla="*/ 6604735 w 7472601"/>
              <a:gd name="connsiteY515" fmla="*/ 2041381 h 6858000"/>
              <a:gd name="connsiteX516" fmla="*/ 6591670 w 7472601"/>
              <a:gd name="connsiteY516" fmla="*/ 1988277 h 6858000"/>
              <a:gd name="connsiteX517" fmla="*/ 6747349 w 7472601"/>
              <a:gd name="connsiteY517" fmla="*/ 2160069 h 6858000"/>
              <a:gd name="connsiteX518" fmla="*/ 6760943 w 7472601"/>
              <a:gd name="connsiteY518" fmla="*/ 2177686 h 6858000"/>
              <a:gd name="connsiteX519" fmla="*/ 7021065 w 7472601"/>
              <a:gd name="connsiteY519" fmla="*/ 2498102 h 6858000"/>
              <a:gd name="connsiteX520" fmla="*/ 7155223 w 7472601"/>
              <a:gd name="connsiteY520" fmla="*/ 2650386 h 6858000"/>
              <a:gd name="connsiteX521" fmla="*/ 7203167 w 7472601"/>
              <a:gd name="connsiteY521" fmla="*/ 2697288 h 6858000"/>
              <a:gd name="connsiteX522" fmla="*/ 6937703 w 7472601"/>
              <a:gd name="connsiteY522" fmla="*/ 2321981 h 6858000"/>
              <a:gd name="connsiteX523" fmla="*/ 6591670 w 7472601"/>
              <a:gd name="connsiteY523" fmla="*/ 1988277 h 6858000"/>
              <a:gd name="connsiteX524" fmla="*/ 5798671 w 7472601"/>
              <a:gd name="connsiteY524" fmla="*/ 1981601 h 6858000"/>
              <a:gd name="connsiteX525" fmla="*/ 5754709 w 7472601"/>
              <a:gd name="connsiteY525" fmla="*/ 2071454 h 6858000"/>
              <a:gd name="connsiteX526" fmla="*/ 5763044 w 7472601"/>
              <a:gd name="connsiteY526" fmla="*/ 2842206 h 6858000"/>
              <a:gd name="connsiteX527" fmla="*/ 5764974 w 7472601"/>
              <a:gd name="connsiteY527" fmla="*/ 2799609 h 6858000"/>
              <a:gd name="connsiteX528" fmla="*/ 5767665 w 7472601"/>
              <a:gd name="connsiteY528" fmla="*/ 2666409 h 6858000"/>
              <a:gd name="connsiteX529" fmla="*/ 5763055 w 7472601"/>
              <a:gd name="connsiteY529" fmla="*/ 2579705 h 6858000"/>
              <a:gd name="connsiteX530" fmla="*/ 5758079 w 7472601"/>
              <a:gd name="connsiteY530" fmla="*/ 2492508 h 6858000"/>
              <a:gd name="connsiteX531" fmla="*/ 5779325 w 7472601"/>
              <a:gd name="connsiteY531" fmla="*/ 2197069 h 6858000"/>
              <a:gd name="connsiteX532" fmla="*/ 5798671 w 7472601"/>
              <a:gd name="connsiteY532" fmla="*/ 1981601 h 6858000"/>
              <a:gd name="connsiteX533" fmla="*/ 5829202 w 7472601"/>
              <a:gd name="connsiteY533" fmla="*/ 1971679 h 6858000"/>
              <a:gd name="connsiteX534" fmla="*/ 5809558 w 7472601"/>
              <a:gd name="connsiteY534" fmla="*/ 2198043 h 6858000"/>
              <a:gd name="connsiteX535" fmla="*/ 5788653 w 7472601"/>
              <a:gd name="connsiteY535" fmla="*/ 2489430 h 6858000"/>
              <a:gd name="connsiteX536" fmla="*/ 5793439 w 7472601"/>
              <a:gd name="connsiteY536" fmla="*/ 2575235 h 6858000"/>
              <a:gd name="connsiteX537" fmla="*/ 5796837 w 7472601"/>
              <a:gd name="connsiteY537" fmla="*/ 2637633 h 6858000"/>
              <a:gd name="connsiteX538" fmla="*/ 5818614 w 7472601"/>
              <a:gd name="connsiteY538" fmla="*/ 2473055 h 6858000"/>
              <a:gd name="connsiteX539" fmla="*/ 5829202 w 7472601"/>
              <a:gd name="connsiteY539" fmla="*/ 1971679 h 6858000"/>
              <a:gd name="connsiteX540" fmla="*/ 5911389 w 7472601"/>
              <a:gd name="connsiteY540" fmla="*/ 1898371 h 6858000"/>
              <a:gd name="connsiteX541" fmla="*/ 6237627 w 7472601"/>
              <a:gd name="connsiteY541" fmla="*/ 2231921 h 6858000"/>
              <a:gd name="connsiteX542" fmla="*/ 5911389 w 7472601"/>
              <a:gd name="connsiteY542" fmla="*/ 1898371 h 6858000"/>
              <a:gd name="connsiteX543" fmla="*/ 6944437 w 7472601"/>
              <a:gd name="connsiteY543" fmla="*/ 1575402 h 6858000"/>
              <a:gd name="connsiteX544" fmla="*/ 6304730 w 7472601"/>
              <a:gd name="connsiteY544" fmla="*/ 1766654 h 6858000"/>
              <a:gd name="connsiteX545" fmla="*/ 6944437 w 7472601"/>
              <a:gd name="connsiteY545" fmla="*/ 1575402 h 6858000"/>
              <a:gd name="connsiteX546" fmla="*/ 7019523 w 7472601"/>
              <a:gd name="connsiteY546" fmla="*/ 1519450 h 6858000"/>
              <a:gd name="connsiteX547" fmla="*/ 6298091 w 7472601"/>
              <a:gd name="connsiteY547" fmla="*/ 1737122 h 6858000"/>
              <a:gd name="connsiteX548" fmla="*/ 7019523 w 7472601"/>
              <a:gd name="connsiteY548" fmla="*/ 1519450 h 6858000"/>
              <a:gd name="connsiteX549" fmla="*/ 2399523 w 7472601"/>
              <a:gd name="connsiteY549" fmla="*/ 1428234 h 6858000"/>
              <a:gd name="connsiteX550" fmla="*/ 2224982 w 7472601"/>
              <a:gd name="connsiteY550" fmla="*/ 1826201 h 6858000"/>
              <a:gd name="connsiteX551" fmla="*/ 2096099 w 7472601"/>
              <a:gd name="connsiteY551" fmla="*/ 2345900 h 6858000"/>
              <a:gd name="connsiteX552" fmla="*/ 2283317 w 7472601"/>
              <a:gd name="connsiteY552" fmla="*/ 1796925 h 6858000"/>
              <a:gd name="connsiteX553" fmla="*/ 2399523 w 7472601"/>
              <a:gd name="connsiteY553" fmla="*/ 1428234 h 6858000"/>
              <a:gd name="connsiteX554" fmla="*/ 2448558 w 7472601"/>
              <a:gd name="connsiteY554" fmla="*/ 1373435 h 6858000"/>
              <a:gd name="connsiteX555" fmla="*/ 2312521 w 7472601"/>
              <a:gd name="connsiteY555" fmla="*/ 1806140 h 6858000"/>
              <a:gd name="connsiteX556" fmla="*/ 2127533 w 7472601"/>
              <a:gd name="connsiteY556" fmla="*/ 2348380 h 6858000"/>
              <a:gd name="connsiteX557" fmla="*/ 2358080 w 7472601"/>
              <a:gd name="connsiteY557" fmla="*/ 1866134 h 6858000"/>
              <a:gd name="connsiteX558" fmla="*/ 2407436 w 7472601"/>
              <a:gd name="connsiteY558" fmla="*/ 1651070 h 6858000"/>
              <a:gd name="connsiteX559" fmla="*/ 2448558 w 7472601"/>
              <a:gd name="connsiteY559" fmla="*/ 1373435 h 6858000"/>
              <a:gd name="connsiteX560" fmla="*/ 278707 w 7472601"/>
              <a:gd name="connsiteY560" fmla="*/ 1352270 h 6858000"/>
              <a:gd name="connsiteX561" fmla="*/ 321570 w 7472601"/>
              <a:gd name="connsiteY561" fmla="*/ 1861610 h 6858000"/>
              <a:gd name="connsiteX562" fmla="*/ 294281 w 7472601"/>
              <a:gd name="connsiteY562" fmla="*/ 1440658 h 6858000"/>
              <a:gd name="connsiteX563" fmla="*/ 278707 w 7472601"/>
              <a:gd name="connsiteY563" fmla="*/ 1352270 h 6858000"/>
              <a:gd name="connsiteX564" fmla="*/ 1423821 w 7472601"/>
              <a:gd name="connsiteY564" fmla="*/ 1351958 h 6858000"/>
              <a:gd name="connsiteX565" fmla="*/ 1638521 w 7472601"/>
              <a:gd name="connsiteY565" fmla="*/ 1908470 h 6858000"/>
              <a:gd name="connsiteX566" fmla="*/ 1754199 w 7472601"/>
              <a:gd name="connsiteY566" fmla="*/ 2149284 h 6858000"/>
              <a:gd name="connsiteX567" fmla="*/ 1908359 w 7472601"/>
              <a:gd name="connsiteY567" fmla="*/ 2364988 h 6858000"/>
              <a:gd name="connsiteX568" fmla="*/ 1647661 w 7472601"/>
              <a:gd name="connsiteY568" fmla="*/ 1825945 h 6858000"/>
              <a:gd name="connsiteX569" fmla="*/ 1423821 w 7472601"/>
              <a:gd name="connsiteY569" fmla="*/ 1351958 h 6858000"/>
              <a:gd name="connsiteX570" fmla="*/ 1431890 w 7472601"/>
              <a:gd name="connsiteY570" fmla="*/ 1306475 h 6858000"/>
              <a:gd name="connsiteX571" fmla="*/ 1507597 w 7472601"/>
              <a:gd name="connsiteY571" fmla="*/ 1446132 h 6858000"/>
              <a:gd name="connsiteX572" fmla="*/ 1674586 w 7472601"/>
              <a:gd name="connsiteY572" fmla="*/ 1813832 h 6858000"/>
              <a:gd name="connsiteX573" fmla="*/ 1815950 w 7472601"/>
              <a:gd name="connsiteY573" fmla="*/ 2128564 h 6858000"/>
              <a:gd name="connsiteX574" fmla="*/ 1984242 w 7472601"/>
              <a:gd name="connsiteY574" fmla="*/ 2430829 h 6858000"/>
              <a:gd name="connsiteX575" fmla="*/ 2014023 w 7472601"/>
              <a:gd name="connsiteY575" fmla="*/ 2450995 h 6858000"/>
              <a:gd name="connsiteX576" fmla="*/ 1747337 w 7472601"/>
              <a:gd name="connsiteY576" fmla="*/ 1855264 h 6858000"/>
              <a:gd name="connsiteX577" fmla="*/ 1533749 w 7472601"/>
              <a:gd name="connsiteY577" fmla="*/ 1478656 h 6858000"/>
              <a:gd name="connsiteX578" fmla="*/ 1431890 w 7472601"/>
              <a:gd name="connsiteY578" fmla="*/ 1306475 h 6858000"/>
              <a:gd name="connsiteX579" fmla="*/ 5052692 w 7472601"/>
              <a:gd name="connsiteY579" fmla="*/ 1292994 h 6858000"/>
              <a:gd name="connsiteX580" fmla="*/ 5200661 w 7472601"/>
              <a:gd name="connsiteY580" fmla="*/ 1635186 h 6858000"/>
              <a:gd name="connsiteX581" fmla="*/ 5297138 w 7472601"/>
              <a:gd name="connsiteY581" fmla="*/ 1906351 h 6858000"/>
              <a:gd name="connsiteX582" fmla="*/ 5052692 w 7472601"/>
              <a:gd name="connsiteY582" fmla="*/ 1292994 h 6858000"/>
              <a:gd name="connsiteX583" fmla="*/ 5009948 w 7472601"/>
              <a:gd name="connsiteY583" fmla="*/ 1273619 h 6858000"/>
              <a:gd name="connsiteX584" fmla="*/ 5121777 w 7472601"/>
              <a:gd name="connsiteY584" fmla="*/ 1654213 h 6858000"/>
              <a:gd name="connsiteX585" fmla="*/ 5293545 w 7472601"/>
              <a:gd name="connsiteY585" fmla="*/ 2072247 h 6858000"/>
              <a:gd name="connsiteX586" fmla="*/ 5294042 w 7472601"/>
              <a:gd name="connsiteY586" fmla="*/ 2065019 h 6858000"/>
              <a:gd name="connsiteX587" fmla="*/ 5171936 w 7472601"/>
              <a:gd name="connsiteY587" fmla="*/ 1647613 h 6858000"/>
              <a:gd name="connsiteX588" fmla="*/ 5009948 w 7472601"/>
              <a:gd name="connsiteY588" fmla="*/ 1273619 h 6858000"/>
              <a:gd name="connsiteX589" fmla="*/ 655236 w 7472601"/>
              <a:gd name="connsiteY589" fmla="*/ 1268632 h 6858000"/>
              <a:gd name="connsiteX590" fmla="*/ 839521 w 7472601"/>
              <a:gd name="connsiteY590" fmla="*/ 1685315 h 6858000"/>
              <a:gd name="connsiteX591" fmla="*/ 1109416 w 7472601"/>
              <a:gd name="connsiteY591" fmla="*/ 2061663 h 6858000"/>
              <a:gd name="connsiteX592" fmla="*/ 1298300 w 7472601"/>
              <a:gd name="connsiteY592" fmla="*/ 2247742 h 6858000"/>
              <a:gd name="connsiteX593" fmla="*/ 1125871 w 7472601"/>
              <a:gd name="connsiteY593" fmla="*/ 1989513 h 6858000"/>
              <a:gd name="connsiteX594" fmla="*/ 981574 w 7472601"/>
              <a:gd name="connsiteY594" fmla="*/ 1783157 h 6858000"/>
              <a:gd name="connsiteX595" fmla="*/ 922198 w 7472601"/>
              <a:gd name="connsiteY595" fmla="*/ 1677437 h 6858000"/>
              <a:gd name="connsiteX596" fmla="*/ 869293 w 7472601"/>
              <a:gd name="connsiteY596" fmla="*/ 1583214 h 6858000"/>
              <a:gd name="connsiteX597" fmla="*/ 751431 w 7472601"/>
              <a:gd name="connsiteY597" fmla="*/ 1405731 h 6858000"/>
              <a:gd name="connsiteX598" fmla="*/ 655236 w 7472601"/>
              <a:gd name="connsiteY598" fmla="*/ 1268632 h 6858000"/>
              <a:gd name="connsiteX599" fmla="*/ 6516292 w 7472601"/>
              <a:gd name="connsiteY599" fmla="*/ 1263064 h 6858000"/>
              <a:gd name="connsiteX600" fmla="*/ 5736320 w 7472601"/>
              <a:gd name="connsiteY600" fmla="*/ 1501803 h 6858000"/>
              <a:gd name="connsiteX601" fmla="*/ 6516292 w 7472601"/>
              <a:gd name="connsiteY601" fmla="*/ 1263064 h 6858000"/>
              <a:gd name="connsiteX602" fmla="*/ 291466 w 7472601"/>
              <a:gd name="connsiteY602" fmla="*/ 1250369 h 6858000"/>
              <a:gd name="connsiteX603" fmla="*/ 323180 w 7472601"/>
              <a:gd name="connsiteY603" fmla="*/ 1435283 h 6858000"/>
              <a:gd name="connsiteX604" fmla="*/ 349381 w 7472601"/>
              <a:gd name="connsiteY604" fmla="*/ 1875041 h 6858000"/>
              <a:gd name="connsiteX605" fmla="*/ 374363 w 7472601"/>
              <a:gd name="connsiteY605" fmla="*/ 1506494 h 6858000"/>
              <a:gd name="connsiteX606" fmla="*/ 302168 w 7472601"/>
              <a:gd name="connsiteY606" fmla="*/ 1274495 h 6858000"/>
              <a:gd name="connsiteX607" fmla="*/ 291466 w 7472601"/>
              <a:gd name="connsiteY607" fmla="*/ 1250369 h 6858000"/>
              <a:gd name="connsiteX608" fmla="*/ 678222 w 7472601"/>
              <a:gd name="connsiteY608" fmla="*/ 1248670 h 6858000"/>
              <a:gd name="connsiteX609" fmla="*/ 775536 w 7472601"/>
              <a:gd name="connsiteY609" fmla="*/ 1388015 h 6858000"/>
              <a:gd name="connsiteX610" fmla="*/ 894529 w 7472601"/>
              <a:gd name="connsiteY610" fmla="*/ 1567739 h 6858000"/>
              <a:gd name="connsiteX611" fmla="*/ 948000 w 7472601"/>
              <a:gd name="connsiteY611" fmla="*/ 1663088 h 6858000"/>
              <a:gd name="connsiteX612" fmla="*/ 1006812 w 7472601"/>
              <a:gd name="connsiteY612" fmla="*/ 1767683 h 6858000"/>
              <a:gd name="connsiteX613" fmla="*/ 1149133 w 7472601"/>
              <a:gd name="connsiteY613" fmla="*/ 1971513 h 6858000"/>
              <a:gd name="connsiteX614" fmla="*/ 1333952 w 7472601"/>
              <a:gd name="connsiteY614" fmla="*/ 2251620 h 6858000"/>
              <a:gd name="connsiteX615" fmla="*/ 1337329 w 7472601"/>
              <a:gd name="connsiteY615" fmla="*/ 2258350 h 6858000"/>
              <a:gd name="connsiteX616" fmla="*/ 1014726 w 7472601"/>
              <a:gd name="connsiteY616" fmla="*/ 1615556 h 6858000"/>
              <a:gd name="connsiteX617" fmla="*/ 678222 w 7472601"/>
              <a:gd name="connsiteY617" fmla="*/ 1248670 h 6858000"/>
              <a:gd name="connsiteX618" fmla="*/ 6691602 w 7472601"/>
              <a:gd name="connsiteY618" fmla="*/ 1140573 h 6858000"/>
              <a:gd name="connsiteX619" fmla="*/ 6571100 w 7472601"/>
              <a:gd name="connsiteY619" fmla="*/ 1183662 h 6858000"/>
              <a:gd name="connsiteX620" fmla="*/ 6241687 w 7472601"/>
              <a:gd name="connsiteY620" fmla="*/ 1257600 h 6858000"/>
              <a:gd name="connsiteX621" fmla="*/ 5693009 w 7472601"/>
              <a:gd name="connsiteY621" fmla="*/ 1478256 h 6858000"/>
              <a:gd name="connsiteX622" fmla="*/ 6548420 w 7472601"/>
              <a:gd name="connsiteY622" fmla="*/ 1214599 h 6858000"/>
              <a:gd name="connsiteX623" fmla="*/ 6605473 w 7472601"/>
              <a:gd name="connsiteY623" fmla="*/ 1184686 h 6858000"/>
              <a:gd name="connsiteX624" fmla="*/ 6691602 w 7472601"/>
              <a:gd name="connsiteY624" fmla="*/ 1140573 h 6858000"/>
              <a:gd name="connsiteX625" fmla="*/ 4002475 w 7472601"/>
              <a:gd name="connsiteY625" fmla="*/ 1037802 h 6858000"/>
              <a:gd name="connsiteX626" fmla="*/ 4000324 w 7472601"/>
              <a:gd name="connsiteY626" fmla="*/ 1039362 h 6858000"/>
              <a:gd name="connsiteX627" fmla="*/ 4002862 w 7472601"/>
              <a:gd name="connsiteY627" fmla="*/ 1042866 h 6858000"/>
              <a:gd name="connsiteX628" fmla="*/ 4002475 w 7472601"/>
              <a:gd name="connsiteY628" fmla="*/ 1037802 h 6858000"/>
              <a:gd name="connsiteX629" fmla="*/ 506322 w 7472601"/>
              <a:gd name="connsiteY629" fmla="*/ 1020997 h 6858000"/>
              <a:gd name="connsiteX630" fmla="*/ 533068 w 7472601"/>
              <a:gd name="connsiteY630" fmla="*/ 1029409 h 6858000"/>
              <a:gd name="connsiteX631" fmla="*/ 1232525 w 7472601"/>
              <a:gd name="connsiteY631" fmla="*/ 1804675 h 6858000"/>
              <a:gd name="connsiteX632" fmla="*/ 1388858 w 7472601"/>
              <a:gd name="connsiteY632" fmla="*/ 2368011 h 6858000"/>
              <a:gd name="connsiteX633" fmla="*/ 1384098 w 7472601"/>
              <a:gd name="connsiteY633" fmla="*/ 2378125 h 6858000"/>
              <a:gd name="connsiteX634" fmla="*/ 1425393 w 7472601"/>
              <a:gd name="connsiteY634" fmla="*/ 2589124 h 6858000"/>
              <a:gd name="connsiteX635" fmla="*/ 1424001 w 7472601"/>
              <a:gd name="connsiteY635" fmla="*/ 2597541 h 6858000"/>
              <a:gd name="connsiteX636" fmla="*/ 2152729 w 7472601"/>
              <a:gd name="connsiteY636" fmla="*/ 2864487 h 6858000"/>
              <a:gd name="connsiteX637" fmla="*/ 2020609 w 7472601"/>
              <a:gd name="connsiteY637" fmla="*/ 2539671 h 6858000"/>
              <a:gd name="connsiteX638" fmla="*/ 2018920 w 7472601"/>
              <a:gd name="connsiteY638" fmla="*/ 2536309 h 6858000"/>
              <a:gd name="connsiteX639" fmla="*/ 1342441 w 7472601"/>
              <a:gd name="connsiteY639" fmla="*/ 1173017 h 6858000"/>
              <a:gd name="connsiteX640" fmla="*/ 1367925 w 7472601"/>
              <a:gd name="connsiteY640" fmla="*/ 1135648 h 6858000"/>
              <a:gd name="connsiteX641" fmla="*/ 1771401 w 7472601"/>
              <a:gd name="connsiteY641" fmla="*/ 1806673 h 6858000"/>
              <a:gd name="connsiteX642" fmla="*/ 1972385 w 7472601"/>
              <a:gd name="connsiteY642" fmla="*/ 2198735 h 6858000"/>
              <a:gd name="connsiteX643" fmla="*/ 2040892 w 7472601"/>
              <a:gd name="connsiteY643" fmla="*/ 2405205 h 6858000"/>
              <a:gd name="connsiteX644" fmla="*/ 2131689 w 7472601"/>
              <a:gd name="connsiteY644" fmla="*/ 1936926 h 6858000"/>
              <a:gd name="connsiteX645" fmla="*/ 2454820 w 7472601"/>
              <a:gd name="connsiteY645" fmla="*/ 1248808 h 6858000"/>
              <a:gd name="connsiteX646" fmla="*/ 2492512 w 7472601"/>
              <a:gd name="connsiteY646" fmla="*/ 1302920 h 6858000"/>
              <a:gd name="connsiteX647" fmla="*/ 2081216 w 7472601"/>
              <a:gd name="connsiteY647" fmla="*/ 2527513 h 6858000"/>
              <a:gd name="connsiteX648" fmla="*/ 2081211 w 7472601"/>
              <a:gd name="connsiteY648" fmla="*/ 2528916 h 6858000"/>
              <a:gd name="connsiteX649" fmla="*/ 2199067 w 7472601"/>
              <a:gd name="connsiteY649" fmla="*/ 2884061 h 6858000"/>
              <a:gd name="connsiteX650" fmla="*/ 3192586 w 7472601"/>
              <a:gd name="connsiteY650" fmla="*/ 3411496 h 6858000"/>
              <a:gd name="connsiteX651" fmla="*/ 3182620 w 7472601"/>
              <a:gd name="connsiteY651" fmla="*/ 3483279 h 6858000"/>
              <a:gd name="connsiteX652" fmla="*/ 2435119 w 7472601"/>
              <a:gd name="connsiteY652" fmla="*/ 3080173 h 6858000"/>
              <a:gd name="connsiteX653" fmla="*/ 2410152 w 7472601"/>
              <a:gd name="connsiteY653" fmla="*/ 3063751 h 6858000"/>
              <a:gd name="connsiteX654" fmla="*/ 2408099 w 7472601"/>
              <a:gd name="connsiteY654" fmla="*/ 3064403 h 6858000"/>
              <a:gd name="connsiteX655" fmla="*/ 2407218 w 7472601"/>
              <a:gd name="connsiteY655" fmla="*/ 3070324 h 6858000"/>
              <a:gd name="connsiteX656" fmla="*/ 2380138 w 7472601"/>
              <a:gd name="connsiteY656" fmla="*/ 3099341 h 6858000"/>
              <a:gd name="connsiteX657" fmla="*/ 1765923 w 7472601"/>
              <a:gd name="connsiteY657" fmla="*/ 3581043 h 6858000"/>
              <a:gd name="connsiteX658" fmla="*/ 1702258 w 7472601"/>
              <a:gd name="connsiteY658" fmla="*/ 3612286 h 6858000"/>
              <a:gd name="connsiteX659" fmla="*/ 1538370 w 7472601"/>
              <a:gd name="connsiteY659" fmla="*/ 3811804 h 6858000"/>
              <a:gd name="connsiteX660" fmla="*/ 542867 w 7472601"/>
              <a:gd name="connsiteY660" fmla="*/ 4944092 h 6858000"/>
              <a:gd name="connsiteX661" fmla="*/ 515800 w 7472601"/>
              <a:gd name="connsiteY661" fmla="*/ 4862180 h 6858000"/>
              <a:gd name="connsiteX662" fmla="*/ 909145 w 7472601"/>
              <a:gd name="connsiteY662" fmla="*/ 4199225 h 6858000"/>
              <a:gd name="connsiteX663" fmla="*/ 1214067 w 7472601"/>
              <a:gd name="connsiteY663" fmla="*/ 3908561 h 6858000"/>
              <a:gd name="connsiteX664" fmla="*/ 640967 w 7472601"/>
              <a:gd name="connsiteY664" fmla="*/ 4105601 h 6858000"/>
              <a:gd name="connsiteX665" fmla="*/ 112563 w 7472601"/>
              <a:gd name="connsiteY665" fmla="*/ 4396952 h 6858000"/>
              <a:gd name="connsiteX666" fmla="*/ 0 w 7472601"/>
              <a:gd name="connsiteY666" fmla="*/ 4466006 h 6858000"/>
              <a:gd name="connsiteX667" fmla="*/ 0 w 7472601"/>
              <a:gd name="connsiteY667" fmla="*/ 4233763 h 6858000"/>
              <a:gd name="connsiteX668" fmla="*/ 36881 w 7472601"/>
              <a:gd name="connsiteY668" fmla="*/ 4200118 h 6858000"/>
              <a:gd name="connsiteX669" fmla="*/ 910534 w 7472601"/>
              <a:gd name="connsiteY669" fmla="*/ 3629753 h 6858000"/>
              <a:gd name="connsiteX670" fmla="*/ 1578717 w 7472601"/>
              <a:gd name="connsiteY670" fmla="*/ 3575982 h 6858000"/>
              <a:gd name="connsiteX671" fmla="*/ 2338780 w 7472601"/>
              <a:gd name="connsiteY671" fmla="*/ 3033725 h 6858000"/>
              <a:gd name="connsiteX672" fmla="*/ 1807991 w 7472601"/>
              <a:gd name="connsiteY672" fmla="*/ 2807184 h 6858000"/>
              <a:gd name="connsiteX673" fmla="*/ 1416358 w 7472601"/>
              <a:gd name="connsiteY673" fmla="*/ 3112571 h 6858000"/>
              <a:gd name="connsiteX674" fmla="*/ 939066 w 7472601"/>
              <a:gd name="connsiteY674" fmla="*/ 3378798 h 6858000"/>
              <a:gd name="connsiteX675" fmla="*/ 115099 w 7472601"/>
              <a:gd name="connsiteY675" fmla="*/ 3607650 h 6858000"/>
              <a:gd name="connsiteX676" fmla="*/ 97284 w 7472601"/>
              <a:gd name="connsiteY676" fmla="*/ 3520393 h 6858000"/>
              <a:gd name="connsiteX677" fmla="*/ 922050 w 7472601"/>
              <a:gd name="connsiteY677" fmla="*/ 3074867 h 6858000"/>
              <a:gd name="connsiteX678" fmla="*/ 1405265 w 7472601"/>
              <a:gd name="connsiteY678" fmla="*/ 3016319 h 6858000"/>
              <a:gd name="connsiteX679" fmla="*/ 1407512 w 7472601"/>
              <a:gd name="connsiteY679" fmla="*/ 3018001 h 6858000"/>
              <a:gd name="connsiteX680" fmla="*/ 1726266 w 7472601"/>
              <a:gd name="connsiteY680" fmla="*/ 2777274 h 6858000"/>
              <a:gd name="connsiteX681" fmla="*/ 625390 w 7472601"/>
              <a:gd name="connsiteY681" fmla="*/ 2514541 h 6858000"/>
              <a:gd name="connsiteX682" fmla="*/ 619799 w 7472601"/>
              <a:gd name="connsiteY682" fmla="*/ 2527180 h 6858000"/>
              <a:gd name="connsiteX683" fmla="*/ 310030 w 7472601"/>
              <a:gd name="connsiteY683" fmla="*/ 2771818 h 6858000"/>
              <a:gd name="connsiteX684" fmla="*/ 173877 w 7472601"/>
              <a:gd name="connsiteY684" fmla="*/ 2937056 h 6858000"/>
              <a:gd name="connsiteX685" fmla="*/ 77889 w 7472601"/>
              <a:gd name="connsiteY685" fmla="*/ 3138440 h 6858000"/>
              <a:gd name="connsiteX686" fmla="*/ 0 w 7472601"/>
              <a:gd name="connsiteY686" fmla="*/ 3271395 h 6858000"/>
              <a:gd name="connsiteX687" fmla="*/ 0 w 7472601"/>
              <a:gd name="connsiteY687" fmla="*/ 3153002 h 6858000"/>
              <a:gd name="connsiteX688" fmla="*/ 2386 w 7472601"/>
              <a:gd name="connsiteY688" fmla="*/ 3149203 h 6858000"/>
              <a:gd name="connsiteX689" fmla="*/ 89753 w 7472601"/>
              <a:gd name="connsiteY689" fmla="*/ 2987702 h 6858000"/>
              <a:gd name="connsiteX690" fmla="*/ 76869 w 7472601"/>
              <a:gd name="connsiteY690" fmla="*/ 3005404 h 6858000"/>
              <a:gd name="connsiteX691" fmla="*/ 32049 w 7472601"/>
              <a:gd name="connsiteY691" fmla="*/ 3065814 h 6858000"/>
              <a:gd name="connsiteX692" fmla="*/ 0 w 7472601"/>
              <a:gd name="connsiteY692" fmla="*/ 3108744 h 6858000"/>
              <a:gd name="connsiteX693" fmla="*/ 0 w 7472601"/>
              <a:gd name="connsiteY693" fmla="*/ 3058059 h 6858000"/>
              <a:gd name="connsiteX694" fmla="*/ 7610 w 7472601"/>
              <a:gd name="connsiteY694" fmla="*/ 3047889 h 6858000"/>
              <a:gd name="connsiteX695" fmla="*/ 52419 w 7472601"/>
              <a:gd name="connsiteY695" fmla="*/ 2987479 h 6858000"/>
              <a:gd name="connsiteX696" fmla="*/ 59142 w 7472601"/>
              <a:gd name="connsiteY696" fmla="*/ 2978488 h 6858000"/>
              <a:gd name="connsiteX697" fmla="*/ 0 w 7472601"/>
              <a:gd name="connsiteY697" fmla="*/ 3015334 h 6858000"/>
              <a:gd name="connsiteX698" fmla="*/ 0 w 7472601"/>
              <a:gd name="connsiteY698" fmla="*/ 2914286 h 6858000"/>
              <a:gd name="connsiteX699" fmla="*/ 36383 w 7472601"/>
              <a:gd name="connsiteY699" fmla="*/ 2901128 h 6858000"/>
              <a:gd name="connsiteX700" fmla="*/ 156329 w 7472601"/>
              <a:gd name="connsiteY700" fmla="*/ 2840533 h 6858000"/>
              <a:gd name="connsiteX701" fmla="*/ 358355 w 7472601"/>
              <a:gd name="connsiteY701" fmla="*/ 2620471 h 6858000"/>
              <a:gd name="connsiteX702" fmla="*/ 510577 w 7472601"/>
              <a:gd name="connsiteY702" fmla="*/ 2501244 h 6858000"/>
              <a:gd name="connsiteX703" fmla="*/ 211967 w 7472601"/>
              <a:gd name="connsiteY703" fmla="*/ 2479171 h 6858000"/>
              <a:gd name="connsiteX704" fmla="*/ 0 w 7472601"/>
              <a:gd name="connsiteY704" fmla="*/ 2476398 h 6858000"/>
              <a:gd name="connsiteX705" fmla="*/ 0 w 7472601"/>
              <a:gd name="connsiteY705" fmla="*/ 2389189 h 6858000"/>
              <a:gd name="connsiteX706" fmla="*/ 103062 w 7472601"/>
              <a:gd name="connsiteY706" fmla="*/ 2389518 h 6858000"/>
              <a:gd name="connsiteX707" fmla="*/ 510734 w 7472601"/>
              <a:gd name="connsiteY707" fmla="*/ 2416201 h 6858000"/>
              <a:gd name="connsiteX708" fmla="*/ 279257 w 7472601"/>
              <a:gd name="connsiteY708" fmla="*/ 2092102 h 6858000"/>
              <a:gd name="connsiteX709" fmla="*/ 65265 w 7472601"/>
              <a:gd name="connsiteY709" fmla="*/ 2006049 h 6858000"/>
              <a:gd name="connsiteX710" fmla="*/ 0 w 7472601"/>
              <a:gd name="connsiteY710" fmla="*/ 1982532 h 6858000"/>
              <a:gd name="connsiteX711" fmla="*/ 0 w 7472601"/>
              <a:gd name="connsiteY711" fmla="*/ 1912789 h 6858000"/>
              <a:gd name="connsiteX712" fmla="*/ 97460 w 7472601"/>
              <a:gd name="connsiteY712" fmla="*/ 1953725 h 6858000"/>
              <a:gd name="connsiteX713" fmla="*/ 221272 w 7472601"/>
              <a:gd name="connsiteY713" fmla="*/ 1980766 h 6858000"/>
              <a:gd name="connsiteX714" fmla="*/ 116765 w 7472601"/>
              <a:gd name="connsiteY714" fmla="*/ 1911033 h 6858000"/>
              <a:gd name="connsiteX715" fmla="*/ 16405 w 7472601"/>
              <a:gd name="connsiteY715" fmla="*/ 1803412 h 6858000"/>
              <a:gd name="connsiteX716" fmla="*/ 0 w 7472601"/>
              <a:gd name="connsiteY716" fmla="*/ 1784777 h 6858000"/>
              <a:gd name="connsiteX717" fmla="*/ 0 w 7472601"/>
              <a:gd name="connsiteY717" fmla="*/ 1740082 h 6858000"/>
              <a:gd name="connsiteX718" fmla="*/ 39394 w 7472601"/>
              <a:gd name="connsiteY718" fmla="*/ 1784856 h 6858000"/>
              <a:gd name="connsiteX719" fmla="*/ 135813 w 7472601"/>
              <a:gd name="connsiteY719" fmla="*/ 1888838 h 6858000"/>
              <a:gd name="connsiteX720" fmla="*/ 242575 w 7472601"/>
              <a:gd name="connsiteY720" fmla="*/ 1958841 h 6858000"/>
              <a:gd name="connsiteX721" fmla="*/ 82197 w 7472601"/>
              <a:gd name="connsiteY721" fmla="*/ 1754826 h 6858000"/>
              <a:gd name="connsiteX722" fmla="*/ 0 w 7472601"/>
              <a:gd name="connsiteY722" fmla="*/ 1679650 h 6858000"/>
              <a:gd name="connsiteX723" fmla="*/ 0 w 7472601"/>
              <a:gd name="connsiteY723" fmla="*/ 1602463 h 6858000"/>
              <a:gd name="connsiteX724" fmla="*/ 84689 w 7472601"/>
              <a:gd name="connsiteY724" fmla="*/ 1677442 h 6858000"/>
              <a:gd name="connsiteX725" fmla="*/ 298437 w 7472601"/>
              <a:gd name="connsiteY725" fmla="*/ 1968019 h 6858000"/>
              <a:gd name="connsiteX726" fmla="*/ 227269 w 7472601"/>
              <a:gd name="connsiteY726" fmla="*/ 1114064 h 6858000"/>
              <a:gd name="connsiteX727" fmla="*/ 248003 w 7472601"/>
              <a:gd name="connsiteY727" fmla="*/ 1089613 h 6858000"/>
              <a:gd name="connsiteX728" fmla="*/ 427020 w 7472601"/>
              <a:gd name="connsiteY728" fmla="*/ 1619803 h 6858000"/>
              <a:gd name="connsiteX729" fmla="*/ 340345 w 7472601"/>
              <a:gd name="connsiteY729" fmla="*/ 2027739 h 6858000"/>
              <a:gd name="connsiteX730" fmla="*/ 360865 w 7472601"/>
              <a:gd name="connsiteY730" fmla="*/ 2044827 h 6858000"/>
              <a:gd name="connsiteX731" fmla="*/ 560414 w 7472601"/>
              <a:gd name="connsiteY731" fmla="*/ 2421457 h 6858000"/>
              <a:gd name="connsiteX732" fmla="*/ 1359703 w 7472601"/>
              <a:gd name="connsiteY732" fmla="*/ 2578554 h 6858000"/>
              <a:gd name="connsiteX733" fmla="*/ 1359422 w 7472601"/>
              <a:gd name="connsiteY733" fmla="*/ 2577994 h 6858000"/>
              <a:gd name="connsiteX734" fmla="*/ 828701 w 7472601"/>
              <a:gd name="connsiteY734" fmla="*/ 1839520 h 6858000"/>
              <a:gd name="connsiteX735" fmla="*/ 494427 w 7472601"/>
              <a:gd name="connsiteY735" fmla="*/ 1092333 h 6858000"/>
              <a:gd name="connsiteX736" fmla="*/ 506322 w 7472601"/>
              <a:gd name="connsiteY736" fmla="*/ 1020997 h 6858000"/>
              <a:gd name="connsiteX737" fmla="*/ 4570198 w 7472601"/>
              <a:gd name="connsiteY737" fmla="*/ 978081 h 6858000"/>
              <a:gd name="connsiteX738" fmla="*/ 4523691 w 7472601"/>
              <a:gd name="connsiteY738" fmla="*/ 1127776 h 6858000"/>
              <a:gd name="connsiteX739" fmla="*/ 4509875 w 7472601"/>
              <a:gd name="connsiteY739" fmla="*/ 1167552 h 6858000"/>
              <a:gd name="connsiteX740" fmla="*/ 4478168 w 7472601"/>
              <a:gd name="connsiteY740" fmla="*/ 1260735 h 6858000"/>
              <a:gd name="connsiteX741" fmla="*/ 4409309 w 7472601"/>
              <a:gd name="connsiteY741" fmla="*/ 1666996 h 6858000"/>
              <a:gd name="connsiteX742" fmla="*/ 4370031 w 7472601"/>
              <a:gd name="connsiteY742" fmla="*/ 1955666 h 6858000"/>
              <a:gd name="connsiteX743" fmla="*/ 4570198 w 7472601"/>
              <a:gd name="connsiteY743" fmla="*/ 978081 h 6858000"/>
              <a:gd name="connsiteX744" fmla="*/ 4557898 w 7472601"/>
              <a:gd name="connsiteY744" fmla="*/ 900011 h 6858000"/>
              <a:gd name="connsiteX745" fmla="*/ 4344840 w 7472601"/>
              <a:gd name="connsiteY745" fmla="*/ 1922038 h 6858000"/>
              <a:gd name="connsiteX746" fmla="*/ 4378710 w 7472601"/>
              <a:gd name="connsiteY746" fmla="*/ 1665516 h 6858000"/>
              <a:gd name="connsiteX747" fmla="*/ 4448798 w 7472601"/>
              <a:gd name="connsiteY747" fmla="*/ 1253024 h 6858000"/>
              <a:gd name="connsiteX748" fmla="*/ 4480315 w 7472601"/>
              <a:gd name="connsiteY748" fmla="*/ 1158454 h 6858000"/>
              <a:gd name="connsiteX749" fmla="*/ 4494133 w 7472601"/>
              <a:gd name="connsiteY749" fmla="*/ 1118676 h 6858000"/>
              <a:gd name="connsiteX750" fmla="*/ 4557898 w 7472601"/>
              <a:gd name="connsiteY750" fmla="*/ 900011 h 6858000"/>
              <a:gd name="connsiteX751" fmla="*/ 5870151 w 7472601"/>
              <a:gd name="connsiteY751" fmla="*/ 898890 h 6858000"/>
              <a:gd name="connsiteX752" fmla="*/ 5861335 w 7472601"/>
              <a:gd name="connsiteY752" fmla="*/ 899177 h 6858000"/>
              <a:gd name="connsiteX753" fmla="*/ 5843702 w 7472601"/>
              <a:gd name="connsiteY753" fmla="*/ 899748 h 6858000"/>
              <a:gd name="connsiteX754" fmla="*/ 5651107 w 7472601"/>
              <a:gd name="connsiteY754" fmla="*/ 920306 h 6858000"/>
              <a:gd name="connsiteX755" fmla="*/ 5459407 w 7472601"/>
              <a:gd name="connsiteY755" fmla="*/ 940975 h 6858000"/>
              <a:gd name="connsiteX756" fmla="*/ 5374846 w 7472601"/>
              <a:gd name="connsiteY756" fmla="*/ 941988 h 6858000"/>
              <a:gd name="connsiteX757" fmla="*/ 5256105 w 7472601"/>
              <a:gd name="connsiteY757" fmla="*/ 945632 h 6858000"/>
              <a:gd name="connsiteX758" fmla="*/ 5107071 w 7472601"/>
              <a:gd name="connsiteY758" fmla="*/ 969720 h 6858000"/>
              <a:gd name="connsiteX759" fmla="*/ 4998681 w 7472601"/>
              <a:gd name="connsiteY759" fmla="*/ 988771 h 6858000"/>
              <a:gd name="connsiteX760" fmla="*/ 5870151 w 7472601"/>
              <a:gd name="connsiteY760" fmla="*/ 898890 h 6858000"/>
              <a:gd name="connsiteX761" fmla="*/ 5504425 w 7472601"/>
              <a:gd name="connsiteY761" fmla="*/ 848067 h 6858000"/>
              <a:gd name="connsiteX762" fmla="*/ 4968849 w 7472601"/>
              <a:gd name="connsiteY762" fmla="*/ 962318 h 6858000"/>
              <a:gd name="connsiteX763" fmla="*/ 5104039 w 7472601"/>
              <a:gd name="connsiteY763" fmla="*/ 940634 h 6858000"/>
              <a:gd name="connsiteX764" fmla="*/ 5256311 w 7472601"/>
              <a:gd name="connsiteY764" fmla="*/ 916490 h 6858000"/>
              <a:gd name="connsiteX765" fmla="*/ 5377381 w 7472601"/>
              <a:gd name="connsiteY765" fmla="*/ 912671 h 6858000"/>
              <a:gd name="connsiteX766" fmla="*/ 5460148 w 7472601"/>
              <a:gd name="connsiteY766" fmla="*/ 911442 h 6858000"/>
              <a:gd name="connsiteX767" fmla="*/ 5648971 w 7472601"/>
              <a:gd name="connsiteY767" fmla="*/ 891331 h 6858000"/>
              <a:gd name="connsiteX768" fmla="*/ 5844807 w 7472601"/>
              <a:gd name="connsiteY768" fmla="*/ 870718 h 6858000"/>
              <a:gd name="connsiteX769" fmla="*/ 5862975 w 7472601"/>
              <a:gd name="connsiteY769" fmla="*/ 869756 h 6858000"/>
              <a:gd name="connsiteX770" fmla="*/ 5920887 w 7472601"/>
              <a:gd name="connsiteY770" fmla="*/ 865929 h 6858000"/>
              <a:gd name="connsiteX771" fmla="*/ 5504425 w 7472601"/>
              <a:gd name="connsiteY771" fmla="*/ 848067 h 6858000"/>
              <a:gd name="connsiteX772" fmla="*/ 3607114 w 7472601"/>
              <a:gd name="connsiteY772" fmla="*/ 467441 h 6858000"/>
              <a:gd name="connsiteX773" fmla="*/ 3296242 w 7472601"/>
              <a:gd name="connsiteY773" fmla="*/ 807991 h 6858000"/>
              <a:gd name="connsiteX774" fmla="*/ 3174674 w 7472601"/>
              <a:gd name="connsiteY774" fmla="*/ 919759 h 6858000"/>
              <a:gd name="connsiteX775" fmla="*/ 3042978 w 7472601"/>
              <a:gd name="connsiteY775" fmla="*/ 1054894 h 6858000"/>
              <a:gd name="connsiteX776" fmla="*/ 2968914 w 7472601"/>
              <a:gd name="connsiteY776" fmla="*/ 1133756 h 6858000"/>
              <a:gd name="connsiteX777" fmla="*/ 3103823 w 7472601"/>
              <a:gd name="connsiteY777" fmla="*/ 1026814 h 6858000"/>
              <a:gd name="connsiteX778" fmla="*/ 3607114 w 7472601"/>
              <a:gd name="connsiteY778" fmla="*/ 467441 h 6858000"/>
              <a:gd name="connsiteX779" fmla="*/ 3744487 w 7472601"/>
              <a:gd name="connsiteY779" fmla="*/ 383136 h 6858000"/>
              <a:gd name="connsiteX780" fmla="*/ 3970213 w 7472601"/>
              <a:gd name="connsiteY780" fmla="*/ 995559 h 6858000"/>
              <a:gd name="connsiteX781" fmla="*/ 3744487 w 7472601"/>
              <a:gd name="connsiteY781" fmla="*/ 383136 h 6858000"/>
              <a:gd name="connsiteX782" fmla="*/ 3624562 w 7472601"/>
              <a:gd name="connsiteY782" fmla="*/ 367041 h 6858000"/>
              <a:gd name="connsiteX783" fmla="*/ 3489712 w 7472601"/>
              <a:gd name="connsiteY783" fmla="*/ 485386 h 6858000"/>
              <a:gd name="connsiteX784" fmla="*/ 3182994 w 7472601"/>
              <a:gd name="connsiteY784" fmla="*/ 828265 h 6858000"/>
              <a:gd name="connsiteX785" fmla="*/ 2892114 w 7472601"/>
              <a:gd name="connsiteY785" fmla="*/ 1172635 h 6858000"/>
              <a:gd name="connsiteX786" fmla="*/ 3021459 w 7472601"/>
              <a:gd name="connsiteY786" fmla="*/ 1035385 h 6858000"/>
              <a:gd name="connsiteX787" fmla="*/ 3153873 w 7472601"/>
              <a:gd name="connsiteY787" fmla="*/ 898971 h 6858000"/>
              <a:gd name="connsiteX788" fmla="*/ 3276511 w 7472601"/>
              <a:gd name="connsiteY788" fmla="*/ 786423 h 6858000"/>
              <a:gd name="connsiteX789" fmla="*/ 3584154 w 7472601"/>
              <a:gd name="connsiteY789" fmla="*/ 448218 h 6858000"/>
              <a:gd name="connsiteX790" fmla="*/ 3624562 w 7472601"/>
              <a:gd name="connsiteY790" fmla="*/ 367041 h 6858000"/>
              <a:gd name="connsiteX791" fmla="*/ 3766672 w 7472601"/>
              <a:gd name="connsiteY791" fmla="*/ 359429 h 6858000"/>
              <a:gd name="connsiteX792" fmla="*/ 3996338 w 7472601"/>
              <a:gd name="connsiteY792" fmla="*/ 968237 h 6858000"/>
              <a:gd name="connsiteX793" fmla="*/ 3766672 w 7472601"/>
              <a:gd name="connsiteY793" fmla="*/ 359429 h 6858000"/>
              <a:gd name="connsiteX794" fmla="*/ 5805386 w 7472601"/>
              <a:gd name="connsiteY794" fmla="*/ 239240 h 6858000"/>
              <a:gd name="connsiteX795" fmla="*/ 5736947 w 7472601"/>
              <a:gd name="connsiteY795" fmla="*/ 261367 h 6858000"/>
              <a:gd name="connsiteX796" fmla="*/ 5427012 w 7472601"/>
              <a:gd name="connsiteY796" fmla="*/ 311272 h 6858000"/>
              <a:gd name="connsiteX797" fmla="*/ 5147818 w 7472601"/>
              <a:gd name="connsiteY797" fmla="*/ 322112 h 6858000"/>
              <a:gd name="connsiteX798" fmla="*/ 5060854 w 7472601"/>
              <a:gd name="connsiteY798" fmla="*/ 311882 h 6858000"/>
              <a:gd name="connsiteX799" fmla="*/ 4945989 w 7472601"/>
              <a:gd name="connsiteY799" fmla="*/ 300516 h 6858000"/>
              <a:gd name="connsiteX800" fmla="*/ 5410479 w 7472601"/>
              <a:gd name="connsiteY800" fmla="*/ 348434 h 6858000"/>
              <a:gd name="connsiteX801" fmla="*/ 5805386 w 7472601"/>
              <a:gd name="connsiteY801" fmla="*/ 239240 h 6858000"/>
              <a:gd name="connsiteX802" fmla="*/ 5905192 w 7472601"/>
              <a:gd name="connsiteY802" fmla="*/ 163079 h 6858000"/>
              <a:gd name="connsiteX803" fmla="*/ 5865655 w 7472601"/>
              <a:gd name="connsiteY803" fmla="*/ 171901 h 6858000"/>
              <a:gd name="connsiteX804" fmla="*/ 5259740 w 7472601"/>
              <a:gd name="connsiteY804" fmla="*/ 257013 h 6858000"/>
              <a:gd name="connsiteX805" fmla="*/ 5208466 w 7472601"/>
              <a:gd name="connsiteY805" fmla="*/ 257550 h 6858000"/>
              <a:gd name="connsiteX806" fmla="*/ 4980204 w 7472601"/>
              <a:gd name="connsiteY806" fmla="*/ 271903 h 6858000"/>
              <a:gd name="connsiteX807" fmla="*/ 5068068 w 7472601"/>
              <a:gd name="connsiteY807" fmla="*/ 282244 h 6858000"/>
              <a:gd name="connsiteX808" fmla="*/ 5153231 w 7472601"/>
              <a:gd name="connsiteY808" fmla="*/ 292240 h 6858000"/>
              <a:gd name="connsiteX809" fmla="*/ 5426491 w 7472601"/>
              <a:gd name="connsiteY809" fmla="*/ 281128 h 6858000"/>
              <a:gd name="connsiteX810" fmla="*/ 5731212 w 7472601"/>
              <a:gd name="connsiteY810" fmla="*/ 231951 h 6858000"/>
              <a:gd name="connsiteX811" fmla="*/ 5905192 w 7472601"/>
              <a:gd name="connsiteY811" fmla="*/ 163079 h 6858000"/>
              <a:gd name="connsiteX812" fmla="*/ 5944437 w 7472601"/>
              <a:gd name="connsiteY812" fmla="*/ 113829 h 6858000"/>
              <a:gd name="connsiteX813" fmla="*/ 5825032 w 7472601"/>
              <a:gd name="connsiteY813" fmla="*/ 146405 h 6858000"/>
              <a:gd name="connsiteX814" fmla="*/ 4955599 w 7472601"/>
              <a:gd name="connsiteY814" fmla="*/ 247008 h 6858000"/>
              <a:gd name="connsiteX815" fmla="*/ 5210104 w 7472601"/>
              <a:gd name="connsiteY815" fmla="*/ 228123 h 6858000"/>
              <a:gd name="connsiteX816" fmla="*/ 5261015 w 7472601"/>
              <a:gd name="connsiteY816" fmla="*/ 227087 h 6858000"/>
              <a:gd name="connsiteX817" fmla="*/ 5861181 w 7472601"/>
              <a:gd name="connsiteY817" fmla="*/ 143093 h 6858000"/>
              <a:gd name="connsiteX818" fmla="*/ 5961252 w 7472601"/>
              <a:gd name="connsiteY818" fmla="*/ 114820 h 6858000"/>
              <a:gd name="connsiteX819" fmla="*/ 5944437 w 7472601"/>
              <a:gd name="connsiteY819" fmla="*/ 113829 h 6858000"/>
              <a:gd name="connsiteX820" fmla="*/ 3882765 w 7472601"/>
              <a:gd name="connsiteY820" fmla="*/ 0 h 6858000"/>
              <a:gd name="connsiteX821" fmla="*/ 3995099 w 7472601"/>
              <a:gd name="connsiteY821" fmla="*/ 0 h 6858000"/>
              <a:gd name="connsiteX822" fmla="*/ 4163818 w 7472601"/>
              <a:gd name="connsiteY822" fmla="*/ 234104 h 6858000"/>
              <a:gd name="connsiteX823" fmla="*/ 4172099 w 7472601"/>
              <a:gd name="connsiteY823" fmla="*/ 234207 h 6858000"/>
              <a:gd name="connsiteX824" fmla="*/ 4784282 w 7472601"/>
              <a:gd name="connsiteY824" fmla="*/ 276561 h 6858000"/>
              <a:gd name="connsiteX825" fmla="*/ 4801687 w 7472601"/>
              <a:gd name="connsiteY825" fmla="*/ 267764 h 6858000"/>
              <a:gd name="connsiteX826" fmla="*/ 6082788 w 7472601"/>
              <a:gd name="connsiteY826" fmla="*/ 64119 h 6858000"/>
              <a:gd name="connsiteX827" fmla="*/ 6099442 w 7472601"/>
              <a:gd name="connsiteY827" fmla="*/ 82568 h 6858000"/>
              <a:gd name="connsiteX828" fmla="*/ 4804137 w 7472601"/>
              <a:gd name="connsiteY828" fmla="*/ 320931 h 6858000"/>
              <a:gd name="connsiteX829" fmla="*/ 4227047 w 7472601"/>
              <a:gd name="connsiteY829" fmla="*/ 313415 h 6858000"/>
              <a:gd name="connsiteX830" fmla="*/ 4346041 w 7472601"/>
              <a:gd name="connsiteY830" fmla="*/ 456086 h 6858000"/>
              <a:gd name="connsiteX831" fmla="*/ 4870967 w 7472601"/>
              <a:gd name="connsiteY831" fmla="*/ 963061 h 6858000"/>
              <a:gd name="connsiteX832" fmla="*/ 4889647 w 7472601"/>
              <a:gd name="connsiteY832" fmla="*/ 957147 h 6858000"/>
              <a:gd name="connsiteX833" fmla="*/ 5422504 w 7472601"/>
              <a:gd name="connsiteY833" fmla="*/ 805191 h 6858000"/>
              <a:gd name="connsiteX834" fmla="*/ 6087656 w 7472601"/>
              <a:gd name="connsiteY834" fmla="*/ 826703 h 6858000"/>
              <a:gd name="connsiteX835" fmla="*/ 6058717 w 7472601"/>
              <a:gd name="connsiteY835" fmla="*/ 865992 h 6858000"/>
              <a:gd name="connsiteX836" fmla="*/ 4974153 w 7472601"/>
              <a:gd name="connsiteY836" fmla="*/ 1045456 h 6858000"/>
              <a:gd name="connsiteX837" fmla="*/ 5627835 w 7472601"/>
              <a:gd name="connsiteY837" fmla="*/ 1472077 h 6858000"/>
              <a:gd name="connsiteX838" fmla="*/ 5629817 w 7472601"/>
              <a:gd name="connsiteY838" fmla="*/ 1471412 h 6858000"/>
              <a:gd name="connsiteX839" fmla="*/ 5634124 w 7472601"/>
              <a:gd name="connsiteY839" fmla="*/ 1470572 h 6858000"/>
              <a:gd name="connsiteX840" fmla="*/ 5755832 w 7472601"/>
              <a:gd name="connsiteY840" fmla="*/ 1383886 h 6858000"/>
              <a:gd name="connsiteX841" fmla="*/ 6014186 w 7472601"/>
              <a:gd name="connsiteY841" fmla="*/ 1279799 h 6858000"/>
              <a:gd name="connsiteX842" fmla="*/ 6901619 w 7472601"/>
              <a:gd name="connsiteY842" fmla="*/ 1047874 h 6858000"/>
              <a:gd name="connsiteX843" fmla="*/ 6931566 w 7472601"/>
              <a:gd name="connsiteY843" fmla="*/ 1062034 h 6858000"/>
              <a:gd name="connsiteX844" fmla="*/ 5790982 w 7472601"/>
              <a:gd name="connsiteY844" fmla="*/ 1561380 h 6858000"/>
              <a:gd name="connsiteX845" fmla="*/ 6188971 w 7472601"/>
              <a:gd name="connsiteY845" fmla="*/ 1755168 h 6858000"/>
              <a:gd name="connsiteX846" fmla="*/ 6202446 w 7472601"/>
              <a:gd name="connsiteY846" fmla="*/ 1752268 h 6858000"/>
              <a:gd name="connsiteX847" fmla="*/ 7179560 w 7472601"/>
              <a:gd name="connsiteY847" fmla="*/ 1467551 h 6858000"/>
              <a:gd name="connsiteX848" fmla="*/ 7158730 w 7472601"/>
              <a:gd name="connsiteY848" fmla="*/ 1507835 h 6858000"/>
              <a:gd name="connsiteX849" fmla="*/ 6326959 w 7472601"/>
              <a:gd name="connsiteY849" fmla="*/ 1817686 h 6858000"/>
              <a:gd name="connsiteX850" fmla="*/ 6537433 w 7472601"/>
              <a:gd name="connsiteY850" fmla="*/ 1907790 h 6858000"/>
              <a:gd name="connsiteX851" fmla="*/ 6550221 w 7472601"/>
              <a:gd name="connsiteY851" fmla="*/ 1910729 h 6858000"/>
              <a:gd name="connsiteX852" fmla="*/ 6964438 w 7472601"/>
              <a:gd name="connsiteY852" fmla="*/ 2209505 h 6858000"/>
              <a:gd name="connsiteX853" fmla="*/ 7367862 w 7472601"/>
              <a:gd name="connsiteY853" fmla="*/ 2806833 h 6858000"/>
              <a:gd name="connsiteX854" fmla="*/ 7364329 w 7472601"/>
              <a:gd name="connsiteY854" fmla="*/ 2826907 h 6858000"/>
              <a:gd name="connsiteX855" fmla="*/ 7290545 w 7472601"/>
              <a:gd name="connsiteY855" fmla="*/ 2850663 h 6858000"/>
              <a:gd name="connsiteX856" fmla="*/ 6472036 w 7472601"/>
              <a:gd name="connsiteY856" fmla="*/ 1959003 h 6858000"/>
              <a:gd name="connsiteX857" fmla="*/ 5792897 w 7472601"/>
              <a:gd name="connsiteY857" fmla="*/ 1647747 h 6858000"/>
              <a:gd name="connsiteX858" fmla="*/ 5842751 w 7472601"/>
              <a:gd name="connsiteY858" fmla="*/ 1816112 h 6858000"/>
              <a:gd name="connsiteX859" fmla="*/ 5847424 w 7472601"/>
              <a:gd name="connsiteY859" fmla="*/ 1815776 h 6858000"/>
              <a:gd name="connsiteX860" fmla="*/ 6399821 w 7472601"/>
              <a:gd name="connsiteY860" fmla="*/ 2344799 h 6858000"/>
              <a:gd name="connsiteX861" fmla="*/ 6323232 w 7472601"/>
              <a:gd name="connsiteY861" fmla="*/ 2389634 h 6858000"/>
              <a:gd name="connsiteX862" fmla="*/ 5942958 w 7472601"/>
              <a:gd name="connsiteY862" fmla="*/ 2077708 h 6858000"/>
              <a:gd name="connsiteX863" fmla="*/ 5921559 w 7472601"/>
              <a:gd name="connsiteY863" fmla="*/ 2378596 h 6858000"/>
              <a:gd name="connsiteX864" fmla="*/ 5817651 w 7472601"/>
              <a:gd name="connsiteY864" fmla="*/ 3023919 h 6858000"/>
              <a:gd name="connsiteX865" fmla="*/ 5729634 w 7472601"/>
              <a:gd name="connsiteY865" fmla="*/ 3051849 h 6858000"/>
              <a:gd name="connsiteX866" fmla="*/ 5611018 w 7472601"/>
              <a:gd name="connsiteY866" fmla="*/ 2316769 h 6858000"/>
              <a:gd name="connsiteX867" fmla="*/ 5687608 w 7472601"/>
              <a:gd name="connsiteY867" fmla="*/ 2039972 h 6858000"/>
              <a:gd name="connsiteX868" fmla="*/ 5657554 w 7472601"/>
              <a:gd name="connsiteY868" fmla="*/ 1576445 h 6858000"/>
              <a:gd name="connsiteX869" fmla="*/ 5150475 w 7472601"/>
              <a:gd name="connsiteY869" fmla="*/ 1274012 h 6858000"/>
              <a:gd name="connsiteX870" fmla="*/ 5349142 w 7472601"/>
              <a:gd name="connsiteY870" fmla="*/ 2204405 h 6858000"/>
              <a:gd name="connsiteX871" fmla="*/ 5262214 w 7472601"/>
              <a:gd name="connsiteY871" fmla="*/ 2233836 h 6858000"/>
              <a:gd name="connsiteX872" fmla="*/ 4981539 w 7472601"/>
              <a:gd name="connsiteY872" fmla="*/ 1542201 h 6858000"/>
              <a:gd name="connsiteX873" fmla="*/ 4958461 w 7472601"/>
              <a:gd name="connsiteY873" fmla="*/ 1136957 h 6858000"/>
              <a:gd name="connsiteX874" fmla="*/ 4655015 w 7472601"/>
              <a:gd name="connsiteY874" fmla="*/ 891426 h 6858000"/>
              <a:gd name="connsiteX875" fmla="*/ 4348002 w 7472601"/>
              <a:gd name="connsiteY875" fmla="*/ 2205895 h 6858000"/>
              <a:gd name="connsiteX876" fmla="*/ 4262250 w 7472601"/>
              <a:gd name="connsiteY876" fmla="*/ 2219972 h 6858000"/>
              <a:gd name="connsiteX877" fmla="*/ 4550611 w 7472601"/>
              <a:gd name="connsiteY877" fmla="*/ 817540 h 6858000"/>
              <a:gd name="connsiteX878" fmla="*/ 4564418 w 7472601"/>
              <a:gd name="connsiteY878" fmla="*/ 808293 h 6858000"/>
              <a:gd name="connsiteX879" fmla="*/ 4266388 w 7472601"/>
              <a:gd name="connsiteY879" fmla="*/ 500083 h 6858000"/>
              <a:gd name="connsiteX880" fmla="*/ 4032842 w 7472601"/>
              <a:gd name="connsiteY880" fmla="*/ 211809 h 6858000"/>
              <a:gd name="connsiteX881" fmla="*/ 3882765 w 7472601"/>
              <a:gd name="connsiteY881" fmla="*/ 0 h 6858000"/>
              <a:gd name="connsiteX882" fmla="*/ 3721337 w 7472601"/>
              <a:gd name="connsiteY882" fmla="*/ 0 h 6858000"/>
              <a:gd name="connsiteX883" fmla="*/ 3797544 w 7472601"/>
              <a:gd name="connsiteY883" fmla="*/ 0 h 6858000"/>
              <a:gd name="connsiteX884" fmla="*/ 3775734 w 7472601"/>
              <a:gd name="connsiteY884" fmla="*/ 95131 h 6858000"/>
              <a:gd name="connsiteX885" fmla="*/ 3724807 w 7472601"/>
              <a:gd name="connsiteY885" fmla="*/ 272257 h 6858000"/>
              <a:gd name="connsiteX886" fmla="*/ 3726844 w 7472601"/>
              <a:gd name="connsiteY886" fmla="*/ 282988 h 6858000"/>
              <a:gd name="connsiteX887" fmla="*/ 3742664 w 7472601"/>
              <a:gd name="connsiteY887" fmla="*/ 279918 h 6858000"/>
              <a:gd name="connsiteX888" fmla="*/ 4103910 w 7472601"/>
              <a:gd name="connsiteY888" fmla="*/ 1161917 h 6858000"/>
              <a:gd name="connsiteX889" fmla="*/ 4020269 w 7472601"/>
              <a:gd name="connsiteY889" fmla="*/ 1200406 h 6858000"/>
              <a:gd name="connsiteX890" fmla="*/ 3674882 w 7472601"/>
              <a:gd name="connsiteY890" fmla="*/ 488524 h 6858000"/>
              <a:gd name="connsiteX891" fmla="*/ 3132682 w 7472601"/>
              <a:gd name="connsiteY891" fmla="*/ 1072284 h 6858000"/>
              <a:gd name="connsiteX892" fmla="*/ 2716346 w 7472601"/>
              <a:gd name="connsiteY892" fmla="*/ 1276376 h 6858000"/>
              <a:gd name="connsiteX893" fmla="*/ 2716772 w 7472601"/>
              <a:gd name="connsiteY893" fmla="*/ 1255462 h 6858000"/>
              <a:gd name="connsiteX894" fmla="*/ 3471096 w 7472601"/>
              <a:gd name="connsiteY894" fmla="*/ 437072 h 6858000"/>
              <a:gd name="connsiteX895" fmla="*/ 3639057 w 7472601"/>
              <a:gd name="connsiteY895" fmla="*/ 286334 h 6858000"/>
              <a:gd name="connsiteX896" fmla="*/ 3640309 w 7472601"/>
              <a:gd name="connsiteY896" fmla="*/ 284664 h 6858000"/>
              <a:gd name="connsiteX897" fmla="*/ 3646022 w 7472601"/>
              <a:gd name="connsiteY897" fmla="*/ 276711 h 6858000"/>
              <a:gd name="connsiteX898" fmla="*/ 3707943 w 7472601"/>
              <a:gd name="connsiteY898" fmla="*/ 65958 h 6858000"/>
              <a:gd name="connsiteX899" fmla="*/ 3721337 w 7472601"/>
              <a:gd name="connsiteY899" fmla="*/ 0 h 6858000"/>
              <a:gd name="connsiteX900" fmla="*/ 2867960 w 7472601"/>
              <a:gd name="connsiteY900" fmla="*/ 0 h 6858000"/>
              <a:gd name="connsiteX901" fmla="*/ 2926351 w 7472601"/>
              <a:gd name="connsiteY901" fmla="*/ 0 h 6858000"/>
              <a:gd name="connsiteX902" fmla="*/ 2902823 w 7472601"/>
              <a:gd name="connsiteY902" fmla="*/ 262929 h 6858000"/>
              <a:gd name="connsiteX903" fmla="*/ 2940663 w 7472601"/>
              <a:gd name="connsiteY903" fmla="*/ 140884 h 6858000"/>
              <a:gd name="connsiteX904" fmla="*/ 2947039 w 7472601"/>
              <a:gd name="connsiteY904" fmla="*/ 122524 h 6858000"/>
              <a:gd name="connsiteX905" fmla="*/ 2984316 w 7472601"/>
              <a:gd name="connsiteY905" fmla="*/ 0 h 6858000"/>
              <a:gd name="connsiteX906" fmla="*/ 3016114 w 7472601"/>
              <a:gd name="connsiteY906" fmla="*/ 0 h 6858000"/>
              <a:gd name="connsiteX907" fmla="*/ 2979949 w 7472601"/>
              <a:gd name="connsiteY907" fmla="*/ 119274 h 6858000"/>
              <a:gd name="connsiteX908" fmla="*/ 3023879 w 7472601"/>
              <a:gd name="connsiteY908" fmla="*/ 0 h 6858000"/>
              <a:gd name="connsiteX909" fmla="*/ 3105400 w 7472601"/>
              <a:gd name="connsiteY909" fmla="*/ 0 h 6858000"/>
              <a:gd name="connsiteX910" fmla="*/ 3094669 w 7472601"/>
              <a:gd name="connsiteY910" fmla="*/ 30308 h 6858000"/>
              <a:gd name="connsiteX911" fmla="*/ 2901945 w 7472601"/>
              <a:gd name="connsiteY911" fmla="*/ 466538 h 6858000"/>
              <a:gd name="connsiteX912" fmla="*/ 2815209 w 7472601"/>
              <a:gd name="connsiteY912" fmla="*/ 497361 h 6858000"/>
              <a:gd name="connsiteX913" fmla="*/ 2844845 w 7472601"/>
              <a:gd name="connsiteY913" fmla="*/ 127638 h 6858000"/>
              <a:gd name="connsiteX914" fmla="*/ 2867960 w 7472601"/>
              <a:gd name="connsiteY914" fmla="*/ 0 h 6858000"/>
              <a:gd name="connsiteX915" fmla="*/ 1057230 w 7472601"/>
              <a:gd name="connsiteY915" fmla="*/ 0 h 6858000"/>
              <a:gd name="connsiteX916" fmla="*/ 1111003 w 7472601"/>
              <a:gd name="connsiteY916" fmla="*/ 0 h 6858000"/>
              <a:gd name="connsiteX917" fmla="*/ 1125553 w 7472601"/>
              <a:gd name="connsiteY917" fmla="*/ 52588 h 6858000"/>
              <a:gd name="connsiteX918" fmla="*/ 1304276 w 7472601"/>
              <a:gd name="connsiteY918" fmla="*/ 476275 h 6858000"/>
              <a:gd name="connsiteX919" fmla="*/ 1492066 w 7472601"/>
              <a:gd name="connsiteY919" fmla="*/ 886333 h 6858000"/>
              <a:gd name="connsiteX920" fmla="*/ 1423698 w 7472601"/>
              <a:gd name="connsiteY920" fmla="*/ 710817 h 6858000"/>
              <a:gd name="connsiteX921" fmla="*/ 1357609 w 7472601"/>
              <a:gd name="connsiteY921" fmla="*/ 532892 h 6858000"/>
              <a:gd name="connsiteX922" fmla="*/ 1309550 w 7472601"/>
              <a:gd name="connsiteY922" fmla="*/ 374031 h 6858000"/>
              <a:gd name="connsiteX923" fmla="*/ 1193673 w 7472601"/>
              <a:gd name="connsiteY923" fmla="*/ 49533 h 6858000"/>
              <a:gd name="connsiteX924" fmla="*/ 1164391 w 7472601"/>
              <a:gd name="connsiteY924" fmla="*/ 0 h 6858000"/>
              <a:gd name="connsiteX925" fmla="*/ 1200666 w 7472601"/>
              <a:gd name="connsiteY925" fmla="*/ 0 h 6858000"/>
              <a:gd name="connsiteX926" fmla="*/ 1223408 w 7472601"/>
              <a:gd name="connsiteY926" fmla="*/ 38996 h 6858000"/>
              <a:gd name="connsiteX927" fmla="*/ 1339635 w 7472601"/>
              <a:gd name="connsiteY927" fmla="*/ 365517 h 6858000"/>
              <a:gd name="connsiteX928" fmla="*/ 1387469 w 7472601"/>
              <a:gd name="connsiteY928" fmla="*/ 523079 h 6858000"/>
              <a:gd name="connsiteX929" fmla="*/ 1452685 w 7472601"/>
              <a:gd name="connsiteY929" fmla="*/ 699806 h 6858000"/>
              <a:gd name="connsiteX930" fmla="*/ 1492092 w 7472601"/>
              <a:gd name="connsiteY930" fmla="*/ 800424 h 6858000"/>
              <a:gd name="connsiteX931" fmla="*/ 1455302 w 7472601"/>
              <a:gd name="connsiteY931" fmla="*/ 632913 h 6858000"/>
              <a:gd name="connsiteX932" fmla="*/ 1222336 w 7472601"/>
              <a:gd name="connsiteY932" fmla="*/ 9480 h 6858000"/>
              <a:gd name="connsiteX933" fmla="*/ 1214634 w 7472601"/>
              <a:gd name="connsiteY933" fmla="*/ 0 h 6858000"/>
              <a:gd name="connsiteX934" fmla="*/ 1289827 w 7472601"/>
              <a:gd name="connsiteY934" fmla="*/ 0 h 6858000"/>
              <a:gd name="connsiteX935" fmla="*/ 1321076 w 7472601"/>
              <a:gd name="connsiteY935" fmla="*/ 59722 h 6858000"/>
              <a:gd name="connsiteX936" fmla="*/ 1512579 w 7472601"/>
              <a:gd name="connsiteY936" fmla="*/ 626441 h 6858000"/>
              <a:gd name="connsiteX937" fmla="*/ 1506076 w 7472601"/>
              <a:gd name="connsiteY937" fmla="*/ 1089289 h 6858000"/>
              <a:gd name="connsiteX938" fmla="*/ 1486346 w 7472601"/>
              <a:gd name="connsiteY938" fmla="*/ 1079919 h 6858000"/>
              <a:gd name="connsiteX939" fmla="*/ 1070511 w 7472601"/>
              <a:gd name="connsiteY939" fmla="*/ 48609 h 6858000"/>
              <a:gd name="connsiteX940" fmla="*/ 1057230 w 7472601"/>
              <a:gd name="connsiteY940" fmla="*/ 0 h 6858000"/>
              <a:gd name="connsiteX941" fmla="*/ 43151 w 7472601"/>
              <a:gd name="connsiteY941" fmla="*/ 0 h 6858000"/>
              <a:gd name="connsiteX942" fmla="*/ 95283 w 7472601"/>
              <a:gd name="connsiteY942" fmla="*/ 0 h 6858000"/>
              <a:gd name="connsiteX943" fmla="*/ 300708 w 7472601"/>
              <a:gd name="connsiteY943" fmla="*/ 154571 h 6858000"/>
              <a:gd name="connsiteX944" fmla="*/ 530414 w 7472601"/>
              <a:gd name="connsiteY944" fmla="*/ 354673 h 6858000"/>
              <a:gd name="connsiteX945" fmla="*/ 333785 w 7472601"/>
              <a:gd name="connsiteY945" fmla="*/ 161564 h 6858000"/>
              <a:gd name="connsiteX946" fmla="*/ 147005 w 7472601"/>
              <a:gd name="connsiteY946" fmla="*/ 0 h 6858000"/>
              <a:gd name="connsiteX947" fmla="*/ 272509 w 7472601"/>
              <a:gd name="connsiteY947" fmla="*/ 0 h 6858000"/>
              <a:gd name="connsiteX948" fmla="*/ 326276 w 7472601"/>
              <a:gd name="connsiteY948" fmla="*/ 45847 h 6858000"/>
              <a:gd name="connsiteX949" fmla="*/ 823759 w 7472601"/>
              <a:gd name="connsiteY949" fmla="*/ 574145 h 6858000"/>
              <a:gd name="connsiteX950" fmla="*/ 811254 w 7472601"/>
              <a:gd name="connsiteY950" fmla="*/ 665546 h 6858000"/>
              <a:gd name="connsiteX951" fmla="*/ 154042 w 7472601"/>
              <a:gd name="connsiteY951" fmla="*/ 261522 h 6858000"/>
              <a:gd name="connsiteX952" fmla="*/ 13550 w 7472601"/>
              <a:gd name="connsiteY952" fmla="*/ 158423 h 6858000"/>
              <a:gd name="connsiteX953" fmla="*/ 0 w 7472601"/>
              <a:gd name="connsiteY953" fmla="*/ 146618 h 6858000"/>
              <a:gd name="connsiteX954" fmla="*/ 0 w 7472601"/>
              <a:gd name="connsiteY954" fmla="*/ 59161 h 6858000"/>
              <a:gd name="connsiteX955" fmla="*/ 45427 w 7472601"/>
              <a:gd name="connsiteY955" fmla="*/ 101078 h 6858000"/>
              <a:gd name="connsiteX956" fmla="*/ 630103 w 7472601"/>
              <a:gd name="connsiteY956" fmla="*/ 485885 h 6858000"/>
              <a:gd name="connsiteX957" fmla="*/ 532040 w 7472601"/>
              <a:gd name="connsiteY957" fmla="*/ 399359 h 6858000"/>
              <a:gd name="connsiteX958" fmla="*/ 517618 w 7472601"/>
              <a:gd name="connsiteY958" fmla="*/ 385726 h 6858000"/>
              <a:gd name="connsiteX959" fmla="*/ 285074 w 7472601"/>
              <a:gd name="connsiteY959" fmla="*/ 182755 h 6858000"/>
              <a:gd name="connsiteX960" fmla="*/ 43151 w 7472601"/>
              <a:gd name="connsiteY960" fmla="*/ 0 h 6858000"/>
              <a:gd name="connsiteX0" fmla="*/ 369702 w 7472601"/>
              <a:gd name="connsiteY0" fmla="*/ 6712169 h 6858000"/>
              <a:gd name="connsiteX1" fmla="*/ 366575 w 7472601"/>
              <a:gd name="connsiteY1" fmla="*/ 6715556 h 6858000"/>
              <a:gd name="connsiteX2" fmla="*/ 371637 w 7472601"/>
              <a:gd name="connsiteY2" fmla="*/ 6713954 h 6858000"/>
              <a:gd name="connsiteX3" fmla="*/ 369702 w 7472601"/>
              <a:gd name="connsiteY3" fmla="*/ 6712169 h 6858000"/>
              <a:gd name="connsiteX4" fmla="*/ 7088673 w 7472601"/>
              <a:gd name="connsiteY4" fmla="*/ 6610396 h 6858000"/>
              <a:gd name="connsiteX5" fmla="*/ 7440138 w 7472601"/>
              <a:gd name="connsiteY5" fmla="*/ 6622648 h 6858000"/>
              <a:gd name="connsiteX6" fmla="*/ 7467600 w 7472601"/>
              <a:gd name="connsiteY6" fmla="*/ 6628217 h 6858000"/>
              <a:gd name="connsiteX7" fmla="*/ 7467600 w 7472601"/>
              <a:gd name="connsiteY7" fmla="*/ 6668575 h 6858000"/>
              <a:gd name="connsiteX8" fmla="*/ 7392322 w 7472601"/>
              <a:gd name="connsiteY8" fmla="*/ 6658238 h 6858000"/>
              <a:gd name="connsiteX9" fmla="*/ 7467600 w 7472601"/>
              <a:gd name="connsiteY9" fmla="*/ 6683873 h 6858000"/>
              <a:gd name="connsiteX10" fmla="*/ 7467600 w 7472601"/>
              <a:gd name="connsiteY10" fmla="*/ 6714215 h 6858000"/>
              <a:gd name="connsiteX11" fmla="*/ 7447383 w 7472601"/>
              <a:gd name="connsiteY11" fmla="*/ 6707202 h 6858000"/>
              <a:gd name="connsiteX12" fmla="*/ 7289862 w 7472601"/>
              <a:gd name="connsiteY12" fmla="*/ 6659827 h 6858000"/>
              <a:gd name="connsiteX13" fmla="*/ 7434024 w 7472601"/>
              <a:gd name="connsiteY13" fmla="*/ 6722130 h 6858000"/>
              <a:gd name="connsiteX14" fmla="*/ 7467600 w 7472601"/>
              <a:gd name="connsiteY14" fmla="*/ 6736157 h 6858000"/>
              <a:gd name="connsiteX15" fmla="*/ 7467600 w 7472601"/>
              <a:gd name="connsiteY15" fmla="*/ 6767913 h 6858000"/>
              <a:gd name="connsiteX16" fmla="*/ 7392158 w 7472601"/>
              <a:gd name="connsiteY16" fmla="*/ 6771365 h 6858000"/>
              <a:gd name="connsiteX17" fmla="*/ 7467600 w 7472601"/>
              <a:gd name="connsiteY17" fmla="*/ 6805948 h 6858000"/>
              <a:gd name="connsiteX18" fmla="*/ 7467600 w 7472601"/>
              <a:gd name="connsiteY18" fmla="*/ 6831490 h 6858000"/>
              <a:gd name="connsiteX19" fmla="*/ 7410696 w 7472601"/>
              <a:gd name="connsiteY19" fmla="*/ 6803861 h 6858000"/>
              <a:gd name="connsiteX20" fmla="*/ 7088673 w 7472601"/>
              <a:gd name="connsiteY20" fmla="*/ 6610396 h 6858000"/>
              <a:gd name="connsiteX21" fmla="*/ 1019354 w 7472601"/>
              <a:gd name="connsiteY21" fmla="*/ 6315006 h 6858000"/>
              <a:gd name="connsiteX22" fmla="*/ 441046 w 7472601"/>
              <a:gd name="connsiteY22" fmla="*/ 6691153 h 6858000"/>
              <a:gd name="connsiteX23" fmla="*/ 1019354 w 7472601"/>
              <a:gd name="connsiteY23" fmla="*/ 6315006 h 6858000"/>
              <a:gd name="connsiteX24" fmla="*/ 991680 w 7472601"/>
              <a:gd name="connsiteY24" fmla="*/ 6298413 h 6858000"/>
              <a:gd name="connsiteX25" fmla="*/ 409060 w 7472601"/>
              <a:gd name="connsiteY25" fmla="*/ 6671470 h 6858000"/>
              <a:gd name="connsiteX26" fmla="*/ 991680 w 7472601"/>
              <a:gd name="connsiteY26" fmla="*/ 6298413 h 6858000"/>
              <a:gd name="connsiteX27" fmla="*/ 103333 w 7472601"/>
              <a:gd name="connsiteY27" fmla="*/ 5699602 h 6858000"/>
              <a:gd name="connsiteX28" fmla="*/ 233938 w 7472601"/>
              <a:gd name="connsiteY28" fmla="*/ 5809416 h 6858000"/>
              <a:gd name="connsiteX29" fmla="*/ 883580 w 7472601"/>
              <a:gd name="connsiteY29" fmla="*/ 6180710 h 6858000"/>
              <a:gd name="connsiteX30" fmla="*/ 487337 w 7472601"/>
              <a:gd name="connsiteY30" fmla="*/ 5950182 h 6858000"/>
              <a:gd name="connsiteX31" fmla="*/ 354051 w 7472601"/>
              <a:gd name="connsiteY31" fmla="*/ 5854912 h 6858000"/>
              <a:gd name="connsiteX32" fmla="*/ 195436 w 7472601"/>
              <a:gd name="connsiteY32" fmla="*/ 5755068 h 6858000"/>
              <a:gd name="connsiteX33" fmla="*/ 103333 w 7472601"/>
              <a:gd name="connsiteY33" fmla="*/ 5699602 h 6858000"/>
              <a:gd name="connsiteX34" fmla="*/ 5539432 w 7472601"/>
              <a:gd name="connsiteY34" fmla="*/ 5642928 h 6858000"/>
              <a:gd name="connsiteX35" fmla="*/ 5555462 w 7472601"/>
              <a:gd name="connsiteY35" fmla="*/ 5694454 h 6858000"/>
              <a:gd name="connsiteX36" fmla="*/ 5828270 w 7472601"/>
              <a:gd name="connsiteY36" fmla="*/ 6320663 h 6858000"/>
              <a:gd name="connsiteX37" fmla="*/ 5947416 w 7472601"/>
              <a:gd name="connsiteY37" fmla="*/ 6574846 h 6858000"/>
              <a:gd name="connsiteX38" fmla="*/ 5539432 w 7472601"/>
              <a:gd name="connsiteY38" fmla="*/ 5642928 h 6858000"/>
              <a:gd name="connsiteX39" fmla="*/ 51253 w 7472601"/>
              <a:gd name="connsiteY39" fmla="*/ 5631825 h 6858000"/>
              <a:gd name="connsiteX40" fmla="*/ 211622 w 7472601"/>
              <a:gd name="connsiteY40" fmla="*/ 5728803 h 6858000"/>
              <a:gd name="connsiteX41" fmla="*/ 371652 w 7472601"/>
              <a:gd name="connsiteY41" fmla="*/ 5829062 h 6858000"/>
              <a:gd name="connsiteX42" fmla="*/ 505903 w 7472601"/>
              <a:gd name="connsiteY42" fmla="*/ 5925221 h 6858000"/>
              <a:gd name="connsiteX43" fmla="*/ 899240 w 7472601"/>
              <a:gd name="connsiteY43" fmla="*/ 6153068 h 6858000"/>
              <a:gd name="connsiteX44" fmla="*/ 988114 w 7472601"/>
              <a:gd name="connsiteY44" fmla="*/ 6174204 h 6858000"/>
              <a:gd name="connsiteX45" fmla="*/ 845971 w 7472601"/>
              <a:gd name="connsiteY45" fmla="*/ 6067177 h 6858000"/>
              <a:gd name="connsiteX46" fmla="*/ 448057 w 7472601"/>
              <a:gd name="connsiteY46" fmla="*/ 5841376 h 6858000"/>
              <a:gd name="connsiteX47" fmla="*/ 51253 w 7472601"/>
              <a:gd name="connsiteY47" fmla="*/ 5631825 h 6858000"/>
              <a:gd name="connsiteX48" fmla="*/ 2606687 w 7472601"/>
              <a:gd name="connsiteY48" fmla="*/ 5630718 h 6858000"/>
              <a:gd name="connsiteX49" fmla="*/ 2645658 w 7472601"/>
              <a:gd name="connsiteY49" fmla="*/ 6640259 h 6858000"/>
              <a:gd name="connsiteX50" fmla="*/ 2606687 w 7472601"/>
              <a:gd name="connsiteY50" fmla="*/ 5630718 h 6858000"/>
              <a:gd name="connsiteX51" fmla="*/ 3642057 w 7472601"/>
              <a:gd name="connsiteY51" fmla="*/ 5573487 h 6858000"/>
              <a:gd name="connsiteX52" fmla="*/ 3632981 w 7472601"/>
              <a:gd name="connsiteY52" fmla="*/ 5579437 h 6858000"/>
              <a:gd name="connsiteX53" fmla="*/ 3382436 w 7472601"/>
              <a:gd name="connsiteY53" fmla="*/ 5952726 h 6858000"/>
              <a:gd name="connsiteX54" fmla="*/ 3191929 w 7472601"/>
              <a:gd name="connsiteY54" fmla="*/ 6662669 h 6858000"/>
              <a:gd name="connsiteX55" fmla="*/ 3369898 w 7472601"/>
              <a:gd name="connsiteY55" fmla="*/ 6081771 h 6858000"/>
              <a:gd name="connsiteX56" fmla="*/ 3642057 w 7472601"/>
              <a:gd name="connsiteY56" fmla="*/ 5573487 h 6858000"/>
              <a:gd name="connsiteX57" fmla="*/ 2650666 w 7472601"/>
              <a:gd name="connsiteY57" fmla="*/ 5530686 h 6858000"/>
              <a:gd name="connsiteX58" fmla="*/ 2650249 w 7472601"/>
              <a:gd name="connsiteY58" fmla="*/ 5532101 h 6858000"/>
              <a:gd name="connsiteX59" fmla="*/ 2663808 w 7472601"/>
              <a:gd name="connsiteY59" fmla="*/ 6535215 h 6858000"/>
              <a:gd name="connsiteX60" fmla="*/ 2665418 w 7472601"/>
              <a:gd name="connsiteY60" fmla="*/ 6132756 h 6858000"/>
              <a:gd name="connsiteX61" fmla="*/ 2650666 w 7472601"/>
              <a:gd name="connsiteY61" fmla="*/ 5530686 h 6858000"/>
              <a:gd name="connsiteX62" fmla="*/ 2680277 w 7472601"/>
              <a:gd name="connsiteY62" fmla="*/ 5479204 h 6858000"/>
              <a:gd name="connsiteX63" fmla="*/ 2678972 w 7472601"/>
              <a:gd name="connsiteY63" fmla="*/ 5481582 h 6858000"/>
              <a:gd name="connsiteX64" fmla="*/ 2696666 w 7472601"/>
              <a:gd name="connsiteY64" fmla="*/ 6133836 h 6858000"/>
              <a:gd name="connsiteX65" fmla="*/ 2695769 w 7472601"/>
              <a:gd name="connsiteY65" fmla="*/ 6390955 h 6858000"/>
              <a:gd name="connsiteX66" fmla="*/ 2739893 w 7472601"/>
              <a:gd name="connsiteY66" fmla="*/ 6108357 h 6858000"/>
              <a:gd name="connsiteX67" fmla="*/ 2680277 w 7472601"/>
              <a:gd name="connsiteY67" fmla="*/ 5479204 h 6858000"/>
              <a:gd name="connsiteX68" fmla="*/ 1132195 w 7472601"/>
              <a:gd name="connsiteY68" fmla="*/ 5467980 h 6858000"/>
              <a:gd name="connsiteX69" fmla="*/ 1679056 w 7472601"/>
              <a:gd name="connsiteY69" fmla="*/ 5516907 h 6858000"/>
              <a:gd name="connsiteX70" fmla="*/ 2128648 w 7472601"/>
              <a:gd name="connsiteY70" fmla="*/ 5474249 h 6858000"/>
              <a:gd name="connsiteX71" fmla="*/ 1825619 w 7472601"/>
              <a:gd name="connsiteY71" fmla="*/ 5478447 h 6858000"/>
              <a:gd name="connsiteX72" fmla="*/ 1737798 w 7472601"/>
              <a:gd name="connsiteY72" fmla="*/ 5483353 h 6858000"/>
              <a:gd name="connsiteX73" fmla="*/ 1132195 w 7472601"/>
              <a:gd name="connsiteY73" fmla="*/ 5467980 h 6858000"/>
              <a:gd name="connsiteX74" fmla="*/ 7454976 w 7472601"/>
              <a:gd name="connsiteY74" fmla="*/ 6318297 h 6858000"/>
              <a:gd name="connsiteX75" fmla="*/ 7467600 w 7472601"/>
              <a:gd name="connsiteY75" fmla="*/ 6012219 h 6858000"/>
              <a:gd name="connsiteX76" fmla="*/ 7467600 w 7472601"/>
              <a:gd name="connsiteY76" fmla="*/ 6163634 h 6858000"/>
              <a:gd name="connsiteX77" fmla="*/ 7448321 w 7472601"/>
              <a:gd name="connsiteY77" fmla="*/ 6190991 h 6858000"/>
              <a:gd name="connsiteX78" fmla="*/ 7467600 w 7472601"/>
              <a:gd name="connsiteY78" fmla="*/ 6221686 h 6858000"/>
              <a:gd name="connsiteX79" fmla="*/ 7467600 w 7472601"/>
              <a:gd name="connsiteY79" fmla="*/ 6334256 h 6858000"/>
              <a:gd name="connsiteX80" fmla="*/ 7454976 w 7472601"/>
              <a:gd name="connsiteY80" fmla="*/ 6318297 h 6858000"/>
              <a:gd name="connsiteX81" fmla="*/ 1456157 w 7472601"/>
              <a:gd name="connsiteY81" fmla="*/ 5371404 h 6858000"/>
              <a:gd name="connsiteX82" fmla="*/ 1244432 w 7472601"/>
              <a:gd name="connsiteY82" fmla="*/ 5385601 h 6858000"/>
              <a:gd name="connsiteX83" fmla="*/ 973990 w 7472601"/>
              <a:gd name="connsiteY83" fmla="*/ 5424940 h 6858000"/>
              <a:gd name="connsiteX84" fmla="*/ 1103809 w 7472601"/>
              <a:gd name="connsiteY84" fmla="*/ 5433720 h 6858000"/>
              <a:gd name="connsiteX85" fmla="*/ 1123454 w 7472601"/>
              <a:gd name="connsiteY85" fmla="*/ 5435727 h 6858000"/>
              <a:gd name="connsiteX86" fmla="*/ 1737017 w 7472601"/>
              <a:gd name="connsiteY86" fmla="*/ 5452183 h 6858000"/>
              <a:gd name="connsiteX87" fmla="*/ 1824397 w 7472601"/>
              <a:gd name="connsiteY87" fmla="*/ 5447757 h 6858000"/>
              <a:gd name="connsiteX88" fmla="*/ 2070059 w 7472601"/>
              <a:gd name="connsiteY88" fmla="*/ 5441660 h 6858000"/>
              <a:gd name="connsiteX89" fmla="*/ 1456157 w 7472601"/>
              <a:gd name="connsiteY89" fmla="*/ 5371404 h 6858000"/>
              <a:gd name="connsiteX90" fmla="*/ 4988186 w 7472601"/>
              <a:gd name="connsiteY90" fmla="*/ 5216467 h 6858000"/>
              <a:gd name="connsiteX91" fmla="*/ 4777334 w 7472601"/>
              <a:gd name="connsiteY91" fmla="*/ 5406072 h 6858000"/>
              <a:gd name="connsiteX92" fmla="*/ 4718341 w 7472601"/>
              <a:gd name="connsiteY92" fmla="*/ 5468043 h 6858000"/>
              <a:gd name="connsiteX93" fmla="*/ 4604655 w 7472601"/>
              <a:gd name="connsiteY93" fmla="*/ 5583434 h 6858000"/>
              <a:gd name="connsiteX94" fmla="*/ 4565074 w 7472601"/>
              <a:gd name="connsiteY94" fmla="*/ 5618550 h 6858000"/>
              <a:gd name="connsiteX95" fmla="*/ 4988186 w 7472601"/>
              <a:gd name="connsiteY95" fmla="*/ 5216467 h 6858000"/>
              <a:gd name="connsiteX96" fmla="*/ 4978032 w 7472601"/>
              <a:gd name="connsiteY96" fmla="*/ 5183809 h 6858000"/>
              <a:gd name="connsiteX97" fmla="*/ 4463413 w 7472601"/>
              <a:gd name="connsiteY97" fmla="*/ 5615162 h 6858000"/>
              <a:gd name="connsiteX98" fmla="*/ 4358134 w 7472601"/>
              <a:gd name="connsiteY98" fmla="*/ 5742791 h 6858000"/>
              <a:gd name="connsiteX99" fmla="*/ 4376219 w 7472601"/>
              <a:gd name="connsiteY99" fmla="*/ 5729027 h 6858000"/>
              <a:gd name="connsiteX100" fmla="*/ 4582340 w 7472601"/>
              <a:gd name="connsiteY100" fmla="*/ 5561037 h 6858000"/>
              <a:gd name="connsiteX101" fmla="*/ 4694684 w 7472601"/>
              <a:gd name="connsiteY101" fmla="*/ 5447098 h 6858000"/>
              <a:gd name="connsiteX102" fmla="*/ 4754123 w 7472601"/>
              <a:gd name="connsiteY102" fmla="*/ 5384643 h 6858000"/>
              <a:gd name="connsiteX103" fmla="*/ 4978032 w 7472601"/>
              <a:gd name="connsiteY103" fmla="*/ 5183809 h 6858000"/>
              <a:gd name="connsiteX104" fmla="*/ 1903353 w 7472601"/>
              <a:gd name="connsiteY104" fmla="*/ 5044827 h 6858000"/>
              <a:gd name="connsiteX105" fmla="*/ 1936931 w 7472601"/>
              <a:gd name="connsiteY105" fmla="*/ 5093954 h 6858000"/>
              <a:gd name="connsiteX106" fmla="*/ 2195868 w 7472601"/>
              <a:gd name="connsiteY106" fmla="*/ 5396574 h 6858000"/>
              <a:gd name="connsiteX107" fmla="*/ 2088852 w 7472601"/>
              <a:gd name="connsiteY107" fmla="*/ 5166123 h 6858000"/>
              <a:gd name="connsiteX108" fmla="*/ 1958241 w 7472601"/>
              <a:gd name="connsiteY108" fmla="*/ 5067955 h 6858000"/>
              <a:gd name="connsiteX109" fmla="*/ 1903353 w 7472601"/>
              <a:gd name="connsiteY109" fmla="*/ 5044827 h 6858000"/>
              <a:gd name="connsiteX110" fmla="*/ 1979378 w 7472601"/>
              <a:gd name="connsiteY110" fmla="*/ 4769504 h 6858000"/>
              <a:gd name="connsiteX111" fmla="*/ 2882120 w 7472601"/>
              <a:gd name="connsiteY111" fmla="*/ 5064547 h 6858000"/>
              <a:gd name="connsiteX112" fmla="*/ 2793103 w 7472601"/>
              <a:gd name="connsiteY112" fmla="*/ 5039699 h 6858000"/>
              <a:gd name="connsiteX113" fmla="*/ 2770041 w 7472601"/>
              <a:gd name="connsiteY113" fmla="*/ 5033634 h 6858000"/>
              <a:gd name="connsiteX114" fmla="*/ 1979378 w 7472601"/>
              <a:gd name="connsiteY114" fmla="*/ 4769504 h 6858000"/>
              <a:gd name="connsiteX115" fmla="*/ 1927410 w 7472601"/>
              <a:gd name="connsiteY115" fmla="*/ 4716164 h 6858000"/>
              <a:gd name="connsiteX116" fmla="*/ 1959587 w 7472601"/>
              <a:gd name="connsiteY116" fmla="*/ 4728849 h 6858000"/>
              <a:gd name="connsiteX117" fmla="*/ 2777707 w 7472601"/>
              <a:gd name="connsiteY117" fmla="*/ 5003991 h 6858000"/>
              <a:gd name="connsiteX118" fmla="*/ 2800768 w 7472601"/>
              <a:gd name="connsiteY118" fmla="*/ 5010056 h 6858000"/>
              <a:gd name="connsiteX119" fmla="*/ 2879408 w 7472601"/>
              <a:gd name="connsiteY119" fmla="*/ 5031590 h 6858000"/>
              <a:gd name="connsiteX120" fmla="*/ 2862295 w 7472601"/>
              <a:gd name="connsiteY120" fmla="*/ 5022958 h 6858000"/>
              <a:gd name="connsiteX121" fmla="*/ 2813343 w 7472601"/>
              <a:gd name="connsiteY121" fmla="*/ 4998369 h 6858000"/>
              <a:gd name="connsiteX122" fmla="*/ 2646245 w 7472601"/>
              <a:gd name="connsiteY122" fmla="*/ 4930999 h 6858000"/>
              <a:gd name="connsiteX123" fmla="*/ 1999243 w 7472601"/>
              <a:gd name="connsiteY123" fmla="*/ 4730524 h 6858000"/>
              <a:gd name="connsiteX124" fmla="*/ 1979527 w 7472601"/>
              <a:gd name="connsiteY124" fmla="*/ 4726651 h 6858000"/>
              <a:gd name="connsiteX125" fmla="*/ 1927410 w 7472601"/>
              <a:gd name="connsiteY125" fmla="*/ 4716164 h 6858000"/>
              <a:gd name="connsiteX126" fmla="*/ 1997014 w 7472601"/>
              <a:gd name="connsiteY126" fmla="*/ 4698007 h 6858000"/>
              <a:gd name="connsiteX127" fmla="*/ 2005458 w 7472601"/>
              <a:gd name="connsiteY127" fmla="*/ 4699540 h 6858000"/>
              <a:gd name="connsiteX128" fmla="*/ 2657186 w 7472601"/>
              <a:gd name="connsiteY128" fmla="*/ 4901687 h 6858000"/>
              <a:gd name="connsiteX129" fmla="*/ 2826662 w 7472601"/>
              <a:gd name="connsiteY129" fmla="*/ 4970362 h 6858000"/>
              <a:gd name="connsiteX130" fmla="*/ 2876100 w 7472601"/>
              <a:gd name="connsiteY130" fmla="*/ 4995397 h 6858000"/>
              <a:gd name="connsiteX131" fmla="*/ 3042600 w 7472601"/>
              <a:gd name="connsiteY131" fmla="*/ 5059532 h 6858000"/>
              <a:gd name="connsiteX132" fmla="*/ 1997014 w 7472601"/>
              <a:gd name="connsiteY132" fmla="*/ 4698007 h 6858000"/>
              <a:gd name="connsiteX133" fmla="*/ 2305292 w 7472601"/>
              <a:gd name="connsiteY133" fmla="*/ 4219492 h 6858000"/>
              <a:gd name="connsiteX134" fmla="*/ 3360922 w 7472601"/>
              <a:gd name="connsiteY134" fmla="*/ 4529373 h 6858000"/>
              <a:gd name="connsiteX135" fmla="*/ 3492420 w 7472601"/>
              <a:gd name="connsiteY135" fmla="*/ 4510145 h 6858000"/>
              <a:gd name="connsiteX136" fmla="*/ 3364086 w 7472601"/>
              <a:gd name="connsiteY136" fmla="*/ 4480340 h 6858000"/>
              <a:gd name="connsiteX137" fmla="*/ 3225818 w 7472601"/>
              <a:gd name="connsiteY137" fmla="*/ 4411822 h 6858000"/>
              <a:gd name="connsiteX138" fmla="*/ 3129696 w 7472601"/>
              <a:gd name="connsiteY138" fmla="*/ 4360704 h 6858000"/>
              <a:gd name="connsiteX139" fmla="*/ 2814545 w 7472601"/>
              <a:gd name="connsiteY139" fmla="*/ 4282955 h 6858000"/>
              <a:gd name="connsiteX140" fmla="*/ 2305292 w 7472601"/>
              <a:gd name="connsiteY140" fmla="*/ 4219492 h 6858000"/>
              <a:gd name="connsiteX141" fmla="*/ 2626982 w 7472601"/>
              <a:gd name="connsiteY141" fmla="*/ 4206450 h 6858000"/>
              <a:gd name="connsiteX142" fmla="*/ 2490617 w 7472601"/>
              <a:gd name="connsiteY142" fmla="*/ 4206951 h 6858000"/>
              <a:gd name="connsiteX143" fmla="*/ 2819869 w 7472601"/>
              <a:gd name="connsiteY143" fmla="*/ 4252936 h 6858000"/>
              <a:gd name="connsiteX144" fmla="*/ 3143018 w 7472601"/>
              <a:gd name="connsiteY144" fmla="*/ 4332698 h 6858000"/>
              <a:gd name="connsiteX145" fmla="*/ 3241520 w 7472601"/>
              <a:gd name="connsiteY145" fmla="*/ 4385112 h 6858000"/>
              <a:gd name="connsiteX146" fmla="*/ 3374575 w 7472601"/>
              <a:gd name="connsiteY146" fmla="*/ 4451517 h 6858000"/>
              <a:gd name="connsiteX147" fmla="*/ 3505221 w 7472601"/>
              <a:gd name="connsiteY147" fmla="*/ 4480757 h 6858000"/>
              <a:gd name="connsiteX148" fmla="*/ 2626982 w 7472601"/>
              <a:gd name="connsiteY148" fmla="*/ 4206450 h 6858000"/>
              <a:gd name="connsiteX149" fmla="*/ 1310106 w 7472601"/>
              <a:gd name="connsiteY149" fmla="*/ 3943217 h 6858000"/>
              <a:gd name="connsiteX150" fmla="*/ 854994 w 7472601"/>
              <a:gd name="connsiteY150" fmla="*/ 4399136 h 6858000"/>
              <a:gd name="connsiteX151" fmla="*/ 742462 w 7472601"/>
              <a:gd name="connsiteY151" fmla="*/ 4594648 h 6858000"/>
              <a:gd name="connsiteX152" fmla="*/ 820602 w 7472601"/>
              <a:gd name="connsiteY152" fmla="*/ 4485915 h 6858000"/>
              <a:gd name="connsiteX153" fmla="*/ 878295 w 7472601"/>
              <a:gd name="connsiteY153" fmla="*/ 4403594 h 6858000"/>
              <a:gd name="connsiteX154" fmla="*/ 1240607 w 7472601"/>
              <a:gd name="connsiteY154" fmla="*/ 4010401 h 6858000"/>
              <a:gd name="connsiteX155" fmla="*/ 1310106 w 7472601"/>
              <a:gd name="connsiteY155" fmla="*/ 3943217 h 6858000"/>
              <a:gd name="connsiteX156" fmla="*/ 1423113 w 7472601"/>
              <a:gd name="connsiteY156" fmla="*/ 3874565 h 6858000"/>
              <a:gd name="connsiteX157" fmla="*/ 1260565 w 7472601"/>
              <a:gd name="connsiteY157" fmla="*/ 4031982 h 6858000"/>
              <a:gd name="connsiteX158" fmla="*/ 901900 w 7472601"/>
              <a:gd name="connsiteY158" fmla="*/ 4421236 h 6858000"/>
              <a:gd name="connsiteX159" fmla="*/ 845044 w 7472601"/>
              <a:gd name="connsiteY159" fmla="*/ 4502436 h 6858000"/>
              <a:gd name="connsiteX160" fmla="*/ 685926 w 7472601"/>
              <a:gd name="connsiteY160" fmla="*/ 4703069 h 6858000"/>
              <a:gd name="connsiteX161" fmla="*/ 684248 w 7472601"/>
              <a:gd name="connsiteY161" fmla="*/ 4706721 h 6858000"/>
              <a:gd name="connsiteX162" fmla="*/ 1423113 w 7472601"/>
              <a:gd name="connsiteY162" fmla="*/ 3874565 h 6858000"/>
              <a:gd name="connsiteX163" fmla="*/ 3316479 w 7472601"/>
              <a:gd name="connsiteY163" fmla="*/ 3872136 h 6858000"/>
              <a:gd name="connsiteX164" fmla="*/ 3546806 w 7472601"/>
              <a:gd name="connsiteY164" fmla="*/ 4356139 h 6858000"/>
              <a:gd name="connsiteX165" fmla="*/ 3364433 w 7472601"/>
              <a:gd name="connsiteY165" fmla="*/ 3953121 h 6858000"/>
              <a:gd name="connsiteX166" fmla="*/ 3316479 w 7472601"/>
              <a:gd name="connsiteY166" fmla="*/ 3872136 h 6858000"/>
              <a:gd name="connsiteX167" fmla="*/ 3291335 w 7472601"/>
              <a:gd name="connsiteY167" fmla="*/ 3767420 h 6858000"/>
              <a:gd name="connsiteX168" fmla="*/ 3390805 w 7472601"/>
              <a:gd name="connsiteY168" fmla="*/ 3937163 h 6858000"/>
              <a:gd name="connsiteX169" fmla="*/ 3579062 w 7472601"/>
              <a:gd name="connsiteY169" fmla="*/ 4359040 h 6858000"/>
              <a:gd name="connsiteX170" fmla="*/ 3467355 w 7472601"/>
              <a:gd name="connsiteY170" fmla="*/ 3988130 h 6858000"/>
              <a:gd name="connsiteX171" fmla="*/ 3310753 w 7472601"/>
              <a:gd name="connsiteY171" fmla="*/ 3787140 h 6858000"/>
              <a:gd name="connsiteX172" fmla="*/ 3291335 w 7472601"/>
              <a:gd name="connsiteY172" fmla="*/ 3767420 h 6858000"/>
              <a:gd name="connsiteX173" fmla="*/ 1635889 w 7472601"/>
              <a:gd name="connsiteY173" fmla="*/ 3709494 h 6858000"/>
              <a:gd name="connsiteX174" fmla="*/ 1634800 w 7472601"/>
              <a:gd name="connsiteY174" fmla="*/ 3731111 h 6858000"/>
              <a:gd name="connsiteX175" fmla="*/ 1635889 w 7472601"/>
              <a:gd name="connsiteY175" fmla="*/ 3709494 h 6858000"/>
              <a:gd name="connsiteX176" fmla="*/ 1510397 w 7472601"/>
              <a:gd name="connsiteY176" fmla="*/ 3684705 h 6858000"/>
              <a:gd name="connsiteX177" fmla="*/ 1146550 w 7472601"/>
              <a:gd name="connsiteY177" fmla="*/ 3802012 h 6858000"/>
              <a:gd name="connsiteX178" fmla="*/ 698834 w 7472601"/>
              <a:gd name="connsiteY178" fmla="*/ 3952272 h 6858000"/>
              <a:gd name="connsiteX179" fmla="*/ 34256 w 7472601"/>
              <a:gd name="connsiteY179" fmla="*/ 4347603 h 6858000"/>
              <a:gd name="connsiteX180" fmla="*/ 527241 w 7472601"/>
              <a:gd name="connsiteY180" fmla="*/ 4065078 h 6858000"/>
              <a:gd name="connsiteX181" fmla="*/ 1510397 w 7472601"/>
              <a:gd name="connsiteY181" fmla="*/ 3684705 h 6858000"/>
              <a:gd name="connsiteX182" fmla="*/ 1313114 w 7472601"/>
              <a:gd name="connsiteY182" fmla="*/ 3655216 h 6858000"/>
              <a:gd name="connsiteX183" fmla="*/ 1109304 w 7472601"/>
              <a:gd name="connsiteY183" fmla="*/ 3669030 h 6858000"/>
              <a:gd name="connsiteX184" fmla="*/ 8129 w 7472601"/>
              <a:gd name="connsiteY184" fmla="*/ 4330519 h 6858000"/>
              <a:gd name="connsiteX185" fmla="*/ 687572 w 7472601"/>
              <a:gd name="connsiteY185" fmla="*/ 3925629 h 6858000"/>
              <a:gd name="connsiteX186" fmla="*/ 1138365 w 7472601"/>
              <a:gd name="connsiteY186" fmla="*/ 3774515 h 6858000"/>
              <a:gd name="connsiteX187" fmla="*/ 1505579 w 7472601"/>
              <a:gd name="connsiteY187" fmla="*/ 3655526 h 6858000"/>
              <a:gd name="connsiteX188" fmla="*/ 1313114 w 7472601"/>
              <a:gd name="connsiteY188" fmla="*/ 3655216 h 6858000"/>
              <a:gd name="connsiteX189" fmla="*/ 3655073 w 7472601"/>
              <a:gd name="connsiteY189" fmla="*/ 3650884 h 6858000"/>
              <a:gd name="connsiteX190" fmla="*/ 3989938 w 7472601"/>
              <a:gd name="connsiteY190" fmla="*/ 3991685 h 6858000"/>
              <a:gd name="connsiteX191" fmla="*/ 4393907 w 7472601"/>
              <a:gd name="connsiteY191" fmla="*/ 4261258 h 6858000"/>
              <a:gd name="connsiteX192" fmla="*/ 4648051 w 7472601"/>
              <a:gd name="connsiteY192" fmla="*/ 4374051 h 6858000"/>
              <a:gd name="connsiteX193" fmla="*/ 4383389 w 7472601"/>
              <a:gd name="connsiteY193" fmla="*/ 4184369 h 6858000"/>
              <a:gd name="connsiteX194" fmla="*/ 4165508 w 7472601"/>
              <a:gd name="connsiteY194" fmla="*/ 4035196 h 6858000"/>
              <a:gd name="connsiteX195" fmla="*/ 4068162 w 7472601"/>
              <a:gd name="connsiteY195" fmla="*/ 3953394 h 6858000"/>
              <a:gd name="connsiteX196" fmla="*/ 3981416 w 7472601"/>
              <a:gd name="connsiteY196" fmla="*/ 3880482 h 6858000"/>
              <a:gd name="connsiteX197" fmla="*/ 3800147 w 7472601"/>
              <a:gd name="connsiteY197" fmla="*/ 3749872 h 6858000"/>
              <a:gd name="connsiteX198" fmla="*/ 3655073 w 7472601"/>
              <a:gd name="connsiteY198" fmla="*/ 3650884 h 6858000"/>
              <a:gd name="connsiteX199" fmla="*/ 3670252 w 7472601"/>
              <a:gd name="connsiteY199" fmla="*/ 3622798 h 6858000"/>
              <a:gd name="connsiteX200" fmla="*/ 3817258 w 7472601"/>
              <a:gd name="connsiteY200" fmla="*/ 3723577 h 6858000"/>
              <a:gd name="connsiteX201" fmla="*/ 4000461 w 7472601"/>
              <a:gd name="connsiteY201" fmla="*/ 3855966 h 6858000"/>
              <a:gd name="connsiteX202" fmla="*/ 4088180 w 7472601"/>
              <a:gd name="connsiteY202" fmla="*/ 3929774 h 6858000"/>
              <a:gd name="connsiteX203" fmla="*/ 4184555 w 7472601"/>
              <a:gd name="connsiteY203" fmla="*/ 4010683 h 6858000"/>
              <a:gd name="connsiteX204" fmla="*/ 4399563 w 7472601"/>
              <a:gd name="connsiteY204" fmla="*/ 4158106 h 6858000"/>
              <a:gd name="connsiteX205" fmla="*/ 4684469 w 7472601"/>
              <a:gd name="connsiteY205" fmla="*/ 4364680 h 6858000"/>
              <a:gd name="connsiteX206" fmla="*/ 4690271 w 7472601"/>
              <a:gd name="connsiteY206" fmla="*/ 4370034 h 6858000"/>
              <a:gd name="connsiteX207" fmla="*/ 4136093 w 7472601"/>
              <a:gd name="connsiteY207" fmla="*/ 3858466 h 6858000"/>
              <a:gd name="connsiteX208" fmla="*/ 3670252 w 7472601"/>
              <a:gd name="connsiteY208" fmla="*/ 3622798 h 6858000"/>
              <a:gd name="connsiteX209" fmla="*/ 4440129 w 7472601"/>
              <a:gd name="connsiteY209" fmla="*/ 3448571 h 6858000"/>
              <a:gd name="connsiteX210" fmla="*/ 4856525 w 7472601"/>
              <a:gd name="connsiteY210" fmla="*/ 3915351 h 6858000"/>
              <a:gd name="connsiteX211" fmla="*/ 5059055 w 7472601"/>
              <a:gd name="connsiteY211" fmla="*/ 4108918 h 6858000"/>
              <a:gd name="connsiteX212" fmla="*/ 5290070 w 7472601"/>
              <a:gd name="connsiteY212" fmla="*/ 4263619 h 6858000"/>
              <a:gd name="connsiteX213" fmla="*/ 4834991 w 7472601"/>
              <a:gd name="connsiteY213" fmla="*/ 3830985 h 6858000"/>
              <a:gd name="connsiteX214" fmla="*/ 4440129 w 7472601"/>
              <a:gd name="connsiteY214" fmla="*/ 3448571 h 6858000"/>
              <a:gd name="connsiteX215" fmla="*/ 4441737 w 7472601"/>
              <a:gd name="connsiteY215" fmla="*/ 3399734 h 6858000"/>
              <a:gd name="connsiteX216" fmla="*/ 4431236 w 7472601"/>
              <a:gd name="connsiteY216" fmla="*/ 3400954 h 6858000"/>
              <a:gd name="connsiteX217" fmla="*/ 4557150 w 7472601"/>
              <a:gd name="connsiteY217" fmla="*/ 3510023 h 6858000"/>
              <a:gd name="connsiteX218" fmla="*/ 4856936 w 7472601"/>
              <a:gd name="connsiteY218" fmla="*/ 3809146 h 6858000"/>
              <a:gd name="connsiteX219" fmla="*/ 5111996 w 7472601"/>
              <a:gd name="connsiteY219" fmla="*/ 4065759 h 6858000"/>
              <a:gd name="connsiteX220" fmla="*/ 5388878 w 7472601"/>
              <a:gd name="connsiteY220" fmla="*/ 4300185 h 6858000"/>
              <a:gd name="connsiteX221" fmla="*/ 5425556 w 7472601"/>
              <a:gd name="connsiteY221" fmla="*/ 4308967 h 6858000"/>
              <a:gd name="connsiteX222" fmla="*/ 4943646 w 7472601"/>
              <a:gd name="connsiteY222" fmla="*/ 3822916 h 6858000"/>
              <a:gd name="connsiteX223" fmla="*/ 4594837 w 7472601"/>
              <a:gd name="connsiteY223" fmla="*/ 3532274 h 6858000"/>
              <a:gd name="connsiteX224" fmla="*/ 4441737 w 7472601"/>
              <a:gd name="connsiteY224" fmla="*/ 3399734 h 6858000"/>
              <a:gd name="connsiteX225" fmla="*/ 5425834 w 7472601"/>
              <a:gd name="connsiteY225" fmla="*/ 3162785 h 6858000"/>
              <a:gd name="connsiteX226" fmla="*/ 5401644 w 7472601"/>
              <a:gd name="connsiteY226" fmla="*/ 3617847 h 6858000"/>
              <a:gd name="connsiteX227" fmla="*/ 5467256 w 7472601"/>
              <a:gd name="connsiteY227" fmla="*/ 4175494 h 6858000"/>
              <a:gd name="connsiteX228" fmla="*/ 5448069 w 7472601"/>
              <a:gd name="connsiteY228" fmla="*/ 3567554 h 6858000"/>
              <a:gd name="connsiteX229" fmla="*/ 5425834 w 7472601"/>
              <a:gd name="connsiteY229" fmla="*/ 3162785 h 6858000"/>
              <a:gd name="connsiteX230" fmla="*/ 1318687 w 7472601"/>
              <a:gd name="connsiteY230" fmla="*/ 3113840 h 6858000"/>
              <a:gd name="connsiteX231" fmla="*/ 1066793 w 7472601"/>
              <a:gd name="connsiteY231" fmla="*/ 3212171 h 6858000"/>
              <a:gd name="connsiteX232" fmla="*/ 993319 w 7472601"/>
              <a:gd name="connsiteY232" fmla="*/ 3247648 h 6858000"/>
              <a:gd name="connsiteX233" fmla="*/ 853081 w 7472601"/>
              <a:gd name="connsiteY233" fmla="*/ 3312410 h 6858000"/>
              <a:gd name="connsiteX234" fmla="*/ 805957 w 7472601"/>
              <a:gd name="connsiteY234" fmla="*/ 3330443 h 6858000"/>
              <a:gd name="connsiteX235" fmla="*/ 1318687 w 7472601"/>
              <a:gd name="connsiteY235" fmla="*/ 3113840 h 6858000"/>
              <a:gd name="connsiteX236" fmla="*/ 5453702 w 7472601"/>
              <a:gd name="connsiteY236" fmla="*/ 3090882 h 6858000"/>
              <a:gd name="connsiteX237" fmla="*/ 5480135 w 7472601"/>
              <a:gd name="connsiteY237" fmla="*/ 3565802 h 6858000"/>
              <a:gd name="connsiteX238" fmla="*/ 5499023 w 7472601"/>
              <a:gd name="connsiteY238" fmla="*/ 4166310 h 6858000"/>
              <a:gd name="connsiteX239" fmla="*/ 5547022 w 7472601"/>
              <a:gd name="connsiteY239" fmla="*/ 3607838 h 6858000"/>
              <a:gd name="connsiteX240" fmla="*/ 5515964 w 7472601"/>
              <a:gd name="connsiteY240" fmla="*/ 3378541 h 6858000"/>
              <a:gd name="connsiteX241" fmla="*/ 5453702 w 7472601"/>
              <a:gd name="connsiteY241" fmla="*/ 3090882 h 6858000"/>
              <a:gd name="connsiteX242" fmla="*/ 1238695 w 7472601"/>
              <a:gd name="connsiteY242" fmla="*/ 3076820 h 6858000"/>
              <a:gd name="connsiteX243" fmla="*/ 716371 w 7472601"/>
              <a:gd name="connsiteY243" fmla="*/ 3293249 h 6858000"/>
              <a:gd name="connsiteX244" fmla="*/ 579522 w 7472601"/>
              <a:gd name="connsiteY244" fmla="*/ 3371759 h 6858000"/>
              <a:gd name="connsiteX245" fmla="*/ 600288 w 7472601"/>
              <a:gd name="connsiteY245" fmla="*/ 3365555 h 6858000"/>
              <a:gd name="connsiteX246" fmla="*/ 840692 w 7472601"/>
              <a:gd name="connsiteY246" fmla="*/ 3284921 h 6858000"/>
              <a:gd name="connsiteX247" fmla="*/ 979248 w 7472601"/>
              <a:gd name="connsiteY247" fmla="*/ 3221003 h 6858000"/>
              <a:gd name="connsiteX248" fmla="*/ 1053282 w 7472601"/>
              <a:gd name="connsiteY248" fmla="*/ 3185247 h 6858000"/>
              <a:gd name="connsiteX249" fmla="*/ 1320603 w 7472601"/>
              <a:gd name="connsiteY249" fmla="*/ 3081281 h 6858000"/>
              <a:gd name="connsiteX250" fmla="*/ 1238695 w 7472601"/>
              <a:gd name="connsiteY250" fmla="*/ 3076820 h 6858000"/>
              <a:gd name="connsiteX251" fmla="*/ 5425627 w 7472601"/>
              <a:gd name="connsiteY251" fmla="*/ 2954192 h 6858000"/>
              <a:gd name="connsiteX252" fmla="*/ 5470770 w 7472601"/>
              <a:gd name="connsiteY252" fmla="*/ 3005435 h 6858000"/>
              <a:gd name="connsiteX253" fmla="*/ 5519779 w 7472601"/>
              <a:gd name="connsiteY253" fmla="*/ 4359223 h 6858000"/>
              <a:gd name="connsiteX254" fmla="*/ 5520293 w 7472601"/>
              <a:gd name="connsiteY254" fmla="*/ 4360602 h 6858000"/>
              <a:gd name="connsiteX255" fmla="*/ 5767221 w 7472601"/>
              <a:gd name="connsiteY255" fmla="*/ 4665564 h 6858000"/>
              <a:gd name="connsiteX256" fmla="*/ 6937169 w 7472601"/>
              <a:gd name="connsiteY256" fmla="*/ 4815941 h 6858000"/>
              <a:gd name="connsiteX257" fmla="*/ 6953922 w 7472601"/>
              <a:gd name="connsiteY257" fmla="*/ 4890068 h 6858000"/>
              <a:gd name="connsiteX258" fmla="*/ 6071359 w 7472601"/>
              <a:gd name="connsiteY258" fmla="*/ 4770770 h 6858000"/>
              <a:gd name="connsiteX259" fmla="*/ 6038839 w 7472601"/>
              <a:gd name="connsiteY259" fmla="*/ 4764474 h 6858000"/>
              <a:gd name="connsiteX260" fmla="*/ 6038706 w 7472601"/>
              <a:gd name="connsiteY260" fmla="*/ 4763847 h 6858000"/>
              <a:gd name="connsiteX261" fmla="*/ 6037784 w 7472601"/>
              <a:gd name="connsiteY261" fmla="*/ 4764270 h 6858000"/>
              <a:gd name="connsiteX262" fmla="*/ 6038839 w 7472601"/>
              <a:gd name="connsiteY262" fmla="*/ 4764474 h 6858000"/>
              <a:gd name="connsiteX263" fmla="*/ 6040338 w 7472601"/>
              <a:gd name="connsiteY263" fmla="*/ 4771418 h 6858000"/>
              <a:gd name="connsiteX264" fmla="*/ 6024488 w 7472601"/>
              <a:gd name="connsiteY264" fmla="*/ 4809903 h 6858000"/>
              <a:gd name="connsiteX265" fmla="*/ 5599771 w 7472601"/>
              <a:gd name="connsiteY265" fmla="*/ 5509652 h 6858000"/>
              <a:gd name="connsiteX266" fmla="*/ 5548843 w 7472601"/>
              <a:gd name="connsiteY266" fmla="*/ 5563845 h 6858000"/>
              <a:gd name="connsiteX267" fmla="*/ 5940952 w 7472601"/>
              <a:gd name="connsiteY267" fmla="*/ 6250028 h 6858000"/>
              <a:gd name="connsiteX268" fmla="*/ 6043441 w 7472601"/>
              <a:gd name="connsiteY268" fmla="*/ 6665847 h 6858000"/>
              <a:gd name="connsiteX269" fmla="*/ 6093432 w 7472601"/>
              <a:gd name="connsiteY269" fmla="*/ 6858000 h 6858000"/>
              <a:gd name="connsiteX270" fmla="*/ 6034344 w 7472601"/>
              <a:gd name="connsiteY270" fmla="*/ 6858000 h 6858000"/>
              <a:gd name="connsiteX271" fmla="*/ 6026679 w 7472601"/>
              <a:gd name="connsiteY271" fmla="*/ 6836959 h 6858000"/>
              <a:gd name="connsiteX272" fmla="*/ 5800441 w 7472601"/>
              <a:gd name="connsiteY272" fmla="*/ 6335286 h 6858000"/>
              <a:gd name="connsiteX273" fmla="*/ 5526562 w 7472601"/>
              <a:gd name="connsiteY273" fmla="*/ 5705388 h 6858000"/>
              <a:gd name="connsiteX274" fmla="*/ 5519640 w 7472601"/>
              <a:gd name="connsiteY274" fmla="*/ 5683774 h 6858000"/>
              <a:gd name="connsiteX275" fmla="*/ 5844559 w 7472601"/>
              <a:gd name="connsiteY275" fmla="*/ 6553349 h 6858000"/>
              <a:gd name="connsiteX276" fmla="*/ 5975994 w 7472601"/>
              <a:gd name="connsiteY276" fmla="*/ 6858000 h 6858000"/>
              <a:gd name="connsiteX277" fmla="*/ 5898547 w 7472601"/>
              <a:gd name="connsiteY277" fmla="*/ 6858000 h 6858000"/>
              <a:gd name="connsiteX278" fmla="*/ 5682041 w 7472601"/>
              <a:gd name="connsiteY278" fmla="*/ 6355860 h 6858000"/>
              <a:gd name="connsiteX279" fmla="*/ 5461758 w 7472601"/>
              <a:gd name="connsiteY279" fmla="*/ 5820220 h 6858000"/>
              <a:gd name="connsiteX280" fmla="*/ 5237282 w 7472601"/>
              <a:gd name="connsiteY280" fmla="*/ 6579086 h 6858000"/>
              <a:gd name="connsiteX281" fmla="*/ 5115009 w 7472601"/>
              <a:gd name="connsiteY281" fmla="*/ 6858000 h 6858000"/>
              <a:gd name="connsiteX282" fmla="*/ 5028074 w 7472601"/>
              <a:gd name="connsiteY282" fmla="*/ 6858000 h 6858000"/>
              <a:gd name="connsiteX283" fmla="*/ 5079508 w 7472601"/>
              <a:gd name="connsiteY283" fmla="*/ 6749074 h 6858000"/>
              <a:gd name="connsiteX284" fmla="*/ 5371846 w 7472601"/>
              <a:gd name="connsiteY284" fmla="*/ 5924413 h 6858000"/>
              <a:gd name="connsiteX285" fmla="*/ 5270512 w 7472601"/>
              <a:gd name="connsiteY285" fmla="*/ 6138975 h 6858000"/>
              <a:gd name="connsiteX286" fmla="*/ 5062409 w 7472601"/>
              <a:gd name="connsiteY286" fmla="*/ 6653544 h 6858000"/>
              <a:gd name="connsiteX287" fmla="*/ 5036628 w 7472601"/>
              <a:gd name="connsiteY287" fmla="*/ 6754247 h 6858000"/>
              <a:gd name="connsiteX288" fmla="*/ 5009112 w 7472601"/>
              <a:gd name="connsiteY288" fmla="*/ 6858000 h 6858000"/>
              <a:gd name="connsiteX289" fmla="*/ 4976679 w 7472601"/>
              <a:gd name="connsiteY289" fmla="*/ 6858000 h 6858000"/>
              <a:gd name="connsiteX290" fmla="*/ 5006537 w 7472601"/>
              <a:gd name="connsiteY290" fmla="*/ 6747068 h 6858000"/>
              <a:gd name="connsiteX291" fmla="*/ 5032723 w 7472601"/>
              <a:gd name="connsiteY291" fmla="*/ 6644957 h 6858000"/>
              <a:gd name="connsiteX292" fmla="*/ 5242949 w 7472601"/>
              <a:gd name="connsiteY292" fmla="*/ 6125175 h 6858000"/>
              <a:gd name="connsiteX293" fmla="*/ 5286321 w 7472601"/>
              <a:gd name="connsiteY293" fmla="*/ 6033555 h 6858000"/>
              <a:gd name="connsiteX294" fmla="*/ 5008210 w 7472601"/>
              <a:gd name="connsiteY294" fmla="*/ 6649194 h 6858000"/>
              <a:gd name="connsiteX295" fmla="*/ 4986321 w 7472601"/>
              <a:gd name="connsiteY295" fmla="*/ 6765687 h 6858000"/>
              <a:gd name="connsiteX296" fmla="*/ 4973474 w 7472601"/>
              <a:gd name="connsiteY296" fmla="*/ 6858000 h 6858000"/>
              <a:gd name="connsiteX297" fmla="*/ 4907178 w 7472601"/>
              <a:gd name="connsiteY297" fmla="*/ 6858000 h 6858000"/>
              <a:gd name="connsiteX298" fmla="*/ 4910810 w 7472601"/>
              <a:gd name="connsiteY298" fmla="*/ 6829660 h 6858000"/>
              <a:gd name="connsiteX299" fmla="*/ 4987461 w 7472601"/>
              <a:gd name="connsiteY299" fmla="*/ 6432994 h 6858000"/>
              <a:gd name="connsiteX300" fmla="*/ 5179262 w 7472601"/>
              <a:gd name="connsiteY300" fmla="*/ 6035044 h 6858000"/>
              <a:gd name="connsiteX301" fmla="*/ 4689678 w 7472601"/>
              <a:gd name="connsiteY301" fmla="*/ 6440241 h 6858000"/>
              <a:gd name="connsiteX302" fmla="*/ 4477543 w 7472601"/>
              <a:gd name="connsiteY302" fmla="*/ 6674836 h 6858000"/>
              <a:gd name="connsiteX303" fmla="*/ 4329957 w 7472601"/>
              <a:gd name="connsiteY303" fmla="*/ 6858000 h 6858000"/>
              <a:gd name="connsiteX304" fmla="*/ 4218595 w 7472601"/>
              <a:gd name="connsiteY304" fmla="*/ 6858000 h 6858000"/>
              <a:gd name="connsiteX305" fmla="*/ 4368888 w 7472601"/>
              <a:gd name="connsiteY305" fmla="*/ 6668412 h 6858000"/>
              <a:gd name="connsiteX306" fmla="*/ 4563091 w 7472601"/>
              <a:gd name="connsiteY306" fmla="*/ 6442508 h 6858000"/>
              <a:gd name="connsiteX307" fmla="*/ 5387324 w 7472601"/>
              <a:gd name="connsiteY307" fmla="*/ 5705830 h 6858000"/>
              <a:gd name="connsiteX308" fmla="*/ 5073620 w 7472601"/>
              <a:gd name="connsiteY308" fmla="*/ 5955437 h 6858000"/>
              <a:gd name="connsiteX309" fmla="*/ 4689789 w 7472601"/>
              <a:gd name="connsiteY309" fmla="*/ 6268382 h 6858000"/>
              <a:gd name="connsiteX310" fmla="*/ 4418722 w 7472601"/>
              <a:gd name="connsiteY310" fmla="*/ 6570886 h 6858000"/>
              <a:gd name="connsiteX311" fmla="*/ 4214944 w 7472601"/>
              <a:gd name="connsiteY311" fmla="*/ 6858000 h 6858000"/>
              <a:gd name="connsiteX312" fmla="*/ 4177898 w 7472601"/>
              <a:gd name="connsiteY312" fmla="*/ 6858000 h 6858000"/>
              <a:gd name="connsiteX313" fmla="*/ 4391597 w 7472601"/>
              <a:gd name="connsiteY313" fmla="*/ 6556370 h 6858000"/>
              <a:gd name="connsiteX314" fmla="*/ 4668889 w 7472601"/>
              <a:gd name="connsiteY314" fmla="*/ 6246399 h 6858000"/>
              <a:gd name="connsiteX315" fmla="*/ 5055427 w 7472601"/>
              <a:gd name="connsiteY315" fmla="*/ 5931476 h 6858000"/>
              <a:gd name="connsiteX316" fmla="*/ 5371814 w 7472601"/>
              <a:gd name="connsiteY316" fmla="*/ 5678975 h 6858000"/>
              <a:gd name="connsiteX317" fmla="*/ 4987918 w 7472601"/>
              <a:gd name="connsiteY317" fmla="*/ 5838701 h 6858000"/>
              <a:gd name="connsiteX318" fmla="*/ 4317146 w 7472601"/>
              <a:gd name="connsiteY318" fmla="*/ 6587716 h 6858000"/>
              <a:gd name="connsiteX319" fmla="*/ 4171627 w 7472601"/>
              <a:gd name="connsiteY319" fmla="*/ 6858000 h 6858000"/>
              <a:gd name="connsiteX320" fmla="*/ 4081585 w 7472601"/>
              <a:gd name="connsiteY320" fmla="*/ 6858000 h 6858000"/>
              <a:gd name="connsiteX321" fmla="*/ 4238603 w 7472601"/>
              <a:gd name="connsiteY321" fmla="*/ 6559341 h 6858000"/>
              <a:gd name="connsiteX322" fmla="*/ 4778333 w 7472601"/>
              <a:gd name="connsiteY322" fmla="*/ 5873626 h 6858000"/>
              <a:gd name="connsiteX323" fmla="*/ 5414185 w 7472601"/>
              <a:gd name="connsiteY323" fmla="*/ 5573882 h 6858000"/>
              <a:gd name="connsiteX324" fmla="*/ 5959648 w 7472601"/>
              <a:gd name="connsiteY324" fmla="*/ 4760797 h 6858000"/>
              <a:gd name="connsiteX325" fmla="*/ 5355019 w 7472601"/>
              <a:gd name="connsiteY325" fmla="*/ 4734672 h 6858000"/>
              <a:gd name="connsiteX326" fmla="*/ 5083565 w 7472601"/>
              <a:gd name="connsiteY326" fmla="*/ 5179121 h 6858000"/>
              <a:gd name="connsiteX327" fmla="*/ 4713577 w 7472601"/>
              <a:gd name="connsiteY327" fmla="*/ 5616803 h 6858000"/>
              <a:gd name="connsiteX328" fmla="*/ 3989559 w 7472601"/>
              <a:gd name="connsiteY328" fmla="*/ 6145945 h 6858000"/>
              <a:gd name="connsiteX329" fmla="*/ 3939824 w 7472601"/>
              <a:gd name="connsiteY329" fmla="*/ 6066900 h 6858000"/>
              <a:gd name="connsiteX330" fmla="*/ 4584537 w 7472601"/>
              <a:gd name="connsiteY330" fmla="*/ 5324826 h 6858000"/>
              <a:gd name="connsiteX331" fmla="*/ 5037105 w 7472601"/>
              <a:gd name="connsiteY331" fmla="*/ 5088765 h 6858000"/>
              <a:gd name="connsiteX332" fmla="*/ 5039930 w 7472601"/>
              <a:gd name="connsiteY332" fmla="*/ 5089585 h 6858000"/>
              <a:gd name="connsiteX333" fmla="*/ 5263764 w 7472601"/>
              <a:gd name="connsiteY333" fmla="*/ 4735525 h 6858000"/>
              <a:gd name="connsiteX334" fmla="*/ 4086300 w 7472601"/>
              <a:gd name="connsiteY334" fmla="*/ 4884599 h 6858000"/>
              <a:gd name="connsiteX335" fmla="*/ 4085485 w 7472601"/>
              <a:gd name="connsiteY335" fmla="*/ 4899070 h 6858000"/>
              <a:gd name="connsiteX336" fmla="*/ 3871915 w 7472601"/>
              <a:gd name="connsiteY336" fmla="*/ 5253645 h 6858000"/>
              <a:gd name="connsiteX337" fmla="*/ 3799374 w 7472601"/>
              <a:gd name="connsiteY337" fmla="*/ 5466127 h 6858000"/>
              <a:gd name="connsiteX338" fmla="*/ 3498850 w 7472601"/>
              <a:gd name="connsiteY338" fmla="*/ 6661888 h 6858000"/>
              <a:gd name="connsiteX339" fmla="*/ 3399216 w 7472601"/>
              <a:gd name="connsiteY339" fmla="*/ 6858000 h 6858000"/>
              <a:gd name="connsiteX340" fmla="*/ 3303688 w 7472601"/>
              <a:gd name="connsiteY340" fmla="*/ 6858000 h 6858000"/>
              <a:gd name="connsiteX341" fmla="*/ 3391774 w 7472601"/>
              <a:gd name="connsiteY341" fmla="*/ 6697181 h 6858000"/>
              <a:gd name="connsiteX342" fmla="*/ 3735540 w 7472601"/>
              <a:gd name="connsiteY342" fmla="*/ 5546923 h 6858000"/>
              <a:gd name="connsiteX343" fmla="*/ 3729438 w 7472601"/>
              <a:gd name="connsiteY343" fmla="*/ 5569058 h 6858000"/>
              <a:gd name="connsiteX344" fmla="*/ 3707782 w 7472601"/>
              <a:gd name="connsiteY344" fmla="*/ 5644908 h 6858000"/>
              <a:gd name="connsiteX345" fmla="*/ 3583827 w 7472601"/>
              <a:gd name="connsiteY345" fmla="*/ 6039215 h 6858000"/>
              <a:gd name="connsiteX346" fmla="*/ 3547861 w 7472601"/>
              <a:gd name="connsiteY346" fmla="*/ 6129609 h 6858000"/>
              <a:gd name="connsiteX347" fmla="*/ 3490905 w 7472601"/>
              <a:gd name="connsiteY347" fmla="*/ 6277660 h 6858000"/>
              <a:gd name="connsiteX348" fmla="*/ 3455859 w 7472601"/>
              <a:gd name="connsiteY348" fmla="*/ 6391301 h 6858000"/>
              <a:gd name="connsiteX349" fmla="*/ 3429112 w 7472601"/>
              <a:gd name="connsiteY349" fmla="*/ 6479469 h 6858000"/>
              <a:gd name="connsiteX350" fmla="*/ 3304862 w 7472601"/>
              <a:gd name="connsiteY350" fmla="*/ 6796476 h 6858000"/>
              <a:gd name="connsiteX351" fmla="*/ 3276071 w 7472601"/>
              <a:gd name="connsiteY351" fmla="*/ 6858000 h 6858000"/>
              <a:gd name="connsiteX352" fmla="*/ 3240805 w 7472601"/>
              <a:gd name="connsiteY352" fmla="*/ 6858000 h 6858000"/>
              <a:gd name="connsiteX353" fmla="*/ 3275917 w 7472601"/>
              <a:gd name="connsiteY353" fmla="*/ 6783192 h 6858000"/>
              <a:gd name="connsiteX354" fmla="*/ 3399358 w 7472601"/>
              <a:gd name="connsiteY354" fmla="*/ 6469011 h 6858000"/>
              <a:gd name="connsiteX355" fmla="*/ 3425650 w 7472601"/>
              <a:gd name="connsiteY355" fmla="*/ 6381333 h 6858000"/>
              <a:gd name="connsiteX356" fmla="*/ 3460661 w 7472601"/>
              <a:gd name="connsiteY356" fmla="*/ 6266763 h 6858000"/>
              <a:gd name="connsiteX357" fmla="*/ 3518021 w 7472601"/>
              <a:gd name="connsiteY357" fmla="*/ 6117298 h 6858000"/>
              <a:gd name="connsiteX358" fmla="*/ 3554035 w 7472601"/>
              <a:gd name="connsiteY358" fmla="*/ 6027832 h 6858000"/>
              <a:gd name="connsiteX359" fmla="*/ 3677174 w 7472601"/>
              <a:gd name="connsiteY359" fmla="*/ 5636351 h 6858000"/>
              <a:gd name="connsiteX360" fmla="*/ 3698819 w 7472601"/>
              <a:gd name="connsiteY360" fmla="*/ 5560503 h 6858000"/>
              <a:gd name="connsiteX361" fmla="*/ 3702094 w 7472601"/>
              <a:gd name="connsiteY361" fmla="*/ 5549194 h 6858000"/>
              <a:gd name="connsiteX362" fmla="*/ 3398355 w 7472601"/>
              <a:gd name="connsiteY362" fmla="*/ 6094603 h 6858000"/>
              <a:gd name="connsiteX363" fmla="*/ 3193941 w 7472601"/>
              <a:gd name="connsiteY363" fmla="*/ 6798775 h 6858000"/>
              <a:gd name="connsiteX364" fmla="*/ 3184140 w 7472601"/>
              <a:gd name="connsiteY364" fmla="*/ 6858000 h 6858000"/>
              <a:gd name="connsiteX365" fmla="*/ 3099978 w 7472601"/>
              <a:gd name="connsiteY365" fmla="*/ 6858000 h 6858000"/>
              <a:gd name="connsiteX366" fmla="*/ 3101556 w 7472601"/>
              <a:gd name="connsiteY366" fmla="*/ 6843337 h 6858000"/>
              <a:gd name="connsiteX367" fmla="*/ 3370162 w 7472601"/>
              <a:gd name="connsiteY367" fmla="*/ 5785550 h 6858000"/>
              <a:gd name="connsiteX368" fmla="*/ 3746477 w 7472601"/>
              <a:gd name="connsiteY368" fmla="*/ 5377889 h 6858000"/>
              <a:gd name="connsiteX369" fmla="*/ 3863399 w 7472601"/>
              <a:gd name="connsiteY369" fmla="*/ 5087257 h 6858000"/>
              <a:gd name="connsiteX370" fmla="*/ 3968712 w 7472601"/>
              <a:gd name="connsiteY370" fmla="*/ 4913989 h 6858000"/>
              <a:gd name="connsiteX371" fmla="*/ 2792390 w 7472601"/>
              <a:gd name="connsiteY371" fmla="*/ 5382974 h 6858000"/>
              <a:gd name="connsiteX372" fmla="*/ 2714982 w 7472601"/>
              <a:gd name="connsiteY372" fmla="*/ 5427051 h 6858000"/>
              <a:gd name="connsiteX373" fmla="*/ 2813361 w 7472601"/>
              <a:gd name="connsiteY373" fmla="*/ 6023912 h 6858000"/>
              <a:gd name="connsiteX374" fmla="*/ 2688430 w 7472601"/>
              <a:gd name="connsiteY374" fmla="*/ 6801564 h 6858000"/>
              <a:gd name="connsiteX375" fmla="*/ 2629626 w 7472601"/>
              <a:gd name="connsiteY375" fmla="*/ 6763394 h 6858000"/>
              <a:gd name="connsiteX376" fmla="*/ 2565328 w 7472601"/>
              <a:gd name="connsiteY376" fmla="*/ 5516399 h 6858000"/>
              <a:gd name="connsiteX377" fmla="*/ 1922999 w 7472601"/>
              <a:gd name="connsiteY377" fmla="*/ 5980343 h 6858000"/>
              <a:gd name="connsiteX378" fmla="*/ 1950261 w 7472601"/>
              <a:gd name="connsiteY378" fmla="*/ 6405858 h 6858000"/>
              <a:gd name="connsiteX379" fmla="*/ 2365554 w 7472601"/>
              <a:gd name="connsiteY379" fmla="*/ 6759107 h 6858000"/>
              <a:gd name="connsiteX380" fmla="*/ 2424142 w 7472601"/>
              <a:gd name="connsiteY380" fmla="*/ 6858000 h 6858000"/>
              <a:gd name="connsiteX381" fmla="*/ 2395994 w 7472601"/>
              <a:gd name="connsiteY381" fmla="*/ 6858000 h 6858000"/>
              <a:gd name="connsiteX382" fmla="*/ 2392863 w 7472601"/>
              <a:gd name="connsiteY382" fmla="*/ 6852964 h 6858000"/>
              <a:gd name="connsiteX383" fmla="*/ 2017589 w 7472601"/>
              <a:gd name="connsiteY383" fmla="*/ 6493982 h 6858000"/>
              <a:gd name="connsiteX384" fmla="*/ 2147336 w 7472601"/>
              <a:gd name="connsiteY384" fmla="*/ 6594052 h 6858000"/>
              <a:gd name="connsiteX385" fmla="*/ 2207047 w 7472601"/>
              <a:gd name="connsiteY385" fmla="*/ 6654540 h 6858000"/>
              <a:gd name="connsiteX386" fmla="*/ 2299106 w 7472601"/>
              <a:gd name="connsiteY386" fmla="*/ 6778931 h 6858000"/>
              <a:gd name="connsiteX387" fmla="*/ 2314430 w 7472601"/>
              <a:gd name="connsiteY387" fmla="*/ 6801144 h 6858000"/>
              <a:gd name="connsiteX388" fmla="*/ 2352406 w 7472601"/>
              <a:gd name="connsiteY388" fmla="*/ 6858000 h 6858000"/>
              <a:gd name="connsiteX389" fmla="*/ 2314492 w 7472601"/>
              <a:gd name="connsiteY389" fmla="*/ 6858000 h 6858000"/>
              <a:gd name="connsiteX390" fmla="*/ 2288095 w 7472601"/>
              <a:gd name="connsiteY390" fmla="*/ 6818030 h 6858000"/>
              <a:gd name="connsiteX391" fmla="*/ 2272768 w 7472601"/>
              <a:gd name="connsiteY391" fmla="*/ 6795822 h 6858000"/>
              <a:gd name="connsiteX392" fmla="*/ 2182715 w 7472601"/>
              <a:gd name="connsiteY392" fmla="*/ 6675071 h 6858000"/>
              <a:gd name="connsiteX393" fmla="*/ 2032061 w 7472601"/>
              <a:gd name="connsiteY393" fmla="*/ 6541380 h 6858000"/>
              <a:gd name="connsiteX394" fmla="*/ 2257220 w 7472601"/>
              <a:gd name="connsiteY394" fmla="*/ 6826257 h 6858000"/>
              <a:gd name="connsiteX395" fmla="*/ 2281324 w 7472601"/>
              <a:gd name="connsiteY395" fmla="*/ 6858000 h 6858000"/>
              <a:gd name="connsiteX396" fmla="*/ 2242860 w 7472601"/>
              <a:gd name="connsiteY396" fmla="*/ 6858000 h 6858000"/>
              <a:gd name="connsiteX397" fmla="*/ 2232818 w 7472601"/>
              <a:gd name="connsiteY397" fmla="*/ 6844926 h 6858000"/>
              <a:gd name="connsiteX398" fmla="*/ 1990172 w 7472601"/>
              <a:gd name="connsiteY398" fmla="*/ 6542121 h 6858000"/>
              <a:gd name="connsiteX399" fmla="*/ 2124090 w 7472601"/>
              <a:gd name="connsiteY399" fmla="*/ 6761017 h 6858000"/>
              <a:gd name="connsiteX400" fmla="*/ 2200380 w 7472601"/>
              <a:gd name="connsiteY400" fmla="*/ 6858000 h 6858000"/>
              <a:gd name="connsiteX401" fmla="*/ 2147507 w 7472601"/>
              <a:gd name="connsiteY401" fmla="*/ 6858000 h 6858000"/>
              <a:gd name="connsiteX402" fmla="*/ 2070668 w 7472601"/>
              <a:gd name="connsiteY402" fmla="*/ 6761520 h 6858000"/>
              <a:gd name="connsiteX403" fmla="*/ 1975142 w 7472601"/>
              <a:gd name="connsiteY403" fmla="*/ 6585570 h 6858000"/>
              <a:gd name="connsiteX404" fmla="*/ 2050035 w 7472601"/>
              <a:gd name="connsiteY404" fmla="*/ 6813345 h 6858000"/>
              <a:gd name="connsiteX405" fmla="*/ 2063025 w 7472601"/>
              <a:gd name="connsiteY405" fmla="*/ 6858000 h 6858000"/>
              <a:gd name="connsiteX406" fmla="*/ 2021675 w 7472601"/>
              <a:gd name="connsiteY406" fmla="*/ 6858000 h 6858000"/>
              <a:gd name="connsiteX407" fmla="*/ 2019308 w 7472601"/>
              <a:gd name="connsiteY407" fmla="*/ 6847118 h 6858000"/>
              <a:gd name="connsiteX408" fmla="*/ 1938835 w 7472601"/>
              <a:gd name="connsiteY408" fmla="*/ 6551160 h 6858000"/>
              <a:gd name="connsiteX409" fmla="*/ 1953230 w 7472601"/>
              <a:gd name="connsiteY409" fmla="*/ 6759699 h 6858000"/>
              <a:gd name="connsiteX410" fmla="*/ 1956763 w 7472601"/>
              <a:gd name="connsiteY410" fmla="*/ 6778191 h 6858000"/>
              <a:gd name="connsiteX411" fmla="*/ 1967925 w 7472601"/>
              <a:gd name="connsiteY411" fmla="*/ 6858000 h 6858000"/>
              <a:gd name="connsiteX412" fmla="*/ 1936622 w 7472601"/>
              <a:gd name="connsiteY412" fmla="*/ 6858000 h 6858000"/>
              <a:gd name="connsiteX413" fmla="*/ 1926261 w 7472601"/>
              <a:gd name="connsiteY413" fmla="*/ 6784064 h 6858000"/>
              <a:gd name="connsiteX414" fmla="*/ 1922724 w 7472601"/>
              <a:gd name="connsiteY414" fmla="*/ 6765577 h 6858000"/>
              <a:gd name="connsiteX415" fmla="*/ 1904650 w 7472601"/>
              <a:gd name="connsiteY415" fmla="*/ 6639616 h 6858000"/>
              <a:gd name="connsiteX416" fmla="*/ 1885273 w 7472601"/>
              <a:gd name="connsiteY416" fmla="*/ 6858000 h 6858000"/>
              <a:gd name="connsiteX417" fmla="*/ 1854363 w 7472601"/>
              <a:gd name="connsiteY417" fmla="*/ 6858000 h 6858000"/>
              <a:gd name="connsiteX418" fmla="*/ 1880391 w 7472601"/>
              <a:gd name="connsiteY418" fmla="*/ 6603796 h 6858000"/>
              <a:gd name="connsiteX419" fmla="*/ 1818273 w 7472601"/>
              <a:gd name="connsiteY419" fmla="*/ 6715729 h 6858000"/>
              <a:gd name="connsiteX420" fmla="*/ 1794691 w 7472601"/>
              <a:gd name="connsiteY420" fmla="*/ 6843239 h 6858000"/>
              <a:gd name="connsiteX421" fmla="*/ 1794914 w 7472601"/>
              <a:gd name="connsiteY421" fmla="*/ 6858000 h 6858000"/>
              <a:gd name="connsiteX422" fmla="*/ 1746128 w 7472601"/>
              <a:gd name="connsiteY422" fmla="*/ 6858000 h 6858000"/>
              <a:gd name="connsiteX423" fmla="*/ 1753934 w 7472601"/>
              <a:gd name="connsiteY423" fmla="*/ 6724796 h 6858000"/>
              <a:gd name="connsiteX424" fmla="*/ 1792053 w 7472601"/>
              <a:gd name="connsiteY424" fmla="*/ 6572396 h 6858000"/>
              <a:gd name="connsiteX425" fmla="*/ 1862248 w 7472601"/>
              <a:gd name="connsiteY425" fmla="*/ 6266397 h 6858000"/>
              <a:gd name="connsiteX426" fmla="*/ 1862250 w 7472601"/>
              <a:gd name="connsiteY426" fmla="*/ 6033531 h 6858000"/>
              <a:gd name="connsiteX427" fmla="*/ 1211999 w 7472601"/>
              <a:gd name="connsiteY427" fmla="*/ 6683610 h 6858000"/>
              <a:gd name="connsiteX428" fmla="*/ 1213266 w 7472601"/>
              <a:gd name="connsiteY428" fmla="*/ 6691947 h 6858000"/>
              <a:gd name="connsiteX429" fmla="*/ 1203370 w 7472601"/>
              <a:gd name="connsiteY429" fmla="*/ 6850676 h 6858000"/>
              <a:gd name="connsiteX430" fmla="*/ 1203671 w 7472601"/>
              <a:gd name="connsiteY430" fmla="*/ 6858000 h 6858000"/>
              <a:gd name="connsiteX431" fmla="*/ 1143180 w 7472601"/>
              <a:gd name="connsiteY431" fmla="*/ 6858000 h 6858000"/>
              <a:gd name="connsiteX432" fmla="*/ 1142176 w 7472601"/>
              <a:gd name="connsiteY432" fmla="*/ 6766045 h 6858000"/>
              <a:gd name="connsiteX433" fmla="*/ 1067484 w 7472601"/>
              <a:gd name="connsiteY433" fmla="*/ 6858000 h 6858000"/>
              <a:gd name="connsiteX434" fmla="*/ 953928 w 7472601"/>
              <a:gd name="connsiteY434" fmla="*/ 6858000 h 6858000"/>
              <a:gd name="connsiteX435" fmla="*/ 959715 w 7472601"/>
              <a:gd name="connsiteY435" fmla="*/ 6850185 h 6858000"/>
              <a:gd name="connsiteX436" fmla="*/ 1483788 w 7472601"/>
              <a:gd name="connsiteY436" fmla="*/ 6259174 h 6858000"/>
              <a:gd name="connsiteX437" fmla="*/ 1100671 w 7472601"/>
              <a:gd name="connsiteY437" fmla="*/ 6252137 h 6858000"/>
              <a:gd name="connsiteX438" fmla="*/ 1090144 w 7472601"/>
              <a:gd name="connsiteY438" fmla="*/ 6256748 h 6858000"/>
              <a:gd name="connsiteX439" fmla="*/ 1095872 w 7472601"/>
              <a:gd name="connsiteY439" fmla="*/ 6271892 h 6858000"/>
              <a:gd name="connsiteX440" fmla="*/ 262785 w 7472601"/>
              <a:gd name="connsiteY440" fmla="*/ 6845450 h 6858000"/>
              <a:gd name="connsiteX441" fmla="*/ 209968 w 7472601"/>
              <a:gd name="connsiteY441" fmla="*/ 6770713 h 6858000"/>
              <a:gd name="connsiteX442" fmla="*/ 873460 w 7472601"/>
              <a:gd name="connsiteY442" fmla="*/ 6253768 h 6858000"/>
              <a:gd name="connsiteX443" fmla="*/ 192686 w 7472601"/>
              <a:gd name="connsiteY443" fmla="*/ 5849257 h 6858000"/>
              <a:gd name="connsiteX444" fmla="*/ 4696 w 7472601"/>
              <a:gd name="connsiteY444" fmla="*/ 5697668 h 6858000"/>
              <a:gd name="connsiteX445" fmla="*/ 0 w 7472601"/>
              <a:gd name="connsiteY445" fmla="*/ 5689984 h 6858000"/>
              <a:gd name="connsiteX446" fmla="*/ 0 w 7472601"/>
              <a:gd name="connsiteY446" fmla="*/ 5513472 h 6858000"/>
              <a:gd name="connsiteX447" fmla="*/ 174101 w 7472601"/>
              <a:gd name="connsiteY447" fmla="*/ 5620277 h 6858000"/>
              <a:gd name="connsiteX448" fmla="*/ 891800 w 7472601"/>
              <a:gd name="connsiteY448" fmla="*/ 6036935 h 6858000"/>
              <a:gd name="connsiteX449" fmla="*/ 1072219 w 7472601"/>
              <a:gd name="connsiteY449" fmla="*/ 6169443 h 6858000"/>
              <a:gd name="connsiteX450" fmla="*/ 1074117 w 7472601"/>
              <a:gd name="connsiteY450" fmla="*/ 6170301 h 6858000"/>
              <a:gd name="connsiteX451" fmla="*/ 1083114 w 7472601"/>
              <a:gd name="connsiteY451" fmla="*/ 6174131 h 6858000"/>
              <a:gd name="connsiteX452" fmla="*/ 1543010 w 7472601"/>
              <a:gd name="connsiteY452" fmla="*/ 6191140 h 6858000"/>
              <a:gd name="connsiteX453" fmla="*/ 1551080 w 7472601"/>
              <a:gd name="connsiteY453" fmla="*/ 6195006 h 6858000"/>
              <a:gd name="connsiteX454" fmla="*/ 2345443 w 7472601"/>
              <a:gd name="connsiteY454" fmla="*/ 5549882 h 6858000"/>
              <a:gd name="connsiteX455" fmla="*/ 1721499 w 7472601"/>
              <a:gd name="connsiteY455" fmla="*/ 5599969 h 6858000"/>
              <a:gd name="connsiteX456" fmla="*/ 767716 w 7472601"/>
              <a:gd name="connsiteY456" fmla="*/ 5472768 h 6858000"/>
              <a:gd name="connsiteX457" fmla="*/ 722147 w 7472601"/>
              <a:gd name="connsiteY457" fmla="*/ 5393091 h 6858000"/>
              <a:gd name="connsiteX458" fmla="*/ 1485552 w 7472601"/>
              <a:gd name="connsiteY458" fmla="*/ 5313202 h 6858000"/>
              <a:gd name="connsiteX459" fmla="*/ 2143004 w 7472601"/>
              <a:gd name="connsiteY459" fmla="*/ 5402420 h 6858000"/>
              <a:gd name="connsiteX460" fmla="*/ 1933391 w 7472601"/>
              <a:gd name="connsiteY460" fmla="*/ 5156971 h 6858000"/>
              <a:gd name="connsiteX461" fmla="*/ 1827118 w 7472601"/>
              <a:gd name="connsiteY461" fmla="*/ 4968410 h 6858000"/>
              <a:gd name="connsiteX462" fmla="*/ 1837349 w 7472601"/>
              <a:gd name="connsiteY462" fmla="*/ 4956357 h 6858000"/>
              <a:gd name="connsiteX463" fmla="*/ 2162835 w 7472601"/>
              <a:gd name="connsiteY463" fmla="*/ 5187853 h 6858000"/>
              <a:gd name="connsiteX464" fmla="*/ 2257167 w 7472601"/>
              <a:gd name="connsiteY464" fmla="*/ 5462123 h 6858000"/>
              <a:gd name="connsiteX465" fmla="*/ 2261598 w 7472601"/>
              <a:gd name="connsiteY465" fmla="*/ 5467998 h 6858000"/>
              <a:gd name="connsiteX466" fmla="*/ 2437177 w 7472601"/>
              <a:gd name="connsiteY466" fmla="*/ 5479608 h 6858000"/>
              <a:gd name="connsiteX467" fmla="*/ 2445247 w 7472601"/>
              <a:gd name="connsiteY467" fmla="*/ 5483476 h 6858000"/>
              <a:gd name="connsiteX468" fmla="*/ 2743626 w 7472601"/>
              <a:gd name="connsiteY468" fmla="*/ 5304819 h 6858000"/>
              <a:gd name="connsiteX469" fmla="*/ 3048102 w 7472601"/>
              <a:gd name="connsiteY469" fmla="*/ 5150595 h 6858000"/>
              <a:gd name="connsiteX470" fmla="*/ 1799414 w 7472601"/>
              <a:gd name="connsiteY470" fmla="*/ 4694732 h 6858000"/>
              <a:gd name="connsiteX471" fmla="*/ 1771735 w 7472601"/>
              <a:gd name="connsiteY471" fmla="*/ 4619929 h 6858000"/>
              <a:gd name="connsiteX472" fmla="*/ 3104273 w 7472601"/>
              <a:gd name="connsiteY472" fmla="*/ 5076159 h 6858000"/>
              <a:gd name="connsiteX473" fmla="*/ 3113245 w 7472601"/>
              <a:gd name="connsiteY473" fmla="*/ 5090705 h 6858000"/>
              <a:gd name="connsiteX474" fmla="*/ 3126294 w 7472601"/>
              <a:gd name="connsiteY474" fmla="*/ 5114400 h 6858000"/>
              <a:gd name="connsiteX475" fmla="*/ 3937433 w 7472601"/>
              <a:gd name="connsiteY475" fmla="*/ 4830473 h 6858000"/>
              <a:gd name="connsiteX476" fmla="*/ 3590475 w 7472601"/>
              <a:gd name="connsiteY476" fmla="*/ 4597974 h 6858000"/>
              <a:gd name="connsiteX477" fmla="*/ 3100264 w 7472601"/>
              <a:gd name="connsiteY477" fmla="*/ 4579845 h 6858000"/>
              <a:gd name="connsiteX478" fmla="*/ 2183576 w 7472601"/>
              <a:gd name="connsiteY478" fmla="*/ 4227150 h 6858000"/>
              <a:gd name="connsiteX479" fmla="*/ 2151029 w 7472601"/>
              <a:gd name="connsiteY479" fmla="*/ 4146947 h 6858000"/>
              <a:gd name="connsiteX480" fmla="*/ 3563434 w 7472601"/>
              <a:gd name="connsiteY480" fmla="*/ 4469115 h 6858000"/>
              <a:gd name="connsiteX481" fmla="*/ 3177952 w 7472601"/>
              <a:gd name="connsiteY481" fmla="*/ 3657386 h 6858000"/>
              <a:gd name="connsiteX482" fmla="*/ 3189263 w 7472601"/>
              <a:gd name="connsiteY482" fmla="*/ 3625726 h 6858000"/>
              <a:gd name="connsiteX483" fmla="*/ 3560912 w 7472601"/>
              <a:gd name="connsiteY483" fmla="*/ 4079863 h 6858000"/>
              <a:gd name="connsiteX484" fmla="*/ 3626636 w 7472601"/>
              <a:gd name="connsiteY484" fmla="*/ 4512230 h 6858000"/>
              <a:gd name="connsiteX485" fmla="*/ 3653088 w 7472601"/>
              <a:gd name="connsiteY485" fmla="*/ 4521417 h 6858000"/>
              <a:gd name="connsiteX486" fmla="*/ 3988128 w 7472601"/>
              <a:gd name="connsiteY486" fmla="*/ 4817267 h 6858000"/>
              <a:gd name="connsiteX487" fmla="*/ 4830582 w 7472601"/>
              <a:gd name="connsiteY487" fmla="*/ 4676000 h 6858000"/>
              <a:gd name="connsiteX488" fmla="*/ 4830100 w 7472601"/>
              <a:gd name="connsiteY488" fmla="*/ 4675554 h 6858000"/>
              <a:gd name="connsiteX489" fmla="*/ 4036318 w 7472601"/>
              <a:gd name="connsiteY489" fmla="*/ 4147013 h 6858000"/>
              <a:gd name="connsiteX490" fmla="*/ 3432098 w 7472601"/>
              <a:gd name="connsiteY490" fmla="*/ 3537312 h 6858000"/>
              <a:gd name="connsiteX491" fmla="*/ 3446761 w 7472601"/>
              <a:gd name="connsiteY491" fmla="*/ 3461278 h 6858000"/>
              <a:gd name="connsiteX492" fmla="*/ 4419733 w 7472601"/>
              <a:gd name="connsiteY492" fmla="*/ 3963555 h 6858000"/>
              <a:gd name="connsiteX493" fmla="*/ 4781371 w 7472601"/>
              <a:gd name="connsiteY493" fmla="*/ 4458604 h 6858000"/>
              <a:gd name="connsiteX494" fmla="*/ 4780440 w 7472601"/>
              <a:gd name="connsiteY494" fmla="*/ 4470290 h 6858000"/>
              <a:gd name="connsiteX495" fmla="*/ 4898954 w 7472601"/>
              <a:gd name="connsiteY495" fmla="*/ 4662092 h 6858000"/>
              <a:gd name="connsiteX496" fmla="*/ 4900699 w 7472601"/>
              <a:gd name="connsiteY496" fmla="*/ 4670867 h 6858000"/>
              <a:gd name="connsiteX497" fmla="*/ 5714511 w 7472601"/>
              <a:gd name="connsiteY497" fmla="*/ 4663483 h 6858000"/>
              <a:gd name="connsiteX498" fmla="*/ 5464793 w 7472601"/>
              <a:gd name="connsiteY498" fmla="*/ 4393556 h 6858000"/>
              <a:gd name="connsiteX499" fmla="*/ 5461897 w 7472601"/>
              <a:gd name="connsiteY499" fmla="*/ 4390879 h 6858000"/>
              <a:gd name="connsiteX500" fmla="*/ 4294126 w 7472601"/>
              <a:gd name="connsiteY500" fmla="*/ 3303048 h 6858000"/>
              <a:gd name="connsiteX501" fmla="*/ 4305321 w 7472601"/>
              <a:gd name="connsiteY501" fmla="*/ 3256953 h 6858000"/>
              <a:gd name="connsiteX502" fmla="*/ 4949299 w 7472601"/>
              <a:gd name="connsiteY502" fmla="*/ 3766336 h 6858000"/>
              <a:gd name="connsiteX503" fmla="*/ 5291452 w 7472601"/>
              <a:gd name="connsiteY503" fmla="*/ 4076801 h 6858000"/>
              <a:gd name="connsiteX504" fmla="*/ 5434998 w 7472601"/>
              <a:gd name="connsiteY504" fmla="*/ 4254100 h 6858000"/>
              <a:gd name="connsiteX505" fmla="*/ 5351015 w 7472601"/>
              <a:gd name="connsiteY505" fmla="*/ 3760989 h 6858000"/>
              <a:gd name="connsiteX506" fmla="*/ 5413780 w 7472601"/>
              <a:gd name="connsiteY506" fmla="*/ 2966265 h 6858000"/>
              <a:gd name="connsiteX507" fmla="*/ 5425627 w 7472601"/>
              <a:gd name="connsiteY507" fmla="*/ 2954192 h 6858000"/>
              <a:gd name="connsiteX508" fmla="*/ 6604735 w 7472601"/>
              <a:gd name="connsiteY508" fmla="*/ 2041381 h 6858000"/>
              <a:gd name="connsiteX509" fmla="*/ 7204487 w 7472601"/>
              <a:gd name="connsiteY509" fmla="*/ 2742112 h 6858000"/>
              <a:gd name="connsiteX510" fmla="*/ 7131592 w 7472601"/>
              <a:gd name="connsiteY510" fmla="*/ 2672096 h 6858000"/>
              <a:gd name="connsiteX511" fmla="*/ 6996344 w 7472601"/>
              <a:gd name="connsiteY511" fmla="*/ 2518310 h 6858000"/>
              <a:gd name="connsiteX512" fmla="*/ 6735495 w 7472601"/>
              <a:gd name="connsiteY512" fmla="*/ 2196890 h 6858000"/>
              <a:gd name="connsiteX513" fmla="*/ 6721901 w 7472601"/>
              <a:gd name="connsiteY513" fmla="*/ 2179274 h 6858000"/>
              <a:gd name="connsiteX514" fmla="*/ 6604735 w 7472601"/>
              <a:gd name="connsiteY514" fmla="*/ 2041381 h 6858000"/>
              <a:gd name="connsiteX515" fmla="*/ 6591670 w 7472601"/>
              <a:gd name="connsiteY515" fmla="*/ 1988277 h 6858000"/>
              <a:gd name="connsiteX516" fmla="*/ 6747349 w 7472601"/>
              <a:gd name="connsiteY516" fmla="*/ 2160069 h 6858000"/>
              <a:gd name="connsiteX517" fmla="*/ 6760943 w 7472601"/>
              <a:gd name="connsiteY517" fmla="*/ 2177686 h 6858000"/>
              <a:gd name="connsiteX518" fmla="*/ 7021065 w 7472601"/>
              <a:gd name="connsiteY518" fmla="*/ 2498102 h 6858000"/>
              <a:gd name="connsiteX519" fmla="*/ 7155223 w 7472601"/>
              <a:gd name="connsiteY519" fmla="*/ 2650386 h 6858000"/>
              <a:gd name="connsiteX520" fmla="*/ 7203167 w 7472601"/>
              <a:gd name="connsiteY520" fmla="*/ 2697288 h 6858000"/>
              <a:gd name="connsiteX521" fmla="*/ 6937703 w 7472601"/>
              <a:gd name="connsiteY521" fmla="*/ 2321981 h 6858000"/>
              <a:gd name="connsiteX522" fmla="*/ 6591670 w 7472601"/>
              <a:gd name="connsiteY522" fmla="*/ 1988277 h 6858000"/>
              <a:gd name="connsiteX523" fmla="*/ 5798671 w 7472601"/>
              <a:gd name="connsiteY523" fmla="*/ 1981601 h 6858000"/>
              <a:gd name="connsiteX524" fmla="*/ 5754709 w 7472601"/>
              <a:gd name="connsiteY524" fmla="*/ 2071454 h 6858000"/>
              <a:gd name="connsiteX525" fmla="*/ 5763044 w 7472601"/>
              <a:gd name="connsiteY525" fmla="*/ 2842206 h 6858000"/>
              <a:gd name="connsiteX526" fmla="*/ 5764974 w 7472601"/>
              <a:gd name="connsiteY526" fmla="*/ 2799609 h 6858000"/>
              <a:gd name="connsiteX527" fmla="*/ 5767665 w 7472601"/>
              <a:gd name="connsiteY527" fmla="*/ 2666409 h 6858000"/>
              <a:gd name="connsiteX528" fmla="*/ 5763055 w 7472601"/>
              <a:gd name="connsiteY528" fmla="*/ 2579705 h 6858000"/>
              <a:gd name="connsiteX529" fmla="*/ 5758079 w 7472601"/>
              <a:gd name="connsiteY529" fmla="*/ 2492508 h 6858000"/>
              <a:gd name="connsiteX530" fmla="*/ 5779325 w 7472601"/>
              <a:gd name="connsiteY530" fmla="*/ 2197069 h 6858000"/>
              <a:gd name="connsiteX531" fmla="*/ 5798671 w 7472601"/>
              <a:gd name="connsiteY531" fmla="*/ 1981601 h 6858000"/>
              <a:gd name="connsiteX532" fmla="*/ 5829202 w 7472601"/>
              <a:gd name="connsiteY532" fmla="*/ 1971679 h 6858000"/>
              <a:gd name="connsiteX533" fmla="*/ 5809558 w 7472601"/>
              <a:gd name="connsiteY533" fmla="*/ 2198043 h 6858000"/>
              <a:gd name="connsiteX534" fmla="*/ 5788653 w 7472601"/>
              <a:gd name="connsiteY534" fmla="*/ 2489430 h 6858000"/>
              <a:gd name="connsiteX535" fmla="*/ 5793439 w 7472601"/>
              <a:gd name="connsiteY535" fmla="*/ 2575235 h 6858000"/>
              <a:gd name="connsiteX536" fmla="*/ 5796837 w 7472601"/>
              <a:gd name="connsiteY536" fmla="*/ 2637633 h 6858000"/>
              <a:gd name="connsiteX537" fmla="*/ 5818614 w 7472601"/>
              <a:gd name="connsiteY537" fmla="*/ 2473055 h 6858000"/>
              <a:gd name="connsiteX538" fmla="*/ 5829202 w 7472601"/>
              <a:gd name="connsiteY538" fmla="*/ 1971679 h 6858000"/>
              <a:gd name="connsiteX539" fmla="*/ 5911389 w 7472601"/>
              <a:gd name="connsiteY539" fmla="*/ 1898371 h 6858000"/>
              <a:gd name="connsiteX540" fmla="*/ 6237627 w 7472601"/>
              <a:gd name="connsiteY540" fmla="*/ 2231921 h 6858000"/>
              <a:gd name="connsiteX541" fmla="*/ 5911389 w 7472601"/>
              <a:gd name="connsiteY541" fmla="*/ 1898371 h 6858000"/>
              <a:gd name="connsiteX542" fmla="*/ 6944437 w 7472601"/>
              <a:gd name="connsiteY542" fmla="*/ 1575402 h 6858000"/>
              <a:gd name="connsiteX543" fmla="*/ 6304730 w 7472601"/>
              <a:gd name="connsiteY543" fmla="*/ 1766654 h 6858000"/>
              <a:gd name="connsiteX544" fmla="*/ 6944437 w 7472601"/>
              <a:gd name="connsiteY544" fmla="*/ 1575402 h 6858000"/>
              <a:gd name="connsiteX545" fmla="*/ 7019523 w 7472601"/>
              <a:gd name="connsiteY545" fmla="*/ 1519450 h 6858000"/>
              <a:gd name="connsiteX546" fmla="*/ 6298091 w 7472601"/>
              <a:gd name="connsiteY546" fmla="*/ 1737122 h 6858000"/>
              <a:gd name="connsiteX547" fmla="*/ 7019523 w 7472601"/>
              <a:gd name="connsiteY547" fmla="*/ 1519450 h 6858000"/>
              <a:gd name="connsiteX548" fmla="*/ 2399523 w 7472601"/>
              <a:gd name="connsiteY548" fmla="*/ 1428234 h 6858000"/>
              <a:gd name="connsiteX549" fmla="*/ 2224982 w 7472601"/>
              <a:gd name="connsiteY549" fmla="*/ 1826201 h 6858000"/>
              <a:gd name="connsiteX550" fmla="*/ 2096099 w 7472601"/>
              <a:gd name="connsiteY550" fmla="*/ 2345900 h 6858000"/>
              <a:gd name="connsiteX551" fmla="*/ 2283317 w 7472601"/>
              <a:gd name="connsiteY551" fmla="*/ 1796925 h 6858000"/>
              <a:gd name="connsiteX552" fmla="*/ 2399523 w 7472601"/>
              <a:gd name="connsiteY552" fmla="*/ 1428234 h 6858000"/>
              <a:gd name="connsiteX553" fmla="*/ 2448558 w 7472601"/>
              <a:gd name="connsiteY553" fmla="*/ 1373435 h 6858000"/>
              <a:gd name="connsiteX554" fmla="*/ 2312521 w 7472601"/>
              <a:gd name="connsiteY554" fmla="*/ 1806140 h 6858000"/>
              <a:gd name="connsiteX555" fmla="*/ 2127533 w 7472601"/>
              <a:gd name="connsiteY555" fmla="*/ 2348380 h 6858000"/>
              <a:gd name="connsiteX556" fmla="*/ 2358080 w 7472601"/>
              <a:gd name="connsiteY556" fmla="*/ 1866134 h 6858000"/>
              <a:gd name="connsiteX557" fmla="*/ 2407436 w 7472601"/>
              <a:gd name="connsiteY557" fmla="*/ 1651070 h 6858000"/>
              <a:gd name="connsiteX558" fmla="*/ 2448558 w 7472601"/>
              <a:gd name="connsiteY558" fmla="*/ 1373435 h 6858000"/>
              <a:gd name="connsiteX559" fmla="*/ 278707 w 7472601"/>
              <a:gd name="connsiteY559" fmla="*/ 1352270 h 6858000"/>
              <a:gd name="connsiteX560" fmla="*/ 321570 w 7472601"/>
              <a:gd name="connsiteY560" fmla="*/ 1861610 h 6858000"/>
              <a:gd name="connsiteX561" fmla="*/ 294281 w 7472601"/>
              <a:gd name="connsiteY561" fmla="*/ 1440658 h 6858000"/>
              <a:gd name="connsiteX562" fmla="*/ 278707 w 7472601"/>
              <a:gd name="connsiteY562" fmla="*/ 1352270 h 6858000"/>
              <a:gd name="connsiteX563" fmla="*/ 1423821 w 7472601"/>
              <a:gd name="connsiteY563" fmla="*/ 1351958 h 6858000"/>
              <a:gd name="connsiteX564" fmla="*/ 1638521 w 7472601"/>
              <a:gd name="connsiteY564" fmla="*/ 1908470 h 6858000"/>
              <a:gd name="connsiteX565" fmla="*/ 1754199 w 7472601"/>
              <a:gd name="connsiteY565" fmla="*/ 2149284 h 6858000"/>
              <a:gd name="connsiteX566" fmla="*/ 1908359 w 7472601"/>
              <a:gd name="connsiteY566" fmla="*/ 2364988 h 6858000"/>
              <a:gd name="connsiteX567" fmla="*/ 1647661 w 7472601"/>
              <a:gd name="connsiteY567" fmla="*/ 1825945 h 6858000"/>
              <a:gd name="connsiteX568" fmla="*/ 1423821 w 7472601"/>
              <a:gd name="connsiteY568" fmla="*/ 1351958 h 6858000"/>
              <a:gd name="connsiteX569" fmla="*/ 1431890 w 7472601"/>
              <a:gd name="connsiteY569" fmla="*/ 1306475 h 6858000"/>
              <a:gd name="connsiteX570" fmla="*/ 1507597 w 7472601"/>
              <a:gd name="connsiteY570" fmla="*/ 1446132 h 6858000"/>
              <a:gd name="connsiteX571" fmla="*/ 1674586 w 7472601"/>
              <a:gd name="connsiteY571" fmla="*/ 1813832 h 6858000"/>
              <a:gd name="connsiteX572" fmla="*/ 1815950 w 7472601"/>
              <a:gd name="connsiteY572" fmla="*/ 2128564 h 6858000"/>
              <a:gd name="connsiteX573" fmla="*/ 1984242 w 7472601"/>
              <a:gd name="connsiteY573" fmla="*/ 2430829 h 6858000"/>
              <a:gd name="connsiteX574" fmla="*/ 2014023 w 7472601"/>
              <a:gd name="connsiteY574" fmla="*/ 2450995 h 6858000"/>
              <a:gd name="connsiteX575" fmla="*/ 1747337 w 7472601"/>
              <a:gd name="connsiteY575" fmla="*/ 1855264 h 6858000"/>
              <a:gd name="connsiteX576" fmla="*/ 1533749 w 7472601"/>
              <a:gd name="connsiteY576" fmla="*/ 1478656 h 6858000"/>
              <a:gd name="connsiteX577" fmla="*/ 1431890 w 7472601"/>
              <a:gd name="connsiteY577" fmla="*/ 1306475 h 6858000"/>
              <a:gd name="connsiteX578" fmla="*/ 5052692 w 7472601"/>
              <a:gd name="connsiteY578" fmla="*/ 1292994 h 6858000"/>
              <a:gd name="connsiteX579" fmla="*/ 5200661 w 7472601"/>
              <a:gd name="connsiteY579" fmla="*/ 1635186 h 6858000"/>
              <a:gd name="connsiteX580" fmla="*/ 5297138 w 7472601"/>
              <a:gd name="connsiteY580" fmla="*/ 1906351 h 6858000"/>
              <a:gd name="connsiteX581" fmla="*/ 5052692 w 7472601"/>
              <a:gd name="connsiteY581" fmla="*/ 1292994 h 6858000"/>
              <a:gd name="connsiteX582" fmla="*/ 5009948 w 7472601"/>
              <a:gd name="connsiteY582" fmla="*/ 1273619 h 6858000"/>
              <a:gd name="connsiteX583" fmla="*/ 5121777 w 7472601"/>
              <a:gd name="connsiteY583" fmla="*/ 1654213 h 6858000"/>
              <a:gd name="connsiteX584" fmla="*/ 5293545 w 7472601"/>
              <a:gd name="connsiteY584" fmla="*/ 2072247 h 6858000"/>
              <a:gd name="connsiteX585" fmla="*/ 5294042 w 7472601"/>
              <a:gd name="connsiteY585" fmla="*/ 2065019 h 6858000"/>
              <a:gd name="connsiteX586" fmla="*/ 5171936 w 7472601"/>
              <a:gd name="connsiteY586" fmla="*/ 1647613 h 6858000"/>
              <a:gd name="connsiteX587" fmla="*/ 5009948 w 7472601"/>
              <a:gd name="connsiteY587" fmla="*/ 1273619 h 6858000"/>
              <a:gd name="connsiteX588" fmla="*/ 655236 w 7472601"/>
              <a:gd name="connsiteY588" fmla="*/ 1268632 h 6858000"/>
              <a:gd name="connsiteX589" fmla="*/ 839521 w 7472601"/>
              <a:gd name="connsiteY589" fmla="*/ 1685315 h 6858000"/>
              <a:gd name="connsiteX590" fmla="*/ 1109416 w 7472601"/>
              <a:gd name="connsiteY590" fmla="*/ 2061663 h 6858000"/>
              <a:gd name="connsiteX591" fmla="*/ 1298300 w 7472601"/>
              <a:gd name="connsiteY591" fmla="*/ 2247742 h 6858000"/>
              <a:gd name="connsiteX592" fmla="*/ 1125871 w 7472601"/>
              <a:gd name="connsiteY592" fmla="*/ 1989513 h 6858000"/>
              <a:gd name="connsiteX593" fmla="*/ 981574 w 7472601"/>
              <a:gd name="connsiteY593" fmla="*/ 1783157 h 6858000"/>
              <a:gd name="connsiteX594" fmla="*/ 922198 w 7472601"/>
              <a:gd name="connsiteY594" fmla="*/ 1677437 h 6858000"/>
              <a:gd name="connsiteX595" fmla="*/ 869293 w 7472601"/>
              <a:gd name="connsiteY595" fmla="*/ 1583214 h 6858000"/>
              <a:gd name="connsiteX596" fmla="*/ 751431 w 7472601"/>
              <a:gd name="connsiteY596" fmla="*/ 1405731 h 6858000"/>
              <a:gd name="connsiteX597" fmla="*/ 655236 w 7472601"/>
              <a:gd name="connsiteY597" fmla="*/ 1268632 h 6858000"/>
              <a:gd name="connsiteX598" fmla="*/ 6516292 w 7472601"/>
              <a:gd name="connsiteY598" fmla="*/ 1263064 h 6858000"/>
              <a:gd name="connsiteX599" fmla="*/ 5736320 w 7472601"/>
              <a:gd name="connsiteY599" fmla="*/ 1501803 h 6858000"/>
              <a:gd name="connsiteX600" fmla="*/ 6516292 w 7472601"/>
              <a:gd name="connsiteY600" fmla="*/ 1263064 h 6858000"/>
              <a:gd name="connsiteX601" fmla="*/ 291466 w 7472601"/>
              <a:gd name="connsiteY601" fmla="*/ 1250369 h 6858000"/>
              <a:gd name="connsiteX602" fmla="*/ 323180 w 7472601"/>
              <a:gd name="connsiteY602" fmla="*/ 1435283 h 6858000"/>
              <a:gd name="connsiteX603" fmla="*/ 349381 w 7472601"/>
              <a:gd name="connsiteY603" fmla="*/ 1875041 h 6858000"/>
              <a:gd name="connsiteX604" fmla="*/ 374363 w 7472601"/>
              <a:gd name="connsiteY604" fmla="*/ 1506494 h 6858000"/>
              <a:gd name="connsiteX605" fmla="*/ 302168 w 7472601"/>
              <a:gd name="connsiteY605" fmla="*/ 1274495 h 6858000"/>
              <a:gd name="connsiteX606" fmla="*/ 291466 w 7472601"/>
              <a:gd name="connsiteY606" fmla="*/ 1250369 h 6858000"/>
              <a:gd name="connsiteX607" fmla="*/ 678222 w 7472601"/>
              <a:gd name="connsiteY607" fmla="*/ 1248670 h 6858000"/>
              <a:gd name="connsiteX608" fmla="*/ 775536 w 7472601"/>
              <a:gd name="connsiteY608" fmla="*/ 1388015 h 6858000"/>
              <a:gd name="connsiteX609" fmla="*/ 894529 w 7472601"/>
              <a:gd name="connsiteY609" fmla="*/ 1567739 h 6858000"/>
              <a:gd name="connsiteX610" fmla="*/ 948000 w 7472601"/>
              <a:gd name="connsiteY610" fmla="*/ 1663088 h 6858000"/>
              <a:gd name="connsiteX611" fmla="*/ 1006812 w 7472601"/>
              <a:gd name="connsiteY611" fmla="*/ 1767683 h 6858000"/>
              <a:gd name="connsiteX612" fmla="*/ 1149133 w 7472601"/>
              <a:gd name="connsiteY612" fmla="*/ 1971513 h 6858000"/>
              <a:gd name="connsiteX613" fmla="*/ 1333952 w 7472601"/>
              <a:gd name="connsiteY613" fmla="*/ 2251620 h 6858000"/>
              <a:gd name="connsiteX614" fmla="*/ 1337329 w 7472601"/>
              <a:gd name="connsiteY614" fmla="*/ 2258350 h 6858000"/>
              <a:gd name="connsiteX615" fmla="*/ 1014726 w 7472601"/>
              <a:gd name="connsiteY615" fmla="*/ 1615556 h 6858000"/>
              <a:gd name="connsiteX616" fmla="*/ 678222 w 7472601"/>
              <a:gd name="connsiteY616" fmla="*/ 1248670 h 6858000"/>
              <a:gd name="connsiteX617" fmla="*/ 6691602 w 7472601"/>
              <a:gd name="connsiteY617" fmla="*/ 1140573 h 6858000"/>
              <a:gd name="connsiteX618" fmla="*/ 6571100 w 7472601"/>
              <a:gd name="connsiteY618" fmla="*/ 1183662 h 6858000"/>
              <a:gd name="connsiteX619" fmla="*/ 6241687 w 7472601"/>
              <a:gd name="connsiteY619" fmla="*/ 1257600 h 6858000"/>
              <a:gd name="connsiteX620" fmla="*/ 5693009 w 7472601"/>
              <a:gd name="connsiteY620" fmla="*/ 1478256 h 6858000"/>
              <a:gd name="connsiteX621" fmla="*/ 6548420 w 7472601"/>
              <a:gd name="connsiteY621" fmla="*/ 1214599 h 6858000"/>
              <a:gd name="connsiteX622" fmla="*/ 6605473 w 7472601"/>
              <a:gd name="connsiteY622" fmla="*/ 1184686 h 6858000"/>
              <a:gd name="connsiteX623" fmla="*/ 6691602 w 7472601"/>
              <a:gd name="connsiteY623" fmla="*/ 1140573 h 6858000"/>
              <a:gd name="connsiteX624" fmla="*/ 4002475 w 7472601"/>
              <a:gd name="connsiteY624" fmla="*/ 1037802 h 6858000"/>
              <a:gd name="connsiteX625" fmla="*/ 4000324 w 7472601"/>
              <a:gd name="connsiteY625" fmla="*/ 1039362 h 6858000"/>
              <a:gd name="connsiteX626" fmla="*/ 4002862 w 7472601"/>
              <a:gd name="connsiteY626" fmla="*/ 1042866 h 6858000"/>
              <a:gd name="connsiteX627" fmla="*/ 4002475 w 7472601"/>
              <a:gd name="connsiteY627" fmla="*/ 1037802 h 6858000"/>
              <a:gd name="connsiteX628" fmla="*/ 506322 w 7472601"/>
              <a:gd name="connsiteY628" fmla="*/ 1020997 h 6858000"/>
              <a:gd name="connsiteX629" fmla="*/ 533068 w 7472601"/>
              <a:gd name="connsiteY629" fmla="*/ 1029409 h 6858000"/>
              <a:gd name="connsiteX630" fmla="*/ 1232525 w 7472601"/>
              <a:gd name="connsiteY630" fmla="*/ 1804675 h 6858000"/>
              <a:gd name="connsiteX631" fmla="*/ 1388858 w 7472601"/>
              <a:gd name="connsiteY631" fmla="*/ 2368011 h 6858000"/>
              <a:gd name="connsiteX632" fmla="*/ 1384098 w 7472601"/>
              <a:gd name="connsiteY632" fmla="*/ 2378125 h 6858000"/>
              <a:gd name="connsiteX633" fmla="*/ 1425393 w 7472601"/>
              <a:gd name="connsiteY633" fmla="*/ 2589124 h 6858000"/>
              <a:gd name="connsiteX634" fmla="*/ 1424001 w 7472601"/>
              <a:gd name="connsiteY634" fmla="*/ 2597541 h 6858000"/>
              <a:gd name="connsiteX635" fmla="*/ 2152729 w 7472601"/>
              <a:gd name="connsiteY635" fmla="*/ 2864487 h 6858000"/>
              <a:gd name="connsiteX636" fmla="*/ 2020609 w 7472601"/>
              <a:gd name="connsiteY636" fmla="*/ 2539671 h 6858000"/>
              <a:gd name="connsiteX637" fmla="*/ 2018920 w 7472601"/>
              <a:gd name="connsiteY637" fmla="*/ 2536309 h 6858000"/>
              <a:gd name="connsiteX638" fmla="*/ 1342441 w 7472601"/>
              <a:gd name="connsiteY638" fmla="*/ 1173017 h 6858000"/>
              <a:gd name="connsiteX639" fmla="*/ 1367925 w 7472601"/>
              <a:gd name="connsiteY639" fmla="*/ 1135648 h 6858000"/>
              <a:gd name="connsiteX640" fmla="*/ 1771401 w 7472601"/>
              <a:gd name="connsiteY640" fmla="*/ 1806673 h 6858000"/>
              <a:gd name="connsiteX641" fmla="*/ 1972385 w 7472601"/>
              <a:gd name="connsiteY641" fmla="*/ 2198735 h 6858000"/>
              <a:gd name="connsiteX642" fmla="*/ 2040892 w 7472601"/>
              <a:gd name="connsiteY642" fmla="*/ 2405205 h 6858000"/>
              <a:gd name="connsiteX643" fmla="*/ 2131689 w 7472601"/>
              <a:gd name="connsiteY643" fmla="*/ 1936926 h 6858000"/>
              <a:gd name="connsiteX644" fmla="*/ 2454820 w 7472601"/>
              <a:gd name="connsiteY644" fmla="*/ 1248808 h 6858000"/>
              <a:gd name="connsiteX645" fmla="*/ 2492512 w 7472601"/>
              <a:gd name="connsiteY645" fmla="*/ 1302920 h 6858000"/>
              <a:gd name="connsiteX646" fmla="*/ 2081216 w 7472601"/>
              <a:gd name="connsiteY646" fmla="*/ 2527513 h 6858000"/>
              <a:gd name="connsiteX647" fmla="*/ 2081211 w 7472601"/>
              <a:gd name="connsiteY647" fmla="*/ 2528916 h 6858000"/>
              <a:gd name="connsiteX648" fmla="*/ 2199067 w 7472601"/>
              <a:gd name="connsiteY648" fmla="*/ 2884061 h 6858000"/>
              <a:gd name="connsiteX649" fmla="*/ 3192586 w 7472601"/>
              <a:gd name="connsiteY649" fmla="*/ 3411496 h 6858000"/>
              <a:gd name="connsiteX650" fmla="*/ 3182620 w 7472601"/>
              <a:gd name="connsiteY650" fmla="*/ 3483279 h 6858000"/>
              <a:gd name="connsiteX651" fmla="*/ 2435119 w 7472601"/>
              <a:gd name="connsiteY651" fmla="*/ 3080173 h 6858000"/>
              <a:gd name="connsiteX652" fmla="*/ 2410152 w 7472601"/>
              <a:gd name="connsiteY652" fmla="*/ 3063751 h 6858000"/>
              <a:gd name="connsiteX653" fmla="*/ 2408099 w 7472601"/>
              <a:gd name="connsiteY653" fmla="*/ 3064403 h 6858000"/>
              <a:gd name="connsiteX654" fmla="*/ 2407218 w 7472601"/>
              <a:gd name="connsiteY654" fmla="*/ 3070324 h 6858000"/>
              <a:gd name="connsiteX655" fmla="*/ 2380138 w 7472601"/>
              <a:gd name="connsiteY655" fmla="*/ 3099341 h 6858000"/>
              <a:gd name="connsiteX656" fmla="*/ 1765923 w 7472601"/>
              <a:gd name="connsiteY656" fmla="*/ 3581043 h 6858000"/>
              <a:gd name="connsiteX657" fmla="*/ 1702258 w 7472601"/>
              <a:gd name="connsiteY657" fmla="*/ 3612286 h 6858000"/>
              <a:gd name="connsiteX658" fmla="*/ 1538370 w 7472601"/>
              <a:gd name="connsiteY658" fmla="*/ 3811804 h 6858000"/>
              <a:gd name="connsiteX659" fmla="*/ 542867 w 7472601"/>
              <a:gd name="connsiteY659" fmla="*/ 4944092 h 6858000"/>
              <a:gd name="connsiteX660" fmla="*/ 515800 w 7472601"/>
              <a:gd name="connsiteY660" fmla="*/ 4862180 h 6858000"/>
              <a:gd name="connsiteX661" fmla="*/ 909145 w 7472601"/>
              <a:gd name="connsiteY661" fmla="*/ 4199225 h 6858000"/>
              <a:gd name="connsiteX662" fmla="*/ 1214067 w 7472601"/>
              <a:gd name="connsiteY662" fmla="*/ 3908561 h 6858000"/>
              <a:gd name="connsiteX663" fmla="*/ 640967 w 7472601"/>
              <a:gd name="connsiteY663" fmla="*/ 4105601 h 6858000"/>
              <a:gd name="connsiteX664" fmla="*/ 112563 w 7472601"/>
              <a:gd name="connsiteY664" fmla="*/ 4396952 h 6858000"/>
              <a:gd name="connsiteX665" fmla="*/ 0 w 7472601"/>
              <a:gd name="connsiteY665" fmla="*/ 4466006 h 6858000"/>
              <a:gd name="connsiteX666" fmla="*/ 0 w 7472601"/>
              <a:gd name="connsiteY666" fmla="*/ 4233763 h 6858000"/>
              <a:gd name="connsiteX667" fmla="*/ 36881 w 7472601"/>
              <a:gd name="connsiteY667" fmla="*/ 4200118 h 6858000"/>
              <a:gd name="connsiteX668" fmla="*/ 910534 w 7472601"/>
              <a:gd name="connsiteY668" fmla="*/ 3629753 h 6858000"/>
              <a:gd name="connsiteX669" fmla="*/ 1578717 w 7472601"/>
              <a:gd name="connsiteY669" fmla="*/ 3575982 h 6858000"/>
              <a:gd name="connsiteX670" fmla="*/ 2338780 w 7472601"/>
              <a:gd name="connsiteY670" fmla="*/ 3033725 h 6858000"/>
              <a:gd name="connsiteX671" fmla="*/ 1807991 w 7472601"/>
              <a:gd name="connsiteY671" fmla="*/ 2807184 h 6858000"/>
              <a:gd name="connsiteX672" fmla="*/ 1416358 w 7472601"/>
              <a:gd name="connsiteY672" fmla="*/ 3112571 h 6858000"/>
              <a:gd name="connsiteX673" fmla="*/ 939066 w 7472601"/>
              <a:gd name="connsiteY673" fmla="*/ 3378798 h 6858000"/>
              <a:gd name="connsiteX674" fmla="*/ 115099 w 7472601"/>
              <a:gd name="connsiteY674" fmla="*/ 3607650 h 6858000"/>
              <a:gd name="connsiteX675" fmla="*/ 97284 w 7472601"/>
              <a:gd name="connsiteY675" fmla="*/ 3520393 h 6858000"/>
              <a:gd name="connsiteX676" fmla="*/ 922050 w 7472601"/>
              <a:gd name="connsiteY676" fmla="*/ 3074867 h 6858000"/>
              <a:gd name="connsiteX677" fmla="*/ 1405265 w 7472601"/>
              <a:gd name="connsiteY677" fmla="*/ 3016319 h 6858000"/>
              <a:gd name="connsiteX678" fmla="*/ 1407512 w 7472601"/>
              <a:gd name="connsiteY678" fmla="*/ 3018001 h 6858000"/>
              <a:gd name="connsiteX679" fmla="*/ 1726266 w 7472601"/>
              <a:gd name="connsiteY679" fmla="*/ 2777274 h 6858000"/>
              <a:gd name="connsiteX680" fmla="*/ 625390 w 7472601"/>
              <a:gd name="connsiteY680" fmla="*/ 2514541 h 6858000"/>
              <a:gd name="connsiteX681" fmla="*/ 619799 w 7472601"/>
              <a:gd name="connsiteY681" fmla="*/ 2527180 h 6858000"/>
              <a:gd name="connsiteX682" fmla="*/ 310030 w 7472601"/>
              <a:gd name="connsiteY682" fmla="*/ 2771818 h 6858000"/>
              <a:gd name="connsiteX683" fmla="*/ 173877 w 7472601"/>
              <a:gd name="connsiteY683" fmla="*/ 2937056 h 6858000"/>
              <a:gd name="connsiteX684" fmla="*/ 77889 w 7472601"/>
              <a:gd name="connsiteY684" fmla="*/ 3138440 h 6858000"/>
              <a:gd name="connsiteX685" fmla="*/ 0 w 7472601"/>
              <a:gd name="connsiteY685" fmla="*/ 3271395 h 6858000"/>
              <a:gd name="connsiteX686" fmla="*/ 0 w 7472601"/>
              <a:gd name="connsiteY686" fmla="*/ 3153002 h 6858000"/>
              <a:gd name="connsiteX687" fmla="*/ 2386 w 7472601"/>
              <a:gd name="connsiteY687" fmla="*/ 3149203 h 6858000"/>
              <a:gd name="connsiteX688" fmla="*/ 89753 w 7472601"/>
              <a:gd name="connsiteY688" fmla="*/ 2987702 h 6858000"/>
              <a:gd name="connsiteX689" fmla="*/ 76869 w 7472601"/>
              <a:gd name="connsiteY689" fmla="*/ 3005404 h 6858000"/>
              <a:gd name="connsiteX690" fmla="*/ 32049 w 7472601"/>
              <a:gd name="connsiteY690" fmla="*/ 3065814 h 6858000"/>
              <a:gd name="connsiteX691" fmla="*/ 0 w 7472601"/>
              <a:gd name="connsiteY691" fmla="*/ 3108744 h 6858000"/>
              <a:gd name="connsiteX692" fmla="*/ 0 w 7472601"/>
              <a:gd name="connsiteY692" fmla="*/ 3058059 h 6858000"/>
              <a:gd name="connsiteX693" fmla="*/ 7610 w 7472601"/>
              <a:gd name="connsiteY693" fmla="*/ 3047889 h 6858000"/>
              <a:gd name="connsiteX694" fmla="*/ 52419 w 7472601"/>
              <a:gd name="connsiteY694" fmla="*/ 2987479 h 6858000"/>
              <a:gd name="connsiteX695" fmla="*/ 59142 w 7472601"/>
              <a:gd name="connsiteY695" fmla="*/ 2978488 h 6858000"/>
              <a:gd name="connsiteX696" fmla="*/ 0 w 7472601"/>
              <a:gd name="connsiteY696" fmla="*/ 3015334 h 6858000"/>
              <a:gd name="connsiteX697" fmla="*/ 0 w 7472601"/>
              <a:gd name="connsiteY697" fmla="*/ 2914286 h 6858000"/>
              <a:gd name="connsiteX698" fmla="*/ 36383 w 7472601"/>
              <a:gd name="connsiteY698" fmla="*/ 2901128 h 6858000"/>
              <a:gd name="connsiteX699" fmla="*/ 156329 w 7472601"/>
              <a:gd name="connsiteY699" fmla="*/ 2840533 h 6858000"/>
              <a:gd name="connsiteX700" fmla="*/ 358355 w 7472601"/>
              <a:gd name="connsiteY700" fmla="*/ 2620471 h 6858000"/>
              <a:gd name="connsiteX701" fmla="*/ 510577 w 7472601"/>
              <a:gd name="connsiteY701" fmla="*/ 2501244 h 6858000"/>
              <a:gd name="connsiteX702" fmla="*/ 211967 w 7472601"/>
              <a:gd name="connsiteY702" fmla="*/ 2479171 h 6858000"/>
              <a:gd name="connsiteX703" fmla="*/ 0 w 7472601"/>
              <a:gd name="connsiteY703" fmla="*/ 2476398 h 6858000"/>
              <a:gd name="connsiteX704" fmla="*/ 0 w 7472601"/>
              <a:gd name="connsiteY704" fmla="*/ 2389189 h 6858000"/>
              <a:gd name="connsiteX705" fmla="*/ 103062 w 7472601"/>
              <a:gd name="connsiteY705" fmla="*/ 2389518 h 6858000"/>
              <a:gd name="connsiteX706" fmla="*/ 510734 w 7472601"/>
              <a:gd name="connsiteY706" fmla="*/ 2416201 h 6858000"/>
              <a:gd name="connsiteX707" fmla="*/ 279257 w 7472601"/>
              <a:gd name="connsiteY707" fmla="*/ 2092102 h 6858000"/>
              <a:gd name="connsiteX708" fmla="*/ 65265 w 7472601"/>
              <a:gd name="connsiteY708" fmla="*/ 2006049 h 6858000"/>
              <a:gd name="connsiteX709" fmla="*/ 0 w 7472601"/>
              <a:gd name="connsiteY709" fmla="*/ 1982532 h 6858000"/>
              <a:gd name="connsiteX710" fmla="*/ 0 w 7472601"/>
              <a:gd name="connsiteY710" fmla="*/ 1912789 h 6858000"/>
              <a:gd name="connsiteX711" fmla="*/ 97460 w 7472601"/>
              <a:gd name="connsiteY711" fmla="*/ 1953725 h 6858000"/>
              <a:gd name="connsiteX712" fmla="*/ 221272 w 7472601"/>
              <a:gd name="connsiteY712" fmla="*/ 1980766 h 6858000"/>
              <a:gd name="connsiteX713" fmla="*/ 116765 w 7472601"/>
              <a:gd name="connsiteY713" fmla="*/ 1911033 h 6858000"/>
              <a:gd name="connsiteX714" fmla="*/ 16405 w 7472601"/>
              <a:gd name="connsiteY714" fmla="*/ 1803412 h 6858000"/>
              <a:gd name="connsiteX715" fmla="*/ 0 w 7472601"/>
              <a:gd name="connsiteY715" fmla="*/ 1784777 h 6858000"/>
              <a:gd name="connsiteX716" fmla="*/ 0 w 7472601"/>
              <a:gd name="connsiteY716" fmla="*/ 1740082 h 6858000"/>
              <a:gd name="connsiteX717" fmla="*/ 39394 w 7472601"/>
              <a:gd name="connsiteY717" fmla="*/ 1784856 h 6858000"/>
              <a:gd name="connsiteX718" fmla="*/ 135813 w 7472601"/>
              <a:gd name="connsiteY718" fmla="*/ 1888838 h 6858000"/>
              <a:gd name="connsiteX719" fmla="*/ 242575 w 7472601"/>
              <a:gd name="connsiteY719" fmla="*/ 1958841 h 6858000"/>
              <a:gd name="connsiteX720" fmla="*/ 82197 w 7472601"/>
              <a:gd name="connsiteY720" fmla="*/ 1754826 h 6858000"/>
              <a:gd name="connsiteX721" fmla="*/ 0 w 7472601"/>
              <a:gd name="connsiteY721" fmla="*/ 1679650 h 6858000"/>
              <a:gd name="connsiteX722" fmla="*/ 0 w 7472601"/>
              <a:gd name="connsiteY722" fmla="*/ 1602463 h 6858000"/>
              <a:gd name="connsiteX723" fmla="*/ 84689 w 7472601"/>
              <a:gd name="connsiteY723" fmla="*/ 1677442 h 6858000"/>
              <a:gd name="connsiteX724" fmla="*/ 298437 w 7472601"/>
              <a:gd name="connsiteY724" fmla="*/ 1968019 h 6858000"/>
              <a:gd name="connsiteX725" fmla="*/ 227269 w 7472601"/>
              <a:gd name="connsiteY725" fmla="*/ 1114064 h 6858000"/>
              <a:gd name="connsiteX726" fmla="*/ 248003 w 7472601"/>
              <a:gd name="connsiteY726" fmla="*/ 1089613 h 6858000"/>
              <a:gd name="connsiteX727" fmla="*/ 427020 w 7472601"/>
              <a:gd name="connsiteY727" fmla="*/ 1619803 h 6858000"/>
              <a:gd name="connsiteX728" fmla="*/ 340345 w 7472601"/>
              <a:gd name="connsiteY728" fmla="*/ 2027739 h 6858000"/>
              <a:gd name="connsiteX729" fmla="*/ 360865 w 7472601"/>
              <a:gd name="connsiteY729" fmla="*/ 2044827 h 6858000"/>
              <a:gd name="connsiteX730" fmla="*/ 560414 w 7472601"/>
              <a:gd name="connsiteY730" fmla="*/ 2421457 h 6858000"/>
              <a:gd name="connsiteX731" fmla="*/ 1359703 w 7472601"/>
              <a:gd name="connsiteY731" fmla="*/ 2578554 h 6858000"/>
              <a:gd name="connsiteX732" fmla="*/ 1359422 w 7472601"/>
              <a:gd name="connsiteY732" fmla="*/ 2577994 h 6858000"/>
              <a:gd name="connsiteX733" fmla="*/ 828701 w 7472601"/>
              <a:gd name="connsiteY733" fmla="*/ 1839520 h 6858000"/>
              <a:gd name="connsiteX734" fmla="*/ 494427 w 7472601"/>
              <a:gd name="connsiteY734" fmla="*/ 1092333 h 6858000"/>
              <a:gd name="connsiteX735" fmla="*/ 506322 w 7472601"/>
              <a:gd name="connsiteY735" fmla="*/ 1020997 h 6858000"/>
              <a:gd name="connsiteX736" fmla="*/ 4570198 w 7472601"/>
              <a:gd name="connsiteY736" fmla="*/ 978081 h 6858000"/>
              <a:gd name="connsiteX737" fmla="*/ 4523691 w 7472601"/>
              <a:gd name="connsiteY737" fmla="*/ 1127776 h 6858000"/>
              <a:gd name="connsiteX738" fmla="*/ 4509875 w 7472601"/>
              <a:gd name="connsiteY738" fmla="*/ 1167552 h 6858000"/>
              <a:gd name="connsiteX739" fmla="*/ 4478168 w 7472601"/>
              <a:gd name="connsiteY739" fmla="*/ 1260735 h 6858000"/>
              <a:gd name="connsiteX740" fmla="*/ 4409309 w 7472601"/>
              <a:gd name="connsiteY740" fmla="*/ 1666996 h 6858000"/>
              <a:gd name="connsiteX741" fmla="*/ 4370031 w 7472601"/>
              <a:gd name="connsiteY741" fmla="*/ 1955666 h 6858000"/>
              <a:gd name="connsiteX742" fmla="*/ 4570198 w 7472601"/>
              <a:gd name="connsiteY742" fmla="*/ 978081 h 6858000"/>
              <a:gd name="connsiteX743" fmla="*/ 4557898 w 7472601"/>
              <a:gd name="connsiteY743" fmla="*/ 900011 h 6858000"/>
              <a:gd name="connsiteX744" fmla="*/ 4344840 w 7472601"/>
              <a:gd name="connsiteY744" fmla="*/ 1922038 h 6858000"/>
              <a:gd name="connsiteX745" fmla="*/ 4378710 w 7472601"/>
              <a:gd name="connsiteY745" fmla="*/ 1665516 h 6858000"/>
              <a:gd name="connsiteX746" fmla="*/ 4448798 w 7472601"/>
              <a:gd name="connsiteY746" fmla="*/ 1253024 h 6858000"/>
              <a:gd name="connsiteX747" fmla="*/ 4480315 w 7472601"/>
              <a:gd name="connsiteY747" fmla="*/ 1158454 h 6858000"/>
              <a:gd name="connsiteX748" fmla="*/ 4494133 w 7472601"/>
              <a:gd name="connsiteY748" fmla="*/ 1118676 h 6858000"/>
              <a:gd name="connsiteX749" fmla="*/ 4557898 w 7472601"/>
              <a:gd name="connsiteY749" fmla="*/ 900011 h 6858000"/>
              <a:gd name="connsiteX750" fmla="*/ 5870151 w 7472601"/>
              <a:gd name="connsiteY750" fmla="*/ 898890 h 6858000"/>
              <a:gd name="connsiteX751" fmla="*/ 5861335 w 7472601"/>
              <a:gd name="connsiteY751" fmla="*/ 899177 h 6858000"/>
              <a:gd name="connsiteX752" fmla="*/ 5843702 w 7472601"/>
              <a:gd name="connsiteY752" fmla="*/ 899748 h 6858000"/>
              <a:gd name="connsiteX753" fmla="*/ 5651107 w 7472601"/>
              <a:gd name="connsiteY753" fmla="*/ 920306 h 6858000"/>
              <a:gd name="connsiteX754" fmla="*/ 5459407 w 7472601"/>
              <a:gd name="connsiteY754" fmla="*/ 940975 h 6858000"/>
              <a:gd name="connsiteX755" fmla="*/ 5374846 w 7472601"/>
              <a:gd name="connsiteY755" fmla="*/ 941988 h 6858000"/>
              <a:gd name="connsiteX756" fmla="*/ 5256105 w 7472601"/>
              <a:gd name="connsiteY756" fmla="*/ 945632 h 6858000"/>
              <a:gd name="connsiteX757" fmla="*/ 5107071 w 7472601"/>
              <a:gd name="connsiteY757" fmla="*/ 969720 h 6858000"/>
              <a:gd name="connsiteX758" fmla="*/ 4998681 w 7472601"/>
              <a:gd name="connsiteY758" fmla="*/ 988771 h 6858000"/>
              <a:gd name="connsiteX759" fmla="*/ 5870151 w 7472601"/>
              <a:gd name="connsiteY759" fmla="*/ 898890 h 6858000"/>
              <a:gd name="connsiteX760" fmla="*/ 5504425 w 7472601"/>
              <a:gd name="connsiteY760" fmla="*/ 848067 h 6858000"/>
              <a:gd name="connsiteX761" fmla="*/ 4968849 w 7472601"/>
              <a:gd name="connsiteY761" fmla="*/ 962318 h 6858000"/>
              <a:gd name="connsiteX762" fmla="*/ 5104039 w 7472601"/>
              <a:gd name="connsiteY762" fmla="*/ 940634 h 6858000"/>
              <a:gd name="connsiteX763" fmla="*/ 5256311 w 7472601"/>
              <a:gd name="connsiteY763" fmla="*/ 916490 h 6858000"/>
              <a:gd name="connsiteX764" fmla="*/ 5377381 w 7472601"/>
              <a:gd name="connsiteY764" fmla="*/ 912671 h 6858000"/>
              <a:gd name="connsiteX765" fmla="*/ 5460148 w 7472601"/>
              <a:gd name="connsiteY765" fmla="*/ 911442 h 6858000"/>
              <a:gd name="connsiteX766" fmla="*/ 5648971 w 7472601"/>
              <a:gd name="connsiteY766" fmla="*/ 891331 h 6858000"/>
              <a:gd name="connsiteX767" fmla="*/ 5844807 w 7472601"/>
              <a:gd name="connsiteY767" fmla="*/ 870718 h 6858000"/>
              <a:gd name="connsiteX768" fmla="*/ 5862975 w 7472601"/>
              <a:gd name="connsiteY768" fmla="*/ 869756 h 6858000"/>
              <a:gd name="connsiteX769" fmla="*/ 5920887 w 7472601"/>
              <a:gd name="connsiteY769" fmla="*/ 865929 h 6858000"/>
              <a:gd name="connsiteX770" fmla="*/ 5504425 w 7472601"/>
              <a:gd name="connsiteY770" fmla="*/ 848067 h 6858000"/>
              <a:gd name="connsiteX771" fmla="*/ 3607114 w 7472601"/>
              <a:gd name="connsiteY771" fmla="*/ 467441 h 6858000"/>
              <a:gd name="connsiteX772" fmla="*/ 3296242 w 7472601"/>
              <a:gd name="connsiteY772" fmla="*/ 807991 h 6858000"/>
              <a:gd name="connsiteX773" fmla="*/ 3174674 w 7472601"/>
              <a:gd name="connsiteY773" fmla="*/ 919759 h 6858000"/>
              <a:gd name="connsiteX774" fmla="*/ 3042978 w 7472601"/>
              <a:gd name="connsiteY774" fmla="*/ 1054894 h 6858000"/>
              <a:gd name="connsiteX775" fmla="*/ 2968914 w 7472601"/>
              <a:gd name="connsiteY775" fmla="*/ 1133756 h 6858000"/>
              <a:gd name="connsiteX776" fmla="*/ 3103823 w 7472601"/>
              <a:gd name="connsiteY776" fmla="*/ 1026814 h 6858000"/>
              <a:gd name="connsiteX777" fmla="*/ 3607114 w 7472601"/>
              <a:gd name="connsiteY777" fmla="*/ 467441 h 6858000"/>
              <a:gd name="connsiteX778" fmla="*/ 3744487 w 7472601"/>
              <a:gd name="connsiteY778" fmla="*/ 383136 h 6858000"/>
              <a:gd name="connsiteX779" fmla="*/ 3970213 w 7472601"/>
              <a:gd name="connsiteY779" fmla="*/ 995559 h 6858000"/>
              <a:gd name="connsiteX780" fmla="*/ 3744487 w 7472601"/>
              <a:gd name="connsiteY780" fmla="*/ 383136 h 6858000"/>
              <a:gd name="connsiteX781" fmla="*/ 3624562 w 7472601"/>
              <a:gd name="connsiteY781" fmla="*/ 367041 h 6858000"/>
              <a:gd name="connsiteX782" fmla="*/ 3489712 w 7472601"/>
              <a:gd name="connsiteY782" fmla="*/ 485386 h 6858000"/>
              <a:gd name="connsiteX783" fmla="*/ 3182994 w 7472601"/>
              <a:gd name="connsiteY783" fmla="*/ 828265 h 6858000"/>
              <a:gd name="connsiteX784" fmla="*/ 2892114 w 7472601"/>
              <a:gd name="connsiteY784" fmla="*/ 1172635 h 6858000"/>
              <a:gd name="connsiteX785" fmla="*/ 3021459 w 7472601"/>
              <a:gd name="connsiteY785" fmla="*/ 1035385 h 6858000"/>
              <a:gd name="connsiteX786" fmla="*/ 3153873 w 7472601"/>
              <a:gd name="connsiteY786" fmla="*/ 898971 h 6858000"/>
              <a:gd name="connsiteX787" fmla="*/ 3276511 w 7472601"/>
              <a:gd name="connsiteY787" fmla="*/ 786423 h 6858000"/>
              <a:gd name="connsiteX788" fmla="*/ 3584154 w 7472601"/>
              <a:gd name="connsiteY788" fmla="*/ 448218 h 6858000"/>
              <a:gd name="connsiteX789" fmla="*/ 3624562 w 7472601"/>
              <a:gd name="connsiteY789" fmla="*/ 367041 h 6858000"/>
              <a:gd name="connsiteX790" fmla="*/ 3766672 w 7472601"/>
              <a:gd name="connsiteY790" fmla="*/ 359429 h 6858000"/>
              <a:gd name="connsiteX791" fmla="*/ 3996338 w 7472601"/>
              <a:gd name="connsiteY791" fmla="*/ 968237 h 6858000"/>
              <a:gd name="connsiteX792" fmla="*/ 3766672 w 7472601"/>
              <a:gd name="connsiteY792" fmla="*/ 359429 h 6858000"/>
              <a:gd name="connsiteX793" fmla="*/ 5805386 w 7472601"/>
              <a:gd name="connsiteY793" fmla="*/ 239240 h 6858000"/>
              <a:gd name="connsiteX794" fmla="*/ 5736947 w 7472601"/>
              <a:gd name="connsiteY794" fmla="*/ 261367 h 6858000"/>
              <a:gd name="connsiteX795" fmla="*/ 5427012 w 7472601"/>
              <a:gd name="connsiteY795" fmla="*/ 311272 h 6858000"/>
              <a:gd name="connsiteX796" fmla="*/ 5147818 w 7472601"/>
              <a:gd name="connsiteY796" fmla="*/ 322112 h 6858000"/>
              <a:gd name="connsiteX797" fmla="*/ 5060854 w 7472601"/>
              <a:gd name="connsiteY797" fmla="*/ 311882 h 6858000"/>
              <a:gd name="connsiteX798" fmla="*/ 4945989 w 7472601"/>
              <a:gd name="connsiteY798" fmla="*/ 300516 h 6858000"/>
              <a:gd name="connsiteX799" fmla="*/ 5410479 w 7472601"/>
              <a:gd name="connsiteY799" fmla="*/ 348434 h 6858000"/>
              <a:gd name="connsiteX800" fmla="*/ 5805386 w 7472601"/>
              <a:gd name="connsiteY800" fmla="*/ 239240 h 6858000"/>
              <a:gd name="connsiteX801" fmla="*/ 5905192 w 7472601"/>
              <a:gd name="connsiteY801" fmla="*/ 163079 h 6858000"/>
              <a:gd name="connsiteX802" fmla="*/ 5865655 w 7472601"/>
              <a:gd name="connsiteY802" fmla="*/ 171901 h 6858000"/>
              <a:gd name="connsiteX803" fmla="*/ 5259740 w 7472601"/>
              <a:gd name="connsiteY803" fmla="*/ 257013 h 6858000"/>
              <a:gd name="connsiteX804" fmla="*/ 5208466 w 7472601"/>
              <a:gd name="connsiteY804" fmla="*/ 257550 h 6858000"/>
              <a:gd name="connsiteX805" fmla="*/ 4980204 w 7472601"/>
              <a:gd name="connsiteY805" fmla="*/ 271903 h 6858000"/>
              <a:gd name="connsiteX806" fmla="*/ 5068068 w 7472601"/>
              <a:gd name="connsiteY806" fmla="*/ 282244 h 6858000"/>
              <a:gd name="connsiteX807" fmla="*/ 5153231 w 7472601"/>
              <a:gd name="connsiteY807" fmla="*/ 292240 h 6858000"/>
              <a:gd name="connsiteX808" fmla="*/ 5426491 w 7472601"/>
              <a:gd name="connsiteY808" fmla="*/ 281128 h 6858000"/>
              <a:gd name="connsiteX809" fmla="*/ 5731212 w 7472601"/>
              <a:gd name="connsiteY809" fmla="*/ 231951 h 6858000"/>
              <a:gd name="connsiteX810" fmla="*/ 5905192 w 7472601"/>
              <a:gd name="connsiteY810" fmla="*/ 163079 h 6858000"/>
              <a:gd name="connsiteX811" fmla="*/ 5944437 w 7472601"/>
              <a:gd name="connsiteY811" fmla="*/ 113829 h 6858000"/>
              <a:gd name="connsiteX812" fmla="*/ 5825032 w 7472601"/>
              <a:gd name="connsiteY812" fmla="*/ 146405 h 6858000"/>
              <a:gd name="connsiteX813" fmla="*/ 4955599 w 7472601"/>
              <a:gd name="connsiteY813" fmla="*/ 247008 h 6858000"/>
              <a:gd name="connsiteX814" fmla="*/ 5210104 w 7472601"/>
              <a:gd name="connsiteY814" fmla="*/ 228123 h 6858000"/>
              <a:gd name="connsiteX815" fmla="*/ 5261015 w 7472601"/>
              <a:gd name="connsiteY815" fmla="*/ 227087 h 6858000"/>
              <a:gd name="connsiteX816" fmla="*/ 5861181 w 7472601"/>
              <a:gd name="connsiteY816" fmla="*/ 143093 h 6858000"/>
              <a:gd name="connsiteX817" fmla="*/ 5961252 w 7472601"/>
              <a:gd name="connsiteY817" fmla="*/ 114820 h 6858000"/>
              <a:gd name="connsiteX818" fmla="*/ 5944437 w 7472601"/>
              <a:gd name="connsiteY818" fmla="*/ 113829 h 6858000"/>
              <a:gd name="connsiteX819" fmla="*/ 3882765 w 7472601"/>
              <a:gd name="connsiteY819" fmla="*/ 0 h 6858000"/>
              <a:gd name="connsiteX820" fmla="*/ 3995099 w 7472601"/>
              <a:gd name="connsiteY820" fmla="*/ 0 h 6858000"/>
              <a:gd name="connsiteX821" fmla="*/ 4163818 w 7472601"/>
              <a:gd name="connsiteY821" fmla="*/ 234104 h 6858000"/>
              <a:gd name="connsiteX822" fmla="*/ 4172099 w 7472601"/>
              <a:gd name="connsiteY822" fmla="*/ 234207 h 6858000"/>
              <a:gd name="connsiteX823" fmla="*/ 4784282 w 7472601"/>
              <a:gd name="connsiteY823" fmla="*/ 276561 h 6858000"/>
              <a:gd name="connsiteX824" fmla="*/ 4801687 w 7472601"/>
              <a:gd name="connsiteY824" fmla="*/ 267764 h 6858000"/>
              <a:gd name="connsiteX825" fmla="*/ 6082788 w 7472601"/>
              <a:gd name="connsiteY825" fmla="*/ 64119 h 6858000"/>
              <a:gd name="connsiteX826" fmla="*/ 6099442 w 7472601"/>
              <a:gd name="connsiteY826" fmla="*/ 82568 h 6858000"/>
              <a:gd name="connsiteX827" fmla="*/ 4804137 w 7472601"/>
              <a:gd name="connsiteY827" fmla="*/ 320931 h 6858000"/>
              <a:gd name="connsiteX828" fmla="*/ 4227047 w 7472601"/>
              <a:gd name="connsiteY828" fmla="*/ 313415 h 6858000"/>
              <a:gd name="connsiteX829" fmla="*/ 4346041 w 7472601"/>
              <a:gd name="connsiteY829" fmla="*/ 456086 h 6858000"/>
              <a:gd name="connsiteX830" fmla="*/ 4870967 w 7472601"/>
              <a:gd name="connsiteY830" fmla="*/ 963061 h 6858000"/>
              <a:gd name="connsiteX831" fmla="*/ 4889647 w 7472601"/>
              <a:gd name="connsiteY831" fmla="*/ 957147 h 6858000"/>
              <a:gd name="connsiteX832" fmla="*/ 5422504 w 7472601"/>
              <a:gd name="connsiteY832" fmla="*/ 805191 h 6858000"/>
              <a:gd name="connsiteX833" fmla="*/ 6087656 w 7472601"/>
              <a:gd name="connsiteY833" fmla="*/ 826703 h 6858000"/>
              <a:gd name="connsiteX834" fmla="*/ 6058717 w 7472601"/>
              <a:gd name="connsiteY834" fmla="*/ 865992 h 6858000"/>
              <a:gd name="connsiteX835" fmla="*/ 4974153 w 7472601"/>
              <a:gd name="connsiteY835" fmla="*/ 1045456 h 6858000"/>
              <a:gd name="connsiteX836" fmla="*/ 5627835 w 7472601"/>
              <a:gd name="connsiteY836" fmla="*/ 1472077 h 6858000"/>
              <a:gd name="connsiteX837" fmla="*/ 5629817 w 7472601"/>
              <a:gd name="connsiteY837" fmla="*/ 1471412 h 6858000"/>
              <a:gd name="connsiteX838" fmla="*/ 5634124 w 7472601"/>
              <a:gd name="connsiteY838" fmla="*/ 1470572 h 6858000"/>
              <a:gd name="connsiteX839" fmla="*/ 5755832 w 7472601"/>
              <a:gd name="connsiteY839" fmla="*/ 1383886 h 6858000"/>
              <a:gd name="connsiteX840" fmla="*/ 6014186 w 7472601"/>
              <a:gd name="connsiteY840" fmla="*/ 1279799 h 6858000"/>
              <a:gd name="connsiteX841" fmla="*/ 6901619 w 7472601"/>
              <a:gd name="connsiteY841" fmla="*/ 1047874 h 6858000"/>
              <a:gd name="connsiteX842" fmla="*/ 6931566 w 7472601"/>
              <a:gd name="connsiteY842" fmla="*/ 1062034 h 6858000"/>
              <a:gd name="connsiteX843" fmla="*/ 5790982 w 7472601"/>
              <a:gd name="connsiteY843" fmla="*/ 1561380 h 6858000"/>
              <a:gd name="connsiteX844" fmla="*/ 6188971 w 7472601"/>
              <a:gd name="connsiteY844" fmla="*/ 1755168 h 6858000"/>
              <a:gd name="connsiteX845" fmla="*/ 6202446 w 7472601"/>
              <a:gd name="connsiteY845" fmla="*/ 1752268 h 6858000"/>
              <a:gd name="connsiteX846" fmla="*/ 7179560 w 7472601"/>
              <a:gd name="connsiteY846" fmla="*/ 1467551 h 6858000"/>
              <a:gd name="connsiteX847" fmla="*/ 7158730 w 7472601"/>
              <a:gd name="connsiteY847" fmla="*/ 1507835 h 6858000"/>
              <a:gd name="connsiteX848" fmla="*/ 6326959 w 7472601"/>
              <a:gd name="connsiteY848" fmla="*/ 1817686 h 6858000"/>
              <a:gd name="connsiteX849" fmla="*/ 6537433 w 7472601"/>
              <a:gd name="connsiteY849" fmla="*/ 1907790 h 6858000"/>
              <a:gd name="connsiteX850" fmla="*/ 6550221 w 7472601"/>
              <a:gd name="connsiteY850" fmla="*/ 1910729 h 6858000"/>
              <a:gd name="connsiteX851" fmla="*/ 6964438 w 7472601"/>
              <a:gd name="connsiteY851" fmla="*/ 2209505 h 6858000"/>
              <a:gd name="connsiteX852" fmla="*/ 7367862 w 7472601"/>
              <a:gd name="connsiteY852" fmla="*/ 2806833 h 6858000"/>
              <a:gd name="connsiteX853" fmla="*/ 7364329 w 7472601"/>
              <a:gd name="connsiteY853" fmla="*/ 2826907 h 6858000"/>
              <a:gd name="connsiteX854" fmla="*/ 7290545 w 7472601"/>
              <a:gd name="connsiteY854" fmla="*/ 2850663 h 6858000"/>
              <a:gd name="connsiteX855" fmla="*/ 6472036 w 7472601"/>
              <a:gd name="connsiteY855" fmla="*/ 1959003 h 6858000"/>
              <a:gd name="connsiteX856" fmla="*/ 5792897 w 7472601"/>
              <a:gd name="connsiteY856" fmla="*/ 1647747 h 6858000"/>
              <a:gd name="connsiteX857" fmla="*/ 5842751 w 7472601"/>
              <a:gd name="connsiteY857" fmla="*/ 1816112 h 6858000"/>
              <a:gd name="connsiteX858" fmla="*/ 5847424 w 7472601"/>
              <a:gd name="connsiteY858" fmla="*/ 1815776 h 6858000"/>
              <a:gd name="connsiteX859" fmla="*/ 6399821 w 7472601"/>
              <a:gd name="connsiteY859" fmla="*/ 2344799 h 6858000"/>
              <a:gd name="connsiteX860" fmla="*/ 6323232 w 7472601"/>
              <a:gd name="connsiteY860" fmla="*/ 2389634 h 6858000"/>
              <a:gd name="connsiteX861" fmla="*/ 5942958 w 7472601"/>
              <a:gd name="connsiteY861" fmla="*/ 2077708 h 6858000"/>
              <a:gd name="connsiteX862" fmla="*/ 5921559 w 7472601"/>
              <a:gd name="connsiteY862" fmla="*/ 2378596 h 6858000"/>
              <a:gd name="connsiteX863" fmla="*/ 5817651 w 7472601"/>
              <a:gd name="connsiteY863" fmla="*/ 3023919 h 6858000"/>
              <a:gd name="connsiteX864" fmla="*/ 5729634 w 7472601"/>
              <a:gd name="connsiteY864" fmla="*/ 3051849 h 6858000"/>
              <a:gd name="connsiteX865" fmla="*/ 5611018 w 7472601"/>
              <a:gd name="connsiteY865" fmla="*/ 2316769 h 6858000"/>
              <a:gd name="connsiteX866" fmla="*/ 5687608 w 7472601"/>
              <a:gd name="connsiteY866" fmla="*/ 2039972 h 6858000"/>
              <a:gd name="connsiteX867" fmla="*/ 5657554 w 7472601"/>
              <a:gd name="connsiteY867" fmla="*/ 1576445 h 6858000"/>
              <a:gd name="connsiteX868" fmla="*/ 5150475 w 7472601"/>
              <a:gd name="connsiteY868" fmla="*/ 1274012 h 6858000"/>
              <a:gd name="connsiteX869" fmla="*/ 5349142 w 7472601"/>
              <a:gd name="connsiteY869" fmla="*/ 2204405 h 6858000"/>
              <a:gd name="connsiteX870" fmla="*/ 5262214 w 7472601"/>
              <a:gd name="connsiteY870" fmla="*/ 2233836 h 6858000"/>
              <a:gd name="connsiteX871" fmla="*/ 4981539 w 7472601"/>
              <a:gd name="connsiteY871" fmla="*/ 1542201 h 6858000"/>
              <a:gd name="connsiteX872" fmla="*/ 4958461 w 7472601"/>
              <a:gd name="connsiteY872" fmla="*/ 1136957 h 6858000"/>
              <a:gd name="connsiteX873" fmla="*/ 4655015 w 7472601"/>
              <a:gd name="connsiteY873" fmla="*/ 891426 h 6858000"/>
              <a:gd name="connsiteX874" fmla="*/ 4348002 w 7472601"/>
              <a:gd name="connsiteY874" fmla="*/ 2205895 h 6858000"/>
              <a:gd name="connsiteX875" fmla="*/ 4262250 w 7472601"/>
              <a:gd name="connsiteY875" fmla="*/ 2219972 h 6858000"/>
              <a:gd name="connsiteX876" fmla="*/ 4550611 w 7472601"/>
              <a:gd name="connsiteY876" fmla="*/ 817540 h 6858000"/>
              <a:gd name="connsiteX877" fmla="*/ 4564418 w 7472601"/>
              <a:gd name="connsiteY877" fmla="*/ 808293 h 6858000"/>
              <a:gd name="connsiteX878" fmla="*/ 4266388 w 7472601"/>
              <a:gd name="connsiteY878" fmla="*/ 500083 h 6858000"/>
              <a:gd name="connsiteX879" fmla="*/ 4032842 w 7472601"/>
              <a:gd name="connsiteY879" fmla="*/ 211809 h 6858000"/>
              <a:gd name="connsiteX880" fmla="*/ 3882765 w 7472601"/>
              <a:gd name="connsiteY880" fmla="*/ 0 h 6858000"/>
              <a:gd name="connsiteX881" fmla="*/ 3721337 w 7472601"/>
              <a:gd name="connsiteY881" fmla="*/ 0 h 6858000"/>
              <a:gd name="connsiteX882" fmla="*/ 3797544 w 7472601"/>
              <a:gd name="connsiteY882" fmla="*/ 0 h 6858000"/>
              <a:gd name="connsiteX883" fmla="*/ 3775734 w 7472601"/>
              <a:gd name="connsiteY883" fmla="*/ 95131 h 6858000"/>
              <a:gd name="connsiteX884" fmla="*/ 3724807 w 7472601"/>
              <a:gd name="connsiteY884" fmla="*/ 272257 h 6858000"/>
              <a:gd name="connsiteX885" fmla="*/ 3726844 w 7472601"/>
              <a:gd name="connsiteY885" fmla="*/ 282988 h 6858000"/>
              <a:gd name="connsiteX886" fmla="*/ 3742664 w 7472601"/>
              <a:gd name="connsiteY886" fmla="*/ 279918 h 6858000"/>
              <a:gd name="connsiteX887" fmla="*/ 4103910 w 7472601"/>
              <a:gd name="connsiteY887" fmla="*/ 1161917 h 6858000"/>
              <a:gd name="connsiteX888" fmla="*/ 4020269 w 7472601"/>
              <a:gd name="connsiteY888" fmla="*/ 1200406 h 6858000"/>
              <a:gd name="connsiteX889" fmla="*/ 3674882 w 7472601"/>
              <a:gd name="connsiteY889" fmla="*/ 488524 h 6858000"/>
              <a:gd name="connsiteX890" fmla="*/ 3132682 w 7472601"/>
              <a:gd name="connsiteY890" fmla="*/ 1072284 h 6858000"/>
              <a:gd name="connsiteX891" fmla="*/ 2716346 w 7472601"/>
              <a:gd name="connsiteY891" fmla="*/ 1276376 h 6858000"/>
              <a:gd name="connsiteX892" fmla="*/ 2716772 w 7472601"/>
              <a:gd name="connsiteY892" fmla="*/ 1255462 h 6858000"/>
              <a:gd name="connsiteX893" fmla="*/ 3471096 w 7472601"/>
              <a:gd name="connsiteY893" fmla="*/ 437072 h 6858000"/>
              <a:gd name="connsiteX894" fmla="*/ 3639057 w 7472601"/>
              <a:gd name="connsiteY894" fmla="*/ 286334 h 6858000"/>
              <a:gd name="connsiteX895" fmla="*/ 3640309 w 7472601"/>
              <a:gd name="connsiteY895" fmla="*/ 284664 h 6858000"/>
              <a:gd name="connsiteX896" fmla="*/ 3646022 w 7472601"/>
              <a:gd name="connsiteY896" fmla="*/ 276711 h 6858000"/>
              <a:gd name="connsiteX897" fmla="*/ 3707943 w 7472601"/>
              <a:gd name="connsiteY897" fmla="*/ 65958 h 6858000"/>
              <a:gd name="connsiteX898" fmla="*/ 3721337 w 7472601"/>
              <a:gd name="connsiteY898" fmla="*/ 0 h 6858000"/>
              <a:gd name="connsiteX899" fmla="*/ 2867960 w 7472601"/>
              <a:gd name="connsiteY899" fmla="*/ 0 h 6858000"/>
              <a:gd name="connsiteX900" fmla="*/ 2926351 w 7472601"/>
              <a:gd name="connsiteY900" fmla="*/ 0 h 6858000"/>
              <a:gd name="connsiteX901" fmla="*/ 2902823 w 7472601"/>
              <a:gd name="connsiteY901" fmla="*/ 262929 h 6858000"/>
              <a:gd name="connsiteX902" fmla="*/ 2940663 w 7472601"/>
              <a:gd name="connsiteY902" fmla="*/ 140884 h 6858000"/>
              <a:gd name="connsiteX903" fmla="*/ 2947039 w 7472601"/>
              <a:gd name="connsiteY903" fmla="*/ 122524 h 6858000"/>
              <a:gd name="connsiteX904" fmla="*/ 2984316 w 7472601"/>
              <a:gd name="connsiteY904" fmla="*/ 0 h 6858000"/>
              <a:gd name="connsiteX905" fmla="*/ 3016114 w 7472601"/>
              <a:gd name="connsiteY905" fmla="*/ 0 h 6858000"/>
              <a:gd name="connsiteX906" fmla="*/ 2979949 w 7472601"/>
              <a:gd name="connsiteY906" fmla="*/ 119274 h 6858000"/>
              <a:gd name="connsiteX907" fmla="*/ 3023879 w 7472601"/>
              <a:gd name="connsiteY907" fmla="*/ 0 h 6858000"/>
              <a:gd name="connsiteX908" fmla="*/ 3105400 w 7472601"/>
              <a:gd name="connsiteY908" fmla="*/ 0 h 6858000"/>
              <a:gd name="connsiteX909" fmla="*/ 3094669 w 7472601"/>
              <a:gd name="connsiteY909" fmla="*/ 30308 h 6858000"/>
              <a:gd name="connsiteX910" fmla="*/ 2901945 w 7472601"/>
              <a:gd name="connsiteY910" fmla="*/ 466538 h 6858000"/>
              <a:gd name="connsiteX911" fmla="*/ 2815209 w 7472601"/>
              <a:gd name="connsiteY911" fmla="*/ 497361 h 6858000"/>
              <a:gd name="connsiteX912" fmla="*/ 2844845 w 7472601"/>
              <a:gd name="connsiteY912" fmla="*/ 127638 h 6858000"/>
              <a:gd name="connsiteX913" fmla="*/ 2867960 w 7472601"/>
              <a:gd name="connsiteY913" fmla="*/ 0 h 6858000"/>
              <a:gd name="connsiteX914" fmla="*/ 1057230 w 7472601"/>
              <a:gd name="connsiteY914" fmla="*/ 0 h 6858000"/>
              <a:gd name="connsiteX915" fmla="*/ 1111003 w 7472601"/>
              <a:gd name="connsiteY915" fmla="*/ 0 h 6858000"/>
              <a:gd name="connsiteX916" fmla="*/ 1125553 w 7472601"/>
              <a:gd name="connsiteY916" fmla="*/ 52588 h 6858000"/>
              <a:gd name="connsiteX917" fmla="*/ 1304276 w 7472601"/>
              <a:gd name="connsiteY917" fmla="*/ 476275 h 6858000"/>
              <a:gd name="connsiteX918" fmla="*/ 1492066 w 7472601"/>
              <a:gd name="connsiteY918" fmla="*/ 886333 h 6858000"/>
              <a:gd name="connsiteX919" fmla="*/ 1423698 w 7472601"/>
              <a:gd name="connsiteY919" fmla="*/ 710817 h 6858000"/>
              <a:gd name="connsiteX920" fmla="*/ 1357609 w 7472601"/>
              <a:gd name="connsiteY920" fmla="*/ 532892 h 6858000"/>
              <a:gd name="connsiteX921" fmla="*/ 1309550 w 7472601"/>
              <a:gd name="connsiteY921" fmla="*/ 374031 h 6858000"/>
              <a:gd name="connsiteX922" fmla="*/ 1193673 w 7472601"/>
              <a:gd name="connsiteY922" fmla="*/ 49533 h 6858000"/>
              <a:gd name="connsiteX923" fmla="*/ 1164391 w 7472601"/>
              <a:gd name="connsiteY923" fmla="*/ 0 h 6858000"/>
              <a:gd name="connsiteX924" fmla="*/ 1200666 w 7472601"/>
              <a:gd name="connsiteY924" fmla="*/ 0 h 6858000"/>
              <a:gd name="connsiteX925" fmla="*/ 1223408 w 7472601"/>
              <a:gd name="connsiteY925" fmla="*/ 38996 h 6858000"/>
              <a:gd name="connsiteX926" fmla="*/ 1339635 w 7472601"/>
              <a:gd name="connsiteY926" fmla="*/ 365517 h 6858000"/>
              <a:gd name="connsiteX927" fmla="*/ 1387469 w 7472601"/>
              <a:gd name="connsiteY927" fmla="*/ 523079 h 6858000"/>
              <a:gd name="connsiteX928" fmla="*/ 1452685 w 7472601"/>
              <a:gd name="connsiteY928" fmla="*/ 699806 h 6858000"/>
              <a:gd name="connsiteX929" fmla="*/ 1492092 w 7472601"/>
              <a:gd name="connsiteY929" fmla="*/ 800424 h 6858000"/>
              <a:gd name="connsiteX930" fmla="*/ 1455302 w 7472601"/>
              <a:gd name="connsiteY930" fmla="*/ 632913 h 6858000"/>
              <a:gd name="connsiteX931" fmla="*/ 1222336 w 7472601"/>
              <a:gd name="connsiteY931" fmla="*/ 9480 h 6858000"/>
              <a:gd name="connsiteX932" fmla="*/ 1214634 w 7472601"/>
              <a:gd name="connsiteY932" fmla="*/ 0 h 6858000"/>
              <a:gd name="connsiteX933" fmla="*/ 1289827 w 7472601"/>
              <a:gd name="connsiteY933" fmla="*/ 0 h 6858000"/>
              <a:gd name="connsiteX934" fmla="*/ 1321076 w 7472601"/>
              <a:gd name="connsiteY934" fmla="*/ 59722 h 6858000"/>
              <a:gd name="connsiteX935" fmla="*/ 1512579 w 7472601"/>
              <a:gd name="connsiteY935" fmla="*/ 626441 h 6858000"/>
              <a:gd name="connsiteX936" fmla="*/ 1506076 w 7472601"/>
              <a:gd name="connsiteY936" fmla="*/ 1089289 h 6858000"/>
              <a:gd name="connsiteX937" fmla="*/ 1486346 w 7472601"/>
              <a:gd name="connsiteY937" fmla="*/ 1079919 h 6858000"/>
              <a:gd name="connsiteX938" fmla="*/ 1070511 w 7472601"/>
              <a:gd name="connsiteY938" fmla="*/ 48609 h 6858000"/>
              <a:gd name="connsiteX939" fmla="*/ 1057230 w 7472601"/>
              <a:gd name="connsiteY939" fmla="*/ 0 h 6858000"/>
              <a:gd name="connsiteX940" fmla="*/ 43151 w 7472601"/>
              <a:gd name="connsiteY940" fmla="*/ 0 h 6858000"/>
              <a:gd name="connsiteX941" fmla="*/ 95283 w 7472601"/>
              <a:gd name="connsiteY941" fmla="*/ 0 h 6858000"/>
              <a:gd name="connsiteX942" fmla="*/ 300708 w 7472601"/>
              <a:gd name="connsiteY942" fmla="*/ 154571 h 6858000"/>
              <a:gd name="connsiteX943" fmla="*/ 530414 w 7472601"/>
              <a:gd name="connsiteY943" fmla="*/ 354673 h 6858000"/>
              <a:gd name="connsiteX944" fmla="*/ 333785 w 7472601"/>
              <a:gd name="connsiteY944" fmla="*/ 161564 h 6858000"/>
              <a:gd name="connsiteX945" fmla="*/ 147005 w 7472601"/>
              <a:gd name="connsiteY945" fmla="*/ 0 h 6858000"/>
              <a:gd name="connsiteX946" fmla="*/ 272509 w 7472601"/>
              <a:gd name="connsiteY946" fmla="*/ 0 h 6858000"/>
              <a:gd name="connsiteX947" fmla="*/ 326276 w 7472601"/>
              <a:gd name="connsiteY947" fmla="*/ 45847 h 6858000"/>
              <a:gd name="connsiteX948" fmla="*/ 823759 w 7472601"/>
              <a:gd name="connsiteY948" fmla="*/ 574145 h 6858000"/>
              <a:gd name="connsiteX949" fmla="*/ 811254 w 7472601"/>
              <a:gd name="connsiteY949" fmla="*/ 665546 h 6858000"/>
              <a:gd name="connsiteX950" fmla="*/ 154042 w 7472601"/>
              <a:gd name="connsiteY950" fmla="*/ 261522 h 6858000"/>
              <a:gd name="connsiteX951" fmla="*/ 13550 w 7472601"/>
              <a:gd name="connsiteY951" fmla="*/ 158423 h 6858000"/>
              <a:gd name="connsiteX952" fmla="*/ 0 w 7472601"/>
              <a:gd name="connsiteY952" fmla="*/ 146618 h 6858000"/>
              <a:gd name="connsiteX953" fmla="*/ 0 w 7472601"/>
              <a:gd name="connsiteY953" fmla="*/ 59161 h 6858000"/>
              <a:gd name="connsiteX954" fmla="*/ 45427 w 7472601"/>
              <a:gd name="connsiteY954" fmla="*/ 101078 h 6858000"/>
              <a:gd name="connsiteX955" fmla="*/ 630103 w 7472601"/>
              <a:gd name="connsiteY955" fmla="*/ 485885 h 6858000"/>
              <a:gd name="connsiteX956" fmla="*/ 532040 w 7472601"/>
              <a:gd name="connsiteY956" fmla="*/ 399359 h 6858000"/>
              <a:gd name="connsiteX957" fmla="*/ 517618 w 7472601"/>
              <a:gd name="connsiteY957" fmla="*/ 385726 h 6858000"/>
              <a:gd name="connsiteX958" fmla="*/ 285074 w 7472601"/>
              <a:gd name="connsiteY958" fmla="*/ 182755 h 6858000"/>
              <a:gd name="connsiteX959" fmla="*/ 43151 w 7472601"/>
              <a:gd name="connsiteY959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221686 h 6858000"/>
              <a:gd name="connsiteX78" fmla="*/ 7467600 w 7467663"/>
              <a:gd name="connsiteY78" fmla="*/ 6334256 h 6858000"/>
              <a:gd name="connsiteX79" fmla="*/ 7454976 w 7467663"/>
              <a:gd name="connsiteY79" fmla="*/ 6318297 h 6858000"/>
              <a:gd name="connsiteX80" fmla="*/ 1456157 w 7467663"/>
              <a:gd name="connsiteY80" fmla="*/ 5371404 h 6858000"/>
              <a:gd name="connsiteX81" fmla="*/ 1244432 w 7467663"/>
              <a:gd name="connsiteY81" fmla="*/ 5385601 h 6858000"/>
              <a:gd name="connsiteX82" fmla="*/ 973990 w 7467663"/>
              <a:gd name="connsiteY82" fmla="*/ 5424940 h 6858000"/>
              <a:gd name="connsiteX83" fmla="*/ 1103809 w 7467663"/>
              <a:gd name="connsiteY83" fmla="*/ 5433720 h 6858000"/>
              <a:gd name="connsiteX84" fmla="*/ 1123454 w 7467663"/>
              <a:gd name="connsiteY84" fmla="*/ 5435727 h 6858000"/>
              <a:gd name="connsiteX85" fmla="*/ 1737017 w 7467663"/>
              <a:gd name="connsiteY85" fmla="*/ 5452183 h 6858000"/>
              <a:gd name="connsiteX86" fmla="*/ 1824397 w 7467663"/>
              <a:gd name="connsiteY86" fmla="*/ 5447757 h 6858000"/>
              <a:gd name="connsiteX87" fmla="*/ 2070059 w 7467663"/>
              <a:gd name="connsiteY87" fmla="*/ 5441660 h 6858000"/>
              <a:gd name="connsiteX88" fmla="*/ 1456157 w 7467663"/>
              <a:gd name="connsiteY88" fmla="*/ 5371404 h 6858000"/>
              <a:gd name="connsiteX89" fmla="*/ 4988186 w 7467663"/>
              <a:gd name="connsiteY89" fmla="*/ 5216467 h 6858000"/>
              <a:gd name="connsiteX90" fmla="*/ 4777334 w 7467663"/>
              <a:gd name="connsiteY90" fmla="*/ 5406072 h 6858000"/>
              <a:gd name="connsiteX91" fmla="*/ 4718341 w 7467663"/>
              <a:gd name="connsiteY91" fmla="*/ 5468043 h 6858000"/>
              <a:gd name="connsiteX92" fmla="*/ 4604655 w 7467663"/>
              <a:gd name="connsiteY92" fmla="*/ 5583434 h 6858000"/>
              <a:gd name="connsiteX93" fmla="*/ 4565074 w 7467663"/>
              <a:gd name="connsiteY93" fmla="*/ 5618550 h 6858000"/>
              <a:gd name="connsiteX94" fmla="*/ 4988186 w 7467663"/>
              <a:gd name="connsiteY94" fmla="*/ 5216467 h 6858000"/>
              <a:gd name="connsiteX95" fmla="*/ 4978032 w 7467663"/>
              <a:gd name="connsiteY95" fmla="*/ 5183809 h 6858000"/>
              <a:gd name="connsiteX96" fmla="*/ 4463413 w 7467663"/>
              <a:gd name="connsiteY96" fmla="*/ 5615162 h 6858000"/>
              <a:gd name="connsiteX97" fmla="*/ 4358134 w 7467663"/>
              <a:gd name="connsiteY97" fmla="*/ 5742791 h 6858000"/>
              <a:gd name="connsiteX98" fmla="*/ 4376219 w 7467663"/>
              <a:gd name="connsiteY98" fmla="*/ 5729027 h 6858000"/>
              <a:gd name="connsiteX99" fmla="*/ 4582340 w 7467663"/>
              <a:gd name="connsiteY99" fmla="*/ 5561037 h 6858000"/>
              <a:gd name="connsiteX100" fmla="*/ 4694684 w 7467663"/>
              <a:gd name="connsiteY100" fmla="*/ 5447098 h 6858000"/>
              <a:gd name="connsiteX101" fmla="*/ 4754123 w 7467663"/>
              <a:gd name="connsiteY101" fmla="*/ 5384643 h 6858000"/>
              <a:gd name="connsiteX102" fmla="*/ 4978032 w 7467663"/>
              <a:gd name="connsiteY102" fmla="*/ 5183809 h 6858000"/>
              <a:gd name="connsiteX103" fmla="*/ 1903353 w 7467663"/>
              <a:gd name="connsiteY103" fmla="*/ 5044827 h 6858000"/>
              <a:gd name="connsiteX104" fmla="*/ 1936931 w 7467663"/>
              <a:gd name="connsiteY104" fmla="*/ 5093954 h 6858000"/>
              <a:gd name="connsiteX105" fmla="*/ 2195868 w 7467663"/>
              <a:gd name="connsiteY105" fmla="*/ 5396574 h 6858000"/>
              <a:gd name="connsiteX106" fmla="*/ 2088852 w 7467663"/>
              <a:gd name="connsiteY106" fmla="*/ 5166123 h 6858000"/>
              <a:gd name="connsiteX107" fmla="*/ 1958241 w 7467663"/>
              <a:gd name="connsiteY107" fmla="*/ 5067955 h 6858000"/>
              <a:gd name="connsiteX108" fmla="*/ 1903353 w 7467663"/>
              <a:gd name="connsiteY108" fmla="*/ 5044827 h 6858000"/>
              <a:gd name="connsiteX109" fmla="*/ 1979378 w 7467663"/>
              <a:gd name="connsiteY109" fmla="*/ 4769504 h 6858000"/>
              <a:gd name="connsiteX110" fmla="*/ 2882120 w 7467663"/>
              <a:gd name="connsiteY110" fmla="*/ 5064547 h 6858000"/>
              <a:gd name="connsiteX111" fmla="*/ 2793103 w 7467663"/>
              <a:gd name="connsiteY111" fmla="*/ 5039699 h 6858000"/>
              <a:gd name="connsiteX112" fmla="*/ 2770041 w 7467663"/>
              <a:gd name="connsiteY112" fmla="*/ 5033634 h 6858000"/>
              <a:gd name="connsiteX113" fmla="*/ 1979378 w 7467663"/>
              <a:gd name="connsiteY113" fmla="*/ 4769504 h 6858000"/>
              <a:gd name="connsiteX114" fmla="*/ 1927410 w 7467663"/>
              <a:gd name="connsiteY114" fmla="*/ 4716164 h 6858000"/>
              <a:gd name="connsiteX115" fmla="*/ 1959587 w 7467663"/>
              <a:gd name="connsiteY115" fmla="*/ 4728849 h 6858000"/>
              <a:gd name="connsiteX116" fmla="*/ 2777707 w 7467663"/>
              <a:gd name="connsiteY116" fmla="*/ 5003991 h 6858000"/>
              <a:gd name="connsiteX117" fmla="*/ 2800768 w 7467663"/>
              <a:gd name="connsiteY117" fmla="*/ 5010056 h 6858000"/>
              <a:gd name="connsiteX118" fmla="*/ 2879408 w 7467663"/>
              <a:gd name="connsiteY118" fmla="*/ 5031590 h 6858000"/>
              <a:gd name="connsiteX119" fmla="*/ 2862295 w 7467663"/>
              <a:gd name="connsiteY119" fmla="*/ 5022958 h 6858000"/>
              <a:gd name="connsiteX120" fmla="*/ 2813343 w 7467663"/>
              <a:gd name="connsiteY120" fmla="*/ 4998369 h 6858000"/>
              <a:gd name="connsiteX121" fmla="*/ 2646245 w 7467663"/>
              <a:gd name="connsiteY121" fmla="*/ 4930999 h 6858000"/>
              <a:gd name="connsiteX122" fmla="*/ 1999243 w 7467663"/>
              <a:gd name="connsiteY122" fmla="*/ 4730524 h 6858000"/>
              <a:gd name="connsiteX123" fmla="*/ 1979527 w 7467663"/>
              <a:gd name="connsiteY123" fmla="*/ 4726651 h 6858000"/>
              <a:gd name="connsiteX124" fmla="*/ 1927410 w 7467663"/>
              <a:gd name="connsiteY124" fmla="*/ 4716164 h 6858000"/>
              <a:gd name="connsiteX125" fmla="*/ 1997014 w 7467663"/>
              <a:gd name="connsiteY125" fmla="*/ 4698007 h 6858000"/>
              <a:gd name="connsiteX126" fmla="*/ 2005458 w 7467663"/>
              <a:gd name="connsiteY126" fmla="*/ 4699540 h 6858000"/>
              <a:gd name="connsiteX127" fmla="*/ 2657186 w 7467663"/>
              <a:gd name="connsiteY127" fmla="*/ 4901687 h 6858000"/>
              <a:gd name="connsiteX128" fmla="*/ 2826662 w 7467663"/>
              <a:gd name="connsiteY128" fmla="*/ 4970362 h 6858000"/>
              <a:gd name="connsiteX129" fmla="*/ 2876100 w 7467663"/>
              <a:gd name="connsiteY129" fmla="*/ 4995397 h 6858000"/>
              <a:gd name="connsiteX130" fmla="*/ 3042600 w 7467663"/>
              <a:gd name="connsiteY130" fmla="*/ 5059532 h 6858000"/>
              <a:gd name="connsiteX131" fmla="*/ 1997014 w 7467663"/>
              <a:gd name="connsiteY131" fmla="*/ 4698007 h 6858000"/>
              <a:gd name="connsiteX132" fmla="*/ 2305292 w 7467663"/>
              <a:gd name="connsiteY132" fmla="*/ 4219492 h 6858000"/>
              <a:gd name="connsiteX133" fmla="*/ 3360922 w 7467663"/>
              <a:gd name="connsiteY133" fmla="*/ 4529373 h 6858000"/>
              <a:gd name="connsiteX134" fmla="*/ 3492420 w 7467663"/>
              <a:gd name="connsiteY134" fmla="*/ 4510145 h 6858000"/>
              <a:gd name="connsiteX135" fmla="*/ 3364086 w 7467663"/>
              <a:gd name="connsiteY135" fmla="*/ 4480340 h 6858000"/>
              <a:gd name="connsiteX136" fmla="*/ 3225818 w 7467663"/>
              <a:gd name="connsiteY136" fmla="*/ 4411822 h 6858000"/>
              <a:gd name="connsiteX137" fmla="*/ 3129696 w 7467663"/>
              <a:gd name="connsiteY137" fmla="*/ 4360704 h 6858000"/>
              <a:gd name="connsiteX138" fmla="*/ 2814545 w 7467663"/>
              <a:gd name="connsiteY138" fmla="*/ 4282955 h 6858000"/>
              <a:gd name="connsiteX139" fmla="*/ 2305292 w 7467663"/>
              <a:gd name="connsiteY139" fmla="*/ 4219492 h 6858000"/>
              <a:gd name="connsiteX140" fmla="*/ 2626982 w 7467663"/>
              <a:gd name="connsiteY140" fmla="*/ 4206450 h 6858000"/>
              <a:gd name="connsiteX141" fmla="*/ 2490617 w 7467663"/>
              <a:gd name="connsiteY141" fmla="*/ 4206951 h 6858000"/>
              <a:gd name="connsiteX142" fmla="*/ 2819869 w 7467663"/>
              <a:gd name="connsiteY142" fmla="*/ 4252936 h 6858000"/>
              <a:gd name="connsiteX143" fmla="*/ 3143018 w 7467663"/>
              <a:gd name="connsiteY143" fmla="*/ 4332698 h 6858000"/>
              <a:gd name="connsiteX144" fmla="*/ 3241520 w 7467663"/>
              <a:gd name="connsiteY144" fmla="*/ 4385112 h 6858000"/>
              <a:gd name="connsiteX145" fmla="*/ 3374575 w 7467663"/>
              <a:gd name="connsiteY145" fmla="*/ 4451517 h 6858000"/>
              <a:gd name="connsiteX146" fmla="*/ 3505221 w 7467663"/>
              <a:gd name="connsiteY146" fmla="*/ 4480757 h 6858000"/>
              <a:gd name="connsiteX147" fmla="*/ 2626982 w 7467663"/>
              <a:gd name="connsiteY147" fmla="*/ 4206450 h 6858000"/>
              <a:gd name="connsiteX148" fmla="*/ 1310106 w 7467663"/>
              <a:gd name="connsiteY148" fmla="*/ 3943217 h 6858000"/>
              <a:gd name="connsiteX149" fmla="*/ 854994 w 7467663"/>
              <a:gd name="connsiteY149" fmla="*/ 4399136 h 6858000"/>
              <a:gd name="connsiteX150" fmla="*/ 742462 w 7467663"/>
              <a:gd name="connsiteY150" fmla="*/ 4594648 h 6858000"/>
              <a:gd name="connsiteX151" fmla="*/ 820602 w 7467663"/>
              <a:gd name="connsiteY151" fmla="*/ 4485915 h 6858000"/>
              <a:gd name="connsiteX152" fmla="*/ 878295 w 7467663"/>
              <a:gd name="connsiteY152" fmla="*/ 4403594 h 6858000"/>
              <a:gd name="connsiteX153" fmla="*/ 1240607 w 7467663"/>
              <a:gd name="connsiteY153" fmla="*/ 4010401 h 6858000"/>
              <a:gd name="connsiteX154" fmla="*/ 1310106 w 7467663"/>
              <a:gd name="connsiteY154" fmla="*/ 3943217 h 6858000"/>
              <a:gd name="connsiteX155" fmla="*/ 1423113 w 7467663"/>
              <a:gd name="connsiteY155" fmla="*/ 3874565 h 6858000"/>
              <a:gd name="connsiteX156" fmla="*/ 1260565 w 7467663"/>
              <a:gd name="connsiteY156" fmla="*/ 4031982 h 6858000"/>
              <a:gd name="connsiteX157" fmla="*/ 901900 w 7467663"/>
              <a:gd name="connsiteY157" fmla="*/ 4421236 h 6858000"/>
              <a:gd name="connsiteX158" fmla="*/ 845044 w 7467663"/>
              <a:gd name="connsiteY158" fmla="*/ 4502436 h 6858000"/>
              <a:gd name="connsiteX159" fmla="*/ 685926 w 7467663"/>
              <a:gd name="connsiteY159" fmla="*/ 4703069 h 6858000"/>
              <a:gd name="connsiteX160" fmla="*/ 684248 w 7467663"/>
              <a:gd name="connsiteY160" fmla="*/ 4706721 h 6858000"/>
              <a:gd name="connsiteX161" fmla="*/ 1423113 w 7467663"/>
              <a:gd name="connsiteY161" fmla="*/ 3874565 h 6858000"/>
              <a:gd name="connsiteX162" fmla="*/ 3316479 w 7467663"/>
              <a:gd name="connsiteY162" fmla="*/ 3872136 h 6858000"/>
              <a:gd name="connsiteX163" fmla="*/ 3546806 w 7467663"/>
              <a:gd name="connsiteY163" fmla="*/ 4356139 h 6858000"/>
              <a:gd name="connsiteX164" fmla="*/ 3364433 w 7467663"/>
              <a:gd name="connsiteY164" fmla="*/ 3953121 h 6858000"/>
              <a:gd name="connsiteX165" fmla="*/ 3316479 w 7467663"/>
              <a:gd name="connsiteY165" fmla="*/ 3872136 h 6858000"/>
              <a:gd name="connsiteX166" fmla="*/ 3291335 w 7467663"/>
              <a:gd name="connsiteY166" fmla="*/ 3767420 h 6858000"/>
              <a:gd name="connsiteX167" fmla="*/ 3390805 w 7467663"/>
              <a:gd name="connsiteY167" fmla="*/ 3937163 h 6858000"/>
              <a:gd name="connsiteX168" fmla="*/ 3579062 w 7467663"/>
              <a:gd name="connsiteY168" fmla="*/ 4359040 h 6858000"/>
              <a:gd name="connsiteX169" fmla="*/ 3467355 w 7467663"/>
              <a:gd name="connsiteY169" fmla="*/ 3988130 h 6858000"/>
              <a:gd name="connsiteX170" fmla="*/ 3310753 w 7467663"/>
              <a:gd name="connsiteY170" fmla="*/ 3787140 h 6858000"/>
              <a:gd name="connsiteX171" fmla="*/ 3291335 w 7467663"/>
              <a:gd name="connsiteY171" fmla="*/ 3767420 h 6858000"/>
              <a:gd name="connsiteX172" fmla="*/ 1635889 w 7467663"/>
              <a:gd name="connsiteY172" fmla="*/ 3709494 h 6858000"/>
              <a:gd name="connsiteX173" fmla="*/ 1634800 w 7467663"/>
              <a:gd name="connsiteY173" fmla="*/ 3731111 h 6858000"/>
              <a:gd name="connsiteX174" fmla="*/ 1635889 w 7467663"/>
              <a:gd name="connsiteY174" fmla="*/ 3709494 h 6858000"/>
              <a:gd name="connsiteX175" fmla="*/ 1510397 w 7467663"/>
              <a:gd name="connsiteY175" fmla="*/ 3684705 h 6858000"/>
              <a:gd name="connsiteX176" fmla="*/ 1146550 w 7467663"/>
              <a:gd name="connsiteY176" fmla="*/ 3802012 h 6858000"/>
              <a:gd name="connsiteX177" fmla="*/ 698834 w 7467663"/>
              <a:gd name="connsiteY177" fmla="*/ 3952272 h 6858000"/>
              <a:gd name="connsiteX178" fmla="*/ 34256 w 7467663"/>
              <a:gd name="connsiteY178" fmla="*/ 4347603 h 6858000"/>
              <a:gd name="connsiteX179" fmla="*/ 527241 w 7467663"/>
              <a:gd name="connsiteY179" fmla="*/ 4065078 h 6858000"/>
              <a:gd name="connsiteX180" fmla="*/ 1510397 w 7467663"/>
              <a:gd name="connsiteY180" fmla="*/ 3684705 h 6858000"/>
              <a:gd name="connsiteX181" fmla="*/ 1313114 w 7467663"/>
              <a:gd name="connsiteY181" fmla="*/ 3655216 h 6858000"/>
              <a:gd name="connsiteX182" fmla="*/ 1109304 w 7467663"/>
              <a:gd name="connsiteY182" fmla="*/ 3669030 h 6858000"/>
              <a:gd name="connsiteX183" fmla="*/ 8129 w 7467663"/>
              <a:gd name="connsiteY183" fmla="*/ 4330519 h 6858000"/>
              <a:gd name="connsiteX184" fmla="*/ 687572 w 7467663"/>
              <a:gd name="connsiteY184" fmla="*/ 3925629 h 6858000"/>
              <a:gd name="connsiteX185" fmla="*/ 1138365 w 7467663"/>
              <a:gd name="connsiteY185" fmla="*/ 3774515 h 6858000"/>
              <a:gd name="connsiteX186" fmla="*/ 1505579 w 7467663"/>
              <a:gd name="connsiteY186" fmla="*/ 3655526 h 6858000"/>
              <a:gd name="connsiteX187" fmla="*/ 1313114 w 7467663"/>
              <a:gd name="connsiteY187" fmla="*/ 3655216 h 6858000"/>
              <a:gd name="connsiteX188" fmla="*/ 3655073 w 7467663"/>
              <a:gd name="connsiteY188" fmla="*/ 3650884 h 6858000"/>
              <a:gd name="connsiteX189" fmla="*/ 3989938 w 7467663"/>
              <a:gd name="connsiteY189" fmla="*/ 3991685 h 6858000"/>
              <a:gd name="connsiteX190" fmla="*/ 4393907 w 7467663"/>
              <a:gd name="connsiteY190" fmla="*/ 4261258 h 6858000"/>
              <a:gd name="connsiteX191" fmla="*/ 4648051 w 7467663"/>
              <a:gd name="connsiteY191" fmla="*/ 4374051 h 6858000"/>
              <a:gd name="connsiteX192" fmla="*/ 4383389 w 7467663"/>
              <a:gd name="connsiteY192" fmla="*/ 4184369 h 6858000"/>
              <a:gd name="connsiteX193" fmla="*/ 4165508 w 7467663"/>
              <a:gd name="connsiteY193" fmla="*/ 4035196 h 6858000"/>
              <a:gd name="connsiteX194" fmla="*/ 4068162 w 7467663"/>
              <a:gd name="connsiteY194" fmla="*/ 3953394 h 6858000"/>
              <a:gd name="connsiteX195" fmla="*/ 3981416 w 7467663"/>
              <a:gd name="connsiteY195" fmla="*/ 3880482 h 6858000"/>
              <a:gd name="connsiteX196" fmla="*/ 3800147 w 7467663"/>
              <a:gd name="connsiteY196" fmla="*/ 3749872 h 6858000"/>
              <a:gd name="connsiteX197" fmla="*/ 3655073 w 7467663"/>
              <a:gd name="connsiteY197" fmla="*/ 3650884 h 6858000"/>
              <a:gd name="connsiteX198" fmla="*/ 3670252 w 7467663"/>
              <a:gd name="connsiteY198" fmla="*/ 3622798 h 6858000"/>
              <a:gd name="connsiteX199" fmla="*/ 3817258 w 7467663"/>
              <a:gd name="connsiteY199" fmla="*/ 3723577 h 6858000"/>
              <a:gd name="connsiteX200" fmla="*/ 4000461 w 7467663"/>
              <a:gd name="connsiteY200" fmla="*/ 3855966 h 6858000"/>
              <a:gd name="connsiteX201" fmla="*/ 4088180 w 7467663"/>
              <a:gd name="connsiteY201" fmla="*/ 3929774 h 6858000"/>
              <a:gd name="connsiteX202" fmla="*/ 4184555 w 7467663"/>
              <a:gd name="connsiteY202" fmla="*/ 4010683 h 6858000"/>
              <a:gd name="connsiteX203" fmla="*/ 4399563 w 7467663"/>
              <a:gd name="connsiteY203" fmla="*/ 4158106 h 6858000"/>
              <a:gd name="connsiteX204" fmla="*/ 4684469 w 7467663"/>
              <a:gd name="connsiteY204" fmla="*/ 4364680 h 6858000"/>
              <a:gd name="connsiteX205" fmla="*/ 4690271 w 7467663"/>
              <a:gd name="connsiteY205" fmla="*/ 4370034 h 6858000"/>
              <a:gd name="connsiteX206" fmla="*/ 4136093 w 7467663"/>
              <a:gd name="connsiteY206" fmla="*/ 3858466 h 6858000"/>
              <a:gd name="connsiteX207" fmla="*/ 3670252 w 7467663"/>
              <a:gd name="connsiteY207" fmla="*/ 3622798 h 6858000"/>
              <a:gd name="connsiteX208" fmla="*/ 4440129 w 7467663"/>
              <a:gd name="connsiteY208" fmla="*/ 3448571 h 6858000"/>
              <a:gd name="connsiteX209" fmla="*/ 4856525 w 7467663"/>
              <a:gd name="connsiteY209" fmla="*/ 3915351 h 6858000"/>
              <a:gd name="connsiteX210" fmla="*/ 5059055 w 7467663"/>
              <a:gd name="connsiteY210" fmla="*/ 4108918 h 6858000"/>
              <a:gd name="connsiteX211" fmla="*/ 5290070 w 7467663"/>
              <a:gd name="connsiteY211" fmla="*/ 4263619 h 6858000"/>
              <a:gd name="connsiteX212" fmla="*/ 4834991 w 7467663"/>
              <a:gd name="connsiteY212" fmla="*/ 3830985 h 6858000"/>
              <a:gd name="connsiteX213" fmla="*/ 4440129 w 7467663"/>
              <a:gd name="connsiteY213" fmla="*/ 3448571 h 6858000"/>
              <a:gd name="connsiteX214" fmla="*/ 4441737 w 7467663"/>
              <a:gd name="connsiteY214" fmla="*/ 3399734 h 6858000"/>
              <a:gd name="connsiteX215" fmla="*/ 4431236 w 7467663"/>
              <a:gd name="connsiteY215" fmla="*/ 3400954 h 6858000"/>
              <a:gd name="connsiteX216" fmla="*/ 4557150 w 7467663"/>
              <a:gd name="connsiteY216" fmla="*/ 3510023 h 6858000"/>
              <a:gd name="connsiteX217" fmla="*/ 4856936 w 7467663"/>
              <a:gd name="connsiteY217" fmla="*/ 3809146 h 6858000"/>
              <a:gd name="connsiteX218" fmla="*/ 5111996 w 7467663"/>
              <a:gd name="connsiteY218" fmla="*/ 4065759 h 6858000"/>
              <a:gd name="connsiteX219" fmla="*/ 5388878 w 7467663"/>
              <a:gd name="connsiteY219" fmla="*/ 4300185 h 6858000"/>
              <a:gd name="connsiteX220" fmla="*/ 5425556 w 7467663"/>
              <a:gd name="connsiteY220" fmla="*/ 4308967 h 6858000"/>
              <a:gd name="connsiteX221" fmla="*/ 4943646 w 7467663"/>
              <a:gd name="connsiteY221" fmla="*/ 3822916 h 6858000"/>
              <a:gd name="connsiteX222" fmla="*/ 4594837 w 7467663"/>
              <a:gd name="connsiteY222" fmla="*/ 3532274 h 6858000"/>
              <a:gd name="connsiteX223" fmla="*/ 4441737 w 7467663"/>
              <a:gd name="connsiteY223" fmla="*/ 3399734 h 6858000"/>
              <a:gd name="connsiteX224" fmla="*/ 5425834 w 7467663"/>
              <a:gd name="connsiteY224" fmla="*/ 3162785 h 6858000"/>
              <a:gd name="connsiteX225" fmla="*/ 5401644 w 7467663"/>
              <a:gd name="connsiteY225" fmla="*/ 3617847 h 6858000"/>
              <a:gd name="connsiteX226" fmla="*/ 5467256 w 7467663"/>
              <a:gd name="connsiteY226" fmla="*/ 4175494 h 6858000"/>
              <a:gd name="connsiteX227" fmla="*/ 5448069 w 7467663"/>
              <a:gd name="connsiteY227" fmla="*/ 3567554 h 6858000"/>
              <a:gd name="connsiteX228" fmla="*/ 5425834 w 7467663"/>
              <a:gd name="connsiteY228" fmla="*/ 3162785 h 6858000"/>
              <a:gd name="connsiteX229" fmla="*/ 1318687 w 7467663"/>
              <a:gd name="connsiteY229" fmla="*/ 3113840 h 6858000"/>
              <a:gd name="connsiteX230" fmla="*/ 1066793 w 7467663"/>
              <a:gd name="connsiteY230" fmla="*/ 3212171 h 6858000"/>
              <a:gd name="connsiteX231" fmla="*/ 993319 w 7467663"/>
              <a:gd name="connsiteY231" fmla="*/ 3247648 h 6858000"/>
              <a:gd name="connsiteX232" fmla="*/ 853081 w 7467663"/>
              <a:gd name="connsiteY232" fmla="*/ 3312410 h 6858000"/>
              <a:gd name="connsiteX233" fmla="*/ 805957 w 7467663"/>
              <a:gd name="connsiteY233" fmla="*/ 3330443 h 6858000"/>
              <a:gd name="connsiteX234" fmla="*/ 1318687 w 7467663"/>
              <a:gd name="connsiteY234" fmla="*/ 3113840 h 6858000"/>
              <a:gd name="connsiteX235" fmla="*/ 5453702 w 7467663"/>
              <a:gd name="connsiteY235" fmla="*/ 3090882 h 6858000"/>
              <a:gd name="connsiteX236" fmla="*/ 5480135 w 7467663"/>
              <a:gd name="connsiteY236" fmla="*/ 3565802 h 6858000"/>
              <a:gd name="connsiteX237" fmla="*/ 5499023 w 7467663"/>
              <a:gd name="connsiteY237" fmla="*/ 4166310 h 6858000"/>
              <a:gd name="connsiteX238" fmla="*/ 5547022 w 7467663"/>
              <a:gd name="connsiteY238" fmla="*/ 3607838 h 6858000"/>
              <a:gd name="connsiteX239" fmla="*/ 5515964 w 7467663"/>
              <a:gd name="connsiteY239" fmla="*/ 3378541 h 6858000"/>
              <a:gd name="connsiteX240" fmla="*/ 5453702 w 7467663"/>
              <a:gd name="connsiteY240" fmla="*/ 3090882 h 6858000"/>
              <a:gd name="connsiteX241" fmla="*/ 1238695 w 7467663"/>
              <a:gd name="connsiteY241" fmla="*/ 3076820 h 6858000"/>
              <a:gd name="connsiteX242" fmla="*/ 716371 w 7467663"/>
              <a:gd name="connsiteY242" fmla="*/ 3293249 h 6858000"/>
              <a:gd name="connsiteX243" fmla="*/ 579522 w 7467663"/>
              <a:gd name="connsiteY243" fmla="*/ 3371759 h 6858000"/>
              <a:gd name="connsiteX244" fmla="*/ 600288 w 7467663"/>
              <a:gd name="connsiteY244" fmla="*/ 3365555 h 6858000"/>
              <a:gd name="connsiteX245" fmla="*/ 840692 w 7467663"/>
              <a:gd name="connsiteY245" fmla="*/ 3284921 h 6858000"/>
              <a:gd name="connsiteX246" fmla="*/ 979248 w 7467663"/>
              <a:gd name="connsiteY246" fmla="*/ 3221003 h 6858000"/>
              <a:gd name="connsiteX247" fmla="*/ 1053282 w 7467663"/>
              <a:gd name="connsiteY247" fmla="*/ 3185247 h 6858000"/>
              <a:gd name="connsiteX248" fmla="*/ 1320603 w 7467663"/>
              <a:gd name="connsiteY248" fmla="*/ 3081281 h 6858000"/>
              <a:gd name="connsiteX249" fmla="*/ 1238695 w 7467663"/>
              <a:gd name="connsiteY249" fmla="*/ 3076820 h 6858000"/>
              <a:gd name="connsiteX250" fmla="*/ 5425627 w 7467663"/>
              <a:gd name="connsiteY250" fmla="*/ 2954192 h 6858000"/>
              <a:gd name="connsiteX251" fmla="*/ 5470770 w 7467663"/>
              <a:gd name="connsiteY251" fmla="*/ 3005435 h 6858000"/>
              <a:gd name="connsiteX252" fmla="*/ 5519779 w 7467663"/>
              <a:gd name="connsiteY252" fmla="*/ 4359223 h 6858000"/>
              <a:gd name="connsiteX253" fmla="*/ 5520293 w 7467663"/>
              <a:gd name="connsiteY253" fmla="*/ 4360602 h 6858000"/>
              <a:gd name="connsiteX254" fmla="*/ 5767221 w 7467663"/>
              <a:gd name="connsiteY254" fmla="*/ 4665564 h 6858000"/>
              <a:gd name="connsiteX255" fmla="*/ 6937169 w 7467663"/>
              <a:gd name="connsiteY255" fmla="*/ 4815941 h 6858000"/>
              <a:gd name="connsiteX256" fmla="*/ 6953922 w 7467663"/>
              <a:gd name="connsiteY256" fmla="*/ 4890068 h 6858000"/>
              <a:gd name="connsiteX257" fmla="*/ 6071359 w 7467663"/>
              <a:gd name="connsiteY257" fmla="*/ 4770770 h 6858000"/>
              <a:gd name="connsiteX258" fmla="*/ 6038839 w 7467663"/>
              <a:gd name="connsiteY258" fmla="*/ 4764474 h 6858000"/>
              <a:gd name="connsiteX259" fmla="*/ 6038706 w 7467663"/>
              <a:gd name="connsiteY259" fmla="*/ 4763847 h 6858000"/>
              <a:gd name="connsiteX260" fmla="*/ 6037784 w 7467663"/>
              <a:gd name="connsiteY260" fmla="*/ 4764270 h 6858000"/>
              <a:gd name="connsiteX261" fmla="*/ 6038839 w 7467663"/>
              <a:gd name="connsiteY261" fmla="*/ 4764474 h 6858000"/>
              <a:gd name="connsiteX262" fmla="*/ 6040338 w 7467663"/>
              <a:gd name="connsiteY262" fmla="*/ 4771418 h 6858000"/>
              <a:gd name="connsiteX263" fmla="*/ 6024488 w 7467663"/>
              <a:gd name="connsiteY263" fmla="*/ 4809903 h 6858000"/>
              <a:gd name="connsiteX264" fmla="*/ 5599771 w 7467663"/>
              <a:gd name="connsiteY264" fmla="*/ 5509652 h 6858000"/>
              <a:gd name="connsiteX265" fmla="*/ 5548843 w 7467663"/>
              <a:gd name="connsiteY265" fmla="*/ 5563845 h 6858000"/>
              <a:gd name="connsiteX266" fmla="*/ 5940952 w 7467663"/>
              <a:gd name="connsiteY266" fmla="*/ 6250028 h 6858000"/>
              <a:gd name="connsiteX267" fmla="*/ 6043441 w 7467663"/>
              <a:gd name="connsiteY267" fmla="*/ 6665847 h 6858000"/>
              <a:gd name="connsiteX268" fmla="*/ 6093432 w 7467663"/>
              <a:gd name="connsiteY268" fmla="*/ 6858000 h 6858000"/>
              <a:gd name="connsiteX269" fmla="*/ 6034344 w 7467663"/>
              <a:gd name="connsiteY269" fmla="*/ 6858000 h 6858000"/>
              <a:gd name="connsiteX270" fmla="*/ 6026679 w 7467663"/>
              <a:gd name="connsiteY270" fmla="*/ 6836959 h 6858000"/>
              <a:gd name="connsiteX271" fmla="*/ 5800441 w 7467663"/>
              <a:gd name="connsiteY271" fmla="*/ 6335286 h 6858000"/>
              <a:gd name="connsiteX272" fmla="*/ 5526562 w 7467663"/>
              <a:gd name="connsiteY272" fmla="*/ 5705388 h 6858000"/>
              <a:gd name="connsiteX273" fmla="*/ 5519640 w 7467663"/>
              <a:gd name="connsiteY273" fmla="*/ 5683774 h 6858000"/>
              <a:gd name="connsiteX274" fmla="*/ 5844559 w 7467663"/>
              <a:gd name="connsiteY274" fmla="*/ 6553349 h 6858000"/>
              <a:gd name="connsiteX275" fmla="*/ 5975994 w 7467663"/>
              <a:gd name="connsiteY275" fmla="*/ 6858000 h 6858000"/>
              <a:gd name="connsiteX276" fmla="*/ 5898547 w 7467663"/>
              <a:gd name="connsiteY276" fmla="*/ 6858000 h 6858000"/>
              <a:gd name="connsiteX277" fmla="*/ 5682041 w 7467663"/>
              <a:gd name="connsiteY277" fmla="*/ 6355860 h 6858000"/>
              <a:gd name="connsiteX278" fmla="*/ 5461758 w 7467663"/>
              <a:gd name="connsiteY278" fmla="*/ 5820220 h 6858000"/>
              <a:gd name="connsiteX279" fmla="*/ 5237282 w 7467663"/>
              <a:gd name="connsiteY279" fmla="*/ 6579086 h 6858000"/>
              <a:gd name="connsiteX280" fmla="*/ 5115009 w 7467663"/>
              <a:gd name="connsiteY280" fmla="*/ 6858000 h 6858000"/>
              <a:gd name="connsiteX281" fmla="*/ 5028074 w 7467663"/>
              <a:gd name="connsiteY281" fmla="*/ 6858000 h 6858000"/>
              <a:gd name="connsiteX282" fmla="*/ 5079508 w 7467663"/>
              <a:gd name="connsiteY282" fmla="*/ 6749074 h 6858000"/>
              <a:gd name="connsiteX283" fmla="*/ 5371846 w 7467663"/>
              <a:gd name="connsiteY283" fmla="*/ 5924413 h 6858000"/>
              <a:gd name="connsiteX284" fmla="*/ 5270512 w 7467663"/>
              <a:gd name="connsiteY284" fmla="*/ 6138975 h 6858000"/>
              <a:gd name="connsiteX285" fmla="*/ 5062409 w 7467663"/>
              <a:gd name="connsiteY285" fmla="*/ 6653544 h 6858000"/>
              <a:gd name="connsiteX286" fmla="*/ 5036628 w 7467663"/>
              <a:gd name="connsiteY286" fmla="*/ 6754247 h 6858000"/>
              <a:gd name="connsiteX287" fmla="*/ 5009112 w 7467663"/>
              <a:gd name="connsiteY287" fmla="*/ 6858000 h 6858000"/>
              <a:gd name="connsiteX288" fmla="*/ 4976679 w 7467663"/>
              <a:gd name="connsiteY288" fmla="*/ 6858000 h 6858000"/>
              <a:gd name="connsiteX289" fmla="*/ 5006537 w 7467663"/>
              <a:gd name="connsiteY289" fmla="*/ 6747068 h 6858000"/>
              <a:gd name="connsiteX290" fmla="*/ 5032723 w 7467663"/>
              <a:gd name="connsiteY290" fmla="*/ 6644957 h 6858000"/>
              <a:gd name="connsiteX291" fmla="*/ 5242949 w 7467663"/>
              <a:gd name="connsiteY291" fmla="*/ 6125175 h 6858000"/>
              <a:gd name="connsiteX292" fmla="*/ 5286321 w 7467663"/>
              <a:gd name="connsiteY292" fmla="*/ 6033555 h 6858000"/>
              <a:gd name="connsiteX293" fmla="*/ 5008210 w 7467663"/>
              <a:gd name="connsiteY293" fmla="*/ 6649194 h 6858000"/>
              <a:gd name="connsiteX294" fmla="*/ 4986321 w 7467663"/>
              <a:gd name="connsiteY294" fmla="*/ 6765687 h 6858000"/>
              <a:gd name="connsiteX295" fmla="*/ 4973474 w 7467663"/>
              <a:gd name="connsiteY295" fmla="*/ 6858000 h 6858000"/>
              <a:gd name="connsiteX296" fmla="*/ 4907178 w 7467663"/>
              <a:gd name="connsiteY296" fmla="*/ 6858000 h 6858000"/>
              <a:gd name="connsiteX297" fmla="*/ 4910810 w 7467663"/>
              <a:gd name="connsiteY297" fmla="*/ 6829660 h 6858000"/>
              <a:gd name="connsiteX298" fmla="*/ 4987461 w 7467663"/>
              <a:gd name="connsiteY298" fmla="*/ 6432994 h 6858000"/>
              <a:gd name="connsiteX299" fmla="*/ 5179262 w 7467663"/>
              <a:gd name="connsiteY299" fmla="*/ 6035044 h 6858000"/>
              <a:gd name="connsiteX300" fmla="*/ 4689678 w 7467663"/>
              <a:gd name="connsiteY300" fmla="*/ 6440241 h 6858000"/>
              <a:gd name="connsiteX301" fmla="*/ 4477543 w 7467663"/>
              <a:gd name="connsiteY301" fmla="*/ 6674836 h 6858000"/>
              <a:gd name="connsiteX302" fmla="*/ 4329957 w 7467663"/>
              <a:gd name="connsiteY302" fmla="*/ 6858000 h 6858000"/>
              <a:gd name="connsiteX303" fmla="*/ 4218595 w 7467663"/>
              <a:gd name="connsiteY303" fmla="*/ 6858000 h 6858000"/>
              <a:gd name="connsiteX304" fmla="*/ 4368888 w 7467663"/>
              <a:gd name="connsiteY304" fmla="*/ 6668412 h 6858000"/>
              <a:gd name="connsiteX305" fmla="*/ 4563091 w 7467663"/>
              <a:gd name="connsiteY305" fmla="*/ 6442508 h 6858000"/>
              <a:gd name="connsiteX306" fmla="*/ 5387324 w 7467663"/>
              <a:gd name="connsiteY306" fmla="*/ 5705830 h 6858000"/>
              <a:gd name="connsiteX307" fmla="*/ 5073620 w 7467663"/>
              <a:gd name="connsiteY307" fmla="*/ 5955437 h 6858000"/>
              <a:gd name="connsiteX308" fmla="*/ 4689789 w 7467663"/>
              <a:gd name="connsiteY308" fmla="*/ 6268382 h 6858000"/>
              <a:gd name="connsiteX309" fmla="*/ 4418722 w 7467663"/>
              <a:gd name="connsiteY309" fmla="*/ 6570886 h 6858000"/>
              <a:gd name="connsiteX310" fmla="*/ 4214944 w 7467663"/>
              <a:gd name="connsiteY310" fmla="*/ 6858000 h 6858000"/>
              <a:gd name="connsiteX311" fmla="*/ 4177898 w 7467663"/>
              <a:gd name="connsiteY311" fmla="*/ 6858000 h 6858000"/>
              <a:gd name="connsiteX312" fmla="*/ 4391597 w 7467663"/>
              <a:gd name="connsiteY312" fmla="*/ 6556370 h 6858000"/>
              <a:gd name="connsiteX313" fmla="*/ 4668889 w 7467663"/>
              <a:gd name="connsiteY313" fmla="*/ 6246399 h 6858000"/>
              <a:gd name="connsiteX314" fmla="*/ 5055427 w 7467663"/>
              <a:gd name="connsiteY314" fmla="*/ 5931476 h 6858000"/>
              <a:gd name="connsiteX315" fmla="*/ 5371814 w 7467663"/>
              <a:gd name="connsiteY315" fmla="*/ 5678975 h 6858000"/>
              <a:gd name="connsiteX316" fmla="*/ 4987918 w 7467663"/>
              <a:gd name="connsiteY316" fmla="*/ 5838701 h 6858000"/>
              <a:gd name="connsiteX317" fmla="*/ 4317146 w 7467663"/>
              <a:gd name="connsiteY317" fmla="*/ 6587716 h 6858000"/>
              <a:gd name="connsiteX318" fmla="*/ 4171627 w 7467663"/>
              <a:gd name="connsiteY318" fmla="*/ 6858000 h 6858000"/>
              <a:gd name="connsiteX319" fmla="*/ 4081585 w 7467663"/>
              <a:gd name="connsiteY319" fmla="*/ 6858000 h 6858000"/>
              <a:gd name="connsiteX320" fmla="*/ 4238603 w 7467663"/>
              <a:gd name="connsiteY320" fmla="*/ 6559341 h 6858000"/>
              <a:gd name="connsiteX321" fmla="*/ 4778333 w 7467663"/>
              <a:gd name="connsiteY321" fmla="*/ 5873626 h 6858000"/>
              <a:gd name="connsiteX322" fmla="*/ 5414185 w 7467663"/>
              <a:gd name="connsiteY322" fmla="*/ 5573882 h 6858000"/>
              <a:gd name="connsiteX323" fmla="*/ 5959648 w 7467663"/>
              <a:gd name="connsiteY323" fmla="*/ 4760797 h 6858000"/>
              <a:gd name="connsiteX324" fmla="*/ 5355019 w 7467663"/>
              <a:gd name="connsiteY324" fmla="*/ 4734672 h 6858000"/>
              <a:gd name="connsiteX325" fmla="*/ 5083565 w 7467663"/>
              <a:gd name="connsiteY325" fmla="*/ 5179121 h 6858000"/>
              <a:gd name="connsiteX326" fmla="*/ 4713577 w 7467663"/>
              <a:gd name="connsiteY326" fmla="*/ 5616803 h 6858000"/>
              <a:gd name="connsiteX327" fmla="*/ 3989559 w 7467663"/>
              <a:gd name="connsiteY327" fmla="*/ 6145945 h 6858000"/>
              <a:gd name="connsiteX328" fmla="*/ 3939824 w 7467663"/>
              <a:gd name="connsiteY328" fmla="*/ 6066900 h 6858000"/>
              <a:gd name="connsiteX329" fmla="*/ 4584537 w 7467663"/>
              <a:gd name="connsiteY329" fmla="*/ 5324826 h 6858000"/>
              <a:gd name="connsiteX330" fmla="*/ 5037105 w 7467663"/>
              <a:gd name="connsiteY330" fmla="*/ 5088765 h 6858000"/>
              <a:gd name="connsiteX331" fmla="*/ 5039930 w 7467663"/>
              <a:gd name="connsiteY331" fmla="*/ 5089585 h 6858000"/>
              <a:gd name="connsiteX332" fmla="*/ 5263764 w 7467663"/>
              <a:gd name="connsiteY332" fmla="*/ 4735525 h 6858000"/>
              <a:gd name="connsiteX333" fmla="*/ 4086300 w 7467663"/>
              <a:gd name="connsiteY333" fmla="*/ 4884599 h 6858000"/>
              <a:gd name="connsiteX334" fmla="*/ 4085485 w 7467663"/>
              <a:gd name="connsiteY334" fmla="*/ 4899070 h 6858000"/>
              <a:gd name="connsiteX335" fmla="*/ 3871915 w 7467663"/>
              <a:gd name="connsiteY335" fmla="*/ 5253645 h 6858000"/>
              <a:gd name="connsiteX336" fmla="*/ 3799374 w 7467663"/>
              <a:gd name="connsiteY336" fmla="*/ 5466127 h 6858000"/>
              <a:gd name="connsiteX337" fmla="*/ 3498850 w 7467663"/>
              <a:gd name="connsiteY337" fmla="*/ 6661888 h 6858000"/>
              <a:gd name="connsiteX338" fmla="*/ 3399216 w 7467663"/>
              <a:gd name="connsiteY338" fmla="*/ 6858000 h 6858000"/>
              <a:gd name="connsiteX339" fmla="*/ 3303688 w 7467663"/>
              <a:gd name="connsiteY339" fmla="*/ 6858000 h 6858000"/>
              <a:gd name="connsiteX340" fmla="*/ 3391774 w 7467663"/>
              <a:gd name="connsiteY340" fmla="*/ 6697181 h 6858000"/>
              <a:gd name="connsiteX341" fmla="*/ 3735540 w 7467663"/>
              <a:gd name="connsiteY341" fmla="*/ 5546923 h 6858000"/>
              <a:gd name="connsiteX342" fmla="*/ 3729438 w 7467663"/>
              <a:gd name="connsiteY342" fmla="*/ 5569058 h 6858000"/>
              <a:gd name="connsiteX343" fmla="*/ 3707782 w 7467663"/>
              <a:gd name="connsiteY343" fmla="*/ 5644908 h 6858000"/>
              <a:gd name="connsiteX344" fmla="*/ 3583827 w 7467663"/>
              <a:gd name="connsiteY344" fmla="*/ 6039215 h 6858000"/>
              <a:gd name="connsiteX345" fmla="*/ 3547861 w 7467663"/>
              <a:gd name="connsiteY345" fmla="*/ 6129609 h 6858000"/>
              <a:gd name="connsiteX346" fmla="*/ 3490905 w 7467663"/>
              <a:gd name="connsiteY346" fmla="*/ 6277660 h 6858000"/>
              <a:gd name="connsiteX347" fmla="*/ 3455859 w 7467663"/>
              <a:gd name="connsiteY347" fmla="*/ 6391301 h 6858000"/>
              <a:gd name="connsiteX348" fmla="*/ 3429112 w 7467663"/>
              <a:gd name="connsiteY348" fmla="*/ 6479469 h 6858000"/>
              <a:gd name="connsiteX349" fmla="*/ 3304862 w 7467663"/>
              <a:gd name="connsiteY349" fmla="*/ 6796476 h 6858000"/>
              <a:gd name="connsiteX350" fmla="*/ 3276071 w 7467663"/>
              <a:gd name="connsiteY350" fmla="*/ 6858000 h 6858000"/>
              <a:gd name="connsiteX351" fmla="*/ 3240805 w 7467663"/>
              <a:gd name="connsiteY351" fmla="*/ 6858000 h 6858000"/>
              <a:gd name="connsiteX352" fmla="*/ 3275917 w 7467663"/>
              <a:gd name="connsiteY352" fmla="*/ 6783192 h 6858000"/>
              <a:gd name="connsiteX353" fmla="*/ 3399358 w 7467663"/>
              <a:gd name="connsiteY353" fmla="*/ 6469011 h 6858000"/>
              <a:gd name="connsiteX354" fmla="*/ 3425650 w 7467663"/>
              <a:gd name="connsiteY354" fmla="*/ 6381333 h 6858000"/>
              <a:gd name="connsiteX355" fmla="*/ 3460661 w 7467663"/>
              <a:gd name="connsiteY355" fmla="*/ 6266763 h 6858000"/>
              <a:gd name="connsiteX356" fmla="*/ 3518021 w 7467663"/>
              <a:gd name="connsiteY356" fmla="*/ 6117298 h 6858000"/>
              <a:gd name="connsiteX357" fmla="*/ 3554035 w 7467663"/>
              <a:gd name="connsiteY357" fmla="*/ 6027832 h 6858000"/>
              <a:gd name="connsiteX358" fmla="*/ 3677174 w 7467663"/>
              <a:gd name="connsiteY358" fmla="*/ 5636351 h 6858000"/>
              <a:gd name="connsiteX359" fmla="*/ 3698819 w 7467663"/>
              <a:gd name="connsiteY359" fmla="*/ 5560503 h 6858000"/>
              <a:gd name="connsiteX360" fmla="*/ 3702094 w 7467663"/>
              <a:gd name="connsiteY360" fmla="*/ 5549194 h 6858000"/>
              <a:gd name="connsiteX361" fmla="*/ 3398355 w 7467663"/>
              <a:gd name="connsiteY361" fmla="*/ 6094603 h 6858000"/>
              <a:gd name="connsiteX362" fmla="*/ 3193941 w 7467663"/>
              <a:gd name="connsiteY362" fmla="*/ 6798775 h 6858000"/>
              <a:gd name="connsiteX363" fmla="*/ 3184140 w 7467663"/>
              <a:gd name="connsiteY363" fmla="*/ 6858000 h 6858000"/>
              <a:gd name="connsiteX364" fmla="*/ 3099978 w 7467663"/>
              <a:gd name="connsiteY364" fmla="*/ 6858000 h 6858000"/>
              <a:gd name="connsiteX365" fmla="*/ 3101556 w 7467663"/>
              <a:gd name="connsiteY365" fmla="*/ 6843337 h 6858000"/>
              <a:gd name="connsiteX366" fmla="*/ 3370162 w 7467663"/>
              <a:gd name="connsiteY366" fmla="*/ 5785550 h 6858000"/>
              <a:gd name="connsiteX367" fmla="*/ 3746477 w 7467663"/>
              <a:gd name="connsiteY367" fmla="*/ 5377889 h 6858000"/>
              <a:gd name="connsiteX368" fmla="*/ 3863399 w 7467663"/>
              <a:gd name="connsiteY368" fmla="*/ 5087257 h 6858000"/>
              <a:gd name="connsiteX369" fmla="*/ 3968712 w 7467663"/>
              <a:gd name="connsiteY369" fmla="*/ 4913989 h 6858000"/>
              <a:gd name="connsiteX370" fmla="*/ 2792390 w 7467663"/>
              <a:gd name="connsiteY370" fmla="*/ 5382974 h 6858000"/>
              <a:gd name="connsiteX371" fmla="*/ 2714982 w 7467663"/>
              <a:gd name="connsiteY371" fmla="*/ 5427051 h 6858000"/>
              <a:gd name="connsiteX372" fmla="*/ 2813361 w 7467663"/>
              <a:gd name="connsiteY372" fmla="*/ 6023912 h 6858000"/>
              <a:gd name="connsiteX373" fmla="*/ 2688430 w 7467663"/>
              <a:gd name="connsiteY373" fmla="*/ 6801564 h 6858000"/>
              <a:gd name="connsiteX374" fmla="*/ 2629626 w 7467663"/>
              <a:gd name="connsiteY374" fmla="*/ 6763394 h 6858000"/>
              <a:gd name="connsiteX375" fmla="*/ 2565328 w 7467663"/>
              <a:gd name="connsiteY375" fmla="*/ 5516399 h 6858000"/>
              <a:gd name="connsiteX376" fmla="*/ 1922999 w 7467663"/>
              <a:gd name="connsiteY376" fmla="*/ 5980343 h 6858000"/>
              <a:gd name="connsiteX377" fmla="*/ 1950261 w 7467663"/>
              <a:gd name="connsiteY377" fmla="*/ 6405858 h 6858000"/>
              <a:gd name="connsiteX378" fmla="*/ 2365554 w 7467663"/>
              <a:gd name="connsiteY378" fmla="*/ 6759107 h 6858000"/>
              <a:gd name="connsiteX379" fmla="*/ 2424142 w 7467663"/>
              <a:gd name="connsiteY379" fmla="*/ 6858000 h 6858000"/>
              <a:gd name="connsiteX380" fmla="*/ 2395994 w 7467663"/>
              <a:gd name="connsiteY380" fmla="*/ 6858000 h 6858000"/>
              <a:gd name="connsiteX381" fmla="*/ 2392863 w 7467663"/>
              <a:gd name="connsiteY381" fmla="*/ 6852964 h 6858000"/>
              <a:gd name="connsiteX382" fmla="*/ 2017589 w 7467663"/>
              <a:gd name="connsiteY382" fmla="*/ 6493982 h 6858000"/>
              <a:gd name="connsiteX383" fmla="*/ 2147336 w 7467663"/>
              <a:gd name="connsiteY383" fmla="*/ 6594052 h 6858000"/>
              <a:gd name="connsiteX384" fmla="*/ 2207047 w 7467663"/>
              <a:gd name="connsiteY384" fmla="*/ 6654540 h 6858000"/>
              <a:gd name="connsiteX385" fmla="*/ 2299106 w 7467663"/>
              <a:gd name="connsiteY385" fmla="*/ 6778931 h 6858000"/>
              <a:gd name="connsiteX386" fmla="*/ 2314430 w 7467663"/>
              <a:gd name="connsiteY386" fmla="*/ 6801144 h 6858000"/>
              <a:gd name="connsiteX387" fmla="*/ 2352406 w 7467663"/>
              <a:gd name="connsiteY387" fmla="*/ 6858000 h 6858000"/>
              <a:gd name="connsiteX388" fmla="*/ 2314492 w 7467663"/>
              <a:gd name="connsiteY388" fmla="*/ 6858000 h 6858000"/>
              <a:gd name="connsiteX389" fmla="*/ 2288095 w 7467663"/>
              <a:gd name="connsiteY389" fmla="*/ 6818030 h 6858000"/>
              <a:gd name="connsiteX390" fmla="*/ 2272768 w 7467663"/>
              <a:gd name="connsiteY390" fmla="*/ 6795822 h 6858000"/>
              <a:gd name="connsiteX391" fmla="*/ 2182715 w 7467663"/>
              <a:gd name="connsiteY391" fmla="*/ 6675071 h 6858000"/>
              <a:gd name="connsiteX392" fmla="*/ 2032061 w 7467663"/>
              <a:gd name="connsiteY392" fmla="*/ 6541380 h 6858000"/>
              <a:gd name="connsiteX393" fmla="*/ 2257220 w 7467663"/>
              <a:gd name="connsiteY393" fmla="*/ 6826257 h 6858000"/>
              <a:gd name="connsiteX394" fmla="*/ 2281324 w 7467663"/>
              <a:gd name="connsiteY394" fmla="*/ 6858000 h 6858000"/>
              <a:gd name="connsiteX395" fmla="*/ 2242860 w 7467663"/>
              <a:gd name="connsiteY395" fmla="*/ 6858000 h 6858000"/>
              <a:gd name="connsiteX396" fmla="*/ 2232818 w 7467663"/>
              <a:gd name="connsiteY396" fmla="*/ 6844926 h 6858000"/>
              <a:gd name="connsiteX397" fmla="*/ 1990172 w 7467663"/>
              <a:gd name="connsiteY397" fmla="*/ 6542121 h 6858000"/>
              <a:gd name="connsiteX398" fmla="*/ 2124090 w 7467663"/>
              <a:gd name="connsiteY398" fmla="*/ 6761017 h 6858000"/>
              <a:gd name="connsiteX399" fmla="*/ 2200380 w 7467663"/>
              <a:gd name="connsiteY399" fmla="*/ 6858000 h 6858000"/>
              <a:gd name="connsiteX400" fmla="*/ 2147507 w 7467663"/>
              <a:gd name="connsiteY400" fmla="*/ 6858000 h 6858000"/>
              <a:gd name="connsiteX401" fmla="*/ 2070668 w 7467663"/>
              <a:gd name="connsiteY401" fmla="*/ 6761520 h 6858000"/>
              <a:gd name="connsiteX402" fmla="*/ 1975142 w 7467663"/>
              <a:gd name="connsiteY402" fmla="*/ 6585570 h 6858000"/>
              <a:gd name="connsiteX403" fmla="*/ 2050035 w 7467663"/>
              <a:gd name="connsiteY403" fmla="*/ 6813345 h 6858000"/>
              <a:gd name="connsiteX404" fmla="*/ 2063025 w 7467663"/>
              <a:gd name="connsiteY404" fmla="*/ 6858000 h 6858000"/>
              <a:gd name="connsiteX405" fmla="*/ 2021675 w 7467663"/>
              <a:gd name="connsiteY405" fmla="*/ 6858000 h 6858000"/>
              <a:gd name="connsiteX406" fmla="*/ 2019308 w 7467663"/>
              <a:gd name="connsiteY406" fmla="*/ 6847118 h 6858000"/>
              <a:gd name="connsiteX407" fmla="*/ 1938835 w 7467663"/>
              <a:gd name="connsiteY407" fmla="*/ 6551160 h 6858000"/>
              <a:gd name="connsiteX408" fmla="*/ 1953230 w 7467663"/>
              <a:gd name="connsiteY408" fmla="*/ 6759699 h 6858000"/>
              <a:gd name="connsiteX409" fmla="*/ 1956763 w 7467663"/>
              <a:gd name="connsiteY409" fmla="*/ 6778191 h 6858000"/>
              <a:gd name="connsiteX410" fmla="*/ 1967925 w 7467663"/>
              <a:gd name="connsiteY410" fmla="*/ 6858000 h 6858000"/>
              <a:gd name="connsiteX411" fmla="*/ 1936622 w 7467663"/>
              <a:gd name="connsiteY411" fmla="*/ 6858000 h 6858000"/>
              <a:gd name="connsiteX412" fmla="*/ 1926261 w 7467663"/>
              <a:gd name="connsiteY412" fmla="*/ 6784064 h 6858000"/>
              <a:gd name="connsiteX413" fmla="*/ 1922724 w 7467663"/>
              <a:gd name="connsiteY413" fmla="*/ 6765577 h 6858000"/>
              <a:gd name="connsiteX414" fmla="*/ 1904650 w 7467663"/>
              <a:gd name="connsiteY414" fmla="*/ 6639616 h 6858000"/>
              <a:gd name="connsiteX415" fmla="*/ 1885273 w 7467663"/>
              <a:gd name="connsiteY415" fmla="*/ 6858000 h 6858000"/>
              <a:gd name="connsiteX416" fmla="*/ 1854363 w 7467663"/>
              <a:gd name="connsiteY416" fmla="*/ 6858000 h 6858000"/>
              <a:gd name="connsiteX417" fmla="*/ 1880391 w 7467663"/>
              <a:gd name="connsiteY417" fmla="*/ 6603796 h 6858000"/>
              <a:gd name="connsiteX418" fmla="*/ 1818273 w 7467663"/>
              <a:gd name="connsiteY418" fmla="*/ 6715729 h 6858000"/>
              <a:gd name="connsiteX419" fmla="*/ 1794691 w 7467663"/>
              <a:gd name="connsiteY419" fmla="*/ 6843239 h 6858000"/>
              <a:gd name="connsiteX420" fmla="*/ 1794914 w 7467663"/>
              <a:gd name="connsiteY420" fmla="*/ 6858000 h 6858000"/>
              <a:gd name="connsiteX421" fmla="*/ 1746128 w 7467663"/>
              <a:gd name="connsiteY421" fmla="*/ 6858000 h 6858000"/>
              <a:gd name="connsiteX422" fmla="*/ 1753934 w 7467663"/>
              <a:gd name="connsiteY422" fmla="*/ 6724796 h 6858000"/>
              <a:gd name="connsiteX423" fmla="*/ 1792053 w 7467663"/>
              <a:gd name="connsiteY423" fmla="*/ 6572396 h 6858000"/>
              <a:gd name="connsiteX424" fmla="*/ 1862248 w 7467663"/>
              <a:gd name="connsiteY424" fmla="*/ 6266397 h 6858000"/>
              <a:gd name="connsiteX425" fmla="*/ 1862250 w 7467663"/>
              <a:gd name="connsiteY425" fmla="*/ 6033531 h 6858000"/>
              <a:gd name="connsiteX426" fmla="*/ 1211999 w 7467663"/>
              <a:gd name="connsiteY426" fmla="*/ 6683610 h 6858000"/>
              <a:gd name="connsiteX427" fmla="*/ 1213266 w 7467663"/>
              <a:gd name="connsiteY427" fmla="*/ 6691947 h 6858000"/>
              <a:gd name="connsiteX428" fmla="*/ 1203370 w 7467663"/>
              <a:gd name="connsiteY428" fmla="*/ 6850676 h 6858000"/>
              <a:gd name="connsiteX429" fmla="*/ 1203671 w 7467663"/>
              <a:gd name="connsiteY429" fmla="*/ 6858000 h 6858000"/>
              <a:gd name="connsiteX430" fmla="*/ 1143180 w 7467663"/>
              <a:gd name="connsiteY430" fmla="*/ 6858000 h 6858000"/>
              <a:gd name="connsiteX431" fmla="*/ 1142176 w 7467663"/>
              <a:gd name="connsiteY431" fmla="*/ 6766045 h 6858000"/>
              <a:gd name="connsiteX432" fmla="*/ 1067484 w 7467663"/>
              <a:gd name="connsiteY432" fmla="*/ 6858000 h 6858000"/>
              <a:gd name="connsiteX433" fmla="*/ 953928 w 7467663"/>
              <a:gd name="connsiteY433" fmla="*/ 6858000 h 6858000"/>
              <a:gd name="connsiteX434" fmla="*/ 959715 w 7467663"/>
              <a:gd name="connsiteY434" fmla="*/ 6850185 h 6858000"/>
              <a:gd name="connsiteX435" fmla="*/ 1483788 w 7467663"/>
              <a:gd name="connsiteY435" fmla="*/ 6259174 h 6858000"/>
              <a:gd name="connsiteX436" fmla="*/ 1100671 w 7467663"/>
              <a:gd name="connsiteY436" fmla="*/ 6252137 h 6858000"/>
              <a:gd name="connsiteX437" fmla="*/ 1090144 w 7467663"/>
              <a:gd name="connsiteY437" fmla="*/ 6256748 h 6858000"/>
              <a:gd name="connsiteX438" fmla="*/ 1095872 w 7467663"/>
              <a:gd name="connsiteY438" fmla="*/ 6271892 h 6858000"/>
              <a:gd name="connsiteX439" fmla="*/ 262785 w 7467663"/>
              <a:gd name="connsiteY439" fmla="*/ 6845450 h 6858000"/>
              <a:gd name="connsiteX440" fmla="*/ 209968 w 7467663"/>
              <a:gd name="connsiteY440" fmla="*/ 6770713 h 6858000"/>
              <a:gd name="connsiteX441" fmla="*/ 873460 w 7467663"/>
              <a:gd name="connsiteY441" fmla="*/ 6253768 h 6858000"/>
              <a:gd name="connsiteX442" fmla="*/ 192686 w 7467663"/>
              <a:gd name="connsiteY442" fmla="*/ 5849257 h 6858000"/>
              <a:gd name="connsiteX443" fmla="*/ 4696 w 7467663"/>
              <a:gd name="connsiteY443" fmla="*/ 5697668 h 6858000"/>
              <a:gd name="connsiteX444" fmla="*/ 0 w 7467663"/>
              <a:gd name="connsiteY444" fmla="*/ 5689984 h 6858000"/>
              <a:gd name="connsiteX445" fmla="*/ 0 w 7467663"/>
              <a:gd name="connsiteY445" fmla="*/ 5513472 h 6858000"/>
              <a:gd name="connsiteX446" fmla="*/ 174101 w 7467663"/>
              <a:gd name="connsiteY446" fmla="*/ 5620277 h 6858000"/>
              <a:gd name="connsiteX447" fmla="*/ 891800 w 7467663"/>
              <a:gd name="connsiteY447" fmla="*/ 6036935 h 6858000"/>
              <a:gd name="connsiteX448" fmla="*/ 1072219 w 7467663"/>
              <a:gd name="connsiteY448" fmla="*/ 6169443 h 6858000"/>
              <a:gd name="connsiteX449" fmla="*/ 1074117 w 7467663"/>
              <a:gd name="connsiteY449" fmla="*/ 6170301 h 6858000"/>
              <a:gd name="connsiteX450" fmla="*/ 1083114 w 7467663"/>
              <a:gd name="connsiteY450" fmla="*/ 6174131 h 6858000"/>
              <a:gd name="connsiteX451" fmla="*/ 1543010 w 7467663"/>
              <a:gd name="connsiteY451" fmla="*/ 6191140 h 6858000"/>
              <a:gd name="connsiteX452" fmla="*/ 1551080 w 7467663"/>
              <a:gd name="connsiteY452" fmla="*/ 6195006 h 6858000"/>
              <a:gd name="connsiteX453" fmla="*/ 2345443 w 7467663"/>
              <a:gd name="connsiteY453" fmla="*/ 5549882 h 6858000"/>
              <a:gd name="connsiteX454" fmla="*/ 1721499 w 7467663"/>
              <a:gd name="connsiteY454" fmla="*/ 5599969 h 6858000"/>
              <a:gd name="connsiteX455" fmla="*/ 767716 w 7467663"/>
              <a:gd name="connsiteY455" fmla="*/ 5472768 h 6858000"/>
              <a:gd name="connsiteX456" fmla="*/ 722147 w 7467663"/>
              <a:gd name="connsiteY456" fmla="*/ 5393091 h 6858000"/>
              <a:gd name="connsiteX457" fmla="*/ 1485552 w 7467663"/>
              <a:gd name="connsiteY457" fmla="*/ 5313202 h 6858000"/>
              <a:gd name="connsiteX458" fmla="*/ 2143004 w 7467663"/>
              <a:gd name="connsiteY458" fmla="*/ 5402420 h 6858000"/>
              <a:gd name="connsiteX459" fmla="*/ 1933391 w 7467663"/>
              <a:gd name="connsiteY459" fmla="*/ 5156971 h 6858000"/>
              <a:gd name="connsiteX460" fmla="*/ 1827118 w 7467663"/>
              <a:gd name="connsiteY460" fmla="*/ 4968410 h 6858000"/>
              <a:gd name="connsiteX461" fmla="*/ 1837349 w 7467663"/>
              <a:gd name="connsiteY461" fmla="*/ 4956357 h 6858000"/>
              <a:gd name="connsiteX462" fmla="*/ 2162835 w 7467663"/>
              <a:gd name="connsiteY462" fmla="*/ 5187853 h 6858000"/>
              <a:gd name="connsiteX463" fmla="*/ 2257167 w 7467663"/>
              <a:gd name="connsiteY463" fmla="*/ 5462123 h 6858000"/>
              <a:gd name="connsiteX464" fmla="*/ 2261598 w 7467663"/>
              <a:gd name="connsiteY464" fmla="*/ 5467998 h 6858000"/>
              <a:gd name="connsiteX465" fmla="*/ 2437177 w 7467663"/>
              <a:gd name="connsiteY465" fmla="*/ 5479608 h 6858000"/>
              <a:gd name="connsiteX466" fmla="*/ 2445247 w 7467663"/>
              <a:gd name="connsiteY466" fmla="*/ 5483476 h 6858000"/>
              <a:gd name="connsiteX467" fmla="*/ 2743626 w 7467663"/>
              <a:gd name="connsiteY467" fmla="*/ 5304819 h 6858000"/>
              <a:gd name="connsiteX468" fmla="*/ 3048102 w 7467663"/>
              <a:gd name="connsiteY468" fmla="*/ 5150595 h 6858000"/>
              <a:gd name="connsiteX469" fmla="*/ 1799414 w 7467663"/>
              <a:gd name="connsiteY469" fmla="*/ 4694732 h 6858000"/>
              <a:gd name="connsiteX470" fmla="*/ 1771735 w 7467663"/>
              <a:gd name="connsiteY470" fmla="*/ 4619929 h 6858000"/>
              <a:gd name="connsiteX471" fmla="*/ 3104273 w 7467663"/>
              <a:gd name="connsiteY471" fmla="*/ 5076159 h 6858000"/>
              <a:gd name="connsiteX472" fmla="*/ 3113245 w 7467663"/>
              <a:gd name="connsiteY472" fmla="*/ 5090705 h 6858000"/>
              <a:gd name="connsiteX473" fmla="*/ 3126294 w 7467663"/>
              <a:gd name="connsiteY473" fmla="*/ 5114400 h 6858000"/>
              <a:gd name="connsiteX474" fmla="*/ 3937433 w 7467663"/>
              <a:gd name="connsiteY474" fmla="*/ 4830473 h 6858000"/>
              <a:gd name="connsiteX475" fmla="*/ 3590475 w 7467663"/>
              <a:gd name="connsiteY475" fmla="*/ 4597974 h 6858000"/>
              <a:gd name="connsiteX476" fmla="*/ 3100264 w 7467663"/>
              <a:gd name="connsiteY476" fmla="*/ 4579845 h 6858000"/>
              <a:gd name="connsiteX477" fmla="*/ 2183576 w 7467663"/>
              <a:gd name="connsiteY477" fmla="*/ 4227150 h 6858000"/>
              <a:gd name="connsiteX478" fmla="*/ 2151029 w 7467663"/>
              <a:gd name="connsiteY478" fmla="*/ 4146947 h 6858000"/>
              <a:gd name="connsiteX479" fmla="*/ 3563434 w 7467663"/>
              <a:gd name="connsiteY479" fmla="*/ 4469115 h 6858000"/>
              <a:gd name="connsiteX480" fmla="*/ 3177952 w 7467663"/>
              <a:gd name="connsiteY480" fmla="*/ 3657386 h 6858000"/>
              <a:gd name="connsiteX481" fmla="*/ 3189263 w 7467663"/>
              <a:gd name="connsiteY481" fmla="*/ 3625726 h 6858000"/>
              <a:gd name="connsiteX482" fmla="*/ 3560912 w 7467663"/>
              <a:gd name="connsiteY482" fmla="*/ 4079863 h 6858000"/>
              <a:gd name="connsiteX483" fmla="*/ 3626636 w 7467663"/>
              <a:gd name="connsiteY483" fmla="*/ 4512230 h 6858000"/>
              <a:gd name="connsiteX484" fmla="*/ 3653088 w 7467663"/>
              <a:gd name="connsiteY484" fmla="*/ 4521417 h 6858000"/>
              <a:gd name="connsiteX485" fmla="*/ 3988128 w 7467663"/>
              <a:gd name="connsiteY485" fmla="*/ 4817267 h 6858000"/>
              <a:gd name="connsiteX486" fmla="*/ 4830582 w 7467663"/>
              <a:gd name="connsiteY486" fmla="*/ 4676000 h 6858000"/>
              <a:gd name="connsiteX487" fmla="*/ 4830100 w 7467663"/>
              <a:gd name="connsiteY487" fmla="*/ 4675554 h 6858000"/>
              <a:gd name="connsiteX488" fmla="*/ 4036318 w 7467663"/>
              <a:gd name="connsiteY488" fmla="*/ 4147013 h 6858000"/>
              <a:gd name="connsiteX489" fmla="*/ 3432098 w 7467663"/>
              <a:gd name="connsiteY489" fmla="*/ 3537312 h 6858000"/>
              <a:gd name="connsiteX490" fmla="*/ 3446761 w 7467663"/>
              <a:gd name="connsiteY490" fmla="*/ 3461278 h 6858000"/>
              <a:gd name="connsiteX491" fmla="*/ 4419733 w 7467663"/>
              <a:gd name="connsiteY491" fmla="*/ 3963555 h 6858000"/>
              <a:gd name="connsiteX492" fmla="*/ 4781371 w 7467663"/>
              <a:gd name="connsiteY492" fmla="*/ 4458604 h 6858000"/>
              <a:gd name="connsiteX493" fmla="*/ 4780440 w 7467663"/>
              <a:gd name="connsiteY493" fmla="*/ 4470290 h 6858000"/>
              <a:gd name="connsiteX494" fmla="*/ 4898954 w 7467663"/>
              <a:gd name="connsiteY494" fmla="*/ 4662092 h 6858000"/>
              <a:gd name="connsiteX495" fmla="*/ 4900699 w 7467663"/>
              <a:gd name="connsiteY495" fmla="*/ 4670867 h 6858000"/>
              <a:gd name="connsiteX496" fmla="*/ 5714511 w 7467663"/>
              <a:gd name="connsiteY496" fmla="*/ 4663483 h 6858000"/>
              <a:gd name="connsiteX497" fmla="*/ 5464793 w 7467663"/>
              <a:gd name="connsiteY497" fmla="*/ 4393556 h 6858000"/>
              <a:gd name="connsiteX498" fmla="*/ 5461897 w 7467663"/>
              <a:gd name="connsiteY498" fmla="*/ 4390879 h 6858000"/>
              <a:gd name="connsiteX499" fmla="*/ 4294126 w 7467663"/>
              <a:gd name="connsiteY499" fmla="*/ 3303048 h 6858000"/>
              <a:gd name="connsiteX500" fmla="*/ 4305321 w 7467663"/>
              <a:gd name="connsiteY500" fmla="*/ 3256953 h 6858000"/>
              <a:gd name="connsiteX501" fmla="*/ 4949299 w 7467663"/>
              <a:gd name="connsiteY501" fmla="*/ 3766336 h 6858000"/>
              <a:gd name="connsiteX502" fmla="*/ 5291452 w 7467663"/>
              <a:gd name="connsiteY502" fmla="*/ 4076801 h 6858000"/>
              <a:gd name="connsiteX503" fmla="*/ 5434998 w 7467663"/>
              <a:gd name="connsiteY503" fmla="*/ 4254100 h 6858000"/>
              <a:gd name="connsiteX504" fmla="*/ 5351015 w 7467663"/>
              <a:gd name="connsiteY504" fmla="*/ 3760989 h 6858000"/>
              <a:gd name="connsiteX505" fmla="*/ 5413780 w 7467663"/>
              <a:gd name="connsiteY505" fmla="*/ 2966265 h 6858000"/>
              <a:gd name="connsiteX506" fmla="*/ 5425627 w 7467663"/>
              <a:gd name="connsiteY506" fmla="*/ 2954192 h 6858000"/>
              <a:gd name="connsiteX507" fmla="*/ 6604735 w 7467663"/>
              <a:gd name="connsiteY507" fmla="*/ 2041381 h 6858000"/>
              <a:gd name="connsiteX508" fmla="*/ 7204487 w 7467663"/>
              <a:gd name="connsiteY508" fmla="*/ 2742112 h 6858000"/>
              <a:gd name="connsiteX509" fmla="*/ 7131592 w 7467663"/>
              <a:gd name="connsiteY509" fmla="*/ 2672096 h 6858000"/>
              <a:gd name="connsiteX510" fmla="*/ 6996344 w 7467663"/>
              <a:gd name="connsiteY510" fmla="*/ 2518310 h 6858000"/>
              <a:gd name="connsiteX511" fmla="*/ 6735495 w 7467663"/>
              <a:gd name="connsiteY511" fmla="*/ 2196890 h 6858000"/>
              <a:gd name="connsiteX512" fmla="*/ 6721901 w 7467663"/>
              <a:gd name="connsiteY512" fmla="*/ 2179274 h 6858000"/>
              <a:gd name="connsiteX513" fmla="*/ 6604735 w 7467663"/>
              <a:gd name="connsiteY513" fmla="*/ 2041381 h 6858000"/>
              <a:gd name="connsiteX514" fmla="*/ 6591670 w 7467663"/>
              <a:gd name="connsiteY514" fmla="*/ 1988277 h 6858000"/>
              <a:gd name="connsiteX515" fmla="*/ 6747349 w 7467663"/>
              <a:gd name="connsiteY515" fmla="*/ 2160069 h 6858000"/>
              <a:gd name="connsiteX516" fmla="*/ 6760943 w 7467663"/>
              <a:gd name="connsiteY516" fmla="*/ 2177686 h 6858000"/>
              <a:gd name="connsiteX517" fmla="*/ 7021065 w 7467663"/>
              <a:gd name="connsiteY517" fmla="*/ 2498102 h 6858000"/>
              <a:gd name="connsiteX518" fmla="*/ 7155223 w 7467663"/>
              <a:gd name="connsiteY518" fmla="*/ 2650386 h 6858000"/>
              <a:gd name="connsiteX519" fmla="*/ 7203167 w 7467663"/>
              <a:gd name="connsiteY519" fmla="*/ 2697288 h 6858000"/>
              <a:gd name="connsiteX520" fmla="*/ 6937703 w 7467663"/>
              <a:gd name="connsiteY520" fmla="*/ 2321981 h 6858000"/>
              <a:gd name="connsiteX521" fmla="*/ 6591670 w 7467663"/>
              <a:gd name="connsiteY521" fmla="*/ 1988277 h 6858000"/>
              <a:gd name="connsiteX522" fmla="*/ 5798671 w 7467663"/>
              <a:gd name="connsiteY522" fmla="*/ 1981601 h 6858000"/>
              <a:gd name="connsiteX523" fmla="*/ 5754709 w 7467663"/>
              <a:gd name="connsiteY523" fmla="*/ 2071454 h 6858000"/>
              <a:gd name="connsiteX524" fmla="*/ 5763044 w 7467663"/>
              <a:gd name="connsiteY524" fmla="*/ 2842206 h 6858000"/>
              <a:gd name="connsiteX525" fmla="*/ 5764974 w 7467663"/>
              <a:gd name="connsiteY525" fmla="*/ 2799609 h 6858000"/>
              <a:gd name="connsiteX526" fmla="*/ 5767665 w 7467663"/>
              <a:gd name="connsiteY526" fmla="*/ 2666409 h 6858000"/>
              <a:gd name="connsiteX527" fmla="*/ 5763055 w 7467663"/>
              <a:gd name="connsiteY527" fmla="*/ 2579705 h 6858000"/>
              <a:gd name="connsiteX528" fmla="*/ 5758079 w 7467663"/>
              <a:gd name="connsiteY528" fmla="*/ 2492508 h 6858000"/>
              <a:gd name="connsiteX529" fmla="*/ 5779325 w 7467663"/>
              <a:gd name="connsiteY529" fmla="*/ 2197069 h 6858000"/>
              <a:gd name="connsiteX530" fmla="*/ 5798671 w 7467663"/>
              <a:gd name="connsiteY530" fmla="*/ 1981601 h 6858000"/>
              <a:gd name="connsiteX531" fmla="*/ 5829202 w 7467663"/>
              <a:gd name="connsiteY531" fmla="*/ 1971679 h 6858000"/>
              <a:gd name="connsiteX532" fmla="*/ 5809558 w 7467663"/>
              <a:gd name="connsiteY532" fmla="*/ 2198043 h 6858000"/>
              <a:gd name="connsiteX533" fmla="*/ 5788653 w 7467663"/>
              <a:gd name="connsiteY533" fmla="*/ 2489430 h 6858000"/>
              <a:gd name="connsiteX534" fmla="*/ 5793439 w 7467663"/>
              <a:gd name="connsiteY534" fmla="*/ 2575235 h 6858000"/>
              <a:gd name="connsiteX535" fmla="*/ 5796837 w 7467663"/>
              <a:gd name="connsiteY535" fmla="*/ 2637633 h 6858000"/>
              <a:gd name="connsiteX536" fmla="*/ 5818614 w 7467663"/>
              <a:gd name="connsiteY536" fmla="*/ 2473055 h 6858000"/>
              <a:gd name="connsiteX537" fmla="*/ 5829202 w 7467663"/>
              <a:gd name="connsiteY537" fmla="*/ 1971679 h 6858000"/>
              <a:gd name="connsiteX538" fmla="*/ 5911389 w 7467663"/>
              <a:gd name="connsiteY538" fmla="*/ 1898371 h 6858000"/>
              <a:gd name="connsiteX539" fmla="*/ 6237627 w 7467663"/>
              <a:gd name="connsiteY539" fmla="*/ 2231921 h 6858000"/>
              <a:gd name="connsiteX540" fmla="*/ 5911389 w 7467663"/>
              <a:gd name="connsiteY540" fmla="*/ 1898371 h 6858000"/>
              <a:gd name="connsiteX541" fmla="*/ 6944437 w 7467663"/>
              <a:gd name="connsiteY541" fmla="*/ 1575402 h 6858000"/>
              <a:gd name="connsiteX542" fmla="*/ 6304730 w 7467663"/>
              <a:gd name="connsiteY542" fmla="*/ 1766654 h 6858000"/>
              <a:gd name="connsiteX543" fmla="*/ 6944437 w 7467663"/>
              <a:gd name="connsiteY543" fmla="*/ 1575402 h 6858000"/>
              <a:gd name="connsiteX544" fmla="*/ 7019523 w 7467663"/>
              <a:gd name="connsiteY544" fmla="*/ 1519450 h 6858000"/>
              <a:gd name="connsiteX545" fmla="*/ 6298091 w 7467663"/>
              <a:gd name="connsiteY545" fmla="*/ 1737122 h 6858000"/>
              <a:gd name="connsiteX546" fmla="*/ 7019523 w 7467663"/>
              <a:gd name="connsiteY546" fmla="*/ 1519450 h 6858000"/>
              <a:gd name="connsiteX547" fmla="*/ 2399523 w 7467663"/>
              <a:gd name="connsiteY547" fmla="*/ 1428234 h 6858000"/>
              <a:gd name="connsiteX548" fmla="*/ 2224982 w 7467663"/>
              <a:gd name="connsiteY548" fmla="*/ 1826201 h 6858000"/>
              <a:gd name="connsiteX549" fmla="*/ 2096099 w 7467663"/>
              <a:gd name="connsiteY549" fmla="*/ 2345900 h 6858000"/>
              <a:gd name="connsiteX550" fmla="*/ 2283317 w 7467663"/>
              <a:gd name="connsiteY550" fmla="*/ 1796925 h 6858000"/>
              <a:gd name="connsiteX551" fmla="*/ 2399523 w 7467663"/>
              <a:gd name="connsiteY551" fmla="*/ 1428234 h 6858000"/>
              <a:gd name="connsiteX552" fmla="*/ 2448558 w 7467663"/>
              <a:gd name="connsiteY552" fmla="*/ 1373435 h 6858000"/>
              <a:gd name="connsiteX553" fmla="*/ 2312521 w 7467663"/>
              <a:gd name="connsiteY553" fmla="*/ 1806140 h 6858000"/>
              <a:gd name="connsiteX554" fmla="*/ 2127533 w 7467663"/>
              <a:gd name="connsiteY554" fmla="*/ 2348380 h 6858000"/>
              <a:gd name="connsiteX555" fmla="*/ 2358080 w 7467663"/>
              <a:gd name="connsiteY555" fmla="*/ 1866134 h 6858000"/>
              <a:gd name="connsiteX556" fmla="*/ 2407436 w 7467663"/>
              <a:gd name="connsiteY556" fmla="*/ 1651070 h 6858000"/>
              <a:gd name="connsiteX557" fmla="*/ 2448558 w 7467663"/>
              <a:gd name="connsiteY557" fmla="*/ 1373435 h 6858000"/>
              <a:gd name="connsiteX558" fmla="*/ 278707 w 7467663"/>
              <a:gd name="connsiteY558" fmla="*/ 1352270 h 6858000"/>
              <a:gd name="connsiteX559" fmla="*/ 321570 w 7467663"/>
              <a:gd name="connsiteY559" fmla="*/ 1861610 h 6858000"/>
              <a:gd name="connsiteX560" fmla="*/ 294281 w 7467663"/>
              <a:gd name="connsiteY560" fmla="*/ 1440658 h 6858000"/>
              <a:gd name="connsiteX561" fmla="*/ 278707 w 7467663"/>
              <a:gd name="connsiteY561" fmla="*/ 1352270 h 6858000"/>
              <a:gd name="connsiteX562" fmla="*/ 1423821 w 7467663"/>
              <a:gd name="connsiteY562" fmla="*/ 1351958 h 6858000"/>
              <a:gd name="connsiteX563" fmla="*/ 1638521 w 7467663"/>
              <a:gd name="connsiteY563" fmla="*/ 1908470 h 6858000"/>
              <a:gd name="connsiteX564" fmla="*/ 1754199 w 7467663"/>
              <a:gd name="connsiteY564" fmla="*/ 2149284 h 6858000"/>
              <a:gd name="connsiteX565" fmla="*/ 1908359 w 7467663"/>
              <a:gd name="connsiteY565" fmla="*/ 2364988 h 6858000"/>
              <a:gd name="connsiteX566" fmla="*/ 1647661 w 7467663"/>
              <a:gd name="connsiteY566" fmla="*/ 1825945 h 6858000"/>
              <a:gd name="connsiteX567" fmla="*/ 1423821 w 7467663"/>
              <a:gd name="connsiteY567" fmla="*/ 1351958 h 6858000"/>
              <a:gd name="connsiteX568" fmla="*/ 1431890 w 7467663"/>
              <a:gd name="connsiteY568" fmla="*/ 1306475 h 6858000"/>
              <a:gd name="connsiteX569" fmla="*/ 1507597 w 7467663"/>
              <a:gd name="connsiteY569" fmla="*/ 1446132 h 6858000"/>
              <a:gd name="connsiteX570" fmla="*/ 1674586 w 7467663"/>
              <a:gd name="connsiteY570" fmla="*/ 1813832 h 6858000"/>
              <a:gd name="connsiteX571" fmla="*/ 1815950 w 7467663"/>
              <a:gd name="connsiteY571" fmla="*/ 2128564 h 6858000"/>
              <a:gd name="connsiteX572" fmla="*/ 1984242 w 7467663"/>
              <a:gd name="connsiteY572" fmla="*/ 2430829 h 6858000"/>
              <a:gd name="connsiteX573" fmla="*/ 2014023 w 7467663"/>
              <a:gd name="connsiteY573" fmla="*/ 2450995 h 6858000"/>
              <a:gd name="connsiteX574" fmla="*/ 1747337 w 7467663"/>
              <a:gd name="connsiteY574" fmla="*/ 1855264 h 6858000"/>
              <a:gd name="connsiteX575" fmla="*/ 1533749 w 7467663"/>
              <a:gd name="connsiteY575" fmla="*/ 1478656 h 6858000"/>
              <a:gd name="connsiteX576" fmla="*/ 1431890 w 7467663"/>
              <a:gd name="connsiteY576" fmla="*/ 1306475 h 6858000"/>
              <a:gd name="connsiteX577" fmla="*/ 5052692 w 7467663"/>
              <a:gd name="connsiteY577" fmla="*/ 1292994 h 6858000"/>
              <a:gd name="connsiteX578" fmla="*/ 5200661 w 7467663"/>
              <a:gd name="connsiteY578" fmla="*/ 1635186 h 6858000"/>
              <a:gd name="connsiteX579" fmla="*/ 5297138 w 7467663"/>
              <a:gd name="connsiteY579" fmla="*/ 1906351 h 6858000"/>
              <a:gd name="connsiteX580" fmla="*/ 5052692 w 7467663"/>
              <a:gd name="connsiteY580" fmla="*/ 1292994 h 6858000"/>
              <a:gd name="connsiteX581" fmla="*/ 5009948 w 7467663"/>
              <a:gd name="connsiteY581" fmla="*/ 1273619 h 6858000"/>
              <a:gd name="connsiteX582" fmla="*/ 5121777 w 7467663"/>
              <a:gd name="connsiteY582" fmla="*/ 1654213 h 6858000"/>
              <a:gd name="connsiteX583" fmla="*/ 5293545 w 7467663"/>
              <a:gd name="connsiteY583" fmla="*/ 2072247 h 6858000"/>
              <a:gd name="connsiteX584" fmla="*/ 5294042 w 7467663"/>
              <a:gd name="connsiteY584" fmla="*/ 2065019 h 6858000"/>
              <a:gd name="connsiteX585" fmla="*/ 5171936 w 7467663"/>
              <a:gd name="connsiteY585" fmla="*/ 1647613 h 6858000"/>
              <a:gd name="connsiteX586" fmla="*/ 5009948 w 7467663"/>
              <a:gd name="connsiteY586" fmla="*/ 1273619 h 6858000"/>
              <a:gd name="connsiteX587" fmla="*/ 655236 w 7467663"/>
              <a:gd name="connsiteY587" fmla="*/ 1268632 h 6858000"/>
              <a:gd name="connsiteX588" fmla="*/ 839521 w 7467663"/>
              <a:gd name="connsiteY588" fmla="*/ 1685315 h 6858000"/>
              <a:gd name="connsiteX589" fmla="*/ 1109416 w 7467663"/>
              <a:gd name="connsiteY589" fmla="*/ 2061663 h 6858000"/>
              <a:gd name="connsiteX590" fmla="*/ 1298300 w 7467663"/>
              <a:gd name="connsiteY590" fmla="*/ 2247742 h 6858000"/>
              <a:gd name="connsiteX591" fmla="*/ 1125871 w 7467663"/>
              <a:gd name="connsiteY591" fmla="*/ 1989513 h 6858000"/>
              <a:gd name="connsiteX592" fmla="*/ 981574 w 7467663"/>
              <a:gd name="connsiteY592" fmla="*/ 1783157 h 6858000"/>
              <a:gd name="connsiteX593" fmla="*/ 922198 w 7467663"/>
              <a:gd name="connsiteY593" fmla="*/ 1677437 h 6858000"/>
              <a:gd name="connsiteX594" fmla="*/ 869293 w 7467663"/>
              <a:gd name="connsiteY594" fmla="*/ 1583214 h 6858000"/>
              <a:gd name="connsiteX595" fmla="*/ 751431 w 7467663"/>
              <a:gd name="connsiteY595" fmla="*/ 1405731 h 6858000"/>
              <a:gd name="connsiteX596" fmla="*/ 655236 w 7467663"/>
              <a:gd name="connsiteY596" fmla="*/ 1268632 h 6858000"/>
              <a:gd name="connsiteX597" fmla="*/ 6516292 w 7467663"/>
              <a:gd name="connsiteY597" fmla="*/ 1263064 h 6858000"/>
              <a:gd name="connsiteX598" fmla="*/ 5736320 w 7467663"/>
              <a:gd name="connsiteY598" fmla="*/ 1501803 h 6858000"/>
              <a:gd name="connsiteX599" fmla="*/ 6516292 w 7467663"/>
              <a:gd name="connsiteY599" fmla="*/ 1263064 h 6858000"/>
              <a:gd name="connsiteX600" fmla="*/ 291466 w 7467663"/>
              <a:gd name="connsiteY600" fmla="*/ 1250369 h 6858000"/>
              <a:gd name="connsiteX601" fmla="*/ 323180 w 7467663"/>
              <a:gd name="connsiteY601" fmla="*/ 1435283 h 6858000"/>
              <a:gd name="connsiteX602" fmla="*/ 349381 w 7467663"/>
              <a:gd name="connsiteY602" fmla="*/ 1875041 h 6858000"/>
              <a:gd name="connsiteX603" fmla="*/ 374363 w 7467663"/>
              <a:gd name="connsiteY603" fmla="*/ 1506494 h 6858000"/>
              <a:gd name="connsiteX604" fmla="*/ 302168 w 7467663"/>
              <a:gd name="connsiteY604" fmla="*/ 1274495 h 6858000"/>
              <a:gd name="connsiteX605" fmla="*/ 291466 w 7467663"/>
              <a:gd name="connsiteY605" fmla="*/ 1250369 h 6858000"/>
              <a:gd name="connsiteX606" fmla="*/ 678222 w 7467663"/>
              <a:gd name="connsiteY606" fmla="*/ 1248670 h 6858000"/>
              <a:gd name="connsiteX607" fmla="*/ 775536 w 7467663"/>
              <a:gd name="connsiteY607" fmla="*/ 1388015 h 6858000"/>
              <a:gd name="connsiteX608" fmla="*/ 894529 w 7467663"/>
              <a:gd name="connsiteY608" fmla="*/ 1567739 h 6858000"/>
              <a:gd name="connsiteX609" fmla="*/ 948000 w 7467663"/>
              <a:gd name="connsiteY609" fmla="*/ 1663088 h 6858000"/>
              <a:gd name="connsiteX610" fmla="*/ 1006812 w 7467663"/>
              <a:gd name="connsiteY610" fmla="*/ 1767683 h 6858000"/>
              <a:gd name="connsiteX611" fmla="*/ 1149133 w 7467663"/>
              <a:gd name="connsiteY611" fmla="*/ 1971513 h 6858000"/>
              <a:gd name="connsiteX612" fmla="*/ 1333952 w 7467663"/>
              <a:gd name="connsiteY612" fmla="*/ 2251620 h 6858000"/>
              <a:gd name="connsiteX613" fmla="*/ 1337329 w 7467663"/>
              <a:gd name="connsiteY613" fmla="*/ 2258350 h 6858000"/>
              <a:gd name="connsiteX614" fmla="*/ 1014726 w 7467663"/>
              <a:gd name="connsiteY614" fmla="*/ 1615556 h 6858000"/>
              <a:gd name="connsiteX615" fmla="*/ 678222 w 7467663"/>
              <a:gd name="connsiteY615" fmla="*/ 1248670 h 6858000"/>
              <a:gd name="connsiteX616" fmla="*/ 6691602 w 7467663"/>
              <a:gd name="connsiteY616" fmla="*/ 1140573 h 6858000"/>
              <a:gd name="connsiteX617" fmla="*/ 6571100 w 7467663"/>
              <a:gd name="connsiteY617" fmla="*/ 1183662 h 6858000"/>
              <a:gd name="connsiteX618" fmla="*/ 6241687 w 7467663"/>
              <a:gd name="connsiteY618" fmla="*/ 1257600 h 6858000"/>
              <a:gd name="connsiteX619" fmla="*/ 5693009 w 7467663"/>
              <a:gd name="connsiteY619" fmla="*/ 1478256 h 6858000"/>
              <a:gd name="connsiteX620" fmla="*/ 6548420 w 7467663"/>
              <a:gd name="connsiteY620" fmla="*/ 1214599 h 6858000"/>
              <a:gd name="connsiteX621" fmla="*/ 6605473 w 7467663"/>
              <a:gd name="connsiteY621" fmla="*/ 1184686 h 6858000"/>
              <a:gd name="connsiteX622" fmla="*/ 6691602 w 7467663"/>
              <a:gd name="connsiteY622" fmla="*/ 1140573 h 6858000"/>
              <a:gd name="connsiteX623" fmla="*/ 4002475 w 7467663"/>
              <a:gd name="connsiteY623" fmla="*/ 1037802 h 6858000"/>
              <a:gd name="connsiteX624" fmla="*/ 4000324 w 7467663"/>
              <a:gd name="connsiteY624" fmla="*/ 1039362 h 6858000"/>
              <a:gd name="connsiteX625" fmla="*/ 4002862 w 7467663"/>
              <a:gd name="connsiteY625" fmla="*/ 1042866 h 6858000"/>
              <a:gd name="connsiteX626" fmla="*/ 4002475 w 7467663"/>
              <a:gd name="connsiteY626" fmla="*/ 1037802 h 6858000"/>
              <a:gd name="connsiteX627" fmla="*/ 506322 w 7467663"/>
              <a:gd name="connsiteY627" fmla="*/ 1020997 h 6858000"/>
              <a:gd name="connsiteX628" fmla="*/ 533068 w 7467663"/>
              <a:gd name="connsiteY628" fmla="*/ 1029409 h 6858000"/>
              <a:gd name="connsiteX629" fmla="*/ 1232525 w 7467663"/>
              <a:gd name="connsiteY629" fmla="*/ 1804675 h 6858000"/>
              <a:gd name="connsiteX630" fmla="*/ 1388858 w 7467663"/>
              <a:gd name="connsiteY630" fmla="*/ 2368011 h 6858000"/>
              <a:gd name="connsiteX631" fmla="*/ 1384098 w 7467663"/>
              <a:gd name="connsiteY631" fmla="*/ 2378125 h 6858000"/>
              <a:gd name="connsiteX632" fmla="*/ 1425393 w 7467663"/>
              <a:gd name="connsiteY632" fmla="*/ 2589124 h 6858000"/>
              <a:gd name="connsiteX633" fmla="*/ 1424001 w 7467663"/>
              <a:gd name="connsiteY633" fmla="*/ 2597541 h 6858000"/>
              <a:gd name="connsiteX634" fmla="*/ 2152729 w 7467663"/>
              <a:gd name="connsiteY634" fmla="*/ 2864487 h 6858000"/>
              <a:gd name="connsiteX635" fmla="*/ 2020609 w 7467663"/>
              <a:gd name="connsiteY635" fmla="*/ 2539671 h 6858000"/>
              <a:gd name="connsiteX636" fmla="*/ 2018920 w 7467663"/>
              <a:gd name="connsiteY636" fmla="*/ 2536309 h 6858000"/>
              <a:gd name="connsiteX637" fmla="*/ 1342441 w 7467663"/>
              <a:gd name="connsiteY637" fmla="*/ 1173017 h 6858000"/>
              <a:gd name="connsiteX638" fmla="*/ 1367925 w 7467663"/>
              <a:gd name="connsiteY638" fmla="*/ 1135648 h 6858000"/>
              <a:gd name="connsiteX639" fmla="*/ 1771401 w 7467663"/>
              <a:gd name="connsiteY639" fmla="*/ 1806673 h 6858000"/>
              <a:gd name="connsiteX640" fmla="*/ 1972385 w 7467663"/>
              <a:gd name="connsiteY640" fmla="*/ 2198735 h 6858000"/>
              <a:gd name="connsiteX641" fmla="*/ 2040892 w 7467663"/>
              <a:gd name="connsiteY641" fmla="*/ 2405205 h 6858000"/>
              <a:gd name="connsiteX642" fmla="*/ 2131689 w 7467663"/>
              <a:gd name="connsiteY642" fmla="*/ 1936926 h 6858000"/>
              <a:gd name="connsiteX643" fmla="*/ 2454820 w 7467663"/>
              <a:gd name="connsiteY643" fmla="*/ 1248808 h 6858000"/>
              <a:gd name="connsiteX644" fmla="*/ 2492512 w 7467663"/>
              <a:gd name="connsiteY644" fmla="*/ 1302920 h 6858000"/>
              <a:gd name="connsiteX645" fmla="*/ 2081216 w 7467663"/>
              <a:gd name="connsiteY645" fmla="*/ 2527513 h 6858000"/>
              <a:gd name="connsiteX646" fmla="*/ 2081211 w 7467663"/>
              <a:gd name="connsiteY646" fmla="*/ 2528916 h 6858000"/>
              <a:gd name="connsiteX647" fmla="*/ 2199067 w 7467663"/>
              <a:gd name="connsiteY647" fmla="*/ 2884061 h 6858000"/>
              <a:gd name="connsiteX648" fmla="*/ 3192586 w 7467663"/>
              <a:gd name="connsiteY648" fmla="*/ 3411496 h 6858000"/>
              <a:gd name="connsiteX649" fmla="*/ 3182620 w 7467663"/>
              <a:gd name="connsiteY649" fmla="*/ 3483279 h 6858000"/>
              <a:gd name="connsiteX650" fmla="*/ 2435119 w 7467663"/>
              <a:gd name="connsiteY650" fmla="*/ 3080173 h 6858000"/>
              <a:gd name="connsiteX651" fmla="*/ 2410152 w 7467663"/>
              <a:gd name="connsiteY651" fmla="*/ 3063751 h 6858000"/>
              <a:gd name="connsiteX652" fmla="*/ 2408099 w 7467663"/>
              <a:gd name="connsiteY652" fmla="*/ 3064403 h 6858000"/>
              <a:gd name="connsiteX653" fmla="*/ 2407218 w 7467663"/>
              <a:gd name="connsiteY653" fmla="*/ 3070324 h 6858000"/>
              <a:gd name="connsiteX654" fmla="*/ 2380138 w 7467663"/>
              <a:gd name="connsiteY654" fmla="*/ 3099341 h 6858000"/>
              <a:gd name="connsiteX655" fmla="*/ 1765923 w 7467663"/>
              <a:gd name="connsiteY655" fmla="*/ 3581043 h 6858000"/>
              <a:gd name="connsiteX656" fmla="*/ 1702258 w 7467663"/>
              <a:gd name="connsiteY656" fmla="*/ 3612286 h 6858000"/>
              <a:gd name="connsiteX657" fmla="*/ 1538370 w 7467663"/>
              <a:gd name="connsiteY657" fmla="*/ 3811804 h 6858000"/>
              <a:gd name="connsiteX658" fmla="*/ 542867 w 7467663"/>
              <a:gd name="connsiteY658" fmla="*/ 4944092 h 6858000"/>
              <a:gd name="connsiteX659" fmla="*/ 515800 w 7467663"/>
              <a:gd name="connsiteY659" fmla="*/ 4862180 h 6858000"/>
              <a:gd name="connsiteX660" fmla="*/ 909145 w 7467663"/>
              <a:gd name="connsiteY660" fmla="*/ 4199225 h 6858000"/>
              <a:gd name="connsiteX661" fmla="*/ 1214067 w 7467663"/>
              <a:gd name="connsiteY661" fmla="*/ 3908561 h 6858000"/>
              <a:gd name="connsiteX662" fmla="*/ 640967 w 7467663"/>
              <a:gd name="connsiteY662" fmla="*/ 4105601 h 6858000"/>
              <a:gd name="connsiteX663" fmla="*/ 112563 w 7467663"/>
              <a:gd name="connsiteY663" fmla="*/ 4396952 h 6858000"/>
              <a:gd name="connsiteX664" fmla="*/ 0 w 7467663"/>
              <a:gd name="connsiteY664" fmla="*/ 4466006 h 6858000"/>
              <a:gd name="connsiteX665" fmla="*/ 0 w 7467663"/>
              <a:gd name="connsiteY665" fmla="*/ 4233763 h 6858000"/>
              <a:gd name="connsiteX666" fmla="*/ 36881 w 7467663"/>
              <a:gd name="connsiteY666" fmla="*/ 4200118 h 6858000"/>
              <a:gd name="connsiteX667" fmla="*/ 910534 w 7467663"/>
              <a:gd name="connsiteY667" fmla="*/ 3629753 h 6858000"/>
              <a:gd name="connsiteX668" fmla="*/ 1578717 w 7467663"/>
              <a:gd name="connsiteY668" fmla="*/ 3575982 h 6858000"/>
              <a:gd name="connsiteX669" fmla="*/ 2338780 w 7467663"/>
              <a:gd name="connsiteY669" fmla="*/ 3033725 h 6858000"/>
              <a:gd name="connsiteX670" fmla="*/ 1807991 w 7467663"/>
              <a:gd name="connsiteY670" fmla="*/ 2807184 h 6858000"/>
              <a:gd name="connsiteX671" fmla="*/ 1416358 w 7467663"/>
              <a:gd name="connsiteY671" fmla="*/ 3112571 h 6858000"/>
              <a:gd name="connsiteX672" fmla="*/ 939066 w 7467663"/>
              <a:gd name="connsiteY672" fmla="*/ 3378798 h 6858000"/>
              <a:gd name="connsiteX673" fmla="*/ 115099 w 7467663"/>
              <a:gd name="connsiteY673" fmla="*/ 3607650 h 6858000"/>
              <a:gd name="connsiteX674" fmla="*/ 97284 w 7467663"/>
              <a:gd name="connsiteY674" fmla="*/ 3520393 h 6858000"/>
              <a:gd name="connsiteX675" fmla="*/ 922050 w 7467663"/>
              <a:gd name="connsiteY675" fmla="*/ 3074867 h 6858000"/>
              <a:gd name="connsiteX676" fmla="*/ 1405265 w 7467663"/>
              <a:gd name="connsiteY676" fmla="*/ 3016319 h 6858000"/>
              <a:gd name="connsiteX677" fmla="*/ 1407512 w 7467663"/>
              <a:gd name="connsiteY677" fmla="*/ 3018001 h 6858000"/>
              <a:gd name="connsiteX678" fmla="*/ 1726266 w 7467663"/>
              <a:gd name="connsiteY678" fmla="*/ 2777274 h 6858000"/>
              <a:gd name="connsiteX679" fmla="*/ 625390 w 7467663"/>
              <a:gd name="connsiteY679" fmla="*/ 2514541 h 6858000"/>
              <a:gd name="connsiteX680" fmla="*/ 619799 w 7467663"/>
              <a:gd name="connsiteY680" fmla="*/ 2527180 h 6858000"/>
              <a:gd name="connsiteX681" fmla="*/ 310030 w 7467663"/>
              <a:gd name="connsiteY681" fmla="*/ 2771818 h 6858000"/>
              <a:gd name="connsiteX682" fmla="*/ 173877 w 7467663"/>
              <a:gd name="connsiteY682" fmla="*/ 2937056 h 6858000"/>
              <a:gd name="connsiteX683" fmla="*/ 77889 w 7467663"/>
              <a:gd name="connsiteY683" fmla="*/ 3138440 h 6858000"/>
              <a:gd name="connsiteX684" fmla="*/ 0 w 7467663"/>
              <a:gd name="connsiteY684" fmla="*/ 3271395 h 6858000"/>
              <a:gd name="connsiteX685" fmla="*/ 0 w 7467663"/>
              <a:gd name="connsiteY685" fmla="*/ 3153002 h 6858000"/>
              <a:gd name="connsiteX686" fmla="*/ 2386 w 7467663"/>
              <a:gd name="connsiteY686" fmla="*/ 3149203 h 6858000"/>
              <a:gd name="connsiteX687" fmla="*/ 89753 w 7467663"/>
              <a:gd name="connsiteY687" fmla="*/ 2987702 h 6858000"/>
              <a:gd name="connsiteX688" fmla="*/ 76869 w 7467663"/>
              <a:gd name="connsiteY688" fmla="*/ 3005404 h 6858000"/>
              <a:gd name="connsiteX689" fmla="*/ 32049 w 7467663"/>
              <a:gd name="connsiteY689" fmla="*/ 3065814 h 6858000"/>
              <a:gd name="connsiteX690" fmla="*/ 0 w 7467663"/>
              <a:gd name="connsiteY690" fmla="*/ 3108744 h 6858000"/>
              <a:gd name="connsiteX691" fmla="*/ 0 w 7467663"/>
              <a:gd name="connsiteY691" fmla="*/ 3058059 h 6858000"/>
              <a:gd name="connsiteX692" fmla="*/ 7610 w 7467663"/>
              <a:gd name="connsiteY692" fmla="*/ 3047889 h 6858000"/>
              <a:gd name="connsiteX693" fmla="*/ 52419 w 7467663"/>
              <a:gd name="connsiteY693" fmla="*/ 2987479 h 6858000"/>
              <a:gd name="connsiteX694" fmla="*/ 59142 w 7467663"/>
              <a:gd name="connsiteY694" fmla="*/ 2978488 h 6858000"/>
              <a:gd name="connsiteX695" fmla="*/ 0 w 7467663"/>
              <a:gd name="connsiteY695" fmla="*/ 3015334 h 6858000"/>
              <a:gd name="connsiteX696" fmla="*/ 0 w 7467663"/>
              <a:gd name="connsiteY696" fmla="*/ 2914286 h 6858000"/>
              <a:gd name="connsiteX697" fmla="*/ 36383 w 7467663"/>
              <a:gd name="connsiteY697" fmla="*/ 2901128 h 6858000"/>
              <a:gd name="connsiteX698" fmla="*/ 156329 w 7467663"/>
              <a:gd name="connsiteY698" fmla="*/ 2840533 h 6858000"/>
              <a:gd name="connsiteX699" fmla="*/ 358355 w 7467663"/>
              <a:gd name="connsiteY699" fmla="*/ 2620471 h 6858000"/>
              <a:gd name="connsiteX700" fmla="*/ 510577 w 7467663"/>
              <a:gd name="connsiteY700" fmla="*/ 2501244 h 6858000"/>
              <a:gd name="connsiteX701" fmla="*/ 211967 w 7467663"/>
              <a:gd name="connsiteY701" fmla="*/ 2479171 h 6858000"/>
              <a:gd name="connsiteX702" fmla="*/ 0 w 7467663"/>
              <a:gd name="connsiteY702" fmla="*/ 2476398 h 6858000"/>
              <a:gd name="connsiteX703" fmla="*/ 0 w 7467663"/>
              <a:gd name="connsiteY703" fmla="*/ 2389189 h 6858000"/>
              <a:gd name="connsiteX704" fmla="*/ 103062 w 7467663"/>
              <a:gd name="connsiteY704" fmla="*/ 2389518 h 6858000"/>
              <a:gd name="connsiteX705" fmla="*/ 510734 w 7467663"/>
              <a:gd name="connsiteY705" fmla="*/ 2416201 h 6858000"/>
              <a:gd name="connsiteX706" fmla="*/ 279257 w 7467663"/>
              <a:gd name="connsiteY706" fmla="*/ 2092102 h 6858000"/>
              <a:gd name="connsiteX707" fmla="*/ 65265 w 7467663"/>
              <a:gd name="connsiteY707" fmla="*/ 2006049 h 6858000"/>
              <a:gd name="connsiteX708" fmla="*/ 0 w 7467663"/>
              <a:gd name="connsiteY708" fmla="*/ 1982532 h 6858000"/>
              <a:gd name="connsiteX709" fmla="*/ 0 w 7467663"/>
              <a:gd name="connsiteY709" fmla="*/ 1912789 h 6858000"/>
              <a:gd name="connsiteX710" fmla="*/ 97460 w 7467663"/>
              <a:gd name="connsiteY710" fmla="*/ 1953725 h 6858000"/>
              <a:gd name="connsiteX711" fmla="*/ 221272 w 7467663"/>
              <a:gd name="connsiteY711" fmla="*/ 1980766 h 6858000"/>
              <a:gd name="connsiteX712" fmla="*/ 116765 w 7467663"/>
              <a:gd name="connsiteY712" fmla="*/ 1911033 h 6858000"/>
              <a:gd name="connsiteX713" fmla="*/ 16405 w 7467663"/>
              <a:gd name="connsiteY713" fmla="*/ 1803412 h 6858000"/>
              <a:gd name="connsiteX714" fmla="*/ 0 w 7467663"/>
              <a:gd name="connsiteY714" fmla="*/ 1784777 h 6858000"/>
              <a:gd name="connsiteX715" fmla="*/ 0 w 7467663"/>
              <a:gd name="connsiteY715" fmla="*/ 1740082 h 6858000"/>
              <a:gd name="connsiteX716" fmla="*/ 39394 w 7467663"/>
              <a:gd name="connsiteY716" fmla="*/ 1784856 h 6858000"/>
              <a:gd name="connsiteX717" fmla="*/ 135813 w 7467663"/>
              <a:gd name="connsiteY717" fmla="*/ 1888838 h 6858000"/>
              <a:gd name="connsiteX718" fmla="*/ 242575 w 7467663"/>
              <a:gd name="connsiteY718" fmla="*/ 1958841 h 6858000"/>
              <a:gd name="connsiteX719" fmla="*/ 82197 w 7467663"/>
              <a:gd name="connsiteY719" fmla="*/ 1754826 h 6858000"/>
              <a:gd name="connsiteX720" fmla="*/ 0 w 7467663"/>
              <a:gd name="connsiteY720" fmla="*/ 1679650 h 6858000"/>
              <a:gd name="connsiteX721" fmla="*/ 0 w 7467663"/>
              <a:gd name="connsiteY721" fmla="*/ 1602463 h 6858000"/>
              <a:gd name="connsiteX722" fmla="*/ 84689 w 7467663"/>
              <a:gd name="connsiteY722" fmla="*/ 1677442 h 6858000"/>
              <a:gd name="connsiteX723" fmla="*/ 298437 w 7467663"/>
              <a:gd name="connsiteY723" fmla="*/ 1968019 h 6858000"/>
              <a:gd name="connsiteX724" fmla="*/ 227269 w 7467663"/>
              <a:gd name="connsiteY724" fmla="*/ 1114064 h 6858000"/>
              <a:gd name="connsiteX725" fmla="*/ 248003 w 7467663"/>
              <a:gd name="connsiteY725" fmla="*/ 1089613 h 6858000"/>
              <a:gd name="connsiteX726" fmla="*/ 427020 w 7467663"/>
              <a:gd name="connsiteY726" fmla="*/ 1619803 h 6858000"/>
              <a:gd name="connsiteX727" fmla="*/ 340345 w 7467663"/>
              <a:gd name="connsiteY727" fmla="*/ 2027739 h 6858000"/>
              <a:gd name="connsiteX728" fmla="*/ 360865 w 7467663"/>
              <a:gd name="connsiteY728" fmla="*/ 2044827 h 6858000"/>
              <a:gd name="connsiteX729" fmla="*/ 560414 w 7467663"/>
              <a:gd name="connsiteY729" fmla="*/ 2421457 h 6858000"/>
              <a:gd name="connsiteX730" fmla="*/ 1359703 w 7467663"/>
              <a:gd name="connsiteY730" fmla="*/ 2578554 h 6858000"/>
              <a:gd name="connsiteX731" fmla="*/ 1359422 w 7467663"/>
              <a:gd name="connsiteY731" fmla="*/ 2577994 h 6858000"/>
              <a:gd name="connsiteX732" fmla="*/ 828701 w 7467663"/>
              <a:gd name="connsiteY732" fmla="*/ 1839520 h 6858000"/>
              <a:gd name="connsiteX733" fmla="*/ 494427 w 7467663"/>
              <a:gd name="connsiteY733" fmla="*/ 1092333 h 6858000"/>
              <a:gd name="connsiteX734" fmla="*/ 506322 w 7467663"/>
              <a:gd name="connsiteY734" fmla="*/ 1020997 h 6858000"/>
              <a:gd name="connsiteX735" fmla="*/ 4570198 w 7467663"/>
              <a:gd name="connsiteY735" fmla="*/ 978081 h 6858000"/>
              <a:gd name="connsiteX736" fmla="*/ 4523691 w 7467663"/>
              <a:gd name="connsiteY736" fmla="*/ 1127776 h 6858000"/>
              <a:gd name="connsiteX737" fmla="*/ 4509875 w 7467663"/>
              <a:gd name="connsiteY737" fmla="*/ 1167552 h 6858000"/>
              <a:gd name="connsiteX738" fmla="*/ 4478168 w 7467663"/>
              <a:gd name="connsiteY738" fmla="*/ 1260735 h 6858000"/>
              <a:gd name="connsiteX739" fmla="*/ 4409309 w 7467663"/>
              <a:gd name="connsiteY739" fmla="*/ 1666996 h 6858000"/>
              <a:gd name="connsiteX740" fmla="*/ 4370031 w 7467663"/>
              <a:gd name="connsiteY740" fmla="*/ 1955666 h 6858000"/>
              <a:gd name="connsiteX741" fmla="*/ 4570198 w 7467663"/>
              <a:gd name="connsiteY741" fmla="*/ 978081 h 6858000"/>
              <a:gd name="connsiteX742" fmla="*/ 4557898 w 7467663"/>
              <a:gd name="connsiteY742" fmla="*/ 900011 h 6858000"/>
              <a:gd name="connsiteX743" fmla="*/ 4344840 w 7467663"/>
              <a:gd name="connsiteY743" fmla="*/ 1922038 h 6858000"/>
              <a:gd name="connsiteX744" fmla="*/ 4378710 w 7467663"/>
              <a:gd name="connsiteY744" fmla="*/ 1665516 h 6858000"/>
              <a:gd name="connsiteX745" fmla="*/ 4448798 w 7467663"/>
              <a:gd name="connsiteY745" fmla="*/ 1253024 h 6858000"/>
              <a:gd name="connsiteX746" fmla="*/ 4480315 w 7467663"/>
              <a:gd name="connsiteY746" fmla="*/ 1158454 h 6858000"/>
              <a:gd name="connsiteX747" fmla="*/ 4494133 w 7467663"/>
              <a:gd name="connsiteY747" fmla="*/ 1118676 h 6858000"/>
              <a:gd name="connsiteX748" fmla="*/ 4557898 w 7467663"/>
              <a:gd name="connsiteY748" fmla="*/ 900011 h 6858000"/>
              <a:gd name="connsiteX749" fmla="*/ 5870151 w 7467663"/>
              <a:gd name="connsiteY749" fmla="*/ 898890 h 6858000"/>
              <a:gd name="connsiteX750" fmla="*/ 5861335 w 7467663"/>
              <a:gd name="connsiteY750" fmla="*/ 899177 h 6858000"/>
              <a:gd name="connsiteX751" fmla="*/ 5843702 w 7467663"/>
              <a:gd name="connsiteY751" fmla="*/ 899748 h 6858000"/>
              <a:gd name="connsiteX752" fmla="*/ 5651107 w 7467663"/>
              <a:gd name="connsiteY752" fmla="*/ 920306 h 6858000"/>
              <a:gd name="connsiteX753" fmla="*/ 5459407 w 7467663"/>
              <a:gd name="connsiteY753" fmla="*/ 940975 h 6858000"/>
              <a:gd name="connsiteX754" fmla="*/ 5374846 w 7467663"/>
              <a:gd name="connsiteY754" fmla="*/ 941988 h 6858000"/>
              <a:gd name="connsiteX755" fmla="*/ 5256105 w 7467663"/>
              <a:gd name="connsiteY755" fmla="*/ 945632 h 6858000"/>
              <a:gd name="connsiteX756" fmla="*/ 5107071 w 7467663"/>
              <a:gd name="connsiteY756" fmla="*/ 969720 h 6858000"/>
              <a:gd name="connsiteX757" fmla="*/ 4998681 w 7467663"/>
              <a:gd name="connsiteY757" fmla="*/ 988771 h 6858000"/>
              <a:gd name="connsiteX758" fmla="*/ 5870151 w 7467663"/>
              <a:gd name="connsiteY758" fmla="*/ 898890 h 6858000"/>
              <a:gd name="connsiteX759" fmla="*/ 5504425 w 7467663"/>
              <a:gd name="connsiteY759" fmla="*/ 848067 h 6858000"/>
              <a:gd name="connsiteX760" fmla="*/ 4968849 w 7467663"/>
              <a:gd name="connsiteY760" fmla="*/ 962318 h 6858000"/>
              <a:gd name="connsiteX761" fmla="*/ 5104039 w 7467663"/>
              <a:gd name="connsiteY761" fmla="*/ 940634 h 6858000"/>
              <a:gd name="connsiteX762" fmla="*/ 5256311 w 7467663"/>
              <a:gd name="connsiteY762" fmla="*/ 916490 h 6858000"/>
              <a:gd name="connsiteX763" fmla="*/ 5377381 w 7467663"/>
              <a:gd name="connsiteY763" fmla="*/ 912671 h 6858000"/>
              <a:gd name="connsiteX764" fmla="*/ 5460148 w 7467663"/>
              <a:gd name="connsiteY764" fmla="*/ 911442 h 6858000"/>
              <a:gd name="connsiteX765" fmla="*/ 5648971 w 7467663"/>
              <a:gd name="connsiteY765" fmla="*/ 891331 h 6858000"/>
              <a:gd name="connsiteX766" fmla="*/ 5844807 w 7467663"/>
              <a:gd name="connsiteY766" fmla="*/ 870718 h 6858000"/>
              <a:gd name="connsiteX767" fmla="*/ 5862975 w 7467663"/>
              <a:gd name="connsiteY767" fmla="*/ 869756 h 6858000"/>
              <a:gd name="connsiteX768" fmla="*/ 5920887 w 7467663"/>
              <a:gd name="connsiteY768" fmla="*/ 865929 h 6858000"/>
              <a:gd name="connsiteX769" fmla="*/ 5504425 w 7467663"/>
              <a:gd name="connsiteY769" fmla="*/ 848067 h 6858000"/>
              <a:gd name="connsiteX770" fmla="*/ 3607114 w 7467663"/>
              <a:gd name="connsiteY770" fmla="*/ 467441 h 6858000"/>
              <a:gd name="connsiteX771" fmla="*/ 3296242 w 7467663"/>
              <a:gd name="connsiteY771" fmla="*/ 807991 h 6858000"/>
              <a:gd name="connsiteX772" fmla="*/ 3174674 w 7467663"/>
              <a:gd name="connsiteY772" fmla="*/ 919759 h 6858000"/>
              <a:gd name="connsiteX773" fmla="*/ 3042978 w 7467663"/>
              <a:gd name="connsiteY773" fmla="*/ 1054894 h 6858000"/>
              <a:gd name="connsiteX774" fmla="*/ 2968914 w 7467663"/>
              <a:gd name="connsiteY774" fmla="*/ 1133756 h 6858000"/>
              <a:gd name="connsiteX775" fmla="*/ 3103823 w 7467663"/>
              <a:gd name="connsiteY775" fmla="*/ 1026814 h 6858000"/>
              <a:gd name="connsiteX776" fmla="*/ 3607114 w 7467663"/>
              <a:gd name="connsiteY776" fmla="*/ 467441 h 6858000"/>
              <a:gd name="connsiteX777" fmla="*/ 3744487 w 7467663"/>
              <a:gd name="connsiteY777" fmla="*/ 383136 h 6858000"/>
              <a:gd name="connsiteX778" fmla="*/ 3970213 w 7467663"/>
              <a:gd name="connsiteY778" fmla="*/ 995559 h 6858000"/>
              <a:gd name="connsiteX779" fmla="*/ 3744487 w 7467663"/>
              <a:gd name="connsiteY779" fmla="*/ 383136 h 6858000"/>
              <a:gd name="connsiteX780" fmla="*/ 3624562 w 7467663"/>
              <a:gd name="connsiteY780" fmla="*/ 367041 h 6858000"/>
              <a:gd name="connsiteX781" fmla="*/ 3489712 w 7467663"/>
              <a:gd name="connsiteY781" fmla="*/ 485386 h 6858000"/>
              <a:gd name="connsiteX782" fmla="*/ 3182994 w 7467663"/>
              <a:gd name="connsiteY782" fmla="*/ 828265 h 6858000"/>
              <a:gd name="connsiteX783" fmla="*/ 2892114 w 7467663"/>
              <a:gd name="connsiteY783" fmla="*/ 1172635 h 6858000"/>
              <a:gd name="connsiteX784" fmla="*/ 3021459 w 7467663"/>
              <a:gd name="connsiteY784" fmla="*/ 1035385 h 6858000"/>
              <a:gd name="connsiteX785" fmla="*/ 3153873 w 7467663"/>
              <a:gd name="connsiteY785" fmla="*/ 898971 h 6858000"/>
              <a:gd name="connsiteX786" fmla="*/ 3276511 w 7467663"/>
              <a:gd name="connsiteY786" fmla="*/ 786423 h 6858000"/>
              <a:gd name="connsiteX787" fmla="*/ 3584154 w 7467663"/>
              <a:gd name="connsiteY787" fmla="*/ 448218 h 6858000"/>
              <a:gd name="connsiteX788" fmla="*/ 3624562 w 7467663"/>
              <a:gd name="connsiteY788" fmla="*/ 367041 h 6858000"/>
              <a:gd name="connsiteX789" fmla="*/ 3766672 w 7467663"/>
              <a:gd name="connsiteY789" fmla="*/ 359429 h 6858000"/>
              <a:gd name="connsiteX790" fmla="*/ 3996338 w 7467663"/>
              <a:gd name="connsiteY790" fmla="*/ 968237 h 6858000"/>
              <a:gd name="connsiteX791" fmla="*/ 3766672 w 7467663"/>
              <a:gd name="connsiteY791" fmla="*/ 359429 h 6858000"/>
              <a:gd name="connsiteX792" fmla="*/ 5805386 w 7467663"/>
              <a:gd name="connsiteY792" fmla="*/ 239240 h 6858000"/>
              <a:gd name="connsiteX793" fmla="*/ 5736947 w 7467663"/>
              <a:gd name="connsiteY793" fmla="*/ 261367 h 6858000"/>
              <a:gd name="connsiteX794" fmla="*/ 5427012 w 7467663"/>
              <a:gd name="connsiteY794" fmla="*/ 311272 h 6858000"/>
              <a:gd name="connsiteX795" fmla="*/ 5147818 w 7467663"/>
              <a:gd name="connsiteY795" fmla="*/ 322112 h 6858000"/>
              <a:gd name="connsiteX796" fmla="*/ 5060854 w 7467663"/>
              <a:gd name="connsiteY796" fmla="*/ 311882 h 6858000"/>
              <a:gd name="connsiteX797" fmla="*/ 4945989 w 7467663"/>
              <a:gd name="connsiteY797" fmla="*/ 300516 h 6858000"/>
              <a:gd name="connsiteX798" fmla="*/ 5410479 w 7467663"/>
              <a:gd name="connsiteY798" fmla="*/ 348434 h 6858000"/>
              <a:gd name="connsiteX799" fmla="*/ 5805386 w 7467663"/>
              <a:gd name="connsiteY799" fmla="*/ 239240 h 6858000"/>
              <a:gd name="connsiteX800" fmla="*/ 5905192 w 7467663"/>
              <a:gd name="connsiteY800" fmla="*/ 163079 h 6858000"/>
              <a:gd name="connsiteX801" fmla="*/ 5865655 w 7467663"/>
              <a:gd name="connsiteY801" fmla="*/ 171901 h 6858000"/>
              <a:gd name="connsiteX802" fmla="*/ 5259740 w 7467663"/>
              <a:gd name="connsiteY802" fmla="*/ 257013 h 6858000"/>
              <a:gd name="connsiteX803" fmla="*/ 5208466 w 7467663"/>
              <a:gd name="connsiteY803" fmla="*/ 257550 h 6858000"/>
              <a:gd name="connsiteX804" fmla="*/ 4980204 w 7467663"/>
              <a:gd name="connsiteY804" fmla="*/ 271903 h 6858000"/>
              <a:gd name="connsiteX805" fmla="*/ 5068068 w 7467663"/>
              <a:gd name="connsiteY805" fmla="*/ 282244 h 6858000"/>
              <a:gd name="connsiteX806" fmla="*/ 5153231 w 7467663"/>
              <a:gd name="connsiteY806" fmla="*/ 292240 h 6858000"/>
              <a:gd name="connsiteX807" fmla="*/ 5426491 w 7467663"/>
              <a:gd name="connsiteY807" fmla="*/ 281128 h 6858000"/>
              <a:gd name="connsiteX808" fmla="*/ 5731212 w 7467663"/>
              <a:gd name="connsiteY808" fmla="*/ 231951 h 6858000"/>
              <a:gd name="connsiteX809" fmla="*/ 5905192 w 7467663"/>
              <a:gd name="connsiteY809" fmla="*/ 163079 h 6858000"/>
              <a:gd name="connsiteX810" fmla="*/ 5944437 w 7467663"/>
              <a:gd name="connsiteY810" fmla="*/ 113829 h 6858000"/>
              <a:gd name="connsiteX811" fmla="*/ 5825032 w 7467663"/>
              <a:gd name="connsiteY811" fmla="*/ 146405 h 6858000"/>
              <a:gd name="connsiteX812" fmla="*/ 4955599 w 7467663"/>
              <a:gd name="connsiteY812" fmla="*/ 247008 h 6858000"/>
              <a:gd name="connsiteX813" fmla="*/ 5210104 w 7467663"/>
              <a:gd name="connsiteY813" fmla="*/ 228123 h 6858000"/>
              <a:gd name="connsiteX814" fmla="*/ 5261015 w 7467663"/>
              <a:gd name="connsiteY814" fmla="*/ 227087 h 6858000"/>
              <a:gd name="connsiteX815" fmla="*/ 5861181 w 7467663"/>
              <a:gd name="connsiteY815" fmla="*/ 143093 h 6858000"/>
              <a:gd name="connsiteX816" fmla="*/ 5961252 w 7467663"/>
              <a:gd name="connsiteY816" fmla="*/ 114820 h 6858000"/>
              <a:gd name="connsiteX817" fmla="*/ 5944437 w 7467663"/>
              <a:gd name="connsiteY817" fmla="*/ 113829 h 6858000"/>
              <a:gd name="connsiteX818" fmla="*/ 3882765 w 7467663"/>
              <a:gd name="connsiteY818" fmla="*/ 0 h 6858000"/>
              <a:gd name="connsiteX819" fmla="*/ 3995099 w 7467663"/>
              <a:gd name="connsiteY819" fmla="*/ 0 h 6858000"/>
              <a:gd name="connsiteX820" fmla="*/ 4163818 w 7467663"/>
              <a:gd name="connsiteY820" fmla="*/ 234104 h 6858000"/>
              <a:gd name="connsiteX821" fmla="*/ 4172099 w 7467663"/>
              <a:gd name="connsiteY821" fmla="*/ 234207 h 6858000"/>
              <a:gd name="connsiteX822" fmla="*/ 4784282 w 7467663"/>
              <a:gd name="connsiteY822" fmla="*/ 276561 h 6858000"/>
              <a:gd name="connsiteX823" fmla="*/ 4801687 w 7467663"/>
              <a:gd name="connsiteY823" fmla="*/ 267764 h 6858000"/>
              <a:gd name="connsiteX824" fmla="*/ 6082788 w 7467663"/>
              <a:gd name="connsiteY824" fmla="*/ 64119 h 6858000"/>
              <a:gd name="connsiteX825" fmla="*/ 6099442 w 7467663"/>
              <a:gd name="connsiteY825" fmla="*/ 82568 h 6858000"/>
              <a:gd name="connsiteX826" fmla="*/ 4804137 w 7467663"/>
              <a:gd name="connsiteY826" fmla="*/ 320931 h 6858000"/>
              <a:gd name="connsiteX827" fmla="*/ 4227047 w 7467663"/>
              <a:gd name="connsiteY827" fmla="*/ 313415 h 6858000"/>
              <a:gd name="connsiteX828" fmla="*/ 4346041 w 7467663"/>
              <a:gd name="connsiteY828" fmla="*/ 456086 h 6858000"/>
              <a:gd name="connsiteX829" fmla="*/ 4870967 w 7467663"/>
              <a:gd name="connsiteY829" fmla="*/ 963061 h 6858000"/>
              <a:gd name="connsiteX830" fmla="*/ 4889647 w 7467663"/>
              <a:gd name="connsiteY830" fmla="*/ 957147 h 6858000"/>
              <a:gd name="connsiteX831" fmla="*/ 5422504 w 7467663"/>
              <a:gd name="connsiteY831" fmla="*/ 805191 h 6858000"/>
              <a:gd name="connsiteX832" fmla="*/ 6087656 w 7467663"/>
              <a:gd name="connsiteY832" fmla="*/ 826703 h 6858000"/>
              <a:gd name="connsiteX833" fmla="*/ 6058717 w 7467663"/>
              <a:gd name="connsiteY833" fmla="*/ 865992 h 6858000"/>
              <a:gd name="connsiteX834" fmla="*/ 4974153 w 7467663"/>
              <a:gd name="connsiteY834" fmla="*/ 1045456 h 6858000"/>
              <a:gd name="connsiteX835" fmla="*/ 5627835 w 7467663"/>
              <a:gd name="connsiteY835" fmla="*/ 1472077 h 6858000"/>
              <a:gd name="connsiteX836" fmla="*/ 5629817 w 7467663"/>
              <a:gd name="connsiteY836" fmla="*/ 1471412 h 6858000"/>
              <a:gd name="connsiteX837" fmla="*/ 5634124 w 7467663"/>
              <a:gd name="connsiteY837" fmla="*/ 1470572 h 6858000"/>
              <a:gd name="connsiteX838" fmla="*/ 5755832 w 7467663"/>
              <a:gd name="connsiteY838" fmla="*/ 1383886 h 6858000"/>
              <a:gd name="connsiteX839" fmla="*/ 6014186 w 7467663"/>
              <a:gd name="connsiteY839" fmla="*/ 1279799 h 6858000"/>
              <a:gd name="connsiteX840" fmla="*/ 6901619 w 7467663"/>
              <a:gd name="connsiteY840" fmla="*/ 1047874 h 6858000"/>
              <a:gd name="connsiteX841" fmla="*/ 6931566 w 7467663"/>
              <a:gd name="connsiteY841" fmla="*/ 1062034 h 6858000"/>
              <a:gd name="connsiteX842" fmla="*/ 5790982 w 7467663"/>
              <a:gd name="connsiteY842" fmla="*/ 1561380 h 6858000"/>
              <a:gd name="connsiteX843" fmla="*/ 6188971 w 7467663"/>
              <a:gd name="connsiteY843" fmla="*/ 1755168 h 6858000"/>
              <a:gd name="connsiteX844" fmla="*/ 6202446 w 7467663"/>
              <a:gd name="connsiteY844" fmla="*/ 1752268 h 6858000"/>
              <a:gd name="connsiteX845" fmla="*/ 7179560 w 7467663"/>
              <a:gd name="connsiteY845" fmla="*/ 1467551 h 6858000"/>
              <a:gd name="connsiteX846" fmla="*/ 7158730 w 7467663"/>
              <a:gd name="connsiteY846" fmla="*/ 1507835 h 6858000"/>
              <a:gd name="connsiteX847" fmla="*/ 6326959 w 7467663"/>
              <a:gd name="connsiteY847" fmla="*/ 1817686 h 6858000"/>
              <a:gd name="connsiteX848" fmla="*/ 6537433 w 7467663"/>
              <a:gd name="connsiteY848" fmla="*/ 1907790 h 6858000"/>
              <a:gd name="connsiteX849" fmla="*/ 6550221 w 7467663"/>
              <a:gd name="connsiteY849" fmla="*/ 1910729 h 6858000"/>
              <a:gd name="connsiteX850" fmla="*/ 6964438 w 7467663"/>
              <a:gd name="connsiteY850" fmla="*/ 2209505 h 6858000"/>
              <a:gd name="connsiteX851" fmla="*/ 7367862 w 7467663"/>
              <a:gd name="connsiteY851" fmla="*/ 2806833 h 6858000"/>
              <a:gd name="connsiteX852" fmla="*/ 7364329 w 7467663"/>
              <a:gd name="connsiteY852" fmla="*/ 2826907 h 6858000"/>
              <a:gd name="connsiteX853" fmla="*/ 7290545 w 7467663"/>
              <a:gd name="connsiteY853" fmla="*/ 2850663 h 6858000"/>
              <a:gd name="connsiteX854" fmla="*/ 6472036 w 7467663"/>
              <a:gd name="connsiteY854" fmla="*/ 1959003 h 6858000"/>
              <a:gd name="connsiteX855" fmla="*/ 5792897 w 7467663"/>
              <a:gd name="connsiteY855" fmla="*/ 1647747 h 6858000"/>
              <a:gd name="connsiteX856" fmla="*/ 5842751 w 7467663"/>
              <a:gd name="connsiteY856" fmla="*/ 1816112 h 6858000"/>
              <a:gd name="connsiteX857" fmla="*/ 5847424 w 7467663"/>
              <a:gd name="connsiteY857" fmla="*/ 1815776 h 6858000"/>
              <a:gd name="connsiteX858" fmla="*/ 6399821 w 7467663"/>
              <a:gd name="connsiteY858" fmla="*/ 2344799 h 6858000"/>
              <a:gd name="connsiteX859" fmla="*/ 6323232 w 7467663"/>
              <a:gd name="connsiteY859" fmla="*/ 2389634 h 6858000"/>
              <a:gd name="connsiteX860" fmla="*/ 5942958 w 7467663"/>
              <a:gd name="connsiteY860" fmla="*/ 2077708 h 6858000"/>
              <a:gd name="connsiteX861" fmla="*/ 5921559 w 7467663"/>
              <a:gd name="connsiteY861" fmla="*/ 2378596 h 6858000"/>
              <a:gd name="connsiteX862" fmla="*/ 5817651 w 7467663"/>
              <a:gd name="connsiteY862" fmla="*/ 3023919 h 6858000"/>
              <a:gd name="connsiteX863" fmla="*/ 5729634 w 7467663"/>
              <a:gd name="connsiteY863" fmla="*/ 3051849 h 6858000"/>
              <a:gd name="connsiteX864" fmla="*/ 5611018 w 7467663"/>
              <a:gd name="connsiteY864" fmla="*/ 2316769 h 6858000"/>
              <a:gd name="connsiteX865" fmla="*/ 5687608 w 7467663"/>
              <a:gd name="connsiteY865" fmla="*/ 2039972 h 6858000"/>
              <a:gd name="connsiteX866" fmla="*/ 5657554 w 7467663"/>
              <a:gd name="connsiteY866" fmla="*/ 1576445 h 6858000"/>
              <a:gd name="connsiteX867" fmla="*/ 5150475 w 7467663"/>
              <a:gd name="connsiteY867" fmla="*/ 1274012 h 6858000"/>
              <a:gd name="connsiteX868" fmla="*/ 5349142 w 7467663"/>
              <a:gd name="connsiteY868" fmla="*/ 2204405 h 6858000"/>
              <a:gd name="connsiteX869" fmla="*/ 5262214 w 7467663"/>
              <a:gd name="connsiteY869" fmla="*/ 2233836 h 6858000"/>
              <a:gd name="connsiteX870" fmla="*/ 4981539 w 7467663"/>
              <a:gd name="connsiteY870" fmla="*/ 1542201 h 6858000"/>
              <a:gd name="connsiteX871" fmla="*/ 4958461 w 7467663"/>
              <a:gd name="connsiteY871" fmla="*/ 1136957 h 6858000"/>
              <a:gd name="connsiteX872" fmla="*/ 4655015 w 7467663"/>
              <a:gd name="connsiteY872" fmla="*/ 891426 h 6858000"/>
              <a:gd name="connsiteX873" fmla="*/ 4348002 w 7467663"/>
              <a:gd name="connsiteY873" fmla="*/ 2205895 h 6858000"/>
              <a:gd name="connsiteX874" fmla="*/ 4262250 w 7467663"/>
              <a:gd name="connsiteY874" fmla="*/ 2219972 h 6858000"/>
              <a:gd name="connsiteX875" fmla="*/ 4550611 w 7467663"/>
              <a:gd name="connsiteY875" fmla="*/ 817540 h 6858000"/>
              <a:gd name="connsiteX876" fmla="*/ 4564418 w 7467663"/>
              <a:gd name="connsiteY876" fmla="*/ 808293 h 6858000"/>
              <a:gd name="connsiteX877" fmla="*/ 4266388 w 7467663"/>
              <a:gd name="connsiteY877" fmla="*/ 500083 h 6858000"/>
              <a:gd name="connsiteX878" fmla="*/ 4032842 w 7467663"/>
              <a:gd name="connsiteY878" fmla="*/ 211809 h 6858000"/>
              <a:gd name="connsiteX879" fmla="*/ 3882765 w 7467663"/>
              <a:gd name="connsiteY879" fmla="*/ 0 h 6858000"/>
              <a:gd name="connsiteX880" fmla="*/ 3721337 w 7467663"/>
              <a:gd name="connsiteY880" fmla="*/ 0 h 6858000"/>
              <a:gd name="connsiteX881" fmla="*/ 3797544 w 7467663"/>
              <a:gd name="connsiteY881" fmla="*/ 0 h 6858000"/>
              <a:gd name="connsiteX882" fmla="*/ 3775734 w 7467663"/>
              <a:gd name="connsiteY882" fmla="*/ 95131 h 6858000"/>
              <a:gd name="connsiteX883" fmla="*/ 3724807 w 7467663"/>
              <a:gd name="connsiteY883" fmla="*/ 272257 h 6858000"/>
              <a:gd name="connsiteX884" fmla="*/ 3726844 w 7467663"/>
              <a:gd name="connsiteY884" fmla="*/ 282988 h 6858000"/>
              <a:gd name="connsiteX885" fmla="*/ 3742664 w 7467663"/>
              <a:gd name="connsiteY885" fmla="*/ 279918 h 6858000"/>
              <a:gd name="connsiteX886" fmla="*/ 4103910 w 7467663"/>
              <a:gd name="connsiteY886" fmla="*/ 1161917 h 6858000"/>
              <a:gd name="connsiteX887" fmla="*/ 4020269 w 7467663"/>
              <a:gd name="connsiteY887" fmla="*/ 1200406 h 6858000"/>
              <a:gd name="connsiteX888" fmla="*/ 3674882 w 7467663"/>
              <a:gd name="connsiteY888" fmla="*/ 488524 h 6858000"/>
              <a:gd name="connsiteX889" fmla="*/ 3132682 w 7467663"/>
              <a:gd name="connsiteY889" fmla="*/ 1072284 h 6858000"/>
              <a:gd name="connsiteX890" fmla="*/ 2716346 w 7467663"/>
              <a:gd name="connsiteY890" fmla="*/ 1276376 h 6858000"/>
              <a:gd name="connsiteX891" fmla="*/ 2716772 w 7467663"/>
              <a:gd name="connsiteY891" fmla="*/ 1255462 h 6858000"/>
              <a:gd name="connsiteX892" fmla="*/ 3471096 w 7467663"/>
              <a:gd name="connsiteY892" fmla="*/ 437072 h 6858000"/>
              <a:gd name="connsiteX893" fmla="*/ 3639057 w 7467663"/>
              <a:gd name="connsiteY893" fmla="*/ 286334 h 6858000"/>
              <a:gd name="connsiteX894" fmla="*/ 3640309 w 7467663"/>
              <a:gd name="connsiteY894" fmla="*/ 284664 h 6858000"/>
              <a:gd name="connsiteX895" fmla="*/ 3646022 w 7467663"/>
              <a:gd name="connsiteY895" fmla="*/ 276711 h 6858000"/>
              <a:gd name="connsiteX896" fmla="*/ 3707943 w 7467663"/>
              <a:gd name="connsiteY896" fmla="*/ 65958 h 6858000"/>
              <a:gd name="connsiteX897" fmla="*/ 3721337 w 7467663"/>
              <a:gd name="connsiteY897" fmla="*/ 0 h 6858000"/>
              <a:gd name="connsiteX898" fmla="*/ 2867960 w 7467663"/>
              <a:gd name="connsiteY898" fmla="*/ 0 h 6858000"/>
              <a:gd name="connsiteX899" fmla="*/ 2926351 w 7467663"/>
              <a:gd name="connsiteY899" fmla="*/ 0 h 6858000"/>
              <a:gd name="connsiteX900" fmla="*/ 2902823 w 7467663"/>
              <a:gd name="connsiteY900" fmla="*/ 262929 h 6858000"/>
              <a:gd name="connsiteX901" fmla="*/ 2940663 w 7467663"/>
              <a:gd name="connsiteY901" fmla="*/ 140884 h 6858000"/>
              <a:gd name="connsiteX902" fmla="*/ 2947039 w 7467663"/>
              <a:gd name="connsiteY902" fmla="*/ 122524 h 6858000"/>
              <a:gd name="connsiteX903" fmla="*/ 2984316 w 7467663"/>
              <a:gd name="connsiteY903" fmla="*/ 0 h 6858000"/>
              <a:gd name="connsiteX904" fmla="*/ 3016114 w 7467663"/>
              <a:gd name="connsiteY904" fmla="*/ 0 h 6858000"/>
              <a:gd name="connsiteX905" fmla="*/ 2979949 w 7467663"/>
              <a:gd name="connsiteY905" fmla="*/ 119274 h 6858000"/>
              <a:gd name="connsiteX906" fmla="*/ 3023879 w 7467663"/>
              <a:gd name="connsiteY906" fmla="*/ 0 h 6858000"/>
              <a:gd name="connsiteX907" fmla="*/ 3105400 w 7467663"/>
              <a:gd name="connsiteY907" fmla="*/ 0 h 6858000"/>
              <a:gd name="connsiteX908" fmla="*/ 3094669 w 7467663"/>
              <a:gd name="connsiteY908" fmla="*/ 30308 h 6858000"/>
              <a:gd name="connsiteX909" fmla="*/ 2901945 w 7467663"/>
              <a:gd name="connsiteY909" fmla="*/ 466538 h 6858000"/>
              <a:gd name="connsiteX910" fmla="*/ 2815209 w 7467663"/>
              <a:gd name="connsiteY910" fmla="*/ 497361 h 6858000"/>
              <a:gd name="connsiteX911" fmla="*/ 2844845 w 7467663"/>
              <a:gd name="connsiteY911" fmla="*/ 127638 h 6858000"/>
              <a:gd name="connsiteX912" fmla="*/ 2867960 w 7467663"/>
              <a:gd name="connsiteY912" fmla="*/ 0 h 6858000"/>
              <a:gd name="connsiteX913" fmla="*/ 1057230 w 7467663"/>
              <a:gd name="connsiteY913" fmla="*/ 0 h 6858000"/>
              <a:gd name="connsiteX914" fmla="*/ 1111003 w 7467663"/>
              <a:gd name="connsiteY914" fmla="*/ 0 h 6858000"/>
              <a:gd name="connsiteX915" fmla="*/ 1125553 w 7467663"/>
              <a:gd name="connsiteY915" fmla="*/ 52588 h 6858000"/>
              <a:gd name="connsiteX916" fmla="*/ 1304276 w 7467663"/>
              <a:gd name="connsiteY916" fmla="*/ 476275 h 6858000"/>
              <a:gd name="connsiteX917" fmla="*/ 1492066 w 7467663"/>
              <a:gd name="connsiteY917" fmla="*/ 886333 h 6858000"/>
              <a:gd name="connsiteX918" fmla="*/ 1423698 w 7467663"/>
              <a:gd name="connsiteY918" fmla="*/ 710817 h 6858000"/>
              <a:gd name="connsiteX919" fmla="*/ 1357609 w 7467663"/>
              <a:gd name="connsiteY919" fmla="*/ 532892 h 6858000"/>
              <a:gd name="connsiteX920" fmla="*/ 1309550 w 7467663"/>
              <a:gd name="connsiteY920" fmla="*/ 374031 h 6858000"/>
              <a:gd name="connsiteX921" fmla="*/ 1193673 w 7467663"/>
              <a:gd name="connsiteY921" fmla="*/ 49533 h 6858000"/>
              <a:gd name="connsiteX922" fmla="*/ 1164391 w 7467663"/>
              <a:gd name="connsiteY922" fmla="*/ 0 h 6858000"/>
              <a:gd name="connsiteX923" fmla="*/ 1200666 w 7467663"/>
              <a:gd name="connsiteY923" fmla="*/ 0 h 6858000"/>
              <a:gd name="connsiteX924" fmla="*/ 1223408 w 7467663"/>
              <a:gd name="connsiteY924" fmla="*/ 38996 h 6858000"/>
              <a:gd name="connsiteX925" fmla="*/ 1339635 w 7467663"/>
              <a:gd name="connsiteY925" fmla="*/ 365517 h 6858000"/>
              <a:gd name="connsiteX926" fmla="*/ 1387469 w 7467663"/>
              <a:gd name="connsiteY926" fmla="*/ 523079 h 6858000"/>
              <a:gd name="connsiteX927" fmla="*/ 1452685 w 7467663"/>
              <a:gd name="connsiteY927" fmla="*/ 699806 h 6858000"/>
              <a:gd name="connsiteX928" fmla="*/ 1492092 w 7467663"/>
              <a:gd name="connsiteY928" fmla="*/ 800424 h 6858000"/>
              <a:gd name="connsiteX929" fmla="*/ 1455302 w 7467663"/>
              <a:gd name="connsiteY929" fmla="*/ 632913 h 6858000"/>
              <a:gd name="connsiteX930" fmla="*/ 1222336 w 7467663"/>
              <a:gd name="connsiteY930" fmla="*/ 9480 h 6858000"/>
              <a:gd name="connsiteX931" fmla="*/ 1214634 w 7467663"/>
              <a:gd name="connsiteY931" fmla="*/ 0 h 6858000"/>
              <a:gd name="connsiteX932" fmla="*/ 1289827 w 7467663"/>
              <a:gd name="connsiteY932" fmla="*/ 0 h 6858000"/>
              <a:gd name="connsiteX933" fmla="*/ 1321076 w 7467663"/>
              <a:gd name="connsiteY933" fmla="*/ 59722 h 6858000"/>
              <a:gd name="connsiteX934" fmla="*/ 1512579 w 7467663"/>
              <a:gd name="connsiteY934" fmla="*/ 626441 h 6858000"/>
              <a:gd name="connsiteX935" fmla="*/ 1506076 w 7467663"/>
              <a:gd name="connsiteY935" fmla="*/ 1089289 h 6858000"/>
              <a:gd name="connsiteX936" fmla="*/ 1486346 w 7467663"/>
              <a:gd name="connsiteY936" fmla="*/ 1079919 h 6858000"/>
              <a:gd name="connsiteX937" fmla="*/ 1070511 w 7467663"/>
              <a:gd name="connsiteY937" fmla="*/ 48609 h 6858000"/>
              <a:gd name="connsiteX938" fmla="*/ 1057230 w 7467663"/>
              <a:gd name="connsiteY938" fmla="*/ 0 h 6858000"/>
              <a:gd name="connsiteX939" fmla="*/ 43151 w 7467663"/>
              <a:gd name="connsiteY939" fmla="*/ 0 h 6858000"/>
              <a:gd name="connsiteX940" fmla="*/ 95283 w 7467663"/>
              <a:gd name="connsiteY940" fmla="*/ 0 h 6858000"/>
              <a:gd name="connsiteX941" fmla="*/ 300708 w 7467663"/>
              <a:gd name="connsiteY941" fmla="*/ 154571 h 6858000"/>
              <a:gd name="connsiteX942" fmla="*/ 530414 w 7467663"/>
              <a:gd name="connsiteY942" fmla="*/ 354673 h 6858000"/>
              <a:gd name="connsiteX943" fmla="*/ 333785 w 7467663"/>
              <a:gd name="connsiteY943" fmla="*/ 161564 h 6858000"/>
              <a:gd name="connsiteX944" fmla="*/ 147005 w 7467663"/>
              <a:gd name="connsiteY944" fmla="*/ 0 h 6858000"/>
              <a:gd name="connsiteX945" fmla="*/ 272509 w 7467663"/>
              <a:gd name="connsiteY945" fmla="*/ 0 h 6858000"/>
              <a:gd name="connsiteX946" fmla="*/ 326276 w 7467663"/>
              <a:gd name="connsiteY946" fmla="*/ 45847 h 6858000"/>
              <a:gd name="connsiteX947" fmla="*/ 823759 w 7467663"/>
              <a:gd name="connsiteY947" fmla="*/ 574145 h 6858000"/>
              <a:gd name="connsiteX948" fmla="*/ 811254 w 7467663"/>
              <a:gd name="connsiteY948" fmla="*/ 665546 h 6858000"/>
              <a:gd name="connsiteX949" fmla="*/ 154042 w 7467663"/>
              <a:gd name="connsiteY949" fmla="*/ 261522 h 6858000"/>
              <a:gd name="connsiteX950" fmla="*/ 13550 w 7467663"/>
              <a:gd name="connsiteY950" fmla="*/ 158423 h 6858000"/>
              <a:gd name="connsiteX951" fmla="*/ 0 w 7467663"/>
              <a:gd name="connsiteY951" fmla="*/ 146618 h 6858000"/>
              <a:gd name="connsiteX952" fmla="*/ 0 w 7467663"/>
              <a:gd name="connsiteY952" fmla="*/ 59161 h 6858000"/>
              <a:gd name="connsiteX953" fmla="*/ 45427 w 7467663"/>
              <a:gd name="connsiteY953" fmla="*/ 101078 h 6858000"/>
              <a:gd name="connsiteX954" fmla="*/ 630103 w 7467663"/>
              <a:gd name="connsiteY954" fmla="*/ 485885 h 6858000"/>
              <a:gd name="connsiteX955" fmla="*/ 532040 w 7467663"/>
              <a:gd name="connsiteY955" fmla="*/ 399359 h 6858000"/>
              <a:gd name="connsiteX956" fmla="*/ 517618 w 7467663"/>
              <a:gd name="connsiteY956" fmla="*/ 385726 h 6858000"/>
              <a:gd name="connsiteX957" fmla="*/ 285074 w 7467663"/>
              <a:gd name="connsiteY957" fmla="*/ 182755 h 6858000"/>
              <a:gd name="connsiteX958" fmla="*/ 43151 w 7467663"/>
              <a:gd name="connsiteY958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48321 w 7467663"/>
              <a:gd name="connsiteY76" fmla="*/ 6190991 h 6858000"/>
              <a:gd name="connsiteX77" fmla="*/ 7467600 w 7467663"/>
              <a:gd name="connsiteY77" fmla="*/ 6334256 h 6858000"/>
              <a:gd name="connsiteX78" fmla="*/ 7454976 w 7467663"/>
              <a:gd name="connsiteY78" fmla="*/ 6318297 h 6858000"/>
              <a:gd name="connsiteX79" fmla="*/ 1456157 w 7467663"/>
              <a:gd name="connsiteY79" fmla="*/ 5371404 h 6858000"/>
              <a:gd name="connsiteX80" fmla="*/ 1244432 w 7467663"/>
              <a:gd name="connsiteY80" fmla="*/ 5385601 h 6858000"/>
              <a:gd name="connsiteX81" fmla="*/ 973990 w 7467663"/>
              <a:gd name="connsiteY81" fmla="*/ 5424940 h 6858000"/>
              <a:gd name="connsiteX82" fmla="*/ 1103809 w 7467663"/>
              <a:gd name="connsiteY82" fmla="*/ 5433720 h 6858000"/>
              <a:gd name="connsiteX83" fmla="*/ 1123454 w 7467663"/>
              <a:gd name="connsiteY83" fmla="*/ 5435727 h 6858000"/>
              <a:gd name="connsiteX84" fmla="*/ 1737017 w 7467663"/>
              <a:gd name="connsiteY84" fmla="*/ 5452183 h 6858000"/>
              <a:gd name="connsiteX85" fmla="*/ 1824397 w 7467663"/>
              <a:gd name="connsiteY85" fmla="*/ 5447757 h 6858000"/>
              <a:gd name="connsiteX86" fmla="*/ 2070059 w 7467663"/>
              <a:gd name="connsiteY86" fmla="*/ 5441660 h 6858000"/>
              <a:gd name="connsiteX87" fmla="*/ 1456157 w 7467663"/>
              <a:gd name="connsiteY87" fmla="*/ 5371404 h 6858000"/>
              <a:gd name="connsiteX88" fmla="*/ 4988186 w 7467663"/>
              <a:gd name="connsiteY88" fmla="*/ 5216467 h 6858000"/>
              <a:gd name="connsiteX89" fmla="*/ 4777334 w 7467663"/>
              <a:gd name="connsiteY89" fmla="*/ 5406072 h 6858000"/>
              <a:gd name="connsiteX90" fmla="*/ 4718341 w 7467663"/>
              <a:gd name="connsiteY90" fmla="*/ 5468043 h 6858000"/>
              <a:gd name="connsiteX91" fmla="*/ 4604655 w 7467663"/>
              <a:gd name="connsiteY91" fmla="*/ 5583434 h 6858000"/>
              <a:gd name="connsiteX92" fmla="*/ 4565074 w 7467663"/>
              <a:gd name="connsiteY92" fmla="*/ 5618550 h 6858000"/>
              <a:gd name="connsiteX93" fmla="*/ 4988186 w 7467663"/>
              <a:gd name="connsiteY93" fmla="*/ 5216467 h 6858000"/>
              <a:gd name="connsiteX94" fmla="*/ 4978032 w 7467663"/>
              <a:gd name="connsiteY94" fmla="*/ 5183809 h 6858000"/>
              <a:gd name="connsiteX95" fmla="*/ 4463413 w 7467663"/>
              <a:gd name="connsiteY95" fmla="*/ 5615162 h 6858000"/>
              <a:gd name="connsiteX96" fmla="*/ 4358134 w 7467663"/>
              <a:gd name="connsiteY96" fmla="*/ 5742791 h 6858000"/>
              <a:gd name="connsiteX97" fmla="*/ 4376219 w 7467663"/>
              <a:gd name="connsiteY97" fmla="*/ 5729027 h 6858000"/>
              <a:gd name="connsiteX98" fmla="*/ 4582340 w 7467663"/>
              <a:gd name="connsiteY98" fmla="*/ 5561037 h 6858000"/>
              <a:gd name="connsiteX99" fmla="*/ 4694684 w 7467663"/>
              <a:gd name="connsiteY99" fmla="*/ 5447098 h 6858000"/>
              <a:gd name="connsiteX100" fmla="*/ 4754123 w 7467663"/>
              <a:gd name="connsiteY100" fmla="*/ 5384643 h 6858000"/>
              <a:gd name="connsiteX101" fmla="*/ 4978032 w 7467663"/>
              <a:gd name="connsiteY101" fmla="*/ 5183809 h 6858000"/>
              <a:gd name="connsiteX102" fmla="*/ 1903353 w 7467663"/>
              <a:gd name="connsiteY102" fmla="*/ 5044827 h 6858000"/>
              <a:gd name="connsiteX103" fmla="*/ 1936931 w 7467663"/>
              <a:gd name="connsiteY103" fmla="*/ 5093954 h 6858000"/>
              <a:gd name="connsiteX104" fmla="*/ 2195868 w 7467663"/>
              <a:gd name="connsiteY104" fmla="*/ 5396574 h 6858000"/>
              <a:gd name="connsiteX105" fmla="*/ 2088852 w 7467663"/>
              <a:gd name="connsiteY105" fmla="*/ 5166123 h 6858000"/>
              <a:gd name="connsiteX106" fmla="*/ 1958241 w 7467663"/>
              <a:gd name="connsiteY106" fmla="*/ 5067955 h 6858000"/>
              <a:gd name="connsiteX107" fmla="*/ 1903353 w 7467663"/>
              <a:gd name="connsiteY107" fmla="*/ 5044827 h 6858000"/>
              <a:gd name="connsiteX108" fmla="*/ 1979378 w 7467663"/>
              <a:gd name="connsiteY108" fmla="*/ 4769504 h 6858000"/>
              <a:gd name="connsiteX109" fmla="*/ 2882120 w 7467663"/>
              <a:gd name="connsiteY109" fmla="*/ 5064547 h 6858000"/>
              <a:gd name="connsiteX110" fmla="*/ 2793103 w 7467663"/>
              <a:gd name="connsiteY110" fmla="*/ 5039699 h 6858000"/>
              <a:gd name="connsiteX111" fmla="*/ 2770041 w 7467663"/>
              <a:gd name="connsiteY111" fmla="*/ 5033634 h 6858000"/>
              <a:gd name="connsiteX112" fmla="*/ 1979378 w 7467663"/>
              <a:gd name="connsiteY112" fmla="*/ 4769504 h 6858000"/>
              <a:gd name="connsiteX113" fmla="*/ 1927410 w 7467663"/>
              <a:gd name="connsiteY113" fmla="*/ 4716164 h 6858000"/>
              <a:gd name="connsiteX114" fmla="*/ 1959587 w 7467663"/>
              <a:gd name="connsiteY114" fmla="*/ 4728849 h 6858000"/>
              <a:gd name="connsiteX115" fmla="*/ 2777707 w 7467663"/>
              <a:gd name="connsiteY115" fmla="*/ 5003991 h 6858000"/>
              <a:gd name="connsiteX116" fmla="*/ 2800768 w 7467663"/>
              <a:gd name="connsiteY116" fmla="*/ 5010056 h 6858000"/>
              <a:gd name="connsiteX117" fmla="*/ 2879408 w 7467663"/>
              <a:gd name="connsiteY117" fmla="*/ 5031590 h 6858000"/>
              <a:gd name="connsiteX118" fmla="*/ 2862295 w 7467663"/>
              <a:gd name="connsiteY118" fmla="*/ 5022958 h 6858000"/>
              <a:gd name="connsiteX119" fmla="*/ 2813343 w 7467663"/>
              <a:gd name="connsiteY119" fmla="*/ 4998369 h 6858000"/>
              <a:gd name="connsiteX120" fmla="*/ 2646245 w 7467663"/>
              <a:gd name="connsiteY120" fmla="*/ 4930999 h 6858000"/>
              <a:gd name="connsiteX121" fmla="*/ 1999243 w 7467663"/>
              <a:gd name="connsiteY121" fmla="*/ 4730524 h 6858000"/>
              <a:gd name="connsiteX122" fmla="*/ 1979527 w 7467663"/>
              <a:gd name="connsiteY122" fmla="*/ 4726651 h 6858000"/>
              <a:gd name="connsiteX123" fmla="*/ 1927410 w 7467663"/>
              <a:gd name="connsiteY123" fmla="*/ 4716164 h 6858000"/>
              <a:gd name="connsiteX124" fmla="*/ 1997014 w 7467663"/>
              <a:gd name="connsiteY124" fmla="*/ 4698007 h 6858000"/>
              <a:gd name="connsiteX125" fmla="*/ 2005458 w 7467663"/>
              <a:gd name="connsiteY125" fmla="*/ 4699540 h 6858000"/>
              <a:gd name="connsiteX126" fmla="*/ 2657186 w 7467663"/>
              <a:gd name="connsiteY126" fmla="*/ 4901687 h 6858000"/>
              <a:gd name="connsiteX127" fmla="*/ 2826662 w 7467663"/>
              <a:gd name="connsiteY127" fmla="*/ 4970362 h 6858000"/>
              <a:gd name="connsiteX128" fmla="*/ 2876100 w 7467663"/>
              <a:gd name="connsiteY128" fmla="*/ 4995397 h 6858000"/>
              <a:gd name="connsiteX129" fmla="*/ 3042600 w 7467663"/>
              <a:gd name="connsiteY129" fmla="*/ 5059532 h 6858000"/>
              <a:gd name="connsiteX130" fmla="*/ 1997014 w 7467663"/>
              <a:gd name="connsiteY130" fmla="*/ 4698007 h 6858000"/>
              <a:gd name="connsiteX131" fmla="*/ 2305292 w 7467663"/>
              <a:gd name="connsiteY131" fmla="*/ 4219492 h 6858000"/>
              <a:gd name="connsiteX132" fmla="*/ 3360922 w 7467663"/>
              <a:gd name="connsiteY132" fmla="*/ 4529373 h 6858000"/>
              <a:gd name="connsiteX133" fmla="*/ 3492420 w 7467663"/>
              <a:gd name="connsiteY133" fmla="*/ 4510145 h 6858000"/>
              <a:gd name="connsiteX134" fmla="*/ 3364086 w 7467663"/>
              <a:gd name="connsiteY134" fmla="*/ 4480340 h 6858000"/>
              <a:gd name="connsiteX135" fmla="*/ 3225818 w 7467663"/>
              <a:gd name="connsiteY135" fmla="*/ 4411822 h 6858000"/>
              <a:gd name="connsiteX136" fmla="*/ 3129696 w 7467663"/>
              <a:gd name="connsiteY136" fmla="*/ 4360704 h 6858000"/>
              <a:gd name="connsiteX137" fmla="*/ 2814545 w 7467663"/>
              <a:gd name="connsiteY137" fmla="*/ 4282955 h 6858000"/>
              <a:gd name="connsiteX138" fmla="*/ 2305292 w 7467663"/>
              <a:gd name="connsiteY138" fmla="*/ 4219492 h 6858000"/>
              <a:gd name="connsiteX139" fmla="*/ 2626982 w 7467663"/>
              <a:gd name="connsiteY139" fmla="*/ 4206450 h 6858000"/>
              <a:gd name="connsiteX140" fmla="*/ 2490617 w 7467663"/>
              <a:gd name="connsiteY140" fmla="*/ 4206951 h 6858000"/>
              <a:gd name="connsiteX141" fmla="*/ 2819869 w 7467663"/>
              <a:gd name="connsiteY141" fmla="*/ 4252936 h 6858000"/>
              <a:gd name="connsiteX142" fmla="*/ 3143018 w 7467663"/>
              <a:gd name="connsiteY142" fmla="*/ 4332698 h 6858000"/>
              <a:gd name="connsiteX143" fmla="*/ 3241520 w 7467663"/>
              <a:gd name="connsiteY143" fmla="*/ 4385112 h 6858000"/>
              <a:gd name="connsiteX144" fmla="*/ 3374575 w 7467663"/>
              <a:gd name="connsiteY144" fmla="*/ 4451517 h 6858000"/>
              <a:gd name="connsiteX145" fmla="*/ 3505221 w 7467663"/>
              <a:gd name="connsiteY145" fmla="*/ 4480757 h 6858000"/>
              <a:gd name="connsiteX146" fmla="*/ 2626982 w 7467663"/>
              <a:gd name="connsiteY146" fmla="*/ 4206450 h 6858000"/>
              <a:gd name="connsiteX147" fmla="*/ 1310106 w 7467663"/>
              <a:gd name="connsiteY147" fmla="*/ 3943217 h 6858000"/>
              <a:gd name="connsiteX148" fmla="*/ 854994 w 7467663"/>
              <a:gd name="connsiteY148" fmla="*/ 4399136 h 6858000"/>
              <a:gd name="connsiteX149" fmla="*/ 742462 w 7467663"/>
              <a:gd name="connsiteY149" fmla="*/ 4594648 h 6858000"/>
              <a:gd name="connsiteX150" fmla="*/ 820602 w 7467663"/>
              <a:gd name="connsiteY150" fmla="*/ 4485915 h 6858000"/>
              <a:gd name="connsiteX151" fmla="*/ 878295 w 7467663"/>
              <a:gd name="connsiteY151" fmla="*/ 4403594 h 6858000"/>
              <a:gd name="connsiteX152" fmla="*/ 1240607 w 7467663"/>
              <a:gd name="connsiteY152" fmla="*/ 4010401 h 6858000"/>
              <a:gd name="connsiteX153" fmla="*/ 1310106 w 7467663"/>
              <a:gd name="connsiteY153" fmla="*/ 3943217 h 6858000"/>
              <a:gd name="connsiteX154" fmla="*/ 1423113 w 7467663"/>
              <a:gd name="connsiteY154" fmla="*/ 3874565 h 6858000"/>
              <a:gd name="connsiteX155" fmla="*/ 1260565 w 7467663"/>
              <a:gd name="connsiteY155" fmla="*/ 4031982 h 6858000"/>
              <a:gd name="connsiteX156" fmla="*/ 901900 w 7467663"/>
              <a:gd name="connsiteY156" fmla="*/ 4421236 h 6858000"/>
              <a:gd name="connsiteX157" fmla="*/ 845044 w 7467663"/>
              <a:gd name="connsiteY157" fmla="*/ 4502436 h 6858000"/>
              <a:gd name="connsiteX158" fmla="*/ 685926 w 7467663"/>
              <a:gd name="connsiteY158" fmla="*/ 4703069 h 6858000"/>
              <a:gd name="connsiteX159" fmla="*/ 684248 w 7467663"/>
              <a:gd name="connsiteY159" fmla="*/ 4706721 h 6858000"/>
              <a:gd name="connsiteX160" fmla="*/ 1423113 w 7467663"/>
              <a:gd name="connsiteY160" fmla="*/ 3874565 h 6858000"/>
              <a:gd name="connsiteX161" fmla="*/ 3316479 w 7467663"/>
              <a:gd name="connsiteY161" fmla="*/ 3872136 h 6858000"/>
              <a:gd name="connsiteX162" fmla="*/ 3546806 w 7467663"/>
              <a:gd name="connsiteY162" fmla="*/ 4356139 h 6858000"/>
              <a:gd name="connsiteX163" fmla="*/ 3364433 w 7467663"/>
              <a:gd name="connsiteY163" fmla="*/ 3953121 h 6858000"/>
              <a:gd name="connsiteX164" fmla="*/ 3316479 w 7467663"/>
              <a:gd name="connsiteY164" fmla="*/ 3872136 h 6858000"/>
              <a:gd name="connsiteX165" fmla="*/ 3291335 w 7467663"/>
              <a:gd name="connsiteY165" fmla="*/ 3767420 h 6858000"/>
              <a:gd name="connsiteX166" fmla="*/ 3390805 w 7467663"/>
              <a:gd name="connsiteY166" fmla="*/ 3937163 h 6858000"/>
              <a:gd name="connsiteX167" fmla="*/ 3579062 w 7467663"/>
              <a:gd name="connsiteY167" fmla="*/ 4359040 h 6858000"/>
              <a:gd name="connsiteX168" fmla="*/ 3467355 w 7467663"/>
              <a:gd name="connsiteY168" fmla="*/ 3988130 h 6858000"/>
              <a:gd name="connsiteX169" fmla="*/ 3310753 w 7467663"/>
              <a:gd name="connsiteY169" fmla="*/ 3787140 h 6858000"/>
              <a:gd name="connsiteX170" fmla="*/ 3291335 w 7467663"/>
              <a:gd name="connsiteY170" fmla="*/ 3767420 h 6858000"/>
              <a:gd name="connsiteX171" fmla="*/ 1635889 w 7467663"/>
              <a:gd name="connsiteY171" fmla="*/ 3709494 h 6858000"/>
              <a:gd name="connsiteX172" fmla="*/ 1634800 w 7467663"/>
              <a:gd name="connsiteY172" fmla="*/ 3731111 h 6858000"/>
              <a:gd name="connsiteX173" fmla="*/ 1635889 w 7467663"/>
              <a:gd name="connsiteY173" fmla="*/ 3709494 h 6858000"/>
              <a:gd name="connsiteX174" fmla="*/ 1510397 w 7467663"/>
              <a:gd name="connsiteY174" fmla="*/ 3684705 h 6858000"/>
              <a:gd name="connsiteX175" fmla="*/ 1146550 w 7467663"/>
              <a:gd name="connsiteY175" fmla="*/ 3802012 h 6858000"/>
              <a:gd name="connsiteX176" fmla="*/ 698834 w 7467663"/>
              <a:gd name="connsiteY176" fmla="*/ 3952272 h 6858000"/>
              <a:gd name="connsiteX177" fmla="*/ 34256 w 7467663"/>
              <a:gd name="connsiteY177" fmla="*/ 4347603 h 6858000"/>
              <a:gd name="connsiteX178" fmla="*/ 527241 w 7467663"/>
              <a:gd name="connsiteY178" fmla="*/ 4065078 h 6858000"/>
              <a:gd name="connsiteX179" fmla="*/ 1510397 w 7467663"/>
              <a:gd name="connsiteY179" fmla="*/ 3684705 h 6858000"/>
              <a:gd name="connsiteX180" fmla="*/ 1313114 w 7467663"/>
              <a:gd name="connsiteY180" fmla="*/ 3655216 h 6858000"/>
              <a:gd name="connsiteX181" fmla="*/ 1109304 w 7467663"/>
              <a:gd name="connsiteY181" fmla="*/ 3669030 h 6858000"/>
              <a:gd name="connsiteX182" fmla="*/ 8129 w 7467663"/>
              <a:gd name="connsiteY182" fmla="*/ 4330519 h 6858000"/>
              <a:gd name="connsiteX183" fmla="*/ 687572 w 7467663"/>
              <a:gd name="connsiteY183" fmla="*/ 3925629 h 6858000"/>
              <a:gd name="connsiteX184" fmla="*/ 1138365 w 7467663"/>
              <a:gd name="connsiteY184" fmla="*/ 3774515 h 6858000"/>
              <a:gd name="connsiteX185" fmla="*/ 1505579 w 7467663"/>
              <a:gd name="connsiteY185" fmla="*/ 3655526 h 6858000"/>
              <a:gd name="connsiteX186" fmla="*/ 1313114 w 7467663"/>
              <a:gd name="connsiteY186" fmla="*/ 3655216 h 6858000"/>
              <a:gd name="connsiteX187" fmla="*/ 3655073 w 7467663"/>
              <a:gd name="connsiteY187" fmla="*/ 3650884 h 6858000"/>
              <a:gd name="connsiteX188" fmla="*/ 3989938 w 7467663"/>
              <a:gd name="connsiteY188" fmla="*/ 3991685 h 6858000"/>
              <a:gd name="connsiteX189" fmla="*/ 4393907 w 7467663"/>
              <a:gd name="connsiteY189" fmla="*/ 4261258 h 6858000"/>
              <a:gd name="connsiteX190" fmla="*/ 4648051 w 7467663"/>
              <a:gd name="connsiteY190" fmla="*/ 4374051 h 6858000"/>
              <a:gd name="connsiteX191" fmla="*/ 4383389 w 7467663"/>
              <a:gd name="connsiteY191" fmla="*/ 4184369 h 6858000"/>
              <a:gd name="connsiteX192" fmla="*/ 4165508 w 7467663"/>
              <a:gd name="connsiteY192" fmla="*/ 4035196 h 6858000"/>
              <a:gd name="connsiteX193" fmla="*/ 4068162 w 7467663"/>
              <a:gd name="connsiteY193" fmla="*/ 3953394 h 6858000"/>
              <a:gd name="connsiteX194" fmla="*/ 3981416 w 7467663"/>
              <a:gd name="connsiteY194" fmla="*/ 3880482 h 6858000"/>
              <a:gd name="connsiteX195" fmla="*/ 3800147 w 7467663"/>
              <a:gd name="connsiteY195" fmla="*/ 3749872 h 6858000"/>
              <a:gd name="connsiteX196" fmla="*/ 3655073 w 7467663"/>
              <a:gd name="connsiteY196" fmla="*/ 3650884 h 6858000"/>
              <a:gd name="connsiteX197" fmla="*/ 3670252 w 7467663"/>
              <a:gd name="connsiteY197" fmla="*/ 3622798 h 6858000"/>
              <a:gd name="connsiteX198" fmla="*/ 3817258 w 7467663"/>
              <a:gd name="connsiteY198" fmla="*/ 3723577 h 6858000"/>
              <a:gd name="connsiteX199" fmla="*/ 4000461 w 7467663"/>
              <a:gd name="connsiteY199" fmla="*/ 3855966 h 6858000"/>
              <a:gd name="connsiteX200" fmla="*/ 4088180 w 7467663"/>
              <a:gd name="connsiteY200" fmla="*/ 3929774 h 6858000"/>
              <a:gd name="connsiteX201" fmla="*/ 4184555 w 7467663"/>
              <a:gd name="connsiteY201" fmla="*/ 4010683 h 6858000"/>
              <a:gd name="connsiteX202" fmla="*/ 4399563 w 7467663"/>
              <a:gd name="connsiteY202" fmla="*/ 4158106 h 6858000"/>
              <a:gd name="connsiteX203" fmla="*/ 4684469 w 7467663"/>
              <a:gd name="connsiteY203" fmla="*/ 4364680 h 6858000"/>
              <a:gd name="connsiteX204" fmla="*/ 4690271 w 7467663"/>
              <a:gd name="connsiteY204" fmla="*/ 4370034 h 6858000"/>
              <a:gd name="connsiteX205" fmla="*/ 4136093 w 7467663"/>
              <a:gd name="connsiteY205" fmla="*/ 3858466 h 6858000"/>
              <a:gd name="connsiteX206" fmla="*/ 3670252 w 7467663"/>
              <a:gd name="connsiteY206" fmla="*/ 3622798 h 6858000"/>
              <a:gd name="connsiteX207" fmla="*/ 4440129 w 7467663"/>
              <a:gd name="connsiteY207" fmla="*/ 3448571 h 6858000"/>
              <a:gd name="connsiteX208" fmla="*/ 4856525 w 7467663"/>
              <a:gd name="connsiteY208" fmla="*/ 3915351 h 6858000"/>
              <a:gd name="connsiteX209" fmla="*/ 5059055 w 7467663"/>
              <a:gd name="connsiteY209" fmla="*/ 4108918 h 6858000"/>
              <a:gd name="connsiteX210" fmla="*/ 5290070 w 7467663"/>
              <a:gd name="connsiteY210" fmla="*/ 4263619 h 6858000"/>
              <a:gd name="connsiteX211" fmla="*/ 4834991 w 7467663"/>
              <a:gd name="connsiteY211" fmla="*/ 3830985 h 6858000"/>
              <a:gd name="connsiteX212" fmla="*/ 4440129 w 7467663"/>
              <a:gd name="connsiteY212" fmla="*/ 3448571 h 6858000"/>
              <a:gd name="connsiteX213" fmla="*/ 4441737 w 7467663"/>
              <a:gd name="connsiteY213" fmla="*/ 3399734 h 6858000"/>
              <a:gd name="connsiteX214" fmla="*/ 4431236 w 7467663"/>
              <a:gd name="connsiteY214" fmla="*/ 3400954 h 6858000"/>
              <a:gd name="connsiteX215" fmla="*/ 4557150 w 7467663"/>
              <a:gd name="connsiteY215" fmla="*/ 3510023 h 6858000"/>
              <a:gd name="connsiteX216" fmla="*/ 4856936 w 7467663"/>
              <a:gd name="connsiteY216" fmla="*/ 3809146 h 6858000"/>
              <a:gd name="connsiteX217" fmla="*/ 5111996 w 7467663"/>
              <a:gd name="connsiteY217" fmla="*/ 4065759 h 6858000"/>
              <a:gd name="connsiteX218" fmla="*/ 5388878 w 7467663"/>
              <a:gd name="connsiteY218" fmla="*/ 4300185 h 6858000"/>
              <a:gd name="connsiteX219" fmla="*/ 5425556 w 7467663"/>
              <a:gd name="connsiteY219" fmla="*/ 4308967 h 6858000"/>
              <a:gd name="connsiteX220" fmla="*/ 4943646 w 7467663"/>
              <a:gd name="connsiteY220" fmla="*/ 3822916 h 6858000"/>
              <a:gd name="connsiteX221" fmla="*/ 4594837 w 7467663"/>
              <a:gd name="connsiteY221" fmla="*/ 3532274 h 6858000"/>
              <a:gd name="connsiteX222" fmla="*/ 4441737 w 7467663"/>
              <a:gd name="connsiteY222" fmla="*/ 3399734 h 6858000"/>
              <a:gd name="connsiteX223" fmla="*/ 5425834 w 7467663"/>
              <a:gd name="connsiteY223" fmla="*/ 3162785 h 6858000"/>
              <a:gd name="connsiteX224" fmla="*/ 5401644 w 7467663"/>
              <a:gd name="connsiteY224" fmla="*/ 3617847 h 6858000"/>
              <a:gd name="connsiteX225" fmla="*/ 5467256 w 7467663"/>
              <a:gd name="connsiteY225" fmla="*/ 4175494 h 6858000"/>
              <a:gd name="connsiteX226" fmla="*/ 5448069 w 7467663"/>
              <a:gd name="connsiteY226" fmla="*/ 3567554 h 6858000"/>
              <a:gd name="connsiteX227" fmla="*/ 5425834 w 7467663"/>
              <a:gd name="connsiteY227" fmla="*/ 3162785 h 6858000"/>
              <a:gd name="connsiteX228" fmla="*/ 1318687 w 7467663"/>
              <a:gd name="connsiteY228" fmla="*/ 3113840 h 6858000"/>
              <a:gd name="connsiteX229" fmla="*/ 1066793 w 7467663"/>
              <a:gd name="connsiteY229" fmla="*/ 3212171 h 6858000"/>
              <a:gd name="connsiteX230" fmla="*/ 993319 w 7467663"/>
              <a:gd name="connsiteY230" fmla="*/ 3247648 h 6858000"/>
              <a:gd name="connsiteX231" fmla="*/ 853081 w 7467663"/>
              <a:gd name="connsiteY231" fmla="*/ 3312410 h 6858000"/>
              <a:gd name="connsiteX232" fmla="*/ 805957 w 7467663"/>
              <a:gd name="connsiteY232" fmla="*/ 3330443 h 6858000"/>
              <a:gd name="connsiteX233" fmla="*/ 1318687 w 7467663"/>
              <a:gd name="connsiteY233" fmla="*/ 3113840 h 6858000"/>
              <a:gd name="connsiteX234" fmla="*/ 5453702 w 7467663"/>
              <a:gd name="connsiteY234" fmla="*/ 3090882 h 6858000"/>
              <a:gd name="connsiteX235" fmla="*/ 5480135 w 7467663"/>
              <a:gd name="connsiteY235" fmla="*/ 3565802 h 6858000"/>
              <a:gd name="connsiteX236" fmla="*/ 5499023 w 7467663"/>
              <a:gd name="connsiteY236" fmla="*/ 4166310 h 6858000"/>
              <a:gd name="connsiteX237" fmla="*/ 5547022 w 7467663"/>
              <a:gd name="connsiteY237" fmla="*/ 3607838 h 6858000"/>
              <a:gd name="connsiteX238" fmla="*/ 5515964 w 7467663"/>
              <a:gd name="connsiteY238" fmla="*/ 3378541 h 6858000"/>
              <a:gd name="connsiteX239" fmla="*/ 5453702 w 7467663"/>
              <a:gd name="connsiteY239" fmla="*/ 3090882 h 6858000"/>
              <a:gd name="connsiteX240" fmla="*/ 1238695 w 7467663"/>
              <a:gd name="connsiteY240" fmla="*/ 3076820 h 6858000"/>
              <a:gd name="connsiteX241" fmla="*/ 716371 w 7467663"/>
              <a:gd name="connsiteY241" fmla="*/ 3293249 h 6858000"/>
              <a:gd name="connsiteX242" fmla="*/ 579522 w 7467663"/>
              <a:gd name="connsiteY242" fmla="*/ 3371759 h 6858000"/>
              <a:gd name="connsiteX243" fmla="*/ 600288 w 7467663"/>
              <a:gd name="connsiteY243" fmla="*/ 3365555 h 6858000"/>
              <a:gd name="connsiteX244" fmla="*/ 840692 w 7467663"/>
              <a:gd name="connsiteY244" fmla="*/ 3284921 h 6858000"/>
              <a:gd name="connsiteX245" fmla="*/ 979248 w 7467663"/>
              <a:gd name="connsiteY245" fmla="*/ 3221003 h 6858000"/>
              <a:gd name="connsiteX246" fmla="*/ 1053282 w 7467663"/>
              <a:gd name="connsiteY246" fmla="*/ 3185247 h 6858000"/>
              <a:gd name="connsiteX247" fmla="*/ 1320603 w 7467663"/>
              <a:gd name="connsiteY247" fmla="*/ 3081281 h 6858000"/>
              <a:gd name="connsiteX248" fmla="*/ 1238695 w 7467663"/>
              <a:gd name="connsiteY248" fmla="*/ 3076820 h 6858000"/>
              <a:gd name="connsiteX249" fmla="*/ 5425627 w 7467663"/>
              <a:gd name="connsiteY249" fmla="*/ 2954192 h 6858000"/>
              <a:gd name="connsiteX250" fmla="*/ 5470770 w 7467663"/>
              <a:gd name="connsiteY250" fmla="*/ 3005435 h 6858000"/>
              <a:gd name="connsiteX251" fmla="*/ 5519779 w 7467663"/>
              <a:gd name="connsiteY251" fmla="*/ 4359223 h 6858000"/>
              <a:gd name="connsiteX252" fmla="*/ 5520293 w 7467663"/>
              <a:gd name="connsiteY252" fmla="*/ 4360602 h 6858000"/>
              <a:gd name="connsiteX253" fmla="*/ 5767221 w 7467663"/>
              <a:gd name="connsiteY253" fmla="*/ 4665564 h 6858000"/>
              <a:gd name="connsiteX254" fmla="*/ 6937169 w 7467663"/>
              <a:gd name="connsiteY254" fmla="*/ 4815941 h 6858000"/>
              <a:gd name="connsiteX255" fmla="*/ 6953922 w 7467663"/>
              <a:gd name="connsiteY255" fmla="*/ 4890068 h 6858000"/>
              <a:gd name="connsiteX256" fmla="*/ 6071359 w 7467663"/>
              <a:gd name="connsiteY256" fmla="*/ 4770770 h 6858000"/>
              <a:gd name="connsiteX257" fmla="*/ 6038839 w 7467663"/>
              <a:gd name="connsiteY257" fmla="*/ 4764474 h 6858000"/>
              <a:gd name="connsiteX258" fmla="*/ 6038706 w 7467663"/>
              <a:gd name="connsiteY258" fmla="*/ 4763847 h 6858000"/>
              <a:gd name="connsiteX259" fmla="*/ 6037784 w 7467663"/>
              <a:gd name="connsiteY259" fmla="*/ 4764270 h 6858000"/>
              <a:gd name="connsiteX260" fmla="*/ 6038839 w 7467663"/>
              <a:gd name="connsiteY260" fmla="*/ 4764474 h 6858000"/>
              <a:gd name="connsiteX261" fmla="*/ 6040338 w 7467663"/>
              <a:gd name="connsiteY261" fmla="*/ 4771418 h 6858000"/>
              <a:gd name="connsiteX262" fmla="*/ 6024488 w 7467663"/>
              <a:gd name="connsiteY262" fmla="*/ 4809903 h 6858000"/>
              <a:gd name="connsiteX263" fmla="*/ 5599771 w 7467663"/>
              <a:gd name="connsiteY263" fmla="*/ 5509652 h 6858000"/>
              <a:gd name="connsiteX264" fmla="*/ 5548843 w 7467663"/>
              <a:gd name="connsiteY264" fmla="*/ 5563845 h 6858000"/>
              <a:gd name="connsiteX265" fmla="*/ 5940952 w 7467663"/>
              <a:gd name="connsiteY265" fmla="*/ 6250028 h 6858000"/>
              <a:gd name="connsiteX266" fmla="*/ 6043441 w 7467663"/>
              <a:gd name="connsiteY266" fmla="*/ 6665847 h 6858000"/>
              <a:gd name="connsiteX267" fmla="*/ 6093432 w 7467663"/>
              <a:gd name="connsiteY267" fmla="*/ 6858000 h 6858000"/>
              <a:gd name="connsiteX268" fmla="*/ 6034344 w 7467663"/>
              <a:gd name="connsiteY268" fmla="*/ 6858000 h 6858000"/>
              <a:gd name="connsiteX269" fmla="*/ 6026679 w 7467663"/>
              <a:gd name="connsiteY269" fmla="*/ 6836959 h 6858000"/>
              <a:gd name="connsiteX270" fmla="*/ 5800441 w 7467663"/>
              <a:gd name="connsiteY270" fmla="*/ 6335286 h 6858000"/>
              <a:gd name="connsiteX271" fmla="*/ 5526562 w 7467663"/>
              <a:gd name="connsiteY271" fmla="*/ 5705388 h 6858000"/>
              <a:gd name="connsiteX272" fmla="*/ 5519640 w 7467663"/>
              <a:gd name="connsiteY272" fmla="*/ 5683774 h 6858000"/>
              <a:gd name="connsiteX273" fmla="*/ 5844559 w 7467663"/>
              <a:gd name="connsiteY273" fmla="*/ 6553349 h 6858000"/>
              <a:gd name="connsiteX274" fmla="*/ 5975994 w 7467663"/>
              <a:gd name="connsiteY274" fmla="*/ 6858000 h 6858000"/>
              <a:gd name="connsiteX275" fmla="*/ 5898547 w 7467663"/>
              <a:gd name="connsiteY275" fmla="*/ 6858000 h 6858000"/>
              <a:gd name="connsiteX276" fmla="*/ 5682041 w 7467663"/>
              <a:gd name="connsiteY276" fmla="*/ 6355860 h 6858000"/>
              <a:gd name="connsiteX277" fmla="*/ 5461758 w 7467663"/>
              <a:gd name="connsiteY277" fmla="*/ 5820220 h 6858000"/>
              <a:gd name="connsiteX278" fmla="*/ 5237282 w 7467663"/>
              <a:gd name="connsiteY278" fmla="*/ 6579086 h 6858000"/>
              <a:gd name="connsiteX279" fmla="*/ 5115009 w 7467663"/>
              <a:gd name="connsiteY279" fmla="*/ 6858000 h 6858000"/>
              <a:gd name="connsiteX280" fmla="*/ 5028074 w 7467663"/>
              <a:gd name="connsiteY280" fmla="*/ 6858000 h 6858000"/>
              <a:gd name="connsiteX281" fmla="*/ 5079508 w 7467663"/>
              <a:gd name="connsiteY281" fmla="*/ 6749074 h 6858000"/>
              <a:gd name="connsiteX282" fmla="*/ 5371846 w 7467663"/>
              <a:gd name="connsiteY282" fmla="*/ 5924413 h 6858000"/>
              <a:gd name="connsiteX283" fmla="*/ 5270512 w 7467663"/>
              <a:gd name="connsiteY283" fmla="*/ 6138975 h 6858000"/>
              <a:gd name="connsiteX284" fmla="*/ 5062409 w 7467663"/>
              <a:gd name="connsiteY284" fmla="*/ 6653544 h 6858000"/>
              <a:gd name="connsiteX285" fmla="*/ 5036628 w 7467663"/>
              <a:gd name="connsiteY285" fmla="*/ 6754247 h 6858000"/>
              <a:gd name="connsiteX286" fmla="*/ 5009112 w 7467663"/>
              <a:gd name="connsiteY286" fmla="*/ 6858000 h 6858000"/>
              <a:gd name="connsiteX287" fmla="*/ 4976679 w 7467663"/>
              <a:gd name="connsiteY287" fmla="*/ 6858000 h 6858000"/>
              <a:gd name="connsiteX288" fmla="*/ 5006537 w 7467663"/>
              <a:gd name="connsiteY288" fmla="*/ 6747068 h 6858000"/>
              <a:gd name="connsiteX289" fmla="*/ 5032723 w 7467663"/>
              <a:gd name="connsiteY289" fmla="*/ 6644957 h 6858000"/>
              <a:gd name="connsiteX290" fmla="*/ 5242949 w 7467663"/>
              <a:gd name="connsiteY290" fmla="*/ 6125175 h 6858000"/>
              <a:gd name="connsiteX291" fmla="*/ 5286321 w 7467663"/>
              <a:gd name="connsiteY291" fmla="*/ 6033555 h 6858000"/>
              <a:gd name="connsiteX292" fmla="*/ 5008210 w 7467663"/>
              <a:gd name="connsiteY292" fmla="*/ 6649194 h 6858000"/>
              <a:gd name="connsiteX293" fmla="*/ 4986321 w 7467663"/>
              <a:gd name="connsiteY293" fmla="*/ 6765687 h 6858000"/>
              <a:gd name="connsiteX294" fmla="*/ 4973474 w 7467663"/>
              <a:gd name="connsiteY294" fmla="*/ 6858000 h 6858000"/>
              <a:gd name="connsiteX295" fmla="*/ 4907178 w 7467663"/>
              <a:gd name="connsiteY295" fmla="*/ 6858000 h 6858000"/>
              <a:gd name="connsiteX296" fmla="*/ 4910810 w 7467663"/>
              <a:gd name="connsiteY296" fmla="*/ 6829660 h 6858000"/>
              <a:gd name="connsiteX297" fmla="*/ 4987461 w 7467663"/>
              <a:gd name="connsiteY297" fmla="*/ 6432994 h 6858000"/>
              <a:gd name="connsiteX298" fmla="*/ 5179262 w 7467663"/>
              <a:gd name="connsiteY298" fmla="*/ 6035044 h 6858000"/>
              <a:gd name="connsiteX299" fmla="*/ 4689678 w 7467663"/>
              <a:gd name="connsiteY299" fmla="*/ 6440241 h 6858000"/>
              <a:gd name="connsiteX300" fmla="*/ 4477543 w 7467663"/>
              <a:gd name="connsiteY300" fmla="*/ 6674836 h 6858000"/>
              <a:gd name="connsiteX301" fmla="*/ 4329957 w 7467663"/>
              <a:gd name="connsiteY301" fmla="*/ 6858000 h 6858000"/>
              <a:gd name="connsiteX302" fmla="*/ 4218595 w 7467663"/>
              <a:gd name="connsiteY302" fmla="*/ 6858000 h 6858000"/>
              <a:gd name="connsiteX303" fmla="*/ 4368888 w 7467663"/>
              <a:gd name="connsiteY303" fmla="*/ 6668412 h 6858000"/>
              <a:gd name="connsiteX304" fmla="*/ 4563091 w 7467663"/>
              <a:gd name="connsiteY304" fmla="*/ 6442508 h 6858000"/>
              <a:gd name="connsiteX305" fmla="*/ 5387324 w 7467663"/>
              <a:gd name="connsiteY305" fmla="*/ 5705830 h 6858000"/>
              <a:gd name="connsiteX306" fmla="*/ 5073620 w 7467663"/>
              <a:gd name="connsiteY306" fmla="*/ 5955437 h 6858000"/>
              <a:gd name="connsiteX307" fmla="*/ 4689789 w 7467663"/>
              <a:gd name="connsiteY307" fmla="*/ 6268382 h 6858000"/>
              <a:gd name="connsiteX308" fmla="*/ 4418722 w 7467663"/>
              <a:gd name="connsiteY308" fmla="*/ 6570886 h 6858000"/>
              <a:gd name="connsiteX309" fmla="*/ 4214944 w 7467663"/>
              <a:gd name="connsiteY309" fmla="*/ 6858000 h 6858000"/>
              <a:gd name="connsiteX310" fmla="*/ 4177898 w 7467663"/>
              <a:gd name="connsiteY310" fmla="*/ 6858000 h 6858000"/>
              <a:gd name="connsiteX311" fmla="*/ 4391597 w 7467663"/>
              <a:gd name="connsiteY311" fmla="*/ 6556370 h 6858000"/>
              <a:gd name="connsiteX312" fmla="*/ 4668889 w 7467663"/>
              <a:gd name="connsiteY312" fmla="*/ 6246399 h 6858000"/>
              <a:gd name="connsiteX313" fmla="*/ 5055427 w 7467663"/>
              <a:gd name="connsiteY313" fmla="*/ 5931476 h 6858000"/>
              <a:gd name="connsiteX314" fmla="*/ 5371814 w 7467663"/>
              <a:gd name="connsiteY314" fmla="*/ 5678975 h 6858000"/>
              <a:gd name="connsiteX315" fmla="*/ 4987918 w 7467663"/>
              <a:gd name="connsiteY315" fmla="*/ 5838701 h 6858000"/>
              <a:gd name="connsiteX316" fmla="*/ 4317146 w 7467663"/>
              <a:gd name="connsiteY316" fmla="*/ 6587716 h 6858000"/>
              <a:gd name="connsiteX317" fmla="*/ 4171627 w 7467663"/>
              <a:gd name="connsiteY317" fmla="*/ 6858000 h 6858000"/>
              <a:gd name="connsiteX318" fmla="*/ 4081585 w 7467663"/>
              <a:gd name="connsiteY318" fmla="*/ 6858000 h 6858000"/>
              <a:gd name="connsiteX319" fmla="*/ 4238603 w 7467663"/>
              <a:gd name="connsiteY319" fmla="*/ 6559341 h 6858000"/>
              <a:gd name="connsiteX320" fmla="*/ 4778333 w 7467663"/>
              <a:gd name="connsiteY320" fmla="*/ 5873626 h 6858000"/>
              <a:gd name="connsiteX321" fmla="*/ 5414185 w 7467663"/>
              <a:gd name="connsiteY321" fmla="*/ 5573882 h 6858000"/>
              <a:gd name="connsiteX322" fmla="*/ 5959648 w 7467663"/>
              <a:gd name="connsiteY322" fmla="*/ 4760797 h 6858000"/>
              <a:gd name="connsiteX323" fmla="*/ 5355019 w 7467663"/>
              <a:gd name="connsiteY323" fmla="*/ 4734672 h 6858000"/>
              <a:gd name="connsiteX324" fmla="*/ 5083565 w 7467663"/>
              <a:gd name="connsiteY324" fmla="*/ 5179121 h 6858000"/>
              <a:gd name="connsiteX325" fmla="*/ 4713577 w 7467663"/>
              <a:gd name="connsiteY325" fmla="*/ 5616803 h 6858000"/>
              <a:gd name="connsiteX326" fmla="*/ 3989559 w 7467663"/>
              <a:gd name="connsiteY326" fmla="*/ 6145945 h 6858000"/>
              <a:gd name="connsiteX327" fmla="*/ 3939824 w 7467663"/>
              <a:gd name="connsiteY327" fmla="*/ 6066900 h 6858000"/>
              <a:gd name="connsiteX328" fmla="*/ 4584537 w 7467663"/>
              <a:gd name="connsiteY328" fmla="*/ 5324826 h 6858000"/>
              <a:gd name="connsiteX329" fmla="*/ 5037105 w 7467663"/>
              <a:gd name="connsiteY329" fmla="*/ 5088765 h 6858000"/>
              <a:gd name="connsiteX330" fmla="*/ 5039930 w 7467663"/>
              <a:gd name="connsiteY330" fmla="*/ 5089585 h 6858000"/>
              <a:gd name="connsiteX331" fmla="*/ 5263764 w 7467663"/>
              <a:gd name="connsiteY331" fmla="*/ 4735525 h 6858000"/>
              <a:gd name="connsiteX332" fmla="*/ 4086300 w 7467663"/>
              <a:gd name="connsiteY332" fmla="*/ 4884599 h 6858000"/>
              <a:gd name="connsiteX333" fmla="*/ 4085485 w 7467663"/>
              <a:gd name="connsiteY333" fmla="*/ 4899070 h 6858000"/>
              <a:gd name="connsiteX334" fmla="*/ 3871915 w 7467663"/>
              <a:gd name="connsiteY334" fmla="*/ 5253645 h 6858000"/>
              <a:gd name="connsiteX335" fmla="*/ 3799374 w 7467663"/>
              <a:gd name="connsiteY335" fmla="*/ 5466127 h 6858000"/>
              <a:gd name="connsiteX336" fmla="*/ 3498850 w 7467663"/>
              <a:gd name="connsiteY336" fmla="*/ 6661888 h 6858000"/>
              <a:gd name="connsiteX337" fmla="*/ 3399216 w 7467663"/>
              <a:gd name="connsiteY337" fmla="*/ 6858000 h 6858000"/>
              <a:gd name="connsiteX338" fmla="*/ 3303688 w 7467663"/>
              <a:gd name="connsiteY338" fmla="*/ 6858000 h 6858000"/>
              <a:gd name="connsiteX339" fmla="*/ 3391774 w 7467663"/>
              <a:gd name="connsiteY339" fmla="*/ 6697181 h 6858000"/>
              <a:gd name="connsiteX340" fmla="*/ 3735540 w 7467663"/>
              <a:gd name="connsiteY340" fmla="*/ 5546923 h 6858000"/>
              <a:gd name="connsiteX341" fmla="*/ 3729438 w 7467663"/>
              <a:gd name="connsiteY341" fmla="*/ 5569058 h 6858000"/>
              <a:gd name="connsiteX342" fmla="*/ 3707782 w 7467663"/>
              <a:gd name="connsiteY342" fmla="*/ 5644908 h 6858000"/>
              <a:gd name="connsiteX343" fmla="*/ 3583827 w 7467663"/>
              <a:gd name="connsiteY343" fmla="*/ 6039215 h 6858000"/>
              <a:gd name="connsiteX344" fmla="*/ 3547861 w 7467663"/>
              <a:gd name="connsiteY344" fmla="*/ 6129609 h 6858000"/>
              <a:gd name="connsiteX345" fmla="*/ 3490905 w 7467663"/>
              <a:gd name="connsiteY345" fmla="*/ 6277660 h 6858000"/>
              <a:gd name="connsiteX346" fmla="*/ 3455859 w 7467663"/>
              <a:gd name="connsiteY346" fmla="*/ 6391301 h 6858000"/>
              <a:gd name="connsiteX347" fmla="*/ 3429112 w 7467663"/>
              <a:gd name="connsiteY347" fmla="*/ 6479469 h 6858000"/>
              <a:gd name="connsiteX348" fmla="*/ 3304862 w 7467663"/>
              <a:gd name="connsiteY348" fmla="*/ 6796476 h 6858000"/>
              <a:gd name="connsiteX349" fmla="*/ 3276071 w 7467663"/>
              <a:gd name="connsiteY349" fmla="*/ 6858000 h 6858000"/>
              <a:gd name="connsiteX350" fmla="*/ 3240805 w 7467663"/>
              <a:gd name="connsiteY350" fmla="*/ 6858000 h 6858000"/>
              <a:gd name="connsiteX351" fmla="*/ 3275917 w 7467663"/>
              <a:gd name="connsiteY351" fmla="*/ 6783192 h 6858000"/>
              <a:gd name="connsiteX352" fmla="*/ 3399358 w 7467663"/>
              <a:gd name="connsiteY352" fmla="*/ 6469011 h 6858000"/>
              <a:gd name="connsiteX353" fmla="*/ 3425650 w 7467663"/>
              <a:gd name="connsiteY353" fmla="*/ 6381333 h 6858000"/>
              <a:gd name="connsiteX354" fmla="*/ 3460661 w 7467663"/>
              <a:gd name="connsiteY354" fmla="*/ 6266763 h 6858000"/>
              <a:gd name="connsiteX355" fmla="*/ 3518021 w 7467663"/>
              <a:gd name="connsiteY355" fmla="*/ 6117298 h 6858000"/>
              <a:gd name="connsiteX356" fmla="*/ 3554035 w 7467663"/>
              <a:gd name="connsiteY356" fmla="*/ 6027832 h 6858000"/>
              <a:gd name="connsiteX357" fmla="*/ 3677174 w 7467663"/>
              <a:gd name="connsiteY357" fmla="*/ 5636351 h 6858000"/>
              <a:gd name="connsiteX358" fmla="*/ 3698819 w 7467663"/>
              <a:gd name="connsiteY358" fmla="*/ 5560503 h 6858000"/>
              <a:gd name="connsiteX359" fmla="*/ 3702094 w 7467663"/>
              <a:gd name="connsiteY359" fmla="*/ 5549194 h 6858000"/>
              <a:gd name="connsiteX360" fmla="*/ 3398355 w 7467663"/>
              <a:gd name="connsiteY360" fmla="*/ 6094603 h 6858000"/>
              <a:gd name="connsiteX361" fmla="*/ 3193941 w 7467663"/>
              <a:gd name="connsiteY361" fmla="*/ 6798775 h 6858000"/>
              <a:gd name="connsiteX362" fmla="*/ 3184140 w 7467663"/>
              <a:gd name="connsiteY362" fmla="*/ 6858000 h 6858000"/>
              <a:gd name="connsiteX363" fmla="*/ 3099978 w 7467663"/>
              <a:gd name="connsiteY363" fmla="*/ 6858000 h 6858000"/>
              <a:gd name="connsiteX364" fmla="*/ 3101556 w 7467663"/>
              <a:gd name="connsiteY364" fmla="*/ 6843337 h 6858000"/>
              <a:gd name="connsiteX365" fmla="*/ 3370162 w 7467663"/>
              <a:gd name="connsiteY365" fmla="*/ 5785550 h 6858000"/>
              <a:gd name="connsiteX366" fmla="*/ 3746477 w 7467663"/>
              <a:gd name="connsiteY366" fmla="*/ 5377889 h 6858000"/>
              <a:gd name="connsiteX367" fmla="*/ 3863399 w 7467663"/>
              <a:gd name="connsiteY367" fmla="*/ 5087257 h 6858000"/>
              <a:gd name="connsiteX368" fmla="*/ 3968712 w 7467663"/>
              <a:gd name="connsiteY368" fmla="*/ 4913989 h 6858000"/>
              <a:gd name="connsiteX369" fmla="*/ 2792390 w 7467663"/>
              <a:gd name="connsiteY369" fmla="*/ 5382974 h 6858000"/>
              <a:gd name="connsiteX370" fmla="*/ 2714982 w 7467663"/>
              <a:gd name="connsiteY370" fmla="*/ 5427051 h 6858000"/>
              <a:gd name="connsiteX371" fmla="*/ 2813361 w 7467663"/>
              <a:gd name="connsiteY371" fmla="*/ 6023912 h 6858000"/>
              <a:gd name="connsiteX372" fmla="*/ 2688430 w 7467663"/>
              <a:gd name="connsiteY372" fmla="*/ 6801564 h 6858000"/>
              <a:gd name="connsiteX373" fmla="*/ 2629626 w 7467663"/>
              <a:gd name="connsiteY373" fmla="*/ 6763394 h 6858000"/>
              <a:gd name="connsiteX374" fmla="*/ 2565328 w 7467663"/>
              <a:gd name="connsiteY374" fmla="*/ 5516399 h 6858000"/>
              <a:gd name="connsiteX375" fmla="*/ 1922999 w 7467663"/>
              <a:gd name="connsiteY375" fmla="*/ 5980343 h 6858000"/>
              <a:gd name="connsiteX376" fmla="*/ 1950261 w 7467663"/>
              <a:gd name="connsiteY376" fmla="*/ 6405858 h 6858000"/>
              <a:gd name="connsiteX377" fmla="*/ 2365554 w 7467663"/>
              <a:gd name="connsiteY377" fmla="*/ 6759107 h 6858000"/>
              <a:gd name="connsiteX378" fmla="*/ 2424142 w 7467663"/>
              <a:gd name="connsiteY378" fmla="*/ 6858000 h 6858000"/>
              <a:gd name="connsiteX379" fmla="*/ 2395994 w 7467663"/>
              <a:gd name="connsiteY379" fmla="*/ 6858000 h 6858000"/>
              <a:gd name="connsiteX380" fmla="*/ 2392863 w 7467663"/>
              <a:gd name="connsiteY380" fmla="*/ 6852964 h 6858000"/>
              <a:gd name="connsiteX381" fmla="*/ 2017589 w 7467663"/>
              <a:gd name="connsiteY381" fmla="*/ 6493982 h 6858000"/>
              <a:gd name="connsiteX382" fmla="*/ 2147336 w 7467663"/>
              <a:gd name="connsiteY382" fmla="*/ 6594052 h 6858000"/>
              <a:gd name="connsiteX383" fmla="*/ 2207047 w 7467663"/>
              <a:gd name="connsiteY383" fmla="*/ 6654540 h 6858000"/>
              <a:gd name="connsiteX384" fmla="*/ 2299106 w 7467663"/>
              <a:gd name="connsiteY384" fmla="*/ 6778931 h 6858000"/>
              <a:gd name="connsiteX385" fmla="*/ 2314430 w 7467663"/>
              <a:gd name="connsiteY385" fmla="*/ 6801144 h 6858000"/>
              <a:gd name="connsiteX386" fmla="*/ 2352406 w 7467663"/>
              <a:gd name="connsiteY386" fmla="*/ 6858000 h 6858000"/>
              <a:gd name="connsiteX387" fmla="*/ 2314492 w 7467663"/>
              <a:gd name="connsiteY387" fmla="*/ 6858000 h 6858000"/>
              <a:gd name="connsiteX388" fmla="*/ 2288095 w 7467663"/>
              <a:gd name="connsiteY388" fmla="*/ 6818030 h 6858000"/>
              <a:gd name="connsiteX389" fmla="*/ 2272768 w 7467663"/>
              <a:gd name="connsiteY389" fmla="*/ 6795822 h 6858000"/>
              <a:gd name="connsiteX390" fmla="*/ 2182715 w 7467663"/>
              <a:gd name="connsiteY390" fmla="*/ 6675071 h 6858000"/>
              <a:gd name="connsiteX391" fmla="*/ 2032061 w 7467663"/>
              <a:gd name="connsiteY391" fmla="*/ 6541380 h 6858000"/>
              <a:gd name="connsiteX392" fmla="*/ 2257220 w 7467663"/>
              <a:gd name="connsiteY392" fmla="*/ 6826257 h 6858000"/>
              <a:gd name="connsiteX393" fmla="*/ 2281324 w 7467663"/>
              <a:gd name="connsiteY393" fmla="*/ 6858000 h 6858000"/>
              <a:gd name="connsiteX394" fmla="*/ 2242860 w 7467663"/>
              <a:gd name="connsiteY394" fmla="*/ 6858000 h 6858000"/>
              <a:gd name="connsiteX395" fmla="*/ 2232818 w 7467663"/>
              <a:gd name="connsiteY395" fmla="*/ 6844926 h 6858000"/>
              <a:gd name="connsiteX396" fmla="*/ 1990172 w 7467663"/>
              <a:gd name="connsiteY396" fmla="*/ 6542121 h 6858000"/>
              <a:gd name="connsiteX397" fmla="*/ 2124090 w 7467663"/>
              <a:gd name="connsiteY397" fmla="*/ 6761017 h 6858000"/>
              <a:gd name="connsiteX398" fmla="*/ 2200380 w 7467663"/>
              <a:gd name="connsiteY398" fmla="*/ 6858000 h 6858000"/>
              <a:gd name="connsiteX399" fmla="*/ 2147507 w 7467663"/>
              <a:gd name="connsiteY399" fmla="*/ 6858000 h 6858000"/>
              <a:gd name="connsiteX400" fmla="*/ 2070668 w 7467663"/>
              <a:gd name="connsiteY400" fmla="*/ 6761520 h 6858000"/>
              <a:gd name="connsiteX401" fmla="*/ 1975142 w 7467663"/>
              <a:gd name="connsiteY401" fmla="*/ 6585570 h 6858000"/>
              <a:gd name="connsiteX402" fmla="*/ 2050035 w 7467663"/>
              <a:gd name="connsiteY402" fmla="*/ 6813345 h 6858000"/>
              <a:gd name="connsiteX403" fmla="*/ 2063025 w 7467663"/>
              <a:gd name="connsiteY403" fmla="*/ 6858000 h 6858000"/>
              <a:gd name="connsiteX404" fmla="*/ 2021675 w 7467663"/>
              <a:gd name="connsiteY404" fmla="*/ 6858000 h 6858000"/>
              <a:gd name="connsiteX405" fmla="*/ 2019308 w 7467663"/>
              <a:gd name="connsiteY405" fmla="*/ 6847118 h 6858000"/>
              <a:gd name="connsiteX406" fmla="*/ 1938835 w 7467663"/>
              <a:gd name="connsiteY406" fmla="*/ 6551160 h 6858000"/>
              <a:gd name="connsiteX407" fmla="*/ 1953230 w 7467663"/>
              <a:gd name="connsiteY407" fmla="*/ 6759699 h 6858000"/>
              <a:gd name="connsiteX408" fmla="*/ 1956763 w 7467663"/>
              <a:gd name="connsiteY408" fmla="*/ 6778191 h 6858000"/>
              <a:gd name="connsiteX409" fmla="*/ 1967925 w 7467663"/>
              <a:gd name="connsiteY409" fmla="*/ 6858000 h 6858000"/>
              <a:gd name="connsiteX410" fmla="*/ 1936622 w 7467663"/>
              <a:gd name="connsiteY410" fmla="*/ 6858000 h 6858000"/>
              <a:gd name="connsiteX411" fmla="*/ 1926261 w 7467663"/>
              <a:gd name="connsiteY411" fmla="*/ 6784064 h 6858000"/>
              <a:gd name="connsiteX412" fmla="*/ 1922724 w 7467663"/>
              <a:gd name="connsiteY412" fmla="*/ 6765577 h 6858000"/>
              <a:gd name="connsiteX413" fmla="*/ 1904650 w 7467663"/>
              <a:gd name="connsiteY413" fmla="*/ 6639616 h 6858000"/>
              <a:gd name="connsiteX414" fmla="*/ 1885273 w 7467663"/>
              <a:gd name="connsiteY414" fmla="*/ 6858000 h 6858000"/>
              <a:gd name="connsiteX415" fmla="*/ 1854363 w 7467663"/>
              <a:gd name="connsiteY415" fmla="*/ 6858000 h 6858000"/>
              <a:gd name="connsiteX416" fmla="*/ 1880391 w 7467663"/>
              <a:gd name="connsiteY416" fmla="*/ 6603796 h 6858000"/>
              <a:gd name="connsiteX417" fmla="*/ 1818273 w 7467663"/>
              <a:gd name="connsiteY417" fmla="*/ 6715729 h 6858000"/>
              <a:gd name="connsiteX418" fmla="*/ 1794691 w 7467663"/>
              <a:gd name="connsiteY418" fmla="*/ 6843239 h 6858000"/>
              <a:gd name="connsiteX419" fmla="*/ 1794914 w 7467663"/>
              <a:gd name="connsiteY419" fmla="*/ 6858000 h 6858000"/>
              <a:gd name="connsiteX420" fmla="*/ 1746128 w 7467663"/>
              <a:gd name="connsiteY420" fmla="*/ 6858000 h 6858000"/>
              <a:gd name="connsiteX421" fmla="*/ 1753934 w 7467663"/>
              <a:gd name="connsiteY421" fmla="*/ 6724796 h 6858000"/>
              <a:gd name="connsiteX422" fmla="*/ 1792053 w 7467663"/>
              <a:gd name="connsiteY422" fmla="*/ 6572396 h 6858000"/>
              <a:gd name="connsiteX423" fmla="*/ 1862248 w 7467663"/>
              <a:gd name="connsiteY423" fmla="*/ 6266397 h 6858000"/>
              <a:gd name="connsiteX424" fmla="*/ 1862250 w 7467663"/>
              <a:gd name="connsiteY424" fmla="*/ 6033531 h 6858000"/>
              <a:gd name="connsiteX425" fmla="*/ 1211999 w 7467663"/>
              <a:gd name="connsiteY425" fmla="*/ 6683610 h 6858000"/>
              <a:gd name="connsiteX426" fmla="*/ 1213266 w 7467663"/>
              <a:gd name="connsiteY426" fmla="*/ 6691947 h 6858000"/>
              <a:gd name="connsiteX427" fmla="*/ 1203370 w 7467663"/>
              <a:gd name="connsiteY427" fmla="*/ 6850676 h 6858000"/>
              <a:gd name="connsiteX428" fmla="*/ 1203671 w 7467663"/>
              <a:gd name="connsiteY428" fmla="*/ 6858000 h 6858000"/>
              <a:gd name="connsiteX429" fmla="*/ 1143180 w 7467663"/>
              <a:gd name="connsiteY429" fmla="*/ 6858000 h 6858000"/>
              <a:gd name="connsiteX430" fmla="*/ 1142176 w 7467663"/>
              <a:gd name="connsiteY430" fmla="*/ 6766045 h 6858000"/>
              <a:gd name="connsiteX431" fmla="*/ 1067484 w 7467663"/>
              <a:gd name="connsiteY431" fmla="*/ 6858000 h 6858000"/>
              <a:gd name="connsiteX432" fmla="*/ 953928 w 7467663"/>
              <a:gd name="connsiteY432" fmla="*/ 6858000 h 6858000"/>
              <a:gd name="connsiteX433" fmla="*/ 959715 w 7467663"/>
              <a:gd name="connsiteY433" fmla="*/ 6850185 h 6858000"/>
              <a:gd name="connsiteX434" fmla="*/ 1483788 w 7467663"/>
              <a:gd name="connsiteY434" fmla="*/ 6259174 h 6858000"/>
              <a:gd name="connsiteX435" fmla="*/ 1100671 w 7467663"/>
              <a:gd name="connsiteY435" fmla="*/ 6252137 h 6858000"/>
              <a:gd name="connsiteX436" fmla="*/ 1090144 w 7467663"/>
              <a:gd name="connsiteY436" fmla="*/ 6256748 h 6858000"/>
              <a:gd name="connsiteX437" fmla="*/ 1095872 w 7467663"/>
              <a:gd name="connsiteY437" fmla="*/ 6271892 h 6858000"/>
              <a:gd name="connsiteX438" fmla="*/ 262785 w 7467663"/>
              <a:gd name="connsiteY438" fmla="*/ 6845450 h 6858000"/>
              <a:gd name="connsiteX439" fmla="*/ 209968 w 7467663"/>
              <a:gd name="connsiteY439" fmla="*/ 6770713 h 6858000"/>
              <a:gd name="connsiteX440" fmla="*/ 873460 w 7467663"/>
              <a:gd name="connsiteY440" fmla="*/ 6253768 h 6858000"/>
              <a:gd name="connsiteX441" fmla="*/ 192686 w 7467663"/>
              <a:gd name="connsiteY441" fmla="*/ 5849257 h 6858000"/>
              <a:gd name="connsiteX442" fmla="*/ 4696 w 7467663"/>
              <a:gd name="connsiteY442" fmla="*/ 5697668 h 6858000"/>
              <a:gd name="connsiteX443" fmla="*/ 0 w 7467663"/>
              <a:gd name="connsiteY443" fmla="*/ 5689984 h 6858000"/>
              <a:gd name="connsiteX444" fmla="*/ 0 w 7467663"/>
              <a:gd name="connsiteY444" fmla="*/ 5513472 h 6858000"/>
              <a:gd name="connsiteX445" fmla="*/ 174101 w 7467663"/>
              <a:gd name="connsiteY445" fmla="*/ 5620277 h 6858000"/>
              <a:gd name="connsiteX446" fmla="*/ 891800 w 7467663"/>
              <a:gd name="connsiteY446" fmla="*/ 6036935 h 6858000"/>
              <a:gd name="connsiteX447" fmla="*/ 1072219 w 7467663"/>
              <a:gd name="connsiteY447" fmla="*/ 6169443 h 6858000"/>
              <a:gd name="connsiteX448" fmla="*/ 1074117 w 7467663"/>
              <a:gd name="connsiteY448" fmla="*/ 6170301 h 6858000"/>
              <a:gd name="connsiteX449" fmla="*/ 1083114 w 7467663"/>
              <a:gd name="connsiteY449" fmla="*/ 6174131 h 6858000"/>
              <a:gd name="connsiteX450" fmla="*/ 1543010 w 7467663"/>
              <a:gd name="connsiteY450" fmla="*/ 6191140 h 6858000"/>
              <a:gd name="connsiteX451" fmla="*/ 1551080 w 7467663"/>
              <a:gd name="connsiteY451" fmla="*/ 6195006 h 6858000"/>
              <a:gd name="connsiteX452" fmla="*/ 2345443 w 7467663"/>
              <a:gd name="connsiteY452" fmla="*/ 5549882 h 6858000"/>
              <a:gd name="connsiteX453" fmla="*/ 1721499 w 7467663"/>
              <a:gd name="connsiteY453" fmla="*/ 5599969 h 6858000"/>
              <a:gd name="connsiteX454" fmla="*/ 767716 w 7467663"/>
              <a:gd name="connsiteY454" fmla="*/ 5472768 h 6858000"/>
              <a:gd name="connsiteX455" fmla="*/ 722147 w 7467663"/>
              <a:gd name="connsiteY455" fmla="*/ 5393091 h 6858000"/>
              <a:gd name="connsiteX456" fmla="*/ 1485552 w 7467663"/>
              <a:gd name="connsiteY456" fmla="*/ 5313202 h 6858000"/>
              <a:gd name="connsiteX457" fmla="*/ 2143004 w 7467663"/>
              <a:gd name="connsiteY457" fmla="*/ 5402420 h 6858000"/>
              <a:gd name="connsiteX458" fmla="*/ 1933391 w 7467663"/>
              <a:gd name="connsiteY458" fmla="*/ 5156971 h 6858000"/>
              <a:gd name="connsiteX459" fmla="*/ 1827118 w 7467663"/>
              <a:gd name="connsiteY459" fmla="*/ 4968410 h 6858000"/>
              <a:gd name="connsiteX460" fmla="*/ 1837349 w 7467663"/>
              <a:gd name="connsiteY460" fmla="*/ 4956357 h 6858000"/>
              <a:gd name="connsiteX461" fmla="*/ 2162835 w 7467663"/>
              <a:gd name="connsiteY461" fmla="*/ 5187853 h 6858000"/>
              <a:gd name="connsiteX462" fmla="*/ 2257167 w 7467663"/>
              <a:gd name="connsiteY462" fmla="*/ 5462123 h 6858000"/>
              <a:gd name="connsiteX463" fmla="*/ 2261598 w 7467663"/>
              <a:gd name="connsiteY463" fmla="*/ 5467998 h 6858000"/>
              <a:gd name="connsiteX464" fmla="*/ 2437177 w 7467663"/>
              <a:gd name="connsiteY464" fmla="*/ 5479608 h 6858000"/>
              <a:gd name="connsiteX465" fmla="*/ 2445247 w 7467663"/>
              <a:gd name="connsiteY465" fmla="*/ 5483476 h 6858000"/>
              <a:gd name="connsiteX466" fmla="*/ 2743626 w 7467663"/>
              <a:gd name="connsiteY466" fmla="*/ 5304819 h 6858000"/>
              <a:gd name="connsiteX467" fmla="*/ 3048102 w 7467663"/>
              <a:gd name="connsiteY467" fmla="*/ 5150595 h 6858000"/>
              <a:gd name="connsiteX468" fmla="*/ 1799414 w 7467663"/>
              <a:gd name="connsiteY468" fmla="*/ 4694732 h 6858000"/>
              <a:gd name="connsiteX469" fmla="*/ 1771735 w 7467663"/>
              <a:gd name="connsiteY469" fmla="*/ 4619929 h 6858000"/>
              <a:gd name="connsiteX470" fmla="*/ 3104273 w 7467663"/>
              <a:gd name="connsiteY470" fmla="*/ 5076159 h 6858000"/>
              <a:gd name="connsiteX471" fmla="*/ 3113245 w 7467663"/>
              <a:gd name="connsiteY471" fmla="*/ 5090705 h 6858000"/>
              <a:gd name="connsiteX472" fmla="*/ 3126294 w 7467663"/>
              <a:gd name="connsiteY472" fmla="*/ 5114400 h 6858000"/>
              <a:gd name="connsiteX473" fmla="*/ 3937433 w 7467663"/>
              <a:gd name="connsiteY473" fmla="*/ 4830473 h 6858000"/>
              <a:gd name="connsiteX474" fmla="*/ 3590475 w 7467663"/>
              <a:gd name="connsiteY474" fmla="*/ 4597974 h 6858000"/>
              <a:gd name="connsiteX475" fmla="*/ 3100264 w 7467663"/>
              <a:gd name="connsiteY475" fmla="*/ 4579845 h 6858000"/>
              <a:gd name="connsiteX476" fmla="*/ 2183576 w 7467663"/>
              <a:gd name="connsiteY476" fmla="*/ 4227150 h 6858000"/>
              <a:gd name="connsiteX477" fmla="*/ 2151029 w 7467663"/>
              <a:gd name="connsiteY477" fmla="*/ 4146947 h 6858000"/>
              <a:gd name="connsiteX478" fmla="*/ 3563434 w 7467663"/>
              <a:gd name="connsiteY478" fmla="*/ 4469115 h 6858000"/>
              <a:gd name="connsiteX479" fmla="*/ 3177952 w 7467663"/>
              <a:gd name="connsiteY479" fmla="*/ 3657386 h 6858000"/>
              <a:gd name="connsiteX480" fmla="*/ 3189263 w 7467663"/>
              <a:gd name="connsiteY480" fmla="*/ 3625726 h 6858000"/>
              <a:gd name="connsiteX481" fmla="*/ 3560912 w 7467663"/>
              <a:gd name="connsiteY481" fmla="*/ 4079863 h 6858000"/>
              <a:gd name="connsiteX482" fmla="*/ 3626636 w 7467663"/>
              <a:gd name="connsiteY482" fmla="*/ 4512230 h 6858000"/>
              <a:gd name="connsiteX483" fmla="*/ 3653088 w 7467663"/>
              <a:gd name="connsiteY483" fmla="*/ 4521417 h 6858000"/>
              <a:gd name="connsiteX484" fmla="*/ 3988128 w 7467663"/>
              <a:gd name="connsiteY484" fmla="*/ 4817267 h 6858000"/>
              <a:gd name="connsiteX485" fmla="*/ 4830582 w 7467663"/>
              <a:gd name="connsiteY485" fmla="*/ 4676000 h 6858000"/>
              <a:gd name="connsiteX486" fmla="*/ 4830100 w 7467663"/>
              <a:gd name="connsiteY486" fmla="*/ 4675554 h 6858000"/>
              <a:gd name="connsiteX487" fmla="*/ 4036318 w 7467663"/>
              <a:gd name="connsiteY487" fmla="*/ 4147013 h 6858000"/>
              <a:gd name="connsiteX488" fmla="*/ 3432098 w 7467663"/>
              <a:gd name="connsiteY488" fmla="*/ 3537312 h 6858000"/>
              <a:gd name="connsiteX489" fmla="*/ 3446761 w 7467663"/>
              <a:gd name="connsiteY489" fmla="*/ 3461278 h 6858000"/>
              <a:gd name="connsiteX490" fmla="*/ 4419733 w 7467663"/>
              <a:gd name="connsiteY490" fmla="*/ 3963555 h 6858000"/>
              <a:gd name="connsiteX491" fmla="*/ 4781371 w 7467663"/>
              <a:gd name="connsiteY491" fmla="*/ 4458604 h 6858000"/>
              <a:gd name="connsiteX492" fmla="*/ 4780440 w 7467663"/>
              <a:gd name="connsiteY492" fmla="*/ 4470290 h 6858000"/>
              <a:gd name="connsiteX493" fmla="*/ 4898954 w 7467663"/>
              <a:gd name="connsiteY493" fmla="*/ 4662092 h 6858000"/>
              <a:gd name="connsiteX494" fmla="*/ 4900699 w 7467663"/>
              <a:gd name="connsiteY494" fmla="*/ 4670867 h 6858000"/>
              <a:gd name="connsiteX495" fmla="*/ 5714511 w 7467663"/>
              <a:gd name="connsiteY495" fmla="*/ 4663483 h 6858000"/>
              <a:gd name="connsiteX496" fmla="*/ 5464793 w 7467663"/>
              <a:gd name="connsiteY496" fmla="*/ 4393556 h 6858000"/>
              <a:gd name="connsiteX497" fmla="*/ 5461897 w 7467663"/>
              <a:gd name="connsiteY497" fmla="*/ 4390879 h 6858000"/>
              <a:gd name="connsiteX498" fmla="*/ 4294126 w 7467663"/>
              <a:gd name="connsiteY498" fmla="*/ 3303048 h 6858000"/>
              <a:gd name="connsiteX499" fmla="*/ 4305321 w 7467663"/>
              <a:gd name="connsiteY499" fmla="*/ 3256953 h 6858000"/>
              <a:gd name="connsiteX500" fmla="*/ 4949299 w 7467663"/>
              <a:gd name="connsiteY500" fmla="*/ 3766336 h 6858000"/>
              <a:gd name="connsiteX501" fmla="*/ 5291452 w 7467663"/>
              <a:gd name="connsiteY501" fmla="*/ 4076801 h 6858000"/>
              <a:gd name="connsiteX502" fmla="*/ 5434998 w 7467663"/>
              <a:gd name="connsiteY502" fmla="*/ 4254100 h 6858000"/>
              <a:gd name="connsiteX503" fmla="*/ 5351015 w 7467663"/>
              <a:gd name="connsiteY503" fmla="*/ 3760989 h 6858000"/>
              <a:gd name="connsiteX504" fmla="*/ 5413780 w 7467663"/>
              <a:gd name="connsiteY504" fmla="*/ 2966265 h 6858000"/>
              <a:gd name="connsiteX505" fmla="*/ 5425627 w 7467663"/>
              <a:gd name="connsiteY505" fmla="*/ 2954192 h 6858000"/>
              <a:gd name="connsiteX506" fmla="*/ 6604735 w 7467663"/>
              <a:gd name="connsiteY506" fmla="*/ 2041381 h 6858000"/>
              <a:gd name="connsiteX507" fmla="*/ 7204487 w 7467663"/>
              <a:gd name="connsiteY507" fmla="*/ 2742112 h 6858000"/>
              <a:gd name="connsiteX508" fmla="*/ 7131592 w 7467663"/>
              <a:gd name="connsiteY508" fmla="*/ 2672096 h 6858000"/>
              <a:gd name="connsiteX509" fmla="*/ 6996344 w 7467663"/>
              <a:gd name="connsiteY509" fmla="*/ 2518310 h 6858000"/>
              <a:gd name="connsiteX510" fmla="*/ 6735495 w 7467663"/>
              <a:gd name="connsiteY510" fmla="*/ 2196890 h 6858000"/>
              <a:gd name="connsiteX511" fmla="*/ 6721901 w 7467663"/>
              <a:gd name="connsiteY511" fmla="*/ 2179274 h 6858000"/>
              <a:gd name="connsiteX512" fmla="*/ 6604735 w 7467663"/>
              <a:gd name="connsiteY512" fmla="*/ 2041381 h 6858000"/>
              <a:gd name="connsiteX513" fmla="*/ 6591670 w 7467663"/>
              <a:gd name="connsiteY513" fmla="*/ 1988277 h 6858000"/>
              <a:gd name="connsiteX514" fmla="*/ 6747349 w 7467663"/>
              <a:gd name="connsiteY514" fmla="*/ 2160069 h 6858000"/>
              <a:gd name="connsiteX515" fmla="*/ 6760943 w 7467663"/>
              <a:gd name="connsiteY515" fmla="*/ 2177686 h 6858000"/>
              <a:gd name="connsiteX516" fmla="*/ 7021065 w 7467663"/>
              <a:gd name="connsiteY516" fmla="*/ 2498102 h 6858000"/>
              <a:gd name="connsiteX517" fmla="*/ 7155223 w 7467663"/>
              <a:gd name="connsiteY517" fmla="*/ 2650386 h 6858000"/>
              <a:gd name="connsiteX518" fmla="*/ 7203167 w 7467663"/>
              <a:gd name="connsiteY518" fmla="*/ 2697288 h 6858000"/>
              <a:gd name="connsiteX519" fmla="*/ 6937703 w 7467663"/>
              <a:gd name="connsiteY519" fmla="*/ 2321981 h 6858000"/>
              <a:gd name="connsiteX520" fmla="*/ 6591670 w 7467663"/>
              <a:gd name="connsiteY520" fmla="*/ 1988277 h 6858000"/>
              <a:gd name="connsiteX521" fmla="*/ 5798671 w 7467663"/>
              <a:gd name="connsiteY521" fmla="*/ 1981601 h 6858000"/>
              <a:gd name="connsiteX522" fmla="*/ 5754709 w 7467663"/>
              <a:gd name="connsiteY522" fmla="*/ 2071454 h 6858000"/>
              <a:gd name="connsiteX523" fmla="*/ 5763044 w 7467663"/>
              <a:gd name="connsiteY523" fmla="*/ 2842206 h 6858000"/>
              <a:gd name="connsiteX524" fmla="*/ 5764974 w 7467663"/>
              <a:gd name="connsiteY524" fmla="*/ 2799609 h 6858000"/>
              <a:gd name="connsiteX525" fmla="*/ 5767665 w 7467663"/>
              <a:gd name="connsiteY525" fmla="*/ 2666409 h 6858000"/>
              <a:gd name="connsiteX526" fmla="*/ 5763055 w 7467663"/>
              <a:gd name="connsiteY526" fmla="*/ 2579705 h 6858000"/>
              <a:gd name="connsiteX527" fmla="*/ 5758079 w 7467663"/>
              <a:gd name="connsiteY527" fmla="*/ 2492508 h 6858000"/>
              <a:gd name="connsiteX528" fmla="*/ 5779325 w 7467663"/>
              <a:gd name="connsiteY528" fmla="*/ 2197069 h 6858000"/>
              <a:gd name="connsiteX529" fmla="*/ 5798671 w 7467663"/>
              <a:gd name="connsiteY529" fmla="*/ 1981601 h 6858000"/>
              <a:gd name="connsiteX530" fmla="*/ 5829202 w 7467663"/>
              <a:gd name="connsiteY530" fmla="*/ 1971679 h 6858000"/>
              <a:gd name="connsiteX531" fmla="*/ 5809558 w 7467663"/>
              <a:gd name="connsiteY531" fmla="*/ 2198043 h 6858000"/>
              <a:gd name="connsiteX532" fmla="*/ 5788653 w 7467663"/>
              <a:gd name="connsiteY532" fmla="*/ 2489430 h 6858000"/>
              <a:gd name="connsiteX533" fmla="*/ 5793439 w 7467663"/>
              <a:gd name="connsiteY533" fmla="*/ 2575235 h 6858000"/>
              <a:gd name="connsiteX534" fmla="*/ 5796837 w 7467663"/>
              <a:gd name="connsiteY534" fmla="*/ 2637633 h 6858000"/>
              <a:gd name="connsiteX535" fmla="*/ 5818614 w 7467663"/>
              <a:gd name="connsiteY535" fmla="*/ 2473055 h 6858000"/>
              <a:gd name="connsiteX536" fmla="*/ 5829202 w 7467663"/>
              <a:gd name="connsiteY536" fmla="*/ 1971679 h 6858000"/>
              <a:gd name="connsiteX537" fmla="*/ 5911389 w 7467663"/>
              <a:gd name="connsiteY537" fmla="*/ 1898371 h 6858000"/>
              <a:gd name="connsiteX538" fmla="*/ 6237627 w 7467663"/>
              <a:gd name="connsiteY538" fmla="*/ 2231921 h 6858000"/>
              <a:gd name="connsiteX539" fmla="*/ 5911389 w 7467663"/>
              <a:gd name="connsiteY539" fmla="*/ 1898371 h 6858000"/>
              <a:gd name="connsiteX540" fmla="*/ 6944437 w 7467663"/>
              <a:gd name="connsiteY540" fmla="*/ 1575402 h 6858000"/>
              <a:gd name="connsiteX541" fmla="*/ 6304730 w 7467663"/>
              <a:gd name="connsiteY541" fmla="*/ 1766654 h 6858000"/>
              <a:gd name="connsiteX542" fmla="*/ 6944437 w 7467663"/>
              <a:gd name="connsiteY542" fmla="*/ 1575402 h 6858000"/>
              <a:gd name="connsiteX543" fmla="*/ 7019523 w 7467663"/>
              <a:gd name="connsiteY543" fmla="*/ 1519450 h 6858000"/>
              <a:gd name="connsiteX544" fmla="*/ 6298091 w 7467663"/>
              <a:gd name="connsiteY544" fmla="*/ 1737122 h 6858000"/>
              <a:gd name="connsiteX545" fmla="*/ 7019523 w 7467663"/>
              <a:gd name="connsiteY545" fmla="*/ 1519450 h 6858000"/>
              <a:gd name="connsiteX546" fmla="*/ 2399523 w 7467663"/>
              <a:gd name="connsiteY546" fmla="*/ 1428234 h 6858000"/>
              <a:gd name="connsiteX547" fmla="*/ 2224982 w 7467663"/>
              <a:gd name="connsiteY547" fmla="*/ 1826201 h 6858000"/>
              <a:gd name="connsiteX548" fmla="*/ 2096099 w 7467663"/>
              <a:gd name="connsiteY548" fmla="*/ 2345900 h 6858000"/>
              <a:gd name="connsiteX549" fmla="*/ 2283317 w 7467663"/>
              <a:gd name="connsiteY549" fmla="*/ 1796925 h 6858000"/>
              <a:gd name="connsiteX550" fmla="*/ 2399523 w 7467663"/>
              <a:gd name="connsiteY550" fmla="*/ 1428234 h 6858000"/>
              <a:gd name="connsiteX551" fmla="*/ 2448558 w 7467663"/>
              <a:gd name="connsiteY551" fmla="*/ 1373435 h 6858000"/>
              <a:gd name="connsiteX552" fmla="*/ 2312521 w 7467663"/>
              <a:gd name="connsiteY552" fmla="*/ 1806140 h 6858000"/>
              <a:gd name="connsiteX553" fmla="*/ 2127533 w 7467663"/>
              <a:gd name="connsiteY553" fmla="*/ 2348380 h 6858000"/>
              <a:gd name="connsiteX554" fmla="*/ 2358080 w 7467663"/>
              <a:gd name="connsiteY554" fmla="*/ 1866134 h 6858000"/>
              <a:gd name="connsiteX555" fmla="*/ 2407436 w 7467663"/>
              <a:gd name="connsiteY555" fmla="*/ 1651070 h 6858000"/>
              <a:gd name="connsiteX556" fmla="*/ 2448558 w 7467663"/>
              <a:gd name="connsiteY556" fmla="*/ 1373435 h 6858000"/>
              <a:gd name="connsiteX557" fmla="*/ 278707 w 7467663"/>
              <a:gd name="connsiteY557" fmla="*/ 1352270 h 6858000"/>
              <a:gd name="connsiteX558" fmla="*/ 321570 w 7467663"/>
              <a:gd name="connsiteY558" fmla="*/ 1861610 h 6858000"/>
              <a:gd name="connsiteX559" fmla="*/ 294281 w 7467663"/>
              <a:gd name="connsiteY559" fmla="*/ 1440658 h 6858000"/>
              <a:gd name="connsiteX560" fmla="*/ 278707 w 7467663"/>
              <a:gd name="connsiteY560" fmla="*/ 1352270 h 6858000"/>
              <a:gd name="connsiteX561" fmla="*/ 1423821 w 7467663"/>
              <a:gd name="connsiteY561" fmla="*/ 1351958 h 6858000"/>
              <a:gd name="connsiteX562" fmla="*/ 1638521 w 7467663"/>
              <a:gd name="connsiteY562" fmla="*/ 1908470 h 6858000"/>
              <a:gd name="connsiteX563" fmla="*/ 1754199 w 7467663"/>
              <a:gd name="connsiteY563" fmla="*/ 2149284 h 6858000"/>
              <a:gd name="connsiteX564" fmla="*/ 1908359 w 7467663"/>
              <a:gd name="connsiteY564" fmla="*/ 2364988 h 6858000"/>
              <a:gd name="connsiteX565" fmla="*/ 1647661 w 7467663"/>
              <a:gd name="connsiteY565" fmla="*/ 1825945 h 6858000"/>
              <a:gd name="connsiteX566" fmla="*/ 1423821 w 7467663"/>
              <a:gd name="connsiteY566" fmla="*/ 1351958 h 6858000"/>
              <a:gd name="connsiteX567" fmla="*/ 1431890 w 7467663"/>
              <a:gd name="connsiteY567" fmla="*/ 1306475 h 6858000"/>
              <a:gd name="connsiteX568" fmla="*/ 1507597 w 7467663"/>
              <a:gd name="connsiteY568" fmla="*/ 1446132 h 6858000"/>
              <a:gd name="connsiteX569" fmla="*/ 1674586 w 7467663"/>
              <a:gd name="connsiteY569" fmla="*/ 1813832 h 6858000"/>
              <a:gd name="connsiteX570" fmla="*/ 1815950 w 7467663"/>
              <a:gd name="connsiteY570" fmla="*/ 2128564 h 6858000"/>
              <a:gd name="connsiteX571" fmla="*/ 1984242 w 7467663"/>
              <a:gd name="connsiteY571" fmla="*/ 2430829 h 6858000"/>
              <a:gd name="connsiteX572" fmla="*/ 2014023 w 7467663"/>
              <a:gd name="connsiteY572" fmla="*/ 2450995 h 6858000"/>
              <a:gd name="connsiteX573" fmla="*/ 1747337 w 7467663"/>
              <a:gd name="connsiteY573" fmla="*/ 1855264 h 6858000"/>
              <a:gd name="connsiteX574" fmla="*/ 1533749 w 7467663"/>
              <a:gd name="connsiteY574" fmla="*/ 1478656 h 6858000"/>
              <a:gd name="connsiteX575" fmla="*/ 1431890 w 7467663"/>
              <a:gd name="connsiteY575" fmla="*/ 1306475 h 6858000"/>
              <a:gd name="connsiteX576" fmla="*/ 5052692 w 7467663"/>
              <a:gd name="connsiteY576" fmla="*/ 1292994 h 6858000"/>
              <a:gd name="connsiteX577" fmla="*/ 5200661 w 7467663"/>
              <a:gd name="connsiteY577" fmla="*/ 1635186 h 6858000"/>
              <a:gd name="connsiteX578" fmla="*/ 5297138 w 7467663"/>
              <a:gd name="connsiteY578" fmla="*/ 1906351 h 6858000"/>
              <a:gd name="connsiteX579" fmla="*/ 5052692 w 7467663"/>
              <a:gd name="connsiteY579" fmla="*/ 1292994 h 6858000"/>
              <a:gd name="connsiteX580" fmla="*/ 5009948 w 7467663"/>
              <a:gd name="connsiteY580" fmla="*/ 1273619 h 6858000"/>
              <a:gd name="connsiteX581" fmla="*/ 5121777 w 7467663"/>
              <a:gd name="connsiteY581" fmla="*/ 1654213 h 6858000"/>
              <a:gd name="connsiteX582" fmla="*/ 5293545 w 7467663"/>
              <a:gd name="connsiteY582" fmla="*/ 2072247 h 6858000"/>
              <a:gd name="connsiteX583" fmla="*/ 5294042 w 7467663"/>
              <a:gd name="connsiteY583" fmla="*/ 2065019 h 6858000"/>
              <a:gd name="connsiteX584" fmla="*/ 5171936 w 7467663"/>
              <a:gd name="connsiteY584" fmla="*/ 1647613 h 6858000"/>
              <a:gd name="connsiteX585" fmla="*/ 5009948 w 7467663"/>
              <a:gd name="connsiteY585" fmla="*/ 1273619 h 6858000"/>
              <a:gd name="connsiteX586" fmla="*/ 655236 w 7467663"/>
              <a:gd name="connsiteY586" fmla="*/ 1268632 h 6858000"/>
              <a:gd name="connsiteX587" fmla="*/ 839521 w 7467663"/>
              <a:gd name="connsiteY587" fmla="*/ 1685315 h 6858000"/>
              <a:gd name="connsiteX588" fmla="*/ 1109416 w 7467663"/>
              <a:gd name="connsiteY588" fmla="*/ 2061663 h 6858000"/>
              <a:gd name="connsiteX589" fmla="*/ 1298300 w 7467663"/>
              <a:gd name="connsiteY589" fmla="*/ 2247742 h 6858000"/>
              <a:gd name="connsiteX590" fmla="*/ 1125871 w 7467663"/>
              <a:gd name="connsiteY590" fmla="*/ 1989513 h 6858000"/>
              <a:gd name="connsiteX591" fmla="*/ 981574 w 7467663"/>
              <a:gd name="connsiteY591" fmla="*/ 1783157 h 6858000"/>
              <a:gd name="connsiteX592" fmla="*/ 922198 w 7467663"/>
              <a:gd name="connsiteY592" fmla="*/ 1677437 h 6858000"/>
              <a:gd name="connsiteX593" fmla="*/ 869293 w 7467663"/>
              <a:gd name="connsiteY593" fmla="*/ 1583214 h 6858000"/>
              <a:gd name="connsiteX594" fmla="*/ 751431 w 7467663"/>
              <a:gd name="connsiteY594" fmla="*/ 1405731 h 6858000"/>
              <a:gd name="connsiteX595" fmla="*/ 655236 w 7467663"/>
              <a:gd name="connsiteY595" fmla="*/ 1268632 h 6858000"/>
              <a:gd name="connsiteX596" fmla="*/ 6516292 w 7467663"/>
              <a:gd name="connsiteY596" fmla="*/ 1263064 h 6858000"/>
              <a:gd name="connsiteX597" fmla="*/ 5736320 w 7467663"/>
              <a:gd name="connsiteY597" fmla="*/ 1501803 h 6858000"/>
              <a:gd name="connsiteX598" fmla="*/ 6516292 w 7467663"/>
              <a:gd name="connsiteY598" fmla="*/ 1263064 h 6858000"/>
              <a:gd name="connsiteX599" fmla="*/ 291466 w 7467663"/>
              <a:gd name="connsiteY599" fmla="*/ 1250369 h 6858000"/>
              <a:gd name="connsiteX600" fmla="*/ 323180 w 7467663"/>
              <a:gd name="connsiteY600" fmla="*/ 1435283 h 6858000"/>
              <a:gd name="connsiteX601" fmla="*/ 349381 w 7467663"/>
              <a:gd name="connsiteY601" fmla="*/ 1875041 h 6858000"/>
              <a:gd name="connsiteX602" fmla="*/ 374363 w 7467663"/>
              <a:gd name="connsiteY602" fmla="*/ 1506494 h 6858000"/>
              <a:gd name="connsiteX603" fmla="*/ 302168 w 7467663"/>
              <a:gd name="connsiteY603" fmla="*/ 1274495 h 6858000"/>
              <a:gd name="connsiteX604" fmla="*/ 291466 w 7467663"/>
              <a:gd name="connsiteY604" fmla="*/ 1250369 h 6858000"/>
              <a:gd name="connsiteX605" fmla="*/ 678222 w 7467663"/>
              <a:gd name="connsiteY605" fmla="*/ 1248670 h 6858000"/>
              <a:gd name="connsiteX606" fmla="*/ 775536 w 7467663"/>
              <a:gd name="connsiteY606" fmla="*/ 1388015 h 6858000"/>
              <a:gd name="connsiteX607" fmla="*/ 894529 w 7467663"/>
              <a:gd name="connsiteY607" fmla="*/ 1567739 h 6858000"/>
              <a:gd name="connsiteX608" fmla="*/ 948000 w 7467663"/>
              <a:gd name="connsiteY608" fmla="*/ 1663088 h 6858000"/>
              <a:gd name="connsiteX609" fmla="*/ 1006812 w 7467663"/>
              <a:gd name="connsiteY609" fmla="*/ 1767683 h 6858000"/>
              <a:gd name="connsiteX610" fmla="*/ 1149133 w 7467663"/>
              <a:gd name="connsiteY610" fmla="*/ 1971513 h 6858000"/>
              <a:gd name="connsiteX611" fmla="*/ 1333952 w 7467663"/>
              <a:gd name="connsiteY611" fmla="*/ 2251620 h 6858000"/>
              <a:gd name="connsiteX612" fmla="*/ 1337329 w 7467663"/>
              <a:gd name="connsiteY612" fmla="*/ 2258350 h 6858000"/>
              <a:gd name="connsiteX613" fmla="*/ 1014726 w 7467663"/>
              <a:gd name="connsiteY613" fmla="*/ 1615556 h 6858000"/>
              <a:gd name="connsiteX614" fmla="*/ 678222 w 7467663"/>
              <a:gd name="connsiteY614" fmla="*/ 1248670 h 6858000"/>
              <a:gd name="connsiteX615" fmla="*/ 6691602 w 7467663"/>
              <a:gd name="connsiteY615" fmla="*/ 1140573 h 6858000"/>
              <a:gd name="connsiteX616" fmla="*/ 6571100 w 7467663"/>
              <a:gd name="connsiteY616" fmla="*/ 1183662 h 6858000"/>
              <a:gd name="connsiteX617" fmla="*/ 6241687 w 7467663"/>
              <a:gd name="connsiteY617" fmla="*/ 1257600 h 6858000"/>
              <a:gd name="connsiteX618" fmla="*/ 5693009 w 7467663"/>
              <a:gd name="connsiteY618" fmla="*/ 1478256 h 6858000"/>
              <a:gd name="connsiteX619" fmla="*/ 6548420 w 7467663"/>
              <a:gd name="connsiteY619" fmla="*/ 1214599 h 6858000"/>
              <a:gd name="connsiteX620" fmla="*/ 6605473 w 7467663"/>
              <a:gd name="connsiteY620" fmla="*/ 1184686 h 6858000"/>
              <a:gd name="connsiteX621" fmla="*/ 6691602 w 7467663"/>
              <a:gd name="connsiteY621" fmla="*/ 1140573 h 6858000"/>
              <a:gd name="connsiteX622" fmla="*/ 4002475 w 7467663"/>
              <a:gd name="connsiteY622" fmla="*/ 1037802 h 6858000"/>
              <a:gd name="connsiteX623" fmla="*/ 4000324 w 7467663"/>
              <a:gd name="connsiteY623" fmla="*/ 1039362 h 6858000"/>
              <a:gd name="connsiteX624" fmla="*/ 4002862 w 7467663"/>
              <a:gd name="connsiteY624" fmla="*/ 1042866 h 6858000"/>
              <a:gd name="connsiteX625" fmla="*/ 4002475 w 7467663"/>
              <a:gd name="connsiteY625" fmla="*/ 1037802 h 6858000"/>
              <a:gd name="connsiteX626" fmla="*/ 506322 w 7467663"/>
              <a:gd name="connsiteY626" fmla="*/ 1020997 h 6858000"/>
              <a:gd name="connsiteX627" fmla="*/ 533068 w 7467663"/>
              <a:gd name="connsiteY627" fmla="*/ 1029409 h 6858000"/>
              <a:gd name="connsiteX628" fmla="*/ 1232525 w 7467663"/>
              <a:gd name="connsiteY628" fmla="*/ 1804675 h 6858000"/>
              <a:gd name="connsiteX629" fmla="*/ 1388858 w 7467663"/>
              <a:gd name="connsiteY629" fmla="*/ 2368011 h 6858000"/>
              <a:gd name="connsiteX630" fmla="*/ 1384098 w 7467663"/>
              <a:gd name="connsiteY630" fmla="*/ 2378125 h 6858000"/>
              <a:gd name="connsiteX631" fmla="*/ 1425393 w 7467663"/>
              <a:gd name="connsiteY631" fmla="*/ 2589124 h 6858000"/>
              <a:gd name="connsiteX632" fmla="*/ 1424001 w 7467663"/>
              <a:gd name="connsiteY632" fmla="*/ 2597541 h 6858000"/>
              <a:gd name="connsiteX633" fmla="*/ 2152729 w 7467663"/>
              <a:gd name="connsiteY633" fmla="*/ 2864487 h 6858000"/>
              <a:gd name="connsiteX634" fmla="*/ 2020609 w 7467663"/>
              <a:gd name="connsiteY634" fmla="*/ 2539671 h 6858000"/>
              <a:gd name="connsiteX635" fmla="*/ 2018920 w 7467663"/>
              <a:gd name="connsiteY635" fmla="*/ 2536309 h 6858000"/>
              <a:gd name="connsiteX636" fmla="*/ 1342441 w 7467663"/>
              <a:gd name="connsiteY636" fmla="*/ 1173017 h 6858000"/>
              <a:gd name="connsiteX637" fmla="*/ 1367925 w 7467663"/>
              <a:gd name="connsiteY637" fmla="*/ 1135648 h 6858000"/>
              <a:gd name="connsiteX638" fmla="*/ 1771401 w 7467663"/>
              <a:gd name="connsiteY638" fmla="*/ 1806673 h 6858000"/>
              <a:gd name="connsiteX639" fmla="*/ 1972385 w 7467663"/>
              <a:gd name="connsiteY639" fmla="*/ 2198735 h 6858000"/>
              <a:gd name="connsiteX640" fmla="*/ 2040892 w 7467663"/>
              <a:gd name="connsiteY640" fmla="*/ 2405205 h 6858000"/>
              <a:gd name="connsiteX641" fmla="*/ 2131689 w 7467663"/>
              <a:gd name="connsiteY641" fmla="*/ 1936926 h 6858000"/>
              <a:gd name="connsiteX642" fmla="*/ 2454820 w 7467663"/>
              <a:gd name="connsiteY642" fmla="*/ 1248808 h 6858000"/>
              <a:gd name="connsiteX643" fmla="*/ 2492512 w 7467663"/>
              <a:gd name="connsiteY643" fmla="*/ 1302920 h 6858000"/>
              <a:gd name="connsiteX644" fmla="*/ 2081216 w 7467663"/>
              <a:gd name="connsiteY644" fmla="*/ 2527513 h 6858000"/>
              <a:gd name="connsiteX645" fmla="*/ 2081211 w 7467663"/>
              <a:gd name="connsiteY645" fmla="*/ 2528916 h 6858000"/>
              <a:gd name="connsiteX646" fmla="*/ 2199067 w 7467663"/>
              <a:gd name="connsiteY646" fmla="*/ 2884061 h 6858000"/>
              <a:gd name="connsiteX647" fmla="*/ 3192586 w 7467663"/>
              <a:gd name="connsiteY647" fmla="*/ 3411496 h 6858000"/>
              <a:gd name="connsiteX648" fmla="*/ 3182620 w 7467663"/>
              <a:gd name="connsiteY648" fmla="*/ 3483279 h 6858000"/>
              <a:gd name="connsiteX649" fmla="*/ 2435119 w 7467663"/>
              <a:gd name="connsiteY649" fmla="*/ 3080173 h 6858000"/>
              <a:gd name="connsiteX650" fmla="*/ 2410152 w 7467663"/>
              <a:gd name="connsiteY650" fmla="*/ 3063751 h 6858000"/>
              <a:gd name="connsiteX651" fmla="*/ 2408099 w 7467663"/>
              <a:gd name="connsiteY651" fmla="*/ 3064403 h 6858000"/>
              <a:gd name="connsiteX652" fmla="*/ 2407218 w 7467663"/>
              <a:gd name="connsiteY652" fmla="*/ 3070324 h 6858000"/>
              <a:gd name="connsiteX653" fmla="*/ 2380138 w 7467663"/>
              <a:gd name="connsiteY653" fmla="*/ 3099341 h 6858000"/>
              <a:gd name="connsiteX654" fmla="*/ 1765923 w 7467663"/>
              <a:gd name="connsiteY654" fmla="*/ 3581043 h 6858000"/>
              <a:gd name="connsiteX655" fmla="*/ 1702258 w 7467663"/>
              <a:gd name="connsiteY655" fmla="*/ 3612286 h 6858000"/>
              <a:gd name="connsiteX656" fmla="*/ 1538370 w 7467663"/>
              <a:gd name="connsiteY656" fmla="*/ 3811804 h 6858000"/>
              <a:gd name="connsiteX657" fmla="*/ 542867 w 7467663"/>
              <a:gd name="connsiteY657" fmla="*/ 4944092 h 6858000"/>
              <a:gd name="connsiteX658" fmla="*/ 515800 w 7467663"/>
              <a:gd name="connsiteY658" fmla="*/ 4862180 h 6858000"/>
              <a:gd name="connsiteX659" fmla="*/ 909145 w 7467663"/>
              <a:gd name="connsiteY659" fmla="*/ 4199225 h 6858000"/>
              <a:gd name="connsiteX660" fmla="*/ 1214067 w 7467663"/>
              <a:gd name="connsiteY660" fmla="*/ 3908561 h 6858000"/>
              <a:gd name="connsiteX661" fmla="*/ 640967 w 7467663"/>
              <a:gd name="connsiteY661" fmla="*/ 4105601 h 6858000"/>
              <a:gd name="connsiteX662" fmla="*/ 112563 w 7467663"/>
              <a:gd name="connsiteY662" fmla="*/ 4396952 h 6858000"/>
              <a:gd name="connsiteX663" fmla="*/ 0 w 7467663"/>
              <a:gd name="connsiteY663" fmla="*/ 4466006 h 6858000"/>
              <a:gd name="connsiteX664" fmla="*/ 0 w 7467663"/>
              <a:gd name="connsiteY664" fmla="*/ 4233763 h 6858000"/>
              <a:gd name="connsiteX665" fmla="*/ 36881 w 7467663"/>
              <a:gd name="connsiteY665" fmla="*/ 4200118 h 6858000"/>
              <a:gd name="connsiteX666" fmla="*/ 910534 w 7467663"/>
              <a:gd name="connsiteY666" fmla="*/ 3629753 h 6858000"/>
              <a:gd name="connsiteX667" fmla="*/ 1578717 w 7467663"/>
              <a:gd name="connsiteY667" fmla="*/ 3575982 h 6858000"/>
              <a:gd name="connsiteX668" fmla="*/ 2338780 w 7467663"/>
              <a:gd name="connsiteY668" fmla="*/ 3033725 h 6858000"/>
              <a:gd name="connsiteX669" fmla="*/ 1807991 w 7467663"/>
              <a:gd name="connsiteY669" fmla="*/ 2807184 h 6858000"/>
              <a:gd name="connsiteX670" fmla="*/ 1416358 w 7467663"/>
              <a:gd name="connsiteY670" fmla="*/ 3112571 h 6858000"/>
              <a:gd name="connsiteX671" fmla="*/ 939066 w 7467663"/>
              <a:gd name="connsiteY671" fmla="*/ 3378798 h 6858000"/>
              <a:gd name="connsiteX672" fmla="*/ 115099 w 7467663"/>
              <a:gd name="connsiteY672" fmla="*/ 3607650 h 6858000"/>
              <a:gd name="connsiteX673" fmla="*/ 97284 w 7467663"/>
              <a:gd name="connsiteY673" fmla="*/ 3520393 h 6858000"/>
              <a:gd name="connsiteX674" fmla="*/ 922050 w 7467663"/>
              <a:gd name="connsiteY674" fmla="*/ 3074867 h 6858000"/>
              <a:gd name="connsiteX675" fmla="*/ 1405265 w 7467663"/>
              <a:gd name="connsiteY675" fmla="*/ 3016319 h 6858000"/>
              <a:gd name="connsiteX676" fmla="*/ 1407512 w 7467663"/>
              <a:gd name="connsiteY676" fmla="*/ 3018001 h 6858000"/>
              <a:gd name="connsiteX677" fmla="*/ 1726266 w 7467663"/>
              <a:gd name="connsiteY677" fmla="*/ 2777274 h 6858000"/>
              <a:gd name="connsiteX678" fmla="*/ 625390 w 7467663"/>
              <a:gd name="connsiteY678" fmla="*/ 2514541 h 6858000"/>
              <a:gd name="connsiteX679" fmla="*/ 619799 w 7467663"/>
              <a:gd name="connsiteY679" fmla="*/ 2527180 h 6858000"/>
              <a:gd name="connsiteX680" fmla="*/ 310030 w 7467663"/>
              <a:gd name="connsiteY680" fmla="*/ 2771818 h 6858000"/>
              <a:gd name="connsiteX681" fmla="*/ 173877 w 7467663"/>
              <a:gd name="connsiteY681" fmla="*/ 2937056 h 6858000"/>
              <a:gd name="connsiteX682" fmla="*/ 77889 w 7467663"/>
              <a:gd name="connsiteY682" fmla="*/ 3138440 h 6858000"/>
              <a:gd name="connsiteX683" fmla="*/ 0 w 7467663"/>
              <a:gd name="connsiteY683" fmla="*/ 3271395 h 6858000"/>
              <a:gd name="connsiteX684" fmla="*/ 0 w 7467663"/>
              <a:gd name="connsiteY684" fmla="*/ 3153002 h 6858000"/>
              <a:gd name="connsiteX685" fmla="*/ 2386 w 7467663"/>
              <a:gd name="connsiteY685" fmla="*/ 3149203 h 6858000"/>
              <a:gd name="connsiteX686" fmla="*/ 89753 w 7467663"/>
              <a:gd name="connsiteY686" fmla="*/ 2987702 h 6858000"/>
              <a:gd name="connsiteX687" fmla="*/ 76869 w 7467663"/>
              <a:gd name="connsiteY687" fmla="*/ 3005404 h 6858000"/>
              <a:gd name="connsiteX688" fmla="*/ 32049 w 7467663"/>
              <a:gd name="connsiteY688" fmla="*/ 3065814 h 6858000"/>
              <a:gd name="connsiteX689" fmla="*/ 0 w 7467663"/>
              <a:gd name="connsiteY689" fmla="*/ 3108744 h 6858000"/>
              <a:gd name="connsiteX690" fmla="*/ 0 w 7467663"/>
              <a:gd name="connsiteY690" fmla="*/ 3058059 h 6858000"/>
              <a:gd name="connsiteX691" fmla="*/ 7610 w 7467663"/>
              <a:gd name="connsiteY691" fmla="*/ 3047889 h 6858000"/>
              <a:gd name="connsiteX692" fmla="*/ 52419 w 7467663"/>
              <a:gd name="connsiteY692" fmla="*/ 2987479 h 6858000"/>
              <a:gd name="connsiteX693" fmla="*/ 59142 w 7467663"/>
              <a:gd name="connsiteY693" fmla="*/ 2978488 h 6858000"/>
              <a:gd name="connsiteX694" fmla="*/ 0 w 7467663"/>
              <a:gd name="connsiteY694" fmla="*/ 3015334 h 6858000"/>
              <a:gd name="connsiteX695" fmla="*/ 0 w 7467663"/>
              <a:gd name="connsiteY695" fmla="*/ 2914286 h 6858000"/>
              <a:gd name="connsiteX696" fmla="*/ 36383 w 7467663"/>
              <a:gd name="connsiteY696" fmla="*/ 2901128 h 6858000"/>
              <a:gd name="connsiteX697" fmla="*/ 156329 w 7467663"/>
              <a:gd name="connsiteY697" fmla="*/ 2840533 h 6858000"/>
              <a:gd name="connsiteX698" fmla="*/ 358355 w 7467663"/>
              <a:gd name="connsiteY698" fmla="*/ 2620471 h 6858000"/>
              <a:gd name="connsiteX699" fmla="*/ 510577 w 7467663"/>
              <a:gd name="connsiteY699" fmla="*/ 2501244 h 6858000"/>
              <a:gd name="connsiteX700" fmla="*/ 211967 w 7467663"/>
              <a:gd name="connsiteY700" fmla="*/ 2479171 h 6858000"/>
              <a:gd name="connsiteX701" fmla="*/ 0 w 7467663"/>
              <a:gd name="connsiteY701" fmla="*/ 2476398 h 6858000"/>
              <a:gd name="connsiteX702" fmla="*/ 0 w 7467663"/>
              <a:gd name="connsiteY702" fmla="*/ 2389189 h 6858000"/>
              <a:gd name="connsiteX703" fmla="*/ 103062 w 7467663"/>
              <a:gd name="connsiteY703" fmla="*/ 2389518 h 6858000"/>
              <a:gd name="connsiteX704" fmla="*/ 510734 w 7467663"/>
              <a:gd name="connsiteY704" fmla="*/ 2416201 h 6858000"/>
              <a:gd name="connsiteX705" fmla="*/ 279257 w 7467663"/>
              <a:gd name="connsiteY705" fmla="*/ 2092102 h 6858000"/>
              <a:gd name="connsiteX706" fmla="*/ 65265 w 7467663"/>
              <a:gd name="connsiteY706" fmla="*/ 2006049 h 6858000"/>
              <a:gd name="connsiteX707" fmla="*/ 0 w 7467663"/>
              <a:gd name="connsiteY707" fmla="*/ 1982532 h 6858000"/>
              <a:gd name="connsiteX708" fmla="*/ 0 w 7467663"/>
              <a:gd name="connsiteY708" fmla="*/ 1912789 h 6858000"/>
              <a:gd name="connsiteX709" fmla="*/ 97460 w 7467663"/>
              <a:gd name="connsiteY709" fmla="*/ 1953725 h 6858000"/>
              <a:gd name="connsiteX710" fmla="*/ 221272 w 7467663"/>
              <a:gd name="connsiteY710" fmla="*/ 1980766 h 6858000"/>
              <a:gd name="connsiteX711" fmla="*/ 116765 w 7467663"/>
              <a:gd name="connsiteY711" fmla="*/ 1911033 h 6858000"/>
              <a:gd name="connsiteX712" fmla="*/ 16405 w 7467663"/>
              <a:gd name="connsiteY712" fmla="*/ 1803412 h 6858000"/>
              <a:gd name="connsiteX713" fmla="*/ 0 w 7467663"/>
              <a:gd name="connsiteY713" fmla="*/ 1784777 h 6858000"/>
              <a:gd name="connsiteX714" fmla="*/ 0 w 7467663"/>
              <a:gd name="connsiteY714" fmla="*/ 1740082 h 6858000"/>
              <a:gd name="connsiteX715" fmla="*/ 39394 w 7467663"/>
              <a:gd name="connsiteY715" fmla="*/ 1784856 h 6858000"/>
              <a:gd name="connsiteX716" fmla="*/ 135813 w 7467663"/>
              <a:gd name="connsiteY716" fmla="*/ 1888838 h 6858000"/>
              <a:gd name="connsiteX717" fmla="*/ 242575 w 7467663"/>
              <a:gd name="connsiteY717" fmla="*/ 1958841 h 6858000"/>
              <a:gd name="connsiteX718" fmla="*/ 82197 w 7467663"/>
              <a:gd name="connsiteY718" fmla="*/ 1754826 h 6858000"/>
              <a:gd name="connsiteX719" fmla="*/ 0 w 7467663"/>
              <a:gd name="connsiteY719" fmla="*/ 1679650 h 6858000"/>
              <a:gd name="connsiteX720" fmla="*/ 0 w 7467663"/>
              <a:gd name="connsiteY720" fmla="*/ 1602463 h 6858000"/>
              <a:gd name="connsiteX721" fmla="*/ 84689 w 7467663"/>
              <a:gd name="connsiteY721" fmla="*/ 1677442 h 6858000"/>
              <a:gd name="connsiteX722" fmla="*/ 298437 w 7467663"/>
              <a:gd name="connsiteY722" fmla="*/ 1968019 h 6858000"/>
              <a:gd name="connsiteX723" fmla="*/ 227269 w 7467663"/>
              <a:gd name="connsiteY723" fmla="*/ 1114064 h 6858000"/>
              <a:gd name="connsiteX724" fmla="*/ 248003 w 7467663"/>
              <a:gd name="connsiteY724" fmla="*/ 1089613 h 6858000"/>
              <a:gd name="connsiteX725" fmla="*/ 427020 w 7467663"/>
              <a:gd name="connsiteY725" fmla="*/ 1619803 h 6858000"/>
              <a:gd name="connsiteX726" fmla="*/ 340345 w 7467663"/>
              <a:gd name="connsiteY726" fmla="*/ 2027739 h 6858000"/>
              <a:gd name="connsiteX727" fmla="*/ 360865 w 7467663"/>
              <a:gd name="connsiteY727" fmla="*/ 2044827 h 6858000"/>
              <a:gd name="connsiteX728" fmla="*/ 560414 w 7467663"/>
              <a:gd name="connsiteY728" fmla="*/ 2421457 h 6858000"/>
              <a:gd name="connsiteX729" fmla="*/ 1359703 w 7467663"/>
              <a:gd name="connsiteY729" fmla="*/ 2578554 h 6858000"/>
              <a:gd name="connsiteX730" fmla="*/ 1359422 w 7467663"/>
              <a:gd name="connsiteY730" fmla="*/ 2577994 h 6858000"/>
              <a:gd name="connsiteX731" fmla="*/ 828701 w 7467663"/>
              <a:gd name="connsiteY731" fmla="*/ 1839520 h 6858000"/>
              <a:gd name="connsiteX732" fmla="*/ 494427 w 7467663"/>
              <a:gd name="connsiteY732" fmla="*/ 1092333 h 6858000"/>
              <a:gd name="connsiteX733" fmla="*/ 506322 w 7467663"/>
              <a:gd name="connsiteY733" fmla="*/ 1020997 h 6858000"/>
              <a:gd name="connsiteX734" fmla="*/ 4570198 w 7467663"/>
              <a:gd name="connsiteY734" fmla="*/ 978081 h 6858000"/>
              <a:gd name="connsiteX735" fmla="*/ 4523691 w 7467663"/>
              <a:gd name="connsiteY735" fmla="*/ 1127776 h 6858000"/>
              <a:gd name="connsiteX736" fmla="*/ 4509875 w 7467663"/>
              <a:gd name="connsiteY736" fmla="*/ 1167552 h 6858000"/>
              <a:gd name="connsiteX737" fmla="*/ 4478168 w 7467663"/>
              <a:gd name="connsiteY737" fmla="*/ 1260735 h 6858000"/>
              <a:gd name="connsiteX738" fmla="*/ 4409309 w 7467663"/>
              <a:gd name="connsiteY738" fmla="*/ 1666996 h 6858000"/>
              <a:gd name="connsiteX739" fmla="*/ 4370031 w 7467663"/>
              <a:gd name="connsiteY739" fmla="*/ 1955666 h 6858000"/>
              <a:gd name="connsiteX740" fmla="*/ 4570198 w 7467663"/>
              <a:gd name="connsiteY740" fmla="*/ 978081 h 6858000"/>
              <a:gd name="connsiteX741" fmla="*/ 4557898 w 7467663"/>
              <a:gd name="connsiteY741" fmla="*/ 900011 h 6858000"/>
              <a:gd name="connsiteX742" fmla="*/ 4344840 w 7467663"/>
              <a:gd name="connsiteY742" fmla="*/ 1922038 h 6858000"/>
              <a:gd name="connsiteX743" fmla="*/ 4378710 w 7467663"/>
              <a:gd name="connsiteY743" fmla="*/ 1665516 h 6858000"/>
              <a:gd name="connsiteX744" fmla="*/ 4448798 w 7467663"/>
              <a:gd name="connsiteY744" fmla="*/ 1253024 h 6858000"/>
              <a:gd name="connsiteX745" fmla="*/ 4480315 w 7467663"/>
              <a:gd name="connsiteY745" fmla="*/ 1158454 h 6858000"/>
              <a:gd name="connsiteX746" fmla="*/ 4494133 w 7467663"/>
              <a:gd name="connsiteY746" fmla="*/ 1118676 h 6858000"/>
              <a:gd name="connsiteX747" fmla="*/ 4557898 w 7467663"/>
              <a:gd name="connsiteY747" fmla="*/ 900011 h 6858000"/>
              <a:gd name="connsiteX748" fmla="*/ 5870151 w 7467663"/>
              <a:gd name="connsiteY748" fmla="*/ 898890 h 6858000"/>
              <a:gd name="connsiteX749" fmla="*/ 5861335 w 7467663"/>
              <a:gd name="connsiteY749" fmla="*/ 899177 h 6858000"/>
              <a:gd name="connsiteX750" fmla="*/ 5843702 w 7467663"/>
              <a:gd name="connsiteY750" fmla="*/ 899748 h 6858000"/>
              <a:gd name="connsiteX751" fmla="*/ 5651107 w 7467663"/>
              <a:gd name="connsiteY751" fmla="*/ 920306 h 6858000"/>
              <a:gd name="connsiteX752" fmla="*/ 5459407 w 7467663"/>
              <a:gd name="connsiteY752" fmla="*/ 940975 h 6858000"/>
              <a:gd name="connsiteX753" fmla="*/ 5374846 w 7467663"/>
              <a:gd name="connsiteY753" fmla="*/ 941988 h 6858000"/>
              <a:gd name="connsiteX754" fmla="*/ 5256105 w 7467663"/>
              <a:gd name="connsiteY754" fmla="*/ 945632 h 6858000"/>
              <a:gd name="connsiteX755" fmla="*/ 5107071 w 7467663"/>
              <a:gd name="connsiteY755" fmla="*/ 969720 h 6858000"/>
              <a:gd name="connsiteX756" fmla="*/ 4998681 w 7467663"/>
              <a:gd name="connsiteY756" fmla="*/ 988771 h 6858000"/>
              <a:gd name="connsiteX757" fmla="*/ 5870151 w 7467663"/>
              <a:gd name="connsiteY757" fmla="*/ 898890 h 6858000"/>
              <a:gd name="connsiteX758" fmla="*/ 5504425 w 7467663"/>
              <a:gd name="connsiteY758" fmla="*/ 848067 h 6858000"/>
              <a:gd name="connsiteX759" fmla="*/ 4968849 w 7467663"/>
              <a:gd name="connsiteY759" fmla="*/ 962318 h 6858000"/>
              <a:gd name="connsiteX760" fmla="*/ 5104039 w 7467663"/>
              <a:gd name="connsiteY760" fmla="*/ 940634 h 6858000"/>
              <a:gd name="connsiteX761" fmla="*/ 5256311 w 7467663"/>
              <a:gd name="connsiteY761" fmla="*/ 916490 h 6858000"/>
              <a:gd name="connsiteX762" fmla="*/ 5377381 w 7467663"/>
              <a:gd name="connsiteY762" fmla="*/ 912671 h 6858000"/>
              <a:gd name="connsiteX763" fmla="*/ 5460148 w 7467663"/>
              <a:gd name="connsiteY763" fmla="*/ 911442 h 6858000"/>
              <a:gd name="connsiteX764" fmla="*/ 5648971 w 7467663"/>
              <a:gd name="connsiteY764" fmla="*/ 891331 h 6858000"/>
              <a:gd name="connsiteX765" fmla="*/ 5844807 w 7467663"/>
              <a:gd name="connsiteY765" fmla="*/ 870718 h 6858000"/>
              <a:gd name="connsiteX766" fmla="*/ 5862975 w 7467663"/>
              <a:gd name="connsiteY766" fmla="*/ 869756 h 6858000"/>
              <a:gd name="connsiteX767" fmla="*/ 5920887 w 7467663"/>
              <a:gd name="connsiteY767" fmla="*/ 865929 h 6858000"/>
              <a:gd name="connsiteX768" fmla="*/ 5504425 w 7467663"/>
              <a:gd name="connsiteY768" fmla="*/ 848067 h 6858000"/>
              <a:gd name="connsiteX769" fmla="*/ 3607114 w 7467663"/>
              <a:gd name="connsiteY769" fmla="*/ 467441 h 6858000"/>
              <a:gd name="connsiteX770" fmla="*/ 3296242 w 7467663"/>
              <a:gd name="connsiteY770" fmla="*/ 807991 h 6858000"/>
              <a:gd name="connsiteX771" fmla="*/ 3174674 w 7467663"/>
              <a:gd name="connsiteY771" fmla="*/ 919759 h 6858000"/>
              <a:gd name="connsiteX772" fmla="*/ 3042978 w 7467663"/>
              <a:gd name="connsiteY772" fmla="*/ 1054894 h 6858000"/>
              <a:gd name="connsiteX773" fmla="*/ 2968914 w 7467663"/>
              <a:gd name="connsiteY773" fmla="*/ 1133756 h 6858000"/>
              <a:gd name="connsiteX774" fmla="*/ 3103823 w 7467663"/>
              <a:gd name="connsiteY774" fmla="*/ 1026814 h 6858000"/>
              <a:gd name="connsiteX775" fmla="*/ 3607114 w 7467663"/>
              <a:gd name="connsiteY775" fmla="*/ 467441 h 6858000"/>
              <a:gd name="connsiteX776" fmla="*/ 3744487 w 7467663"/>
              <a:gd name="connsiteY776" fmla="*/ 383136 h 6858000"/>
              <a:gd name="connsiteX777" fmla="*/ 3970213 w 7467663"/>
              <a:gd name="connsiteY777" fmla="*/ 995559 h 6858000"/>
              <a:gd name="connsiteX778" fmla="*/ 3744487 w 7467663"/>
              <a:gd name="connsiteY778" fmla="*/ 383136 h 6858000"/>
              <a:gd name="connsiteX779" fmla="*/ 3624562 w 7467663"/>
              <a:gd name="connsiteY779" fmla="*/ 367041 h 6858000"/>
              <a:gd name="connsiteX780" fmla="*/ 3489712 w 7467663"/>
              <a:gd name="connsiteY780" fmla="*/ 485386 h 6858000"/>
              <a:gd name="connsiteX781" fmla="*/ 3182994 w 7467663"/>
              <a:gd name="connsiteY781" fmla="*/ 828265 h 6858000"/>
              <a:gd name="connsiteX782" fmla="*/ 2892114 w 7467663"/>
              <a:gd name="connsiteY782" fmla="*/ 1172635 h 6858000"/>
              <a:gd name="connsiteX783" fmla="*/ 3021459 w 7467663"/>
              <a:gd name="connsiteY783" fmla="*/ 1035385 h 6858000"/>
              <a:gd name="connsiteX784" fmla="*/ 3153873 w 7467663"/>
              <a:gd name="connsiteY784" fmla="*/ 898971 h 6858000"/>
              <a:gd name="connsiteX785" fmla="*/ 3276511 w 7467663"/>
              <a:gd name="connsiteY785" fmla="*/ 786423 h 6858000"/>
              <a:gd name="connsiteX786" fmla="*/ 3584154 w 7467663"/>
              <a:gd name="connsiteY786" fmla="*/ 448218 h 6858000"/>
              <a:gd name="connsiteX787" fmla="*/ 3624562 w 7467663"/>
              <a:gd name="connsiteY787" fmla="*/ 367041 h 6858000"/>
              <a:gd name="connsiteX788" fmla="*/ 3766672 w 7467663"/>
              <a:gd name="connsiteY788" fmla="*/ 359429 h 6858000"/>
              <a:gd name="connsiteX789" fmla="*/ 3996338 w 7467663"/>
              <a:gd name="connsiteY789" fmla="*/ 968237 h 6858000"/>
              <a:gd name="connsiteX790" fmla="*/ 3766672 w 7467663"/>
              <a:gd name="connsiteY790" fmla="*/ 359429 h 6858000"/>
              <a:gd name="connsiteX791" fmla="*/ 5805386 w 7467663"/>
              <a:gd name="connsiteY791" fmla="*/ 239240 h 6858000"/>
              <a:gd name="connsiteX792" fmla="*/ 5736947 w 7467663"/>
              <a:gd name="connsiteY792" fmla="*/ 261367 h 6858000"/>
              <a:gd name="connsiteX793" fmla="*/ 5427012 w 7467663"/>
              <a:gd name="connsiteY793" fmla="*/ 311272 h 6858000"/>
              <a:gd name="connsiteX794" fmla="*/ 5147818 w 7467663"/>
              <a:gd name="connsiteY794" fmla="*/ 322112 h 6858000"/>
              <a:gd name="connsiteX795" fmla="*/ 5060854 w 7467663"/>
              <a:gd name="connsiteY795" fmla="*/ 311882 h 6858000"/>
              <a:gd name="connsiteX796" fmla="*/ 4945989 w 7467663"/>
              <a:gd name="connsiteY796" fmla="*/ 300516 h 6858000"/>
              <a:gd name="connsiteX797" fmla="*/ 5410479 w 7467663"/>
              <a:gd name="connsiteY797" fmla="*/ 348434 h 6858000"/>
              <a:gd name="connsiteX798" fmla="*/ 5805386 w 7467663"/>
              <a:gd name="connsiteY798" fmla="*/ 239240 h 6858000"/>
              <a:gd name="connsiteX799" fmla="*/ 5905192 w 7467663"/>
              <a:gd name="connsiteY799" fmla="*/ 163079 h 6858000"/>
              <a:gd name="connsiteX800" fmla="*/ 5865655 w 7467663"/>
              <a:gd name="connsiteY800" fmla="*/ 171901 h 6858000"/>
              <a:gd name="connsiteX801" fmla="*/ 5259740 w 7467663"/>
              <a:gd name="connsiteY801" fmla="*/ 257013 h 6858000"/>
              <a:gd name="connsiteX802" fmla="*/ 5208466 w 7467663"/>
              <a:gd name="connsiteY802" fmla="*/ 257550 h 6858000"/>
              <a:gd name="connsiteX803" fmla="*/ 4980204 w 7467663"/>
              <a:gd name="connsiteY803" fmla="*/ 271903 h 6858000"/>
              <a:gd name="connsiteX804" fmla="*/ 5068068 w 7467663"/>
              <a:gd name="connsiteY804" fmla="*/ 282244 h 6858000"/>
              <a:gd name="connsiteX805" fmla="*/ 5153231 w 7467663"/>
              <a:gd name="connsiteY805" fmla="*/ 292240 h 6858000"/>
              <a:gd name="connsiteX806" fmla="*/ 5426491 w 7467663"/>
              <a:gd name="connsiteY806" fmla="*/ 281128 h 6858000"/>
              <a:gd name="connsiteX807" fmla="*/ 5731212 w 7467663"/>
              <a:gd name="connsiteY807" fmla="*/ 231951 h 6858000"/>
              <a:gd name="connsiteX808" fmla="*/ 5905192 w 7467663"/>
              <a:gd name="connsiteY808" fmla="*/ 163079 h 6858000"/>
              <a:gd name="connsiteX809" fmla="*/ 5944437 w 7467663"/>
              <a:gd name="connsiteY809" fmla="*/ 113829 h 6858000"/>
              <a:gd name="connsiteX810" fmla="*/ 5825032 w 7467663"/>
              <a:gd name="connsiteY810" fmla="*/ 146405 h 6858000"/>
              <a:gd name="connsiteX811" fmla="*/ 4955599 w 7467663"/>
              <a:gd name="connsiteY811" fmla="*/ 247008 h 6858000"/>
              <a:gd name="connsiteX812" fmla="*/ 5210104 w 7467663"/>
              <a:gd name="connsiteY812" fmla="*/ 228123 h 6858000"/>
              <a:gd name="connsiteX813" fmla="*/ 5261015 w 7467663"/>
              <a:gd name="connsiteY813" fmla="*/ 227087 h 6858000"/>
              <a:gd name="connsiteX814" fmla="*/ 5861181 w 7467663"/>
              <a:gd name="connsiteY814" fmla="*/ 143093 h 6858000"/>
              <a:gd name="connsiteX815" fmla="*/ 5961252 w 7467663"/>
              <a:gd name="connsiteY815" fmla="*/ 114820 h 6858000"/>
              <a:gd name="connsiteX816" fmla="*/ 5944437 w 7467663"/>
              <a:gd name="connsiteY816" fmla="*/ 113829 h 6858000"/>
              <a:gd name="connsiteX817" fmla="*/ 3882765 w 7467663"/>
              <a:gd name="connsiteY817" fmla="*/ 0 h 6858000"/>
              <a:gd name="connsiteX818" fmla="*/ 3995099 w 7467663"/>
              <a:gd name="connsiteY818" fmla="*/ 0 h 6858000"/>
              <a:gd name="connsiteX819" fmla="*/ 4163818 w 7467663"/>
              <a:gd name="connsiteY819" fmla="*/ 234104 h 6858000"/>
              <a:gd name="connsiteX820" fmla="*/ 4172099 w 7467663"/>
              <a:gd name="connsiteY820" fmla="*/ 234207 h 6858000"/>
              <a:gd name="connsiteX821" fmla="*/ 4784282 w 7467663"/>
              <a:gd name="connsiteY821" fmla="*/ 276561 h 6858000"/>
              <a:gd name="connsiteX822" fmla="*/ 4801687 w 7467663"/>
              <a:gd name="connsiteY822" fmla="*/ 267764 h 6858000"/>
              <a:gd name="connsiteX823" fmla="*/ 6082788 w 7467663"/>
              <a:gd name="connsiteY823" fmla="*/ 64119 h 6858000"/>
              <a:gd name="connsiteX824" fmla="*/ 6099442 w 7467663"/>
              <a:gd name="connsiteY824" fmla="*/ 82568 h 6858000"/>
              <a:gd name="connsiteX825" fmla="*/ 4804137 w 7467663"/>
              <a:gd name="connsiteY825" fmla="*/ 320931 h 6858000"/>
              <a:gd name="connsiteX826" fmla="*/ 4227047 w 7467663"/>
              <a:gd name="connsiteY826" fmla="*/ 313415 h 6858000"/>
              <a:gd name="connsiteX827" fmla="*/ 4346041 w 7467663"/>
              <a:gd name="connsiteY827" fmla="*/ 456086 h 6858000"/>
              <a:gd name="connsiteX828" fmla="*/ 4870967 w 7467663"/>
              <a:gd name="connsiteY828" fmla="*/ 963061 h 6858000"/>
              <a:gd name="connsiteX829" fmla="*/ 4889647 w 7467663"/>
              <a:gd name="connsiteY829" fmla="*/ 957147 h 6858000"/>
              <a:gd name="connsiteX830" fmla="*/ 5422504 w 7467663"/>
              <a:gd name="connsiteY830" fmla="*/ 805191 h 6858000"/>
              <a:gd name="connsiteX831" fmla="*/ 6087656 w 7467663"/>
              <a:gd name="connsiteY831" fmla="*/ 826703 h 6858000"/>
              <a:gd name="connsiteX832" fmla="*/ 6058717 w 7467663"/>
              <a:gd name="connsiteY832" fmla="*/ 865992 h 6858000"/>
              <a:gd name="connsiteX833" fmla="*/ 4974153 w 7467663"/>
              <a:gd name="connsiteY833" fmla="*/ 1045456 h 6858000"/>
              <a:gd name="connsiteX834" fmla="*/ 5627835 w 7467663"/>
              <a:gd name="connsiteY834" fmla="*/ 1472077 h 6858000"/>
              <a:gd name="connsiteX835" fmla="*/ 5629817 w 7467663"/>
              <a:gd name="connsiteY835" fmla="*/ 1471412 h 6858000"/>
              <a:gd name="connsiteX836" fmla="*/ 5634124 w 7467663"/>
              <a:gd name="connsiteY836" fmla="*/ 1470572 h 6858000"/>
              <a:gd name="connsiteX837" fmla="*/ 5755832 w 7467663"/>
              <a:gd name="connsiteY837" fmla="*/ 1383886 h 6858000"/>
              <a:gd name="connsiteX838" fmla="*/ 6014186 w 7467663"/>
              <a:gd name="connsiteY838" fmla="*/ 1279799 h 6858000"/>
              <a:gd name="connsiteX839" fmla="*/ 6901619 w 7467663"/>
              <a:gd name="connsiteY839" fmla="*/ 1047874 h 6858000"/>
              <a:gd name="connsiteX840" fmla="*/ 6931566 w 7467663"/>
              <a:gd name="connsiteY840" fmla="*/ 1062034 h 6858000"/>
              <a:gd name="connsiteX841" fmla="*/ 5790982 w 7467663"/>
              <a:gd name="connsiteY841" fmla="*/ 1561380 h 6858000"/>
              <a:gd name="connsiteX842" fmla="*/ 6188971 w 7467663"/>
              <a:gd name="connsiteY842" fmla="*/ 1755168 h 6858000"/>
              <a:gd name="connsiteX843" fmla="*/ 6202446 w 7467663"/>
              <a:gd name="connsiteY843" fmla="*/ 1752268 h 6858000"/>
              <a:gd name="connsiteX844" fmla="*/ 7179560 w 7467663"/>
              <a:gd name="connsiteY844" fmla="*/ 1467551 h 6858000"/>
              <a:gd name="connsiteX845" fmla="*/ 7158730 w 7467663"/>
              <a:gd name="connsiteY845" fmla="*/ 1507835 h 6858000"/>
              <a:gd name="connsiteX846" fmla="*/ 6326959 w 7467663"/>
              <a:gd name="connsiteY846" fmla="*/ 1817686 h 6858000"/>
              <a:gd name="connsiteX847" fmla="*/ 6537433 w 7467663"/>
              <a:gd name="connsiteY847" fmla="*/ 1907790 h 6858000"/>
              <a:gd name="connsiteX848" fmla="*/ 6550221 w 7467663"/>
              <a:gd name="connsiteY848" fmla="*/ 1910729 h 6858000"/>
              <a:gd name="connsiteX849" fmla="*/ 6964438 w 7467663"/>
              <a:gd name="connsiteY849" fmla="*/ 2209505 h 6858000"/>
              <a:gd name="connsiteX850" fmla="*/ 7367862 w 7467663"/>
              <a:gd name="connsiteY850" fmla="*/ 2806833 h 6858000"/>
              <a:gd name="connsiteX851" fmla="*/ 7364329 w 7467663"/>
              <a:gd name="connsiteY851" fmla="*/ 2826907 h 6858000"/>
              <a:gd name="connsiteX852" fmla="*/ 7290545 w 7467663"/>
              <a:gd name="connsiteY852" fmla="*/ 2850663 h 6858000"/>
              <a:gd name="connsiteX853" fmla="*/ 6472036 w 7467663"/>
              <a:gd name="connsiteY853" fmla="*/ 1959003 h 6858000"/>
              <a:gd name="connsiteX854" fmla="*/ 5792897 w 7467663"/>
              <a:gd name="connsiteY854" fmla="*/ 1647747 h 6858000"/>
              <a:gd name="connsiteX855" fmla="*/ 5842751 w 7467663"/>
              <a:gd name="connsiteY855" fmla="*/ 1816112 h 6858000"/>
              <a:gd name="connsiteX856" fmla="*/ 5847424 w 7467663"/>
              <a:gd name="connsiteY856" fmla="*/ 1815776 h 6858000"/>
              <a:gd name="connsiteX857" fmla="*/ 6399821 w 7467663"/>
              <a:gd name="connsiteY857" fmla="*/ 2344799 h 6858000"/>
              <a:gd name="connsiteX858" fmla="*/ 6323232 w 7467663"/>
              <a:gd name="connsiteY858" fmla="*/ 2389634 h 6858000"/>
              <a:gd name="connsiteX859" fmla="*/ 5942958 w 7467663"/>
              <a:gd name="connsiteY859" fmla="*/ 2077708 h 6858000"/>
              <a:gd name="connsiteX860" fmla="*/ 5921559 w 7467663"/>
              <a:gd name="connsiteY860" fmla="*/ 2378596 h 6858000"/>
              <a:gd name="connsiteX861" fmla="*/ 5817651 w 7467663"/>
              <a:gd name="connsiteY861" fmla="*/ 3023919 h 6858000"/>
              <a:gd name="connsiteX862" fmla="*/ 5729634 w 7467663"/>
              <a:gd name="connsiteY862" fmla="*/ 3051849 h 6858000"/>
              <a:gd name="connsiteX863" fmla="*/ 5611018 w 7467663"/>
              <a:gd name="connsiteY863" fmla="*/ 2316769 h 6858000"/>
              <a:gd name="connsiteX864" fmla="*/ 5687608 w 7467663"/>
              <a:gd name="connsiteY864" fmla="*/ 2039972 h 6858000"/>
              <a:gd name="connsiteX865" fmla="*/ 5657554 w 7467663"/>
              <a:gd name="connsiteY865" fmla="*/ 1576445 h 6858000"/>
              <a:gd name="connsiteX866" fmla="*/ 5150475 w 7467663"/>
              <a:gd name="connsiteY866" fmla="*/ 1274012 h 6858000"/>
              <a:gd name="connsiteX867" fmla="*/ 5349142 w 7467663"/>
              <a:gd name="connsiteY867" fmla="*/ 2204405 h 6858000"/>
              <a:gd name="connsiteX868" fmla="*/ 5262214 w 7467663"/>
              <a:gd name="connsiteY868" fmla="*/ 2233836 h 6858000"/>
              <a:gd name="connsiteX869" fmla="*/ 4981539 w 7467663"/>
              <a:gd name="connsiteY869" fmla="*/ 1542201 h 6858000"/>
              <a:gd name="connsiteX870" fmla="*/ 4958461 w 7467663"/>
              <a:gd name="connsiteY870" fmla="*/ 1136957 h 6858000"/>
              <a:gd name="connsiteX871" fmla="*/ 4655015 w 7467663"/>
              <a:gd name="connsiteY871" fmla="*/ 891426 h 6858000"/>
              <a:gd name="connsiteX872" fmla="*/ 4348002 w 7467663"/>
              <a:gd name="connsiteY872" fmla="*/ 2205895 h 6858000"/>
              <a:gd name="connsiteX873" fmla="*/ 4262250 w 7467663"/>
              <a:gd name="connsiteY873" fmla="*/ 2219972 h 6858000"/>
              <a:gd name="connsiteX874" fmla="*/ 4550611 w 7467663"/>
              <a:gd name="connsiteY874" fmla="*/ 817540 h 6858000"/>
              <a:gd name="connsiteX875" fmla="*/ 4564418 w 7467663"/>
              <a:gd name="connsiteY875" fmla="*/ 808293 h 6858000"/>
              <a:gd name="connsiteX876" fmla="*/ 4266388 w 7467663"/>
              <a:gd name="connsiteY876" fmla="*/ 500083 h 6858000"/>
              <a:gd name="connsiteX877" fmla="*/ 4032842 w 7467663"/>
              <a:gd name="connsiteY877" fmla="*/ 211809 h 6858000"/>
              <a:gd name="connsiteX878" fmla="*/ 3882765 w 7467663"/>
              <a:gd name="connsiteY878" fmla="*/ 0 h 6858000"/>
              <a:gd name="connsiteX879" fmla="*/ 3721337 w 7467663"/>
              <a:gd name="connsiteY879" fmla="*/ 0 h 6858000"/>
              <a:gd name="connsiteX880" fmla="*/ 3797544 w 7467663"/>
              <a:gd name="connsiteY880" fmla="*/ 0 h 6858000"/>
              <a:gd name="connsiteX881" fmla="*/ 3775734 w 7467663"/>
              <a:gd name="connsiteY881" fmla="*/ 95131 h 6858000"/>
              <a:gd name="connsiteX882" fmla="*/ 3724807 w 7467663"/>
              <a:gd name="connsiteY882" fmla="*/ 272257 h 6858000"/>
              <a:gd name="connsiteX883" fmla="*/ 3726844 w 7467663"/>
              <a:gd name="connsiteY883" fmla="*/ 282988 h 6858000"/>
              <a:gd name="connsiteX884" fmla="*/ 3742664 w 7467663"/>
              <a:gd name="connsiteY884" fmla="*/ 279918 h 6858000"/>
              <a:gd name="connsiteX885" fmla="*/ 4103910 w 7467663"/>
              <a:gd name="connsiteY885" fmla="*/ 1161917 h 6858000"/>
              <a:gd name="connsiteX886" fmla="*/ 4020269 w 7467663"/>
              <a:gd name="connsiteY886" fmla="*/ 1200406 h 6858000"/>
              <a:gd name="connsiteX887" fmla="*/ 3674882 w 7467663"/>
              <a:gd name="connsiteY887" fmla="*/ 488524 h 6858000"/>
              <a:gd name="connsiteX888" fmla="*/ 3132682 w 7467663"/>
              <a:gd name="connsiteY888" fmla="*/ 1072284 h 6858000"/>
              <a:gd name="connsiteX889" fmla="*/ 2716346 w 7467663"/>
              <a:gd name="connsiteY889" fmla="*/ 1276376 h 6858000"/>
              <a:gd name="connsiteX890" fmla="*/ 2716772 w 7467663"/>
              <a:gd name="connsiteY890" fmla="*/ 1255462 h 6858000"/>
              <a:gd name="connsiteX891" fmla="*/ 3471096 w 7467663"/>
              <a:gd name="connsiteY891" fmla="*/ 437072 h 6858000"/>
              <a:gd name="connsiteX892" fmla="*/ 3639057 w 7467663"/>
              <a:gd name="connsiteY892" fmla="*/ 286334 h 6858000"/>
              <a:gd name="connsiteX893" fmla="*/ 3640309 w 7467663"/>
              <a:gd name="connsiteY893" fmla="*/ 284664 h 6858000"/>
              <a:gd name="connsiteX894" fmla="*/ 3646022 w 7467663"/>
              <a:gd name="connsiteY894" fmla="*/ 276711 h 6858000"/>
              <a:gd name="connsiteX895" fmla="*/ 3707943 w 7467663"/>
              <a:gd name="connsiteY895" fmla="*/ 65958 h 6858000"/>
              <a:gd name="connsiteX896" fmla="*/ 3721337 w 7467663"/>
              <a:gd name="connsiteY896" fmla="*/ 0 h 6858000"/>
              <a:gd name="connsiteX897" fmla="*/ 2867960 w 7467663"/>
              <a:gd name="connsiteY897" fmla="*/ 0 h 6858000"/>
              <a:gd name="connsiteX898" fmla="*/ 2926351 w 7467663"/>
              <a:gd name="connsiteY898" fmla="*/ 0 h 6858000"/>
              <a:gd name="connsiteX899" fmla="*/ 2902823 w 7467663"/>
              <a:gd name="connsiteY899" fmla="*/ 262929 h 6858000"/>
              <a:gd name="connsiteX900" fmla="*/ 2940663 w 7467663"/>
              <a:gd name="connsiteY900" fmla="*/ 140884 h 6858000"/>
              <a:gd name="connsiteX901" fmla="*/ 2947039 w 7467663"/>
              <a:gd name="connsiteY901" fmla="*/ 122524 h 6858000"/>
              <a:gd name="connsiteX902" fmla="*/ 2984316 w 7467663"/>
              <a:gd name="connsiteY902" fmla="*/ 0 h 6858000"/>
              <a:gd name="connsiteX903" fmla="*/ 3016114 w 7467663"/>
              <a:gd name="connsiteY903" fmla="*/ 0 h 6858000"/>
              <a:gd name="connsiteX904" fmla="*/ 2979949 w 7467663"/>
              <a:gd name="connsiteY904" fmla="*/ 119274 h 6858000"/>
              <a:gd name="connsiteX905" fmla="*/ 3023879 w 7467663"/>
              <a:gd name="connsiteY905" fmla="*/ 0 h 6858000"/>
              <a:gd name="connsiteX906" fmla="*/ 3105400 w 7467663"/>
              <a:gd name="connsiteY906" fmla="*/ 0 h 6858000"/>
              <a:gd name="connsiteX907" fmla="*/ 3094669 w 7467663"/>
              <a:gd name="connsiteY907" fmla="*/ 30308 h 6858000"/>
              <a:gd name="connsiteX908" fmla="*/ 2901945 w 7467663"/>
              <a:gd name="connsiteY908" fmla="*/ 466538 h 6858000"/>
              <a:gd name="connsiteX909" fmla="*/ 2815209 w 7467663"/>
              <a:gd name="connsiteY909" fmla="*/ 497361 h 6858000"/>
              <a:gd name="connsiteX910" fmla="*/ 2844845 w 7467663"/>
              <a:gd name="connsiteY910" fmla="*/ 127638 h 6858000"/>
              <a:gd name="connsiteX911" fmla="*/ 2867960 w 7467663"/>
              <a:gd name="connsiteY911" fmla="*/ 0 h 6858000"/>
              <a:gd name="connsiteX912" fmla="*/ 1057230 w 7467663"/>
              <a:gd name="connsiteY912" fmla="*/ 0 h 6858000"/>
              <a:gd name="connsiteX913" fmla="*/ 1111003 w 7467663"/>
              <a:gd name="connsiteY913" fmla="*/ 0 h 6858000"/>
              <a:gd name="connsiteX914" fmla="*/ 1125553 w 7467663"/>
              <a:gd name="connsiteY914" fmla="*/ 52588 h 6858000"/>
              <a:gd name="connsiteX915" fmla="*/ 1304276 w 7467663"/>
              <a:gd name="connsiteY915" fmla="*/ 476275 h 6858000"/>
              <a:gd name="connsiteX916" fmla="*/ 1492066 w 7467663"/>
              <a:gd name="connsiteY916" fmla="*/ 886333 h 6858000"/>
              <a:gd name="connsiteX917" fmla="*/ 1423698 w 7467663"/>
              <a:gd name="connsiteY917" fmla="*/ 710817 h 6858000"/>
              <a:gd name="connsiteX918" fmla="*/ 1357609 w 7467663"/>
              <a:gd name="connsiteY918" fmla="*/ 532892 h 6858000"/>
              <a:gd name="connsiteX919" fmla="*/ 1309550 w 7467663"/>
              <a:gd name="connsiteY919" fmla="*/ 374031 h 6858000"/>
              <a:gd name="connsiteX920" fmla="*/ 1193673 w 7467663"/>
              <a:gd name="connsiteY920" fmla="*/ 49533 h 6858000"/>
              <a:gd name="connsiteX921" fmla="*/ 1164391 w 7467663"/>
              <a:gd name="connsiteY921" fmla="*/ 0 h 6858000"/>
              <a:gd name="connsiteX922" fmla="*/ 1200666 w 7467663"/>
              <a:gd name="connsiteY922" fmla="*/ 0 h 6858000"/>
              <a:gd name="connsiteX923" fmla="*/ 1223408 w 7467663"/>
              <a:gd name="connsiteY923" fmla="*/ 38996 h 6858000"/>
              <a:gd name="connsiteX924" fmla="*/ 1339635 w 7467663"/>
              <a:gd name="connsiteY924" fmla="*/ 365517 h 6858000"/>
              <a:gd name="connsiteX925" fmla="*/ 1387469 w 7467663"/>
              <a:gd name="connsiteY925" fmla="*/ 523079 h 6858000"/>
              <a:gd name="connsiteX926" fmla="*/ 1452685 w 7467663"/>
              <a:gd name="connsiteY926" fmla="*/ 699806 h 6858000"/>
              <a:gd name="connsiteX927" fmla="*/ 1492092 w 7467663"/>
              <a:gd name="connsiteY927" fmla="*/ 800424 h 6858000"/>
              <a:gd name="connsiteX928" fmla="*/ 1455302 w 7467663"/>
              <a:gd name="connsiteY928" fmla="*/ 632913 h 6858000"/>
              <a:gd name="connsiteX929" fmla="*/ 1222336 w 7467663"/>
              <a:gd name="connsiteY929" fmla="*/ 9480 h 6858000"/>
              <a:gd name="connsiteX930" fmla="*/ 1214634 w 7467663"/>
              <a:gd name="connsiteY930" fmla="*/ 0 h 6858000"/>
              <a:gd name="connsiteX931" fmla="*/ 1289827 w 7467663"/>
              <a:gd name="connsiteY931" fmla="*/ 0 h 6858000"/>
              <a:gd name="connsiteX932" fmla="*/ 1321076 w 7467663"/>
              <a:gd name="connsiteY932" fmla="*/ 59722 h 6858000"/>
              <a:gd name="connsiteX933" fmla="*/ 1512579 w 7467663"/>
              <a:gd name="connsiteY933" fmla="*/ 626441 h 6858000"/>
              <a:gd name="connsiteX934" fmla="*/ 1506076 w 7467663"/>
              <a:gd name="connsiteY934" fmla="*/ 1089289 h 6858000"/>
              <a:gd name="connsiteX935" fmla="*/ 1486346 w 7467663"/>
              <a:gd name="connsiteY935" fmla="*/ 1079919 h 6858000"/>
              <a:gd name="connsiteX936" fmla="*/ 1070511 w 7467663"/>
              <a:gd name="connsiteY936" fmla="*/ 48609 h 6858000"/>
              <a:gd name="connsiteX937" fmla="*/ 1057230 w 7467663"/>
              <a:gd name="connsiteY937" fmla="*/ 0 h 6858000"/>
              <a:gd name="connsiteX938" fmla="*/ 43151 w 7467663"/>
              <a:gd name="connsiteY938" fmla="*/ 0 h 6858000"/>
              <a:gd name="connsiteX939" fmla="*/ 95283 w 7467663"/>
              <a:gd name="connsiteY939" fmla="*/ 0 h 6858000"/>
              <a:gd name="connsiteX940" fmla="*/ 300708 w 7467663"/>
              <a:gd name="connsiteY940" fmla="*/ 154571 h 6858000"/>
              <a:gd name="connsiteX941" fmla="*/ 530414 w 7467663"/>
              <a:gd name="connsiteY941" fmla="*/ 354673 h 6858000"/>
              <a:gd name="connsiteX942" fmla="*/ 333785 w 7467663"/>
              <a:gd name="connsiteY942" fmla="*/ 161564 h 6858000"/>
              <a:gd name="connsiteX943" fmla="*/ 147005 w 7467663"/>
              <a:gd name="connsiteY943" fmla="*/ 0 h 6858000"/>
              <a:gd name="connsiteX944" fmla="*/ 272509 w 7467663"/>
              <a:gd name="connsiteY944" fmla="*/ 0 h 6858000"/>
              <a:gd name="connsiteX945" fmla="*/ 326276 w 7467663"/>
              <a:gd name="connsiteY945" fmla="*/ 45847 h 6858000"/>
              <a:gd name="connsiteX946" fmla="*/ 823759 w 7467663"/>
              <a:gd name="connsiteY946" fmla="*/ 574145 h 6858000"/>
              <a:gd name="connsiteX947" fmla="*/ 811254 w 7467663"/>
              <a:gd name="connsiteY947" fmla="*/ 665546 h 6858000"/>
              <a:gd name="connsiteX948" fmla="*/ 154042 w 7467663"/>
              <a:gd name="connsiteY948" fmla="*/ 261522 h 6858000"/>
              <a:gd name="connsiteX949" fmla="*/ 13550 w 7467663"/>
              <a:gd name="connsiteY949" fmla="*/ 158423 h 6858000"/>
              <a:gd name="connsiteX950" fmla="*/ 0 w 7467663"/>
              <a:gd name="connsiteY950" fmla="*/ 146618 h 6858000"/>
              <a:gd name="connsiteX951" fmla="*/ 0 w 7467663"/>
              <a:gd name="connsiteY951" fmla="*/ 59161 h 6858000"/>
              <a:gd name="connsiteX952" fmla="*/ 45427 w 7467663"/>
              <a:gd name="connsiteY952" fmla="*/ 101078 h 6858000"/>
              <a:gd name="connsiteX953" fmla="*/ 630103 w 7467663"/>
              <a:gd name="connsiteY953" fmla="*/ 485885 h 6858000"/>
              <a:gd name="connsiteX954" fmla="*/ 532040 w 7467663"/>
              <a:gd name="connsiteY954" fmla="*/ 399359 h 6858000"/>
              <a:gd name="connsiteX955" fmla="*/ 517618 w 7467663"/>
              <a:gd name="connsiteY955" fmla="*/ 385726 h 6858000"/>
              <a:gd name="connsiteX956" fmla="*/ 285074 w 7467663"/>
              <a:gd name="connsiteY956" fmla="*/ 182755 h 6858000"/>
              <a:gd name="connsiteX957" fmla="*/ 43151 w 7467663"/>
              <a:gd name="connsiteY957" fmla="*/ 0 h 6858000"/>
              <a:gd name="connsiteX0" fmla="*/ 369702 w 7467663"/>
              <a:gd name="connsiteY0" fmla="*/ 6712169 h 6858000"/>
              <a:gd name="connsiteX1" fmla="*/ 366575 w 7467663"/>
              <a:gd name="connsiteY1" fmla="*/ 6715556 h 6858000"/>
              <a:gd name="connsiteX2" fmla="*/ 371637 w 7467663"/>
              <a:gd name="connsiteY2" fmla="*/ 6713954 h 6858000"/>
              <a:gd name="connsiteX3" fmla="*/ 369702 w 7467663"/>
              <a:gd name="connsiteY3" fmla="*/ 6712169 h 6858000"/>
              <a:gd name="connsiteX4" fmla="*/ 7088673 w 7467663"/>
              <a:gd name="connsiteY4" fmla="*/ 6610396 h 6858000"/>
              <a:gd name="connsiteX5" fmla="*/ 7440138 w 7467663"/>
              <a:gd name="connsiteY5" fmla="*/ 6622648 h 6858000"/>
              <a:gd name="connsiteX6" fmla="*/ 7467600 w 7467663"/>
              <a:gd name="connsiteY6" fmla="*/ 6628217 h 6858000"/>
              <a:gd name="connsiteX7" fmla="*/ 7467600 w 7467663"/>
              <a:gd name="connsiteY7" fmla="*/ 6668575 h 6858000"/>
              <a:gd name="connsiteX8" fmla="*/ 7392322 w 7467663"/>
              <a:gd name="connsiteY8" fmla="*/ 6658238 h 6858000"/>
              <a:gd name="connsiteX9" fmla="*/ 7467600 w 7467663"/>
              <a:gd name="connsiteY9" fmla="*/ 6683873 h 6858000"/>
              <a:gd name="connsiteX10" fmla="*/ 7467600 w 7467663"/>
              <a:gd name="connsiteY10" fmla="*/ 6714215 h 6858000"/>
              <a:gd name="connsiteX11" fmla="*/ 7447383 w 7467663"/>
              <a:gd name="connsiteY11" fmla="*/ 6707202 h 6858000"/>
              <a:gd name="connsiteX12" fmla="*/ 7289862 w 7467663"/>
              <a:gd name="connsiteY12" fmla="*/ 6659827 h 6858000"/>
              <a:gd name="connsiteX13" fmla="*/ 7434024 w 7467663"/>
              <a:gd name="connsiteY13" fmla="*/ 6722130 h 6858000"/>
              <a:gd name="connsiteX14" fmla="*/ 7467600 w 7467663"/>
              <a:gd name="connsiteY14" fmla="*/ 6736157 h 6858000"/>
              <a:gd name="connsiteX15" fmla="*/ 7467600 w 7467663"/>
              <a:gd name="connsiteY15" fmla="*/ 6767913 h 6858000"/>
              <a:gd name="connsiteX16" fmla="*/ 7392158 w 7467663"/>
              <a:gd name="connsiteY16" fmla="*/ 6771365 h 6858000"/>
              <a:gd name="connsiteX17" fmla="*/ 7467600 w 7467663"/>
              <a:gd name="connsiteY17" fmla="*/ 6805948 h 6858000"/>
              <a:gd name="connsiteX18" fmla="*/ 7467600 w 7467663"/>
              <a:gd name="connsiteY18" fmla="*/ 6831490 h 6858000"/>
              <a:gd name="connsiteX19" fmla="*/ 7410696 w 7467663"/>
              <a:gd name="connsiteY19" fmla="*/ 6803861 h 6858000"/>
              <a:gd name="connsiteX20" fmla="*/ 7088673 w 7467663"/>
              <a:gd name="connsiteY20" fmla="*/ 6610396 h 6858000"/>
              <a:gd name="connsiteX21" fmla="*/ 1019354 w 7467663"/>
              <a:gd name="connsiteY21" fmla="*/ 6315006 h 6858000"/>
              <a:gd name="connsiteX22" fmla="*/ 441046 w 7467663"/>
              <a:gd name="connsiteY22" fmla="*/ 6691153 h 6858000"/>
              <a:gd name="connsiteX23" fmla="*/ 1019354 w 7467663"/>
              <a:gd name="connsiteY23" fmla="*/ 6315006 h 6858000"/>
              <a:gd name="connsiteX24" fmla="*/ 991680 w 7467663"/>
              <a:gd name="connsiteY24" fmla="*/ 6298413 h 6858000"/>
              <a:gd name="connsiteX25" fmla="*/ 409060 w 7467663"/>
              <a:gd name="connsiteY25" fmla="*/ 6671470 h 6858000"/>
              <a:gd name="connsiteX26" fmla="*/ 991680 w 7467663"/>
              <a:gd name="connsiteY26" fmla="*/ 6298413 h 6858000"/>
              <a:gd name="connsiteX27" fmla="*/ 103333 w 7467663"/>
              <a:gd name="connsiteY27" fmla="*/ 5699602 h 6858000"/>
              <a:gd name="connsiteX28" fmla="*/ 233938 w 7467663"/>
              <a:gd name="connsiteY28" fmla="*/ 5809416 h 6858000"/>
              <a:gd name="connsiteX29" fmla="*/ 883580 w 7467663"/>
              <a:gd name="connsiteY29" fmla="*/ 6180710 h 6858000"/>
              <a:gd name="connsiteX30" fmla="*/ 487337 w 7467663"/>
              <a:gd name="connsiteY30" fmla="*/ 5950182 h 6858000"/>
              <a:gd name="connsiteX31" fmla="*/ 354051 w 7467663"/>
              <a:gd name="connsiteY31" fmla="*/ 5854912 h 6858000"/>
              <a:gd name="connsiteX32" fmla="*/ 195436 w 7467663"/>
              <a:gd name="connsiteY32" fmla="*/ 5755068 h 6858000"/>
              <a:gd name="connsiteX33" fmla="*/ 103333 w 7467663"/>
              <a:gd name="connsiteY33" fmla="*/ 5699602 h 6858000"/>
              <a:gd name="connsiteX34" fmla="*/ 5539432 w 7467663"/>
              <a:gd name="connsiteY34" fmla="*/ 5642928 h 6858000"/>
              <a:gd name="connsiteX35" fmla="*/ 5555462 w 7467663"/>
              <a:gd name="connsiteY35" fmla="*/ 5694454 h 6858000"/>
              <a:gd name="connsiteX36" fmla="*/ 5828270 w 7467663"/>
              <a:gd name="connsiteY36" fmla="*/ 6320663 h 6858000"/>
              <a:gd name="connsiteX37" fmla="*/ 5947416 w 7467663"/>
              <a:gd name="connsiteY37" fmla="*/ 6574846 h 6858000"/>
              <a:gd name="connsiteX38" fmla="*/ 5539432 w 7467663"/>
              <a:gd name="connsiteY38" fmla="*/ 5642928 h 6858000"/>
              <a:gd name="connsiteX39" fmla="*/ 51253 w 7467663"/>
              <a:gd name="connsiteY39" fmla="*/ 5631825 h 6858000"/>
              <a:gd name="connsiteX40" fmla="*/ 211622 w 7467663"/>
              <a:gd name="connsiteY40" fmla="*/ 5728803 h 6858000"/>
              <a:gd name="connsiteX41" fmla="*/ 371652 w 7467663"/>
              <a:gd name="connsiteY41" fmla="*/ 5829062 h 6858000"/>
              <a:gd name="connsiteX42" fmla="*/ 505903 w 7467663"/>
              <a:gd name="connsiteY42" fmla="*/ 5925221 h 6858000"/>
              <a:gd name="connsiteX43" fmla="*/ 899240 w 7467663"/>
              <a:gd name="connsiteY43" fmla="*/ 6153068 h 6858000"/>
              <a:gd name="connsiteX44" fmla="*/ 988114 w 7467663"/>
              <a:gd name="connsiteY44" fmla="*/ 6174204 h 6858000"/>
              <a:gd name="connsiteX45" fmla="*/ 845971 w 7467663"/>
              <a:gd name="connsiteY45" fmla="*/ 6067177 h 6858000"/>
              <a:gd name="connsiteX46" fmla="*/ 448057 w 7467663"/>
              <a:gd name="connsiteY46" fmla="*/ 5841376 h 6858000"/>
              <a:gd name="connsiteX47" fmla="*/ 51253 w 7467663"/>
              <a:gd name="connsiteY47" fmla="*/ 5631825 h 6858000"/>
              <a:gd name="connsiteX48" fmla="*/ 2606687 w 7467663"/>
              <a:gd name="connsiteY48" fmla="*/ 5630718 h 6858000"/>
              <a:gd name="connsiteX49" fmla="*/ 2645658 w 7467663"/>
              <a:gd name="connsiteY49" fmla="*/ 6640259 h 6858000"/>
              <a:gd name="connsiteX50" fmla="*/ 2606687 w 7467663"/>
              <a:gd name="connsiteY50" fmla="*/ 5630718 h 6858000"/>
              <a:gd name="connsiteX51" fmla="*/ 3642057 w 7467663"/>
              <a:gd name="connsiteY51" fmla="*/ 5573487 h 6858000"/>
              <a:gd name="connsiteX52" fmla="*/ 3632981 w 7467663"/>
              <a:gd name="connsiteY52" fmla="*/ 5579437 h 6858000"/>
              <a:gd name="connsiteX53" fmla="*/ 3382436 w 7467663"/>
              <a:gd name="connsiteY53" fmla="*/ 5952726 h 6858000"/>
              <a:gd name="connsiteX54" fmla="*/ 3191929 w 7467663"/>
              <a:gd name="connsiteY54" fmla="*/ 6662669 h 6858000"/>
              <a:gd name="connsiteX55" fmla="*/ 3369898 w 7467663"/>
              <a:gd name="connsiteY55" fmla="*/ 6081771 h 6858000"/>
              <a:gd name="connsiteX56" fmla="*/ 3642057 w 7467663"/>
              <a:gd name="connsiteY56" fmla="*/ 5573487 h 6858000"/>
              <a:gd name="connsiteX57" fmla="*/ 2650666 w 7467663"/>
              <a:gd name="connsiteY57" fmla="*/ 5530686 h 6858000"/>
              <a:gd name="connsiteX58" fmla="*/ 2650249 w 7467663"/>
              <a:gd name="connsiteY58" fmla="*/ 5532101 h 6858000"/>
              <a:gd name="connsiteX59" fmla="*/ 2663808 w 7467663"/>
              <a:gd name="connsiteY59" fmla="*/ 6535215 h 6858000"/>
              <a:gd name="connsiteX60" fmla="*/ 2665418 w 7467663"/>
              <a:gd name="connsiteY60" fmla="*/ 6132756 h 6858000"/>
              <a:gd name="connsiteX61" fmla="*/ 2650666 w 7467663"/>
              <a:gd name="connsiteY61" fmla="*/ 5530686 h 6858000"/>
              <a:gd name="connsiteX62" fmla="*/ 2680277 w 7467663"/>
              <a:gd name="connsiteY62" fmla="*/ 5479204 h 6858000"/>
              <a:gd name="connsiteX63" fmla="*/ 2678972 w 7467663"/>
              <a:gd name="connsiteY63" fmla="*/ 5481582 h 6858000"/>
              <a:gd name="connsiteX64" fmla="*/ 2696666 w 7467663"/>
              <a:gd name="connsiteY64" fmla="*/ 6133836 h 6858000"/>
              <a:gd name="connsiteX65" fmla="*/ 2695769 w 7467663"/>
              <a:gd name="connsiteY65" fmla="*/ 6390955 h 6858000"/>
              <a:gd name="connsiteX66" fmla="*/ 2739893 w 7467663"/>
              <a:gd name="connsiteY66" fmla="*/ 6108357 h 6858000"/>
              <a:gd name="connsiteX67" fmla="*/ 2680277 w 7467663"/>
              <a:gd name="connsiteY67" fmla="*/ 5479204 h 6858000"/>
              <a:gd name="connsiteX68" fmla="*/ 1132195 w 7467663"/>
              <a:gd name="connsiteY68" fmla="*/ 5467980 h 6858000"/>
              <a:gd name="connsiteX69" fmla="*/ 1679056 w 7467663"/>
              <a:gd name="connsiteY69" fmla="*/ 5516907 h 6858000"/>
              <a:gd name="connsiteX70" fmla="*/ 2128648 w 7467663"/>
              <a:gd name="connsiteY70" fmla="*/ 5474249 h 6858000"/>
              <a:gd name="connsiteX71" fmla="*/ 1825619 w 7467663"/>
              <a:gd name="connsiteY71" fmla="*/ 5478447 h 6858000"/>
              <a:gd name="connsiteX72" fmla="*/ 1737798 w 7467663"/>
              <a:gd name="connsiteY72" fmla="*/ 5483353 h 6858000"/>
              <a:gd name="connsiteX73" fmla="*/ 1132195 w 7467663"/>
              <a:gd name="connsiteY73" fmla="*/ 5467980 h 6858000"/>
              <a:gd name="connsiteX74" fmla="*/ 7454976 w 7467663"/>
              <a:gd name="connsiteY74" fmla="*/ 6318297 h 6858000"/>
              <a:gd name="connsiteX75" fmla="*/ 7467600 w 7467663"/>
              <a:gd name="connsiteY75" fmla="*/ 6163634 h 6858000"/>
              <a:gd name="connsiteX76" fmla="*/ 7467600 w 7467663"/>
              <a:gd name="connsiteY76" fmla="*/ 6334256 h 6858000"/>
              <a:gd name="connsiteX77" fmla="*/ 7454976 w 7467663"/>
              <a:gd name="connsiteY77" fmla="*/ 6318297 h 6858000"/>
              <a:gd name="connsiteX78" fmla="*/ 1456157 w 7467663"/>
              <a:gd name="connsiteY78" fmla="*/ 5371404 h 6858000"/>
              <a:gd name="connsiteX79" fmla="*/ 1244432 w 7467663"/>
              <a:gd name="connsiteY79" fmla="*/ 5385601 h 6858000"/>
              <a:gd name="connsiteX80" fmla="*/ 973990 w 7467663"/>
              <a:gd name="connsiteY80" fmla="*/ 5424940 h 6858000"/>
              <a:gd name="connsiteX81" fmla="*/ 1103809 w 7467663"/>
              <a:gd name="connsiteY81" fmla="*/ 5433720 h 6858000"/>
              <a:gd name="connsiteX82" fmla="*/ 1123454 w 7467663"/>
              <a:gd name="connsiteY82" fmla="*/ 5435727 h 6858000"/>
              <a:gd name="connsiteX83" fmla="*/ 1737017 w 7467663"/>
              <a:gd name="connsiteY83" fmla="*/ 5452183 h 6858000"/>
              <a:gd name="connsiteX84" fmla="*/ 1824397 w 7467663"/>
              <a:gd name="connsiteY84" fmla="*/ 5447757 h 6858000"/>
              <a:gd name="connsiteX85" fmla="*/ 2070059 w 7467663"/>
              <a:gd name="connsiteY85" fmla="*/ 5441660 h 6858000"/>
              <a:gd name="connsiteX86" fmla="*/ 1456157 w 7467663"/>
              <a:gd name="connsiteY86" fmla="*/ 5371404 h 6858000"/>
              <a:gd name="connsiteX87" fmla="*/ 4988186 w 7467663"/>
              <a:gd name="connsiteY87" fmla="*/ 5216467 h 6858000"/>
              <a:gd name="connsiteX88" fmla="*/ 4777334 w 7467663"/>
              <a:gd name="connsiteY88" fmla="*/ 5406072 h 6858000"/>
              <a:gd name="connsiteX89" fmla="*/ 4718341 w 7467663"/>
              <a:gd name="connsiteY89" fmla="*/ 5468043 h 6858000"/>
              <a:gd name="connsiteX90" fmla="*/ 4604655 w 7467663"/>
              <a:gd name="connsiteY90" fmla="*/ 5583434 h 6858000"/>
              <a:gd name="connsiteX91" fmla="*/ 4565074 w 7467663"/>
              <a:gd name="connsiteY91" fmla="*/ 5618550 h 6858000"/>
              <a:gd name="connsiteX92" fmla="*/ 4988186 w 7467663"/>
              <a:gd name="connsiteY92" fmla="*/ 5216467 h 6858000"/>
              <a:gd name="connsiteX93" fmla="*/ 4978032 w 7467663"/>
              <a:gd name="connsiteY93" fmla="*/ 5183809 h 6858000"/>
              <a:gd name="connsiteX94" fmla="*/ 4463413 w 7467663"/>
              <a:gd name="connsiteY94" fmla="*/ 5615162 h 6858000"/>
              <a:gd name="connsiteX95" fmla="*/ 4358134 w 7467663"/>
              <a:gd name="connsiteY95" fmla="*/ 5742791 h 6858000"/>
              <a:gd name="connsiteX96" fmla="*/ 4376219 w 7467663"/>
              <a:gd name="connsiteY96" fmla="*/ 5729027 h 6858000"/>
              <a:gd name="connsiteX97" fmla="*/ 4582340 w 7467663"/>
              <a:gd name="connsiteY97" fmla="*/ 5561037 h 6858000"/>
              <a:gd name="connsiteX98" fmla="*/ 4694684 w 7467663"/>
              <a:gd name="connsiteY98" fmla="*/ 5447098 h 6858000"/>
              <a:gd name="connsiteX99" fmla="*/ 4754123 w 7467663"/>
              <a:gd name="connsiteY99" fmla="*/ 5384643 h 6858000"/>
              <a:gd name="connsiteX100" fmla="*/ 4978032 w 7467663"/>
              <a:gd name="connsiteY100" fmla="*/ 5183809 h 6858000"/>
              <a:gd name="connsiteX101" fmla="*/ 1903353 w 7467663"/>
              <a:gd name="connsiteY101" fmla="*/ 5044827 h 6858000"/>
              <a:gd name="connsiteX102" fmla="*/ 1936931 w 7467663"/>
              <a:gd name="connsiteY102" fmla="*/ 5093954 h 6858000"/>
              <a:gd name="connsiteX103" fmla="*/ 2195868 w 7467663"/>
              <a:gd name="connsiteY103" fmla="*/ 5396574 h 6858000"/>
              <a:gd name="connsiteX104" fmla="*/ 2088852 w 7467663"/>
              <a:gd name="connsiteY104" fmla="*/ 5166123 h 6858000"/>
              <a:gd name="connsiteX105" fmla="*/ 1958241 w 7467663"/>
              <a:gd name="connsiteY105" fmla="*/ 5067955 h 6858000"/>
              <a:gd name="connsiteX106" fmla="*/ 1903353 w 7467663"/>
              <a:gd name="connsiteY106" fmla="*/ 5044827 h 6858000"/>
              <a:gd name="connsiteX107" fmla="*/ 1979378 w 7467663"/>
              <a:gd name="connsiteY107" fmla="*/ 4769504 h 6858000"/>
              <a:gd name="connsiteX108" fmla="*/ 2882120 w 7467663"/>
              <a:gd name="connsiteY108" fmla="*/ 5064547 h 6858000"/>
              <a:gd name="connsiteX109" fmla="*/ 2793103 w 7467663"/>
              <a:gd name="connsiteY109" fmla="*/ 5039699 h 6858000"/>
              <a:gd name="connsiteX110" fmla="*/ 2770041 w 7467663"/>
              <a:gd name="connsiteY110" fmla="*/ 5033634 h 6858000"/>
              <a:gd name="connsiteX111" fmla="*/ 1979378 w 7467663"/>
              <a:gd name="connsiteY111" fmla="*/ 4769504 h 6858000"/>
              <a:gd name="connsiteX112" fmla="*/ 1927410 w 7467663"/>
              <a:gd name="connsiteY112" fmla="*/ 4716164 h 6858000"/>
              <a:gd name="connsiteX113" fmla="*/ 1959587 w 7467663"/>
              <a:gd name="connsiteY113" fmla="*/ 4728849 h 6858000"/>
              <a:gd name="connsiteX114" fmla="*/ 2777707 w 7467663"/>
              <a:gd name="connsiteY114" fmla="*/ 5003991 h 6858000"/>
              <a:gd name="connsiteX115" fmla="*/ 2800768 w 7467663"/>
              <a:gd name="connsiteY115" fmla="*/ 5010056 h 6858000"/>
              <a:gd name="connsiteX116" fmla="*/ 2879408 w 7467663"/>
              <a:gd name="connsiteY116" fmla="*/ 5031590 h 6858000"/>
              <a:gd name="connsiteX117" fmla="*/ 2862295 w 7467663"/>
              <a:gd name="connsiteY117" fmla="*/ 5022958 h 6858000"/>
              <a:gd name="connsiteX118" fmla="*/ 2813343 w 7467663"/>
              <a:gd name="connsiteY118" fmla="*/ 4998369 h 6858000"/>
              <a:gd name="connsiteX119" fmla="*/ 2646245 w 7467663"/>
              <a:gd name="connsiteY119" fmla="*/ 4930999 h 6858000"/>
              <a:gd name="connsiteX120" fmla="*/ 1999243 w 7467663"/>
              <a:gd name="connsiteY120" fmla="*/ 4730524 h 6858000"/>
              <a:gd name="connsiteX121" fmla="*/ 1979527 w 7467663"/>
              <a:gd name="connsiteY121" fmla="*/ 4726651 h 6858000"/>
              <a:gd name="connsiteX122" fmla="*/ 1927410 w 7467663"/>
              <a:gd name="connsiteY122" fmla="*/ 4716164 h 6858000"/>
              <a:gd name="connsiteX123" fmla="*/ 1997014 w 7467663"/>
              <a:gd name="connsiteY123" fmla="*/ 4698007 h 6858000"/>
              <a:gd name="connsiteX124" fmla="*/ 2005458 w 7467663"/>
              <a:gd name="connsiteY124" fmla="*/ 4699540 h 6858000"/>
              <a:gd name="connsiteX125" fmla="*/ 2657186 w 7467663"/>
              <a:gd name="connsiteY125" fmla="*/ 4901687 h 6858000"/>
              <a:gd name="connsiteX126" fmla="*/ 2826662 w 7467663"/>
              <a:gd name="connsiteY126" fmla="*/ 4970362 h 6858000"/>
              <a:gd name="connsiteX127" fmla="*/ 2876100 w 7467663"/>
              <a:gd name="connsiteY127" fmla="*/ 4995397 h 6858000"/>
              <a:gd name="connsiteX128" fmla="*/ 3042600 w 7467663"/>
              <a:gd name="connsiteY128" fmla="*/ 5059532 h 6858000"/>
              <a:gd name="connsiteX129" fmla="*/ 1997014 w 7467663"/>
              <a:gd name="connsiteY129" fmla="*/ 4698007 h 6858000"/>
              <a:gd name="connsiteX130" fmla="*/ 2305292 w 7467663"/>
              <a:gd name="connsiteY130" fmla="*/ 4219492 h 6858000"/>
              <a:gd name="connsiteX131" fmla="*/ 3360922 w 7467663"/>
              <a:gd name="connsiteY131" fmla="*/ 4529373 h 6858000"/>
              <a:gd name="connsiteX132" fmla="*/ 3492420 w 7467663"/>
              <a:gd name="connsiteY132" fmla="*/ 4510145 h 6858000"/>
              <a:gd name="connsiteX133" fmla="*/ 3364086 w 7467663"/>
              <a:gd name="connsiteY133" fmla="*/ 4480340 h 6858000"/>
              <a:gd name="connsiteX134" fmla="*/ 3225818 w 7467663"/>
              <a:gd name="connsiteY134" fmla="*/ 4411822 h 6858000"/>
              <a:gd name="connsiteX135" fmla="*/ 3129696 w 7467663"/>
              <a:gd name="connsiteY135" fmla="*/ 4360704 h 6858000"/>
              <a:gd name="connsiteX136" fmla="*/ 2814545 w 7467663"/>
              <a:gd name="connsiteY136" fmla="*/ 4282955 h 6858000"/>
              <a:gd name="connsiteX137" fmla="*/ 2305292 w 7467663"/>
              <a:gd name="connsiteY137" fmla="*/ 4219492 h 6858000"/>
              <a:gd name="connsiteX138" fmla="*/ 2626982 w 7467663"/>
              <a:gd name="connsiteY138" fmla="*/ 4206450 h 6858000"/>
              <a:gd name="connsiteX139" fmla="*/ 2490617 w 7467663"/>
              <a:gd name="connsiteY139" fmla="*/ 4206951 h 6858000"/>
              <a:gd name="connsiteX140" fmla="*/ 2819869 w 7467663"/>
              <a:gd name="connsiteY140" fmla="*/ 4252936 h 6858000"/>
              <a:gd name="connsiteX141" fmla="*/ 3143018 w 7467663"/>
              <a:gd name="connsiteY141" fmla="*/ 4332698 h 6858000"/>
              <a:gd name="connsiteX142" fmla="*/ 3241520 w 7467663"/>
              <a:gd name="connsiteY142" fmla="*/ 4385112 h 6858000"/>
              <a:gd name="connsiteX143" fmla="*/ 3374575 w 7467663"/>
              <a:gd name="connsiteY143" fmla="*/ 4451517 h 6858000"/>
              <a:gd name="connsiteX144" fmla="*/ 3505221 w 7467663"/>
              <a:gd name="connsiteY144" fmla="*/ 4480757 h 6858000"/>
              <a:gd name="connsiteX145" fmla="*/ 2626982 w 7467663"/>
              <a:gd name="connsiteY145" fmla="*/ 4206450 h 6858000"/>
              <a:gd name="connsiteX146" fmla="*/ 1310106 w 7467663"/>
              <a:gd name="connsiteY146" fmla="*/ 3943217 h 6858000"/>
              <a:gd name="connsiteX147" fmla="*/ 854994 w 7467663"/>
              <a:gd name="connsiteY147" fmla="*/ 4399136 h 6858000"/>
              <a:gd name="connsiteX148" fmla="*/ 742462 w 7467663"/>
              <a:gd name="connsiteY148" fmla="*/ 4594648 h 6858000"/>
              <a:gd name="connsiteX149" fmla="*/ 820602 w 7467663"/>
              <a:gd name="connsiteY149" fmla="*/ 4485915 h 6858000"/>
              <a:gd name="connsiteX150" fmla="*/ 878295 w 7467663"/>
              <a:gd name="connsiteY150" fmla="*/ 4403594 h 6858000"/>
              <a:gd name="connsiteX151" fmla="*/ 1240607 w 7467663"/>
              <a:gd name="connsiteY151" fmla="*/ 4010401 h 6858000"/>
              <a:gd name="connsiteX152" fmla="*/ 1310106 w 7467663"/>
              <a:gd name="connsiteY152" fmla="*/ 3943217 h 6858000"/>
              <a:gd name="connsiteX153" fmla="*/ 1423113 w 7467663"/>
              <a:gd name="connsiteY153" fmla="*/ 3874565 h 6858000"/>
              <a:gd name="connsiteX154" fmla="*/ 1260565 w 7467663"/>
              <a:gd name="connsiteY154" fmla="*/ 4031982 h 6858000"/>
              <a:gd name="connsiteX155" fmla="*/ 901900 w 7467663"/>
              <a:gd name="connsiteY155" fmla="*/ 4421236 h 6858000"/>
              <a:gd name="connsiteX156" fmla="*/ 845044 w 7467663"/>
              <a:gd name="connsiteY156" fmla="*/ 4502436 h 6858000"/>
              <a:gd name="connsiteX157" fmla="*/ 685926 w 7467663"/>
              <a:gd name="connsiteY157" fmla="*/ 4703069 h 6858000"/>
              <a:gd name="connsiteX158" fmla="*/ 684248 w 7467663"/>
              <a:gd name="connsiteY158" fmla="*/ 4706721 h 6858000"/>
              <a:gd name="connsiteX159" fmla="*/ 1423113 w 7467663"/>
              <a:gd name="connsiteY159" fmla="*/ 3874565 h 6858000"/>
              <a:gd name="connsiteX160" fmla="*/ 3316479 w 7467663"/>
              <a:gd name="connsiteY160" fmla="*/ 3872136 h 6858000"/>
              <a:gd name="connsiteX161" fmla="*/ 3546806 w 7467663"/>
              <a:gd name="connsiteY161" fmla="*/ 4356139 h 6858000"/>
              <a:gd name="connsiteX162" fmla="*/ 3364433 w 7467663"/>
              <a:gd name="connsiteY162" fmla="*/ 3953121 h 6858000"/>
              <a:gd name="connsiteX163" fmla="*/ 3316479 w 7467663"/>
              <a:gd name="connsiteY163" fmla="*/ 3872136 h 6858000"/>
              <a:gd name="connsiteX164" fmla="*/ 3291335 w 7467663"/>
              <a:gd name="connsiteY164" fmla="*/ 3767420 h 6858000"/>
              <a:gd name="connsiteX165" fmla="*/ 3390805 w 7467663"/>
              <a:gd name="connsiteY165" fmla="*/ 3937163 h 6858000"/>
              <a:gd name="connsiteX166" fmla="*/ 3579062 w 7467663"/>
              <a:gd name="connsiteY166" fmla="*/ 4359040 h 6858000"/>
              <a:gd name="connsiteX167" fmla="*/ 3467355 w 7467663"/>
              <a:gd name="connsiteY167" fmla="*/ 3988130 h 6858000"/>
              <a:gd name="connsiteX168" fmla="*/ 3310753 w 7467663"/>
              <a:gd name="connsiteY168" fmla="*/ 3787140 h 6858000"/>
              <a:gd name="connsiteX169" fmla="*/ 3291335 w 7467663"/>
              <a:gd name="connsiteY169" fmla="*/ 3767420 h 6858000"/>
              <a:gd name="connsiteX170" fmla="*/ 1635889 w 7467663"/>
              <a:gd name="connsiteY170" fmla="*/ 3709494 h 6858000"/>
              <a:gd name="connsiteX171" fmla="*/ 1634800 w 7467663"/>
              <a:gd name="connsiteY171" fmla="*/ 3731111 h 6858000"/>
              <a:gd name="connsiteX172" fmla="*/ 1635889 w 7467663"/>
              <a:gd name="connsiteY172" fmla="*/ 3709494 h 6858000"/>
              <a:gd name="connsiteX173" fmla="*/ 1510397 w 7467663"/>
              <a:gd name="connsiteY173" fmla="*/ 3684705 h 6858000"/>
              <a:gd name="connsiteX174" fmla="*/ 1146550 w 7467663"/>
              <a:gd name="connsiteY174" fmla="*/ 3802012 h 6858000"/>
              <a:gd name="connsiteX175" fmla="*/ 698834 w 7467663"/>
              <a:gd name="connsiteY175" fmla="*/ 3952272 h 6858000"/>
              <a:gd name="connsiteX176" fmla="*/ 34256 w 7467663"/>
              <a:gd name="connsiteY176" fmla="*/ 4347603 h 6858000"/>
              <a:gd name="connsiteX177" fmla="*/ 527241 w 7467663"/>
              <a:gd name="connsiteY177" fmla="*/ 4065078 h 6858000"/>
              <a:gd name="connsiteX178" fmla="*/ 1510397 w 7467663"/>
              <a:gd name="connsiteY178" fmla="*/ 3684705 h 6858000"/>
              <a:gd name="connsiteX179" fmla="*/ 1313114 w 7467663"/>
              <a:gd name="connsiteY179" fmla="*/ 3655216 h 6858000"/>
              <a:gd name="connsiteX180" fmla="*/ 1109304 w 7467663"/>
              <a:gd name="connsiteY180" fmla="*/ 3669030 h 6858000"/>
              <a:gd name="connsiteX181" fmla="*/ 8129 w 7467663"/>
              <a:gd name="connsiteY181" fmla="*/ 4330519 h 6858000"/>
              <a:gd name="connsiteX182" fmla="*/ 687572 w 7467663"/>
              <a:gd name="connsiteY182" fmla="*/ 3925629 h 6858000"/>
              <a:gd name="connsiteX183" fmla="*/ 1138365 w 7467663"/>
              <a:gd name="connsiteY183" fmla="*/ 3774515 h 6858000"/>
              <a:gd name="connsiteX184" fmla="*/ 1505579 w 7467663"/>
              <a:gd name="connsiteY184" fmla="*/ 3655526 h 6858000"/>
              <a:gd name="connsiteX185" fmla="*/ 1313114 w 7467663"/>
              <a:gd name="connsiteY185" fmla="*/ 3655216 h 6858000"/>
              <a:gd name="connsiteX186" fmla="*/ 3655073 w 7467663"/>
              <a:gd name="connsiteY186" fmla="*/ 3650884 h 6858000"/>
              <a:gd name="connsiteX187" fmla="*/ 3989938 w 7467663"/>
              <a:gd name="connsiteY187" fmla="*/ 3991685 h 6858000"/>
              <a:gd name="connsiteX188" fmla="*/ 4393907 w 7467663"/>
              <a:gd name="connsiteY188" fmla="*/ 4261258 h 6858000"/>
              <a:gd name="connsiteX189" fmla="*/ 4648051 w 7467663"/>
              <a:gd name="connsiteY189" fmla="*/ 4374051 h 6858000"/>
              <a:gd name="connsiteX190" fmla="*/ 4383389 w 7467663"/>
              <a:gd name="connsiteY190" fmla="*/ 4184369 h 6858000"/>
              <a:gd name="connsiteX191" fmla="*/ 4165508 w 7467663"/>
              <a:gd name="connsiteY191" fmla="*/ 4035196 h 6858000"/>
              <a:gd name="connsiteX192" fmla="*/ 4068162 w 7467663"/>
              <a:gd name="connsiteY192" fmla="*/ 3953394 h 6858000"/>
              <a:gd name="connsiteX193" fmla="*/ 3981416 w 7467663"/>
              <a:gd name="connsiteY193" fmla="*/ 3880482 h 6858000"/>
              <a:gd name="connsiteX194" fmla="*/ 3800147 w 7467663"/>
              <a:gd name="connsiteY194" fmla="*/ 3749872 h 6858000"/>
              <a:gd name="connsiteX195" fmla="*/ 3655073 w 7467663"/>
              <a:gd name="connsiteY195" fmla="*/ 3650884 h 6858000"/>
              <a:gd name="connsiteX196" fmla="*/ 3670252 w 7467663"/>
              <a:gd name="connsiteY196" fmla="*/ 3622798 h 6858000"/>
              <a:gd name="connsiteX197" fmla="*/ 3817258 w 7467663"/>
              <a:gd name="connsiteY197" fmla="*/ 3723577 h 6858000"/>
              <a:gd name="connsiteX198" fmla="*/ 4000461 w 7467663"/>
              <a:gd name="connsiteY198" fmla="*/ 3855966 h 6858000"/>
              <a:gd name="connsiteX199" fmla="*/ 4088180 w 7467663"/>
              <a:gd name="connsiteY199" fmla="*/ 3929774 h 6858000"/>
              <a:gd name="connsiteX200" fmla="*/ 4184555 w 7467663"/>
              <a:gd name="connsiteY200" fmla="*/ 4010683 h 6858000"/>
              <a:gd name="connsiteX201" fmla="*/ 4399563 w 7467663"/>
              <a:gd name="connsiteY201" fmla="*/ 4158106 h 6858000"/>
              <a:gd name="connsiteX202" fmla="*/ 4684469 w 7467663"/>
              <a:gd name="connsiteY202" fmla="*/ 4364680 h 6858000"/>
              <a:gd name="connsiteX203" fmla="*/ 4690271 w 7467663"/>
              <a:gd name="connsiteY203" fmla="*/ 4370034 h 6858000"/>
              <a:gd name="connsiteX204" fmla="*/ 4136093 w 7467663"/>
              <a:gd name="connsiteY204" fmla="*/ 3858466 h 6858000"/>
              <a:gd name="connsiteX205" fmla="*/ 3670252 w 7467663"/>
              <a:gd name="connsiteY205" fmla="*/ 3622798 h 6858000"/>
              <a:gd name="connsiteX206" fmla="*/ 4440129 w 7467663"/>
              <a:gd name="connsiteY206" fmla="*/ 3448571 h 6858000"/>
              <a:gd name="connsiteX207" fmla="*/ 4856525 w 7467663"/>
              <a:gd name="connsiteY207" fmla="*/ 3915351 h 6858000"/>
              <a:gd name="connsiteX208" fmla="*/ 5059055 w 7467663"/>
              <a:gd name="connsiteY208" fmla="*/ 4108918 h 6858000"/>
              <a:gd name="connsiteX209" fmla="*/ 5290070 w 7467663"/>
              <a:gd name="connsiteY209" fmla="*/ 4263619 h 6858000"/>
              <a:gd name="connsiteX210" fmla="*/ 4834991 w 7467663"/>
              <a:gd name="connsiteY210" fmla="*/ 3830985 h 6858000"/>
              <a:gd name="connsiteX211" fmla="*/ 4440129 w 7467663"/>
              <a:gd name="connsiteY211" fmla="*/ 3448571 h 6858000"/>
              <a:gd name="connsiteX212" fmla="*/ 4441737 w 7467663"/>
              <a:gd name="connsiteY212" fmla="*/ 3399734 h 6858000"/>
              <a:gd name="connsiteX213" fmla="*/ 4431236 w 7467663"/>
              <a:gd name="connsiteY213" fmla="*/ 3400954 h 6858000"/>
              <a:gd name="connsiteX214" fmla="*/ 4557150 w 7467663"/>
              <a:gd name="connsiteY214" fmla="*/ 3510023 h 6858000"/>
              <a:gd name="connsiteX215" fmla="*/ 4856936 w 7467663"/>
              <a:gd name="connsiteY215" fmla="*/ 3809146 h 6858000"/>
              <a:gd name="connsiteX216" fmla="*/ 5111996 w 7467663"/>
              <a:gd name="connsiteY216" fmla="*/ 4065759 h 6858000"/>
              <a:gd name="connsiteX217" fmla="*/ 5388878 w 7467663"/>
              <a:gd name="connsiteY217" fmla="*/ 4300185 h 6858000"/>
              <a:gd name="connsiteX218" fmla="*/ 5425556 w 7467663"/>
              <a:gd name="connsiteY218" fmla="*/ 4308967 h 6858000"/>
              <a:gd name="connsiteX219" fmla="*/ 4943646 w 7467663"/>
              <a:gd name="connsiteY219" fmla="*/ 3822916 h 6858000"/>
              <a:gd name="connsiteX220" fmla="*/ 4594837 w 7467663"/>
              <a:gd name="connsiteY220" fmla="*/ 3532274 h 6858000"/>
              <a:gd name="connsiteX221" fmla="*/ 4441737 w 7467663"/>
              <a:gd name="connsiteY221" fmla="*/ 3399734 h 6858000"/>
              <a:gd name="connsiteX222" fmla="*/ 5425834 w 7467663"/>
              <a:gd name="connsiteY222" fmla="*/ 3162785 h 6858000"/>
              <a:gd name="connsiteX223" fmla="*/ 5401644 w 7467663"/>
              <a:gd name="connsiteY223" fmla="*/ 3617847 h 6858000"/>
              <a:gd name="connsiteX224" fmla="*/ 5467256 w 7467663"/>
              <a:gd name="connsiteY224" fmla="*/ 4175494 h 6858000"/>
              <a:gd name="connsiteX225" fmla="*/ 5448069 w 7467663"/>
              <a:gd name="connsiteY225" fmla="*/ 3567554 h 6858000"/>
              <a:gd name="connsiteX226" fmla="*/ 5425834 w 7467663"/>
              <a:gd name="connsiteY226" fmla="*/ 3162785 h 6858000"/>
              <a:gd name="connsiteX227" fmla="*/ 1318687 w 7467663"/>
              <a:gd name="connsiteY227" fmla="*/ 3113840 h 6858000"/>
              <a:gd name="connsiteX228" fmla="*/ 1066793 w 7467663"/>
              <a:gd name="connsiteY228" fmla="*/ 3212171 h 6858000"/>
              <a:gd name="connsiteX229" fmla="*/ 993319 w 7467663"/>
              <a:gd name="connsiteY229" fmla="*/ 3247648 h 6858000"/>
              <a:gd name="connsiteX230" fmla="*/ 853081 w 7467663"/>
              <a:gd name="connsiteY230" fmla="*/ 3312410 h 6858000"/>
              <a:gd name="connsiteX231" fmla="*/ 805957 w 7467663"/>
              <a:gd name="connsiteY231" fmla="*/ 3330443 h 6858000"/>
              <a:gd name="connsiteX232" fmla="*/ 1318687 w 7467663"/>
              <a:gd name="connsiteY232" fmla="*/ 3113840 h 6858000"/>
              <a:gd name="connsiteX233" fmla="*/ 5453702 w 7467663"/>
              <a:gd name="connsiteY233" fmla="*/ 3090882 h 6858000"/>
              <a:gd name="connsiteX234" fmla="*/ 5480135 w 7467663"/>
              <a:gd name="connsiteY234" fmla="*/ 3565802 h 6858000"/>
              <a:gd name="connsiteX235" fmla="*/ 5499023 w 7467663"/>
              <a:gd name="connsiteY235" fmla="*/ 4166310 h 6858000"/>
              <a:gd name="connsiteX236" fmla="*/ 5547022 w 7467663"/>
              <a:gd name="connsiteY236" fmla="*/ 3607838 h 6858000"/>
              <a:gd name="connsiteX237" fmla="*/ 5515964 w 7467663"/>
              <a:gd name="connsiteY237" fmla="*/ 3378541 h 6858000"/>
              <a:gd name="connsiteX238" fmla="*/ 5453702 w 7467663"/>
              <a:gd name="connsiteY238" fmla="*/ 3090882 h 6858000"/>
              <a:gd name="connsiteX239" fmla="*/ 1238695 w 7467663"/>
              <a:gd name="connsiteY239" fmla="*/ 3076820 h 6858000"/>
              <a:gd name="connsiteX240" fmla="*/ 716371 w 7467663"/>
              <a:gd name="connsiteY240" fmla="*/ 3293249 h 6858000"/>
              <a:gd name="connsiteX241" fmla="*/ 579522 w 7467663"/>
              <a:gd name="connsiteY241" fmla="*/ 3371759 h 6858000"/>
              <a:gd name="connsiteX242" fmla="*/ 600288 w 7467663"/>
              <a:gd name="connsiteY242" fmla="*/ 3365555 h 6858000"/>
              <a:gd name="connsiteX243" fmla="*/ 840692 w 7467663"/>
              <a:gd name="connsiteY243" fmla="*/ 3284921 h 6858000"/>
              <a:gd name="connsiteX244" fmla="*/ 979248 w 7467663"/>
              <a:gd name="connsiteY244" fmla="*/ 3221003 h 6858000"/>
              <a:gd name="connsiteX245" fmla="*/ 1053282 w 7467663"/>
              <a:gd name="connsiteY245" fmla="*/ 3185247 h 6858000"/>
              <a:gd name="connsiteX246" fmla="*/ 1320603 w 7467663"/>
              <a:gd name="connsiteY246" fmla="*/ 3081281 h 6858000"/>
              <a:gd name="connsiteX247" fmla="*/ 1238695 w 7467663"/>
              <a:gd name="connsiteY247" fmla="*/ 3076820 h 6858000"/>
              <a:gd name="connsiteX248" fmla="*/ 5425627 w 7467663"/>
              <a:gd name="connsiteY248" fmla="*/ 2954192 h 6858000"/>
              <a:gd name="connsiteX249" fmla="*/ 5470770 w 7467663"/>
              <a:gd name="connsiteY249" fmla="*/ 3005435 h 6858000"/>
              <a:gd name="connsiteX250" fmla="*/ 5519779 w 7467663"/>
              <a:gd name="connsiteY250" fmla="*/ 4359223 h 6858000"/>
              <a:gd name="connsiteX251" fmla="*/ 5520293 w 7467663"/>
              <a:gd name="connsiteY251" fmla="*/ 4360602 h 6858000"/>
              <a:gd name="connsiteX252" fmla="*/ 5767221 w 7467663"/>
              <a:gd name="connsiteY252" fmla="*/ 4665564 h 6858000"/>
              <a:gd name="connsiteX253" fmla="*/ 6937169 w 7467663"/>
              <a:gd name="connsiteY253" fmla="*/ 4815941 h 6858000"/>
              <a:gd name="connsiteX254" fmla="*/ 6953922 w 7467663"/>
              <a:gd name="connsiteY254" fmla="*/ 4890068 h 6858000"/>
              <a:gd name="connsiteX255" fmla="*/ 6071359 w 7467663"/>
              <a:gd name="connsiteY255" fmla="*/ 4770770 h 6858000"/>
              <a:gd name="connsiteX256" fmla="*/ 6038839 w 7467663"/>
              <a:gd name="connsiteY256" fmla="*/ 4764474 h 6858000"/>
              <a:gd name="connsiteX257" fmla="*/ 6038706 w 7467663"/>
              <a:gd name="connsiteY257" fmla="*/ 4763847 h 6858000"/>
              <a:gd name="connsiteX258" fmla="*/ 6037784 w 7467663"/>
              <a:gd name="connsiteY258" fmla="*/ 4764270 h 6858000"/>
              <a:gd name="connsiteX259" fmla="*/ 6038839 w 7467663"/>
              <a:gd name="connsiteY259" fmla="*/ 4764474 h 6858000"/>
              <a:gd name="connsiteX260" fmla="*/ 6040338 w 7467663"/>
              <a:gd name="connsiteY260" fmla="*/ 4771418 h 6858000"/>
              <a:gd name="connsiteX261" fmla="*/ 6024488 w 7467663"/>
              <a:gd name="connsiteY261" fmla="*/ 4809903 h 6858000"/>
              <a:gd name="connsiteX262" fmla="*/ 5599771 w 7467663"/>
              <a:gd name="connsiteY262" fmla="*/ 5509652 h 6858000"/>
              <a:gd name="connsiteX263" fmla="*/ 5548843 w 7467663"/>
              <a:gd name="connsiteY263" fmla="*/ 5563845 h 6858000"/>
              <a:gd name="connsiteX264" fmla="*/ 5940952 w 7467663"/>
              <a:gd name="connsiteY264" fmla="*/ 6250028 h 6858000"/>
              <a:gd name="connsiteX265" fmla="*/ 6043441 w 7467663"/>
              <a:gd name="connsiteY265" fmla="*/ 6665847 h 6858000"/>
              <a:gd name="connsiteX266" fmla="*/ 6093432 w 7467663"/>
              <a:gd name="connsiteY266" fmla="*/ 6858000 h 6858000"/>
              <a:gd name="connsiteX267" fmla="*/ 6034344 w 7467663"/>
              <a:gd name="connsiteY267" fmla="*/ 6858000 h 6858000"/>
              <a:gd name="connsiteX268" fmla="*/ 6026679 w 7467663"/>
              <a:gd name="connsiteY268" fmla="*/ 6836959 h 6858000"/>
              <a:gd name="connsiteX269" fmla="*/ 5800441 w 7467663"/>
              <a:gd name="connsiteY269" fmla="*/ 6335286 h 6858000"/>
              <a:gd name="connsiteX270" fmla="*/ 5526562 w 7467663"/>
              <a:gd name="connsiteY270" fmla="*/ 5705388 h 6858000"/>
              <a:gd name="connsiteX271" fmla="*/ 5519640 w 7467663"/>
              <a:gd name="connsiteY271" fmla="*/ 5683774 h 6858000"/>
              <a:gd name="connsiteX272" fmla="*/ 5844559 w 7467663"/>
              <a:gd name="connsiteY272" fmla="*/ 6553349 h 6858000"/>
              <a:gd name="connsiteX273" fmla="*/ 5975994 w 7467663"/>
              <a:gd name="connsiteY273" fmla="*/ 6858000 h 6858000"/>
              <a:gd name="connsiteX274" fmla="*/ 5898547 w 7467663"/>
              <a:gd name="connsiteY274" fmla="*/ 6858000 h 6858000"/>
              <a:gd name="connsiteX275" fmla="*/ 5682041 w 7467663"/>
              <a:gd name="connsiteY275" fmla="*/ 6355860 h 6858000"/>
              <a:gd name="connsiteX276" fmla="*/ 5461758 w 7467663"/>
              <a:gd name="connsiteY276" fmla="*/ 5820220 h 6858000"/>
              <a:gd name="connsiteX277" fmla="*/ 5237282 w 7467663"/>
              <a:gd name="connsiteY277" fmla="*/ 6579086 h 6858000"/>
              <a:gd name="connsiteX278" fmla="*/ 5115009 w 7467663"/>
              <a:gd name="connsiteY278" fmla="*/ 6858000 h 6858000"/>
              <a:gd name="connsiteX279" fmla="*/ 5028074 w 7467663"/>
              <a:gd name="connsiteY279" fmla="*/ 6858000 h 6858000"/>
              <a:gd name="connsiteX280" fmla="*/ 5079508 w 7467663"/>
              <a:gd name="connsiteY280" fmla="*/ 6749074 h 6858000"/>
              <a:gd name="connsiteX281" fmla="*/ 5371846 w 7467663"/>
              <a:gd name="connsiteY281" fmla="*/ 5924413 h 6858000"/>
              <a:gd name="connsiteX282" fmla="*/ 5270512 w 7467663"/>
              <a:gd name="connsiteY282" fmla="*/ 6138975 h 6858000"/>
              <a:gd name="connsiteX283" fmla="*/ 5062409 w 7467663"/>
              <a:gd name="connsiteY283" fmla="*/ 6653544 h 6858000"/>
              <a:gd name="connsiteX284" fmla="*/ 5036628 w 7467663"/>
              <a:gd name="connsiteY284" fmla="*/ 6754247 h 6858000"/>
              <a:gd name="connsiteX285" fmla="*/ 5009112 w 7467663"/>
              <a:gd name="connsiteY285" fmla="*/ 6858000 h 6858000"/>
              <a:gd name="connsiteX286" fmla="*/ 4976679 w 7467663"/>
              <a:gd name="connsiteY286" fmla="*/ 6858000 h 6858000"/>
              <a:gd name="connsiteX287" fmla="*/ 5006537 w 7467663"/>
              <a:gd name="connsiteY287" fmla="*/ 6747068 h 6858000"/>
              <a:gd name="connsiteX288" fmla="*/ 5032723 w 7467663"/>
              <a:gd name="connsiteY288" fmla="*/ 6644957 h 6858000"/>
              <a:gd name="connsiteX289" fmla="*/ 5242949 w 7467663"/>
              <a:gd name="connsiteY289" fmla="*/ 6125175 h 6858000"/>
              <a:gd name="connsiteX290" fmla="*/ 5286321 w 7467663"/>
              <a:gd name="connsiteY290" fmla="*/ 6033555 h 6858000"/>
              <a:gd name="connsiteX291" fmla="*/ 5008210 w 7467663"/>
              <a:gd name="connsiteY291" fmla="*/ 6649194 h 6858000"/>
              <a:gd name="connsiteX292" fmla="*/ 4986321 w 7467663"/>
              <a:gd name="connsiteY292" fmla="*/ 6765687 h 6858000"/>
              <a:gd name="connsiteX293" fmla="*/ 4973474 w 7467663"/>
              <a:gd name="connsiteY293" fmla="*/ 6858000 h 6858000"/>
              <a:gd name="connsiteX294" fmla="*/ 4907178 w 7467663"/>
              <a:gd name="connsiteY294" fmla="*/ 6858000 h 6858000"/>
              <a:gd name="connsiteX295" fmla="*/ 4910810 w 7467663"/>
              <a:gd name="connsiteY295" fmla="*/ 6829660 h 6858000"/>
              <a:gd name="connsiteX296" fmla="*/ 4987461 w 7467663"/>
              <a:gd name="connsiteY296" fmla="*/ 6432994 h 6858000"/>
              <a:gd name="connsiteX297" fmla="*/ 5179262 w 7467663"/>
              <a:gd name="connsiteY297" fmla="*/ 6035044 h 6858000"/>
              <a:gd name="connsiteX298" fmla="*/ 4689678 w 7467663"/>
              <a:gd name="connsiteY298" fmla="*/ 6440241 h 6858000"/>
              <a:gd name="connsiteX299" fmla="*/ 4477543 w 7467663"/>
              <a:gd name="connsiteY299" fmla="*/ 6674836 h 6858000"/>
              <a:gd name="connsiteX300" fmla="*/ 4329957 w 7467663"/>
              <a:gd name="connsiteY300" fmla="*/ 6858000 h 6858000"/>
              <a:gd name="connsiteX301" fmla="*/ 4218595 w 7467663"/>
              <a:gd name="connsiteY301" fmla="*/ 6858000 h 6858000"/>
              <a:gd name="connsiteX302" fmla="*/ 4368888 w 7467663"/>
              <a:gd name="connsiteY302" fmla="*/ 6668412 h 6858000"/>
              <a:gd name="connsiteX303" fmla="*/ 4563091 w 7467663"/>
              <a:gd name="connsiteY303" fmla="*/ 6442508 h 6858000"/>
              <a:gd name="connsiteX304" fmla="*/ 5387324 w 7467663"/>
              <a:gd name="connsiteY304" fmla="*/ 5705830 h 6858000"/>
              <a:gd name="connsiteX305" fmla="*/ 5073620 w 7467663"/>
              <a:gd name="connsiteY305" fmla="*/ 5955437 h 6858000"/>
              <a:gd name="connsiteX306" fmla="*/ 4689789 w 7467663"/>
              <a:gd name="connsiteY306" fmla="*/ 6268382 h 6858000"/>
              <a:gd name="connsiteX307" fmla="*/ 4418722 w 7467663"/>
              <a:gd name="connsiteY307" fmla="*/ 6570886 h 6858000"/>
              <a:gd name="connsiteX308" fmla="*/ 4214944 w 7467663"/>
              <a:gd name="connsiteY308" fmla="*/ 6858000 h 6858000"/>
              <a:gd name="connsiteX309" fmla="*/ 4177898 w 7467663"/>
              <a:gd name="connsiteY309" fmla="*/ 6858000 h 6858000"/>
              <a:gd name="connsiteX310" fmla="*/ 4391597 w 7467663"/>
              <a:gd name="connsiteY310" fmla="*/ 6556370 h 6858000"/>
              <a:gd name="connsiteX311" fmla="*/ 4668889 w 7467663"/>
              <a:gd name="connsiteY311" fmla="*/ 6246399 h 6858000"/>
              <a:gd name="connsiteX312" fmla="*/ 5055427 w 7467663"/>
              <a:gd name="connsiteY312" fmla="*/ 5931476 h 6858000"/>
              <a:gd name="connsiteX313" fmla="*/ 5371814 w 7467663"/>
              <a:gd name="connsiteY313" fmla="*/ 5678975 h 6858000"/>
              <a:gd name="connsiteX314" fmla="*/ 4987918 w 7467663"/>
              <a:gd name="connsiteY314" fmla="*/ 5838701 h 6858000"/>
              <a:gd name="connsiteX315" fmla="*/ 4317146 w 7467663"/>
              <a:gd name="connsiteY315" fmla="*/ 6587716 h 6858000"/>
              <a:gd name="connsiteX316" fmla="*/ 4171627 w 7467663"/>
              <a:gd name="connsiteY316" fmla="*/ 6858000 h 6858000"/>
              <a:gd name="connsiteX317" fmla="*/ 4081585 w 7467663"/>
              <a:gd name="connsiteY317" fmla="*/ 6858000 h 6858000"/>
              <a:gd name="connsiteX318" fmla="*/ 4238603 w 7467663"/>
              <a:gd name="connsiteY318" fmla="*/ 6559341 h 6858000"/>
              <a:gd name="connsiteX319" fmla="*/ 4778333 w 7467663"/>
              <a:gd name="connsiteY319" fmla="*/ 5873626 h 6858000"/>
              <a:gd name="connsiteX320" fmla="*/ 5414185 w 7467663"/>
              <a:gd name="connsiteY320" fmla="*/ 5573882 h 6858000"/>
              <a:gd name="connsiteX321" fmla="*/ 5959648 w 7467663"/>
              <a:gd name="connsiteY321" fmla="*/ 4760797 h 6858000"/>
              <a:gd name="connsiteX322" fmla="*/ 5355019 w 7467663"/>
              <a:gd name="connsiteY322" fmla="*/ 4734672 h 6858000"/>
              <a:gd name="connsiteX323" fmla="*/ 5083565 w 7467663"/>
              <a:gd name="connsiteY323" fmla="*/ 5179121 h 6858000"/>
              <a:gd name="connsiteX324" fmla="*/ 4713577 w 7467663"/>
              <a:gd name="connsiteY324" fmla="*/ 5616803 h 6858000"/>
              <a:gd name="connsiteX325" fmla="*/ 3989559 w 7467663"/>
              <a:gd name="connsiteY325" fmla="*/ 6145945 h 6858000"/>
              <a:gd name="connsiteX326" fmla="*/ 3939824 w 7467663"/>
              <a:gd name="connsiteY326" fmla="*/ 6066900 h 6858000"/>
              <a:gd name="connsiteX327" fmla="*/ 4584537 w 7467663"/>
              <a:gd name="connsiteY327" fmla="*/ 5324826 h 6858000"/>
              <a:gd name="connsiteX328" fmla="*/ 5037105 w 7467663"/>
              <a:gd name="connsiteY328" fmla="*/ 5088765 h 6858000"/>
              <a:gd name="connsiteX329" fmla="*/ 5039930 w 7467663"/>
              <a:gd name="connsiteY329" fmla="*/ 5089585 h 6858000"/>
              <a:gd name="connsiteX330" fmla="*/ 5263764 w 7467663"/>
              <a:gd name="connsiteY330" fmla="*/ 4735525 h 6858000"/>
              <a:gd name="connsiteX331" fmla="*/ 4086300 w 7467663"/>
              <a:gd name="connsiteY331" fmla="*/ 4884599 h 6858000"/>
              <a:gd name="connsiteX332" fmla="*/ 4085485 w 7467663"/>
              <a:gd name="connsiteY332" fmla="*/ 4899070 h 6858000"/>
              <a:gd name="connsiteX333" fmla="*/ 3871915 w 7467663"/>
              <a:gd name="connsiteY333" fmla="*/ 5253645 h 6858000"/>
              <a:gd name="connsiteX334" fmla="*/ 3799374 w 7467663"/>
              <a:gd name="connsiteY334" fmla="*/ 5466127 h 6858000"/>
              <a:gd name="connsiteX335" fmla="*/ 3498850 w 7467663"/>
              <a:gd name="connsiteY335" fmla="*/ 6661888 h 6858000"/>
              <a:gd name="connsiteX336" fmla="*/ 3399216 w 7467663"/>
              <a:gd name="connsiteY336" fmla="*/ 6858000 h 6858000"/>
              <a:gd name="connsiteX337" fmla="*/ 3303688 w 7467663"/>
              <a:gd name="connsiteY337" fmla="*/ 6858000 h 6858000"/>
              <a:gd name="connsiteX338" fmla="*/ 3391774 w 7467663"/>
              <a:gd name="connsiteY338" fmla="*/ 6697181 h 6858000"/>
              <a:gd name="connsiteX339" fmla="*/ 3735540 w 7467663"/>
              <a:gd name="connsiteY339" fmla="*/ 5546923 h 6858000"/>
              <a:gd name="connsiteX340" fmla="*/ 3729438 w 7467663"/>
              <a:gd name="connsiteY340" fmla="*/ 5569058 h 6858000"/>
              <a:gd name="connsiteX341" fmla="*/ 3707782 w 7467663"/>
              <a:gd name="connsiteY341" fmla="*/ 5644908 h 6858000"/>
              <a:gd name="connsiteX342" fmla="*/ 3583827 w 7467663"/>
              <a:gd name="connsiteY342" fmla="*/ 6039215 h 6858000"/>
              <a:gd name="connsiteX343" fmla="*/ 3547861 w 7467663"/>
              <a:gd name="connsiteY343" fmla="*/ 6129609 h 6858000"/>
              <a:gd name="connsiteX344" fmla="*/ 3490905 w 7467663"/>
              <a:gd name="connsiteY344" fmla="*/ 6277660 h 6858000"/>
              <a:gd name="connsiteX345" fmla="*/ 3455859 w 7467663"/>
              <a:gd name="connsiteY345" fmla="*/ 6391301 h 6858000"/>
              <a:gd name="connsiteX346" fmla="*/ 3429112 w 7467663"/>
              <a:gd name="connsiteY346" fmla="*/ 6479469 h 6858000"/>
              <a:gd name="connsiteX347" fmla="*/ 3304862 w 7467663"/>
              <a:gd name="connsiteY347" fmla="*/ 6796476 h 6858000"/>
              <a:gd name="connsiteX348" fmla="*/ 3276071 w 7467663"/>
              <a:gd name="connsiteY348" fmla="*/ 6858000 h 6858000"/>
              <a:gd name="connsiteX349" fmla="*/ 3240805 w 7467663"/>
              <a:gd name="connsiteY349" fmla="*/ 6858000 h 6858000"/>
              <a:gd name="connsiteX350" fmla="*/ 3275917 w 7467663"/>
              <a:gd name="connsiteY350" fmla="*/ 6783192 h 6858000"/>
              <a:gd name="connsiteX351" fmla="*/ 3399358 w 7467663"/>
              <a:gd name="connsiteY351" fmla="*/ 6469011 h 6858000"/>
              <a:gd name="connsiteX352" fmla="*/ 3425650 w 7467663"/>
              <a:gd name="connsiteY352" fmla="*/ 6381333 h 6858000"/>
              <a:gd name="connsiteX353" fmla="*/ 3460661 w 7467663"/>
              <a:gd name="connsiteY353" fmla="*/ 6266763 h 6858000"/>
              <a:gd name="connsiteX354" fmla="*/ 3518021 w 7467663"/>
              <a:gd name="connsiteY354" fmla="*/ 6117298 h 6858000"/>
              <a:gd name="connsiteX355" fmla="*/ 3554035 w 7467663"/>
              <a:gd name="connsiteY355" fmla="*/ 6027832 h 6858000"/>
              <a:gd name="connsiteX356" fmla="*/ 3677174 w 7467663"/>
              <a:gd name="connsiteY356" fmla="*/ 5636351 h 6858000"/>
              <a:gd name="connsiteX357" fmla="*/ 3698819 w 7467663"/>
              <a:gd name="connsiteY357" fmla="*/ 5560503 h 6858000"/>
              <a:gd name="connsiteX358" fmla="*/ 3702094 w 7467663"/>
              <a:gd name="connsiteY358" fmla="*/ 5549194 h 6858000"/>
              <a:gd name="connsiteX359" fmla="*/ 3398355 w 7467663"/>
              <a:gd name="connsiteY359" fmla="*/ 6094603 h 6858000"/>
              <a:gd name="connsiteX360" fmla="*/ 3193941 w 7467663"/>
              <a:gd name="connsiteY360" fmla="*/ 6798775 h 6858000"/>
              <a:gd name="connsiteX361" fmla="*/ 3184140 w 7467663"/>
              <a:gd name="connsiteY361" fmla="*/ 6858000 h 6858000"/>
              <a:gd name="connsiteX362" fmla="*/ 3099978 w 7467663"/>
              <a:gd name="connsiteY362" fmla="*/ 6858000 h 6858000"/>
              <a:gd name="connsiteX363" fmla="*/ 3101556 w 7467663"/>
              <a:gd name="connsiteY363" fmla="*/ 6843337 h 6858000"/>
              <a:gd name="connsiteX364" fmla="*/ 3370162 w 7467663"/>
              <a:gd name="connsiteY364" fmla="*/ 5785550 h 6858000"/>
              <a:gd name="connsiteX365" fmla="*/ 3746477 w 7467663"/>
              <a:gd name="connsiteY365" fmla="*/ 5377889 h 6858000"/>
              <a:gd name="connsiteX366" fmla="*/ 3863399 w 7467663"/>
              <a:gd name="connsiteY366" fmla="*/ 5087257 h 6858000"/>
              <a:gd name="connsiteX367" fmla="*/ 3968712 w 7467663"/>
              <a:gd name="connsiteY367" fmla="*/ 4913989 h 6858000"/>
              <a:gd name="connsiteX368" fmla="*/ 2792390 w 7467663"/>
              <a:gd name="connsiteY368" fmla="*/ 5382974 h 6858000"/>
              <a:gd name="connsiteX369" fmla="*/ 2714982 w 7467663"/>
              <a:gd name="connsiteY369" fmla="*/ 5427051 h 6858000"/>
              <a:gd name="connsiteX370" fmla="*/ 2813361 w 7467663"/>
              <a:gd name="connsiteY370" fmla="*/ 6023912 h 6858000"/>
              <a:gd name="connsiteX371" fmla="*/ 2688430 w 7467663"/>
              <a:gd name="connsiteY371" fmla="*/ 6801564 h 6858000"/>
              <a:gd name="connsiteX372" fmla="*/ 2629626 w 7467663"/>
              <a:gd name="connsiteY372" fmla="*/ 6763394 h 6858000"/>
              <a:gd name="connsiteX373" fmla="*/ 2565328 w 7467663"/>
              <a:gd name="connsiteY373" fmla="*/ 5516399 h 6858000"/>
              <a:gd name="connsiteX374" fmla="*/ 1922999 w 7467663"/>
              <a:gd name="connsiteY374" fmla="*/ 5980343 h 6858000"/>
              <a:gd name="connsiteX375" fmla="*/ 1950261 w 7467663"/>
              <a:gd name="connsiteY375" fmla="*/ 6405858 h 6858000"/>
              <a:gd name="connsiteX376" fmla="*/ 2365554 w 7467663"/>
              <a:gd name="connsiteY376" fmla="*/ 6759107 h 6858000"/>
              <a:gd name="connsiteX377" fmla="*/ 2424142 w 7467663"/>
              <a:gd name="connsiteY377" fmla="*/ 6858000 h 6858000"/>
              <a:gd name="connsiteX378" fmla="*/ 2395994 w 7467663"/>
              <a:gd name="connsiteY378" fmla="*/ 6858000 h 6858000"/>
              <a:gd name="connsiteX379" fmla="*/ 2392863 w 7467663"/>
              <a:gd name="connsiteY379" fmla="*/ 6852964 h 6858000"/>
              <a:gd name="connsiteX380" fmla="*/ 2017589 w 7467663"/>
              <a:gd name="connsiteY380" fmla="*/ 6493982 h 6858000"/>
              <a:gd name="connsiteX381" fmla="*/ 2147336 w 7467663"/>
              <a:gd name="connsiteY381" fmla="*/ 6594052 h 6858000"/>
              <a:gd name="connsiteX382" fmla="*/ 2207047 w 7467663"/>
              <a:gd name="connsiteY382" fmla="*/ 6654540 h 6858000"/>
              <a:gd name="connsiteX383" fmla="*/ 2299106 w 7467663"/>
              <a:gd name="connsiteY383" fmla="*/ 6778931 h 6858000"/>
              <a:gd name="connsiteX384" fmla="*/ 2314430 w 7467663"/>
              <a:gd name="connsiteY384" fmla="*/ 6801144 h 6858000"/>
              <a:gd name="connsiteX385" fmla="*/ 2352406 w 7467663"/>
              <a:gd name="connsiteY385" fmla="*/ 6858000 h 6858000"/>
              <a:gd name="connsiteX386" fmla="*/ 2314492 w 7467663"/>
              <a:gd name="connsiteY386" fmla="*/ 6858000 h 6858000"/>
              <a:gd name="connsiteX387" fmla="*/ 2288095 w 7467663"/>
              <a:gd name="connsiteY387" fmla="*/ 6818030 h 6858000"/>
              <a:gd name="connsiteX388" fmla="*/ 2272768 w 7467663"/>
              <a:gd name="connsiteY388" fmla="*/ 6795822 h 6858000"/>
              <a:gd name="connsiteX389" fmla="*/ 2182715 w 7467663"/>
              <a:gd name="connsiteY389" fmla="*/ 6675071 h 6858000"/>
              <a:gd name="connsiteX390" fmla="*/ 2032061 w 7467663"/>
              <a:gd name="connsiteY390" fmla="*/ 6541380 h 6858000"/>
              <a:gd name="connsiteX391" fmla="*/ 2257220 w 7467663"/>
              <a:gd name="connsiteY391" fmla="*/ 6826257 h 6858000"/>
              <a:gd name="connsiteX392" fmla="*/ 2281324 w 7467663"/>
              <a:gd name="connsiteY392" fmla="*/ 6858000 h 6858000"/>
              <a:gd name="connsiteX393" fmla="*/ 2242860 w 7467663"/>
              <a:gd name="connsiteY393" fmla="*/ 6858000 h 6858000"/>
              <a:gd name="connsiteX394" fmla="*/ 2232818 w 7467663"/>
              <a:gd name="connsiteY394" fmla="*/ 6844926 h 6858000"/>
              <a:gd name="connsiteX395" fmla="*/ 1990172 w 7467663"/>
              <a:gd name="connsiteY395" fmla="*/ 6542121 h 6858000"/>
              <a:gd name="connsiteX396" fmla="*/ 2124090 w 7467663"/>
              <a:gd name="connsiteY396" fmla="*/ 6761017 h 6858000"/>
              <a:gd name="connsiteX397" fmla="*/ 2200380 w 7467663"/>
              <a:gd name="connsiteY397" fmla="*/ 6858000 h 6858000"/>
              <a:gd name="connsiteX398" fmla="*/ 2147507 w 7467663"/>
              <a:gd name="connsiteY398" fmla="*/ 6858000 h 6858000"/>
              <a:gd name="connsiteX399" fmla="*/ 2070668 w 7467663"/>
              <a:gd name="connsiteY399" fmla="*/ 6761520 h 6858000"/>
              <a:gd name="connsiteX400" fmla="*/ 1975142 w 7467663"/>
              <a:gd name="connsiteY400" fmla="*/ 6585570 h 6858000"/>
              <a:gd name="connsiteX401" fmla="*/ 2050035 w 7467663"/>
              <a:gd name="connsiteY401" fmla="*/ 6813345 h 6858000"/>
              <a:gd name="connsiteX402" fmla="*/ 2063025 w 7467663"/>
              <a:gd name="connsiteY402" fmla="*/ 6858000 h 6858000"/>
              <a:gd name="connsiteX403" fmla="*/ 2021675 w 7467663"/>
              <a:gd name="connsiteY403" fmla="*/ 6858000 h 6858000"/>
              <a:gd name="connsiteX404" fmla="*/ 2019308 w 7467663"/>
              <a:gd name="connsiteY404" fmla="*/ 6847118 h 6858000"/>
              <a:gd name="connsiteX405" fmla="*/ 1938835 w 7467663"/>
              <a:gd name="connsiteY405" fmla="*/ 6551160 h 6858000"/>
              <a:gd name="connsiteX406" fmla="*/ 1953230 w 7467663"/>
              <a:gd name="connsiteY406" fmla="*/ 6759699 h 6858000"/>
              <a:gd name="connsiteX407" fmla="*/ 1956763 w 7467663"/>
              <a:gd name="connsiteY407" fmla="*/ 6778191 h 6858000"/>
              <a:gd name="connsiteX408" fmla="*/ 1967925 w 7467663"/>
              <a:gd name="connsiteY408" fmla="*/ 6858000 h 6858000"/>
              <a:gd name="connsiteX409" fmla="*/ 1936622 w 7467663"/>
              <a:gd name="connsiteY409" fmla="*/ 6858000 h 6858000"/>
              <a:gd name="connsiteX410" fmla="*/ 1926261 w 7467663"/>
              <a:gd name="connsiteY410" fmla="*/ 6784064 h 6858000"/>
              <a:gd name="connsiteX411" fmla="*/ 1922724 w 7467663"/>
              <a:gd name="connsiteY411" fmla="*/ 6765577 h 6858000"/>
              <a:gd name="connsiteX412" fmla="*/ 1904650 w 7467663"/>
              <a:gd name="connsiteY412" fmla="*/ 6639616 h 6858000"/>
              <a:gd name="connsiteX413" fmla="*/ 1885273 w 7467663"/>
              <a:gd name="connsiteY413" fmla="*/ 6858000 h 6858000"/>
              <a:gd name="connsiteX414" fmla="*/ 1854363 w 7467663"/>
              <a:gd name="connsiteY414" fmla="*/ 6858000 h 6858000"/>
              <a:gd name="connsiteX415" fmla="*/ 1880391 w 7467663"/>
              <a:gd name="connsiteY415" fmla="*/ 6603796 h 6858000"/>
              <a:gd name="connsiteX416" fmla="*/ 1818273 w 7467663"/>
              <a:gd name="connsiteY416" fmla="*/ 6715729 h 6858000"/>
              <a:gd name="connsiteX417" fmla="*/ 1794691 w 7467663"/>
              <a:gd name="connsiteY417" fmla="*/ 6843239 h 6858000"/>
              <a:gd name="connsiteX418" fmla="*/ 1794914 w 7467663"/>
              <a:gd name="connsiteY418" fmla="*/ 6858000 h 6858000"/>
              <a:gd name="connsiteX419" fmla="*/ 1746128 w 7467663"/>
              <a:gd name="connsiteY419" fmla="*/ 6858000 h 6858000"/>
              <a:gd name="connsiteX420" fmla="*/ 1753934 w 7467663"/>
              <a:gd name="connsiteY420" fmla="*/ 6724796 h 6858000"/>
              <a:gd name="connsiteX421" fmla="*/ 1792053 w 7467663"/>
              <a:gd name="connsiteY421" fmla="*/ 6572396 h 6858000"/>
              <a:gd name="connsiteX422" fmla="*/ 1862248 w 7467663"/>
              <a:gd name="connsiteY422" fmla="*/ 6266397 h 6858000"/>
              <a:gd name="connsiteX423" fmla="*/ 1862250 w 7467663"/>
              <a:gd name="connsiteY423" fmla="*/ 6033531 h 6858000"/>
              <a:gd name="connsiteX424" fmla="*/ 1211999 w 7467663"/>
              <a:gd name="connsiteY424" fmla="*/ 6683610 h 6858000"/>
              <a:gd name="connsiteX425" fmla="*/ 1213266 w 7467663"/>
              <a:gd name="connsiteY425" fmla="*/ 6691947 h 6858000"/>
              <a:gd name="connsiteX426" fmla="*/ 1203370 w 7467663"/>
              <a:gd name="connsiteY426" fmla="*/ 6850676 h 6858000"/>
              <a:gd name="connsiteX427" fmla="*/ 1203671 w 7467663"/>
              <a:gd name="connsiteY427" fmla="*/ 6858000 h 6858000"/>
              <a:gd name="connsiteX428" fmla="*/ 1143180 w 7467663"/>
              <a:gd name="connsiteY428" fmla="*/ 6858000 h 6858000"/>
              <a:gd name="connsiteX429" fmla="*/ 1142176 w 7467663"/>
              <a:gd name="connsiteY429" fmla="*/ 6766045 h 6858000"/>
              <a:gd name="connsiteX430" fmla="*/ 1067484 w 7467663"/>
              <a:gd name="connsiteY430" fmla="*/ 6858000 h 6858000"/>
              <a:gd name="connsiteX431" fmla="*/ 953928 w 7467663"/>
              <a:gd name="connsiteY431" fmla="*/ 6858000 h 6858000"/>
              <a:gd name="connsiteX432" fmla="*/ 959715 w 7467663"/>
              <a:gd name="connsiteY432" fmla="*/ 6850185 h 6858000"/>
              <a:gd name="connsiteX433" fmla="*/ 1483788 w 7467663"/>
              <a:gd name="connsiteY433" fmla="*/ 6259174 h 6858000"/>
              <a:gd name="connsiteX434" fmla="*/ 1100671 w 7467663"/>
              <a:gd name="connsiteY434" fmla="*/ 6252137 h 6858000"/>
              <a:gd name="connsiteX435" fmla="*/ 1090144 w 7467663"/>
              <a:gd name="connsiteY435" fmla="*/ 6256748 h 6858000"/>
              <a:gd name="connsiteX436" fmla="*/ 1095872 w 7467663"/>
              <a:gd name="connsiteY436" fmla="*/ 6271892 h 6858000"/>
              <a:gd name="connsiteX437" fmla="*/ 262785 w 7467663"/>
              <a:gd name="connsiteY437" fmla="*/ 6845450 h 6858000"/>
              <a:gd name="connsiteX438" fmla="*/ 209968 w 7467663"/>
              <a:gd name="connsiteY438" fmla="*/ 6770713 h 6858000"/>
              <a:gd name="connsiteX439" fmla="*/ 873460 w 7467663"/>
              <a:gd name="connsiteY439" fmla="*/ 6253768 h 6858000"/>
              <a:gd name="connsiteX440" fmla="*/ 192686 w 7467663"/>
              <a:gd name="connsiteY440" fmla="*/ 5849257 h 6858000"/>
              <a:gd name="connsiteX441" fmla="*/ 4696 w 7467663"/>
              <a:gd name="connsiteY441" fmla="*/ 5697668 h 6858000"/>
              <a:gd name="connsiteX442" fmla="*/ 0 w 7467663"/>
              <a:gd name="connsiteY442" fmla="*/ 5689984 h 6858000"/>
              <a:gd name="connsiteX443" fmla="*/ 0 w 7467663"/>
              <a:gd name="connsiteY443" fmla="*/ 5513472 h 6858000"/>
              <a:gd name="connsiteX444" fmla="*/ 174101 w 7467663"/>
              <a:gd name="connsiteY444" fmla="*/ 5620277 h 6858000"/>
              <a:gd name="connsiteX445" fmla="*/ 891800 w 7467663"/>
              <a:gd name="connsiteY445" fmla="*/ 6036935 h 6858000"/>
              <a:gd name="connsiteX446" fmla="*/ 1072219 w 7467663"/>
              <a:gd name="connsiteY446" fmla="*/ 6169443 h 6858000"/>
              <a:gd name="connsiteX447" fmla="*/ 1074117 w 7467663"/>
              <a:gd name="connsiteY447" fmla="*/ 6170301 h 6858000"/>
              <a:gd name="connsiteX448" fmla="*/ 1083114 w 7467663"/>
              <a:gd name="connsiteY448" fmla="*/ 6174131 h 6858000"/>
              <a:gd name="connsiteX449" fmla="*/ 1543010 w 7467663"/>
              <a:gd name="connsiteY449" fmla="*/ 6191140 h 6858000"/>
              <a:gd name="connsiteX450" fmla="*/ 1551080 w 7467663"/>
              <a:gd name="connsiteY450" fmla="*/ 6195006 h 6858000"/>
              <a:gd name="connsiteX451" fmla="*/ 2345443 w 7467663"/>
              <a:gd name="connsiteY451" fmla="*/ 5549882 h 6858000"/>
              <a:gd name="connsiteX452" fmla="*/ 1721499 w 7467663"/>
              <a:gd name="connsiteY452" fmla="*/ 5599969 h 6858000"/>
              <a:gd name="connsiteX453" fmla="*/ 767716 w 7467663"/>
              <a:gd name="connsiteY453" fmla="*/ 5472768 h 6858000"/>
              <a:gd name="connsiteX454" fmla="*/ 722147 w 7467663"/>
              <a:gd name="connsiteY454" fmla="*/ 5393091 h 6858000"/>
              <a:gd name="connsiteX455" fmla="*/ 1485552 w 7467663"/>
              <a:gd name="connsiteY455" fmla="*/ 5313202 h 6858000"/>
              <a:gd name="connsiteX456" fmla="*/ 2143004 w 7467663"/>
              <a:gd name="connsiteY456" fmla="*/ 5402420 h 6858000"/>
              <a:gd name="connsiteX457" fmla="*/ 1933391 w 7467663"/>
              <a:gd name="connsiteY457" fmla="*/ 5156971 h 6858000"/>
              <a:gd name="connsiteX458" fmla="*/ 1827118 w 7467663"/>
              <a:gd name="connsiteY458" fmla="*/ 4968410 h 6858000"/>
              <a:gd name="connsiteX459" fmla="*/ 1837349 w 7467663"/>
              <a:gd name="connsiteY459" fmla="*/ 4956357 h 6858000"/>
              <a:gd name="connsiteX460" fmla="*/ 2162835 w 7467663"/>
              <a:gd name="connsiteY460" fmla="*/ 5187853 h 6858000"/>
              <a:gd name="connsiteX461" fmla="*/ 2257167 w 7467663"/>
              <a:gd name="connsiteY461" fmla="*/ 5462123 h 6858000"/>
              <a:gd name="connsiteX462" fmla="*/ 2261598 w 7467663"/>
              <a:gd name="connsiteY462" fmla="*/ 5467998 h 6858000"/>
              <a:gd name="connsiteX463" fmla="*/ 2437177 w 7467663"/>
              <a:gd name="connsiteY463" fmla="*/ 5479608 h 6858000"/>
              <a:gd name="connsiteX464" fmla="*/ 2445247 w 7467663"/>
              <a:gd name="connsiteY464" fmla="*/ 5483476 h 6858000"/>
              <a:gd name="connsiteX465" fmla="*/ 2743626 w 7467663"/>
              <a:gd name="connsiteY465" fmla="*/ 5304819 h 6858000"/>
              <a:gd name="connsiteX466" fmla="*/ 3048102 w 7467663"/>
              <a:gd name="connsiteY466" fmla="*/ 5150595 h 6858000"/>
              <a:gd name="connsiteX467" fmla="*/ 1799414 w 7467663"/>
              <a:gd name="connsiteY467" fmla="*/ 4694732 h 6858000"/>
              <a:gd name="connsiteX468" fmla="*/ 1771735 w 7467663"/>
              <a:gd name="connsiteY468" fmla="*/ 4619929 h 6858000"/>
              <a:gd name="connsiteX469" fmla="*/ 3104273 w 7467663"/>
              <a:gd name="connsiteY469" fmla="*/ 5076159 h 6858000"/>
              <a:gd name="connsiteX470" fmla="*/ 3113245 w 7467663"/>
              <a:gd name="connsiteY470" fmla="*/ 5090705 h 6858000"/>
              <a:gd name="connsiteX471" fmla="*/ 3126294 w 7467663"/>
              <a:gd name="connsiteY471" fmla="*/ 5114400 h 6858000"/>
              <a:gd name="connsiteX472" fmla="*/ 3937433 w 7467663"/>
              <a:gd name="connsiteY472" fmla="*/ 4830473 h 6858000"/>
              <a:gd name="connsiteX473" fmla="*/ 3590475 w 7467663"/>
              <a:gd name="connsiteY473" fmla="*/ 4597974 h 6858000"/>
              <a:gd name="connsiteX474" fmla="*/ 3100264 w 7467663"/>
              <a:gd name="connsiteY474" fmla="*/ 4579845 h 6858000"/>
              <a:gd name="connsiteX475" fmla="*/ 2183576 w 7467663"/>
              <a:gd name="connsiteY475" fmla="*/ 4227150 h 6858000"/>
              <a:gd name="connsiteX476" fmla="*/ 2151029 w 7467663"/>
              <a:gd name="connsiteY476" fmla="*/ 4146947 h 6858000"/>
              <a:gd name="connsiteX477" fmla="*/ 3563434 w 7467663"/>
              <a:gd name="connsiteY477" fmla="*/ 4469115 h 6858000"/>
              <a:gd name="connsiteX478" fmla="*/ 3177952 w 7467663"/>
              <a:gd name="connsiteY478" fmla="*/ 3657386 h 6858000"/>
              <a:gd name="connsiteX479" fmla="*/ 3189263 w 7467663"/>
              <a:gd name="connsiteY479" fmla="*/ 3625726 h 6858000"/>
              <a:gd name="connsiteX480" fmla="*/ 3560912 w 7467663"/>
              <a:gd name="connsiteY480" fmla="*/ 4079863 h 6858000"/>
              <a:gd name="connsiteX481" fmla="*/ 3626636 w 7467663"/>
              <a:gd name="connsiteY481" fmla="*/ 4512230 h 6858000"/>
              <a:gd name="connsiteX482" fmla="*/ 3653088 w 7467663"/>
              <a:gd name="connsiteY482" fmla="*/ 4521417 h 6858000"/>
              <a:gd name="connsiteX483" fmla="*/ 3988128 w 7467663"/>
              <a:gd name="connsiteY483" fmla="*/ 4817267 h 6858000"/>
              <a:gd name="connsiteX484" fmla="*/ 4830582 w 7467663"/>
              <a:gd name="connsiteY484" fmla="*/ 4676000 h 6858000"/>
              <a:gd name="connsiteX485" fmla="*/ 4830100 w 7467663"/>
              <a:gd name="connsiteY485" fmla="*/ 4675554 h 6858000"/>
              <a:gd name="connsiteX486" fmla="*/ 4036318 w 7467663"/>
              <a:gd name="connsiteY486" fmla="*/ 4147013 h 6858000"/>
              <a:gd name="connsiteX487" fmla="*/ 3432098 w 7467663"/>
              <a:gd name="connsiteY487" fmla="*/ 3537312 h 6858000"/>
              <a:gd name="connsiteX488" fmla="*/ 3446761 w 7467663"/>
              <a:gd name="connsiteY488" fmla="*/ 3461278 h 6858000"/>
              <a:gd name="connsiteX489" fmla="*/ 4419733 w 7467663"/>
              <a:gd name="connsiteY489" fmla="*/ 3963555 h 6858000"/>
              <a:gd name="connsiteX490" fmla="*/ 4781371 w 7467663"/>
              <a:gd name="connsiteY490" fmla="*/ 4458604 h 6858000"/>
              <a:gd name="connsiteX491" fmla="*/ 4780440 w 7467663"/>
              <a:gd name="connsiteY491" fmla="*/ 4470290 h 6858000"/>
              <a:gd name="connsiteX492" fmla="*/ 4898954 w 7467663"/>
              <a:gd name="connsiteY492" fmla="*/ 4662092 h 6858000"/>
              <a:gd name="connsiteX493" fmla="*/ 4900699 w 7467663"/>
              <a:gd name="connsiteY493" fmla="*/ 4670867 h 6858000"/>
              <a:gd name="connsiteX494" fmla="*/ 5714511 w 7467663"/>
              <a:gd name="connsiteY494" fmla="*/ 4663483 h 6858000"/>
              <a:gd name="connsiteX495" fmla="*/ 5464793 w 7467663"/>
              <a:gd name="connsiteY495" fmla="*/ 4393556 h 6858000"/>
              <a:gd name="connsiteX496" fmla="*/ 5461897 w 7467663"/>
              <a:gd name="connsiteY496" fmla="*/ 4390879 h 6858000"/>
              <a:gd name="connsiteX497" fmla="*/ 4294126 w 7467663"/>
              <a:gd name="connsiteY497" fmla="*/ 3303048 h 6858000"/>
              <a:gd name="connsiteX498" fmla="*/ 4305321 w 7467663"/>
              <a:gd name="connsiteY498" fmla="*/ 3256953 h 6858000"/>
              <a:gd name="connsiteX499" fmla="*/ 4949299 w 7467663"/>
              <a:gd name="connsiteY499" fmla="*/ 3766336 h 6858000"/>
              <a:gd name="connsiteX500" fmla="*/ 5291452 w 7467663"/>
              <a:gd name="connsiteY500" fmla="*/ 4076801 h 6858000"/>
              <a:gd name="connsiteX501" fmla="*/ 5434998 w 7467663"/>
              <a:gd name="connsiteY501" fmla="*/ 4254100 h 6858000"/>
              <a:gd name="connsiteX502" fmla="*/ 5351015 w 7467663"/>
              <a:gd name="connsiteY502" fmla="*/ 3760989 h 6858000"/>
              <a:gd name="connsiteX503" fmla="*/ 5413780 w 7467663"/>
              <a:gd name="connsiteY503" fmla="*/ 2966265 h 6858000"/>
              <a:gd name="connsiteX504" fmla="*/ 5425627 w 7467663"/>
              <a:gd name="connsiteY504" fmla="*/ 2954192 h 6858000"/>
              <a:gd name="connsiteX505" fmla="*/ 6604735 w 7467663"/>
              <a:gd name="connsiteY505" fmla="*/ 2041381 h 6858000"/>
              <a:gd name="connsiteX506" fmla="*/ 7204487 w 7467663"/>
              <a:gd name="connsiteY506" fmla="*/ 2742112 h 6858000"/>
              <a:gd name="connsiteX507" fmla="*/ 7131592 w 7467663"/>
              <a:gd name="connsiteY507" fmla="*/ 2672096 h 6858000"/>
              <a:gd name="connsiteX508" fmla="*/ 6996344 w 7467663"/>
              <a:gd name="connsiteY508" fmla="*/ 2518310 h 6858000"/>
              <a:gd name="connsiteX509" fmla="*/ 6735495 w 7467663"/>
              <a:gd name="connsiteY509" fmla="*/ 2196890 h 6858000"/>
              <a:gd name="connsiteX510" fmla="*/ 6721901 w 7467663"/>
              <a:gd name="connsiteY510" fmla="*/ 2179274 h 6858000"/>
              <a:gd name="connsiteX511" fmla="*/ 6604735 w 7467663"/>
              <a:gd name="connsiteY511" fmla="*/ 2041381 h 6858000"/>
              <a:gd name="connsiteX512" fmla="*/ 6591670 w 7467663"/>
              <a:gd name="connsiteY512" fmla="*/ 1988277 h 6858000"/>
              <a:gd name="connsiteX513" fmla="*/ 6747349 w 7467663"/>
              <a:gd name="connsiteY513" fmla="*/ 2160069 h 6858000"/>
              <a:gd name="connsiteX514" fmla="*/ 6760943 w 7467663"/>
              <a:gd name="connsiteY514" fmla="*/ 2177686 h 6858000"/>
              <a:gd name="connsiteX515" fmla="*/ 7021065 w 7467663"/>
              <a:gd name="connsiteY515" fmla="*/ 2498102 h 6858000"/>
              <a:gd name="connsiteX516" fmla="*/ 7155223 w 7467663"/>
              <a:gd name="connsiteY516" fmla="*/ 2650386 h 6858000"/>
              <a:gd name="connsiteX517" fmla="*/ 7203167 w 7467663"/>
              <a:gd name="connsiteY517" fmla="*/ 2697288 h 6858000"/>
              <a:gd name="connsiteX518" fmla="*/ 6937703 w 7467663"/>
              <a:gd name="connsiteY518" fmla="*/ 2321981 h 6858000"/>
              <a:gd name="connsiteX519" fmla="*/ 6591670 w 7467663"/>
              <a:gd name="connsiteY519" fmla="*/ 1988277 h 6858000"/>
              <a:gd name="connsiteX520" fmla="*/ 5798671 w 7467663"/>
              <a:gd name="connsiteY520" fmla="*/ 1981601 h 6858000"/>
              <a:gd name="connsiteX521" fmla="*/ 5754709 w 7467663"/>
              <a:gd name="connsiteY521" fmla="*/ 2071454 h 6858000"/>
              <a:gd name="connsiteX522" fmla="*/ 5763044 w 7467663"/>
              <a:gd name="connsiteY522" fmla="*/ 2842206 h 6858000"/>
              <a:gd name="connsiteX523" fmla="*/ 5764974 w 7467663"/>
              <a:gd name="connsiteY523" fmla="*/ 2799609 h 6858000"/>
              <a:gd name="connsiteX524" fmla="*/ 5767665 w 7467663"/>
              <a:gd name="connsiteY524" fmla="*/ 2666409 h 6858000"/>
              <a:gd name="connsiteX525" fmla="*/ 5763055 w 7467663"/>
              <a:gd name="connsiteY525" fmla="*/ 2579705 h 6858000"/>
              <a:gd name="connsiteX526" fmla="*/ 5758079 w 7467663"/>
              <a:gd name="connsiteY526" fmla="*/ 2492508 h 6858000"/>
              <a:gd name="connsiteX527" fmla="*/ 5779325 w 7467663"/>
              <a:gd name="connsiteY527" fmla="*/ 2197069 h 6858000"/>
              <a:gd name="connsiteX528" fmla="*/ 5798671 w 7467663"/>
              <a:gd name="connsiteY528" fmla="*/ 1981601 h 6858000"/>
              <a:gd name="connsiteX529" fmla="*/ 5829202 w 7467663"/>
              <a:gd name="connsiteY529" fmla="*/ 1971679 h 6858000"/>
              <a:gd name="connsiteX530" fmla="*/ 5809558 w 7467663"/>
              <a:gd name="connsiteY530" fmla="*/ 2198043 h 6858000"/>
              <a:gd name="connsiteX531" fmla="*/ 5788653 w 7467663"/>
              <a:gd name="connsiteY531" fmla="*/ 2489430 h 6858000"/>
              <a:gd name="connsiteX532" fmla="*/ 5793439 w 7467663"/>
              <a:gd name="connsiteY532" fmla="*/ 2575235 h 6858000"/>
              <a:gd name="connsiteX533" fmla="*/ 5796837 w 7467663"/>
              <a:gd name="connsiteY533" fmla="*/ 2637633 h 6858000"/>
              <a:gd name="connsiteX534" fmla="*/ 5818614 w 7467663"/>
              <a:gd name="connsiteY534" fmla="*/ 2473055 h 6858000"/>
              <a:gd name="connsiteX535" fmla="*/ 5829202 w 7467663"/>
              <a:gd name="connsiteY535" fmla="*/ 1971679 h 6858000"/>
              <a:gd name="connsiteX536" fmla="*/ 5911389 w 7467663"/>
              <a:gd name="connsiteY536" fmla="*/ 1898371 h 6858000"/>
              <a:gd name="connsiteX537" fmla="*/ 6237627 w 7467663"/>
              <a:gd name="connsiteY537" fmla="*/ 2231921 h 6858000"/>
              <a:gd name="connsiteX538" fmla="*/ 5911389 w 7467663"/>
              <a:gd name="connsiteY538" fmla="*/ 1898371 h 6858000"/>
              <a:gd name="connsiteX539" fmla="*/ 6944437 w 7467663"/>
              <a:gd name="connsiteY539" fmla="*/ 1575402 h 6858000"/>
              <a:gd name="connsiteX540" fmla="*/ 6304730 w 7467663"/>
              <a:gd name="connsiteY540" fmla="*/ 1766654 h 6858000"/>
              <a:gd name="connsiteX541" fmla="*/ 6944437 w 7467663"/>
              <a:gd name="connsiteY541" fmla="*/ 1575402 h 6858000"/>
              <a:gd name="connsiteX542" fmla="*/ 7019523 w 7467663"/>
              <a:gd name="connsiteY542" fmla="*/ 1519450 h 6858000"/>
              <a:gd name="connsiteX543" fmla="*/ 6298091 w 7467663"/>
              <a:gd name="connsiteY543" fmla="*/ 1737122 h 6858000"/>
              <a:gd name="connsiteX544" fmla="*/ 7019523 w 7467663"/>
              <a:gd name="connsiteY544" fmla="*/ 1519450 h 6858000"/>
              <a:gd name="connsiteX545" fmla="*/ 2399523 w 7467663"/>
              <a:gd name="connsiteY545" fmla="*/ 1428234 h 6858000"/>
              <a:gd name="connsiteX546" fmla="*/ 2224982 w 7467663"/>
              <a:gd name="connsiteY546" fmla="*/ 1826201 h 6858000"/>
              <a:gd name="connsiteX547" fmla="*/ 2096099 w 7467663"/>
              <a:gd name="connsiteY547" fmla="*/ 2345900 h 6858000"/>
              <a:gd name="connsiteX548" fmla="*/ 2283317 w 7467663"/>
              <a:gd name="connsiteY548" fmla="*/ 1796925 h 6858000"/>
              <a:gd name="connsiteX549" fmla="*/ 2399523 w 7467663"/>
              <a:gd name="connsiteY549" fmla="*/ 1428234 h 6858000"/>
              <a:gd name="connsiteX550" fmla="*/ 2448558 w 7467663"/>
              <a:gd name="connsiteY550" fmla="*/ 1373435 h 6858000"/>
              <a:gd name="connsiteX551" fmla="*/ 2312521 w 7467663"/>
              <a:gd name="connsiteY551" fmla="*/ 1806140 h 6858000"/>
              <a:gd name="connsiteX552" fmla="*/ 2127533 w 7467663"/>
              <a:gd name="connsiteY552" fmla="*/ 2348380 h 6858000"/>
              <a:gd name="connsiteX553" fmla="*/ 2358080 w 7467663"/>
              <a:gd name="connsiteY553" fmla="*/ 1866134 h 6858000"/>
              <a:gd name="connsiteX554" fmla="*/ 2407436 w 7467663"/>
              <a:gd name="connsiteY554" fmla="*/ 1651070 h 6858000"/>
              <a:gd name="connsiteX555" fmla="*/ 2448558 w 7467663"/>
              <a:gd name="connsiteY555" fmla="*/ 1373435 h 6858000"/>
              <a:gd name="connsiteX556" fmla="*/ 278707 w 7467663"/>
              <a:gd name="connsiteY556" fmla="*/ 1352270 h 6858000"/>
              <a:gd name="connsiteX557" fmla="*/ 321570 w 7467663"/>
              <a:gd name="connsiteY557" fmla="*/ 1861610 h 6858000"/>
              <a:gd name="connsiteX558" fmla="*/ 294281 w 7467663"/>
              <a:gd name="connsiteY558" fmla="*/ 1440658 h 6858000"/>
              <a:gd name="connsiteX559" fmla="*/ 278707 w 7467663"/>
              <a:gd name="connsiteY559" fmla="*/ 1352270 h 6858000"/>
              <a:gd name="connsiteX560" fmla="*/ 1423821 w 7467663"/>
              <a:gd name="connsiteY560" fmla="*/ 1351958 h 6858000"/>
              <a:gd name="connsiteX561" fmla="*/ 1638521 w 7467663"/>
              <a:gd name="connsiteY561" fmla="*/ 1908470 h 6858000"/>
              <a:gd name="connsiteX562" fmla="*/ 1754199 w 7467663"/>
              <a:gd name="connsiteY562" fmla="*/ 2149284 h 6858000"/>
              <a:gd name="connsiteX563" fmla="*/ 1908359 w 7467663"/>
              <a:gd name="connsiteY563" fmla="*/ 2364988 h 6858000"/>
              <a:gd name="connsiteX564" fmla="*/ 1647661 w 7467663"/>
              <a:gd name="connsiteY564" fmla="*/ 1825945 h 6858000"/>
              <a:gd name="connsiteX565" fmla="*/ 1423821 w 7467663"/>
              <a:gd name="connsiteY565" fmla="*/ 1351958 h 6858000"/>
              <a:gd name="connsiteX566" fmla="*/ 1431890 w 7467663"/>
              <a:gd name="connsiteY566" fmla="*/ 1306475 h 6858000"/>
              <a:gd name="connsiteX567" fmla="*/ 1507597 w 7467663"/>
              <a:gd name="connsiteY567" fmla="*/ 1446132 h 6858000"/>
              <a:gd name="connsiteX568" fmla="*/ 1674586 w 7467663"/>
              <a:gd name="connsiteY568" fmla="*/ 1813832 h 6858000"/>
              <a:gd name="connsiteX569" fmla="*/ 1815950 w 7467663"/>
              <a:gd name="connsiteY569" fmla="*/ 2128564 h 6858000"/>
              <a:gd name="connsiteX570" fmla="*/ 1984242 w 7467663"/>
              <a:gd name="connsiteY570" fmla="*/ 2430829 h 6858000"/>
              <a:gd name="connsiteX571" fmla="*/ 2014023 w 7467663"/>
              <a:gd name="connsiteY571" fmla="*/ 2450995 h 6858000"/>
              <a:gd name="connsiteX572" fmla="*/ 1747337 w 7467663"/>
              <a:gd name="connsiteY572" fmla="*/ 1855264 h 6858000"/>
              <a:gd name="connsiteX573" fmla="*/ 1533749 w 7467663"/>
              <a:gd name="connsiteY573" fmla="*/ 1478656 h 6858000"/>
              <a:gd name="connsiteX574" fmla="*/ 1431890 w 7467663"/>
              <a:gd name="connsiteY574" fmla="*/ 1306475 h 6858000"/>
              <a:gd name="connsiteX575" fmla="*/ 5052692 w 7467663"/>
              <a:gd name="connsiteY575" fmla="*/ 1292994 h 6858000"/>
              <a:gd name="connsiteX576" fmla="*/ 5200661 w 7467663"/>
              <a:gd name="connsiteY576" fmla="*/ 1635186 h 6858000"/>
              <a:gd name="connsiteX577" fmla="*/ 5297138 w 7467663"/>
              <a:gd name="connsiteY577" fmla="*/ 1906351 h 6858000"/>
              <a:gd name="connsiteX578" fmla="*/ 5052692 w 7467663"/>
              <a:gd name="connsiteY578" fmla="*/ 1292994 h 6858000"/>
              <a:gd name="connsiteX579" fmla="*/ 5009948 w 7467663"/>
              <a:gd name="connsiteY579" fmla="*/ 1273619 h 6858000"/>
              <a:gd name="connsiteX580" fmla="*/ 5121777 w 7467663"/>
              <a:gd name="connsiteY580" fmla="*/ 1654213 h 6858000"/>
              <a:gd name="connsiteX581" fmla="*/ 5293545 w 7467663"/>
              <a:gd name="connsiteY581" fmla="*/ 2072247 h 6858000"/>
              <a:gd name="connsiteX582" fmla="*/ 5294042 w 7467663"/>
              <a:gd name="connsiteY582" fmla="*/ 2065019 h 6858000"/>
              <a:gd name="connsiteX583" fmla="*/ 5171936 w 7467663"/>
              <a:gd name="connsiteY583" fmla="*/ 1647613 h 6858000"/>
              <a:gd name="connsiteX584" fmla="*/ 5009948 w 7467663"/>
              <a:gd name="connsiteY584" fmla="*/ 1273619 h 6858000"/>
              <a:gd name="connsiteX585" fmla="*/ 655236 w 7467663"/>
              <a:gd name="connsiteY585" fmla="*/ 1268632 h 6858000"/>
              <a:gd name="connsiteX586" fmla="*/ 839521 w 7467663"/>
              <a:gd name="connsiteY586" fmla="*/ 1685315 h 6858000"/>
              <a:gd name="connsiteX587" fmla="*/ 1109416 w 7467663"/>
              <a:gd name="connsiteY587" fmla="*/ 2061663 h 6858000"/>
              <a:gd name="connsiteX588" fmla="*/ 1298300 w 7467663"/>
              <a:gd name="connsiteY588" fmla="*/ 2247742 h 6858000"/>
              <a:gd name="connsiteX589" fmla="*/ 1125871 w 7467663"/>
              <a:gd name="connsiteY589" fmla="*/ 1989513 h 6858000"/>
              <a:gd name="connsiteX590" fmla="*/ 981574 w 7467663"/>
              <a:gd name="connsiteY590" fmla="*/ 1783157 h 6858000"/>
              <a:gd name="connsiteX591" fmla="*/ 922198 w 7467663"/>
              <a:gd name="connsiteY591" fmla="*/ 1677437 h 6858000"/>
              <a:gd name="connsiteX592" fmla="*/ 869293 w 7467663"/>
              <a:gd name="connsiteY592" fmla="*/ 1583214 h 6858000"/>
              <a:gd name="connsiteX593" fmla="*/ 751431 w 7467663"/>
              <a:gd name="connsiteY593" fmla="*/ 1405731 h 6858000"/>
              <a:gd name="connsiteX594" fmla="*/ 655236 w 7467663"/>
              <a:gd name="connsiteY594" fmla="*/ 1268632 h 6858000"/>
              <a:gd name="connsiteX595" fmla="*/ 6516292 w 7467663"/>
              <a:gd name="connsiteY595" fmla="*/ 1263064 h 6858000"/>
              <a:gd name="connsiteX596" fmla="*/ 5736320 w 7467663"/>
              <a:gd name="connsiteY596" fmla="*/ 1501803 h 6858000"/>
              <a:gd name="connsiteX597" fmla="*/ 6516292 w 7467663"/>
              <a:gd name="connsiteY597" fmla="*/ 1263064 h 6858000"/>
              <a:gd name="connsiteX598" fmla="*/ 291466 w 7467663"/>
              <a:gd name="connsiteY598" fmla="*/ 1250369 h 6858000"/>
              <a:gd name="connsiteX599" fmla="*/ 323180 w 7467663"/>
              <a:gd name="connsiteY599" fmla="*/ 1435283 h 6858000"/>
              <a:gd name="connsiteX600" fmla="*/ 349381 w 7467663"/>
              <a:gd name="connsiteY600" fmla="*/ 1875041 h 6858000"/>
              <a:gd name="connsiteX601" fmla="*/ 374363 w 7467663"/>
              <a:gd name="connsiteY601" fmla="*/ 1506494 h 6858000"/>
              <a:gd name="connsiteX602" fmla="*/ 302168 w 7467663"/>
              <a:gd name="connsiteY602" fmla="*/ 1274495 h 6858000"/>
              <a:gd name="connsiteX603" fmla="*/ 291466 w 7467663"/>
              <a:gd name="connsiteY603" fmla="*/ 1250369 h 6858000"/>
              <a:gd name="connsiteX604" fmla="*/ 678222 w 7467663"/>
              <a:gd name="connsiteY604" fmla="*/ 1248670 h 6858000"/>
              <a:gd name="connsiteX605" fmla="*/ 775536 w 7467663"/>
              <a:gd name="connsiteY605" fmla="*/ 1388015 h 6858000"/>
              <a:gd name="connsiteX606" fmla="*/ 894529 w 7467663"/>
              <a:gd name="connsiteY606" fmla="*/ 1567739 h 6858000"/>
              <a:gd name="connsiteX607" fmla="*/ 948000 w 7467663"/>
              <a:gd name="connsiteY607" fmla="*/ 1663088 h 6858000"/>
              <a:gd name="connsiteX608" fmla="*/ 1006812 w 7467663"/>
              <a:gd name="connsiteY608" fmla="*/ 1767683 h 6858000"/>
              <a:gd name="connsiteX609" fmla="*/ 1149133 w 7467663"/>
              <a:gd name="connsiteY609" fmla="*/ 1971513 h 6858000"/>
              <a:gd name="connsiteX610" fmla="*/ 1333952 w 7467663"/>
              <a:gd name="connsiteY610" fmla="*/ 2251620 h 6858000"/>
              <a:gd name="connsiteX611" fmla="*/ 1337329 w 7467663"/>
              <a:gd name="connsiteY611" fmla="*/ 2258350 h 6858000"/>
              <a:gd name="connsiteX612" fmla="*/ 1014726 w 7467663"/>
              <a:gd name="connsiteY612" fmla="*/ 1615556 h 6858000"/>
              <a:gd name="connsiteX613" fmla="*/ 678222 w 7467663"/>
              <a:gd name="connsiteY613" fmla="*/ 1248670 h 6858000"/>
              <a:gd name="connsiteX614" fmla="*/ 6691602 w 7467663"/>
              <a:gd name="connsiteY614" fmla="*/ 1140573 h 6858000"/>
              <a:gd name="connsiteX615" fmla="*/ 6571100 w 7467663"/>
              <a:gd name="connsiteY615" fmla="*/ 1183662 h 6858000"/>
              <a:gd name="connsiteX616" fmla="*/ 6241687 w 7467663"/>
              <a:gd name="connsiteY616" fmla="*/ 1257600 h 6858000"/>
              <a:gd name="connsiteX617" fmla="*/ 5693009 w 7467663"/>
              <a:gd name="connsiteY617" fmla="*/ 1478256 h 6858000"/>
              <a:gd name="connsiteX618" fmla="*/ 6548420 w 7467663"/>
              <a:gd name="connsiteY618" fmla="*/ 1214599 h 6858000"/>
              <a:gd name="connsiteX619" fmla="*/ 6605473 w 7467663"/>
              <a:gd name="connsiteY619" fmla="*/ 1184686 h 6858000"/>
              <a:gd name="connsiteX620" fmla="*/ 6691602 w 7467663"/>
              <a:gd name="connsiteY620" fmla="*/ 1140573 h 6858000"/>
              <a:gd name="connsiteX621" fmla="*/ 4002475 w 7467663"/>
              <a:gd name="connsiteY621" fmla="*/ 1037802 h 6858000"/>
              <a:gd name="connsiteX622" fmla="*/ 4000324 w 7467663"/>
              <a:gd name="connsiteY622" fmla="*/ 1039362 h 6858000"/>
              <a:gd name="connsiteX623" fmla="*/ 4002862 w 7467663"/>
              <a:gd name="connsiteY623" fmla="*/ 1042866 h 6858000"/>
              <a:gd name="connsiteX624" fmla="*/ 4002475 w 7467663"/>
              <a:gd name="connsiteY624" fmla="*/ 1037802 h 6858000"/>
              <a:gd name="connsiteX625" fmla="*/ 506322 w 7467663"/>
              <a:gd name="connsiteY625" fmla="*/ 1020997 h 6858000"/>
              <a:gd name="connsiteX626" fmla="*/ 533068 w 7467663"/>
              <a:gd name="connsiteY626" fmla="*/ 1029409 h 6858000"/>
              <a:gd name="connsiteX627" fmla="*/ 1232525 w 7467663"/>
              <a:gd name="connsiteY627" fmla="*/ 1804675 h 6858000"/>
              <a:gd name="connsiteX628" fmla="*/ 1388858 w 7467663"/>
              <a:gd name="connsiteY628" fmla="*/ 2368011 h 6858000"/>
              <a:gd name="connsiteX629" fmla="*/ 1384098 w 7467663"/>
              <a:gd name="connsiteY629" fmla="*/ 2378125 h 6858000"/>
              <a:gd name="connsiteX630" fmla="*/ 1425393 w 7467663"/>
              <a:gd name="connsiteY630" fmla="*/ 2589124 h 6858000"/>
              <a:gd name="connsiteX631" fmla="*/ 1424001 w 7467663"/>
              <a:gd name="connsiteY631" fmla="*/ 2597541 h 6858000"/>
              <a:gd name="connsiteX632" fmla="*/ 2152729 w 7467663"/>
              <a:gd name="connsiteY632" fmla="*/ 2864487 h 6858000"/>
              <a:gd name="connsiteX633" fmla="*/ 2020609 w 7467663"/>
              <a:gd name="connsiteY633" fmla="*/ 2539671 h 6858000"/>
              <a:gd name="connsiteX634" fmla="*/ 2018920 w 7467663"/>
              <a:gd name="connsiteY634" fmla="*/ 2536309 h 6858000"/>
              <a:gd name="connsiteX635" fmla="*/ 1342441 w 7467663"/>
              <a:gd name="connsiteY635" fmla="*/ 1173017 h 6858000"/>
              <a:gd name="connsiteX636" fmla="*/ 1367925 w 7467663"/>
              <a:gd name="connsiteY636" fmla="*/ 1135648 h 6858000"/>
              <a:gd name="connsiteX637" fmla="*/ 1771401 w 7467663"/>
              <a:gd name="connsiteY637" fmla="*/ 1806673 h 6858000"/>
              <a:gd name="connsiteX638" fmla="*/ 1972385 w 7467663"/>
              <a:gd name="connsiteY638" fmla="*/ 2198735 h 6858000"/>
              <a:gd name="connsiteX639" fmla="*/ 2040892 w 7467663"/>
              <a:gd name="connsiteY639" fmla="*/ 2405205 h 6858000"/>
              <a:gd name="connsiteX640" fmla="*/ 2131689 w 7467663"/>
              <a:gd name="connsiteY640" fmla="*/ 1936926 h 6858000"/>
              <a:gd name="connsiteX641" fmla="*/ 2454820 w 7467663"/>
              <a:gd name="connsiteY641" fmla="*/ 1248808 h 6858000"/>
              <a:gd name="connsiteX642" fmla="*/ 2492512 w 7467663"/>
              <a:gd name="connsiteY642" fmla="*/ 1302920 h 6858000"/>
              <a:gd name="connsiteX643" fmla="*/ 2081216 w 7467663"/>
              <a:gd name="connsiteY643" fmla="*/ 2527513 h 6858000"/>
              <a:gd name="connsiteX644" fmla="*/ 2081211 w 7467663"/>
              <a:gd name="connsiteY644" fmla="*/ 2528916 h 6858000"/>
              <a:gd name="connsiteX645" fmla="*/ 2199067 w 7467663"/>
              <a:gd name="connsiteY645" fmla="*/ 2884061 h 6858000"/>
              <a:gd name="connsiteX646" fmla="*/ 3192586 w 7467663"/>
              <a:gd name="connsiteY646" fmla="*/ 3411496 h 6858000"/>
              <a:gd name="connsiteX647" fmla="*/ 3182620 w 7467663"/>
              <a:gd name="connsiteY647" fmla="*/ 3483279 h 6858000"/>
              <a:gd name="connsiteX648" fmla="*/ 2435119 w 7467663"/>
              <a:gd name="connsiteY648" fmla="*/ 3080173 h 6858000"/>
              <a:gd name="connsiteX649" fmla="*/ 2410152 w 7467663"/>
              <a:gd name="connsiteY649" fmla="*/ 3063751 h 6858000"/>
              <a:gd name="connsiteX650" fmla="*/ 2408099 w 7467663"/>
              <a:gd name="connsiteY650" fmla="*/ 3064403 h 6858000"/>
              <a:gd name="connsiteX651" fmla="*/ 2407218 w 7467663"/>
              <a:gd name="connsiteY651" fmla="*/ 3070324 h 6858000"/>
              <a:gd name="connsiteX652" fmla="*/ 2380138 w 7467663"/>
              <a:gd name="connsiteY652" fmla="*/ 3099341 h 6858000"/>
              <a:gd name="connsiteX653" fmla="*/ 1765923 w 7467663"/>
              <a:gd name="connsiteY653" fmla="*/ 3581043 h 6858000"/>
              <a:gd name="connsiteX654" fmla="*/ 1702258 w 7467663"/>
              <a:gd name="connsiteY654" fmla="*/ 3612286 h 6858000"/>
              <a:gd name="connsiteX655" fmla="*/ 1538370 w 7467663"/>
              <a:gd name="connsiteY655" fmla="*/ 3811804 h 6858000"/>
              <a:gd name="connsiteX656" fmla="*/ 542867 w 7467663"/>
              <a:gd name="connsiteY656" fmla="*/ 4944092 h 6858000"/>
              <a:gd name="connsiteX657" fmla="*/ 515800 w 7467663"/>
              <a:gd name="connsiteY657" fmla="*/ 4862180 h 6858000"/>
              <a:gd name="connsiteX658" fmla="*/ 909145 w 7467663"/>
              <a:gd name="connsiteY658" fmla="*/ 4199225 h 6858000"/>
              <a:gd name="connsiteX659" fmla="*/ 1214067 w 7467663"/>
              <a:gd name="connsiteY659" fmla="*/ 3908561 h 6858000"/>
              <a:gd name="connsiteX660" fmla="*/ 640967 w 7467663"/>
              <a:gd name="connsiteY660" fmla="*/ 4105601 h 6858000"/>
              <a:gd name="connsiteX661" fmla="*/ 112563 w 7467663"/>
              <a:gd name="connsiteY661" fmla="*/ 4396952 h 6858000"/>
              <a:gd name="connsiteX662" fmla="*/ 0 w 7467663"/>
              <a:gd name="connsiteY662" fmla="*/ 4466006 h 6858000"/>
              <a:gd name="connsiteX663" fmla="*/ 0 w 7467663"/>
              <a:gd name="connsiteY663" fmla="*/ 4233763 h 6858000"/>
              <a:gd name="connsiteX664" fmla="*/ 36881 w 7467663"/>
              <a:gd name="connsiteY664" fmla="*/ 4200118 h 6858000"/>
              <a:gd name="connsiteX665" fmla="*/ 910534 w 7467663"/>
              <a:gd name="connsiteY665" fmla="*/ 3629753 h 6858000"/>
              <a:gd name="connsiteX666" fmla="*/ 1578717 w 7467663"/>
              <a:gd name="connsiteY666" fmla="*/ 3575982 h 6858000"/>
              <a:gd name="connsiteX667" fmla="*/ 2338780 w 7467663"/>
              <a:gd name="connsiteY667" fmla="*/ 3033725 h 6858000"/>
              <a:gd name="connsiteX668" fmla="*/ 1807991 w 7467663"/>
              <a:gd name="connsiteY668" fmla="*/ 2807184 h 6858000"/>
              <a:gd name="connsiteX669" fmla="*/ 1416358 w 7467663"/>
              <a:gd name="connsiteY669" fmla="*/ 3112571 h 6858000"/>
              <a:gd name="connsiteX670" fmla="*/ 939066 w 7467663"/>
              <a:gd name="connsiteY670" fmla="*/ 3378798 h 6858000"/>
              <a:gd name="connsiteX671" fmla="*/ 115099 w 7467663"/>
              <a:gd name="connsiteY671" fmla="*/ 3607650 h 6858000"/>
              <a:gd name="connsiteX672" fmla="*/ 97284 w 7467663"/>
              <a:gd name="connsiteY672" fmla="*/ 3520393 h 6858000"/>
              <a:gd name="connsiteX673" fmla="*/ 922050 w 7467663"/>
              <a:gd name="connsiteY673" fmla="*/ 3074867 h 6858000"/>
              <a:gd name="connsiteX674" fmla="*/ 1405265 w 7467663"/>
              <a:gd name="connsiteY674" fmla="*/ 3016319 h 6858000"/>
              <a:gd name="connsiteX675" fmla="*/ 1407512 w 7467663"/>
              <a:gd name="connsiteY675" fmla="*/ 3018001 h 6858000"/>
              <a:gd name="connsiteX676" fmla="*/ 1726266 w 7467663"/>
              <a:gd name="connsiteY676" fmla="*/ 2777274 h 6858000"/>
              <a:gd name="connsiteX677" fmla="*/ 625390 w 7467663"/>
              <a:gd name="connsiteY677" fmla="*/ 2514541 h 6858000"/>
              <a:gd name="connsiteX678" fmla="*/ 619799 w 7467663"/>
              <a:gd name="connsiteY678" fmla="*/ 2527180 h 6858000"/>
              <a:gd name="connsiteX679" fmla="*/ 310030 w 7467663"/>
              <a:gd name="connsiteY679" fmla="*/ 2771818 h 6858000"/>
              <a:gd name="connsiteX680" fmla="*/ 173877 w 7467663"/>
              <a:gd name="connsiteY680" fmla="*/ 2937056 h 6858000"/>
              <a:gd name="connsiteX681" fmla="*/ 77889 w 7467663"/>
              <a:gd name="connsiteY681" fmla="*/ 3138440 h 6858000"/>
              <a:gd name="connsiteX682" fmla="*/ 0 w 7467663"/>
              <a:gd name="connsiteY682" fmla="*/ 3271395 h 6858000"/>
              <a:gd name="connsiteX683" fmla="*/ 0 w 7467663"/>
              <a:gd name="connsiteY683" fmla="*/ 3153002 h 6858000"/>
              <a:gd name="connsiteX684" fmla="*/ 2386 w 7467663"/>
              <a:gd name="connsiteY684" fmla="*/ 3149203 h 6858000"/>
              <a:gd name="connsiteX685" fmla="*/ 89753 w 7467663"/>
              <a:gd name="connsiteY685" fmla="*/ 2987702 h 6858000"/>
              <a:gd name="connsiteX686" fmla="*/ 76869 w 7467663"/>
              <a:gd name="connsiteY686" fmla="*/ 3005404 h 6858000"/>
              <a:gd name="connsiteX687" fmla="*/ 32049 w 7467663"/>
              <a:gd name="connsiteY687" fmla="*/ 3065814 h 6858000"/>
              <a:gd name="connsiteX688" fmla="*/ 0 w 7467663"/>
              <a:gd name="connsiteY688" fmla="*/ 3108744 h 6858000"/>
              <a:gd name="connsiteX689" fmla="*/ 0 w 7467663"/>
              <a:gd name="connsiteY689" fmla="*/ 3058059 h 6858000"/>
              <a:gd name="connsiteX690" fmla="*/ 7610 w 7467663"/>
              <a:gd name="connsiteY690" fmla="*/ 3047889 h 6858000"/>
              <a:gd name="connsiteX691" fmla="*/ 52419 w 7467663"/>
              <a:gd name="connsiteY691" fmla="*/ 2987479 h 6858000"/>
              <a:gd name="connsiteX692" fmla="*/ 59142 w 7467663"/>
              <a:gd name="connsiteY692" fmla="*/ 2978488 h 6858000"/>
              <a:gd name="connsiteX693" fmla="*/ 0 w 7467663"/>
              <a:gd name="connsiteY693" fmla="*/ 3015334 h 6858000"/>
              <a:gd name="connsiteX694" fmla="*/ 0 w 7467663"/>
              <a:gd name="connsiteY694" fmla="*/ 2914286 h 6858000"/>
              <a:gd name="connsiteX695" fmla="*/ 36383 w 7467663"/>
              <a:gd name="connsiteY695" fmla="*/ 2901128 h 6858000"/>
              <a:gd name="connsiteX696" fmla="*/ 156329 w 7467663"/>
              <a:gd name="connsiteY696" fmla="*/ 2840533 h 6858000"/>
              <a:gd name="connsiteX697" fmla="*/ 358355 w 7467663"/>
              <a:gd name="connsiteY697" fmla="*/ 2620471 h 6858000"/>
              <a:gd name="connsiteX698" fmla="*/ 510577 w 7467663"/>
              <a:gd name="connsiteY698" fmla="*/ 2501244 h 6858000"/>
              <a:gd name="connsiteX699" fmla="*/ 211967 w 7467663"/>
              <a:gd name="connsiteY699" fmla="*/ 2479171 h 6858000"/>
              <a:gd name="connsiteX700" fmla="*/ 0 w 7467663"/>
              <a:gd name="connsiteY700" fmla="*/ 2476398 h 6858000"/>
              <a:gd name="connsiteX701" fmla="*/ 0 w 7467663"/>
              <a:gd name="connsiteY701" fmla="*/ 2389189 h 6858000"/>
              <a:gd name="connsiteX702" fmla="*/ 103062 w 7467663"/>
              <a:gd name="connsiteY702" fmla="*/ 2389518 h 6858000"/>
              <a:gd name="connsiteX703" fmla="*/ 510734 w 7467663"/>
              <a:gd name="connsiteY703" fmla="*/ 2416201 h 6858000"/>
              <a:gd name="connsiteX704" fmla="*/ 279257 w 7467663"/>
              <a:gd name="connsiteY704" fmla="*/ 2092102 h 6858000"/>
              <a:gd name="connsiteX705" fmla="*/ 65265 w 7467663"/>
              <a:gd name="connsiteY705" fmla="*/ 2006049 h 6858000"/>
              <a:gd name="connsiteX706" fmla="*/ 0 w 7467663"/>
              <a:gd name="connsiteY706" fmla="*/ 1982532 h 6858000"/>
              <a:gd name="connsiteX707" fmla="*/ 0 w 7467663"/>
              <a:gd name="connsiteY707" fmla="*/ 1912789 h 6858000"/>
              <a:gd name="connsiteX708" fmla="*/ 97460 w 7467663"/>
              <a:gd name="connsiteY708" fmla="*/ 1953725 h 6858000"/>
              <a:gd name="connsiteX709" fmla="*/ 221272 w 7467663"/>
              <a:gd name="connsiteY709" fmla="*/ 1980766 h 6858000"/>
              <a:gd name="connsiteX710" fmla="*/ 116765 w 7467663"/>
              <a:gd name="connsiteY710" fmla="*/ 1911033 h 6858000"/>
              <a:gd name="connsiteX711" fmla="*/ 16405 w 7467663"/>
              <a:gd name="connsiteY711" fmla="*/ 1803412 h 6858000"/>
              <a:gd name="connsiteX712" fmla="*/ 0 w 7467663"/>
              <a:gd name="connsiteY712" fmla="*/ 1784777 h 6858000"/>
              <a:gd name="connsiteX713" fmla="*/ 0 w 7467663"/>
              <a:gd name="connsiteY713" fmla="*/ 1740082 h 6858000"/>
              <a:gd name="connsiteX714" fmla="*/ 39394 w 7467663"/>
              <a:gd name="connsiteY714" fmla="*/ 1784856 h 6858000"/>
              <a:gd name="connsiteX715" fmla="*/ 135813 w 7467663"/>
              <a:gd name="connsiteY715" fmla="*/ 1888838 h 6858000"/>
              <a:gd name="connsiteX716" fmla="*/ 242575 w 7467663"/>
              <a:gd name="connsiteY716" fmla="*/ 1958841 h 6858000"/>
              <a:gd name="connsiteX717" fmla="*/ 82197 w 7467663"/>
              <a:gd name="connsiteY717" fmla="*/ 1754826 h 6858000"/>
              <a:gd name="connsiteX718" fmla="*/ 0 w 7467663"/>
              <a:gd name="connsiteY718" fmla="*/ 1679650 h 6858000"/>
              <a:gd name="connsiteX719" fmla="*/ 0 w 7467663"/>
              <a:gd name="connsiteY719" fmla="*/ 1602463 h 6858000"/>
              <a:gd name="connsiteX720" fmla="*/ 84689 w 7467663"/>
              <a:gd name="connsiteY720" fmla="*/ 1677442 h 6858000"/>
              <a:gd name="connsiteX721" fmla="*/ 298437 w 7467663"/>
              <a:gd name="connsiteY721" fmla="*/ 1968019 h 6858000"/>
              <a:gd name="connsiteX722" fmla="*/ 227269 w 7467663"/>
              <a:gd name="connsiteY722" fmla="*/ 1114064 h 6858000"/>
              <a:gd name="connsiteX723" fmla="*/ 248003 w 7467663"/>
              <a:gd name="connsiteY723" fmla="*/ 1089613 h 6858000"/>
              <a:gd name="connsiteX724" fmla="*/ 427020 w 7467663"/>
              <a:gd name="connsiteY724" fmla="*/ 1619803 h 6858000"/>
              <a:gd name="connsiteX725" fmla="*/ 340345 w 7467663"/>
              <a:gd name="connsiteY725" fmla="*/ 2027739 h 6858000"/>
              <a:gd name="connsiteX726" fmla="*/ 360865 w 7467663"/>
              <a:gd name="connsiteY726" fmla="*/ 2044827 h 6858000"/>
              <a:gd name="connsiteX727" fmla="*/ 560414 w 7467663"/>
              <a:gd name="connsiteY727" fmla="*/ 2421457 h 6858000"/>
              <a:gd name="connsiteX728" fmla="*/ 1359703 w 7467663"/>
              <a:gd name="connsiteY728" fmla="*/ 2578554 h 6858000"/>
              <a:gd name="connsiteX729" fmla="*/ 1359422 w 7467663"/>
              <a:gd name="connsiteY729" fmla="*/ 2577994 h 6858000"/>
              <a:gd name="connsiteX730" fmla="*/ 828701 w 7467663"/>
              <a:gd name="connsiteY730" fmla="*/ 1839520 h 6858000"/>
              <a:gd name="connsiteX731" fmla="*/ 494427 w 7467663"/>
              <a:gd name="connsiteY731" fmla="*/ 1092333 h 6858000"/>
              <a:gd name="connsiteX732" fmla="*/ 506322 w 7467663"/>
              <a:gd name="connsiteY732" fmla="*/ 1020997 h 6858000"/>
              <a:gd name="connsiteX733" fmla="*/ 4570198 w 7467663"/>
              <a:gd name="connsiteY733" fmla="*/ 978081 h 6858000"/>
              <a:gd name="connsiteX734" fmla="*/ 4523691 w 7467663"/>
              <a:gd name="connsiteY734" fmla="*/ 1127776 h 6858000"/>
              <a:gd name="connsiteX735" fmla="*/ 4509875 w 7467663"/>
              <a:gd name="connsiteY735" fmla="*/ 1167552 h 6858000"/>
              <a:gd name="connsiteX736" fmla="*/ 4478168 w 7467663"/>
              <a:gd name="connsiteY736" fmla="*/ 1260735 h 6858000"/>
              <a:gd name="connsiteX737" fmla="*/ 4409309 w 7467663"/>
              <a:gd name="connsiteY737" fmla="*/ 1666996 h 6858000"/>
              <a:gd name="connsiteX738" fmla="*/ 4370031 w 7467663"/>
              <a:gd name="connsiteY738" fmla="*/ 1955666 h 6858000"/>
              <a:gd name="connsiteX739" fmla="*/ 4570198 w 7467663"/>
              <a:gd name="connsiteY739" fmla="*/ 978081 h 6858000"/>
              <a:gd name="connsiteX740" fmla="*/ 4557898 w 7467663"/>
              <a:gd name="connsiteY740" fmla="*/ 900011 h 6858000"/>
              <a:gd name="connsiteX741" fmla="*/ 4344840 w 7467663"/>
              <a:gd name="connsiteY741" fmla="*/ 1922038 h 6858000"/>
              <a:gd name="connsiteX742" fmla="*/ 4378710 w 7467663"/>
              <a:gd name="connsiteY742" fmla="*/ 1665516 h 6858000"/>
              <a:gd name="connsiteX743" fmla="*/ 4448798 w 7467663"/>
              <a:gd name="connsiteY743" fmla="*/ 1253024 h 6858000"/>
              <a:gd name="connsiteX744" fmla="*/ 4480315 w 7467663"/>
              <a:gd name="connsiteY744" fmla="*/ 1158454 h 6858000"/>
              <a:gd name="connsiteX745" fmla="*/ 4494133 w 7467663"/>
              <a:gd name="connsiteY745" fmla="*/ 1118676 h 6858000"/>
              <a:gd name="connsiteX746" fmla="*/ 4557898 w 7467663"/>
              <a:gd name="connsiteY746" fmla="*/ 900011 h 6858000"/>
              <a:gd name="connsiteX747" fmla="*/ 5870151 w 7467663"/>
              <a:gd name="connsiteY747" fmla="*/ 898890 h 6858000"/>
              <a:gd name="connsiteX748" fmla="*/ 5861335 w 7467663"/>
              <a:gd name="connsiteY748" fmla="*/ 899177 h 6858000"/>
              <a:gd name="connsiteX749" fmla="*/ 5843702 w 7467663"/>
              <a:gd name="connsiteY749" fmla="*/ 899748 h 6858000"/>
              <a:gd name="connsiteX750" fmla="*/ 5651107 w 7467663"/>
              <a:gd name="connsiteY750" fmla="*/ 920306 h 6858000"/>
              <a:gd name="connsiteX751" fmla="*/ 5459407 w 7467663"/>
              <a:gd name="connsiteY751" fmla="*/ 940975 h 6858000"/>
              <a:gd name="connsiteX752" fmla="*/ 5374846 w 7467663"/>
              <a:gd name="connsiteY752" fmla="*/ 941988 h 6858000"/>
              <a:gd name="connsiteX753" fmla="*/ 5256105 w 7467663"/>
              <a:gd name="connsiteY753" fmla="*/ 945632 h 6858000"/>
              <a:gd name="connsiteX754" fmla="*/ 5107071 w 7467663"/>
              <a:gd name="connsiteY754" fmla="*/ 969720 h 6858000"/>
              <a:gd name="connsiteX755" fmla="*/ 4998681 w 7467663"/>
              <a:gd name="connsiteY755" fmla="*/ 988771 h 6858000"/>
              <a:gd name="connsiteX756" fmla="*/ 5870151 w 7467663"/>
              <a:gd name="connsiteY756" fmla="*/ 898890 h 6858000"/>
              <a:gd name="connsiteX757" fmla="*/ 5504425 w 7467663"/>
              <a:gd name="connsiteY757" fmla="*/ 848067 h 6858000"/>
              <a:gd name="connsiteX758" fmla="*/ 4968849 w 7467663"/>
              <a:gd name="connsiteY758" fmla="*/ 962318 h 6858000"/>
              <a:gd name="connsiteX759" fmla="*/ 5104039 w 7467663"/>
              <a:gd name="connsiteY759" fmla="*/ 940634 h 6858000"/>
              <a:gd name="connsiteX760" fmla="*/ 5256311 w 7467663"/>
              <a:gd name="connsiteY760" fmla="*/ 916490 h 6858000"/>
              <a:gd name="connsiteX761" fmla="*/ 5377381 w 7467663"/>
              <a:gd name="connsiteY761" fmla="*/ 912671 h 6858000"/>
              <a:gd name="connsiteX762" fmla="*/ 5460148 w 7467663"/>
              <a:gd name="connsiteY762" fmla="*/ 911442 h 6858000"/>
              <a:gd name="connsiteX763" fmla="*/ 5648971 w 7467663"/>
              <a:gd name="connsiteY763" fmla="*/ 891331 h 6858000"/>
              <a:gd name="connsiteX764" fmla="*/ 5844807 w 7467663"/>
              <a:gd name="connsiteY764" fmla="*/ 870718 h 6858000"/>
              <a:gd name="connsiteX765" fmla="*/ 5862975 w 7467663"/>
              <a:gd name="connsiteY765" fmla="*/ 869756 h 6858000"/>
              <a:gd name="connsiteX766" fmla="*/ 5920887 w 7467663"/>
              <a:gd name="connsiteY766" fmla="*/ 865929 h 6858000"/>
              <a:gd name="connsiteX767" fmla="*/ 5504425 w 7467663"/>
              <a:gd name="connsiteY767" fmla="*/ 848067 h 6858000"/>
              <a:gd name="connsiteX768" fmla="*/ 3607114 w 7467663"/>
              <a:gd name="connsiteY768" fmla="*/ 467441 h 6858000"/>
              <a:gd name="connsiteX769" fmla="*/ 3296242 w 7467663"/>
              <a:gd name="connsiteY769" fmla="*/ 807991 h 6858000"/>
              <a:gd name="connsiteX770" fmla="*/ 3174674 w 7467663"/>
              <a:gd name="connsiteY770" fmla="*/ 919759 h 6858000"/>
              <a:gd name="connsiteX771" fmla="*/ 3042978 w 7467663"/>
              <a:gd name="connsiteY771" fmla="*/ 1054894 h 6858000"/>
              <a:gd name="connsiteX772" fmla="*/ 2968914 w 7467663"/>
              <a:gd name="connsiteY772" fmla="*/ 1133756 h 6858000"/>
              <a:gd name="connsiteX773" fmla="*/ 3103823 w 7467663"/>
              <a:gd name="connsiteY773" fmla="*/ 1026814 h 6858000"/>
              <a:gd name="connsiteX774" fmla="*/ 3607114 w 7467663"/>
              <a:gd name="connsiteY774" fmla="*/ 467441 h 6858000"/>
              <a:gd name="connsiteX775" fmla="*/ 3744487 w 7467663"/>
              <a:gd name="connsiteY775" fmla="*/ 383136 h 6858000"/>
              <a:gd name="connsiteX776" fmla="*/ 3970213 w 7467663"/>
              <a:gd name="connsiteY776" fmla="*/ 995559 h 6858000"/>
              <a:gd name="connsiteX777" fmla="*/ 3744487 w 7467663"/>
              <a:gd name="connsiteY777" fmla="*/ 383136 h 6858000"/>
              <a:gd name="connsiteX778" fmla="*/ 3624562 w 7467663"/>
              <a:gd name="connsiteY778" fmla="*/ 367041 h 6858000"/>
              <a:gd name="connsiteX779" fmla="*/ 3489712 w 7467663"/>
              <a:gd name="connsiteY779" fmla="*/ 485386 h 6858000"/>
              <a:gd name="connsiteX780" fmla="*/ 3182994 w 7467663"/>
              <a:gd name="connsiteY780" fmla="*/ 828265 h 6858000"/>
              <a:gd name="connsiteX781" fmla="*/ 2892114 w 7467663"/>
              <a:gd name="connsiteY781" fmla="*/ 1172635 h 6858000"/>
              <a:gd name="connsiteX782" fmla="*/ 3021459 w 7467663"/>
              <a:gd name="connsiteY782" fmla="*/ 1035385 h 6858000"/>
              <a:gd name="connsiteX783" fmla="*/ 3153873 w 7467663"/>
              <a:gd name="connsiteY783" fmla="*/ 898971 h 6858000"/>
              <a:gd name="connsiteX784" fmla="*/ 3276511 w 7467663"/>
              <a:gd name="connsiteY784" fmla="*/ 786423 h 6858000"/>
              <a:gd name="connsiteX785" fmla="*/ 3584154 w 7467663"/>
              <a:gd name="connsiteY785" fmla="*/ 448218 h 6858000"/>
              <a:gd name="connsiteX786" fmla="*/ 3624562 w 7467663"/>
              <a:gd name="connsiteY786" fmla="*/ 367041 h 6858000"/>
              <a:gd name="connsiteX787" fmla="*/ 3766672 w 7467663"/>
              <a:gd name="connsiteY787" fmla="*/ 359429 h 6858000"/>
              <a:gd name="connsiteX788" fmla="*/ 3996338 w 7467663"/>
              <a:gd name="connsiteY788" fmla="*/ 968237 h 6858000"/>
              <a:gd name="connsiteX789" fmla="*/ 3766672 w 7467663"/>
              <a:gd name="connsiteY789" fmla="*/ 359429 h 6858000"/>
              <a:gd name="connsiteX790" fmla="*/ 5805386 w 7467663"/>
              <a:gd name="connsiteY790" fmla="*/ 239240 h 6858000"/>
              <a:gd name="connsiteX791" fmla="*/ 5736947 w 7467663"/>
              <a:gd name="connsiteY791" fmla="*/ 261367 h 6858000"/>
              <a:gd name="connsiteX792" fmla="*/ 5427012 w 7467663"/>
              <a:gd name="connsiteY792" fmla="*/ 311272 h 6858000"/>
              <a:gd name="connsiteX793" fmla="*/ 5147818 w 7467663"/>
              <a:gd name="connsiteY793" fmla="*/ 322112 h 6858000"/>
              <a:gd name="connsiteX794" fmla="*/ 5060854 w 7467663"/>
              <a:gd name="connsiteY794" fmla="*/ 311882 h 6858000"/>
              <a:gd name="connsiteX795" fmla="*/ 4945989 w 7467663"/>
              <a:gd name="connsiteY795" fmla="*/ 300516 h 6858000"/>
              <a:gd name="connsiteX796" fmla="*/ 5410479 w 7467663"/>
              <a:gd name="connsiteY796" fmla="*/ 348434 h 6858000"/>
              <a:gd name="connsiteX797" fmla="*/ 5805386 w 7467663"/>
              <a:gd name="connsiteY797" fmla="*/ 239240 h 6858000"/>
              <a:gd name="connsiteX798" fmla="*/ 5905192 w 7467663"/>
              <a:gd name="connsiteY798" fmla="*/ 163079 h 6858000"/>
              <a:gd name="connsiteX799" fmla="*/ 5865655 w 7467663"/>
              <a:gd name="connsiteY799" fmla="*/ 171901 h 6858000"/>
              <a:gd name="connsiteX800" fmla="*/ 5259740 w 7467663"/>
              <a:gd name="connsiteY800" fmla="*/ 257013 h 6858000"/>
              <a:gd name="connsiteX801" fmla="*/ 5208466 w 7467663"/>
              <a:gd name="connsiteY801" fmla="*/ 257550 h 6858000"/>
              <a:gd name="connsiteX802" fmla="*/ 4980204 w 7467663"/>
              <a:gd name="connsiteY802" fmla="*/ 271903 h 6858000"/>
              <a:gd name="connsiteX803" fmla="*/ 5068068 w 7467663"/>
              <a:gd name="connsiteY803" fmla="*/ 282244 h 6858000"/>
              <a:gd name="connsiteX804" fmla="*/ 5153231 w 7467663"/>
              <a:gd name="connsiteY804" fmla="*/ 292240 h 6858000"/>
              <a:gd name="connsiteX805" fmla="*/ 5426491 w 7467663"/>
              <a:gd name="connsiteY805" fmla="*/ 281128 h 6858000"/>
              <a:gd name="connsiteX806" fmla="*/ 5731212 w 7467663"/>
              <a:gd name="connsiteY806" fmla="*/ 231951 h 6858000"/>
              <a:gd name="connsiteX807" fmla="*/ 5905192 w 7467663"/>
              <a:gd name="connsiteY807" fmla="*/ 163079 h 6858000"/>
              <a:gd name="connsiteX808" fmla="*/ 5944437 w 7467663"/>
              <a:gd name="connsiteY808" fmla="*/ 113829 h 6858000"/>
              <a:gd name="connsiteX809" fmla="*/ 5825032 w 7467663"/>
              <a:gd name="connsiteY809" fmla="*/ 146405 h 6858000"/>
              <a:gd name="connsiteX810" fmla="*/ 4955599 w 7467663"/>
              <a:gd name="connsiteY810" fmla="*/ 247008 h 6858000"/>
              <a:gd name="connsiteX811" fmla="*/ 5210104 w 7467663"/>
              <a:gd name="connsiteY811" fmla="*/ 228123 h 6858000"/>
              <a:gd name="connsiteX812" fmla="*/ 5261015 w 7467663"/>
              <a:gd name="connsiteY812" fmla="*/ 227087 h 6858000"/>
              <a:gd name="connsiteX813" fmla="*/ 5861181 w 7467663"/>
              <a:gd name="connsiteY813" fmla="*/ 143093 h 6858000"/>
              <a:gd name="connsiteX814" fmla="*/ 5961252 w 7467663"/>
              <a:gd name="connsiteY814" fmla="*/ 114820 h 6858000"/>
              <a:gd name="connsiteX815" fmla="*/ 5944437 w 7467663"/>
              <a:gd name="connsiteY815" fmla="*/ 113829 h 6858000"/>
              <a:gd name="connsiteX816" fmla="*/ 3882765 w 7467663"/>
              <a:gd name="connsiteY816" fmla="*/ 0 h 6858000"/>
              <a:gd name="connsiteX817" fmla="*/ 3995099 w 7467663"/>
              <a:gd name="connsiteY817" fmla="*/ 0 h 6858000"/>
              <a:gd name="connsiteX818" fmla="*/ 4163818 w 7467663"/>
              <a:gd name="connsiteY818" fmla="*/ 234104 h 6858000"/>
              <a:gd name="connsiteX819" fmla="*/ 4172099 w 7467663"/>
              <a:gd name="connsiteY819" fmla="*/ 234207 h 6858000"/>
              <a:gd name="connsiteX820" fmla="*/ 4784282 w 7467663"/>
              <a:gd name="connsiteY820" fmla="*/ 276561 h 6858000"/>
              <a:gd name="connsiteX821" fmla="*/ 4801687 w 7467663"/>
              <a:gd name="connsiteY821" fmla="*/ 267764 h 6858000"/>
              <a:gd name="connsiteX822" fmla="*/ 6082788 w 7467663"/>
              <a:gd name="connsiteY822" fmla="*/ 64119 h 6858000"/>
              <a:gd name="connsiteX823" fmla="*/ 6099442 w 7467663"/>
              <a:gd name="connsiteY823" fmla="*/ 82568 h 6858000"/>
              <a:gd name="connsiteX824" fmla="*/ 4804137 w 7467663"/>
              <a:gd name="connsiteY824" fmla="*/ 320931 h 6858000"/>
              <a:gd name="connsiteX825" fmla="*/ 4227047 w 7467663"/>
              <a:gd name="connsiteY825" fmla="*/ 313415 h 6858000"/>
              <a:gd name="connsiteX826" fmla="*/ 4346041 w 7467663"/>
              <a:gd name="connsiteY826" fmla="*/ 456086 h 6858000"/>
              <a:gd name="connsiteX827" fmla="*/ 4870967 w 7467663"/>
              <a:gd name="connsiteY827" fmla="*/ 963061 h 6858000"/>
              <a:gd name="connsiteX828" fmla="*/ 4889647 w 7467663"/>
              <a:gd name="connsiteY828" fmla="*/ 957147 h 6858000"/>
              <a:gd name="connsiteX829" fmla="*/ 5422504 w 7467663"/>
              <a:gd name="connsiteY829" fmla="*/ 805191 h 6858000"/>
              <a:gd name="connsiteX830" fmla="*/ 6087656 w 7467663"/>
              <a:gd name="connsiteY830" fmla="*/ 826703 h 6858000"/>
              <a:gd name="connsiteX831" fmla="*/ 6058717 w 7467663"/>
              <a:gd name="connsiteY831" fmla="*/ 865992 h 6858000"/>
              <a:gd name="connsiteX832" fmla="*/ 4974153 w 7467663"/>
              <a:gd name="connsiteY832" fmla="*/ 1045456 h 6858000"/>
              <a:gd name="connsiteX833" fmla="*/ 5627835 w 7467663"/>
              <a:gd name="connsiteY833" fmla="*/ 1472077 h 6858000"/>
              <a:gd name="connsiteX834" fmla="*/ 5629817 w 7467663"/>
              <a:gd name="connsiteY834" fmla="*/ 1471412 h 6858000"/>
              <a:gd name="connsiteX835" fmla="*/ 5634124 w 7467663"/>
              <a:gd name="connsiteY835" fmla="*/ 1470572 h 6858000"/>
              <a:gd name="connsiteX836" fmla="*/ 5755832 w 7467663"/>
              <a:gd name="connsiteY836" fmla="*/ 1383886 h 6858000"/>
              <a:gd name="connsiteX837" fmla="*/ 6014186 w 7467663"/>
              <a:gd name="connsiteY837" fmla="*/ 1279799 h 6858000"/>
              <a:gd name="connsiteX838" fmla="*/ 6901619 w 7467663"/>
              <a:gd name="connsiteY838" fmla="*/ 1047874 h 6858000"/>
              <a:gd name="connsiteX839" fmla="*/ 6931566 w 7467663"/>
              <a:gd name="connsiteY839" fmla="*/ 1062034 h 6858000"/>
              <a:gd name="connsiteX840" fmla="*/ 5790982 w 7467663"/>
              <a:gd name="connsiteY840" fmla="*/ 1561380 h 6858000"/>
              <a:gd name="connsiteX841" fmla="*/ 6188971 w 7467663"/>
              <a:gd name="connsiteY841" fmla="*/ 1755168 h 6858000"/>
              <a:gd name="connsiteX842" fmla="*/ 6202446 w 7467663"/>
              <a:gd name="connsiteY842" fmla="*/ 1752268 h 6858000"/>
              <a:gd name="connsiteX843" fmla="*/ 7179560 w 7467663"/>
              <a:gd name="connsiteY843" fmla="*/ 1467551 h 6858000"/>
              <a:gd name="connsiteX844" fmla="*/ 7158730 w 7467663"/>
              <a:gd name="connsiteY844" fmla="*/ 1507835 h 6858000"/>
              <a:gd name="connsiteX845" fmla="*/ 6326959 w 7467663"/>
              <a:gd name="connsiteY845" fmla="*/ 1817686 h 6858000"/>
              <a:gd name="connsiteX846" fmla="*/ 6537433 w 7467663"/>
              <a:gd name="connsiteY846" fmla="*/ 1907790 h 6858000"/>
              <a:gd name="connsiteX847" fmla="*/ 6550221 w 7467663"/>
              <a:gd name="connsiteY847" fmla="*/ 1910729 h 6858000"/>
              <a:gd name="connsiteX848" fmla="*/ 6964438 w 7467663"/>
              <a:gd name="connsiteY848" fmla="*/ 2209505 h 6858000"/>
              <a:gd name="connsiteX849" fmla="*/ 7367862 w 7467663"/>
              <a:gd name="connsiteY849" fmla="*/ 2806833 h 6858000"/>
              <a:gd name="connsiteX850" fmla="*/ 7364329 w 7467663"/>
              <a:gd name="connsiteY850" fmla="*/ 2826907 h 6858000"/>
              <a:gd name="connsiteX851" fmla="*/ 7290545 w 7467663"/>
              <a:gd name="connsiteY851" fmla="*/ 2850663 h 6858000"/>
              <a:gd name="connsiteX852" fmla="*/ 6472036 w 7467663"/>
              <a:gd name="connsiteY852" fmla="*/ 1959003 h 6858000"/>
              <a:gd name="connsiteX853" fmla="*/ 5792897 w 7467663"/>
              <a:gd name="connsiteY853" fmla="*/ 1647747 h 6858000"/>
              <a:gd name="connsiteX854" fmla="*/ 5842751 w 7467663"/>
              <a:gd name="connsiteY854" fmla="*/ 1816112 h 6858000"/>
              <a:gd name="connsiteX855" fmla="*/ 5847424 w 7467663"/>
              <a:gd name="connsiteY855" fmla="*/ 1815776 h 6858000"/>
              <a:gd name="connsiteX856" fmla="*/ 6399821 w 7467663"/>
              <a:gd name="connsiteY856" fmla="*/ 2344799 h 6858000"/>
              <a:gd name="connsiteX857" fmla="*/ 6323232 w 7467663"/>
              <a:gd name="connsiteY857" fmla="*/ 2389634 h 6858000"/>
              <a:gd name="connsiteX858" fmla="*/ 5942958 w 7467663"/>
              <a:gd name="connsiteY858" fmla="*/ 2077708 h 6858000"/>
              <a:gd name="connsiteX859" fmla="*/ 5921559 w 7467663"/>
              <a:gd name="connsiteY859" fmla="*/ 2378596 h 6858000"/>
              <a:gd name="connsiteX860" fmla="*/ 5817651 w 7467663"/>
              <a:gd name="connsiteY860" fmla="*/ 3023919 h 6858000"/>
              <a:gd name="connsiteX861" fmla="*/ 5729634 w 7467663"/>
              <a:gd name="connsiteY861" fmla="*/ 3051849 h 6858000"/>
              <a:gd name="connsiteX862" fmla="*/ 5611018 w 7467663"/>
              <a:gd name="connsiteY862" fmla="*/ 2316769 h 6858000"/>
              <a:gd name="connsiteX863" fmla="*/ 5687608 w 7467663"/>
              <a:gd name="connsiteY863" fmla="*/ 2039972 h 6858000"/>
              <a:gd name="connsiteX864" fmla="*/ 5657554 w 7467663"/>
              <a:gd name="connsiteY864" fmla="*/ 1576445 h 6858000"/>
              <a:gd name="connsiteX865" fmla="*/ 5150475 w 7467663"/>
              <a:gd name="connsiteY865" fmla="*/ 1274012 h 6858000"/>
              <a:gd name="connsiteX866" fmla="*/ 5349142 w 7467663"/>
              <a:gd name="connsiteY866" fmla="*/ 2204405 h 6858000"/>
              <a:gd name="connsiteX867" fmla="*/ 5262214 w 7467663"/>
              <a:gd name="connsiteY867" fmla="*/ 2233836 h 6858000"/>
              <a:gd name="connsiteX868" fmla="*/ 4981539 w 7467663"/>
              <a:gd name="connsiteY868" fmla="*/ 1542201 h 6858000"/>
              <a:gd name="connsiteX869" fmla="*/ 4958461 w 7467663"/>
              <a:gd name="connsiteY869" fmla="*/ 1136957 h 6858000"/>
              <a:gd name="connsiteX870" fmla="*/ 4655015 w 7467663"/>
              <a:gd name="connsiteY870" fmla="*/ 891426 h 6858000"/>
              <a:gd name="connsiteX871" fmla="*/ 4348002 w 7467663"/>
              <a:gd name="connsiteY871" fmla="*/ 2205895 h 6858000"/>
              <a:gd name="connsiteX872" fmla="*/ 4262250 w 7467663"/>
              <a:gd name="connsiteY872" fmla="*/ 2219972 h 6858000"/>
              <a:gd name="connsiteX873" fmla="*/ 4550611 w 7467663"/>
              <a:gd name="connsiteY873" fmla="*/ 817540 h 6858000"/>
              <a:gd name="connsiteX874" fmla="*/ 4564418 w 7467663"/>
              <a:gd name="connsiteY874" fmla="*/ 808293 h 6858000"/>
              <a:gd name="connsiteX875" fmla="*/ 4266388 w 7467663"/>
              <a:gd name="connsiteY875" fmla="*/ 500083 h 6858000"/>
              <a:gd name="connsiteX876" fmla="*/ 4032842 w 7467663"/>
              <a:gd name="connsiteY876" fmla="*/ 211809 h 6858000"/>
              <a:gd name="connsiteX877" fmla="*/ 3882765 w 7467663"/>
              <a:gd name="connsiteY877" fmla="*/ 0 h 6858000"/>
              <a:gd name="connsiteX878" fmla="*/ 3721337 w 7467663"/>
              <a:gd name="connsiteY878" fmla="*/ 0 h 6858000"/>
              <a:gd name="connsiteX879" fmla="*/ 3797544 w 7467663"/>
              <a:gd name="connsiteY879" fmla="*/ 0 h 6858000"/>
              <a:gd name="connsiteX880" fmla="*/ 3775734 w 7467663"/>
              <a:gd name="connsiteY880" fmla="*/ 95131 h 6858000"/>
              <a:gd name="connsiteX881" fmla="*/ 3724807 w 7467663"/>
              <a:gd name="connsiteY881" fmla="*/ 272257 h 6858000"/>
              <a:gd name="connsiteX882" fmla="*/ 3726844 w 7467663"/>
              <a:gd name="connsiteY882" fmla="*/ 282988 h 6858000"/>
              <a:gd name="connsiteX883" fmla="*/ 3742664 w 7467663"/>
              <a:gd name="connsiteY883" fmla="*/ 279918 h 6858000"/>
              <a:gd name="connsiteX884" fmla="*/ 4103910 w 7467663"/>
              <a:gd name="connsiteY884" fmla="*/ 1161917 h 6858000"/>
              <a:gd name="connsiteX885" fmla="*/ 4020269 w 7467663"/>
              <a:gd name="connsiteY885" fmla="*/ 1200406 h 6858000"/>
              <a:gd name="connsiteX886" fmla="*/ 3674882 w 7467663"/>
              <a:gd name="connsiteY886" fmla="*/ 488524 h 6858000"/>
              <a:gd name="connsiteX887" fmla="*/ 3132682 w 7467663"/>
              <a:gd name="connsiteY887" fmla="*/ 1072284 h 6858000"/>
              <a:gd name="connsiteX888" fmla="*/ 2716346 w 7467663"/>
              <a:gd name="connsiteY888" fmla="*/ 1276376 h 6858000"/>
              <a:gd name="connsiteX889" fmla="*/ 2716772 w 7467663"/>
              <a:gd name="connsiteY889" fmla="*/ 1255462 h 6858000"/>
              <a:gd name="connsiteX890" fmla="*/ 3471096 w 7467663"/>
              <a:gd name="connsiteY890" fmla="*/ 437072 h 6858000"/>
              <a:gd name="connsiteX891" fmla="*/ 3639057 w 7467663"/>
              <a:gd name="connsiteY891" fmla="*/ 286334 h 6858000"/>
              <a:gd name="connsiteX892" fmla="*/ 3640309 w 7467663"/>
              <a:gd name="connsiteY892" fmla="*/ 284664 h 6858000"/>
              <a:gd name="connsiteX893" fmla="*/ 3646022 w 7467663"/>
              <a:gd name="connsiteY893" fmla="*/ 276711 h 6858000"/>
              <a:gd name="connsiteX894" fmla="*/ 3707943 w 7467663"/>
              <a:gd name="connsiteY894" fmla="*/ 65958 h 6858000"/>
              <a:gd name="connsiteX895" fmla="*/ 3721337 w 7467663"/>
              <a:gd name="connsiteY895" fmla="*/ 0 h 6858000"/>
              <a:gd name="connsiteX896" fmla="*/ 2867960 w 7467663"/>
              <a:gd name="connsiteY896" fmla="*/ 0 h 6858000"/>
              <a:gd name="connsiteX897" fmla="*/ 2926351 w 7467663"/>
              <a:gd name="connsiteY897" fmla="*/ 0 h 6858000"/>
              <a:gd name="connsiteX898" fmla="*/ 2902823 w 7467663"/>
              <a:gd name="connsiteY898" fmla="*/ 262929 h 6858000"/>
              <a:gd name="connsiteX899" fmla="*/ 2940663 w 7467663"/>
              <a:gd name="connsiteY899" fmla="*/ 140884 h 6858000"/>
              <a:gd name="connsiteX900" fmla="*/ 2947039 w 7467663"/>
              <a:gd name="connsiteY900" fmla="*/ 122524 h 6858000"/>
              <a:gd name="connsiteX901" fmla="*/ 2984316 w 7467663"/>
              <a:gd name="connsiteY901" fmla="*/ 0 h 6858000"/>
              <a:gd name="connsiteX902" fmla="*/ 3016114 w 7467663"/>
              <a:gd name="connsiteY902" fmla="*/ 0 h 6858000"/>
              <a:gd name="connsiteX903" fmla="*/ 2979949 w 7467663"/>
              <a:gd name="connsiteY903" fmla="*/ 119274 h 6858000"/>
              <a:gd name="connsiteX904" fmla="*/ 3023879 w 7467663"/>
              <a:gd name="connsiteY904" fmla="*/ 0 h 6858000"/>
              <a:gd name="connsiteX905" fmla="*/ 3105400 w 7467663"/>
              <a:gd name="connsiteY905" fmla="*/ 0 h 6858000"/>
              <a:gd name="connsiteX906" fmla="*/ 3094669 w 7467663"/>
              <a:gd name="connsiteY906" fmla="*/ 30308 h 6858000"/>
              <a:gd name="connsiteX907" fmla="*/ 2901945 w 7467663"/>
              <a:gd name="connsiteY907" fmla="*/ 466538 h 6858000"/>
              <a:gd name="connsiteX908" fmla="*/ 2815209 w 7467663"/>
              <a:gd name="connsiteY908" fmla="*/ 497361 h 6858000"/>
              <a:gd name="connsiteX909" fmla="*/ 2844845 w 7467663"/>
              <a:gd name="connsiteY909" fmla="*/ 127638 h 6858000"/>
              <a:gd name="connsiteX910" fmla="*/ 2867960 w 7467663"/>
              <a:gd name="connsiteY910" fmla="*/ 0 h 6858000"/>
              <a:gd name="connsiteX911" fmla="*/ 1057230 w 7467663"/>
              <a:gd name="connsiteY911" fmla="*/ 0 h 6858000"/>
              <a:gd name="connsiteX912" fmla="*/ 1111003 w 7467663"/>
              <a:gd name="connsiteY912" fmla="*/ 0 h 6858000"/>
              <a:gd name="connsiteX913" fmla="*/ 1125553 w 7467663"/>
              <a:gd name="connsiteY913" fmla="*/ 52588 h 6858000"/>
              <a:gd name="connsiteX914" fmla="*/ 1304276 w 7467663"/>
              <a:gd name="connsiteY914" fmla="*/ 476275 h 6858000"/>
              <a:gd name="connsiteX915" fmla="*/ 1492066 w 7467663"/>
              <a:gd name="connsiteY915" fmla="*/ 886333 h 6858000"/>
              <a:gd name="connsiteX916" fmla="*/ 1423698 w 7467663"/>
              <a:gd name="connsiteY916" fmla="*/ 710817 h 6858000"/>
              <a:gd name="connsiteX917" fmla="*/ 1357609 w 7467663"/>
              <a:gd name="connsiteY917" fmla="*/ 532892 h 6858000"/>
              <a:gd name="connsiteX918" fmla="*/ 1309550 w 7467663"/>
              <a:gd name="connsiteY918" fmla="*/ 374031 h 6858000"/>
              <a:gd name="connsiteX919" fmla="*/ 1193673 w 7467663"/>
              <a:gd name="connsiteY919" fmla="*/ 49533 h 6858000"/>
              <a:gd name="connsiteX920" fmla="*/ 1164391 w 7467663"/>
              <a:gd name="connsiteY920" fmla="*/ 0 h 6858000"/>
              <a:gd name="connsiteX921" fmla="*/ 1200666 w 7467663"/>
              <a:gd name="connsiteY921" fmla="*/ 0 h 6858000"/>
              <a:gd name="connsiteX922" fmla="*/ 1223408 w 7467663"/>
              <a:gd name="connsiteY922" fmla="*/ 38996 h 6858000"/>
              <a:gd name="connsiteX923" fmla="*/ 1339635 w 7467663"/>
              <a:gd name="connsiteY923" fmla="*/ 365517 h 6858000"/>
              <a:gd name="connsiteX924" fmla="*/ 1387469 w 7467663"/>
              <a:gd name="connsiteY924" fmla="*/ 523079 h 6858000"/>
              <a:gd name="connsiteX925" fmla="*/ 1452685 w 7467663"/>
              <a:gd name="connsiteY925" fmla="*/ 699806 h 6858000"/>
              <a:gd name="connsiteX926" fmla="*/ 1492092 w 7467663"/>
              <a:gd name="connsiteY926" fmla="*/ 800424 h 6858000"/>
              <a:gd name="connsiteX927" fmla="*/ 1455302 w 7467663"/>
              <a:gd name="connsiteY927" fmla="*/ 632913 h 6858000"/>
              <a:gd name="connsiteX928" fmla="*/ 1222336 w 7467663"/>
              <a:gd name="connsiteY928" fmla="*/ 9480 h 6858000"/>
              <a:gd name="connsiteX929" fmla="*/ 1214634 w 7467663"/>
              <a:gd name="connsiteY929" fmla="*/ 0 h 6858000"/>
              <a:gd name="connsiteX930" fmla="*/ 1289827 w 7467663"/>
              <a:gd name="connsiteY930" fmla="*/ 0 h 6858000"/>
              <a:gd name="connsiteX931" fmla="*/ 1321076 w 7467663"/>
              <a:gd name="connsiteY931" fmla="*/ 59722 h 6858000"/>
              <a:gd name="connsiteX932" fmla="*/ 1512579 w 7467663"/>
              <a:gd name="connsiteY932" fmla="*/ 626441 h 6858000"/>
              <a:gd name="connsiteX933" fmla="*/ 1506076 w 7467663"/>
              <a:gd name="connsiteY933" fmla="*/ 1089289 h 6858000"/>
              <a:gd name="connsiteX934" fmla="*/ 1486346 w 7467663"/>
              <a:gd name="connsiteY934" fmla="*/ 1079919 h 6858000"/>
              <a:gd name="connsiteX935" fmla="*/ 1070511 w 7467663"/>
              <a:gd name="connsiteY935" fmla="*/ 48609 h 6858000"/>
              <a:gd name="connsiteX936" fmla="*/ 1057230 w 7467663"/>
              <a:gd name="connsiteY936" fmla="*/ 0 h 6858000"/>
              <a:gd name="connsiteX937" fmla="*/ 43151 w 7467663"/>
              <a:gd name="connsiteY937" fmla="*/ 0 h 6858000"/>
              <a:gd name="connsiteX938" fmla="*/ 95283 w 7467663"/>
              <a:gd name="connsiteY938" fmla="*/ 0 h 6858000"/>
              <a:gd name="connsiteX939" fmla="*/ 300708 w 7467663"/>
              <a:gd name="connsiteY939" fmla="*/ 154571 h 6858000"/>
              <a:gd name="connsiteX940" fmla="*/ 530414 w 7467663"/>
              <a:gd name="connsiteY940" fmla="*/ 354673 h 6858000"/>
              <a:gd name="connsiteX941" fmla="*/ 333785 w 7467663"/>
              <a:gd name="connsiteY941" fmla="*/ 161564 h 6858000"/>
              <a:gd name="connsiteX942" fmla="*/ 147005 w 7467663"/>
              <a:gd name="connsiteY942" fmla="*/ 0 h 6858000"/>
              <a:gd name="connsiteX943" fmla="*/ 272509 w 7467663"/>
              <a:gd name="connsiteY943" fmla="*/ 0 h 6858000"/>
              <a:gd name="connsiteX944" fmla="*/ 326276 w 7467663"/>
              <a:gd name="connsiteY944" fmla="*/ 45847 h 6858000"/>
              <a:gd name="connsiteX945" fmla="*/ 823759 w 7467663"/>
              <a:gd name="connsiteY945" fmla="*/ 574145 h 6858000"/>
              <a:gd name="connsiteX946" fmla="*/ 811254 w 7467663"/>
              <a:gd name="connsiteY946" fmla="*/ 665546 h 6858000"/>
              <a:gd name="connsiteX947" fmla="*/ 154042 w 7467663"/>
              <a:gd name="connsiteY947" fmla="*/ 261522 h 6858000"/>
              <a:gd name="connsiteX948" fmla="*/ 13550 w 7467663"/>
              <a:gd name="connsiteY948" fmla="*/ 158423 h 6858000"/>
              <a:gd name="connsiteX949" fmla="*/ 0 w 7467663"/>
              <a:gd name="connsiteY949" fmla="*/ 146618 h 6858000"/>
              <a:gd name="connsiteX950" fmla="*/ 0 w 7467663"/>
              <a:gd name="connsiteY950" fmla="*/ 59161 h 6858000"/>
              <a:gd name="connsiteX951" fmla="*/ 45427 w 7467663"/>
              <a:gd name="connsiteY951" fmla="*/ 101078 h 6858000"/>
              <a:gd name="connsiteX952" fmla="*/ 630103 w 7467663"/>
              <a:gd name="connsiteY952" fmla="*/ 485885 h 6858000"/>
              <a:gd name="connsiteX953" fmla="*/ 532040 w 7467663"/>
              <a:gd name="connsiteY953" fmla="*/ 399359 h 6858000"/>
              <a:gd name="connsiteX954" fmla="*/ 517618 w 7467663"/>
              <a:gd name="connsiteY954" fmla="*/ 385726 h 6858000"/>
              <a:gd name="connsiteX955" fmla="*/ 285074 w 7467663"/>
              <a:gd name="connsiteY955" fmla="*/ 182755 h 6858000"/>
              <a:gd name="connsiteX956" fmla="*/ 43151 w 7467663"/>
              <a:gd name="connsiteY95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7454976 w 7467600"/>
              <a:gd name="connsiteY74" fmla="*/ 6318297 h 6858000"/>
              <a:gd name="connsiteX75" fmla="*/ 7467600 w 7467600"/>
              <a:gd name="connsiteY75" fmla="*/ 6334256 h 6858000"/>
              <a:gd name="connsiteX76" fmla="*/ 7454976 w 7467600"/>
              <a:gd name="connsiteY76" fmla="*/ 6318297 h 6858000"/>
              <a:gd name="connsiteX77" fmla="*/ 1456157 w 7467600"/>
              <a:gd name="connsiteY77" fmla="*/ 5371404 h 6858000"/>
              <a:gd name="connsiteX78" fmla="*/ 1244432 w 7467600"/>
              <a:gd name="connsiteY78" fmla="*/ 5385601 h 6858000"/>
              <a:gd name="connsiteX79" fmla="*/ 973990 w 7467600"/>
              <a:gd name="connsiteY79" fmla="*/ 5424940 h 6858000"/>
              <a:gd name="connsiteX80" fmla="*/ 1103809 w 7467600"/>
              <a:gd name="connsiteY80" fmla="*/ 5433720 h 6858000"/>
              <a:gd name="connsiteX81" fmla="*/ 1123454 w 7467600"/>
              <a:gd name="connsiteY81" fmla="*/ 5435727 h 6858000"/>
              <a:gd name="connsiteX82" fmla="*/ 1737017 w 7467600"/>
              <a:gd name="connsiteY82" fmla="*/ 5452183 h 6858000"/>
              <a:gd name="connsiteX83" fmla="*/ 1824397 w 7467600"/>
              <a:gd name="connsiteY83" fmla="*/ 5447757 h 6858000"/>
              <a:gd name="connsiteX84" fmla="*/ 2070059 w 7467600"/>
              <a:gd name="connsiteY84" fmla="*/ 5441660 h 6858000"/>
              <a:gd name="connsiteX85" fmla="*/ 1456157 w 7467600"/>
              <a:gd name="connsiteY85" fmla="*/ 5371404 h 6858000"/>
              <a:gd name="connsiteX86" fmla="*/ 4988186 w 7467600"/>
              <a:gd name="connsiteY86" fmla="*/ 5216467 h 6858000"/>
              <a:gd name="connsiteX87" fmla="*/ 4777334 w 7467600"/>
              <a:gd name="connsiteY87" fmla="*/ 5406072 h 6858000"/>
              <a:gd name="connsiteX88" fmla="*/ 4718341 w 7467600"/>
              <a:gd name="connsiteY88" fmla="*/ 5468043 h 6858000"/>
              <a:gd name="connsiteX89" fmla="*/ 4604655 w 7467600"/>
              <a:gd name="connsiteY89" fmla="*/ 5583434 h 6858000"/>
              <a:gd name="connsiteX90" fmla="*/ 4565074 w 7467600"/>
              <a:gd name="connsiteY90" fmla="*/ 5618550 h 6858000"/>
              <a:gd name="connsiteX91" fmla="*/ 4988186 w 7467600"/>
              <a:gd name="connsiteY91" fmla="*/ 5216467 h 6858000"/>
              <a:gd name="connsiteX92" fmla="*/ 4978032 w 7467600"/>
              <a:gd name="connsiteY92" fmla="*/ 5183809 h 6858000"/>
              <a:gd name="connsiteX93" fmla="*/ 4463413 w 7467600"/>
              <a:gd name="connsiteY93" fmla="*/ 5615162 h 6858000"/>
              <a:gd name="connsiteX94" fmla="*/ 4358134 w 7467600"/>
              <a:gd name="connsiteY94" fmla="*/ 5742791 h 6858000"/>
              <a:gd name="connsiteX95" fmla="*/ 4376219 w 7467600"/>
              <a:gd name="connsiteY95" fmla="*/ 5729027 h 6858000"/>
              <a:gd name="connsiteX96" fmla="*/ 4582340 w 7467600"/>
              <a:gd name="connsiteY96" fmla="*/ 5561037 h 6858000"/>
              <a:gd name="connsiteX97" fmla="*/ 4694684 w 7467600"/>
              <a:gd name="connsiteY97" fmla="*/ 5447098 h 6858000"/>
              <a:gd name="connsiteX98" fmla="*/ 4754123 w 7467600"/>
              <a:gd name="connsiteY98" fmla="*/ 5384643 h 6858000"/>
              <a:gd name="connsiteX99" fmla="*/ 4978032 w 7467600"/>
              <a:gd name="connsiteY99" fmla="*/ 5183809 h 6858000"/>
              <a:gd name="connsiteX100" fmla="*/ 1903353 w 7467600"/>
              <a:gd name="connsiteY100" fmla="*/ 5044827 h 6858000"/>
              <a:gd name="connsiteX101" fmla="*/ 1936931 w 7467600"/>
              <a:gd name="connsiteY101" fmla="*/ 5093954 h 6858000"/>
              <a:gd name="connsiteX102" fmla="*/ 2195868 w 7467600"/>
              <a:gd name="connsiteY102" fmla="*/ 5396574 h 6858000"/>
              <a:gd name="connsiteX103" fmla="*/ 2088852 w 7467600"/>
              <a:gd name="connsiteY103" fmla="*/ 5166123 h 6858000"/>
              <a:gd name="connsiteX104" fmla="*/ 1958241 w 7467600"/>
              <a:gd name="connsiteY104" fmla="*/ 5067955 h 6858000"/>
              <a:gd name="connsiteX105" fmla="*/ 1903353 w 7467600"/>
              <a:gd name="connsiteY105" fmla="*/ 5044827 h 6858000"/>
              <a:gd name="connsiteX106" fmla="*/ 1979378 w 7467600"/>
              <a:gd name="connsiteY106" fmla="*/ 4769504 h 6858000"/>
              <a:gd name="connsiteX107" fmla="*/ 2882120 w 7467600"/>
              <a:gd name="connsiteY107" fmla="*/ 5064547 h 6858000"/>
              <a:gd name="connsiteX108" fmla="*/ 2793103 w 7467600"/>
              <a:gd name="connsiteY108" fmla="*/ 5039699 h 6858000"/>
              <a:gd name="connsiteX109" fmla="*/ 2770041 w 7467600"/>
              <a:gd name="connsiteY109" fmla="*/ 5033634 h 6858000"/>
              <a:gd name="connsiteX110" fmla="*/ 1979378 w 7467600"/>
              <a:gd name="connsiteY110" fmla="*/ 4769504 h 6858000"/>
              <a:gd name="connsiteX111" fmla="*/ 1927410 w 7467600"/>
              <a:gd name="connsiteY111" fmla="*/ 4716164 h 6858000"/>
              <a:gd name="connsiteX112" fmla="*/ 1959587 w 7467600"/>
              <a:gd name="connsiteY112" fmla="*/ 4728849 h 6858000"/>
              <a:gd name="connsiteX113" fmla="*/ 2777707 w 7467600"/>
              <a:gd name="connsiteY113" fmla="*/ 5003991 h 6858000"/>
              <a:gd name="connsiteX114" fmla="*/ 2800768 w 7467600"/>
              <a:gd name="connsiteY114" fmla="*/ 5010056 h 6858000"/>
              <a:gd name="connsiteX115" fmla="*/ 2879408 w 7467600"/>
              <a:gd name="connsiteY115" fmla="*/ 5031590 h 6858000"/>
              <a:gd name="connsiteX116" fmla="*/ 2862295 w 7467600"/>
              <a:gd name="connsiteY116" fmla="*/ 5022958 h 6858000"/>
              <a:gd name="connsiteX117" fmla="*/ 2813343 w 7467600"/>
              <a:gd name="connsiteY117" fmla="*/ 4998369 h 6858000"/>
              <a:gd name="connsiteX118" fmla="*/ 2646245 w 7467600"/>
              <a:gd name="connsiteY118" fmla="*/ 4930999 h 6858000"/>
              <a:gd name="connsiteX119" fmla="*/ 1999243 w 7467600"/>
              <a:gd name="connsiteY119" fmla="*/ 4730524 h 6858000"/>
              <a:gd name="connsiteX120" fmla="*/ 1979527 w 7467600"/>
              <a:gd name="connsiteY120" fmla="*/ 4726651 h 6858000"/>
              <a:gd name="connsiteX121" fmla="*/ 1927410 w 7467600"/>
              <a:gd name="connsiteY121" fmla="*/ 4716164 h 6858000"/>
              <a:gd name="connsiteX122" fmla="*/ 1997014 w 7467600"/>
              <a:gd name="connsiteY122" fmla="*/ 4698007 h 6858000"/>
              <a:gd name="connsiteX123" fmla="*/ 2005458 w 7467600"/>
              <a:gd name="connsiteY123" fmla="*/ 4699540 h 6858000"/>
              <a:gd name="connsiteX124" fmla="*/ 2657186 w 7467600"/>
              <a:gd name="connsiteY124" fmla="*/ 4901687 h 6858000"/>
              <a:gd name="connsiteX125" fmla="*/ 2826662 w 7467600"/>
              <a:gd name="connsiteY125" fmla="*/ 4970362 h 6858000"/>
              <a:gd name="connsiteX126" fmla="*/ 2876100 w 7467600"/>
              <a:gd name="connsiteY126" fmla="*/ 4995397 h 6858000"/>
              <a:gd name="connsiteX127" fmla="*/ 3042600 w 7467600"/>
              <a:gd name="connsiteY127" fmla="*/ 5059532 h 6858000"/>
              <a:gd name="connsiteX128" fmla="*/ 1997014 w 7467600"/>
              <a:gd name="connsiteY128" fmla="*/ 4698007 h 6858000"/>
              <a:gd name="connsiteX129" fmla="*/ 2305292 w 7467600"/>
              <a:gd name="connsiteY129" fmla="*/ 4219492 h 6858000"/>
              <a:gd name="connsiteX130" fmla="*/ 3360922 w 7467600"/>
              <a:gd name="connsiteY130" fmla="*/ 4529373 h 6858000"/>
              <a:gd name="connsiteX131" fmla="*/ 3492420 w 7467600"/>
              <a:gd name="connsiteY131" fmla="*/ 4510145 h 6858000"/>
              <a:gd name="connsiteX132" fmla="*/ 3364086 w 7467600"/>
              <a:gd name="connsiteY132" fmla="*/ 4480340 h 6858000"/>
              <a:gd name="connsiteX133" fmla="*/ 3225818 w 7467600"/>
              <a:gd name="connsiteY133" fmla="*/ 4411822 h 6858000"/>
              <a:gd name="connsiteX134" fmla="*/ 3129696 w 7467600"/>
              <a:gd name="connsiteY134" fmla="*/ 4360704 h 6858000"/>
              <a:gd name="connsiteX135" fmla="*/ 2814545 w 7467600"/>
              <a:gd name="connsiteY135" fmla="*/ 4282955 h 6858000"/>
              <a:gd name="connsiteX136" fmla="*/ 2305292 w 7467600"/>
              <a:gd name="connsiteY136" fmla="*/ 4219492 h 6858000"/>
              <a:gd name="connsiteX137" fmla="*/ 2626982 w 7467600"/>
              <a:gd name="connsiteY137" fmla="*/ 4206450 h 6858000"/>
              <a:gd name="connsiteX138" fmla="*/ 2490617 w 7467600"/>
              <a:gd name="connsiteY138" fmla="*/ 4206951 h 6858000"/>
              <a:gd name="connsiteX139" fmla="*/ 2819869 w 7467600"/>
              <a:gd name="connsiteY139" fmla="*/ 4252936 h 6858000"/>
              <a:gd name="connsiteX140" fmla="*/ 3143018 w 7467600"/>
              <a:gd name="connsiteY140" fmla="*/ 4332698 h 6858000"/>
              <a:gd name="connsiteX141" fmla="*/ 3241520 w 7467600"/>
              <a:gd name="connsiteY141" fmla="*/ 4385112 h 6858000"/>
              <a:gd name="connsiteX142" fmla="*/ 3374575 w 7467600"/>
              <a:gd name="connsiteY142" fmla="*/ 4451517 h 6858000"/>
              <a:gd name="connsiteX143" fmla="*/ 3505221 w 7467600"/>
              <a:gd name="connsiteY143" fmla="*/ 4480757 h 6858000"/>
              <a:gd name="connsiteX144" fmla="*/ 2626982 w 7467600"/>
              <a:gd name="connsiteY144" fmla="*/ 4206450 h 6858000"/>
              <a:gd name="connsiteX145" fmla="*/ 1310106 w 7467600"/>
              <a:gd name="connsiteY145" fmla="*/ 3943217 h 6858000"/>
              <a:gd name="connsiteX146" fmla="*/ 854994 w 7467600"/>
              <a:gd name="connsiteY146" fmla="*/ 4399136 h 6858000"/>
              <a:gd name="connsiteX147" fmla="*/ 742462 w 7467600"/>
              <a:gd name="connsiteY147" fmla="*/ 4594648 h 6858000"/>
              <a:gd name="connsiteX148" fmla="*/ 820602 w 7467600"/>
              <a:gd name="connsiteY148" fmla="*/ 4485915 h 6858000"/>
              <a:gd name="connsiteX149" fmla="*/ 878295 w 7467600"/>
              <a:gd name="connsiteY149" fmla="*/ 4403594 h 6858000"/>
              <a:gd name="connsiteX150" fmla="*/ 1240607 w 7467600"/>
              <a:gd name="connsiteY150" fmla="*/ 4010401 h 6858000"/>
              <a:gd name="connsiteX151" fmla="*/ 1310106 w 7467600"/>
              <a:gd name="connsiteY151" fmla="*/ 3943217 h 6858000"/>
              <a:gd name="connsiteX152" fmla="*/ 1423113 w 7467600"/>
              <a:gd name="connsiteY152" fmla="*/ 3874565 h 6858000"/>
              <a:gd name="connsiteX153" fmla="*/ 1260565 w 7467600"/>
              <a:gd name="connsiteY153" fmla="*/ 4031982 h 6858000"/>
              <a:gd name="connsiteX154" fmla="*/ 901900 w 7467600"/>
              <a:gd name="connsiteY154" fmla="*/ 4421236 h 6858000"/>
              <a:gd name="connsiteX155" fmla="*/ 845044 w 7467600"/>
              <a:gd name="connsiteY155" fmla="*/ 4502436 h 6858000"/>
              <a:gd name="connsiteX156" fmla="*/ 685926 w 7467600"/>
              <a:gd name="connsiteY156" fmla="*/ 4703069 h 6858000"/>
              <a:gd name="connsiteX157" fmla="*/ 684248 w 7467600"/>
              <a:gd name="connsiteY157" fmla="*/ 4706721 h 6858000"/>
              <a:gd name="connsiteX158" fmla="*/ 1423113 w 7467600"/>
              <a:gd name="connsiteY158" fmla="*/ 3874565 h 6858000"/>
              <a:gd name="connsiteX159" fmla="*/ 3316479 w 7467600"/>
              <a:gd name="connsiteY159" fmla="*/ 3872136 h 6858000"/>
              <a:gd name="connsiteX160" fmla="*/ 3546806 w 7467600"/>
              <a:gd name="connsiteY160" fmla="*/ 4356139 h 6858000"/>
              <a:gd name="connsiteX161" fmla="*/ 3364433 w 7467600"/>
              <a:gd name="connsiteY161" fmla="*/ 3953121 h 6858000"/>
              <a:gd name="connsiteX162" fmla="*/ 3316479 w 7467600"/>
              <a:gd name="connsiteY162" fmla="*/ 3872136 h 6858000"/>
              <a:gd name="connsiteX163" fmla="*/ 3291335 w 7467600"/>
              <a:gd name="connsiteY163" fmla="*/ 3767420 h 6858000"/>
              <a:gd name="connsiteX164" fmla="*/ 3390805 w 7467600"/>
              <a:gd name="connsiteY164" fmla="*/ 3937163 h 6858000"/>
              <a:gd name="connsiteX165" fmla="*/ 3579062 w 7467600"/>
              <a:gd name="connsiteY165" fmla="*/ 4359040 h 6858000"/>
              <a:gd name="connsiteX166" fmla="*/ 3467355 w 7467600"/>
              <a:gd name="connsiteY166" fmla="*/ 3988130 h 6858000"/>
              <a:gd name="connsiteX167" fmla="*/ 3310753 w 7467600"/>
              <a:gd name="connsiteY167" fmla="*/ 3787140 h 6858000"/>
              <a:gd name="connsiteX168" fmla="*/ 3291335 w 7467600"/>
              <a:gd name="connsiteY168" fmla="*/ 3767420 h 6858000"/>
              <a:gd name="connsiteX169" fmla="*/ 1635889 w 7467600"/>
              <a:gd name="connsiteY169" fmla="*/ 3709494 h 6858000"/>
              <a:gd name="connsiteX170" fmla="*/ 1634800 w 7467600"/>
              <a:gd name="connsiteY170" fmla="*/ 3731111 h 6858000"/>
              <a:gd name="connsiteX171" fmla="*/ 1635889 w 7467600"/>
              <a:gd name="connsiteY171" fmla="*/ 3709494 h 6858000"/>
              <a:gd name="connsiteX172" fmla="*/ 1510397 w 7467600"/>
              <a:gd name="connsiteY172" fmla="*/ 3684705 h 6858000"/>
              <a:gd name="connsiteX173" fmla="*/ 1146550 w 7467600"/>
              <a:gd name="connsiteY173" fmla="*/ 3802012 h 6858000"/>
              <a:gd name="connsiteX174" fmla="*/ 698834 w 7467600"/>
              <a:gd name="connsiteY174" fmla="*/ 3952272 h 6858000"/>
              <a:gd name="connsiteX175" fmla="*/ 34256 w 7467600"/>
              <a:gd name="connsiteY175" fmla="*/ 4347603 h 6858000"/>
              <a:gd name="connsiteX176" fmla="*/ 527241 w 7467600"/>
              <a:gd name="connsiteY176" fmla="*/ 4065078 h 6858000"/>
              <a:gd name="connsiteX177" fmla="*/ 1510397 w 7467600"/>
              <a:gd name="connsiteY177" fmla="*/ 3684705 h 6858000"/>
              <a:gd name="connsiteX178" fmla="*/ 1313114 w 7467600"/>
              <a:gd name="connsiteY178" fmla="*/ 3655216 h 6858000"/>
              <a:gd name="connsiteX179" fmla="*/ 1109304 w 7467600"/>
              <a:gd name="connsiteY179" fmla="*/ 3669030 h 6858000"/>
              <a:gd name="connsiteX180" fmla="*/ 8129 w 7467600"/>
              <a:gd name="connsiteY180" fmla="*/ 4330519 h 6858000"/>
              <a:gd name="connsiteX181" fmla="*/ 687572 w 7467600"/>
              <a:gd name="connsiteY181" fmla="*/ 3925629 h 6858000"/>
              <a:gd name="connsiteX182" fmla="*/ 1138365 w 7467600"/>
              <a:gd name="connsiteY182" fmla="*/ 3774515 h 6858000"/>
              <a:gd name="connsiteX183" fmla="*/ 1505579 w 7467600"/>
              <a:gd name="connsiteY183" fmla="*/ 3655526 h 6858000"/>
              <a:gd name="connsiteX184" fmla="*/ 1313114 w 7467600"/>
              <a:gd name="connsiteY184" fmla="*/ 3655216 h 6858000"/>
              <a:gd name="connsiteX185" fmla="*/ 3655073 w 7467600"/>
              <a:gd name="connsiteY185" fmla="*/ 3650884 h 6858000"/>
              <a:gd name="connsiteX186" fmla="*/ 3989938 w 7467600"/>
              <a:gd name="connsiteY186" fmla="*/ 3991685 h 6858000"/>
              <a:gd name="connsiteX187" fmla="*/ 4393907 w 7467600"/>
              <a:gd name="connsiteY187" fmla="*/ 4261258 h 6858000"/>
              <a:gd name="connsiteX188" fmla="*/ 4648051 w 7467600"/>
              <a:gd name="connsiteY188" fmla="*/ 4374051 h 6858000"/>
              <a:gd name="connsiteX189" fmla="*/ 4383389 w 7467600"/>
              <a:gd name="connsiteY189" fmla="*/ 4184369 h 6858000"/>
              <a:gd name="connsiteX190" fmla="*/ 4165508 w 7467600"/>
              <a:gd name="connsiteY190" fmla="*/ 4035196 h 6858000"/>
              <a:gd name="connsiteX191" fmla="*/ 4068162 w 7467600"/>
              <a:gd name="connsiteY191" fmla="*/ 3953394 h 6858000"/>
              <a:gd name="connsiteX192" fmla="*/ 3981416 w 7467600"/>
              <a:gd name="connsiteY192" fmla="*/ 3880482 h 6858000"/>
              <a:gd name="connsiteX193" fmla="*/ 3800147 w 7467600"/>
              <a:gd name="connsiteY193" fmla="*/ 3749872 h 6858000"/>
              <a:gd name="connsiteX194" fmla="*/ 3655073 w 7467600"/>
              <a:gd name="connsiteY194" fmla="*/ 3650884 h 6858000"/>
              <a:gd name="connsiteX195" fmla="*/ 3670252 w 7467600"/>
              <a:gd name="connsiteY195" fmla="*/ 3622798 h 6858000"/>
              <a:gd name="connsiteX196" fmla="*/ 3817258 w 7467600"/>
              <a:gd name="connsiteY196" fmla="*/ 3723577 h 6858000"/>
              <a:gd name="connsiteX197" fmla="*/ 4000461 w 7467600"/>
              <a:gd name="connsiteY197" fmla="*/ 3855966 h 6858000"/>
              <a:gd name="connsiteX198" fmla="*/ 4088180 w 7467600"/>
              <a:gd name="connsiteY198" fmla="*/ 3929774 h 6858000"/>
              <a:gd name="connsiteX199" fmla="*/ 4184555 w 7467600"/>
              <a:gd name="connsiteY199" fmla="*/ 4010683 h 6858000"/>
              <a:gd name="connsiteX200" fmla="*/ 4399563 w 7467600"/>
              <a:gd name="connsiteY200" fmla="*/ 4158106 h 6858000"/>
              <a:gd name="connsiteX201" fmla="*/ 4684469 w 7467600"/>
              <a:gd name="connsiteY201" fmla="*/ 4364680 h 6858000"/>
              <a:gd name="connsiteX202" fmla="*/ 4690271 w 7467600"/>
              <a:gd name="connsiteY202" fmla="*/ 4370034 h 6858000"/>
              <a:gd name="connsiteX203" fmla="*/ 4136093 w 7467600"/>
              <a:gd name="connsiteY203" fmla="*/ 3858466 h 6858000"/>
              <a:gd name="connsiteX204" fmla="*/ 3670252 w 7467600"/>
              <a:gd name="connsiteY204" fmla="*/ 3622798 h 6858000"/>
              <a:gd name="connsiteX205" fmla="*/ 4440129 w 7467600"/>
              <a:gd name="connsiteY205" fmla="*/ 3448571 h 6858000"/>
              <a:gd name="connsiteX206" fmla="*/ 4856525 w 7467600"/>
              <a:gd name="connsiteY206" fmla="*/ 3915351 h 6858000"/>
              <a:gd name="connsiteX207" fmla="*/ 5059055 w 7467600"/>
              <a:gd name="connsiteY207" fmla="*/ 4108918 h 6858000"/>
              <a:gd name="connsiteX208" fmla="*/ 5290070 w 7467600"/>
              <a:gd name="connsiteY208" fmla="*/ 4263619 h 6858000"/>
              <a:gd name="connsiteX209" fmla="*/ 4834991 w 7467600"/>
              <a:gd name="connsiteY209" fmla="*/ 3830985 h 6858000"/>
              <a:gd name="connsiteX210" fmla="*/ 4440129 w 7467600"/>
              <a:gd name="connsiteY210" fmla="*/ 3448571 h 6858000"/>
              <a:gd name="connsiteX211" fmla="*/ 4441737 w 7467600"/>
              <a:gd name="connsiteY211" fmla="*/ 3399734 h 6858000"/>
              <a:gd name="connsiteX212" fmla="*/ 4431236 w 7467600"/>
              <a:gd name="connsiteY212" fmla="*/ 3400954 h 6858000"/>
              <a:gd name="connsiteX213" fmla="*/ 4557150 w 7467600"/>
              <a:gd name="connsiteY213" fmla="*/ 3510023 h 6858000"/>
              <a:gd name="connsiteX214" fmla="*/ 4856936 w 7467600"/>
              <a:gd name="connsiteY214" fmla="*/ 3809146 h 6858000"/>
              <a:gd name="connsiteX215" fmla="*/ 5111996 w 7467600"/>
              <a:gd name="connsiteY215" fmla="*/ 4065759 h 6858000"/>
              <a:gd name="connsiteX216" fmla="*/ 5388878 w 7467600"/>
              <a:gd name="connsiteY216" fmla="*/ 4300185 h 6858000"/>
              <a:gd name="connsiteX217" fmla="*/ 5425556 w 7467600"/>
              <a:gd name="connsiteY217" fmla="*/ 4308967 h 6858000"/>
              <a:gd name="connsiteX218" fmla="*/ 4943646 w 7467600"/>
              <a:gd name="connsiteY218" fmla="*/ 3822916 h 6858000"/>
              <a:gd name="connsiteX219" fmla="*/ 4594837 w 7467600"/>
              <a:gd name="connsiteY219" fmla="*/ 3532274 h 6858000"/>
              <a:gd name="connsiteX220" fmla="*/ 4441737 w 7467600"/>
              <a:gd name="connsiteY220" fmla="*/ 3399734 h 6858000"/>
              <a:gd name="connsiteX221" fmla="*/ 5425834 w 7467600"/>
              <a:gd name="connsiteY221" fmla="*/ 3162785 h 6858000"/>
              <a:gd name="connsiteX222" fmla="*/ 5401644 w 7467600"/>
              <a:gd name="connsiteY222" fmla="*/ 3617847 h 6858000"/>
              <a:gd name="connsiteX223" fmla="*/ 5467256 w 7467600"/>
              <a:gd name="connsiteY223" fmla="*/ 4175494 h 6858000"/>
              <a:gd name="connsiteX224" fmla="*/ 5448069 w 7467600"/>
              <a:gd name="connsiteY224" fmla="*/ 3567554 h 6858000"/>
              <a:gd name="connsiteX225" fmla="*/ 5425834 w 7467600"/>
              <a:gd name="connsiteY225" fmla="*/ 3162785 h 6858000"/>
              <a:gd name="connsiteX226" fmla="*/ 1318687 w 7467600"/>
              <a:gd name="connsiteY226" fmla="*/ 3113840 h 6858000"/>
              <a:gd name="connsiteX227" fmla="*/ 1066793 w 7467600"/>
              <a:gd name="connsiteY227" fmla="*/ 3212171 h 6858000"/>
              <a:gd name="connsiteX228" fmla="*/ 993319 w 7467600"/>
              <a:gd name="connsiteY228" fmla="*/ 3247648 h 6858000"/>
              <a:gd name="connsiteX229" fmla="*/ 853081 w 7467600"/>
              <a:gd name="connsiteY229" fmla="*/ 3312410 h 6858000"/>
              <a:gd name="connsiteX230" fmla="*/ 805957 w 7467600"/>
              <a:gd name="connsiteY230" fmla="*/ 3330443 h 6858000"/>
              <a:gd name="connsiteX231" fmla="*/ 1318687 w 7467600"/>
              <a:gd name="connsiteY231" fmla="*/ 3113840 h 6858000"/>
              <a:gd name="connsiteX232" fmla="*/ 5453702 w 7467600"/>
              <a:gd name="connsiteY232" fmla="*/ 3090882 h 6858000"/>
              <a:gd name="connsiteX233" fmla="*/ 5480135 w 7467600"/>
              <a:gd name="connsiteY233" fmla="*/ 3565802 h 6858000"/>
              <a:gd name="connsiteX234" fmla="*/ 5499023 w 7467600"/>
              <a:gd name="connsiteY234" fmla="*/ 4166310 h 6858000"/>
              <a:gd name="connsiteX235" fmla="*/ 5547022 w 7467600"/>
              <a:gd name="connsiteY235" fmla="*/ 3607838 h 6858000"/>
              <a:gd name="connsiteX236" fmla="*/ 5515964 w 7467600"/>
              <a:gd name="connsiteY236" fmla="*/ 3378541 h 6858000"/>
              <a:gd name="connsiteX237" fmla="*/ 5453702 w 7467600"/>
              <a:gd name="connsiteY237" fmla="*/ 3090882 h 6858000"/>
              <a:gd name="connsiteX238" fmla="*/ 1238695 w 7467600"/>
              <a:gd name="connsiteY238" fmla="*/ 3076820 h 6858000"/>
              <a:gd name="connsiteX239" fmla="*/ 716371 w 7467600"/>
              <a:gd name="connsiteY239" fmla="*/ 3293249 h 6858000"/>
              <a:gd name="connsiteX240" fmla="*/ 579522 w 7467600"/>
              <a:gd name="connsiteY240" fmla="*/ 3371759 h 6858000"/>
              <a:gd name="connsiteX241" fmla="*/ 600288 w 7467600"/>
              <a:gd name="connsiteY241" fmla="*/ 3365555 h 6858000"/>
              <a:gd name="connsiteX242" fmla="*/ 840692 w 7467600"/>
              <a:gd name="connsiteY242" fmla="*/ 3284921 h 6858000"/>
              <a:gd name="connsiteX243" fmla="*/ 979248 w 7467600"/>
              <a:gd name="connsiteY243" fmla="*/ 3221003 h 6858000"/>
              <a:gd name="connsiteX244" fmla="*/ 1053282 w 7467600"/>
              <a:gd name="connsiteY244" fmla="*/ 3185247 h 6858000"/>
              <a:gd name="connsiteX245" fmla="*/ 1320603 w 7467600"/>
              <a:gd name="connsiteY245" fmla="*/ 3081281 h 6858000"/>
              <a:gd name="connsiteX246" fmla="*/ 1238695 w 7467600"/>
              <a:gd name="connsiteY246" fmla="*/ 3076820 h 6858000"/>
              <a:gd name="connsiteX247" fmla="*/ 5425627 w 7467600"/>
              <a:gd name="connsiteY247" fmla="*/ 2954192 h 6858000"/>
              <a:gd name="connsiteX248" fmla="*/ 5470770 w 7467600"/>
              <a:gd name="connsiteY248" fmla="*/ 3005435 h 6858000"/>
              <a:gd name="connsiteX249" fmla="*/ 5519779 w 7467600"/>
              <a:gd name="connsiteY249" fmla="*/ 4359223 h 6858000"/>
              <a:gd name="connsiteX250" fmla="*/ 5520293 w 7467600"/>
              <a:gd name="connsiteY250" fmla="*/ 4360602 h 6858000"/>
              <a:gd name="connsiteX251" fmla="*/ 5767221 w 7467600"/>
              <a:gd name="connsiteY251" fmla="*/ 4665564 h 6858000"/>
              <a:gd name="connsiteX252" fmla="*/ 6937169 w 7467600"/>
              <a:gd name="connsiteY252" fmla="*/ 4815941 h 6858000"/>
              <a:gd name="connsiteX253" fmla="*/ 6953922 w 7467600"/>
              <a:gd name="connsiteY253" fmla="*/ 4890068 h 6858000"/>
              <a:gd name="connsiteX254" fmla="*/ 6071359 w 7467600"/>
              <a:gd name="connsiteY254" fmla="*/ 4770770 h 6858000"/>
              <a:gd name="connsiteX255" fmla="*/ 6038839 w 7467600"/>
              <a:gd name="connsiteY255" fmla="*/ 4764474 h 6858000"/>
              <a:gd name="connsiteX256" fmla="*/ 6038706 w 7467600"/>
              <a:gd name="connsiteY256" fmla="*/ 4763847 h 6858000"/>
              <a:gd name="connsiteX257" fmla="*/ 6037784 w 7467600"/>
              <a:gd name="connsiteY257" fmla="*/ 4764270 h 6858000"/>
              <a:gd name="connsiteX258" fmla="*/ 6038839 w 7467600"/>
              <a:gd name="connsiteY258" fmla="*/ 4764474 h 6858000"/>
              <a:gd name="connsiteX259" fmla="*/ 6040338 w 7467600"/>
              <a:gd name="connsiteY259" fmla="*/ 4771418 h 6858000"/>
              <a:gd name="connsiteX260" fmla="*/ 6024488 w 7467600"/>
              <a:gd name="connsiteY260" fmla="*/ 4809903 h 6858000"/>
              <a:gd name="connsiteX261" fmla="*/ 5599771 w 7467600"/>
              <a:gd name="connsiteY261" fmla="*/ 5509652 h 6858000"/>
              <a:gd name="connsiteX262" fmla="*/ 5548843 w 7467600"/>
              <a:gd name="connsiteY262" fmla="*/ 5563845 h 6858000"/>
              <a:gd name="connsiteX263" fmla="*/ 5940952 w 7467600"/>
              <a:gd name="connsiteY263" fmla="*/ 6250028 h 6858000"/>
              <a:gd name="connsiteX264" fmla="*/ 6043441 w 7467600"/>
              <a:gd name="connsiteY264" fmla="*/ 6665847 h 6858000"/>
              <a:gd name="connsiteX265" fmla="*/ 6093432 w 7467600"/>
              <a:gd name="connsiteY265" fmla="*/ 6858000 h 6858000"/>
              <a:gd name="connsiteX266" fmla="*/ 6034344 w 7467600"/>
              <a:gd name="connsiteY266" fmla="*/ 6858000 h 6858000"/>
              <a:gd name="connsiteX267" fmla="*/ 6026679 w 7467600"/>
              <a:gd name="connsiteY267" fmla="*/ 6836959 h 6858000"/>
              <a:gd name="connsiteX268" fmla="*/ 5800441 w 7467600"/>
              <a:gd name="connsiteY268" fmla="*/ 6335286 h 6858000"/>
              <a:gd name="connsiteX269" fmla="*/ 5526562 w 7467600"/>
              <a:gd name="connsiteY269" fmla="*/ 5705388 h 6858000"/>
              <a:gd name="connsiteX270" fmla="*/ 5519640 w 7467600"/>
              <a:gd name="connsiteY270" fmla="*/ 5683774 h 6858000"/>
              <a:gd name="connsiteX271" fmla="*/ 5844559 w 7467600"/>
              <a:gd name="connsiteY271" fmla="*/ 6553349 h 6858000"/>
              <a:gd name="connsiteX272" fmla="*/ 5975994 w 7467600"/>
              <a:gd name="connsiteY272" fmla="*/ 6858000 h 6858000"/>
              <a:gd name="connsiteX273" fmla="*/ 5898547 w 7467600"/>
              <a:gd name="connsiteY273" fmla="*/ 6858000 h 6858000"/>
              <a:gd name="connsiteX274" fmla="*/ 5682041 w 7467600"/>
              <a:gd name="connsiteY274" fmla="*/ 6355860 h 6858000"/>
              <a:gd name="connsiteX275" fmla="*/ 5461758 w 7467600"/>
              <a:gd name="connsiteY275" fmla="*/ 5820220 h 6858000"/>
              <a:gd name="connsiteX276" fmla="*/ 5237282 w 7467600"/>
              <a:gd name="connsiteY276" fmla="*/ 6579086 h 6858000"/>
              <a:gd name="connsiteX277" fmla="*/ 5115009 w 7467600"/>
              <a:gd name="connsiteY277" fmla="*/ 6858000 h 6858000"/>
              <a:gd name="connsiteX278" fmla="*/ 5028074 w 7467600"/>
              <a:gd name="connsiteY278" fmla="*/ 6858000 h 6858000"/>
              <a:gd name="connsiteX279" fmla="*/ 5079508 w 7467600"/>
              <a:gd name="connsiteY279" fmla="*/ 6749074 h 6858000"/>
              <a:gd name="connsiteX280" fmla="*/ 5371846 w 7467600"/>
              <a:gd name="connsiteY280" fmla="*/ 5924413 h 6858000"/>
              <a:gd name="connsiteX281" fmla="*/ 5270512 w 7467600"/>
              <a:gd name="connsiteY281" fmla="*/ 6138975 h 6858000"/>
              <a:gd name="connsiteX282" fmla="*/ 5062409 w 7467600"/>
              <a:gd name="connsiteY282" fmla="*/ 6653544 h 6858000"/>
              <a:gd name="connsiteX283" fmla="*/ 5036628 w 7467600"/>
              <a:gd name="connsiteY283" fmla="*/ 6754247 h 6858000"/>
              <a:gd name="connsiteX284" fmla="*/ 5009112 w 7467600"/>
              <a:gd name="connsiteY284" fmla="*/ 6858000 h 6858000"/>
              <a:gd name="connsiteX285" fmla="*/ 4976679 w 7467600"/>
              <a:gd name="connsiteY285" fmla="*/ 6858000 h 6858000"/>
              <a:gd name="connsiteX286" fmla="*/ 5006537 w 7467600"/>
              <a:gd name="connsiteY286" fmla="*/ 6747068 h 6858000"/>
              <a:gd name="connsiteX287" fmla="*/ 5032723 w 7467600"/>
              <a:gd name="connsiteY287" fmla="*/ 6644957 h 6858000"/>
              <a:gd name="connsiteX288" fmla="*/ 5242949 w 7467600"/>
              <a:gd name="connsiteY288" fmla="*/ 6125175 h 6858000"/>
              <a:gd name="connsiteX289" fmla="*/ 5286321 w 7467600"/>
              <a:gd name="connsiteY289" fmla="*/ 6033555 h 6858000"/>
              <a:gd name="connsiteX290" fmla="*/ 5008210 w 7467600"/>
              <a:gd name="connsiteY290" fmla="*/ 6649194 h 6858000"/>
              <a:gd name="connsiteX291" fmla="*/ 4986321 w 7467600"/>
              <a:gd name="connsiteY291" fmla="*/ 6765687 h 6858000"/>
              <a:gd name="connsiteX292" fmla="*/ 4973474 w 7467600"/>
              <a:gd name="connsiteY292" fmla="*/ 6858000 h 6858000"/>
              <a:gd name="connsiteX293" fmla="*/ 4907178 w 7467600"/>
              <a:gd name="connsiteY293" fmla="*/ 6858000 h 6858000"/>
              <a:gd name="connsiteX294" fmla="*/ 4910810 w 7467600"/>
              <a:gd name="connsiteY294" fmla="*/ 6829660 h 6858000"/>
              <a:gd name="connsiteX295" fmla="*/ 4987461 w 7467600"/>
              <a:gd name="connsiteY295" fmla="*/ 6432994 h 6858000"/>
              <a:gd name="connsiteX296" fmla="*/ 5179262 w 7467600"/>
              <a:gd name="connsiteY296" fmla="*/ 6035044 h 6858000"/>
              <a:gd name="connsiteX297" fmla="*/ 4689678 w 7467600"/>
              <a:gd name="connsiteY297" fmla="*/ 6440241 h 6858000"/>
              <a:gd name="connsiteX298" fmla="*/ 4477543 w 7467600"/>
              <a:gd name="connsiteY298" fmla="*/ 6674836 h 6858000"/>
              <a:gd name="connsiteX299" fmla="*/ 4329957 w 7467600"/>
              <a:gd name="connsiteY299" fmla="*/ 6858000 h 6858000"/>
              <a:gd name="connsiteX300" fmla="*/ 4218595 w 7467600"/>
              <a:gd name="connsiteY300" fmla="*/ 6858000 h 6858000"/>
              <a:gd name="connsiteX301" fmla="*/ 4368888 w 7467600"/>
              <a:gd name="connsiteY301" fmla="*/ 6668412 h 6858000"/>
              <a:gd name="connsiteX302" fmla="*/ 4563091 w 7467600"/>
              <a:gd name="connsiteY302" fmla="*/ 6442508 h 6858000"/>
              <a:gd name="connsiteX303" fmla="*/ 5387324 w 7467600"/>
              <a:gd name="connsiteY303" fmla="*/ 5705830 h 6858000"/>
              <a:gd name="connsiteX304" fmla="*/ 5073620 w 7467600"/>
              <a:gd name="connsiteY304" fmla="*/ 5955437 h 6858000"/>
              <a:gd name="connsiteX305" fmla="*/ 4689789 w 7467600"/>
              <a:gd name="connsiteY305" fmla="*/ 6268382 h 6858000"/>
              <a:gd name="connsiteX306" fmla="*/ 4418722 w 7467600"/>
              <a:gd name="connsiteY306" fmla="*/ 6570886 h 6858000"/>
              <a:gd name="connsiteX307" fmla="*/ 4214944 w 7467600"/>
              <a:gd name="connsiteY307" fmla="*/ 6858000 h 6858000"/>
              <a:gd name="connsiteX308" fmla="*/ 4177898 w 7467600"/>
              <a:gd name="connsiteY308" fmla="*/ 6858000 h 6858000"/>
              <a:gd name="connsiteX309" fmla="*/ 4391597 w 7467600"/>
              <a:gd name="connsiteY309" fmla="*/ 6556370 h 6858000"/>
              <a:gd name="connsiteX310" fmla="*/ 4668889 w 7467600"/>
              <a:gd name="connsiteY310" fmla="*/ 6246399 h 6858000"/>
              <a:gd name="connsiteX311" fmla="*/ 5055427 w 7467600"/>
              <a:gd name="connsiteY311" fmla="*/ 5931476 h 6858000"/>
              <a:gd name="connsiteX312" fmla="*/ 5371814 w 7467600"/>
              <a:gd name="connsiteY312" fmla="*/ 5678975 h 6858000"/>
              <a:gd name="connsiteX313" fmla="*/ 4987918 w 7467600"/>
              <a:gd name="connsiteY313" fmla="*/ 5838701 h 6858000"/>
              <a:gd name="connsiteX314" fmla="*/ 4317146 w 7467600"/>
              <a:gd name="connsiteY314" fmla="*/ 6587716 h 6858000"/>
              <a:gd name="connsiteX315" fmla="*/ 4171627 w 7467600"/>
              <a:gd name="connsiteY315" fmla="*/ 6858000 h 6858000"/>
              <a:gd name="connsiteX316" fmla="*/ 4081585 w 7467600"/>
              <a:gd name="connsiteY316" fmla="*/ 6858000 h 6858000"/>
              <a:gd name="connsiteX317" fmla="*/ 4238603 w 7467600"/>
              <a:gd name="connsiteY317" fmla="*/ 6559341 h 6858000"/>
              <a:gd name="connsiteX318" fmla="*/ 4778333 w 7467600"/>
              <a:gd name="connsiteY318" fmla="*/ 5873626 h 6858000"/>
              <a:gd name="connsiteX319" fmla="*/ 5414185 w 7467600"/>
              <a:gd name="connsiteY319" fmla="*/ 5573882 h 6858000"/>
              <a:gd name="connsiteX320" fmla="*/ 5959648 w 7467600"/>
              <a:gd name="connsiteY320" fmla="*/ 4760797 h 6858000"/>
              <a:gd name="connsiteX321" fmla="*/ 5355019 w 7467600"/>
              <a:gd name="connsiteY321" fmla="*/ 4734672 h 6858000"/>
              <a:gd name="connsiteX322" fmla="*/ 5083565 w 7467600"/>
              <a:gd name="connsiteY322" fmla="*/ 5179121 h 6858000"/>
              <a:gd name="connsiteX323" fmla="*/ 4713577 w 7467600"/>
              <a:gd name="connsiteY323" fmla="*/ 5616803 h 6858000"/>
              <a:gd name="connsiteX324" fmla="*/ 3989559 w 7467600"/>
              <a:gd name="connsiteY324" fmla="*/ 6145945 h 6858000"/>
              <a:gd name="connsiteX325" fmla="*/ 3939824 w 7467600"/>
              <a:gd name="connsiteY325" fmla="*/ 6066900 h 6858000"/>
              <a:gd name="connsiteX326" fmla="*/ 4584537 w 7467600"/>
              <a:gd name="connsiteY326" fmla="*/ 5324826 h 6858000"/>
              <a:gd name="connsiteX327" fmla="*/ 5037105 w 7467600"/>
              <a:gd name="connsiteY327" fmla="*/ 5088765 h 6858000"/>
              <a:gd name="connsiteX328" fmla="*/ 5039930 w 7467600"/>
              <a:gd name="connsiteY328" fmla="*/ 5089585 h 6858000"/>
              <a:gd name="connsiteX329" fmla="*/ 5263764 w 7467600"/>
              <a:gd name="connsiteY329" fmla="*/ 4735525 h 6858000"/>
              <a:gd name="connsiteX330" fmla="*/ 4086300 w 7467600"/>
              <a:gd name="connsiteY330" fmla="*/ 4884599 h 6858000"/>
              <a:gd name="connsiteX331" fmla="*/ 4085485 w 7467600"/>
              <a:gd name="connsiteY331" fmla="*/ 4899070 h 6858000"/>
              <a:gd name="connsiteX332" fmla="*/ 3871915 w 7467600"/>
              <a:gd name="connsiteY332" fmla="*/ 5253645 h 6858000"/>
              <a:gd name="connsiteX333" fmla="*/ 3799374 w 7467600"/>
              <a:gd name="connsiteY333" fmla="*/ 5466127 h 6858000"/>
              <a:gd name="connsiteX334" fmla="*/ 3498850 w 7467600"/>
              <a:gd name="connsiteY334" fmla="*/ 6661888 h 6858000"/>
              <a:gd name="connsiteX335" fmla="*/ 3399216 w 7467600"/>
              <a:gd name="connsiteY335" fmla="*/ 6858000 h 6858000"/>
              <a:gd name="connsiteX336" fmla="*/ 3303688 w 7467600"/>
              <a:gd name="connsiteY336" fmla="*/ 6858000 h 6858000"/>
              <a:gd name="connsiteX337" fmla="*/ 3391774 w 7467600"/>
              <a:gd name="connsiteY337" fmla="*/ 6697181 h 6858000"/>
              <a:gd name="connsiteX338" fmla="*/ 3735540 w 7467600"/>
              <a:gd name="connsiteY338" fmla="*/ 5546923 h 6858000"/>
              <a:gd name="connsiteX339" fmla="*/ 3729438 w 7467600"/>
              <a:gd name="connsiteY339" fmla="*/ 5569058 h 6858000"/>
              <a:gd name="connsiteX340" fmla="*/ 3707782 w 7467600"/>
              <a:gd name="connsiteY340" fmla="*/ 5644908 h 6858000"/>
              <a:gd name="connsiteX341" fmla="*/ 3583827 w 7467600"/>
              <a:gd name="connsiteY341" fmla="*/ 6039215 h 6858000"/>
              <a:gd name="connsiteX342" fmla="*/ 3547861 w 7467600"/>
              <a:gd name="connsiteY342" fmla="*/ 6129609 h 6858000"/>
              <a:gd name="connsiteX343" fmla="*/ 3490905 w 7467600"/>
              <a:gd name="connsiteY343" fmla="*/ 6277660 h 6858000"/>
              <a:gd name="connsiteX344" fmla="*/ 3455859 w 7467600"/>
              <a:gd name="connsiteY344" fmla="*/ 6391301 h 6858000"/>
              <a:gd name="connsiteX345" fmla="*/ 3429112 w 7467600"/>
              <a:gd name="connsiteY345" fmla="*/ 6479469 h 6858000"/>
              <a:gd name="connsiteX346" fmla="*/ 3304862 w 7467600"/>
              <a:gd name="connsiteY346" fmla="*/ 6796476 h 6858000"/>
              <a:gd name="connsiteX347" fmla="*/ 3276071 w 7467600"/>
              <a:gd name="connsiteY347" fmla="*/ 6858000 h 6858000"/>
              <a:gd name="connsiteX348" fmla="*/ 3240805 w 7467600"/>
              <a:gd name="connsiteY348" fmla="*/ 6858000 h 6858000"/>
              <a:gd name="connsiteX349" fmla="*/ 3275917 w 7467600"/>
              <a:gd name="connsiteY349" fmla="*/ 6783192 h 6858000"/>
              <a:gd name="connsiteX350" fmla="*/ 3399358 w 7467600"/>
              <a:gd name="connsiteY350" fmla="*/ 6469011 h 6858000"/>
              <a:gd name="connsiteX351" fmla="*/ 3425650 w 7467600"/>
              <a:gd name="connsiteY351" fmla="*/ 6381333 h 6858000"/>
              <a:gd name="connsiteX352" fmla="*/ 3460661 w 7467600"/>
              <a:gd name="connsiteY352" fmla="*/ 6266763 h 6858000"/>
              <a:gd name="connsiteX353" fmla="*/ 3518021 w 7467600"/>
              <a:gd name="connsiteY353" fmla="*/ 6117298 h 6858000"/>
              <a:gd name="connsiteX354" fmla="*/ 3554035 w 7467600"/>
              <a:gd name="connsiteY354" fmla="*/ 6027832 h 6858000"/>
              <a:gd name="connsiteX355" fmla="*/ 3677174 w 7467600"/>
              <a:gd name="connsiteY355" fmla="*/ 5636351 h 6858000"/>
              <a:gd name="connsiteX356" fmla="*/ 3698819 w 7467600"/>
              <a:gd name="connsiteY356" fmla="*/ 5560503 h 6858000"/>
              <a:gd name="connsiteX357" fmla="*/ 3702094 w 7467600"/>
              <a:gd name="connsiteY357" fmla="*/ 5549194 h 6858000"/>
              <a:gd name="connsiteX358" fmla="*/ 3398355 w 7467600"/>
              <a:gd name="connsiteY358" fmla="*/ 6094603 h 6858000"/>
              <a:gd name="connsiteX359" fmla="*/ 3193941 w 7467600"/>
              <a:gd name="connsiteY359" fmla="*/ 6798775 h 6858000"/>
              <a:gd name="connsiteX360" fmla="*/ 3184140 w 7467600"/>
              <a:gd name="connsiteY360" fmla="*/ 6858000 h 6858000"/>
              <a:gd name="connsiteX361" fmla="*/ 3099978 w 7467600"/>
              <a:gd name="connsiteY361" fmla="*/ 6858000 h 6858000"/>
              <a:gd name="connsiteX362" fmla="*/ 3101556 w 7467600"/>
              <a:gd name="connsiteY362" fmla="*/ 6843337 h 6858000"/>
              <a:gd name="connsiteX363" fmla="*/ 3370162 w 7467600"/>
              <a:gd name="connsiteY363" fmla="*/ 5785550 h 6858000"/>
              <a:gd name="connsiteX364" fmla="*/ 3746477 w 7467600"/>
              <a:gd name="connsiteY364" fmla="*/ 5377889 h 6858000"/>
              <a:gd name="connsiteX365" fmla="*/ 3863399 w 7467600"/>
              <a:gd name="connsiteY365" fmla="*/ 5087257 h 6858000"/>
              <a:gd name="connsiteX366" fmla="*/ 3968712 w 7467600"/>
              <a:gd name="connsiteY366" fmla="*/ 4913989 h 6858000"/>
              <a:gd name="connsiteX367" fmla="*/ 2792390 w 7467600"/>
              <a:gd name="connsiteY367" fmla="*/ 5382974 h 6858000"/>
              <a:gd name="connsiteX368" fmla="*/ 2714982 w 7467600"/>
              <a:gd name="connsiteY368" fmla="*/ 5427051 h 6858000"/>
              <a:gd name="connsiteX369" fmla="*/ 2813361 w 7467600"/>
              <a:gd name="connsiteY369" fmla="*/ 6023912 h 6858000"/>
              <a:gd name="connsiteX370" fmla="*/ 2688430 w 7467600"/>
              <a:gd name="connsiteY370" fmla="*/ 6801564 h 6858000"/>
              <a:gd name="connsiteX371" fmla="*/ 2629626 w 7467600"/>
              <a:gd name="connsiteY371" fmla="*/ 6763394 h 6858000"/>
              <a:gd name="connsiteX372" fmla="*/ 2565328 w 7467600"/>
              <a:gd name="connsiteY372" fmla="*/ 5516399 h 6858000"/>
              <a:gd name="connsiteX373" fmla="*/ 1922999 w 7467600"/>
              <a:gd name="connsiteY373" fmla="*/ 5980343 h 6858000"/>
              <a:gd name="connsiteX374" fmla="*/ 1950261 w 7467600"/>
              <a:gd name="connsiteY374" fmla="*/ 6405858 h 6858000"/>
              <a:gd name="connsiteX375" fmla="*/ 2365554 w 7467600"/>
              <a:gd name="connsiteY375" fmla="*/ 6759107 h 6858000"/>
              <a:gd name="connsiteX376" fmla="*/ 2424142 w 7467600"/>
              <a:gd name="connsiteY376" fmla="*/ 6858000 h 6858000"/>
              <a:gd name="connsiteX377" fmla="*/ 2395994 w 7467600"/>
              <a:gd name="connsiteY377" fmla="*/ 6858000 h 6858000"/>
              <a:gd name="connsiteX378" fmla="*/ 2392863 w 7467600"/>
              <a:gd name="connsiteY378" fmla="*/ 6852964 h 6858000"/>
              <a:gd name="connsiteX379" fmla="*/ 2017589 w 7467600"/>
              <a:gd name="connsiteY379" fmla="*/ 6493982 h 6858000"/>
              <a:gd name="connsiteX380" fmla="*/ 2147336 w 7467600"/>
              <a:gd name="connsiteY380" fmla="*/ 6594052 h 6858000"/>
              <a:gd name="connsiteX381" fmla="*/ 2207047 w 7467600"/>
              <a:gd name="connsiteY381" fmla="*/ 6654540 h 6858000"/>
              <a:gd name="connsiteX382" fmla="*/ 2299106 w 7467600"/>
              <a:gd name="connsiteY382" fmla="*/ 6778931 h 6858000"/>
              <a:gd name="connsiteX383" fmla="*/ 2314430 w 7467600"/>
              <a:gd name="connsiteY383" fmla="*/ 6801144 h 6858000"/>
              <a:gd name="connsiteX384" fmla="*/ 2352406 w 7467600"/>
              <a:gd name="connsiteY384" fmla="*/ 6858000 h 6858000"/>
              <a:gd name="connsiteX385" fmla="*/ 2314492 w 7467600"/>
              <a:gd name="connsiteY385" fmla="*/ 6858000 h 6858000"/>
              <a:gd name="connsiteX386" fmla="*/ 2288095 w 7467600"/>
              <a:gd name="connsiteY386" fmla="*/ 6818030 h 6858000"/>
              <a:gd name="connsiteX387" fmla="*/ 2272768 w 7467600"/>
              <a:gd name="connsiteY387" fmla="*/ 6795822 h 6858000"/>
              <a:gd name="connsiteX388" fmla="*/ 2182715 w 7467600"/>
              <a:gd name="connsiteY388" fmla="*/ 6675071 h 6858000"/>
              <a:gd name="connsiteX389" fmla="*/ 2032061 w 7467600"/>
              <a:gd name="connsiteY389" fmla="*/ 6541380 h 6858000"/>
              <a:gd name="connsiteX390" fmla="*/ 2257220 w 7467600"/>
              <a:gd name="connsiteY390" fmla="*/ 6826257 h 6858000"/>
              <a:gd name="connsiteX391" fmla="*/ 2281324 w 7467600"/>
              <a:gd name="connsiteY391" fmla="*/ 6858000 h 6858000"/>
              <a:gd name="connsiteX392" fmla="*/ 2242860 w 7467600"/>
              <a:gd name="connsiteY392" fmla="*/ 6858000 h 6858000"/>
              <a:gd name="connsiteX393" fmla="*/ 2232818 w 7467600"/>
              <a:gd name="connsiteY393" fmla="*/ 6844926 h 6858000"/>
              <a:gd name="connsiteX394" fmla="*/ 1990172 w 7467600"/>
              <a:gd name="connsiteY394" fmla="*/ 6542121 h 6858000"/>
              <a:gd name="connsiteX395" fmla="*/ 2124090 w 7467600"/>
              <a:gd name="connsiteY395" fmla="*/ 6761017 h 6858000"/>
              <a:gd name="connsiteX396" fmla="*/ 2200380 w 7467600"/>
              <a:gd name="connsiteY396" fmla="*/ 6858000 h 6858000"/>
              <a:gd name="connsiteX397" fmla="*/ 2147507 w 7467600"/>
              <a:gd name="connsiteY397" fmla="*/ 6858000 h 6858000"/>
              <a:gd name="connsiteX398" fmla="*/ 2070668 w 7467600"/>
              <a:gd name="connsiteY398" fmla="*/ 6761520 h 6858000"/>
              <a:gd name="connsiteX399" fmla="*/ 1975142 w 7467600"/>
              <a:gd name="connsiteY399" fmla="*/ 6585570 h 6858000"/>
              <a:gd name="connsiteX400" fmla="*/ 2050035 w 7467600"/>
              <a:gd name="connsiteY400" fmla="*/ 6813345 h 6858000"/>
              <a:gd name="connsiteX401" fmla="*/ 2063025 w 7467600"/>
              <a:gd name="connsiteY401" fmla="*/ 6858000 h 6858000"/>
              <a:gd name="connsiteX402" fmla="*/ 2021675 w 7467600"/>
              <a:gd name="connsiteY402" fmla="*/ 6858000 h 6858000"/>
              <a:gd name="connsiteX403" fmla="*/ 2019308 w 7467600"/>
              <a:gd name="connsiteY403" fmla="*/ 6847118 h 6858000"/>
              <a:gd name="connsiteX404" fmla="*/ 1938835 w 7467600"/>
              <a:gd name="connsiteY404" fmla="*/ 6551160 h 6858000"/>
              <a:gd name="connsiteX405" fmla="*/ 1953230 w 7467600"/>
              <a:gd name="connsiteY405" fmla="*/ 6759699 h 6858000"/>
              <a:gd name="connsiteX406" fmla="*/ 1956763 w 7467600"/>
              <a:gd name="connsiteY406" fmla="*/ 6778191 h 6858000"/>
              <a:gd name="connsiteX407" fmla="*/ 1967925 w 7467600"/>
              <a:gd name="connsiteY407" fmla="*/ 6858000 h 6858000"/>
              <a:gd name="connsiteX408" fmla="*/ 1936622 w 7467600"/>
              <a:gd name="connsiteY408" fmla="*/ 6858000 h 6858000"/>
              <a:gd name="connsiteX409" fmla="*/ 1926261 w 7467600"/>
              <a:gd name="connsiteY409" fmla="*/ 6784064 h 6858000"/>
              <a:gd name="connsiteX410" fmla="*/ 1922724 w 7467600"/>
              <a:gd name="connsiteY410" fmla="*/ 6765577 h 6858000"/>
              <a:gd name="connsiteX411" fmla="*/ 1904650 w 7467600"/>
              <a:gd name="connsiteY411" fmla="*/ 6639616 h 6858000"/>
              <a:gd name="connsiteX412" fmla="*/ 1885273 w 7467600"/>
              <a:gd name="connsiteY412" fmla="*/ 6858000 h 6858000"/>
              <a:gd name="connsiteX413" fmla="*/ 1854363 w 7467600"/>
              <a:gd name="connsiteY413" fmla="*/ 6858000 h 6858000"/>
              <a:gd name="connsiteX414" fmla="*/ 1880391 w 7467600"/>
              <a:gd name="connsiteY414" fmla="*/ 6603796 h 6858000"/>
              <a:gd name="connsiteX415" fmla="*/ 1818273 w 7467600"/>
              <a:gd name="connsiteY415" fmla="*/ 6715729 h 6858000"/>
              <a:gd name="connsiteX416" fmla="*/ 1794691 w 7467600"/>
              <a:gd name="connsiteY416" fmla="*/ 6843239 h 6858000"/>
              <a:gd name="connsiteX417" fmla="*/ 1794914 w 7467600"/>
              <a:gd name="connsiteY417" fmla="*/ 6858000 h 6858000"/>
              <a:gd name="connsiteX418" fmla="*/ 1746128 w 7467600"/>
              <a:gd name="connsiteY418" fmla="*/ 6858000 h 6858000"/>
              <a:gd name="connsiteX419" fmla="*/ 1753934 w 7467600"/>
              <a:gd name="connsiteY419" fmla="*/ 6724796 h 6858000"/>
              <a:gd name="connsiteX420" fmla="*/ 1792053 w 7467600"/>
              <a:gd name="connsiteY420" fmla="*/ 6572396 h 6858000"/>
              <a:gd name="connsiteX421" fmla="*/ 1862248 w 7467600"/>
              <a:gd name="connsiteY421" fmla="*/ 6266397 h 6858000"/>
              <a:gd name="connsiteX422" fmla="*/ 1862250 w 7467600"/>
              <a:gd name="connsiteY422" fmla="*/ 6033531 h 6858000"/>
              <a:gd name="connsiteX423" fmla="*/ 1211999 w 7467600"/>
              <a:gd name="connsiteY423" fmla="*/ 6683610 h 6858000"/>
              <a:gd name="connsiteX424" fmla="*/ 1213266 w 7467600"/>
              <a:gd name="connsiteY424" fmla="*/ 6691947 h 6858000"/>
              <a:gd name="connsiteX425" fmla="*/ 1203370 w 7467600"/>
              <a:gd name="connsiteY425" fmla="*/ 6850676 h 6858000"/>
              <a:gd name="connsiteX426" fmla="*/ 1203671 w 7467600"/>
              <a:gd name="connsiteY426" fmla="*/ 6858000 h 6858000"/>
              <a:gd name="connsiteX427" fmla="*/ 1143180 w 7467600"/>
              <a:gd name="connsiteY427" fmla="*/ 6858000 h 6858000"/>
              <a:gd name="connsiteX428" fmla="*/ 1142176 w 7467600"/>
              <a:gd name="connsiteY428" fmla="*/ 6766045 h 6858000"/>
              <a:gd name="connsiteX429" fmla="*/ 1067484 w 7467600"/>
              <a:gd name="connsiteY429" fmla="*/ 6858000 h 6858000"/>
              <a:gd name="connsiteX430" fmla="*/ 953928 w 7467600"/>
              <a:gd name="connsiteY430" fmla="*/ 6858000 h 6858000"/>
              <a:gd name="connsiteX431" fmla="*/ 959715 w 7467600"/>
              <a:gd name="connsiteY431" fmla="*/ 6850185 h 6858000"/>
              <a:gd name="connsiteX432" fmla="*/ 1483788 w 7467600"/>
              <a:gd name="connsiteY432" fmla="*/ 6259174 h 6858000"/>
              <a:gd name="connsiteX433" fmla="*/ 1100671 w 7467600"/>
              <a:gd name="connsiteY433" fmla="*/ 6252137 h 6858000"/>
              <a:gd name="connsiteX434" fmla="*/ 1090144 w 7467600"/>
              <a:gd name="connsiteY434" fmla="*/ 6256748 h 6858000"/>
              <a:gd name="connsiteX435" fmla="*/ 1095872 w 7467600"/>
              <a:gd name="connsiteY435" fmla="*/ 6271892 h 6858000"/>
              <a:gd name="connsiteX436" fmla="*/ 262785 w 7467600"/>
              <a:gd name="connsiteY436" fmla="*/ 6845450 h 6858000"/>
              <a:gd name="connsiteX437" fmla="*/ 209968 w 7467600"/>
              <a:gd name="connsiteY437" fmla="*/ 6770713 h 6858000"/>
              <a:gd name="connsiteX438" fmla="*/ 873460 w 7467600"/>
              <a:gd name="connsiteY438" fmla="*/ 6253768 h 6858000"/>
              <a:gd name="connsiteX439" fmla="*/ 192686 w 7467600"/>
              <a:gd name="connsiteY439" fmla="*/ 5849257 h 6858000"/>
              <a:gd name="connsiteX440" fmla="*/ 4696 w 7467600"/>
              <a:gd name="connsiteY440" fmla="*/ 5697668 h 6858000"/>
              <a:gd name="connsiteX441" fmla="*/ 0 w 7467600"/>
              <a:gd name="connsiteY441" fmla="*/ 5689984 h 6858000"/>
              <a:gd name="connsiteX442" fmla="*/ 0 w 7467600"/>
              <a:gd name="connsiteY442" fmla="*/ 5513472 h 6858000"/>
              <a:gd name="connsiteX443" fmla="*/ 174101 w 7467600"/>
              <a:gd name="connsiteY443" fmla="*/ 5620277 h 6858000"/>
              <a:gd name="connsiteX444" fmla="*/ 891800 w 7467600"/>
              <a:gd name="connsiteY444" fmla="*/ 6036935 h 6858000"/>
              <a:gd name="connsiteX445" fmla="*/ 1072219 w 7467600"/>
              <a:gd name="connsiteY445" fmla="*/ 6169443 h 6858000"/>
              <a:gd name="connsiteX446" fmla="*/ 1074117 w 7467600"/>
              <a:gd name="connsiteY446" fmla="*/ 6170301 h 6858000"/>
              <a:gd name="connsiteX447" fmla="*/ 1083114 w 7467600"/>
              <a:gd name="connsiteY447" fmla="*/ 6174131 h 6858000"/>
              <a:gd name="connsiteX448" fmla="*/ 1543010 w 7467600"/>
              <a:gd name="connsiteY448" fmla="*/ 6191140 h 6858000"/>
              <a:gd name="connsiteX449" fmla="*/ 1551080 w 7467600"/>
              <a:gd name="connsiteY449" fmla="*/ 6195006 h 6858000"/>
              <a:gd name="connsiteX450" fmla="*/ 2345443 w 7467600"/>
              <a:gd name="connsiteY450" fmla="*/ 5549882 h 6858000"/>
              <a:gd name="connsiteX451" fmla="*/ 1721499 w 7467600"/>
              <a:gd name="connsiteY451" fmla="*/ 5599969 h 6858000"/>
              <a:gd name="connsiteX452" fmla="*/ 767716 w 7467600"/>
              <a:gd name="connsiteY452" fmla="*/ 5472768 h 6858000"/>
              <a:gd name="connsiteX453" fmla="*/ 722147 w 7467600"/>
              <a:gd name="connsiteY453" fmla="*/ 5393091 h 6858000"/>
              <a:gd name="connsiteX454" fmla="*/ 1485552 w 7467600"/>
              <a:gd name="connsiteY454" fmla="*/ 5313202 h 6858000"/>
              <a:gd name="connsiteX455" fmla="*/ 2143004 w 7467600"/>
              <a:gd name="connsiteY455" fmla="*/ 5402420 h 6858000"/>
              <a:gd name="connsiteX456" fmla="*/ 1933391 w 7467600"/>
              <a:gd name="connsiteY456" fmla="*/ 5156971 h 6858000"/>
              <a:gd name="connsiteX457" fmla="*/ 1827118 w 7467600"/>
              <a:gd name="connsiteY457" fmla="*/ 4968410 h 6858000"/>
              <a:gd name="connsiteX458" fmla="*/ 1837349 w 7467600"/>
              <a:gd name="connsiteY458" fmla="*/ 4956357 h 6858000"/>
              <a:gd name="connsiteX459" fmla="*/ 2162835 w 7467600"/>
              <a:gd name="connsiteY459" fmla="*/ 5187853 h 6858000"/>
              <a:gd name="connsiteX460" fmla="*/ 2257167 w 7467600"/>
              <a:gd name="connsiteY460" fmla="*/ 5462123 h 6858000"/>
              <a:gd name="connsiteX461" fmla="*/ 2261598 w 7467600"/>
              <a:gd name="connsiteY461" fmla="*/ 5467998 h 6858000"/>
              <a:gd name="connsiteX462" fmla="*/ 2437177 w 7467600"/>
              <a:gd name="connsiteY462" fmla="*/ 5479608 h 6858000"/>
              <a:gd name="connsiteX463" fmla="*/ 2445247 w 7467600"/>
              <a:gd name="connsiteY463" fmla="*/ 5483476 h 6858000"/>
              <a:gd name="connsiteX464" fmla="*/ 2743626 w 7467600"/>
              <a:gd name="connsiteY464" fmla="*/ 5304819 h 6858000"/>
              <a:gd name="connsiteX465" fmla="*/ 3048102 w 7467600"/>
              <a:gd name="connsiteY465" fmla="*/ 5150595 h 6858000"/>
              <a:gd name="connsiteX466" fmla="*/ 1799414 w 7467600"/>
              <a:gd name="connsiteY466" fmla="*/ 4694732 h 6858000"/>
              <a:gd name="connsiteX467" fmla="*/ 1771735 w 7467600"/>
              <a:gd name="connsiteY467" fmla="*/ 4619929 h 6858000"/>
              <a:gd name="connsiteX468" fmla="*/ 3104273 w 7467600"/>
              <a:gd name="connsiteY468" fmla="*/ 5076159 h 6858000"/>
              <a:gd name="connsiteX469" fmla="*/ 3113245 w 7467600"/>
              <a:gd name="connsiteY469" fmla="*/ 5090705 h 6858000"/>
              <a:gd name="connsiteX470" fmla="*/ 3126294 w 7467600"/>
              <a:gd name="connsiteY470" fmla="*/ 5114400 h 6858000"/>
              <a:gd name="connsiteX471" fmla="*/ 3937433 w 7467600"/>
              <a:gd name="connsiteY471" fmla="*/ 4830473 h 6858000"/>
              <a:gd name="connsiteX472" fmla="*/ 3590475 w 7467600"/>
              <a:gd name="connsiteY472" fmla="*/ 4597974 h 6858000"/>
              <a:gd name="connsiteX473" fmla="*/ 3100264 w 7467600"/>
              <a:gd name="connsiteY473" fmla="*/ 4579845 h 6858000"/>
              <a:gd name="connsiteX474" fmla="*/ 2183576 w 7467600"/>
              <a:gd name="connsiteY474" fmla="*/ 4227150 h 6858000"/>
              <a:gd name="connsiteX475" fmla="*/ 2151029 w 7467600"/>
              <a:gd name="connsiteY475" fmla="*/ 4146947 h 6858000"/>
              <a:gd name="connsiteX476" fmla="*/ 3563434 w 7467600"/>
              <a:gd name="connsiteY476" fmla="*/ 4469115 h 6858000"/>
              <a:gd name="connsiteX477" fmla="*/ 3177952 w 7467600"/>
              <a:gd name="connsiteY477" fmla="*/ 3657386 h 6858000"/>
              <a:gd name="connsiteX478" fmla="*/ 3189263 w 7467600"/>
              <a:gd name="connsiteY478" fmla="*/ 3625726 h 6858000"/>
              <a:gd name="connsiteX479" fmla="*/ 3560912 w 7467600"/>
              <a:gd name="connsiteY479" fmla="*/ 4079863 h 6858000"/>
              <a:gd name="connsiteX480" fmla="*/ 3626636 w 7467600"/>
              <a:gd name="connsiteY480" fmla="*/ 4512230 h 6858000"/>
              <a:gd name="connsiteX481" fmla="*/ 3653088 w 7467600"/>
              <a:gd name="connsiteY481" fmla="*/ 4521417 h 6858000"/>
              <a:gd name="connsiteX482" fmla="*/ 3988128 w 7467600"/>
              <a:gd name="connsiteY482" fmla="*/ 4817267 h 6858000"/>
              <a:gd name="connsiteX483" fmla="*/ 4830582 w 7467600"/>
              <a:gd name="connsiteY483" fmla="*/ 4676000 h 6858000"/>
              <a:gd name="connsiteX484" fmla="*/ 4830100 w 7467600"/>
              <a:gd name="connsiteY484" fmla="*/ 4675554 h 6858000"/>
              <a:gd name="connsiteX485" fmla="*/ 4036318 w 7467600"/>
              <a:gd name="connsiteY485" fmla="*/ 4147013 h 6858000"/>
              <a:gd name="connsiteX486" fmla="*/ 3432098 w 7467600"/>
              <a:gd name="connsiteY486" fmla="*/ 3537312 h 6858000"/>
              <a:gd name="connsiteX487" fmla="*/ 3446761 w 7467600"/>
              <a:gd name="connsiteY487" fmla="*/ 3461278 h 6858000"/>
              <a:gd name="connsiteX488" fmla="*/ 4419733 w 7467600"/>
              <a:gd name="connsiteY488" fmla="*/ 3963555 h 6858000"/>
              <a:gd name="connsiteX489" fmla="*/ 4781371 w 7467600"/>
              <a:gd name="connsiteY489" fmla="*/ 4458604 h 6858000"/>
              <a:gd name="connsiteX490" fmla="*/ 4780440 w 7467600"/>
              <a:gd name="connsiteY490" fmla="*/ 4470290 h 6858000"/>
              <a:gd name="connsiteX491" fmla="*/ 4898954 w 7467600"/>
              <a:gd name="connsiteY491" fmla="*/ 4662092 h 6858000"/>
              <a:gd name="connsiteX492" fmla="*/ 4900699 w 7467600"/>
              <a:gd name="connsiteY492" fmla="*/ 4670867 h 6858000"/>
              <a:gd name="connsiteX493" fmla="*/ 5714511 w 7467600"/>
              <a:gd name="connsiteY493" fmla="*/ 4663483 h 6858000"/>
              <a:gd name="connsiteX494" fmla="*/ 5464793 w 7467600"/>
              <a:gd name="connsiteY494" fmla="*/ 4393556 h 6858000"/>
              <a:gd name="connsiteX495" fmla="*/ 5461897 w 7467600"/>
              <a:gd name="connsiteY495" fmla="*/ 4390879 h 6858000"/>
              <a:gd name="connsiteX496" fmla="*/ 4294126 w 7467600"/>
              <a:gd name="connsiteY496" fmla="*/ 3303048 h 6858000"/>
              <a:gd name="connsiteX497" fmla="*/ 4305321 w 7467600"/>
              <a:gd name="connsiteY497" fmla="*/ 3256953 h 6858000"/>
              <a:gd name="connsiteX498" fmla="*/ 4949299 w 7467600"/>
              <a:gd name="connsiteY498" fmla="*/ 3766336 h 6858000"/>
              <a:gd name="connsiteX499" fmla="*/ 5291452 w 7467600"/>
              <a:gd name="connsiteY499" fmla="*/ 4076801 h 6858000"/>
              <a:gd name="connsiteX500" fmla="*/ 5434998 w 7467600"/>
              <a:gd name="connsiteY500" fmla="*/ 4254100 h 6858000"/>
              <a:gd name="connsiteX501" fmla="*/ 5351015 w 7467600"/>
              <a:gd name="connsiteY501" fmla="*/ 3760989 h 6858000"/>
              <a:gd name="connsiteX502" fmla="*/ 5413780 w 7467600"/>
              <a:gd name="connsiteY502" fmla="*/ 2966265 h 6858000"/>
              <a:gd name="connsiteX503" fmla="*/ 5425627 w 7467600"/>
              <a:gd name="connsiteY503" fmla="*/ 2954192 h 6858000"/>
              <a:gd name="connsiteX504" fmla="*/ 6604735 w 7467600"/>
              <a:gd name="connsiteY504" fmla="*/ 2041381 h 6858000"/>
              <a:gd name="connsiteX505" fmla="*/ 7204487 w 7467600"/>
              <a:gd name="connsiteY505" fmla="*/ 2742112 h 6858000"/>
              <a:gd name="connsiteX506" fmla="*/ 7131592 w 7467600"/>
              <a:gd name="connsiteY506" fmla="*/ 2672096 h 6858000"/>
              <a:gd name="connsiteX507" fmla="*/ 6996344 w 7467600"/>
              <a:gd name="connsiteY507" fmla="*/ 2518310 h 6858000"/>
              <a:gd name="connsiteX508" fmla="*/ 6735495 w 7467600"/>
              <a:gd name="connsiteY508" fmla="*/ 2196890 h 6858000"/>
              <a:gd name="connsiteX509" fmla="*/ 6721901 w 7467600"/>
              <a:gd name="connsiteY509" fmla="*/ 2179274 h 6858000"/>
              <a:gd name="connsiteX510" fmla="*/ 6604735 w 7467600"/>
              <a:gd name="connsiteY510" fmla="*/ 2041381 h 6858000"/>
              <a:gd name="connsiteX511" fmla="*/ 6591670 w 7467600"/>
              <a:gd name="connsiteY511" fmla="*/ 1988277 h 6858000"/>
              <a:gd name="connsiteX512" fmla="*/ 6747349 w 7467600"/>
              <a:gd name="connsiteY512" fmla="*/ 2160069 h 6858000"/>
              <a:gd name="connsiteX513" fmla="*/ 6760943 w 7467600"/>
              <a:gd name="connsiteY513" fmla="*/ 2177686 h 6858000"/>
              <a:gd name="connsiteX514" fmla="*/ 7021065 w 7467600"/>
              <a:gd name="connsiteY514" fmla="*/ 2498102 h 6858000"/>
              <a:gd name="connsiteX515" fmla="*/ 7155223 w 7467600"/>
              <a:gd name="connsiteY515" fmla="*/ 2650386 h 6858000"/>
              <a:gd name="connsiteX516" fmla="*/ 7203167 w 7467600"/>
              <a:gd name="connsiteY516" fmla="*/ 2697288 h 6858000"/>
              <a:gd name="connsiteX517" fmla="*/ 6937703 w 7467600"/>
              <a:gd name="connsiteY517" fmla="*/ 2321981 h 6858000"/>
              <a:gd name="connsiteX518" fmla="*/ 6591670 w 7467600"/>
              <a:gd name="connsiteY518" fmla="*/ 1988277 h 6858000"/>
              <a:gd name="connsiteX519" fmla="*/ 5798671 w 7467600"/>
              <a:gd name="connsiteY519" fmla="*/ 1981601 h 6858000"/>
              <a:gd name="connsiteX520" fmla="*/ 5754709 w 7467600"/>
              <a:gd name="connsiteY520" fmla="*/ 2071454 h 6858000"/>
              <a:gd name="connsiteX521" fmla="*/ 5763044 w 7467600"/>
              <a:gd name="connsiteY521" fmla="*/ 2842206 h 6858000"/>
              <a:gd name="connsiteX522" fmla="*/ 5764974 w 7467600"/>
              <a:gd name="connsiteY522" fmla="*/ 2799609 h 6858000"/>
              <a:gd name="connsiteX523" fmla="*/ 5767665 w 7467600"/>
              <a:gd name="connsiteY523" fmla="*/ 2666409 h 6858000"/>
              <a:gd name="connsiteX524" fmla="*/ 5763055 w 7467600"/>
              <a:gd name="connsiteY524" fmla="*/ 2579705 h 6858000"/>
              <a:gd name="connsiteX525" fmla="*/ 5758079 w 7467600"/>
              <a:gd name="connsiteY525" fmla="*/ 2492508 h 6858000"/>
              <a:gd name="connsiteX526" fmla="*/ 5779325 w 7467600"/>
              <a:gd name="connsiteY526" fmla="*/ 2197069 h 6858000"/>
              <a:gd name="connsiteX527" fmla="*/ 5798671 w 7467600"/>
              <a:gd name="connsiteY527" fmla="*/ 1981601 h 6858000"/>
              <a:gd name="connsiteX528" fmla="*/ 5829202 w 7467600"/>
              <a:gd name="connsiteY528" fmla="*/ 1971679 h 6858000"/>
              <a:gd name="connsiteX529" fmla="*/ 5809558 w 7467600"/>
              <a:gd name="connsiteY529" fmla="*/ 2198043 h 6858000"/>
              <a:gd name="connsiteX530" fmla="*/ 5788653 w 7467600"/>
              <a:gd name="connsiteY530" fmla="*/ 2489430 h 6858000"/>
              <a:gd name="connsiteX531" fmla="*/ 5793439 w 7467600"/>
              <a:gd name="connsiteY531" fmla="*/ 2575235 h 6858000"/>
              <a:gd name="connsiteX532" fmla="*/ 5796837 w 7467600"/>
              <a:gd name="connsiteY532" fmla="*/ 2637633 h 6858000"/>
              <a:gd name="connsiteX533" fmla="*/ 5818614 w 7467600"/>
              <a:gd name="connsiteY533" fmla="*/ 2473055 h 6858000"/>
              <a:gd name="connsiteX534" fmla="*/ 5829202 w 7467600"/>
              <a:gd name="connsiteY534" fmla="*/ 1971679 h 6858000"/>
              <a:gd name="connsiteX535" fmla="*/ 5911389 w 7467600"/>
              <a:gd name="connsiteY535" fmla="*/ 1898371 h 6858000"/>
              <a:gd name="connsiteX536" fmla="*/ 6237627 w 7467600"/>
              <a:gd name="connsiteY536" fmla="*/ 2231921 h 6858000"/>
              <a:gd name="connsiteX537" fmla="*/ 5911389 w 7467600"/>
              <a:gd name="connsiteY537" fmla="*/ 1898371 h 6858000"/>
              <a:gd name="connsiteX538" fmla="*/ 6944437 w 7467600"/>
              <a:gd name="connsiteY538" fmla="*/ 1575402 h 6858000"/>
              <a:gd name="connsiteX539" fmla="*/ 6304730 w 7467600"/>
              <a:gd name="connsiteY539" fmla="*/ 1766654 h 6858000"/>
              <a:gd name="connsiteX540" fmla="*/ 6944437 w 7467600"/>
              <a:gd name="connsiteY540" fmla="*/ 1575402 h 6858000"/>
              <a:gd name="connsiteX541" fmla="*/ 7019523 w 7467600"/>
              <a:gd name="connsiteY541" fmla="*/ 1519450 h 6858000"/>
              <a:gd name="connsiteX542" fmla="*/ 6298091 w 7467600"/>
              <a:gd name="connsiteY542" fmla="*/ 1737122 h 6858000"/>
              <a:gd name="connsiteX543" fmla="*/ 7019523 w 7467600"/>
              <a:gd name="connsiteY543" fmla="*/ 1519450 h 6858000"/>
              <a:gd name="connsiteX544" fmla="*/ 2399523 w 7467600"/>
              <a:gd name="connsiteY544" fmla="*/ 1428234 h 6858000"/>
              <a:gd name="connsiteX545" fmla="*/ 2224982 w 7467600"/>
              <a:gd name="connsiteY545" fmla="*/ 1826201 h 6858000"/>
              <a:gd name="connsiteX546" fmla="*/ 2096099 w 7467600"/>
              <a:gd name="connsiteY546" fmla="*/ 2345900 h 6858000"/>
              <a:gd name="connsiteX547" fmla="*/ 2283317 w 7467600"/>
              <a:gd name="connsiteY547" fmla="*/ 1796925 h 6858000"/>
              <a:gd name="connsiteX548" fmla="*/ 2399523 w 7467600"/>
              <a:gd name="connsiteY548" fmla="*/ 1428234 h 6858000"/>
              <a:gd name="connsiteX549" fmla="*/ 2448558 w 7467600"/>
              <a:gd name="connsiteY549" fmla="*/ 1373435 h 6858000"/>
              <a:gd name="connsiteX550" fmla="*/ 2312521 w 7467600"/>
              <a:gd name="connsiteY550" fmla="*/ 1806140 h 6858000"/>
              <a:gd name="connsiteX551" fmla="*/ 2127533 w 7467600"/>
              <a:gd name="connsiteY551" fmla="*/ 2348380 h 6858000"/>
              <a:gd name="connsiteX552" fmla="*/ 2358080 w 7467600"/>
              <a:gd name="connsiteY552" fmla="*/ 1866134 h 6858000"/>
              <a:gd name="connsiteX553" fmla="*/ 2407436 w 7467600"/>
              <a:gd name="connsiteY553" fmla="*/ 1651070 h 6858000"/>
              <a:gd name="connsiteX554" fmla="*/ 2448558 w 7467600"/>
              <a:gd name="connsiteY554" fmla="*/ 1373435 h 6858000"/>
              <a:gd name="connsiteX555" fmla="*/ 278707 w 7467600"/>
              <a:gd name="connsiteY555" fmla="*/ 1352270 h 6858000"/>
              <a:gd name="connsiteX556" fmla="*/ 321570 w 7467600"/>
              <a:gd name="connsiteY556" fmla="*/ 1861610 h 6858000"/>
              <a:gd name="connsiteX557" fmla="*/ 294281 w 7467600"/>
              <a:gd name="connsiteY557" fmla="*/ 1440658 h 6858000"/>
              <a:gd name="connsiteX558" fmla="*/ 278707 w 7467600"/>
              <a:gd name="connsiteY558" fmla="*/ 1352270 h 6858000"/>
              <a:gd name="connsiteX559" fmla="*/ 1423821 w 7467600"/>
              <a:gd name="connsiteY559" fmla="*/ 1351958 h 6858000"/>
              <a:gd name="connsiteX560" fmla="*/ 1638521 w 7467600"/>
              <a:gd name="connsiteY560" fmla="*/ 1908470 h 6858000"/>
              <a:gd name="connsiteX561" fmla="*/ 1754199 w 7467600"/>
              <a:gd name="connsiteY561" fmla="*/ 2149284 h 6858000"/>
              <a:gd name="connsiteX562" fmla="*/ 1908359 w 7467600"/>
              <a:gd name="connsiteY562" fmla="*/ 2364988 h 6858000"/>
              <a:gd name="connsiteX563" fmla="*/ 1647661 w 7467600"/>
              <a:gd name="connsiteY563" fmla="*/ 1825945 h 6858000"/>
              <a:gd name="connsiteX564" fmla="*/ 1423821 w 7467600"/>
              <a:gd name="connsiteY564" fmla="*/ 1351958 h 6858000"/>
              <a:gd name="connsiteX565" fmla="*/ 1431890 w 7467600"/>
              <a:gd name="connsiteY565" fmla="*/ 1306475 h 6858000"/>
              <a:gd name="connsiteX566" fmla="*/ 1507597 w 7467600"/>
              <a:gd name="connsiteY566" fmla="*/ 1446132 h 6858000"/>
              <a:gd name="connsiteX567" fmla="*/ 1674586 w 7467600"/>
              <a:gd name="connsiteY567" fmla="*/ 1813832 h 6858000"/>
              <a:gd name="connsiteX568" fmla="*/ 1815950 w 7467600"/>
              <a:gd name="connsiteY568" fmla="*/ 2128564 h 6858000"/>
              <a:gd name="connsiteX569" fmla="*/ 1984242 w 7467600"/>
              <a:gd name="connsiteY569" fmla="*/ 2430829 h 6858000"/>
              <a:gd name="connsiteX570" fmla="*/ 2014023 w 7467600"/>
              <a:gd name="connsiteY570" fmla="*/ 2450995 h 6858000"/>
              <a:gd name="connsiteX571" fmla="*/ 1747337 w 7467600"/>
              <a:gd name="connsiteY571" fmla="*/ 1855264 h 6858000"/>
              <a:gd name="connsiteX572" fmla="*/ 1533749 w 7467600"/>
              <a:gd name="connsiteY572" fmla="*/ 1478656 h 6858000"/>
              <a:gd name="connsiteX573" fmla="*/ 1431890 w 7467600"/>
              <a:gd name="connsiteY573" fmla="*/ 1306475 h 6858000"/>
              <a:gd name="connsiteX574" fmla="*/ 5052692 w 7467600"/>
              <a:gd name="connsiteY574" fmla="*/ 1292994 h 6858000"/>
              <a:gd name="connsiteX575" fmla="*/ 5200661 w 7467600"/>
              <a:gd name="connsiteY575" fmla="*/ 1635186 h 6858000"/>
              <a:gd name="connsiteX576" fmla="*/ 5297138 w 7467600"/>
              <a:gd name="connsiteY576" fmla="*/ 1906351 h 6858000"/>
              <a:gd name="connsiteX577" fmla="*/ 5052692 w 7467600"/>
              <a:gd name="connsiteY577" fmla="*/ 1292994 h 6858000"/>
              <a:gd name="connsiteX578" fmla="*/ 5009948 w 7467600"/>
              <a:gd name="connsiteY578" fmla="*/ 1273619 h 6858000"/>
              <a:gd name="connsiteX579" fmla="*/ 5121777 w 7467600"/>
              <a:gd name="connsiteY579" fmla="*/ 1654213 h 6858000"/>
              <a:gd name="connsiteX580" fmla="*/ 5293545 w 7467600"/>
              <a:gd name="connsiteY580" fmla="*/ 2072247 h 6858000"/>
              <a:gd name="connsiteX581" fmla="*/ 5294042 w 7467600"/>
              <a:gd name="connsiteY581" fmla="*/ 2065019 h 6858000"/>
              <a:gd name="connsiteX582" fmla="*/ 5171936 w 7467600"/>
              <a:gd name="connsiteY582" fmla="*/ 1647613 h 6858000"/>
              <a:gd name="connsiteX583" fmla="*/ 5009948 w 7467600"/>
              <a:gd name="connsiteY583" fmla="*/ 1273619 h 6858000"/>
              <a:gd name="connsiteX584" fmla="*/ 655236 w 7467600"/>
              <a:gd name="connsiteY584" fmla="*/ 1268632 h 6858000"/>
              <a:gd name="connsiteX585" fmla="*/ 839521 w 7467600"/>
              <a:gd name="connsiteY585" fmla="*/ 1685315 h 6858000"/>
              <a:gd name="connsiteX586" fmla="*/ 1109416 w 7467600"/>
              <a:gd name="connsiteY586" fmla="*/ 2061663 h 6858000"/>
              <a:gd name="connsiteX587" fmla="*/ 1298300 w 7467600"/>
              <a:gd name="connsiteY587" fmla="*/ 2247742 h 6858000"/>
              <a:gd name="connsiteX588" fmla="*/ 1125871 w 7467600"/>
              <a:gd name="connsiteY588" fmla="*/ 1989513 h 6858000"/>
              <a:gd name="connsiteX589" fmla="*/ 981574 w 7467600"/>
              <a:gd name="connsiteY589" fmla="*/ 1783157 h 6858000"/>
              <a:gd name="connsiteX590" fmla="*/ 922198 w 7467600"/>
              <a:gd name="connsiteY590" fmla="*/ 1677437 h 6858000"/>
              <a:gd name="connsiteX591" fmla="*/ 869293 w 7467600"/>
              <a:gd name="connsiteY591" fmla="*/ 1583214 h 6858000"/>
              <a:gd name="connsiteX592" fmla="*/ 751431 w 7467600"/>
              <a:gd name="connsiteY592" fmla="*/ 1405731 h 6858000"/>
              <a:gd name="connsiteX593" fmla="*/ 655236 w 7467600"/>
              <a:gd name="connsiteY593" fmla="*/ 1268632 h 6858000"/>
              <a:gd name="connsiteX594" fmla="*/ 6516292 w 7467600"/>
              <a:gd name="connsiteY594" fmla="*/ 1263064 h 6858000"/>
              <a:gd name="connsiteX595" fmla="*/ 5736320 w 7467600"/>
              <a:gd name="connsiteY595" fmla="*/ 1501803 h 6858000"/>
              <a:gd name="connsiteX596" fmla="*/ 6516292 w 7467600"/>
              <a:gd name="connsiteY596" fmla="*/ 1263064 h 6858000"/>
              <a:gd name="connsiteX597" fmla="*/ 291466 w 7467600"/>
              <a:gd name="connsiteY597" fmla="*/ 1250369 h 6858000"/>
              <a:gd name="connsiteX598" fmla="*/ 323180 w 7467600"/>
              <a:gd name="connsiteY598" fmla="*/ 1435283 h 6858000"/>
              <a:gd name="connsiteX599" fmla="*/ 349381 w 7467600"/>
              <a:gd name="connsiteY599" fmla="*/ 1875041 h 6858000"/>
              <a:gd name="connsiteX600" fmla="*/ 374363 w 7467600"/>
              <a:gd name="connsiteY600" fmla="*/ 1506494 h 6858000"/>
              <a:gd name="connsiteX601" fmla="*/ 302168 w 7467600"/>
              <a:gd name="connsiteY601" fmla="*/ 1274495 h 6858000"/>
              <a:gd name="connsiteX602" fmla="*/ 291466 w 7467600"/>
              <a:gd name="connsiteY602" fmla="*/ 1250369 h 6858000"/>
              <a:gd name="connsiteX603" fmla="*/ 678222 w 7467600"/>
              <a:gd name="connsiteY603" fmla="*/ 1248670 h 6858000"/>
              <a:gd name="connsiteX604" fmla="*/ 775536 w 7467600"/>
              <a:gd name="connsiteY604" fmla="*/ 1388015 h 6858000"/>
              <a:gd name="connsiteX605" fmla="*/ 894529 w 7467600"/>
              <a:gd name="connsiteY605" fmla="*/ 1567739 h 6858000"/>
              <a:gd name="connsiteX606" fmla="*/ 948000 w 7467600"/>
              <a:gd name="connsiteY606" fmla="*/ 1663088 h 6858000"/>
              <a:gd name="connsiteX607" fmla="*/ 1006812 w 7467600"/>
              <a:gd name="connsiteY607" fmla="*/ 1767683 h 6858000"/>
              <a:gd name="connsiteX608" fmla="*/ 1149133 w 7467600"/>
              <a:gd name="connsiteY608" fmla="*/ 1971513 h 6858000"/>
              <a:gd name="connsiteX609" fmla="*/ 1333952 w 7467600"/>
              <a:gd name="connsiteY609" fmla="*/ 2251620 h 6858000"/>
              <a:gd name="connsiteX610" fmla="*/ 1337329 w 7467600"/>
              <a:gd name="connsiteY610" fmla="*/ 2258350 h 6858000"/>
              <a:gd name="connsiteX611" fmla="*/ 1014726 w 7467600"/>
              <a:gd name="connsiteY611" fmla="*/ 1615556 h 6858000"/>
              <a:gd name="connsiteX612" fmla="*/ 678222 w 7467600"/>
              <a:gd name="connsiteY612" fmla="*/ 1248670 h 6858000"/>
              <a:gd name="connsiteX613" fmla="*/ 6691602 w 7467600"/>
              <a:gd name="connsiteY613" fmla="*/ 1140573 h 6858000"/>
              <a:gd name="connsiteX614" fmla="*/ 6571100 w 7467600"/>
              <a:gd name="connsiteY614" fmla="*/ 1183662 h 6858000"/>
              <a:gd name="connsiteX615" fmla="*/ 6241687 w 7467600"/>
              <a:gd name="connsiteY615" fmla="*/ 1257600 h 6858000"/>
              <a:gd name="connsiteX616" fmla="*/ 5693009 w 7467600"/>
              <a:gd name="connsiteY616" fmla="*/ 1478256 h 6858000"/>
              <a:gd name="connsiteX617" fmla="*/ 6548420 w 7467600"/>
              <a:gd name="connsiteY617" fmla="*/ 1214599 h 6858000"/>
              <a:gd name="connsiteX618" fmla="*/ 6605473 w 7467600"/>
              <a:gd name="connsiteY618" fmla="*/ 1184686 h 6858000"/>
              <a:gd name="connsiteX619" fmla="*/ 6691602 w 7467600"/>
              <a:gd name="connsiteY619" fmla="*/ 1140573 h 6858000"/>
              <a:gd name="connsiteX620" fmla="*/ 4002475 w 7467600"/>
              <a:gd name="connsiteY620" fmla="*/ 1037802 h 6858000"/>
              <a:gd name="connsiteX621" fmla="*/ 4000324 w 7467600"/>
              <a:gd name="connsiteY621" fmla="*/ 1039362 h 6858000"/>
              <a:gd name="connsiteX622" fmla="*/ 4002862 w 7467600"/>
              <a:gd name="connsiteY622" fmla="*/ 1042866 h 6858000"/>
              <a:gd name="connsiteX623" fmla="*/ 4002475 w 7467600"/>
              <a:gd name="connsiteY623" fmla="*/ 1037802 h 6858000"/>
              <a:gd name="connsiteX624" fmla="*/ 506322 w 7467600"/>
              <a:gd name="connsiteY624" fmla="*/ 1020997 h 6858000"/>
              <a:gd name="connsiteX625" fmla="*/ 533068 w 7467600"/>
              <a:gd name="connsiteY625" fmla="*/ 1029409 h 6858000"/>
              <a:gd name="connsiteX626" fmla="*/ 1232525 w 7467600"/>
              <a:gd name="connsiteY626" fmla="*/ 1804675 h 6858000"/>
              <a:gd name="connsiteX627" fmla="*/ 1388858 w 7467600"/>
              <a:gd name="connsiteY627" fmla="*/ 2368011 h 6858000"/>
              <a:gd name="connsiteX628" fmla="*/ 1384098 w 7467600"/>
              <a:gd name="connsiteY628" fmla="*/ 2378125 h 6858000"/>
              <a:gd name="connsiteX629" fmla="*/ 1425393 w 7467600"/>
              <a:gd name="connsiteY629" fmla="*/ 2589124 h 6858000"/>
              <a:gd name="connsiteX630" fmla="*/ 1424001 w 7467600"/>
              <a:gd name="connsiteY630" fmla="*/ 2597541 h 6858000"/>
              <a:gd name="connsiteX631" fmla="*/ 2152729 w 7467600"/>
              <a:gd name="connsiteY631" fmla="*/ 2864487 h 6858000"/>
              <a:gd name="connsiteX632" fmla="*/ 2020609 w 7467600"/>
              <a:gd name="connsiteY632" fmla="*/ 2539671 h 6858000"/>
              <a:gd name="connsiteX633" fmla="*/ 2018920 w 7467600"/>
              <a:gd name="connsiteY633" fmla="*/ 2536309 h 6858000"/>
              <a:gd name="connsiteX634" fmla="*/ 1342441 w 7467600"/>
              <a:gd name="connsiteY634" fmla="*/ 1173017 h 6858000"/>
              <a:gd name="connsiteX635" fmla="*/ 1367925 w 7467600"/>
              <a:gd name="connsiteY635" fmla="*/ 1135648 h 6858000"/>
              <a:gd name="connsiteX636" fmla="*/ 1771401 w 7467600"/>
              <a:gd name="connsiteY636" fmla="*/ 1806673 h 6858000"/>
              <a:gd name="connsiteX637" fmla="*/ 1972385 w 7467600"/>
              <a:gd name="connsiteY637" fmla="*/ 2198735 h 6858000"/>
              <a:gd name="connsiteX638" fmla="*/ 2040892 w 7467600"/>
              <a:gd name="connsiteY638" fmla="*/ 2405205 h 6858000"/>
              <a:gd name="connsiteX639" fmla="*/ 2131689 w 7467600"/>
              <a:gd name="connsiteY639" fmla="*/ 1936926 h 6858000"/>
              <a:gd name="connsiteX640" fmla="*/ 2454820 w 7467600"/>
              <a:gd name="connsiteY640" fmla="*/ 1248808 h 6858000"/>
              <a:gd name="connsiteX641" fmla="*/ 2492512 w 7467600"/>
              <a:gd name="connsiteY641" fmla="*/ 1302920 h 6858000"/>
              <a:gd name="connsiteX642" fmla="*/ 2081216 w 7467600"/>
              <a:gd name="connsiteY642" fmla="*/ 2527513 h 6858000"/>
              <a:gd name="connsiteX643" fmla="*/ 2081211 w 7467600"/>
              <a:gd name="connsiteY643" fmla="*/ 2528916 h 6858000"/>
              <a:gd name="connsiteX644" fmla="*/ 2199067 w 7467600"/>
              <a:gd name="connsiteY644" fmla="*/ 2884061 h 6858000"/>
              <a:gd name="connsiteX645" fmla="*/ 3192586 w 7467600"/>
              <a:gd name="connsiteY645" fmla="*/ 3411496 h 6858000"/>
              <a:gd name="connsiteX646" fmla="*/ 3182620 w 7467600"/>
              <a:gd name="connsiteY646" fmla="*/ 3483279 h 6858000"/>
              <a:gd name="connsiteX647" fmla="*/ 2435119 w 7467600"/>
              <a:gd name="connsiteY647" fmla="*/ 3080173 h 6858000"/>
              <a:gd name="connsiteX648" fmla="*/ 2410152 w 7467600"/>
              <a:gd name="connsiteY648" fmla="*/ 3063751 h 6858000"/>
              <a:gd name="connsiteX649" fmla="*/ 2408099 w 7467600"/>
              <a:gd name="connsiteY649" fmla="*/ 3064403 h 6858000"/>
              <a:gd name="connsiteX650" fmla="*/ 2407218 w 7467600"/>
              <a:gd name="connsiteY650" fmla="*/ 3070324 h 6858000"/>
              <a:gd name="connsiteX651" fmla="*/ 2380138 w 7467600"/>
              <a:gd name="connsiteY651" fmla="*/ 3099341 h 6858000"/>
              <a:gd name="connsiteX652" fmla="*/ 1765923 w 7467600"/>
              <a:gd name="connsiteY652" fmla="*/ 3581043 h 6858000"/>
              <a:gd name="connsiteX653" fmla="*/ 1702258 w 7467600"/>
              <a:gd name="connsiteY653" fmla="*/ 3612286 h 6858000"/>
              <a:gd name="connsiteX654" fmla="*/ 1538370 w 7467600"/>
              <a:gd name="connsiteY654" fmla="*/ 3811804 h 6858000"/>
              <a:gd name="connsiteX655" fmla="*/ 542867 w 7467600"/>
              <a:gd name="connsiteY655" fmla="*/ 4944092 h 6858000"/>
              <a:gd name="connsiteX656" fmla="*/ 515800 w 7467600"/>
              <a:gd name="connsiteY656" fmla="*/ 4862180 h 6858000"/>
              <a:gd name="connsiteX657" fmla="*/ 909145 w 7467600"/>
              <a:gd name="connsiteY657" fmla="*/ 4199225 h 6858000"/>
              <a:gd name="connsiteX658" fmla="*/ 1214067 w 7467600"/>
              <a:gd name="connsiteY658" fmla="*/ 3908561 h 6858000"/>
              <a:gd name="connsiteX659" fmla="*/ 640967 w 7467600"/>
              <a:gd name="connsiteY659" fmla="*/ 4105601 h 6858000"/>
              <a:gd name="connsiteX660" fmla="*/ 112563 w 7467600"/>
              <a:gd name="connsiteY660" fmla="*/ 4396952 h 6858000"/>
              <a:gd name="connsiteX661" fmla="*/ 0 w 7467600"/>
              <a:gd name="connsiteY661" fmla="*/ 4466006 h 6858000"/>
              <a:gd name="connsiteX662" fmla="*/ 0 w 7467600"/>
              <a:gd name="connsiteY662" fmla="*/ 4233763 h 6858000"/>
              <a:gd name="connsiteX663" fmla="*/ 36881 w 7467600"/>
              <a:gd name="connsiteY663" fmla="*/ 4200118 h 6858000"/>
              <a:gd name="connsiteX664" fmla="*/ 910534 w 7467600"/>
              <a:gd name="connsiteY664" fmla="*/ 3629753 h 6858000"/>
              <a:gd name="connsiteX665" fmla="*/ 1578717 w 7467600"/>
              <a:gd name="connsiteY665" fmla="*/ 3575982 h 6858000"/>
              <a:gd name="connsiteX666" fmla="*/ 2338780 w 7467600"/>
              <a:gd name="connsiteY666" fmla="*/ 3033725 h 6858000"/>
              <a:gd name="connsiteX667" fmla="*/ 1807991 w 7467600"/>
              <a:gd name="connsiteY667" fmla="*/ 2807184 h 6858000"/>
              <a:gd name="connsiteX668" fmla="*/ 1416358 w 7467600"/>
              <a:gd name="connsiteY668" fmla="*/ 3112571 h 6858000"/>
              <a:gd name="connsiteX669" fmla="*/ 939066 w 7467600"/>
              <a:gd name="connsiteY669" fmla="*/ 3378798 h 6858000"/>
              <a:gd name="connsiteX670" fmla="*/ 115099 w 7467600"/>
              <a:gd name="connsiteY670" fmla="*/ 3607650 h 6858000"/>
              <a:gd name="connsiteX671" fmla="*/ 97284 w 7467600"/>
              <a:gd name="connsiteY671" fmla="*/ 3520393 h 6858000"/>
              <a:gd name="connsiteX672" fmla="*/ 922050 w 7467600"/>
              <a:gd name="connsiteY672" fmla="*/ 3074867 h 6858000"/>
              <a:gd name="connsiteX673" fmla="*/ 1405265 w 7467600"/>
              <a:gd name="connsiteY673" fmla="*/ 3016319 h 6858000"/>
              <a:gd name="connsiteX674" fmla="*/ 1407512 w 7467600"/>
              <a:gd name="connsiteY674" fmla="*/ 3018001 h 6858000"/>
              <a:gd name="connsiteX675" fmla="*/ 1726266 w 7467600"/>
              <a:gd name="connsiteY675" fmla="*/ 2777274 h 6858000"/>
              <a:gd name="connsiteX676" fmla="*/ 625390 w 7467600"/>
              <a:gd name="connsiteY676" fmla="*/ 2514541 h 6858000"/>
              <a:gd name="connsiteX677" fmla="*/ 619799 w 7467600"/>
              <a:gd name="connsiteY677" fmla="*/ 2527180 h 6858000"/>
              <a:gd name="connsiteX678" fmla="*/ 310030 w 7467600"/>
              <a:gd name="connsiteY678" fmla="*/ 2771818 h 6858000"/>
              <a:gd name="connsiteX679" fmla="*/ 173877 w 7467600"/>
              <a:gd name="connsiteY679" fmla="*/ 2937056 h 6858000"/>
              <a:gd name="connsiteX680" fmla="*/ 77889 w 7467600"/>
              <a:gd name="connsiteY680" fmla="*/ 3138440 h 6858000"/>
              <a:gd name="connsiteX681" fmla="*/ 0 w 7467600"/>
              <a:gd name="connsiteY681" fmla="*/ 3271395 h 6858000"/>
              <a:gd name="connsiteX682" fmla="*/ 0 w 7467600"/>
              <a:gd name="connsiteY682" fmla="*/ 3153002 h 6858000"/>
              <a:gd name="connsiteX683" fmla="*/ 2386 w 7467600"/>
              <a:gd name="connsiteY683" fmla="*/ 3149203 h 6858000"/>
              <a:gd name="connsiteX684" fmla="*/ 89753 w 7467600"/>
              <a:gd name="connsiteY684" fmla="*/ 2987702 h 6858000"/>
              <a:gd name="connsiteX685" fmla="*/ 76869 w 7467600"/>
              <a:gd name="connsiteY685" fmla="*/ 3005404 h 6858000"/>
              <a:gd name="connsiteX686" fmla="*/ 32049 w 7467600"/>
              <a:gd name="connsiteY686" fmla="*/ 3065814 h 6858000"/>
              <a:gd name="connsiteX687" fmla="*/ 0 w 7467600"/>
              <a:gd name="connsiteY687" fmla="*/ 3108744 h 6858000"/>
              <a:gd name="connsiteX688" fmla="*/ 0 w 7467600"/>
              <a:gd name="connsiteY688" fmla="*/ 3058059 h 6858000"/>
              <a:gd name="connsiteX689" fmla="*/ 7610 w 7467600"/>
              <a:gd name="connsiteY689" fmla="*/ 3047889 h 6858000"/>
              <a:gd name="connsiteX690" fmla="*/ 52419 w 7467600"/>
              <a:gd name="connsiteY690" fmla="*/ 2987479 h 6858000"/>
              <a:gd name="connsiteX691" fmla="*/ 59142 w 7467600"/>
              <a:gd name="connsiteY691" fmla="*/ 2978488 h 6858000"/>
              <a:gd name="connsiteX692" fmla="*/ 0 w 7467600"/>
              <a:gd name="connsiteY692" fmla="*/ 3015334 h 6858000"/>
              <a:gd name="connsiteX693" fmla="*/ 0 w 7467600"/>
              <a:gd name="connsiteY693" fmla="*/ 2914286 h 6858000"/>
              <a:gd name="connsiteX694" fmla="*/ 36383 w 7467600"/>
              <a:gd name="connsiteY694" fmla="*/ 2901128 h 6858000"/>
              <a:gd name="connsiteX695" fmla="*/ 156329 w 7467600"/>
              <a:gd name="connsiteY695" fmla="*/ 2840533 h 6858000"/>
              <a:gd name="connsiteX696" fmla="*/ 358355 w 7467600"/>
              <a:gd name="connsiteY696" fmla="*/ 2620471 h 6858000"/>
              <a:gd name="connsiteX697" fmla="*/ 510577 w 7467600"/>
              <a:gd name="connsiteY697" fmla="*/ 2501244 h 6858000"/>
              <a:gd name="connsiteX698" fmla="*/ 211967 w 7467600"/>
              <a:gd name="connsiteY698" fmla="*/ 2479171 h 6858000"/>
              <a:gd name="connsiteX699" fmla="*/ 0 w 7467600"/>
              <a:gd name="connsiteY699" fmla="*/ 2476398 h 6858000"/>
              <a:gd name="connsiteX700" fmla="*/ 0 w 7467600"/>
              <a:gd name="connsiteY700" fmla="*/ 2389189 h 6858000"/>
              <a:gd name="connsiteX701" fmla="*/ 103062 w 7467600"/>
              <a:gd name="connsiteY701" fmla="*/ 2389518 h 6858000"/>
              <a:gd name="connsiteX702" fmla="*/ 510734 w 7467600"/>
              <a:gd name="connsiteY702" fmla="*/ 2416201 h 6858000"/>
              <a:gd name="connsiteX703" fmla="*/ 279257 w 7467600"/>
              <a:gd name="connsiteY703" fmla="*/ 2092102 h 6858000"/>
              <a:gd name="connsiteX704" fmla="*/ 65265 w 7467600"/>
              <a:gd name="connsiteY704" fmla="*/ 2006049 h 6858000"/>
              <a:gd name="connsiteX705" fmla="*/ 0 w 7467600"/>
              <a:gd name="connsiteY705" fmla="*/ 1982532 h 6858000"/>
              <a:gd name="connsiteX706" fmla="*/ 0 w 7467600"/>
              <a:gd name="connsiteY706" fmla="*/ 1912789 h 6858000"/>
              <a:gd name="connsiteX707" fmla="*/ 97460 w 7467600"/>
              <a:gd name="connsiteY707" fmla="*/ 1953725 h 6858000"/>
              <a:gd name="connsiteX708" fmla="*/ 221272 w 7467600"/>
              <a:gd name="connsiteY708" fmla="*/ 1980766 h 6858000"/>
              <a:gd name="connsiteX709" fmla="*/ 116765 w 7467600"/>
              <a:gd name="connsiteY709" fmla="*/ 1911033 h 6858000"/>
              <a:gd name="connsiteX710" fmla="*/ 16405 w 7467600"/>
              <a:gd name="connsiteY710" fmla="*/ 1803412 h 6858000"/>
              <a:gd name="connsiteX711" fmla="*/ 0 w 7467600"/>
              <a:gd name="connsiteY711" fmla="*/ 1784777 h 6858000"/>
              <a:gd name="connsiteX712" fmla="*/ 0 w 7467600"/>
              <a:gd name="connsiteY712" fmla="*/ 1740082 h 6858000"/>
              <a:gd name="connsiteX713" fmla="*/ 39394 w 7467600"/>
              <a:gd name="connsiteY713" fmla="*/ 1784856 h 6858000"/>
              <a:gd name="connsiteX714" fmla="*/ 135813 w 7467600"/>
              <a:gd name="connsiteY714" fmla="*/ 1888838 h 6858000"/>
              <a:gd name="connsiteX715" fmla="*/ 242575 w 7467600"/>
              <a:gd name="connsiteY715" fmla="*/ 1958841 h 6858000"/>
              <a:gd name="connsiteX716" fmla="*/ 82197 w 7467600"/>
              <a:gd name="connsiteY716" fmla="*/ 1754826 h 6858000"/>
              <a:gd name="connsiteX717" fmla="*/ 0 w 7467600"/>
              <a:gd name="connsiteY717" fmla="*/ 1679650 h 6858000"/>
              <a:gd name="connsiteX718" fmla="*/ 0 w 7467600"/>
              <a:gd name="connsiteY718" fmla="*/ 1602463 h 6858000"/>
              <a:gd name="connsiteX719" fmla="*/ 84689 w 7467600"/>
              <a:gd name="connsiteY719" fmla="*/ 1677442 h 6858000"/>
              <a:gd name="connsiteX720" fmla="*/ 298437 w 7467600"/>
              <a:gd name="connsiteY720" fmla="*/ 1968019 h 6858000"/>
              <a:gd name="connsiteX721" fmla="*/ 227269 w 7467600"/>
              <a:gd name="connsiteY721" fmla="*/ 1114064 h 6858000"/>
              <a:gd name="connsiteX722" fmla="*/ 248003 w 7467600"/>
              <a:gd name="connsiteY722" fmla="*/ 1089613 h 6858000"/>
              <a:gd name="connsiteX723" fmla="*/ 427020 w 7467600"/>
              <a:gd name="connsiteY723" fmla="*/ 1619803 h 6858000"/>
              <a:gd name="connsiteX724" fmla="*/ 340345 w 7467600"/>
              <a:gd name="connsiteY724" fmla="*/ 2027739 h 6858000"/>
              <a:gd name="connsiteX725" fmla="*/ 360865 w 7467600"/>
              <a:gd name="connsiteY725" fmla="*/ 2044827 h 6858000"/>
              <a:gd name="connsiteX726" fmla="*/ 560414 w 7467600"/>
              <a:gd name="connsiteY726" fmla="*/ 2421457 h 6858000"/>
              <a:gd name="connsiteX727" fmla="*/ 1359703 w 7467600"/>
              <a:gd name="connsiteY727" fmla="*/ 2578554 h 6858000"/>
              <a:gd name="connsiteX728" fmla="*/ 1359422 w 7467600"/>
              <a:gd name="connsiteY728" fmla="*/ 2577994 h 6858000"/>
              <a:gd name="connsiteX729" fmla="*/ 828701 w 7467600"/>
              <a:gd name="connsiteY729" fmla="*/ 1839520 h 6858000"/>
              <a:gd name="connsiteX730" fmla="*/ 494427 w 7467600"/>
              <a:gd name="connsiteY730" fmla="*/ 1092333 h 6858000"/>
              <a:gd name="connsiteX731" fmla="*/ 506322 w 7467600"/>
              <a:gd name="connsiteY731" fmla="*/ 1020997 h 6858000"/>
              <a:gd name="connsiteX732" fmla="*/ 4570198 w 7467600"/>
              <a:gd name="connsiteY732" fmla="*/ 978081 h 6858000"/>
              <a:gd name="connsiteX733" fmla="*/ 4523691 w 7467600"/>
              <a:gd name="connsiteY733" fmla="*/ 1127776 h 6858000"/>
              <a:gd name="connsiteX734" fmla="*/ 4509875 w 7467600"/>
              <a:gd name="connsiteY734" fmla="*/ 1167552 h 6858000"/>
              <a:gd name="connsiteX735" fmla="*/ 4478168 w 7467600"/>
              <a:gd name="connsiteY735" fmla="*/ 1260735 h 6858000"/>
              <a:gd name="connsiteX736" fmla="*/ 4409309 w 7467600"/>
              <a:gd name="connsiteY736" fmla="*/ 1666996 h 6858000"/>
              <a:gd name="connsiteX737" fmla="*/ 4370031 w 7467600"/>
              <a:gd name="connsiteY737" fmla="*/ 1955666 h 6858000"/>
              <a:gd name="connsiteX738" fmla="*/ 4570198 w 7467600"/>
              <a:gd name="connsiteY738" fmla="*/ 978081 h 6858000"/>
              <a:gd name="connsiteX739" fmla="*/ 4557898 w 7467600"/>
              <a:gd name="connsiteY739" fmla="*/ 900011 h 6858000"/>
              <a:gd name="connsiteX740" fmla="*/ 4344840 w 7467600"/>
              <a:gd name="connsiteY740" fmla="*/ 1922038 h 6858000"/>
              <a:gd name="connsiteX741" fmla="*/ 4378710 w 7467600"/>
              <a:gd name="connsiteY741" fmla="*/ 1665516 h 6858000"/>
              <a:gd name="connsiteX742" fmla="*/ 4448798 w 7467600"/>
              <a:gd name="connsiteY742" fmla="*/ 1253024 h 6858000"/>
              <a:gd name="connsiteX743" fmla="*/ 4480315 w 7467600"/>
              <a:gd name="connsiteY743" fmla="*/ 1158454 h 6858000"/>
              <a:gd name="connsiteX744" fmla="*/ 4494133 w 7467600"/>
              <a:gd name="connsiteY744" fmla="*/ 1118676 h 6858000"/>
              <a:gd name="connsiteX745" fmla="*/ 4557898 w 7467600"/>
              <a:gd name="connsiteY745" fmla="*/ 900011 h 6858000"/>
              <a:gd name="connsiteX746" fmla="*/ 5870151 w 7467600"/>
              <a:gd name="connsiteY746" fmla="*/ 898890 h 6858000"/>
              <a:gd name="connsiteX747" fmla="*/ 5861335 w 7467600"/>
              <a:gd name="connsiteY747" fmla="*/ 899177 h 6858000"/>
              <a:gd name="connsiteX748" fmla="*/ 5843702 w 7467600"/>
              <a:gd name="connsiteY748" fmla="*/ 899748 h 6858000"/>
              <a:gd name="connsiteX749" fmla="*/ 5651107 w 7467600"/>
              <a:gd name="connsiteY749" fmla="*/ 920306 h 6858000"/>
              <a:gd name="connsiteX750" fmla="*/ 5459407 w 7467600"/>
              <a:gd name="connsiteY750" fmla="*/ 940975 h 6858000"/>
              <a:gd name="connsiteX751" fmla="*/ 5374846 w 7467600"/>
              <a:gd name="connsiteY751" fmla="*/ 941988 h 6858000"/>
              <a:gd name="connsiteX752" fmla="*/ 5256105 w 7467600"/>
              <a:gd name="connsiteY752" fmla="*/ 945632 h 6858000"/>
              <a:gd name="connsiteX753" fmla="*/ 5107071 w 7467600"/>
              <a:gd name="connsiteY753" fmla="*/ 969720 h 6858000"/>
              <a:gd name="connsiteX754" fmla="*/ 4998681 w 7467600"/>
              <a:gd name="connsiteY754" fmla="*/ 988771 h 6858000"/>
              <a:gd name="connsiteX755" fmla="*/ 5870151 w 7467600"/>
              <a:gd name="connsiteY755" fmla="*/ 898890 h 6858000"/>
              <a:gd name="connsiteX756" fmla="*/ 5504425 w 7467600"/>
              <a:gd name="connsiteY756" fmla="*/ 848067 h 6858000"/>
              <a:gd name="connsiteX757" fmla="*/ 4968849 w 7467600"/>
              <a:gd name="connsiteY757" fmla="*/ 962318 h 6858000"/>
              <a:gd name="connsiteX758" fmla="*/ 5104039 w 7467600"/>
              <a:gd name="connsiteY758" fmla="*/ 940634 h 6858000"/>
              <a:gd name="connsiteX759" fmla="*/ 5256311 w 7467600"/>
              <a:gd name="connsiteY759" fmla="*/ 916490 h 6858000"/>
              <a:gd name="connsiteX760" fmla="*/ 5377381 w 7467600"/>
              <a:gd name="connsiteY760" fmla="*/ 912671 h 6858000"/>
              <a:gd name="connsiteX761" fmla="*/ 5460148 w 7467600"/>
              <a:gd name="connsiteY761" fmla="*/ 911442 h 6858000"/>
              <a:gd name="connsiteX762" fmla="*/ 5648971 w 7467600"/>
              <a:gd name="connsiteY762" fmla="*/ 891331 h 6858000"/>
              <a:gd name="connsiteX763" fmla="*/ 5844807 w 7467600"/>
              <a:gd name="connsiteY763" fmla="*/ 870718 h 6858000"/>
              <a:gd name="connsiteX764" fmla="*/ 5862975 w 7467600"/>
              <a:gd name="connsiteY764" fmla="*/ 869756 h 6858000"/>
              <a:gd name="connsiteX765" fmla="*/ 5920887 w 7467600"/>
              <a:gd name="connsiteY765" fmla="*/ 865929 h 6858000"/>
              <a:gd name="connsiteX766" fmla="*/ 5504425 w 7467600"/>
              <a:gd name="connsiteY766" fmla="*/ 848067 h 6858000"/>
              <a:gd name="connsiteX767" fmla="*/ 3607114 w 7467600"/>
              <a:gd name="connsiteY767" fmla="*/ 467441 h 6858000"/>
              <a:gd name="connsiteX768" fmla="*/ 3296242 w 7467600"/>
              <a:gd name="connsiteY768" fmla="*/ 807991 h 6858000"/>
              <a:gd name="connsiteX769" fmla="*/ 3174674 w 7467600"/>
              <a:gd name="connsiteY769" fmla="*/ 919759 h 6858000"/>
              <a:gd name="connsiteX770" fmla="*/ 3042978 w 7467600"/>
              <a:gd name="connsiteY770" fmla="*/ 1054894 h 6858000"/>
              <a:gd name="connsiteX771" fmla="*/ 2968914 w 7467600"/>
              <a:gd name="connsiteY771" fmla="*/ 1133756 h 6858000"/>
              <a:gd name="connsiteX772" fmla="*/ 3103823 w 7467600"/>
              <a:gd name="connsiteY772" fmla="*/ 1026814 h 6858000"/>
              <a:gd name="connsiteX773" fmla="*/ 3607114 w 7467600"/>
              <a:gd name="connsiteY773" fmla="*/ 467441 h 6858000"/>
              <a:gd name="connsiteX774" fmla="*/ 3744487 w 7467600"/>
              <a:gd name="connsiteY774" fmla="*/ 383136 h 6858000"/>
              <a:gd name="connsiteX775" fmla="*/ 3970213 w 7467600"/>
              <a:gd name="connsiteY775" fmla="*/ 995559 h 6858000"/>
              <a:gd name="connsiteX776" fmla="*/ 3744487 w 7467600"/>
              <a:gd name="connsiteY776" fmla="*/ 383136 h 6858000"/>
              <a:gd name="connsiteX777" fmla="*/ 3624562 w 7467600"/>
              <a:gd name="connsiteY777" fmla="*/ 367041 h 6858000"/>
              <a:gd name="connsiteX778" fmla="*/ 3489712 w 7467600"/>
              <a:gd name="connsiteY778" fmla="*/ 485386 h 6858000"/>
              <a:gd name="connsiteX779" fmla="*/ 3182994 w 7467600"/>
              <a:gd name="connsiteY779" fmla="*/ 828265 h 6858000"/>
              <a:gd name="connsiteX780" fmla="*/ 2892114 w 7467600"/>
              <a:gd name="connsiteY780" fmla="*/ 1172635 h 6858000"/>
              <a:gd name="connsiteX781" fmla="*/ 3021459 w 7467600"/>
              <a:gd name="connsiteY781" fmla="*/ 1035385 h 6858000"/>
              <a:gd name="connsiteX782" fmla="*/ 3153873 w 7467600"/>
              <a:gd name="connsiteY782" fmla="*/ 898971 h 6858000"/>
              <a:gd name="connsiteX783" fmla="*/ 3276511 w 7467600"/>
              <a:gd name="connsiteY783" fmla="*/ 786423 h 6858000"/>
              <a:gd name="connsiteX784" fmla="*/ 3584154 w 7467600"/>
              <a:gd name="connsiteY784" fmla="*/ 448218 h 6858000"/>
              <a:gd name="connsiteX785" fmla="*/ 3624562 w 7467600"/>
              <a:gd name="connsiteY785" fmla="*/ 367041 h 6858000"/>
              <a:gd name="connsiteX786" fmla="*/ 3766672 w 7467600"/>
              <a:gd name="connsiteY786" fmla="*/ 359429 h 6858000"/>
              <a:gd name="connsiteX787" fmla="*/ 3996338 w 7467600"/>
              <a:gd name="connsiteY787" fmla="*/ 968237 h 6858000"/>
              <a:gd name="connsiteX788" fmla="*/ 3766672 w 7467600"/>
              <a:gd name="connsiteY788" fmla="*/ 359429 h 6858000"/>
              <a:gd name="connsiteX789" fmla="*/ 5805386 w 7467600"/>
              <a:gd name="connsiteY789" fmla="*/ 239240 h 6858000"/>
              <a:gd name="connsiteX790" fmla="*/ 5736947 w 7467600"/>
              <a:gd name="connsiteY790" fmla="*/ 261367 h 6858000"/>
              <a:gd name="connsiteX791" fmla="*/ 5427012 w 7467600"/>
              <a:gd name="connsiteY791" fmla="*/ 311272 h 6858000"/>
              <a:gd name="connsiteX792" fmla="*/ 5147818 w 7467600"/>
              <a:gd name="connsiteY792" fmla="*/ 322112 h 6858000"/>
              <a:gd name="connsiteX793" fmla="*/ 5060854 w 7467600"/>
              <a:gd name="connsiteY793" fmla="*/ 311882 h 6858000"/>
              <a:gd name="connsiteX794" fmla="*/ 4945989 w 7467600"/>
              <a:gd name="connsiteY794" fmla="*/ 300516 h 6858000"/>
              <a:gd name="connsiteX795" fmla="*/ 5410479 w 7467600"/>
              <a:gd name="connsiteY795" fmla="*/ 348434 h 6858000"/>
              <a:gd name="connsiteX796" fmla="*/ 5805386 w 7467600"/>
              <a:gd name="connsiteY796" fmla="*/ 239240 h 6858000"/>
              <a:gd name="connsiteX797" fmla="*/ 5905192 w 7467600"/>
              <a:gd name="connsiteY797" fmla="*/ 163079 h 6858000"/>
              <a:gd name="connsiteX798" fmla="*/ 5865655 w 7467600"/>
              <a:gd name="connsiteY798" fmla="*/ 171901 h 6858000"/>
              <a:gd name="connsiteX799" fmla="*/ 5259740 w 7467600"/>
              <a:gd name="connsiteY799" fmla="*/ 257013 h 6858000"/>
              <a:gd name="connsiteX800" fmla="*/ 5208466 w 7467600"/>
              <a:gd name="connsiteY800" fmla="*/ 257550 h 6858000"/>
              <a:gd name="connsiteX801" fmla="*/ 4980204 w 7467600"/>
              <a:gd name="connsiteY801" fmla="*/ 271903 h 6858000"/>
              <a:gd name="connsiteX802" fmla="*/ 5068068 w 7467600"/>
              <a:gd name="connsiteY802" fmla="*/ 282244 h 6858000"/>
              <a:gd name="connsiteX803" fmla="*/ 5153231 w 7467600"/>
              <a:gd name="connsiteY803" fmla="*/ 292240 h 6858000"/>
              <a:gd name="connsiteX804" fmla="*/ 5426491 w 7467600"/>
              <a:gd name="connsiteY804" fmla="*/ 281128 h 6858000"/>
              <a:gd name="connsiteX805" fmla="*/ 5731212 w 7467600"/>
              <a:gd name="connsiteY805" fmla="*/ 231951 h 6858000"/>
              <a:gd name="connsiteX806" fmla="*/ 5905192 w 7467600"/>
              <a:gd name="connsiteY806" fmla="*/ 163079 h 6858000"/>
              <a:gd name="connsiteX807" fmla="*/ 5944437 w 7467600"/>
              <a:gd name="connsiteY807" fmla="*/ 113829 h 6858000"/>
              <a:gd name="connsiteX808" fmla="*/ 5825032 w 7467600"/>
              <a:gd name="connsiteY808" fmla="*/ 146405 h 6858000"/>
              <a:gd name="connsiteX809" fmla="*/ 4955599 w 7467600"/>
              <a:gd name="connsiteY809" fmla="*/ 247008 h 6858000"/>
              <a:gd name="connsiteX810" fmla="*/ 5210104 w 7467600"/>
              <a:gd name="connsiteY810" fmla="*/ 228123 h 6858000"/>
              <a:gd name="connsiteX811" fmla="*/ 5261015 w 7467600"/>
              <a:gd name="connsiteY811" fmla="*/ 227087 h 6858000"/>
              <a:gd name="connsiteX812" fmla="*/ 5861181 w 7467600"/>
              <a:gd name="connsiteY812" fmla="*/ 143093 h 6858000"/>
              <a:gd name="connsiteX813" fmla="*/ 5961252 w 7467600"/>
              <a:gd name="connsiteY813" fmla="*/ 114820 h 6858000"/>
              <a:gd name="connsiteX814" fmla="*/ 5944437 w 7467600"/>
              <a:gd name="connsiteY814" fmla="*/ 113829 h 6858000"/>
              <a:gd name="connsiteX815" fmla="*/ 3882765 w 7467600"/>
              <a:gd name="connsiteY815" fmla="*/ 0 h 6858000"/>
              <a:gd name="connsiteX816" fmla="*/ 3995099 w 7467600"/>
              <a:gd name="connsiteY816" fmla="*/ 0 h 6858000"/>
              <a:gd name="connsiteX817" fmla="*/ 4163818 w 7467600"/>
              <a:gd name="connsiteY817" fmla="*/ 234104 h 6858000"/>
              <a:gd name="connsiteX818" fmla="*/ 4172099 w 7467600"/>
              <a:gd name="connsiteY818" fmla="*/ 234207 h 6858000"/>
              <a:gd name="connsiteX819" fmla="*/ 4784282 w 7467600"/>
              <a:gd name="connsiteY819" fmla="*/ 276561 h 6858000"/>
              <a:gd name="connsiteX820" fmla="*/ 4801687 w 7467600"/>
              <a:gd name="connsiteY820" fmla="*/ 267764 h 6858000"/>
              <a:gd name="connsiteX821" fmla="*/ 6082788 w 7467600"/>
              <a:gd name="connsiteY821" fmla="*/ 64119 h 6858000"/>
              <a:gd name="connsiteX822" fmla="*/ 6099442 w 7467600"/>
              <a:gd name="connsiteY822" fmla="*/ 82568 h 6858000"/>
              <a:gd name="connsiteX823" fmla="*/ 4804137 w 7467600"/>
              <a:gd name="connsiteY823" fmla="*/ 320931 h 6858000"/>
              <a:gd name="connsiteX824" fmla="*/ 4227047 w 7467600"/>
              <a:gd name="connsiteY824" fmla="*/ 313415 h 6858000"/>
              <a:gd name="connsiteX825" fmla="*/ 4346041 w 7467600"/>
              <a:gd name="connsiteY825" fmla="*/ 456086 h 6858000"/>
              <a:gd name="connsiteX826" fmla="*/ 4870967 w 7467600"/>
              <a:gd name="connsiteY826" fmla="*/ 963061 h 6858000"/>
              <a:gd name="connsiteX827" fmla="*/ 4889647 w 7467600"/>
              <a:gd name="connsiteY827" fmla="*/ 957147 h 6858000"/>
              <a:gd name="connsiteX828" fmla="*/ 5422504 w 7467600"/>
              <a:gd name="connsiteY828" fmla="*/ 805191 h 6858000"/>
              <a:gd name="connsiteX829" fmla="*/ 6087656 w 7467600"/>
              <a:gd name="connsiteY829" fmla="*/ 826703 h 6858000"/>
              <a:gd name="connsiteX830" fmla="*/ 6058717 w 7467600"/>
              <a:gd name="connsiteY830" fmla="*/ 865992 h 6858000"/>
              <a:gd name="connsiteX831" fmla="*/ 4974153 w 7467600"/>
              <a:gd name="connsiteY831" fmla="*/ 1045456 h 6858000"/>
              <a:gd name="connsiteX832" fmla="*/ 5627835 w 7467600"/>
              <a:gd name="connsiteY832" fmla="*/ 1472077 h 6858000"/>
              <a:gd name="connsiteX833" fmla="*/ 5629817 w 7467600"/>
              <a:gd name="connsiteY833" fmla="*/ 1471412 h 6858000"/>
              <a:gd name="connsiteX834" fmla="*/ 5634124 w 7467600"/>
              <a:gd name="connsiteY834" fmla="*/ 1470572 h 6858000"/>
              <a:gd name="connsiteX835" fmla="*/ 5755832 w 7467600"/>
              <a:gd name="connsiteY835" fmla="*/ 1383886 h 6858000"/>
              <a:gd name="connsiteX836" fmla="*/ 6014186 w 7467600"/>
              <a:gd name="connsiteY836" fmla="*/ 1279799 h 6858000"/>
              <a:gd name="connsiteX837" fmla="*/ 6901619 w 7467600"/>
              <a:gd name="connsiteY837" fmla="*/ 1047874 h 6858000"/>
              <a:gd name="connsiteX838" fmla="*/ 6931566 w 7467600"/>
              <a:gd name="connsiteY838" fmla="*/ 1062034 h 6858000"/>
              <a:gd name="connsiteX839" fmla="*/ 5790982 w 7467600"/>
              <a:gd name="connsiteY839" fmla="*/ 1561380 h 6858000"/>
              <a:gd name="connsiteX840" fmla="*/ 6188971 w 7467600"/>
              <a:gd name="connsiteY840" fmla="*/ 1755168 h 6858000"/>
              <a:gd name="connsiteX841" fmla="*/ 6202446 w 7467600"/>
              <a:gd name="connsiteY841" fmla="*/ 1752268 h 6858000"/>
              <a:gd name="connsiteX842" fmla="*/ 7179560 w 7467600"/>
              <a:gd name="connsiteY842" fmla="*/ 1467551 h 6858000"/>
              <a:gd name="connsiteX843" fmla="*/ 7158730 w 7467600"/>
              <a:gd name="connsiteY843" fmla="*/ 1507835 h 6858000"/>
              <a:gd name="connsiteX844" fmla="*/ 6326959 w 7467600"/>
              <a:gd name="connsiteY844" fmla="*/ 1817686 h 6858000"/>
              <a:gd name="connsiteX845" fmla="*/ 6537433 w 7467600"/>
              <a:gd name="connsiteY845" fmla="*/ 1907790 h 6858000"/>
              <a:gd name="connsiteX846" fmla="*/ 6550221 w 7467600"/>
              <a:gd name="connsiteY846" fmla="*/ 1910729 h 6858000"/>
              <a:gd name="connsiteX847" fmla="*/ 6964438 w 7467600"/>
              <a:gd name="connsiteY847" fmla="*/ 2209505 h 6858000"/>
              <a:gd name="connsiteX848" fmla="*/ 7367862 w 7467600"/>
              <a:gd name="connsiteY848" fmla="*/ 2806833 h 6858000"/>
              <a:gd name="connsiteX849" fmla="*/ 7364329 w 7467600"/>
              <a:gd name="connsiteY849" fmla="*/ 2826907 h 6858000"/>
              <a:gd name="connsiteX850" fmla="*/ 7290545 w 7467600"/>
              <a:gd name="connsiteY850" fmla="*/ 2850663 h 6858000"/>
              <a:gd name="connsiteX851" fmla="*/ 6472036 w 7467600"/>
              <a:gd name="connsiteY851" fmla="*/ 1959003 h 6858000"/>
              <a:gd name="connsiteX852" fmla="*/ 5792897 w 7467600"/>
              <a:gd name="connsiteY852" fmla="*/ 1647747 h 6858000"/>
              <a:gd name="connsiteX853" fmla="*/ 5842751 w 7467600"/>
              <a:gd name="connsiteY853" fmla="*/ 1816112 h 6858000"/>
              <a:gd name="connsiteX854" fmla="*/ 5847424 w 7467600"/>
              <a:gd name="connsiteY854" fmla="*/ 1815776 h 6858000"/>
              <a:gd name="connsiteX855" fmla="*/ 6399821 w 7467600"/>
              <a:gd name="connsiteY855" fmla="*/ 2344799 h 6858000"/>
              <a:gd name="connsiteX856" fmla="*/ 6323232 w 7467600"/>
              <a:gd name="connsiteY856" fmla="*/ 2389634 h 6858000"/>
              <a:gd name="connsiteX857" fmla="*/ 5942958 w 7467600"/>
              <a:gd name="connsiteY857" fmla="*/ 2077708 h 6858000"/>
              <a:gd name="connsiteX858" fmla="*/ 5921559 w 7467600"/>
              <a:gd name="connsiteY858" fmla="*/ 2378596 h 6858000"/>
              <a:gd name="connsiteX859" fmla="*/ 5817651 w 7467600"/>
              <a:gd name="connsiteY859" fmla="*/ 3023919 h 6858000"/>
              <a:gd name="connsiteX860" fmla="*/ 5729634 w 7467600"/>
              <a:gd name="connsiteY860" fmla="*/ 3051849 h 6858000"/>
              <a:gd name="connsiteX861" fmla="*/ 5611018 w 7467600"/>
              <a:gd name="connsiteY861" fmla="*/ 2316769 h 6858000"/>
              <a:gd name="connsiteX862" fmla="*/ 5687608 w 7467600"/>
              <a:gd name="connsiteY862" fmla="*/ 2039972 h 6858000"/>
              <a:gd name="connsiteX863" fmla="*/ 5657554 w 7467600"/>
              <a:gd name="connsiteY863" fmla="*/ 1576445 h 6858000"/>
              <a:gd name="connsiteX864" fmla="*/ 5150475 w 7467600"/>
              <a:gd name="connsiteY864" fmla="*/ 1274012 h 6858000"/>
              <a:gd name="connsiteX865" fmla="*/ 5349142 w 7467600"/>
              <a:gd name="connsiteY865" fmla="*/ 2204405 h 6858000"/>
              <a:gd name="connsiteX866" fmla="*/ 5262214 w 7467600"/>
              <a:gd name="connsiteY866" fmla="*/ 2233836 h 6858000"/>
              <a:gd name="connsiteX867" fmla="*/ 4981539 w 7467600"/>
              <a:gd name="connsiteY867" fmla="*/ 1542201 h 6858000"/>
              <a:gd name="connsiteX868" fmla="*/ 4958461 w 7467600"/>
              <a:gd name="connsiteY868" fmla="*/ 1136957 h 6858000"/>
              <a:gd name="connsiteX869" fmla="*/ 4655015 w 7467600"/>
              <a:gd name="connsiteY869" fmla="*/ 891426 h 6858000"/>
              <a:gd name="connsiteX870" fmla="*/ 4348002 w 7467600"/>
              <a:gd name="connsiteY870" fmla="*/ 2205895 h 6858000"/>
              <a:gd name="connsiteX871" fmla="*/ 4262250 w 7467600"/>
              <a:gd name="connsiteY871" fmla="*/ 2219972 h 6858000"/>
              <a:gd name="connsiteX872" fmla="*/ 4550611 w 7467600"/>
              <a:gd name="connsiteY872" fmla="*/ 817540 h 6858000"/>
              <a:gd name="connsiteX873" fmla="*/ 4564418 w 7467600"/>
              <a:gd name="connsiteY873" fmla="*/ 808293 h 6858000"/>
              <a:gd name="connsiteX874" fmla="*/ 4266388 w 7467600"/>
              <a:gd name="connsiteY874" fmla="*/ 500083 h 6858000"/>
              <a:gd name="connsiteX875" fmla="*/ 4032842 w 7467600"/>
              <a:gd name="connsiteY875" fmla="*/ 211809 h 6858000"/>
              <a:gd name="connsiteX876" fmla="*/ 3882765 w 7467600"/>
              <a:gd name="connsiteY876" fmla="*/ 0 h 6858000"/>
              <a:gd name="connsiteX877" fmla="*/ 3721337 w 7467600"/>
              <a:gd name="connsiteY877" fmla="*/ 0 h 6858000"/>
              <a:gd name="connsiteX878" fmla="*/ 3797544 w 7467600"/>
              <a:gd name="connsiteY878" fmla="*/ 0 h 6858000"/>
              <a:gd name="connsiteX879" fmla="*/ 3775734 w 7467600"/>
              <a:gd name="connsiteY879" fmla="*/ 95131 h 6858000"/>
              <a:gd name="connsiteX880" fmla="*/ 3724807 w 7467600"/>
              <a:gd name="connsiteY880" fmla="*/ 272257 h 6858000"/>
              <a:gd name="connsiteX881" fmla="*/ 3726844 w 7467600"/>
              <a:gd name="connsiteY881" fmla="*/ 282988 h 6858000"/>
              <a:gd name="connsiteX882" fmla="*/ 3742664 w 7467600"/>
              <a:gd name="connsiteY882" fmla="*/ 279918 h 6858000"/>
              <a:gd name="connsiteX883" fmla="*/ 4103910 w 7467600"/>
              <a:gd name="connsiteY883" fmla="*/ 1161917 h 6858000"/>
              <a:gd name="connsiteX884" fmla="*/ 4020269 w 7467600"/>
              <a:gd name="connsiteY884" fmla="*/ 1200406 h 6858000"/>
              <a:gd name="connsiteX885" fmla="*/ 3674882 w 7467600"/>
              <a:gd name="connsiteY885" fmla="*/ 488524 h 6858000"/>
              <a:gd name="connsiteX886" fmla="*/ 3132682 w 7467600"/>
              <a:gd name="connsiteY886" fmla="*/ 1072284 h 6858000"/>
              <a:gd name="connsiteX887" fmla="*/ 2716346 w 7467600"/>
              <a:gd name="connsiteY887" fmla="*/ 1276376 h 6858000"/>
              <a:gd name="connsiteX888" fmla="*/ 2716772 w 7467600"/>
              <a:gd name="connsiteY888" fmla="*/ 1255462 h 6858000"/>
              <a:gd name="connsiteX889" fmla="*/ 3471096 w 7467600"/>
              <a:gd name="connsiteY889" fmla="*/ 437072 h 6858000"/>
              <a:gd name="connsiteX890" fmla="*/ 3639057 w 7467600"/>
              <a:gd name="connsiteY890" fmla="*/ 286334 h 6858000"/>
              <a:gd name="connsiteX891" fmla="*/ 3640309 w 7467600"/>
              <a:gd name="connsiteY891" fmla="*/ 284664 h 6858000"/>
              <a:gd name="connsiteX892" fmla="*/ 3646022 w 7467600"/>
              <a:gd name="connsiteY892" fmla="*/ 276711 h 6858000"/>
              <a:gd name="connsiteX893" fmla="*/ 3707943 w 7467600"/>
              <a:gd name="connsiteY893" fmla="*/ 65958 h 6858000"/>
              <a:gd name="connsiteX894" fmla="*/ 3721337 w 7467600"/>
              <a:gd name="connsiteY894" fmla="*/ 0 h 6858000"/>
              <a:gd name="connsiteX895" fmla="*/ 2867960 w 7467600"/>
              <a:gd name="connsiteY895" fmla="*/ 0 h 6858000"/>
              <a:gd name="connsiteX896" fmla="*/ 2926351 w 7467600"/>
              <a:gd name="connsiteY896" fmla="*/ 0 h 6858000"/>
              <a:gd name="connsiteX897" fmla="*/ 2902823 w 7467600"/>
              <a:gd name="connsiteY897" fmla="*/ 262929 h 6858000"/>
              <a:gd name="connsiteX898" fmla="*/ 2940663 w 7467600"/>
              <a:gd name="connsiteY898" fmla="*/ 140884 h 6858000"/>
              <a:gd name="connsiteX899" fmla="*/ 2947039 w 7467600"/>
              <a:gd name="connsiteY899" fmla="*/ 122524 h 6858000"/>
              <a:gd name="connsiteX900" fmla="*/ 2984316 w 7467600"/>
              <a:gd name="connsiteY900" fmla="*/ 0 h 6858000"/>
              <a:gd name="connsiteX901" fmla="*/ 3016114 w 7467600"/>
              <a:gd name="connsiteY901" fmla="*/ 0 h 6858000"/>
              <a:gd name="connsiteX902" fmla="*/ 2979949 w 7467600"/>
              <a:gd name="connsiteY902" fmla="*/ 119274 h 6858000"/>
              <a:gd name="connsiteX903" fmla="*/ 3023879 w 7467600"/>
              <a:gd name="connsiteY903" fmla="*/ 0 h 6858000"/>
              <a:gd name="connsiteX904" fmla="*/ 3105400 w 7467600"/>
              <a:gd name="connsiteY904" fmla="*/ 0 h 6858000"/>
              <a:gd name="connsiteX905" fmla="*/ 3094669 w 7467600"/>
              <a:gd name="connsiteY905" fmla="*/ 30308 h 6858000"/>
              <a:gd name="connsiteX906" fmla="*/ 2901945 w 7467600"/>
              <a:gd name="connsiteY906" fmla="*/ 466538 h 6858000"/>
              <a:gd name="connsiteX907" fmla="*/ 2815209 w 7467600"/>
              <a:gd name="connsiteY907" fmla="*/ 497361 h 6858000"/>
              <a:gd name="connsiteX908" fmla="*/ 2844845 w 7467600"/>
              <a:gd name="connsiteY908" fmla="*/ 127638 h 6858000"/>
              <a:gd name="connsiteX909" fmla="*/ 2867960 w 7467600"/>
              <a:gd name="connsiteY909" fmla="*/ 0 h 6858000"/>
              <a:gd name="connsiteX910" fmla="*/ 1057230 w 7467600"/>
              <a:gd name="connsiteY910" fmla="*/ 0 h 6858000"/>
              <a:gd name="connsiteX911" fmla="*/ 1111003 w 7467600"/>
              <a:gd name="connsiteY911" fmla="*/ 0 h 6858000"/>
              <a:gd name="connsiteX912" fmla="*/ 1125553 w 7467600"/>
              <a:gd name="connsiteY912" fmla="*/ 52588 h 6858000"/>
              <a:gd name="connsiteX913" fmla="*/ 1304276 w 7467600"/>
              <a:gd name="connsiteY913" fmla="*/ 476275 h 6858000"/>
              <a:gd name="connsiteX914" fmla="*/ 1492066 w 7467600"/>
              <a:gd name="connsiteY914" fmla="*/ 886333 h 6858000"/>
              <a:gd name="connsiteX915" fmla="*/ 1423698 w 7467600"/>
              <a:gd name="connsiteY915" fmla="*/ 710817 h 6858000"/>
              <a:gd name="connsiteX916" fmla="*/ 1357609 w 7467600"/>
              <a:gd name="connsiteY916" fmla="*/ 532892 h 6858000"/>
              <a:gd name="connsiteX917" fmla="*/ 1309550 w 7467600"/>
              <a:gd name="connsiteY917" fmla="*/ 374031 h 6858000"/>
              <a:gd name="connsiteX918" fmla="*/ 1193673 w 7467600"/>
              <a:gd name="connsiteY918" fmla="*/ 49533 h 6858000"/>
              <a:gd name="connsiteX919" fmla="*/ 1164391 w 7467600"/>
              <a:gd name="connsiteY919" fmla="*/ 0 h 6858000"/>
              <a:gd name="connsiteX920" fmla="*/ 1200666 w 7467600"/>
              <a:gd name="connsiteY920" fmla="*/ 0 h 6858000"/>
              <a:gd name="connsiteX921" fmla="*/ 1223408 w 7467600"/>
              <a:gd name="connsiteY921" fmla="*/ 38996 h 6858000"/>
              <a:gd name="connsiteX922" fmla="*/ 1339635 w 7467600"/>
              <a:gd name="connsiteY922" fmla="*/ 365517 h 6858000"/>
              <a:gd name="connsiteX923" fmla="*/ 1387469 w 7467600"/>
              <a:gd name="connsiteY923" fmla="*/ 523079 h 6858000"/>
              <a:gd name="connsiteX924" fmla="*/ 1452685 w 7467600"/>
              <a:gd name="connsiteY924" fmla="*/ 699806 h 6858000"/>
              <a:gd name="connsiteX925" fmla="*/ 1492092 w 7467600"/>
              <a:gd name="connsiteY925" fmla="*/ 800424 h 6858000"/>
              <a:gd name="connsiteX926" fmla="*/ 1455302 w 7467600"/>
              <a:gd name="connsiteY926" fmla="*/ 632913 h 6858000"/>
              <a:gd name="connsiteX927" fmla="*/ 1222336 w 7467600"/>
              <a:gd name="connsiteY927" fmla="*/ 9480 h 6858000"/>
              <a:gd name="connsiteX928" fmla="*/ 1214634 w 7467600"/>
              <a:gd name="connsiteY928" fmla="*/ 0 h 6858000"/>
              <a:gd name="connsiteX929" fmla="*/ 1289827 w 7467600"/>
              <a:gd name="connsiteY929" fmla="*/ 0 h 6858000"/>
              <a:gd name="connsiteX930" fmla="*/ 1321076 w 7467600"/>
              <a:gd name="connsiteY930" fmla="*/ 59722 h 6858000"/>
              <a:gd name="connsiteX931" fmla="*/ 1512579 w 7467600"/>
              <a:gd name="connsiteY931" fmla="*/ 626441 h 6858000"/>
              <a:gd name="connsiteX932" fmla="*/ 1506076 w 7467600"/>
              <a:gd name="connsiteY932" fmla="*/ 1089289 h 6858000"/>
              <a:gd name="connsiteX933" fmla="*/ 1486346 w 7467600"/>
              <a:gd name="connsiteY933" fmla="*/ 1079919 h 6858000"/>
              <a:gd name="connsiteX934" fmla="*/ 1070511 w 7467600"/>
              <a:gd name="connsiteY934" fmla="*/ 48609 h 6858000"/>
              <a:gd name="connsiteX935" fmla="*/ 1057230 w 7467600"/>
              <a:gd name="connsiteY935" fmla="*/ 0 h 6858000"/>
              <a:gd name="connsiteX936" fmla="*/ 43151 w 7467600"/>
              <a:gd name="connsiteY936" fmla="*/ 0 h 6858000"/>
              <a:gd name="connsiteX937" fmla="*/ 95283 w 7467600"/>
              <a:gd name="connsiteY937" fmla="*/ 0 h 6858000"/>
              <a:gd name="connsiteX938" fmla="*/ 300708 w 7467600"/>
              <a:gd name="connsiteY938" fmla="*/ 154571 h 6858000"/>
              <a:gd name="connsiteX939" fmla="*/ 530414 w 7467600"/>
              <a:gd name="connsiteY939" fmla="*/ 354673 h 6858000"/>
              <a:gd name="connsiteX940" fmla="*/ 333785 w 7467600"/>
              <a:gd name="connsiteY940" fmla="*/ 161564 h 6858000"/>
              <a:gd name="connsiteX941" fmla="*/ 147005 w 7467600"/>
              <a:gd name="connsiteY941" fmla="*/ 0 h 6858000"/>
              <a:gd name="connsiteX942" fmla="*/ 272509 w 7467600"/>
              <a:gd name="connsiteY942" fmla="*/ 0 h 6858000"/>
              <a:gd name="connsiteX943" fmla="*/ 326276 w 7467600"/>
              <a:gd name="connsiteY943" fmla="*/ 45847 h 6858000"/>
              <a:gd name="connsiteX944" fmla="*/ 823759 w 7467600"/>
              <a:gd name="connsiteY944" fmla="*/ 574145 h 6858000"/>
              <a:gd name="connsiteX945" fmla="*/ 811254 w 7467600"/>
              <a:gd name="connsiteY945" fmla="*/ 665546 h 6858000"/>
              <a:gd name="connsiteX946" fmla="*/ 154042 w 7467600"/>
              <a:gd name="connsiteY946" fmla="*/ 261522 h 6858000"/>
              <a:gd name="connsiteX947" fmla="*/ 13550 w 7467600"/>
              <a:gd name="connsiteY947" fmla="*/ 158423 h 6858000"/>
              <a:gd name="connsiteX948" fmla="*/ 0 w 7467600"/>
              <a:gd name="connsiteY948" fmla="*/ 146618 h 6858000"/>
              <a:gd name="connsiteX949" fmla="*/ 0 w 7467600"/>
              <a:gd name="connsiteY949" fmla="*/ 59161 h 6858000"/>
              <a:gd name="connsiteX950" fmla="*/ 45427 w 7467600"/>
              <a:gd name="connsiteY950" fmla="*/ 101078 h 6858000"/>
              <a:gd name="connsiteX951" fmla="*/ 630103 w 7467600"/>
              <a:gd name="connsiteY951" fmla="*/ 485885 h 6858000"/>
              <a:gd name="connsiteX952" fmla="*/ 532040 w 7467600"/>
              <a:gd name="connsiteY952" fmla="*/ 399359 h 6858000"/>
              <a:gd name="connsiteX953" fmla="*/ 517618 w 7467600"/>
              <a:gd name="connsiteY953" fmla="*/ 385726 h 6858000"/>
              <a:gd name="connsiteX954" fmla="*/ 285074 w 7467600"/>
              <a:gd name="connsiteY954" fmla="*/ 182755 h 6858000"/>
              <a:gd name="connsiteX955" fmla="*/ 43151 w 7467600"/>
              <a:gd name="connsiteY95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088673 w 7467600"/>
              <a:gd name="connsiteY4" fmla="*/ 6610396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7088673 w 7467600"/>
              <a:gd name="connsiteY20" fmla="*/ 6610396 h 6858000"/>
              <a:gd name="connsiteX21" fmla="*/ 1019354 w 7467600"/>
              <a:gd name="connsiteY21" fmla="*/ 6315006 h 6858000"/>
              <a:gd name="connsiteX22" fmla="*/ 441046 w 7467600"/>
              <a:gd name="connsiteY22" fmla="*/ 6691153 h 6858000"/>
              <a:gd name="connsiteX23" fmla="*/ 1019354 w 7467600"/>
              <a:gd name="connsiteY23" fmla="*/ 6315006 h 6858000"/>
              <a:gd name="connsiteX24" fmla="*/ 991680 w 7467600"/>
              <a:gd name="connsiteY24" fmla="*/ 6298413 h 6858000"/>
              <a:gd name="connsiteX25" fmla="*/ 409060 w 7467600"/>
              <a:gd name="connsiteY25" fmla="*/ 6671470 h 6858000"/>
              <a:gd name="connsiteX26" fmla="*/ 991680 w 7467600"/>
              <a:gd name="connsiteY26" fmla="*/ 6298413 h 6858000"/>
              <a:gd name="connsiteX27" fmla="*/ 103333 w 7467600"/>
              <a:gd name="connsiteY27" fmla="*/ 5699602 h 6858000"/>
              <a:gd name="connsiteX28" fmla="*/ 233938 w 7467600"/>
              <a:gd name="connsiteY28" fmla="*/ 5809416 h 6858000"/>
              <a:gd name="connsiteX29" fmla="*/ 883580 w 7467600"/>
              <a:gd name="connsiteY29" fmla="*/ 6180710 h 6858000"/>
              <a:gd name="connsiteX30" fmla="*/ 487337 w 7467600"/>
              <a:gd name="connsiteY30" fmla="*/ 5950182 h 6858000"/>
              <a:gd name="connsiteX31" fmla="*/ 354051 w 7467600"/>
              <a:gd name="connsiteY31" fmla="*/ 5854912 h 6858000"/>
              <a:gd name="connsiteX32" fmla="*/ 195436 w 7467600"/>
              <a:gd name="connsiteY32" fmla="*/ 5755068 h 6858000"/>
              <a:gd name="connsiteX33" fmla="*/ 103333 w 7467600"/>
              <a:gd name="connsiteY33" fmla="*/ 5699602 h 6858000"/>
              <a:gd name="connsiteX34" fmla="*/ 5539432 w 7467600"/>
              <a:gd name="connsiteY34" fmla="*/ 5642928 h 6858000"/>
              <a:gd name="connsiteX35" fmla="*/ 5555462 w 7467600"/>
              <a:gd name="connsiteY35" fmla="*/ 5694454 h 6858000"/>
              <a:gd name="connsiteX36" fmla="*/ 5828270 w 7467600"/>
              <a:gd name="connsiteY36" fmla="*/ 6320663 h 6858000"/>
              <a:gd name="connsiteX37" fmla="*/ 5947416 w 7467600"/>
              <a:gd name="connsiteY37" fmla="*/ 6574846 h 6858000"/>
              <a:gd name="connsiteX38" fmla="*/ 5539432 w 7467600"/>
              <a:gd name="connsiteY38" fmla="*/ 5642928 h 6858000"/>
              <a:gd name="connsiteX39" fmla="*/ 51253 w 7467600"/>
              <a:gd name="connsiteY39" fmla="*/ 5631825 h 6858000"/>
              <a:gd name="connsiteX40" fmla="*/ 211622 w 7467600"/>
              <a:gd name="connsiteY40" fmla="*/ 5728803 h 6858000"/>
              <a:gd name="connsiteX41" fmla="*/ 371652 w 7467600"/>
              <a:gd name="connsiteY41" fmla="*/ 5829062 h 6858000"/>
              <a:gd name="connsiteX42" fmla="*/ 505903 w 7467600"/>
              <a:gd name="connsiteY42" fmla="*/ 5925221 h 6858000"/>
              <a:gd name="connsiteX43" fmla="*/ 899240 w 7467600"/>
              <a:gd name="connsiteY43" fmla="*/ 6153068 h 6858000"/>
              <a:gd name="connsiteX44" fmla="*/ 988114 w 7467600"/>
              <a:gd name="connsiteY44" fmla="*/ 6174204 h 6858000"/>
              <a:gd name="connsiteX45" fmla="*/ 845971 w 7467600"/>
              <a:gd name="connsiteY45" fmla="*/ 6067177 h 6858000"/>
              <a:gd name="connsiteX46" fmla="*/ 448057 w 7467600"/>
              <a:gd name="connsiteY46" fmla="*/ 5841376 h 6858000"/>
              <a:gd name="connsiteX47" fmla="*/ 51253 w 7467600"/>
              <a:gd name="connsiteY47" fmla="*/ 5631825 h 6858000"/>
              <a:gd name="connsiteX48" fmla="*/ 2606687 w 7467600"/>
              <a:gd name="connsiteY48" fmla="*/ 5630718 h 6858000"/>
              <a:gd name="connsiteX49" fmla="*/ 2645658 w 7467600"/>
              <a:gd name="connsiteY49" fmla="*/ 6640259 h 6858000"/>
              <a:gd name="connsiteX50" fmla="*/ 2606687 w 7467600"/>
              <a:gd name="connsiteY50" fmla="*/ 5630718 h 6858000"/>
              <a:gd name="connsiteX51" fmla="*/ 3642057 w 7467600"/>
              <a:gd name="connsiteY51" fmla="*/ 5573487 h 6858000"/>
              <a:gd name="connsiteX52" fmla="*/ 3632981 w 7467600"/>
              <a:gd name="connsiteY52" fmla="*/ 5579437 h 6858000"/>
              <a:gd name="connsiteX53" fmla="*/ 3382436 w 7467600"/>
              <a:gd name="connsiteY53" fmla="*/ 5952726 h 6858000"/>
              <a:gd name="connsiteX54" fmla="*/ 3191929 w 7467600"/>
              <a:gd name="connsiteY54" fmla="*/ 6662669 h 6858000"/>
              <a:gd name="connsiteX55" fmla="*/ 3369898 w 7467600"/>
              <a:gd name="connsiteY55" fmla="*/ 6081771 h 6858000"/>
              <a:gd name="connsiteX56" fmla="*/ 3642057 w 7467600"/>
              <a:gd name="connsiteY56" fmla="*/ 5573487 h 6858000"/>
              <a:gd name="connsiteX57" fmla="*/ 2650666 w 7467600"/>
              <a:gd name="connsiteY57" fmla="*/ 5530686 h 6858000"/>
              <a:gd name="connsiteX58" fmla="*/ 2650249 w 7467600"/>
              <a:gd name="connsiteY58" fmla="*/ 5532101 h 6858000"/>
              <a:gd name="connsiteX59" fmla="*/ 2663808 w 7467600"/>
              <a:gd name="connsiteY59" fmla="*/ 6535215 h 6858000"/>
              <a:gd name="connsiteX60" fmla="*/ 2665418 w 7467600"/>
              <a:gd name="connsiteY60" fmla="*/ 6132756 h 6858000"/>
              <a:gd name="connsiteX61" fmla="*/ 2650666 w 7467600"/>
              <a:gd name="connsiteY61" fmla="*/ 5530686 h 6858000"/>
              <a:gd name="connsiteX62" fmla="*/ 2680277 w 7467600"/>
              <a:gd name="connsiteY62" fmla="*/ 5479204 h 6858000"/>
              <a:gd name="connsiteX63" fmla="*/ 2678972 w 7467600"/>
              <a:gd name="connsiteY63" fmla="*/ 5481582 h 6858000"/>
              <a:gd name="connsiteX64" fmla="*/ 2696666 w 7467600"/>
              <a:gd name="connsiteY64" fmla="*/ 6133836 h 6858000"/>
              <a:gd name="connsiteX65" fmla="*/ 2695769 w 7467600"/>
              <a:gd name="connsiteY65" fmla="*/ 6390955 h 6858000"/>
              <a:gd name="connsiteX66" fmla="*/ 2739893 w 7467600"/>
              <a:gd name="connsiteY66" fmla="*/ 6108357 h 6858000"/>
              <a:gd name="connsiteX67" fmla="*/ 2680277 w 7467600"/>
              <a:gd name="connsiteY67" fmla="*/ 5479204 h 6858000"/>
              <a:gd name="connsiteX68" fmla="*/ 1132195 w 7467600"/>
              <a:gd name="connsiteY68" fmla="*/ 5467980 h 6858000"/>
              <a:gd name="connsiteX69" fmla="*/ 1679056 w 7467600"/>
              <a:gd name="connsiteY69" fmla="*/ 5516907 h 6858000"/>
              <a:gd name="connsiteX70" fmla="*/ 2128648 w 7467600"/>
              <a:gd name="connsiteY70" fmla="*/ 5474249 h 6858000"/>
              <a:gd name="connsiteX71" fmla="*/ 1825619 w 7467600"/>
              <a:gd name="connsiteY71" fmla="*/ 5478447 h 6858000"/>
              <a:gd name="connsiteX72" fmla="*/ 1737798 w 7467600"/>
              <a:gd name="connsiteY72" fmla="*/ 5483353 h 6858000"/>
              <a:gd name="connsiteX73" fmla="*/ 1132195 w 7467600"/>
              <a:gd name="connsiteY73" fmla="*/ 5467980 h 6858000"/>
              <a:gd name="connsiteX74" fmla="*/ 1456157 w 7467600"/>
              <a:gd name="connsiteY74" fmla="*/ 5371404 h 6858000"/>
              <a:gd name="connsiteX75" fmla="*/ 1244432 w 7467600"/>
              <a:gd name="connsiteY75" fmla="*/ 5385601 h 6858000"/>
              <a:gd name="connsiteX76" fmla="*/ 973990 w 7467600"/>
              <a:gd name="connsiteY76" fmla="*/ 5424940 h 6858000"/>
              <a:gd name="connsiteX77" fmla="*/ 1103809 w 7467600"/>
              <a:gd name="connsiteY77" fmla="*/ 5433720 h 6858000"/>
              <a:gd name="connsiteX78" fmla="*/ 1123454 w 7467600"/>
              <a:gd name="connsiteY78" fmla="*/ 5435727 h 6858000"/>
              <a:gd name="connsiteX79" fmla="*/ 1737017 w 7467600"/>
              <a:gd name="connsiteY79" fmla="*/ 5452183 h 6858000"/>
              <a:gd name="connsiteX80" fmla="*/ 1824397 w 7467600"/>
              <a:gd name="connsiteY80" fmla="*/ 5447757 h 6858000"/>
              <a:gd name="connsiteX81" fmla="*/ 2070059 w 7467600"/>
              <a:gd name="connsiteY81" fmla="*/ 5441660 h 6858000"/>
              <a:gd name="connsiteX82" fmla="*/ 1456157 w 7467600"/>
              <a:gd name="connsiteY82" fmla="*/ 5371404 h 6858000"/>
              <a:gd name="connsiteX83" fmla="*/ 4988186 w 7467600"/>
              <a:gd name="connsiteY83" fmla="*/ 5216467 h 6858000"/>
              <a:gd name="connsiteX84" fmla="*/ 4777334 w 7467600"/>
              <a:gd name="connsiteY84" fmla="*/ 5406072 h 6858000"/>
              <a:gd name="connsiteX85" fmla="*/ 4718341 w 7467600"/>
              <a:gd name="connsiteY85" fmla="*/ 5468043 h 6858000"/>
              <a:gd name="connsiteX86" fmla="*/ 4604655 w 7467600"/>
              <a:gd name="connsiteY86" fmla="*/ 5583434 h 6858000"/>
              <a:gd name="connsiteX87" fmla="*/ 4565074 w 7467600"/>
              <a:gd name="connsiteY87" fmla="*/ 5618550 h 6858000"/>
              <a:gd name="connsiteX88" fmla="*/ 4988186 w 7467600"/>
              <a:gd name="connsiteY88" fmla="*/ 5216467 h 6858000"/>
              <a:gd name="connsiteX89" fmla="*/ 4978032 w 7467600"/>
              <a:gd name="connsiteY89" fmla="*/ 5183809 h 6858000"/>
              <a:gd name="connsiteX90" fmla="*/ 4463413 w 7467600"/>
              <a:gd name="connsiteY90" fmla="*/ 5615162 h 6858000"/>
              <a:gd name="connsiteX91" fmla="*/ 4358134 w 7467600"/>
              <a:gd name="connsiteY91" fmla="*/ 5742791 h 6858000"/>
              <a:gd name="connsiteX92" fmla="*/ 4376219 w 7467600"/>
              <a:gd name="connsiteY92" fmla="*/ 5729027 h 6858000"/>
              <a:gd name="connsiteX93" fmla="*/ 4582340 w 7467600"/>
              <a:gd name="connsiteY93" fmla="*/ 5561037 h 6858000"/>
              <a:gd name="connsiteX94" fmla="*/ 4694684 w 7467600"/>
              <a:gd name="connsiteY94" fmla="*/ 5447098 h 6858000"/>
              <a:gd name="connsiteX95" fmla="*/ 4754123 w 7467600"/>
              <a:gd name="connsiteY95" fmla="*/ 5384643 h 6858000"/>
              <a:gd name="connsiteX96" fmla="*/ 4978032 w 7467600"/>
              <a:gd name="connsiteY96" fmla="*/ 5183809 h 6858000"/>
              <a:gd name="connsiteX97" fmla="*/ 1903353 w 7467600"/>
              <a:gd name="connsiteY97" fmla="*/ 5044827 h 6858000"/>
              <a:gd name="connsiteX98" fmla="*/ 1936931 w 7467600"/>
              <a:gd name="connsiteY98" fmla="*/ 5093954 h 6858000"/>
              <a:gd name="connsiteX99" fmla="*/ 2195868 w 7467600"/>
              <a:gd name="connsiteY99" fmla="*/ 5396574 h 6858000"/>
              <a:gd name="connsiteX100" fmla="*/ 2088852 w 7467600"/>
              <a:gd name="connsiteY100" fmla="*/ 5166123 h 6858000"/>
              <a:gd name="connsiteX101" fmla="*/ 1958241 w 7467600"/>
              <a:gd name="connsiteY101" fmla="*/ 5067955 h 6858000"/>
              <a:gd name="connsiteX102" fmla="*/ 1903353 w 7467600"/>
              <a:gd name="connsiteY102" fmla="*/ 5044827 h 6858000"/>
              <a:gd name="connsiteX103" fmla="*/ 1979378 w 7467600"/>
              <a:gd name="connsiteY103" fmla="*/ 4769504 h 6858000"/>
              <a:gd name="connsiteX104" fmla="*/ 2882120 w 7467600"/>
              <a:gd name="connsiteY104" fmla="*/ 5064547 h 6858000"/>
              <a:gd name="connsiteX105" fmla="*/ 2793103 w 7467600"/>
              <a:gd name="connsiteY105" fmla="*/ 5039699 h 6858000"/>
              <a:gd name="connsiteX106" fmla="*/ 2770041 w 7467600"/>
              <a:gd name="connsiteY106" fmla="*/ 5033634 h 6858000"/>
              <a:gd name="connsiteX107" fmla="*/ 1979378 w 7467600"/>
              <a:gd name="connsiteY107" fmla="*/ 4769504 h 6858000"/>
              <a:gd name="connsiteX108" fmla="*/ 1927410 w 7467600"/>
              <a:gd name="connsiteY108" fmla="*/ 4716164 h 6858000"/>
              <a:gd name="connsiteX109" fmla="*/ 1959587 w 7467600"/>
              <a:gd name="connsiteY109" fmla="*/ 4728849 h 6858000"/>
              <a:gd name="connsiteX110" fmla="*/ 2777707 w 7467600"/>
              <a:gd name="connsiteY110" fmla="*/ 5003991 h 6858000"/>
              <a:gd name="connsiteX111" fmla="*/ 2800768 w 7467600"/>
              <a:gd name="connsiteY111" fmla="*/ 5010056 h 6858000"/>
              <a:gd name="connsiteX112" fmla="*/ 2879408 w 7467600"/>
              <a:gd name="connsiteY112" fmla="*/ 5031590 h 6858000"/>
              <a:gd name="connsiteX113" fmla="*/ 2862295 w 7467600"/>
              <a:gd name="connsiteY113" fmla="*/ 5022958 h 6858000"/>
              <a:gd name="connsiteX114" fmla="*/ 2813343 w 7467600"/>
              <a:gd name="connsiteY114" fmla="*/ 4998369 h 6858000"/>
              <a:gd name="connsiteX115" fmla="*/ 2646245 w 7467600"/>
              <a:gd name="connsiteY115" fmla="*/ 4930999 h 6858000"/>
              <a:gd name="connsiteX116" fmla="*/ 1999243 w 7467600"/>
              <a:gd name="connsiteY116" fmla="*/ 4730524 h 6858000"/>
              <a:gd name="connsiteX117" fmla="*/ 1979527 w 7467600"/>
              <a:gd name="connsiteY117" fmla="*/ 4726651 h 6858000"/>
              <a:gd name="connsiteX118" fmla="*/ 1927410 w 7467600"/>
              <a:gd name="connsiteY118" fmla="*/ 4716164 h 6858000"/>
              <a:gd name="connsiteX119" fmla="*/ 1997014 w 7467600"/>
              <a:gd name="connsiteY119" fmla="*/ 4698007 h 6858000"/>
              <a:gd name="connsiteX120" fmla="*/ 2005458 w 7467600"/>
              <a:gd name="connsiteY120" fmla="*/ 4699540 h 6858000"/>
              <a:gd name="connsiteX121" fmla="*/ 2657186 w 7467600"/>
              <a:gd name="connsiteY121" fmla="*/ 4901687 h 6858000"/>
              <a:gd name="connsiteX122" fmla="*/ 2826662 w 7467600"/>
              <a:gd name="connsiteY122" fmla="*/ 4970362 h 6858000"/>
              <a:gd name="connsiteX123" fmla="*/ 2876100 w 7467600"/>
              <a:gd name="connsiteY123" fmla="*/ 4995397 h 6858000"/>
              <a:gd name="connsiteX124" fmla="*/ 3042600 w 7467600"/>
              <a:gd name="connsiteY124" fmla="*/ 5059532 h 6858000"/>
              <a:gd name="connsiteX125" fmla="*/ 1997014 w 7467600"/>
              <a:gd name="connsiteY125" fmla="*/ 4698007 h 6858000"/>
              <a:gd name="connsiteX126" fmla="*/ 2305292 w 7467600"/>
              <a:gd name="connsiteY126" fmla="*/ 4219492 h 6858000"/>
              <a:gd name="connsiteX127" fmla="*/ 3360922 w 7467600"/>
              <a:gd name="connsiteY127" fmla="*/ 4529373 h 6858000"/>
              <a:gd name="connsiteX128" fmla="*/ 3492420 w 7467600"/>
              <a:gd name="connsiteY128" fmla="*/ 4510145 h 6858000"/>
              <a:gd name="connsiteX129" fmla="*/ 3364086 w 7467600"/>
              <a:gd name="connsiteY129" fmla="*/ 4480340 h 6858000"/>
              <a:gd name="connsiteX130" fmla="*/ 3225818 w 7467600"/>
              <a:gd name="connsiteY130" fmla="*/ 4411822 h 6858000"/>
              <a:gd name="connsiteX131" fmla="*/ 3129696 w 7467600"/>
              <a:gd name="connsiteY131" fmla="*/ 4360704 h 6858000"/>
              <a:gd name="connsiteX132" fmla="*/ 2814545 w 7467600"/>
              <a:gd name="connsiteY132" fmla="*/ 4282955 h 6858000"/>
              <a:gd name="connsiteX133" fmla="*/ 2305292 w 7467600"/>
              <a:gd name="connsiteY133" fmla="*/ 4219492 h 6858000"/>
              <a:gd name="connsiteX134" fmla="*/ 2626982 w 7467600"/>
              <a:gd name="connsiteY134" fmla="*/ 4206450 h 6858000"/>
              <a:gd name="connsiteX135" fmla="*/ 2490617 w 7467600"/>
              <a:gd name="connsiteY135" fmla="*/ 4206951 h 6858000"/>
              <a:gd name="connsiteX136" fmla="*/ 2819869 w 7467600"/>
              <a:gd name="connsiteY136" fmla="*/ 4252936 h 6858000"/>
              <a:gd name="connsiteX137" fmla="*/ 3143018 w 7467600"/>
              <a:gd name="connsiteY137" fmla="*/ 4332698 h 6858000"/>
              <a:gd name="connsiteX138" fmla="*/ 3241520 w 7467600"/>
              <a:gd name="connsiteY138" fmla="*/ 4385112 h 6858000"/>
              <a:gd name="connsiteX139" fmla="*/ 3374575 w 7467600"/>
              <a:gd name="connsiteY139" fmla="*/ 4451517 h 6858000"/>
              <a:gd name="connsiteX140" fmla="*/ 3505221 w 7467600"/>
              <a:gd name="connsiteY140" fmla="*/ 4480757 h 6858000"/>
              <a:gd name="connsiteX141" fmla="*/ 2626982 w 7467600"/>
              <a:gd name="connsiteY141" fmla="*/ 4206450 h 6858000"/>
              <a:gd name="connsiteX142" fmla="*/ 1310106 w 7467600"/>
              <a:gd name="connsiteY142" fmla="*/ 3943217 h 6858000"/>
              <a:gd name="connsiteX143" fmla="*/ 854994 w 7467600"/>
              <a:gd name="connsiteY143" fmla="*/ 4399136 h 6858000"/>
              <a:gd name="connsiteX144" fmla="*/ 742462 w 7467600"/>
              <a:gd name="connsiteY144" fmla="*/ 4594648 h 6858000"/>
              <a:gd name="connsiteX145" fmla="*/ 820602 w 7467600"/>
              <a:gd name="connsiteY145" fmla="*/ 4485915 h 6858000"/>
              <a:gd name="connsiteX146" fmla="*/ 878295 w 7467600"/>
              <a:gd name="connsiteY146" fmla="*/ 4403594 h 6858000"/>
              <a:gd name="connsiteX147" fmla="*/ 1240607 w 7467600"/>
              <a:gd name="connsiteY147" fmla="*/ 4010401 h 6858000"/>
              <a:gd name="connsiteX148" fmla="*/ 1310106 w 7467600"/>
              <a:gd name="connsiteY148" fmla="*/ 3943217 h 6858000"/>
              <a:gd name="connsiteX149" fmla="*/ 1423113 w 7467600"/>
              <a:gd name="connsiteY149" fmla="*/ 3874565 h 6858000"/>
              <a:gd name="connsiteX150" fmla="*/ 1260565 w 7467600"/>
              <a:gd name="connsiteY150" fmla="*/ 4031982 h 6858000"/>
              <a:gd name="connsiteX151" fmla="*/ 901900 w 7467600"/>
              <a:gd name="connsiteY151" fmla="*/ 4421236 h 6858000"/>
              <a:gd name="connsiteX152" fmla="*/ 845044 w 7467600"/>
              <a:gd name="connsiteY152" fmla="*/ 4502436 h 6858000"/>
              <a:gd name="connsiteX153" fmla="*/ 685926 w 7467600"/>
              <a:gd name="connsiteY153" fmla="*/ 4703069 h 6858000"/>
              <a:gd name="connsiteX154" fmla="*/ 684248 w 7467600"/>
              <a:gd name="connsiteY154" fmla="*/ 4706721 h 6858000"/>
              <a:gd name="connsiteX155" fmla="*/ 1423113 w 7467600"/>
              <a:gd name="connsiteY155" fmla="*/ 3874565 h 6858000"/>
              <a:gd name="connsiteX156" fmla="*/ 3316479 w 7467600"/>
              <a:gd name="connsiteY156" fmla="*/ 3872136 h 6858000"/>
              <a:gd name="connsiteX157" fmla="*/ 3546806 w 7467600"/>
              <a:gd name="connsiteY157" fmla="*/ 4356139 h 6858000"/>
              <a:gd name="connsiteX158" fmla="*/ 3364433 w 7467600"/>
              <a:gd name="connsiteY158" fmla="*/ 3953121 h 6858000"/>
              <a:gd name="connsiteX159" fmla="*/ 3316479 w 7467600"/>
              <a:gd name="connsiteY159" fmla="*/ 3872136 h 6858000"/>
              <a:gd name="connsiteX160" fmla="*/ 3291335 w 7467600"/>
              <a:gd name="connsiteY160" fmla="*/ 3767420 h 6858000"/>
              <a:gd name="connsiteX161" fmla="*/ 3390805 w 7467600"/>
              <a:gd name="connsiteY161" fmla="*/ 3937163 h 6858000"/>
              <a:gd name="connsiteX162" fmla="*/ 3579062 w 7467600"/>
              <a:gd name="connsiteY162" fmla="*/ 4359040 h 6858000"/>
              <a:gd name="connsiteX163" fmla="*/ 3467355 w 7467600"/>
              <a:gd name="connsiteY163" fmla="*/ 3988130 h 6858000"/>
              <a:gd name="connsiteX164" fmla="*/ 3310753 w 7467600"/>
              <a:gd name="connsiteY164" fmla="*/ 3787140 h 6858000"/>
              <a:gd name="connsiteX165" fmla="*/ 3291335 w 7467600"/>
              <a:gd name="connsiteY165" fmla="*/ 3767420 h 6858000"/>
              <a:gd name="connsiteX166" fmla="*/ 1635889 w 7467600"/>
              <a:gd name="connsiteY166" fmla="*/ 3709494 h 6858000"/>
              <a:gd name="connsiteX167" fmla="*/ 1634800 w 7467600"/>
              <a:gd name="connsiteY167" fmla="*/ 3731111 h 6858000"/>
              <a:gd name="connsiteX168" fmla="*/ 1635889 w 7467600"/>
              <a:gd name="connsiteY168" fmla="*/ 3709494 h 6858000"/>
              <a:gd name="connsiteX169" fmla="*/ 1510397 w 7467600"/>
              <a:gd name="connsiteY169" fmla="*/ 3684705 h 6858000"/>
              <a:gd name="connsiteX170" fmla="*/ 1146550 w 7467600"/>
              <a:gd name="connsiteY170" fmla="*/ 3802012 h 6858000"/>
              <a:gd name="connsiteX171" fmla="*/ 698834 w 7467600"/>
              <a:gd name="connsiteY171" fmla="*/ 3952272 h 6858000"/>
              <a:gd name="connsiteX172" fmla="*/ 34256 w 7467600"/>
              <a:gd name="connsiteY172" fmla="*/ 4347603 h 6858000"/>
              <a:gd name="connsiteX173" fmla="*/ 527241 w 7467600"/>
              <a:gd name="connsiteY173" fmla="*/ 4065078 h 6858000"/>
              <a:gd name="connsiteX174" fmla="*/ 1510397 w 7467600"/>
              <a:gd name="connsiteY174" fmla="*/ 3684705 h 6858000"/>
              <a:gd name="connsiteX175" fmla="*/ 1313114 w 7467600"/>
              <a:gd name="connsiteY175" fmla="*/ 3655216 h 6858000"/>
              <a:gd name="connsiteX176" fmla="*/ 1109304 w 7467600"/>
              <a:gd name="connsiteY176" fmla="*/ 3669030 h 6858000"/>
              <a:gd name="connsiteX177" fmla="*/ 8129 w 7467600"/>
              <a:gd name="connsiteY177" fmla="*/ 4330519 h 6858000"/>
              <a:gd name="connsiteX178" fmla="*/ 687572 w 7467600"/>
              <a:gd name="connsiteY178" fmla="*/ 3925629 h 6858000"/>
              <a:gd name="connsiteX179" fmla="*/ 1138365 w 7467600"/>
              <a:gd name="connsiteY179" fmla="*/ 3774515 h 6858000"/>
              <a:gd name="connsiteX180" fmla="*/ 1505579 w 7467600"/>
              <a:gd name="connsiteY180" fmla="*/ 3655526 h 6858000"/>
              <a:gd name="connsiteX181" fmla="*/ 1313114 w 7467600"/>
              <a:gd name="connsiteY181" fmla="*/ 3655216 h 6858000"/>
              <a:gd name="connsiteX182" fmla="*/ 3655073 w 7467600"/>
              <a:gd name="connsiteY182" fmla="*/ 3650884 h 6858000"/>
              <a:gd name="connsiteX183" fmla="*/ 3989938 w 7467600"/>
              <a:gd name="connsiteY183" fmla="*/ 3991685 h 6858000"/>
              <a:gd name="connsiteX184" fmla="*/ 4393907 w 7467600"/>
              <a:gd name="connsiteY184" fmla="*/ 4261258 h 6858000"/>
              <a:gd name="connsiteX185" fmla="*/ 4648051 w 7467600"/>
              <a:gd name="connsiteY185" fmla="*/ 4374051 h 6858000"/>
              <a:gd name="connsiteX186" fmla="*/ 4383389 w 7467600"/>
              <a:gd name="connsiteY186" fmla="*/ 4184369 h 6858000"/>
              <a:gd name="connsiteX187" fmla="*/ 4165508 w 7467600"/>
              <a:gd name="connsiteY187" fmla="*/ 4035196 h 6858000"/>
              <a:gd name="connsiteX188" fmla="*/ 4068162 w 7467600"/>
              <a:gd name="connsiteY188" fmla="*/ 3953394 h 6858000"/>
              <a:gd name="connsiteX189" fmla="*/ 3981416 w 7467600"/>
              <a:gd name="connsiteY189" fmla="*/ 3880482 h 6858000"/>
              <a:gd name="connsiteX190" fmla="*/ 3800147 w 7467600"/>
              <a:gd name="connsiteY190" fmla="*/ 3749872 h 6858000"/>
              <a:gd name="connsiteX191" fmla="*/ 3655073 w 7467600"/>
              <a:gd name="connsiteY191" fmla="*/ 3650884 h 6858000"/>
              <a:gd name="connsiteX192" fmla="*/ 3670252 w 7467600"/>
              <a:gd name="connsiteY192" fmla="*/ 3622798 h 6858000"/>
              <a:gd name="connsiteX193" fmla="*/ 3817258 w 7467600"/>
              <a:gd name="connsiteY193" fmla="*/ 3723577 h 6858000"/>
              <a:gd name="connsiteX194" fmla="*/ 4000461 w 7467600"/>
              <a:gd name="connsiteY194" fmla="*/ 3855966 h 6858000"/>
              <a:gd name="connsiteX195" fmla="*/ 4088180 w 7467600"/>
              <a:gd name="connsiteY195" fmla="*/ 3929774 h 6858000"/>
              <a:gd name="connsiteX196" fmla="*/ 4184555 w 7467600"/>
              <a:gd name="connsiteY196" fmla="*/ 4010683 h 6858000"/>
              <a:gd name="connsiteX197" fmla="*/ 4399563 w 7467600"/>
              <a:gd name="connsiteY197" fmla="*/ 4158106 h 6858000"/>
              <a:gd name="connsiteX198" fmla="*/ 4684469 w 7467600"/>
              <a:gd name="connsiteY198" fmla="*/ 4364680 h 6858000"/>
              <a:gd name="connsiteX199" fmla="*/ 4690271 w 7467600"/>
              <a:gd name="connsiteY199" fmla="*/ 4370034 h 6858000"/>
              <a:gd name="connsiteX200" fmla="*/ 4136093 w 7467600"/>
              <a:gd name="connsiteY200" fmla="*/ 3858466 h 6858000"/>
              <a:gd name="connsiteX201" fmla="*/ 3670252 w 7467600"/>
              <a:gd name="connsiteY201" fmla="*/ 3622798 h 6858000"/>
              <a:gd name="connsiteX202" fmla="*/ 4440129 w 7467600"/>
              <a:gd name="connsiteY202" fmla="*/ 3448571 h 6858000"/>
              <a:gd name="connsiteX203" fmla="*/ 4856525 w 7467600"/>
              <a:gd name="connsiteY203" fmla="*/ 3915351 h 6858000"/>
              <a:gd name="connsiteX204" fmla="*/ 5059055 w 7467600"/>
              <a:gd name="connsiteY204" fmla="*/ 4108918 h 6858000"/>
              <a:gd name="connsiteX205" fmla="*/ 5290070 w 7467600"/>
              <a:gd name="connsiteY205" fmla="*/ 4263619 h 6858000"/>
              <a:gd name="connsiteX206" fmla="*/ 4834991 w 7467600"/>
              <a:gd name="connsiteY206" fmla="*/ 3830985 h 6858000"/>
              <a:gd name="connsiteX207" fmla="*/ 4440129 w 7467600"/>
              <a:gd name="connsiteY207" fmla="*/ 3448571 h 6858000"/>
              <a:gd name="connsiteX208" fmla="*/ 4441737 w 7467600"/>
              <a:gd name="connsiteY208" fmla="*/ 3399734 h 6858000"/>
              <a:gd name="connsiteX209" fmla="*/ 4431236 w 7467600"/>
              <a:gd name="connsiteY209" fmla="*/ 3400954 h 6858000"/>
              <a:gd name="connsiteX210" fmla="*/ 4557150 w 7467600"/>
              <a:gd name="connsiteY210" fmla="*/ 3510023 h 6858000"/>
              <a:gd name="connsiteX211" fmla="*/ 4856936 w 7467600"/>
              <a:gd name="connsiteY211" fmla="*/ 3809146 h 6858000"/>
              <a:gd name="connsiteX212" fmla="*/ 5111996 w 7467600"/>
              <a:gd name="connsiteY212" fmla="*/ 4065759 h 6858000"/>
              <a:gd name="connsiteX213" fmla="*/ 5388878 w 7467600"/>
              <a:gd name="connsiteY213" fmla="*/ 4300185 h 6858000"/>
              <a:gd name="connsiteX214" fmla="*/ 5425556 w 7467600"/>
              <a:gd name="connsiteY214" fmla="*/ 4308967 h 6858000"/>
              <a:gd name="connsiteX215" fmla="*/ 4943646 w 7467600"/>
              <a:gd name="connsiteY215" fmla="*/ 3822916 h 6858000"/>
              <a:gd name="connsiteX216" fmla="*/ 4594837 w 7467600"/>
              <a:gd name="connsiteY216" fmla="*/ 3532274 h 6858000"/>
              <a:gd name="connsiteX217" fmla="*/ 4441737 w 7467600"/>
              <a:gd name="connsiteY217" fmla="*/ 3399734 h 6858000"/>
              <a:gd name="connsiteX218" fmla="*/ 5425834 w 7467600"/>
              <a:gd name="connsiteY218" fmla="*/ 3162785 h 6858000"/>
              <a:gd name="connsiteX219" fmla="*/ 5401644 w 7467600"/>
              <a:gd name="connsiteY219" fmla="*/ 3617847 h 6858000"/>
              <a:gd name="connsiteX220" fmla="*/ 5467256 w 7467600"/>
              <a:gd name="connsiteY220" fmla="*/ 4175494 h 6858000"/>
              <a:gd name="connsiteX221" fmla="*/ 5448069 w 7467600"/>
              <a:gd name="connsiteY221" fmla="*/ 3567554 h 6858000"/>
              <a:gd name="connsiteX222" fmla="*/ 5425834 w 7467600"/>
              <a:gd name="connsiteY222" fmla="*/ 3162785 h 6858000"/>
              <a:gd name="connsiteX223" fmla="*/ 1318687 w 7467600"/>
              <a:gd name="connsiteY223" fmla="*/ 3113840 h 6858000"/>
              <a:gd name="connsiteX224" fmla="*/ 1066793 w 7467600"/>
              <a:gd name="connsiteY224" fmla="*/ 3212171 h 6858000"/>
              <a:gd name="connsiteX225" fmla="*/ 993319 w 7467600"/>
              <a:gd name="connsiteY225" fmla="*/ 3247648 h 6858000"/>
              <a:gd name="connsiteX226" fmla="*/ 853081 w 7467600"/>
              <a:gd name="connsiteY226" fmla="*/ 3312410 h 6858000"/>
              <a:gd name="connsiteX227" fmla="*/ 805957 w 7467600"/>
              <a:gd name="connsiteY227" fmla="*/ 3330443 h 6858000"/>
              <a:gd name="connsiteX228" fmla="*/ 1318687 w 7467600"/>
              <a:gd name="connsiteY228" fmla="*/ 3113840 h 6858000"/>
              <a:gd name="connsiteX229" fmla="*/ 5453702 w 7467600"/>
              <a:gd name="connsiteY229" fmla="*/ 3090882 h 6858000"/>
              <a:gd name="connsiteX230" fmla="*/ 5480135 w 7467600"/>
              <a:gd name="connsiteY230" fmla="*/ 3565802 h 6858000"/>
              <a:gd name="connsiteX231" fmla="*/ 5499023 w 7467600"/>
              <a:gd name="connsiteY231" fmla="*/ 4166310 h 6858000"/>
              <a:gd name="connsiteX232" fmla="*/ 5547022 w 7467600"/>
              <a:gd name="connsiteY232" fmla="*/ 3607838 h 6858000"/>
              <a:gd name="connsiteX233" fmla="*/ 5515964 w 7467600"/>
              <a:gd name="connsiteY233" fmla="*/ 3378541 h 6858000"/>
              <a:gd name="connsiteX234" fmla="*/ 5453702 w 7467600"/>
              <a:gd name="connsiteY234" fmla="*/ 3090882 h 6858000"/>
              <a:gd name="connsiteX235" fmla="*/ 1238695 w 7467600"/>
              <a:gd name="connsiteY235" fmla="*/ 3076820 h 6858000"/>
              <a:gd name="connsiteX236" fmla="*/ 716371 w 7467600"/>
              <a:gd name="connsiteY236" fmla="*/ 3293249 h 6858000"/>
              <a:gd name="connsiteX237" fmla="*/ 579522 w 7467600"/>
              <a:gd name="connsiteY237" fmla="*/ 3371759 h 6858000"/>
              <a:gd name="connsiteX238" fmla="*/ 600288 w 7467600"/>
              <a:gd name="connsiteY238" fmla="*/ 3365555 h 6858000"/>
              <a:gd name="connsiteX239" fmla="*/ 840692 w 7467600"/>
              <a:gd name="connsiteY239" fmla="*/ 3284921 h 6858000"/>
              <a:gd name="connsiteX240" fmla="*/ 979248 w 7467600"/>
              <a:gd name="connsiteY240" fmla="*/ 3221003 h 6858000"/>
              <a:gd name="connsiteX241" fmla="*/ 1053282 w 7467600"/>
              <a:gd name="connsiteY241" fmla="*/ 3185247 h 6858000"/>
              <a:gd name="connsiteX242" fmla="*/ 1320603 w 7467600"/>
              <a:gd name="connsiteY242" fmla="*/ 3081281 h 6858000"/>
              <a:gd name="connsiteX243" fmla="*/ 1238695 w 7467600"/>
              <a:gd name="connsiteY243" fmla="*/ 3076820 h 6858000"/>
              <a:gd name="connsiteX244" fmla="*/ 5425627 w 7467600"/>
              <a:gd name="connsiteY244" fmla="*/ 2954192 h 6858000"/>
              <a:gd name="connsiteX245" fmla="*/ 5470770 w 7467600"/>
              <a:gd name="connsiteY245" fmla="*/ 3005435 h 6858000"/>
              <a:gd name="connsiteX246" fmla="*/ 5519779 w 7467600"/>
              <a:gd name="connsiteY246" fmla="*/ 4359223 h 6858000"/>
              <a:gd name="connsiteX247" fmla="*/ 5520293 w 7467600"/>
              <a:gd name="connsiteY247" fmla="*/ 4360602 h 6858000"/>
              <a:gd name="connsiteX248" fmla="*/ 5767221 w 7467600"/>
              <a:gd name="connsiteY248" fmla="*/ 4665564 h 6858000"/>
              <a:gd name="connsiteX249" fmla="*/ 6937169 w 7467600"/>
              <a:gd name="connsiteY249" fmla="*/ 4815941 h 6858000"/>
              <a:gd name="connsiteX250" fmla="*/ 6953922 w 7467600"/>
              <a:gd name="connsiteY250" fmla="*/ 4890068 h 6858000"/>
              <a:gd name="connsiteX251" fmla="*/ 6071359 w 7467600"/>
              <a:gd name="connsiteY251" fmla="*/ 4770770 h 6858000"/>
              <a:gd name="connsiteX252" fmla="*/ 6038839 w 7467600"/>
              <a:gd name="connsiteY252" fmla="*/ 4764474 h 6858000"/>
              <a:gd name="connsiteX253" fmla="*/ 6038706 w 7467600"/>
              <a:gd name="connsiteY253" fmla="*/ 4763847 h 6858000"/>
              <a:gd name="connsiteX254" fmla="*/ 6037784 w 7467600"/>
              <a:gd name="connsiteY254" fmla="*/ 4764270 h 6858000"/>
              <a:gd name="connsiteX255" fmla="*/ 6038839 w 7467600"/>
              <a:gd name="connsiteY255" fmla="*/ 4764474 h 6858000"/>
              <a:gd name="connsiteX256" fmla="*/ 6040338 w 7467600"/>
              <a:gd name="connsiteY256" fmla="*/ 4771418 h 6858000"/>
              <a:gd name="connsiteX257" fmla="*/ 6024488 w 7467600"/>
              <a:gd name="connsiteY257" fmla="*/ 4809903 h 6858000"/>
              <a:gd name="connsiteX258" fmla="*/ 5599771 w 7467600"/>
              <a:gd name="connsiteY258" fmla="*/ 5509652 h 6858000"/>
              <a:gd name="connsiteX259" fmla="*/ 5548843 w 7467600"/>
              <a:gd name="connsiteY259" fmla="*/ 5563845 h 6858000"/>
              <a:gd name="connsiteX260" fmla="*/ 5940952 w 7467600"/>
              <a:gd name="connsiteY260" fmla="*/ 6250028 h 6858000"/>
              <a:gd name="connsiteX261" fmla="*/ 6043441 w 7467600"/>
              <a:gd name="connsiteY261" fmla="*/ 6665847 h 6858000"/>
              <a:gd name="connsiteX262" fmla="*/ 6093432 w 7467600"/>
              <a:gd name="connsiteY262" fmla="*/ 6858000 h 6858000"/>
              <a:gd name="connsiteX263" fmla="*/ 6034344 w 7467600"/>
              <a:gd name="connsiteY263" fmla="*/ 6858000 h 6858000"/>
              <a:gd name="connsiteX264" fmla="*/ 6026679 w 7467600"/>
              <a:gd name="connsiteY264" fmla="*/ 6836959 h 6858000"/>
              <a:gd name="connsiteX265" fmla="*/ 5800441 w 7467600"/>
              <a:gd name="connsiteY265" fmla="*/ 6335286 h 6858000"/>
              <a:gd name="connsiteX266" fmla="*/ 5526562 w 7467600"/>
              <a:gd name="connsiteY266" fmla="*/ 5705388 h 6858000"/>
              <a:gd name="connsiteX267" fmla="*/ 5519640 w 7467600"/>
              <a:gd name="connsiteY267" fmla="*/ 5683774 h 6858000"/>
              <a:gd name="connsiteX268" fmla="*/ 5844559 w 7467600"/>
              <a:gd name="connsiteY268" fmla="*/ 6553349 h 6858000"/>
              <a:gd name="connsiteX269" fmla="*/ 5975994 w 7467600"/>
              <a:gd name="connsiteY269" fmla="*/ 6858000 h 6858000"/>
              <a:gd name="connsiteX270" fmla="*/ 5898547 w 7467600"/>
              <a:gd name="connsiteY270" fmla="*/ 6858000 h 6858000"/>
              <a:gd name="connsiteX271" fmla="*/ 5682041 w 7467600"/>
              <a:gd name="connsiteY271" fmla="*/ 6355860 h 6858000"/>
              <a:gd name="connsiteX272" fmla="*/ 5461758 w 7467600"/>
              <a:gd name="connsiteY272" fmla="*/ 5820220 h 6858000"/>
              <a:gd name="connsiteX273" fmla="*/ 5237282 w 7467600"/>
              <a:gd name="connsiteY273" fmla="*/ 6579086 h 6858000"/>
              <a:gd name="connsiteX274" fmla="*/ 5115009 w 7467600"/>
              <a:gd name="connsiteY274" fmla="*/ 6858000 h 6858000"/>
              <a:gd name="connsiteX275" fmla="*/ 5028074 w 7467600"/>
              <a:gd name="connsiteY275" fmla="*/ 6858000 h 6858000"/>
              <a:gd name="connsiteX276" fmla="*/ 5079508 w 7467600"/>
              <a:gd name="connsiteY276" fmla="*/ 6749074 h 6858000"/>
              <a:gd name="connsiteX277" fmla="*/ 5371846 w 7467600"/>
              <a:gd name="connsiteY277" fmla="*/ 5924413 h 6858000"/>
              <a:gd name="connsiteX278" fmla="*/ 5270512 w 7467600"/>
              <a:gd name="connsiteY278" fmla="*/ 6138975 h 6858000"/>
              <a:gd name="connsiteX279" fmla="*/ 5062409 w 7467600"/>
              <a:gd name="connsiteY279" fmla="*/ 6653544 h 6858000"/>
              <a:gd name="connsiteX280" fmla="*/ 5036628 w 7467600"/>
              <a:gd name="connsiteY280" fmla="*/ 6754247 h 6858000"/>
              <a:gd name="connsiteX281" fmla="*/ 5009112 w 7467600"/>
              <a:gd name="connsiteY281" fmla="*/ 6858000 h 6858000"/>
              <a:gd name="connsiteX282" fmla="*/ 4976679 w 7467600"/>
              <a:gd name="connsiteY282" fmla="*/ 6858000 h 6858000"/>
              <a:gd name="connsiteX283" fmla="*/ 5006537 w 7467600"/>
              <a:gd name="connsiteY283" fmla="*/ 6747068 h 6858000"/>
              <a:gd name="connsiteX284" fmla="*/ 5032723 w 7467600"/>
              <a:gd name="connsiteY284" fmla="*/ 6644957 h 6858000"/>
              <a:gd name="connsiteX285" fmla="*/ 5242949 w 7467600"/>
              <a:gd name="connsiteY285" fmla="*/ 6125175 h 6858000"/>
              <a:gd name="connsiteX286" fmla="*/ 5286321 w 7467600"/>
              <a:gd name="connsiteY286" fmla="*/ 6033555 h 6858000"/>
              <a:gd name="connsiteX287" fmla="*/ 5008210 w 7467600"/>
              <a:gd name="connsiteY287" fmla="*/ 6649194 h 6858000"/>
              <a:gd name="connsiteX288" fmla="*/ 4986321 w 7467600"/>
              <a:gd name="connsiteY288" fmla="*/ 6765687 h 6858000"/>
              <a:gd name="connsiteX289" fmla="*/ 4973474 w 7467600"/>
              <a:gd name="connsiteY289" fmla="*/ 6858000 h 6858000"/>
              <a:gd name="connsiteX290" fmla="*/ 4907178 w 7467600"/>
              <a:gd name="connsiteY290" fmla="*/ 6858000 h 6858000"/>
              <a:gd name="connsiteX291" fmla="*/ 4910810 w 7467600"/>
              <a:gd name="connsiteY291" fmla="*/ 6829660 h 6858000"/>
              <a:gd name="connsiteX292" fmla="*/ 4987461 w 7467600"/>
              <a:gd name="connsiteY292" fmla="*/ 6432994 h 6858000"/>
              <a:gd name="connsiteX293" fmla="*/ 5179262 w 7467600"/>
              <a:gd name="connsiteY293" fmla="*/ 6035044 h 6858000"/>
              <a:gd name="connsiteX294" fmla="*/ 4689678 w 7467600"/>
              <a:gd name="connsiteY294" fmla="*/ 6440241 h 6858000"/>
              <a:gd name="connsiteX295" fmla="*/ 4477543 w 7467600"/>
              <a:gd name="connsiteY295" fmla="*/ 6674836 h 6858000"/>
              <a:gd name="connsiteX296" fmla="*/ 4329957 w 7467600"/>
              <a:gd name="connsiteY296" fmla="*/ 6858000 h 6858000"/>
              <a:gd name="connsiteX297" fmla="*/ 4218595 w 7467600"/>
              <a:gd name="connsiteY297" fmla="*/ 6858000 h 6858000"/>
              <a:gd name="connsiteX298" fmla="*/ 4368888 w 7467600"/>
              <a:gd name="connsiteY298" fmla="*/ 6668412 h 6858000"/>
              <a:gd name="connsiteX299" fmla="*/ 4563091 w 7467600"/>
              <a:gd name="connsiteY299" fmla="*/ 6442508 h 6858000"/>
              <a:gd name="connsiteX300" fmla="*/ 5387324 w 7467600"/>
              <a:gd name="connsiteY300" fmla="*/ 5705830 h 6858000"/>
              <a:gd name="connsiteX301" fmla="*/ 5073620 w 7467600"/>
              <a:gd name="connsiteY301" fmla="*/ 5955437 h 6858000"/>
              <a:gd name="connsiteX302" fmla="*/ 4689789 w 7467600"/>
              <a:gd name="connsiteY302" fmla="*/ 6268382 h 6858000"/>
              <a:gd name="connsiteX303" fmla="*/ 4418722 w 7467600"/>
              <a:gd name="connsiteY303" fmla="*/ 6570886 h 6858000"/>
              <a:gd name="connsiteX304" fmla="*/ 4214944 w 7467600"/>
              <a:gd name="connsiteY304" fmla="*/ 6858000 h 6858000"/>
              <a:gd name="connsiteX305" fmla="*/ 4177898 w 7467600"/>
              <a:gd name="connsiteY305" fmla="*/ 6858000 h 6858000"/>
              <a:gd name="connsiteX306" fmla="*/ 4391597 w 7467600"/>
              <a:gd name="connsiteY306" fmla="*/ 6556370 h 6858000"/>
              <a:gd name="connsiteX307" fmla="*/ 4668889 w 7467600"/>
              <a:gd name="connsiteY307" fmla="*/ 6246399 h 6858000"/>
              <a:gd name="connsiteX308" fmla="*/ 5055427 w 7467600"/>
              <a:gd name="connsiteY308" fmla="*/ 5931476 h 6858000"/>
              <a:gd name="connsiteX309" fmla="*/ 5371814 w 7467600"/>
              <a:gd name="connsiteY309" fmla="*/ 5678975 h 6858000"/>
              <a:gd name="connsiteX310" fmla="*/ 4987918 w 7467600"/>
              <a:gd name="connsiteY310" fmla="*/ 5838701 h 6858000"/>
              <a:gd name="connsiteX311" fmla="*/ 4317146 w 7467600"/>
              <a:gd name="connsiteY311" fmla="*/ 6587716 h 6858000"/>
              <a:gd name="connsiteX312" fmla="*/ 4171627 w 7467600"/>
              <a:gd name="connsiteY312" fmla="*/ 6858000 h 6858000"/>
              <a:gd name="connsiteX313" fmla="*/ 4081585 w 7467600"/>
              <a:gd name="connsiteY313" fmla="*/ 6858000 h 6858000"/>
              <a:gd name="connsiteX314" fmla="*/ 4238603 w 7467600"/>
              <a:gd name="connsiteY314" fmla="*/ 6559341 h 6858000"/>
              <a:gd name="connsiteX315" fmla="*/ 4778333 w 7467600"/>
              <a:gd name="connsiteY315" fmla="*/ 5873626 h 6858000"/>
              <a:gd name="connsiteX316" fmla="*/ 5414185 w 7467600"/>
              <a:gd name="connsiteY316" fmla="*/ 5573882 h 6858000"/>
              <a:gd name="connsiteX317" fmla="*/ 5959648 w 7467600"/>
              <a:gd name="connsiteY317" fmla="*/ 4760797 h 6858000"/>
              <a:gd name="connsiteX318" fmla="*/ 5355019 w 7467600"/>
              <a:gd name="connsiteY318" fmla="*/ 4734672 h 6858000"/>
              <a:gd name="connsiteX319" fmla="*/ 5083565 w 7467600"/>
              <a:gd name="connsiteY319" fmla="*/ 5179121 h 6858000"/>
              <a:gd name="connsiteX320" fmla="*/ 4713577 w 7467600"/>
              <a:gd name="connsiteY320" fmla="*/ 5616803 h 6858000"/>
              <a:gd name="connsiteX321" fmla="*/ 3989559 w 7467600"/>
              <a:gd name="connsiteY321" fmla="*/ 6145945 h 6858000"/>
              <a:gd name="connsiteX322" fmla="*/ 3939824 w 7467600"/>
              <a:gd name="connsiteY322" fmla="*/ 6066900 h 6858000"/>
              <a:gd name="connsiteX323" fmla="*/ 4584537 w 7467600"/>
              <a:gd name="connsiteY323" fmla="*/ 5324826 h 6858000"/>
              <a:gd name="connsiteX324" fmla="*/ 5037105 w 7467600"/>
              <a:gd name="connsiteY324" fmla="*/ 5088765 h 6858000"/>
              <a:gd name="connsiteX325" fmla="*/ 5039930 w 7467600"/>
              <a:gd name="connsiteY325" fmla="*/ 5089585 h 6858000"/>
              <a:gd name="connsiteX326" fmla="*/ 5263764 w 7467600"/>
              <a:gd name="connsiteY326" fmla="*/ 4735525 h 6858000"/>
              <a:gd name="connsiteX327" fmla="*/ 4086300 w 7467600"/>
              <a:gd name="connsiteY327" fmla="*/ 4884599 h 6858000"/>
              <a:gd name="connsiteX328" fmla="*/ 4085485 w 7467600"/>
              <a:gd name="connsiteY328" fmla="*/ 4899070 h 6858000"/>
              <a:gd name="connsiteX329" fmla="*/ 3871915 w 7467600"/>
              <a:gd name="connsiteY329" fmla="*/ 5253645 h 6858000"/>
              <a:gd name="connsiteX330" fmla="*/ 3799374 w 7467600"/>
              <a:gd name="connsiteY330" fmla="*/ 5466127 h 6858000"/>
              <a:gd name="connsiteX331" fmla="*/ 3498850 w 7467600"/>
              <a:gd name="connsiteY331" fmla="*/ 6661888 h 6858000"/>
              <a:gd name="connsiteX332" fmla="*/ 3399216 w 7467600"/>
              <a:gd name="connsiteY332" fmla="*/ 6858000 h 6858000"/>
              <a:gd name="connsiteX333" fmla="*/ 3303688 w 7467600"/>
              <a:gd name="connsiteY333" fmla="*/ 6858000 h 6858000"/>
              <a:gd name="connsiteX334" fmla="*/ 3391774 w 7467600"/>
              <a:gd name="connsiteY334" fmla="*/ 6697181 h 6858000"/>
              <a:gd name="connsiteX335" fmla="*/ 3735540 w 7467600"/>
              <a:gd name="connsiteY335" fmla="*/ 5546923 h 6858000"/>
              <a:gd name="connsiteX336" fmla="*/ 3729438 w 7467600"/>
              <a:gd name="connsiteY336" fmla="*/ 5569058 h 6858000"/>
              <a:gd name="connsiteX337" fmla="*/ 3707782 w 7467600"/>
              <a:gd name="connsiteY337" fmla="*/ 5644908 h 6858000"/>
              <a:gd name="connsiteX338" fmla="*/ 3583827 w 7467600"/>
              <a:gd name="connsiteY338" fmla="*/ 6039215 h 6858000"/>
              <a:gd name="connsiteX339" fmla="*/ 3547861 w 7467600"/>
              <a:gd name="connsiteY339" fmla="*/ 6129609 h 6858000"/>
              <a:gd name="connsiteX340" fmla="*/ 3490905 w 7467600"/>
              <a:gd name="connsiteY340" fmla="*/ 6277660 h 6858000"/>
              <a:gd name="connsiteX341" fmla="*/ 3455859 w 7467600"/>
              <a:gd name="connsiteY341" fmla="*/ 6391301 h 6858000"/>
              <a:gd name="connsiteX342" fmla="*/ 3429112 w 7467600"/>
              <a:gd name="connsiteY342" fmla="*/ 6479469 h 6858000"/>
              <a:gd name="connsiteX343" fmla="*/ 3304862 w 7467600"/>
              <a:gd name="connsiteY343" fmla="*/ 6796476 h 6858000"/>
              <a:gd name="connsiteX344" fmla="*/ 3276071 w 7467600"/>
              <a:gd name="connsiteY344" fmla="*/ 6858000 h 6858000"/>
              <a:gd name="connsiteX345" fmla="*/ 3240805 w 7467600"/>
              <a:gd name="connsiteY345" fmla="*/ 6858000 h 6858000"/>
              <a:gd name="connsiteX346" fmla="*/ 3275917 w 7467600"/>
              <a:gd name="connsiteY346" fmla="*/ 6783192 h 6858000"/>
              <a:gd name="connsiteX347" fmla="*/ 3399358 w 7467600"/>
              <a:gd name="connsiteY347" fmla="*/ 6469011 h 6858000"/>
              <a:gd name="connsiteX348" fmla="*/ 3425650 w 7467600"/>
              <a:gd name="connsiteY348" fmla="*/ 6381333 h 6858000"/>
              <a:gd name="connsiteX349" fmla="*/ 3460661 w 7467600"/>
              <a:gd name="connsiteY349" fmla="*/ 6266763 h 6858000"/>
              <a:gd name="connsiteX350" fmla="*/ 3518021 w 7467600"/>
              <a:gd name="connsiteY350" fmla="*/ 6117298 h 6858000"/>
              <a:gd name="connsiteX351" fmla="*/ 3554035 w 7467600"/>
              <a:gd name="connsiteY351" fmla="*/ 6027832 h 6858000"/>
              <a:gd name="connsiteX352" fmla="*/ 3677174 w 7467600"/>
              <a:gd name="connsiteY352" fmla="*/ 5636351 h 6858000"/>
              <a:gd name="connsiteX353" fmla="*/ 3698819 w 7467600"/>
              <a:gd name="connsiteY353" fmla="*/ 5560503 h 6858000"/>
              <a:gd name="connsiteX354" fmla="*/ 3702094 w 7467600"/>
              <a:gd name="connsiteY354" fmla="*/ 5549194 h 6858000"/>
              <a:gd name="connsiteX355" fmla="*/ 3398355 w 7467600"/>
              <a:gd name="connsiteY355" fmla="*/ 6094603 h 6858000"/>
              <a:gd name="connsiteX356" fmla="*/ 3193941 w 7467600"/>
              <a:gd name="connsiteY356" fmla="*/ 6798775 h 6858000"/>
              <a:gd name="connsiteX357" fmla="*/ 3184140 w 7467600"/>
              <a:gd name="connsiteY357" fmla="*/ 6858000 h 6858000"/>
              <a:gd name="connsiteX358" fmla="*/ 3099978 w 7467600"/>
              <a:gd name="connsiteY358" fmla="*/ 6858000 h 6858000"/>
              <a:gd name="connsiteX359" fmla="*/ 3101556 w 7467600"/>
              <a:gd name="connsiteY359" fmla="*/ 6843337 h 6858000"/>
              <a:gd name="connsiteX360" fmla="*/ 3370162 w 7467600"/>
              <a:gd name="connsiteY360" fmla="*/ 5785550 h 6858000"/>
              <a:gd name="connsiteX361" fmla="*/ 3746477 w 7467600"/>
              <a:gd name="connsiteY361" fmla="*/ 5377889 h 6858000"/>
              <a:gd name="connsiteX362" fmla="*/ 3863399 w 7467600"/>
              <a:gd name="connsiteY362" fmla="*/ 5087257 h 6858000"/>
              <a:gd name="connsiteX363" fmla="*/ 3968712 w 7467600"/>
              <a:gd name="connsiteY363" fmla="*/ 4913989 h 6858000"/>
              <a:gd name="connsiteX364" fmla="*/ 2792390 w 7467600"/>
              <a:gd name="connsiteY364" fmla="*/ 5382974 h 6858000"/>
              <a:gd name="connsiteX365" fmla="*/ 2714982 w 7467600"/>
              <a:gd name="connsiteY365" fmla="*/ 5427051 h 6858000"/>
              <a:gd name="connsiteX366" fmla="*/ 2813361 w 7467600"/>
              <a:gd name="connsiteY366" fmla="*/ 6023912 h 6858000"/>
              <a:gd name="connsiteX367" fmla="*/ 2688430 w 7467600"/>
              <a:gd name="connsiteY367" fmla="*/ 6801564 h 6858000"/>
              <a:gd name="connsiteX368" fmla="*/ 2629626 w 7467600"/>
              <a:gd name="connsiteY368" fmla="*/ 6763394 h 6858000"/>
              <a:gd name="connsiteX369" fmla="*/ 2565328 w 7467600"/>
              <a:gd name="connsiteY369" fmla="*/ 5516399 h 6858000"/>
              <a:gd name="connsiteX370" fmla="*/ 1922999 w 7467600"/>
              <a:gd name="connsiteY370" fmla="*/ 5980343 h 6858000"/>
              <a:gd name="connsiteX371" fmla="*/ 1950261 w 7467600"/>
              <a:gd name="connsiteY371" fmla="*/ 6405858 h 6858000"/>
              <a:gd name="connsiteX372" fmla="*/ 2365554 w 7467600"/>
              <a:gd name="connsiteY372" fmla="*/ 6759107 h 6858000"/>
              <a:gd name="connsiteX373" fmla="*/ 2424142 w 7467600"/>
              <a:gd name="connsiteY373" fmla="*/ 6858000 h 6858000"/>
              <a:gd name="connsiteX374" fmla="*/ 2395994 w 7467600"/>
              <a:gd name="connsiteY374" fmla="*/ 6858000 h 6858000"/>
              <a:gd name="connsiteX375" fmla="*/ 2392863 w 7467600"/>
              <a:gd name="connsiteY375" fmla="*/ 6852964 h 6858000"/>
              <a:gd name="connsiteX376" fmla="*/ 2017589 w 7467600"/>
              <a:gd name="connsiteY376" fmla="*/ 6493982 h 6858000"/>
              <a:gd name="connsiteX377" fmla="*/ 2147336 w 7467600"/>
              <a:gd name="connsiteY377" fmla="*/ 6594052 h 6858000"/>
              <a:gd name="connsiteX378" fmla="*/ 2207047 w 7467600"/>
              <a:gd name="connsiteY378" fmla="*/ 6654540 h 6858000"/>
              <a:gd name="connsiteX379" fmla="*/ 2299106 w 7467600"/>
              <a:gd name="connsiteY379" fmla="*/ 6778931 h 6858000"/>
              <a:gd name="connsiteX380" fmla="*/ 2314430 w 7467600"/>
              <a:gd name="connsiteY380" fmla="*/ 6801144 h 6858000"/>
              <a:gd name="connsiteX381" fmla="*/ 2352406 w 7467600"/>
              <a:gd name="connsiteY381" fmla="*/ 6858000 h 6858000"/>
              <a:gd name="connsiteX382" fmla="*/ 2314492 w 7467600"/>
              <a:gd name="connsiteY382" fmla="*/ 6858000 h 6858000"/>
              <a:gd name="connsiteX383" fmla="*/ 2288095 w 7467600"/>
              <a:gd name="connsiteY383" fmla="*/ 6818030 h 6858000"/>
              <a:gd name="connsiteX384" fmla="*/ 2272768 w 7467600"/>
              <a:gd name="connsiteY384" fmla="*/ 6795822 h 6858000"/>
              <a:gd name="connsiteX385" fmla="*/ 2182715 w 7467600"/>
              <a:gd name="connsiteY385" fmla="*/ 6675071 h 6858000"/>
              <a:gd name="connsiteX386" fmla="*/ 2032061 w 7467600"/>
              <a:gd name="connsiteY386" fmla="*/ 6541380 h 6858000"/>
              <a:gd name="connsiteX387" fmla="*/ 2257220 w 7467600"/>
              <a:gd name="connsiteY387" fmla="*/ 6826257 h 6858000"/>
              <a:gd name="connsiteX388" fmla="*/ 2281324 w 7467600"/>
              <a:gd name="connsiteY388" fmla="*/ 6858000 h 6858000"/>
              <a:gd name="connsiteX389" fmla="*/ 2242860 w 7467600"/>
              <a:gd name="connsiteY389" fmla="*/ 6858000 h 6858000"/>
              <a:gd name="connsiteX390" fmla="*/ 2232818 w 7467600"/>
              <a:gd name="connsiteY390" fmla="*/ 6844926 h 6858000"/>
              <a:gd name="connsiteX391" fmla="*/ 1990172 w 7467600"/>
              <a:gd name="connsiteY391" fmla="*/ 6542121 h 6858000"/>
              <a:gd name="connsiteX392" fmla="*/ 2124090 w 7467600"/>
              <a:gd name="connsiteY392" fmla="*/ 6761017 h 6858000"/>
              <a:gd name="connsiteX393" fmla="*/ 2200380 w 7467600"/>
              <a:gd name="connsiteY393" fmla="*/ 6858000 h 6858000"/>
              <a:gd name="connsiteX394" fmla="*/ 2147507 w 7467600"/>
              <a:gd name="connsiteY394" fmla="*/ 6858000 h 6858000"/>
              <a:gd name="connsiteX395" fmla="*/ 2070668 w 7467600"/>
              <a:gd name="connsiteY395" fmla="*/ 6761520 h 6858000"/>
              <a:gd name="connsiteX396" fmla="*/ 1975142 w 7467600"/>
              <a:gd name="connsiteY396" fmla="*/ 6585570 h 6858000"/>
              <a:gd name="connsiteX397" fmla="*/ 2050035 w 7467600"/>
              <a:gd name="connsiteY397" fmla="*/ 6813345 h 6858000"/>
              <a:gd name="connsiteX398" fmla="*/ 2063025 w 7467600"/>
              <a:gd name="connsiteY398" fmla="*/ 6858000 h 6858000"/>
              <a:gd name="connsiteX399" fmla="*/ 2021675 w 7467600"/>
              <a:gd name="connsiteY399" fmla="*/ 6858000 h 6858000"/>
              <a:gd name="connsiteX400" fmla="*/ 2019308 w 7467600"/>
              <a:gd name="connsiteY400" fmla="*/ 6847118 h 6858000"/>
              <a:gd name="connsiteX401" fmla="*/ 1938835 w 7467600"/>
              <a:gd name="connsiteY401" fmla="*/ 6551160 h 6858000"/>
              <a:gd name="connsiteX402" fmla="*/ 1953230 w 7467600"/>
              <a:gd name="connsiteY402" fmla="*/ 6759699 h 6858000"/>
              <a:gd name="connsiteX403" fmla="*/ 1956763 w 7467600"/>
              <a:gd name="connsiteY403" fmla="*/ 6778191 h 6858000"/>
              <a:gd name="connsiteX404" fmla="*/ 1967925 w 7467600"/>
              <a:gd name="connsiteY404" fmla="*/ 6858000 h 6858000"/>
              <a:gd name="connsiteX405" fmla="*/ 1936622 w 7467600"/>
              <a:gd name="connsiteY405" fmla="*/ 6858000 h 6858000"/>
              <a:gd name="connsiteX406" fmla="*/ 1926261 w 7467600"/>
              <a:gd name="connsiteY406" fmla="*/ 6784064 h 6858000"/>
              <a:gd name="connsiteX407" fmla="*/ 1922724 w 7467600"/>
              <a:gd name="connsiteY407" fmla="*/ 6765577 h 6858000"/>
              <a:gd name="connsiteX408" fmla="*/ 1904650 w 7467600"/>
              <a:gd name="connsiteY408" fmla="*/ 6639616 h 6858000"/>
              <a:gd name="connsiteX409" fmla="*/ 1885273 w 7467600"/>
              <a:gd name="connsiteY409" fmla="*/ 6858000 h 6858000"/>
              <a:gd name="connsiteX410" fmla="*/ 1854363 w 7467600"/>
              <a:gd name="connsiteY410" fmla="*/ 6858000 h 6858000"/>
              <a:gd name="connsiteX411" fmla="*/ 1880391 w 7467600"/>
              <a:gd name="connsiteY411" fmla="*/ 6603796 h 6858000"/>
              <a:gd name="connsiteX412" fmla="*/ 1818273 w 7467600"/>
              <a:gd name="connsiteY412" fmla="*/ 6715729 h 6858000"/>
              <a:gd name="connsiteX413" fmla="*/ 1794691 w 7467600"/>
              <a:gd name="connsiteY413" fmla="*/ 6843239 h 6858000"/>
              <a:gd name="connsiteX414" fmla="*/ 1794914 w 7467600"/>
              <a:gd name="connsiteY414" fmla="*/ 6858000 h 6858000"/>
              <a:gd name="connsiteX415" fmla="*/ 1746128 w 7467600"/>
              <a:gd name="connsiteY415" fmla="*/ 6858000 h 6858000"/>
              <a:gd name="connsiteX416" fmla="*/ 1753934 w 7467600"/>
              <a:gd name="connsiteY416" fmla="*/ 6724796 h 6858000"/>
              <a:gd name="connsiteX417" fmla="*/ 1792053 w 7467600"/>
              <a:gd name="connsiteY417" fmla="*/ 6572396 h 6858000"/>
              <a:gd name="connsiteX418" fmla="*/ 1862248 w 7467600"/>
              <a:gd name="connsiteY418" fmla="*/ 6266397 h 6858000"/>
              <a:gd name="connsiteX419" fmla="*/ 1862250 w 7467600"/>
              <a:gd name="connsiteY419" fmla="*/ 6033531 h 6858000"/>
              <a:gd name="connsiteX420" fmla="*/ 1211999 w 7467600"/>
              <a:gd name="connsiteY420" fmla="*/ 6683610 h 6858000"/>
              <a:gd name="connsiteX421" fmla="*/ 1213266 w 7467600"/>
              <a:gd name="connsiteY421" fmla="*/ 6691947 h 6858000"/>
              <a:gd name="connsiteX422" fmla="*/ 1203370 w 7467600"/>
              <a:gd name="connsiteY422" fmla="*/ 6850676 h 6858000"/>
              <a:gd name="connsiteX423" fmla="*/ 1203671 w 7467600"/>
              <a:gd name="connsiteY423" fmla="*/ 6858000 h 6858000"/>
              <a:gd name="connsiteX424" fmla="*/ 1143180 w 7467600"/>
              <a:gd name="connsiteY424" fmla="*/ 6858000 h 6858000"/>
              <a:gd name="connsiteX425" fmla="*/ 1142176 w 7467600"/>
              <a:gd name="connsiteY425" fmla="*/ 6766045 h 6858000"/>
              <a:gd name="connsiteX426" fmla="*/ 1067484 w 7467600"/>
              <a:gd name="connsiteY426" fmla="*/ 6858000 h 6858000"/>
              <a:gd name="connsiteX427" fmla="*/ 953928 w 7467600"/>
              <a:gd name="connsiteY427" fmla="*/ 6858000 h 6858000"/>
              <a:gd name="connsiteX428" fmla="*/ 959715 w 7467600"/>
              <a:gd name="connsiteY428" fmla="*/ 6850185 h 6858000"/>
              <a:gd name="connsiteX429" fmla="*/ 1483788 w 7467600"/>
              <a:gd name="connsiteY429" fmla="*/ 6259174 h 6858000"/>
              <a:gd name="connsiteX430" fmla="*/ 1100671 w 7467600"/>
              <a:gd name="connsiteY430" fmla="*/ 6252137 h 6858000"/>
              <a:gd name="connsiteX431" fmla="*/ 1090144 w 7467600"/>
              <a:gd name="connsiteY431" fmla="*/ 6256748 h 6858000"/>
              <a:gd name="connsiteX432" fmla="*/ 1095872 w 7467600"/>
              <a:gd name="connsiteY432" fmla="*/ 6271892 h 6858000"/>
              <a:gd name="connsiteX433" fmla="*/ 262785 w 7467600"/>
              <a:gd name="connsiteY433" fmla="*/ 6845450 h 6858000"/>
              <a:gd name="connsiteX434" fmla="*/ 209968 w 7467600"/>
              <a:gd name="connsiteY434" fmla="*/ 6770713 h 6858000"/>
              <a:gd name="connsiteX435" fmla="*/ 873460 w 7467600"/>
              <a:gd name="connsiteY435" fmla="*/ 6253768 h 6858000"/>
              <a:gd name="connsiteX436" fmla="*/ 192686 w 7467600"/>
              <a:gd name="connsiteY436" fmla="*/ 5849257 h 6858000"/>
              <a:gd name="connsiteX437" fmla="*/ 4696 w 7467600"/>
              <a:gd name="connsiteY437" fmla="*/ 5697668 h 6858000"/>
              <a:gd name="connsiteX438" fmla="*/ 0 w 7467600"/>
              <a:gd name="connsiteY438" fmla="*/ 5689984 h 6858000"/>
              <a:gd name="connsiteX439" fmla="*/ 0 w 7467600"/>
              <a:gd name="connsiteY439" fmla="*/ 5513472 h 6858000"/>
              <a:gd name="connsiteX440" fmla="*/ 174101 w 7467600"/>
              <a:gd name="connsiteY440" fmla="*/ 5620277 h 6858000"/>
              <a:gd name="connsiteX441" fmla="*/ 891800 w 7467600"/>
              <a:gd name="connsiteY441" fmla="*/ 6036935 h 6858000"/>
              <a:gd name="connsiteX442" fmla="*/ 1072219 w 7467600"/>
              <a:gd name="connsiteY442" fmla="*/ 6169443 h 6858000"/>
              <a:gd name="connsiteX443" fmla="*/ 1074117 w 7467600"/>
              <a:gd name="connsiteY443" fmla="*/ 6170301 h 6858000"/>
              <a:gd name="connsiteX444" fmla="*/ 1083114 w 7467600"/>
              <a:gd name="connsiteY444" fmla="*/ 6174131 h 6858000"/>
              <a:gd name="connsiteX445" fmla="*/ 1543010 w 7467600"/>
              <a:gd name="connsiteY445" fmla="*/ 6191140 h 6858000"/>
              <a:gd name="connsiteX446" fmla="*/ 1551080 w 7467600"/>
              <a:gd name="connsiteY446" fmla="*/ 6195006 h 6858000"/>
              <a:gd name="connsiteX447" fmla="*/ 2345443 w 7467600"/>
              <a:gd name="connsiteY447" fmla="*/ 5549882 h 6858000"/>
              <a:gd name="connsiteX448" fmla="*/ 1721499 w 7467600"/>
              <a:gd name="connsiteY448" fmla="*/ 5599969 h 6858000"/>
              <a:gd name="connsiteX449" fmla="*/ 767716 w 7467600"/>
              <a:gd name="connsiteY449" fmla="*/ 5472768 h 6858000"/>
              <a:gd name="connsiteX450" fmla="*/ 722147 w 7467600"/>
              <a:gd name="connsiteY450" fmla="*/ 5393091 h 6858000"/>
              <a:gd name="connsiteX451" fmla="*/ 1485552 w 7467600"/>
              <a:gd name="connsiteY451" fmla="*/ 5313202 h 6858000"/>
              <a:gd name="connsiteX452" fmla="*/ 2143004 w 7467600"/>
              <a:gd name="connsiteY452" fmla="*/ 5402420 h 6858000"/>
              <a:gd name="connsiteX453" fmla="*/ 1933391 w 7467600"/>
              <a:gd name="connsiteY453" fmla="*/ 5156971 h 6858000"/>
              <a:gd name="connsiteX454" fmla="*/ 1827118 w 7467600"/>
              <a:gd name="connsiteY454" fmla="*/ 4968410 h 6858000"/>
              <a:gd name="connsiteX455" fmla="*/ 1837349 w 7467600"/>
              <a:gd name="connsiteY455" fmla="*/ 4956357 h 6858000"/>
              <a:gd name="connsiteX456" fmla="*/ 2162835 w 7467600"/>
              <a:gd name="connsiteY456" fmla="*/ 5187853 h 6858000"/>
              <a:gd name="connsiteX457" fmla="*/ 2257167 w 7467600"/>
              <a:gd name="connsiteY457" fmla="*/ 5462123 h 6858000"/>
              <a:gd name="connsiteX458" fmla="*/ 2261598 w 7467600"/>
              <a:gd name="connsiteY458" fmla="*/ 5467998 h 6858000"/>
              <a:gd name="connsiteX459" fmla="*/ 2437177 w 7467600"/>
              <a:gd name="connsiteY459" fmla="*/ 5479608 h 6858000"/>
              <a:gd name="connsiteX460" fmla="*/ 2445247 w 7467600"/>
              <a:gd name="connsiteY460" fmla="*/ 5483476 h 6858000"/>
              <a:gd name="connsiteX461" fmla="*/ 2743626 w 7467600"/>
              <a:gd name="connsiteY461" fmla="*/ 5304819 h 6858000"/>
              <a:gd name="connsiteX462" fmla="*/ 3048102 w 7467600"/>
              <a:gd name="connsiteY462" fmla="*/ 5150595 h 6858000"/>
              <a:gd name="connsiteX463" fmla="*/ 1799414 w 7467600"/>
              <a:gd name="connsiteY463" fmla="*/ 4694732 h 6858000"/>
              <a:gd name="connsiteX464" fmla="*/ 1771735 w 7467600"/>
              <a:gd name="connsiteY464" fmla="*/ 4619929 h 6858000"/>
              <a:gd name="connsiteX465" fmla="*/ 3104273 w 7467600"/>
              <a:gd name="connsiteY465" fmla="*/ 5076159 h 6858000"/>
              <a:gd name="connsiteX466" fmla="*/ 3113245 w 7467600"/>
              <a:gd name="connsiteY466" fmla="*/ 5090705 h 6858000"/>
              <a:gd name="connsiteX467" fmla="*/ 3126294 w 7467600"/>
              <a:gd name="connsiteY467" fmla="*/ 5114400 h 6858000"/>
              <a:gd name="connsiteX468" fmla="*/ 3937433 w 7467600"/>
              <a:gd name="connsiteY468" fmla="*/ 4830473 h 6858000"/>
              <a:gd name="connsiteX469" fmla="*/ 3590475 w 7467600"/>
              <a:gd name="connsiteY469" fmla="*/ 4597974 h 6858000"/>
              <a:gd name="connsiteX470" fmla="*/ 3100264 w 7467600"/>
              <a:gd name="connsiteY470" fmla="*/ 4579845 h 6858000"/>
              <a:gd name="connsiteX471" fmla="*/ 2183576 w 7467600"/>
              <a:gd name="connsiteY471" fmla="*/ 4227150 h 6858000"/>
              <a:gd name="connsiteX472" fmla="*/ 2151029 w 7467600"/>
              <a:gd name="connsiteY472" fmla="*/ 4146947 h 6858000"/>
              <a:gd name="connsiteX473" fmla="*/ 3563434 w 7467600"/>
              <a:gd name="connsiteY473" fmla="*/ 4469115 h 6858000"/>
              <a:gd name="connsiteX474" fmla="*/ 3177952 w 7467600"/>
              <a:gd name="connsiteY474" fmla="*/ 3657386 h 6858000"/>
              <a:gd name="connsiteX475" fmla="*/ 3189263 w 7467600"/>
              <a:gd name="connsiteY475" fmla="*/ 3625726 h 6858000"/>
              <a:gd name="connsiteX476" fmla="*/ 3560912 w 7467600"/>
              <a:gd name="connsiteY476" fmla="*/ 4079863 h 6858000"/>
              <a:gd name="connsiteX477" fmla="*/ 3626636 w 7467600"/>
              <a:gd name="connsiteY477" fmla="*/ 4512230 h 6858000"/>
              <a:gd name="connsiteX478" fmla="*/ 3653088 w 7467600"/>
              <a:gd name="connsiteY478" fmla="*/ 4521417 h 6858000"/>
              <a:gd name="connsiteX479" fmla="*/ 3988128 w 7467600"/>
              <a:gd name="connsiteY479" fmla="*/ 4817267 h 6858000"/>
              <a:gd name="connsiteX480" fmla="*/ 4830582 w 7467600"/>
              <a:gd name="connsiteY480" fmla="*/ 4676000 h 6858000"/>
              <a:gd name="connsiteX481" fmla="*/ 4830100 w 7467600"/>
              <a:gd name="connsiteY481" fmla="*/ 4675554 h 6858000"/>
              <a:gd name="connsiteX482" fmla="*/ 4036318 w 7467600"/>
              <a:gd name="connsiteY482" fmla="*/ 4147013 h 6858000"/>
              <a:gd name="connsiteX483" fmla="*/ 3432098 w 7467600"/>
              <a:gd name="connsiteY483" fmla="*/ 3537312 h 6858000"/>
              <a:gd name="connsiteX484" fmla="*/ 3446761 w 7467600"/>
              <a:gd name="connsiteY484" fmla="*/ 3461278 h 6858000"/>
              <a:gd name="connsiteX485" fmla="*/ 4419733 w 7467600"/>
              <a:gd name="connsiteY485" fmla="*/ 3963555 h 6858000"/>
              <a:gd name="connsiteX486" fmla="*/ 4781371 w 7467600"/>
              <a:gd name="connsiteY486" fmla="*/ 4458604 h 6858000"/>
              <a:gd name="connsiteX487" fmla="*/ 4780440 w 7467600"/>
              <a:gd name="connsiteY487" fmla="*/ 4470290 h 6858000"/>
              <a:gd name="connsiteX488" fmla="*/ 4898954 w 7467600"/>
              <a:gd name="connsiteY488" fmla="*/ 4662092 h 6858000"/>
              <a:gd name="connsiteX489" fmla="*/ 4900699 w 7467600"/>
              <a:gd name="connsiteY489" fmla="*/ 4670867 h 6858000"/>
              <a:gd name="connsiteX490" fmla="*/ 5714511 w 7467600"/>
              <a:gd name="connsiteY490" fmla="*/ 4663483 h 6858000"/>
              <a:gd name="connsiteX491" fmla="*/ 5464793 w 7467600"/>
              <a:gd name="connsiteY491" fmla="*/ 4393556 h 6858000"/>
              <a:gd name="connsiteX492" fmla="*/ 5461897 w 7467600"/>
              <a:gd name="connsiteY492" fmla="*/ 4390879 h 6858000"/>
              <a:gd name="connsiteX493" fmla="*/ 4294126 w 7467600"/>
              <a:gd name="connsiteY493" fmla="*/ 3303048 h 6858000"/>
              <a:gd name="connsiteX494" fmla="*/ 4305321 w 7467600"/>
              <a:gd name="connsiteY494" fmla="*/ 3256953 h 6858000"/>
              <a:gd name="connsiteX495" fmla="*/ 4949299 w 7467600"/>
              <a:gd name="connsiteY495" fmla="*/ 3766336 h 6858000"/>
              <a:gd name="connsiteX496" fmla="*/ 5291452 w 7467600"/>
              <a:gd name="connsiteY496" fmla="*/ 4076801 h 6858000"/>
              <a:gd name="connsiteX497" fmla="*/ 5434998 w 7467600"/>
              <a:gd name="connsiteY497" fmla="*/ 4254100 h 6858000"/>
              <a:gd name="connsiteX498" fmla="*/ 5351015 w 7467600"/>
              <a:gd name="connsiteY498" fmla="*/ 3760989 h 6858000"/>
              <a:gd name="connsiteX499" fmla="*/ 5413780 w 7467600"/>
              <a:gd name="connsiteY499" fmla="*/ 2966265 h 6858000"/>
              <a:gd name="connsiteX500" fmla="*/ 5425627 w 7467600"/>
              <a:gd name="connsiteY500" fmla="*/ 2954192 h 6858000"/>
              <a:gd name="connsiteX501" fmla="*/ 6604735 w 7467600"/>
              <a:gd name="connsiteY501" fmla="*/ 2041381 h 6858000"/>
              <a:gd name="connsiteX502" fmla="*/ 7204487 w 7467600"/>
              <a:gd name="connsiteY502" fmla="*/ 2742112 h 6858000"/>
              <a:gd name="connsiteX503" fmla="*/ 7131592 w 7467600"/>
              <a:gd name="connsiteY503" fmla="*/ 2672096 h 6858000"/>
              <a:gd name="connsiteX504" fmla="*/ 6996344 w 7467600"/>
              <a:gd name="connsiteY504" fmla="*/ 2518310 h 6858000"/>
              <a:gd name="connsiteX505" fmla="*/ 6735495 w 7467600"/>
              <a:gd name="connsiteY505" fmla="*/ 2196890 h 6858000"/>
              <a:gd name="connsiteX506" fmla="*/ 6721901 w 7467600"/>
              <a:gd name="connsiteY506" fmla="*/ 2179274 h 6858000"/>
              <a:gd name="connsiteX507" fmla="*/ 6604735 w 7467600"/>
              <a:gd name="connsiteY507" fmla="*/ 2041381 h 6858000"/>
              <a:gd name="connsiteX508" fmla="*/ 6591670 w 7467600"/>
              <a:gd name="connsiteY508" fmla="*/ 1988277 h 6858000"/>
              <a:gd name="connsiteX509" fmla="*/ 6747349 w 7467600"/>
              <a:gd name="connsiteY509" fmla="*/ 2160069 h 6858000"/>
              <a:gd name="connsiteX510" fmla="*/ 6760943 w 7467600"/>
              <a:gd name="connsiteY510" fmla="*/ 2177686 h 6858000"/>
              <a:gd name="connsiteX511" fmla="*/ 7021065 w 7467600"/>
              <a:gd name="connsiteY511" fmla="*/ 2498102 h 6858000"/>
              <a:gd name="connsiteX512" fmla="*/ 7155223 w 7467600"/>
              <a:gd name="connsiteY512" fmla="*/ 2650386 h 6858000"/>
              <a:gd name="connsiteX513" fmla="*/ 7203167 w 7467600"/>
              <a:gd name="connsiteY513" fmla="*/ 2697288 h 6858000"/>
              <a:gd name="connsiteX514" fmla="*/ 6937703 w 7467600"/>
              <a:gd name="connsiteY514" fmla="*/ 2321981 h 6858000"/>
              <a:gd name="connsiteX515" fmla="*/ 6591670 w 7467600"/>
              <a:gd name="connsiteY515" fmla="*/ 1988277 h 6858000"/>
              <a:gd name="connsiteX516" fmla="*/ 5798671 w 7467600"/>
              <a:gd name="connsiteY516" fmla="*/ 1981601 h 6858000"/>
              <a:gd name="connsiteX517" fmla="*/ 5754709 w 7467600"/>
              <a:gd name="connsiteY517" fmla="*/ 2071454 h 6858000"/>
              <a:gd name="connsiteX518" fmla="*/ 5763044 w 7467600"/>
              <a:gd name="connsiteY518" fmla="*/ 2842206 h 6858000"/>
              <a:gd name="connsiteX519" fmla="*/ 5764974 w 7467600"/>
              <a:gd name="connsiteY519" fmla="*/ 2799609 h 6858000"/>
              <a:gd name="connsiteX520" fmla="*/ 5767665 w 7467600"/>
              <a:gd name="connsiteY520" fmla="*/ 2666409 h 6858000"/>
              <a:gd name="connsiteX521" fmla="*/ 5763055 w 7467600"/>
              <a:gd name="connsiteY521" fmla="*/ 2579705 h 6858000"/>
              <a:gd name="connsiteX522" fmla="*/ 5758079 w 7467600"/>
              <a:gd name="connsiteY522" fmla="*/ 2492508 h 6858000"/>
              <a:gd name="connsiteX523" fmla="*/ 5779325 w 7467600"/>
              <a:gd name="connsiteY523" fmla="*/ 2197069 h 6858000"/>
              <a:gd name="connsiteX524" fmla="*/ 5798671 w 7467600"/>
              <a:gd name="connsiteY524" fmla="*/ 1981601 h 6858000"/>
              <a:gd name="connsiteX525" fmla="*/ 5829202 w 7467600"/>
              <a:gd name="connsiteY525" fmla="*/ 1971679 h 6858000"/>
              <a:gd name="connsiteX526" fmla="*/ 5809558 w 7467600"/>
              <a:gd name="connsiteY526" fmla="*/ 2198043 h 6858000"/>
              <a:gd name="connsiteX527" fmla="*/ 5788653 w 7467600"/>
              <a:gd name="connsiteY527" fmla="*/ 2489430 h 6858000"/>
              <a:gd name="connsiteX528" fmla="*/ 5793439 w 7467600"/>
              <a:gd name="connsiteY528" fmla="*/ 2575235 h 6858000"/>
              <a:gd name="connsiteX529" fmla="*/ 5796837 w 7467600"/>
              <a:gd name="connsiteY529" fmla="*/ 2637633 h 6858000"/>
              <a:gd name="connsiteX530" fmla="*/ 5818614 w 7467600"/>
              <a:gd name="connsiteY530" fmla="*/ 2473055 h 6858000"/>
              <a:gd name="connsiteX531" fmla="*/ 5829202 w 7467600"/>
              <a:gd name="connsiteY531" fmla="*/ 1971679 h 6858000"/>
              <a:gd name="connsiteX532" fmla="*/ 5911389 w 7467600"/>
              <a:gd name="connsiteY532" fmla="*/ 1898371 h 6858000"/>
              <a:gd name="connsiteX533" fmla="*/ 6237627 w 7467600"/>
              <a:gd name="connsiteY533" fmla="*/ 2231921 h 6858000"/>
              <a:gd name="connsiteX534" fmla="*/ 5911389 w 7467600"/>
              <a:gd name="connsiteY534" fmla="*/ 1898371 h 6858000"/>
              <a:gd name="connsiteX535" fmla="*/ 6944437 w 7467600"/>
              <a:gd name="connsiteY535" fmla="*/ 1575402 h 6858000"/>
              <a:gd name="connsiteX536" fmla="*/ 6304730 w 7467600"/>
              <a:gd name="connsiteY536" fmla="*/ 1766654 h 6858000"/>
              <a:gd name="connsiteX537" fmla="*/ 6944437 w 7467600"/>
              <a:gd name="connsiteY537" fmla="*/ 1575402 h 6858000"/>
              <a:gd name="connsiteX538" fmla="*/ 7019523 w 7467600"/>
              <a:gd name="connsiteY538" fmla="*/ 1519450 h 6858000"/>
              <a:gd name="connsiteX539" fmla="*/ 6298091 w 7467600"/>
              <a:gd name="connsiteY539" fmla="*/ 1737122 h 6858000"/>
              <a:gd name="connsiteX540" fmla="*/ 7019523 w 7467600"/>
              <a:gd name="connsiteY540" fmla="*/ 1519450 h 6858000"/>
              <a:gd name="connsiteX541" fmla="*/ 2399523 w 7467600"/>
              <a:gd name="connsiteY541" fmla="*/ 1428234 h 6858000"/>
              <a:gd name="connsiteX542" fmla="*/ 2224982 w 7467600"/>
              <a:gd name="connsiteY542" fmla="*/ 1826201 h 6858000"/>
              <a:gd name="connsiteX543" fmla="*/ 2096099 w 7467600"/>
              <a:gd name="connsiteY543" fmla="*/ 2345900 h 6858000"/>
              <a:gd name="connsiteX544" fmla="*/ 2283317 w 7467600"/>
              <a:gd name="connsiteY544" fmla="*/ 1796925 h 6858000"/>
              <a:gd name="connsiteX545" fmla="*/ 2399523 w 7467600"/>
              <a:gd name="connsiteY545" fmla="*/ 1428234 h 6858000"/>
              <a:gd name="connsiteX546" fmla="*/ 2448558 w 7467600"/>
              <a:gd name="connsiteY546" fmla="*/ 1373435 h 6858000"/>
              <a:gd name="connsiteX547" fmla="*/ 2312521 w 7467600"/>
              <a:gd name="connsiteY547" fmla="*/ 1806140 h 6858000"/>
              <a:gd name="connsiteX548" fmla="*/ 2127533 w 7467600"/>
              <a:gd name="connsiteY548" fmla="*/ 2348380 h 6858000"/>
              <a:gd name="connsiteX549" fmla="*/ 2358080 w 7467600"/>
              <a:gd name="connsiteY549" fmla="*/ 1866134 h 6858000"/>
              <a:gd name="connsiteX550" fmla="*/ 2407436 w 7467600"/>
              <a:gd name="connsiteY550" fmla="*/ 1651070 h 6858000"/>
              <a:gd name="connsiteX551" fmla="*/ 2448558 w 7467600"/>
              <a:gd name="connsiteY551" fmla="*/ 1373435 h 6858000"/>
              <a:gd name="connsiteX552" fmla="*/ 278707 w 7467600"/>
              <a:gd name="connsiteY552" fmla="*/ 1352270 h 6858000"/>
              <a:gd name="connsiteX553" fmla="*/ 321570 w 7467600"/>
              <a:gd name="connsiteY553" fmla="*/ 1861610 h 6858000"/>
              <a:gd name="connsiteX554" fmla="*/ 294281 w 7467600"/>
              <a:gd name="connsiteY554" fmla="*/ 1440658 h 6858000"/>
              <a:gd name="connsiteX555" fmla="*/ 278707 w 7467600"/>
              <a:gd name="connsiteY555" fmla="*/ 1352270 h 6858000"/>
              <a:gd name="connsiteX556" fmla="*/ 1423821 w 7467600"/>
              <a:gd name="connsiteY556" fmla="*/ 1351958 h 6858000"/>
              <a:gd name="connsiteX557" fmla="*/ 1638521 w 7467600"/>
              <a:gd name="connsiteY557" fmla="*/ 1908470 h 6858000"/>
              <a:gd name="connsiteX558" fmla="*/ 1754199 w 7467600"/>
              <a:gd name="connsiteY558" fmla="*/ 2149284 h 6858000"/>
              <a:gd name="connsiteX559" fmla="*/ 1908359 w 7467600"/>
              <a:gd name="connsiteY559" fmla="*/ 2364988 h 6858000"/>
              <a:gd name="connsiteX560" fmla="*/ 1647661 w 7467600"/>
              <a:gd name="connsiteY560" fmla="*/ 1825945 h 6858000"/>
              <a:gd name="connsiteX561" fmla="*/ 1423821 w 7467600"/>
              <a:gd name="connsiteY561" fmla="*/ 1351958 h 6858000"/>
              <a:gd name="connsiteX562" fmla="*/ 1431890 w 7467600"/>
              <a:gd name="connsiteY562" fmla="*/ 1306475 h 6858000"/>
              <a:gd name="connsiteX563" fmla="*/ 1507597 w 7467600"/>
              <a:gd name="connsiteY563" fmla="*/ 1446132 h 6858000"/>
              <a:gd name="connsiteX564" fmla="*/ 1674586 w 7467600"/>
              <a:gd name="connsiteY564" fmla="*/ 1813832 h 6858000"/>
              <a:gd name="connsiteX565" fmla="*/ 1815950 w 7467600"/>
              <a:gd name="connsiteY565" fmla="*/ 2128564 h 6858000"/>
              <a:gd name="connsiteX566" fmla="*/ 1984242 w 7467600"/>
              <a:gd name="connsiteY566" fmla="*/ 2430829 h 6858000"/>
              <a:gd name="connsiteX567" fmla="*/ 2014023 w 7467600"/>
              <a:gd name="connsiteY567" fmla="*/ 2450995 h 6858000"/>
              <a:gd name="connsiteX568" fmla="*/ 1747337 w 7467600"/>
              <a:gd name="connsiteY568" fmla="*/ 1855264 h 6858000"/>
              <a:gd name="connsiteX569" fmla="*/ 1533749 w 7467600"/>
              <a:gd name="connsiteY569" fmla="*/ 1478656 h 6858000"/>
              <a:gd name="connsiteX570" fmla="*/ 1431890 w 7467600"/>
              <a:gd name="connsiteY570" fmla="*/ 1306475 h 6858000"/>
              <a:gd name="connsiteX571" fmla="*/ 5052692 w 7467600"/>
              <a:gd name="connsiteY571" fmla="*/ 1292994 h 6858000"/>
              <a:gd name="connsiteX572" fmla="*/ 5200661 w 7467600"/>
              <a:gd name="connsiteY572" fmla="*/ 1635186 h 6858000"/>
              <a:gd name="connsiteX573" fmla="*/ 5297138 w 7467600"/>
              <a:gd name="connsiteY573" fmla="*/ 1906351 h 6858000"/>
              <a:gd name="connsiteX574" fmla="*/ 5052692 w 7467600"/>
              <a:gd name="connsiteY574" fmla="*/ 1292994 h 6858000"/>
              <a:gd name="connsiteX575" fmla="*/ 5009948 w 7467600"/>
              <a:gd name="connsiteY575" fmla="*/ 1273619 h 6858000"/>
              <a:gd name="connsiteX576" fmla="*/ 5121777 w 7467600"/>
              <a:gd name="connsiteY576" fmla="*/ 1654213 h 6858000"/>
              <a:gd name="connsiteX577" fmla="*/ 5293545 w 7467600"/>
              <a:gd name="connsiteY577" fmla="*/ 2072247 h 6858000"/>
              <a:gd name="connsiteX578" fmla="*/ 5294042 w 7467600"/>
              <a:gd name="connsiteY578" fmla="*/ 2065019 h 6858000"/>
              <a:gd name="connsiteX579" fmla="*/ 5171936 w 7467600"/>
              <a:gd name="connsiteY579" fmla="*/ 1647613 h 6858000"/>
              <a:gd name="connsiteX580" fmla="*/ 5009948 w 7467600"/>
              <a:gd name="connsiteY580" fmla="*/ 1273619 h 6858000"/>
              <a:gd name="connsiteX581" fmla="*/ 655236 w 7467600"/>
              <a:gd name="connsiteY581" fmla="*/ 1268632 h 6858000"/>
              <a:gd name="connsiteX582" fmla="*/ 839521 w 7467600"/>
              <a:gd name="connsiteY582" fmla="*/ 1685315 h 6858000"/>
              <a:gd name="connsiteX583" fmla="*/ 1109416 w 7467600"/>
              <a:gd name="connsiteY583" fmla="*/ 2061663 h 6858000"/>
              <a:gd name="connsiteX584" fmla="*/ 1298300 w 7467600"/>
              <a:gd name="connsiteY584" fmla="*/ 2247742 h 6858000"/>
              <a:gd name="connsiteX585" fmla="*/ 1125871 w 7467600"/>
              <a:gd name="connsiteY585" fmla="*/ 1989513 h 6858000"/>
              <a:gd name="connsiteX586" fmla="*/ 981574 w 7467600"/>
              <a:gd name="connsiteY586" fmla="*/ 1783157 h 6858000"/>
              <a:gd name="connsiteX587" fmla="*/ 922198 w 7467600"/>
              <a:gd name="connsiteY587" fmla="*/ 1677437 h 6858000"/>
              <a:gd name="connsiteX588" fmla="*/ 869293 w 7467600"/>
              <a:gd name="connsiteY588" fmla="*/ 1583214 h 6858000"/>
              <a:gd name="connsiteX589" fmla="*/ 751431 w 7467600"/>
              <a:gd name="connsiteY589" fmla="*/ 1405731 h 6858000"/>
              <a:gd name="connsiteX590" fmla="*/ 655236 w 7467600"/>
              <a:gd name="connsiteY590" fmla="*/ 1268632 h 6858000"/>
              <a:gd name="connsiteX591" fmla="*/ 6516292 w 7467600"/>
              <a:gd name="connsiteY591" fmla="*/ 1263064 h 6858000"/>
              <a:gd name="connsiteX592" fmla="*/ 5736320 w 7467600"/>
              <a:gd name="connsiteY592" fmla="*/ 1501803 h 6858000"/>
              <a:gd name="connsiteX593" fmla="*/ 6516292 w 7467600"/>
              <a:gd name="connsiteY593" fmla="*/ 1263064 h 6858000"/>
              <a:gd name="connsiteX594" fmla="*/ 291466 w 7467600"/>
              <a:gd name="connsiteY594" fmla="*/ 1250369 h 6858000"/>
              <a:gd name="connsiteX595" fmla="*/ 323180 w 7467600"/>
              <a:gd name="connsiteY595" fmla="*/ 1435283 h 6858000"/>
              <a:gd name="connsiteX596" fmla="*/ 349381 w 7467600"/>
              <a:gd name="connsiteY596" fmla="*/ 1875041 h 6858000"/>
              <a:gd name="connsiteX597" fmla="*/ 374363 w 7467600"/>
              <a:gd name="connsiteY597" fmla="*/ 1506494 h 6858000"/>
              <a:gd name="connsiteX598" fmla="*/ 302168 w 7467600"/>
              <a:gd name="connsiteY598" fmla="*/ 1274495 h 6858000"/>
              <a:gd name="connsiteX599" fmla="*/ 291466 w 7467600"/>
              <a:gd name="connsiteY599" fmla="*/ 1250369 h 6858000"/>
              <a:gd name="connsiteX600" fmla="*/ 678222 w 7467600"/>
              <a:gd name="connsiteY600" fmla="*/ 1248670 h 6858000"/>
              <a:gd name="connsiteX601" fmla="*/ 775536 w 7467600"/>
              <a:gd name="connsiteY601" fmla="*/ 1388015 h 6858000"/>
              <a:gd name="connsiteX602" fmla="*/ 894529 w 7467600"/>
              <a:gd name="connsiteY602" fmla="*/ 1567739 h 6858000"/>
              <a:gd name="connsiteX603" fmla="*/ 948000 w 7467600"/>
              <a:gd name="connsiteY603" fmla="*/ 1663088 h 6858000"/>
              <a:gd name="connsiteX604" fmla="*/ 1006812 w 7467600"/>
              <a:gd name="connsiteY604" fmla="*/ 1767683 h 6858000"/>
              <a:gd name="connsiteX605" fmla="*/ 1149133 w 7467600"/>
              <a:gd name="connsiteY605" fmla="*/ 1971513 h 6858000"/>
              <a:gd name="connsiteX606" fmla="*/ 1333952 w 7467600"/>
              <a:gd name="connsiteY606" fmla="*/ 2251620 h 6858000"/>
              <a:gd name="connsiteX607" fmla="*/ 1337329 w 7467600"/>
              <a:gd name="connsiteY607" fmla="*/ 2258350 h 6858000"/>
              <a:gd name="connsiteX608" fmla="*/ 1014726 w 7467600"/>
              <a:gd name="connsiteY608" fmla="*/ 1615556 h 6858000"/>
              <a:gd name="connsiteX609" fmla="*/ 678222 w 7467600"/>
              <a:gd name="connsiteY609" fmla="*/ 1248670 h 6858000"/>
              <a:gd name="connsiteX610" fmla="*/ 6691602 w 7467600"/>
              <a:gd name="connsiteY610" fmla="*/ 1140573 h 6858000"/>
              <a:gd name="connsiteX611" fmla="*/ 6571100 w 7467600"/>
              <a:gd name="connsiteY611" fmla="*/ 1183662 h 6858000"/>
              <a:gd name="connsiteX612" fmla="*/ 6241687 w 7467600"/>
              <a:gd name="connsiteY612" fmla="*/ 1257600 h 6858000"/>
              <a:gd name="connsiteX613" fmla="*/ 5693009 w 7467600"/>
              <a:gd name="connsiteY613" fmla="*/ 1478256 h 6858000"/>
              <a:gd name="connsiteX614" fmla="*/ 6548420 w 7467600"/>
              <a:gd name="connsiteY614" fmla="*/ 1214599 h 6858000"/>
              <a:gd name="connsiteX615" fmla="*/ 6605473 w 7467600"/>
              <a:gd name="connsiteY615" fmla="*/ 1184686 h 6858000"/>
              <a:gd name="connsiteX616" fmla="*/ 6691602 w 7467600"/>
              <a:gd name="connsiteY616" fmla="*/ 1140573 h 6858000"/>
              <a:gd name="connsiteX617" fmla="*/ 4002475 w 7467600"/>
              <a:gd name="connsiteY617" fmla="*/ 1037802 h 6858000"/>
              <a:gd name="connsiteX618" fmla="*/ 4000324 w 7467600"/>
              <a:gd name="connsiteY618" fmla="*/ 1039362 h 6858000"/>
              <a:gd name="connsiteX619" fmla="*/ 4002862 w 7467600"/>
              <a:gd name="connsiteY619" fmla="*/ 1042866 h 6858000"/>
              <a:gd name="connsiteX620" fmla="*/ 4002475 w 7467600"/>
              <a:gd name="connsiteY620" fmla="*/ 1037802 h 6858000"/>
              <a:gd name="connsiteX621" fmla="*/ 506322 w 7467600"/>
              <a:gd name="connsiteY621" fmla="*/ 1020997 h 6858000"/>
              <a:gd name="connsiteX622" fmla="*/ 533068 w 7467600"/>
              <a:gd name="connsiteY622" fmla="*/ 1029409 h 6858000"/>
              <a:gd name="connsiteX623" fmla="*/ 1232525 w 7467600"/>
              <a:gd name="connsiteY623" fmla="*/ 1804675 h 6858000"/>
              <a:gd name="connsiteX624" fmla="*/ 1388858 w 7467600"/>
              <a:gd name="connsiteY624" fmla="*/ 2368011 h 6858000"/>
              <a:gd name="connsiteX625" fmla="*/ 1384098 w 7467600"/>
              <a:gd name="connsiteY625" fmla="*/ 2378125 h 6858000"/>
              <a:gd name="connsiteX626" fmla="*/ 1425393 w 7467600"/>
              <a:gd name="connsiteY626" fmla="*/ 2589124 h 6858000"/>
              <a:gd name="connsiteX627" fmla="*/ 1424001 w 7467600"/>
              <a:gd name="connsiteY627" fmla="*/ 2597541 h 6858000"/>
              <a:gd name="connsiteX628" fmla="*/ 2152729 w 7467600"/>
              <a:gd name="connsiteY628" fmla="*/ 2864487 h 6858000"/>
              <a:gd name="connsiteX629" fmla="*/ 2020609 w 7467600"/>
              <a:gd name="connsiteY629" fmla="*/ 2539671 h 6858000"/>
              <a:gd name="connsiteX630" fmla="*/ 2018920 w 7467600"/>
              <a:gd name="connsiteY630" fmla="*/ 2536309 h 6858000"/>
              <a:gd name="connsiteX631" fmla="*/ 1342441 w 7467600"/>
              <a:gd name="connsiteY631" fmla="*/ 1173017 h 6858000"/>
              <a:gd name="connsiteX632" fmla="*/ 1367925 w 7467600"/>
              <a:gd name="connsiteY632" fmla="*/ 1135648 h 6858000"/>
              <a:gd name="connsiteX633" fmla="*/ 1771401 w 7467600"/>
              <a:gd name="connsiteY633" fmla="*/ 1806673 h 6858000"/>
              <a:gd name="connsiteX634" fmla="*/ 1972385 w 7467600"/>
              <a:gd name="connsiteY634" fmla="*/ 2198735 h 6858000"/>
              <a:gd name="connsiteX635" fmla="*/ 2040892 w 7467600"/>
              <a:gd name="connsiteY635" fmla="*/ 2405205 h 6858000"/>
              <a:gd name="connsiteX636" fmla="*/ 2131689 w 7467600"/>
              <a:gd name="connsiteY636" fmla="*/ 1936926 h 6858000"/>
              <a:gd name="connsiteX637" fmla="*/ 2454820 w 7467600"/>
              <a:gd name="connsiteY637" fmla="*/ 1248808 h 6858000"/>
              <a:gd name="connsiteX638" fmla="*/ 2492512 w 7467600"/>
              <a:gd name="connsiteY638" fmla="*/ 1302920 h 6858000"/>
              <a:gd name="connsiteX639" fmla="*/ 2081216 w 7467600"/>
              <a:gd name="connsiteY639" fmla="*/ 2527513 h 6858000"/>
              <a:gd name="connsiteX640" fmla="*/ 2081211 w 7467600"/>
              <a:gd name="connsiteY640" fmla="*/ 2528916 h 6858000"/>
              <a:gd name="connsiteX641" fmla="*/ 2199067 w 7467600"/>
              <a:gd name="connsiteY641" fmla="*/ 2884061 h 6858000"/>
              <a:gd name="connsiteX642" fmla="*/ 3192586 w 7467600"/>
              <a:gd name="connsiteY642" fmla="*/ 3411496 h 6858000"/>
              <a:gd name="connsiteX643" fmla="*/ 3182620 w 7467600"/>
              <a:gd name="connsiteY643" fmla="*/ 3483279 h 6858000"/>
              <a:gd name="connsiteX644" fmla="*/ 2435119 w 7467600"/>
              <a:gd name="connsiteY644" fmla="*/ 3080173 h 6858000"/>
              <a:gd name="connsiteX645" fmla="*/ 2410152 w 7467600"/>
              <a:gd name="connsiteY645" fmla="*/ 3063751 h 6858000"/>
              <a:gd name="connsiteX646" fmla="*/ 2408099 w 7467600"/>
              <a:gd name="connsiteY646" fmla="*/ 3064403 h 6858000"/>
              <a:gd name="connsiteX647" fmla="*/ 2407218 w 7467600"/>
              <a:gd name="connsiteY647" fmla="*/ 3070324 h 6858000"/>
              <a:gd name="connsiteX648" fmla="*/ 2380138 w 7467600"/>
              <a:gd name="connsiteY648" fmla="*/ 3099341 h 6858000"/>
              <a:gd name="connsiteX649" fmla="*/ 1765923 w 7467600"/>
              <a:gd name="connsiteY649" fmla="*/ 3581043 h 6858000"/>
              <a:gd name="connsiteX650" fmla="*/ 1702258 w 7467600"/>
              <a:gd name="connsiteY650" fmla="*/ 3612286 h 6858000"/>
              <a:gd name="connsiteX651" fmla="*/ 1538370 w 7467600"/>
              <a:gd name="connsiteY651" fmla="*/ 3811804 h 6858000"/>
              <a:gd name="connsiteX652" fmla="*/ 542867 w 7467600"/>
              <a:gd name="connsiteY652" fmla="*/ 4944092 h 6858000"/>
              <a:gd name="connsiteX653" fmla="*/ 515800 w 7467600"/>
              <a:gd name="connsiteY653" fmla="*/ 4862180 h 6858000"/>
              <a:gd name="connsiteX654" fmla="*/ 909145 w 7467600"/>
              <a:gd name="connsiteY654" fmla="*/ 4199225 h 6858000"/>
              <a:gd name="connsiteX655" fmla="*/ 1214067 w 7467600"/>
              <a:gd name="connsiteY655" fmla="*/ 3908561 h 6858000"/>
              <a:gd name="connsiteX656" fmla="*/ 640967 w 7467600"/>
              <a:gd name="connsiteY656" fmla="*/ 4105601 h 6858000"/>
              <a:gd name="connsiteX657" fmla="*/ 112563 w 7467600"/>
              <a:gd name="connsiteY657" fmla="*/ 4396952 h 6858000"/>
              <a:gd name="connsiteX658" fmla="*/ 0 w 7467600"/>
              <a:gd name="connsiteY658" fmla="*/ 4466006 h 6858000"/>
              <a:gd name="connsiteX659" fmla="*/ 0 w 7467600"/>
              <a:gd name="connsiteY659" fmla="*/ 4233763 h 6858000"/>
              <a:gd name="connsiteX660" fmla="*/ 36881 w 7467600"/>
              <a:gd name="connsiteY660" fmla="*/ 4200118 h 6858000"/>
              <a:gd name="connsiteX661" fmla="*/ 910534 w 7467600"/>
              <a:gd name="connsiteY661" fmla="*/ 3629753 h 6858000"/>
              <a:gd name="connsiteX662" fmla="*/ 1578717 w 7467600"/>
              <a:gd name="connsiteY662" fmla="*/ 3575982 h 6858000"/>
              <a:gd name="connsiteX663" fmla="*/ 2338780 w 7467600"/>
              <a:gd name="connsiteY663" fmla="*/ 3033725 h 6858000"/>
              <a:gd name="connsiteX664" fmla="*/ 1807991 w 7467600"/>
              <a:gd name="connsiteY664" fmla="*/ 2807184 h 6858000"/>
              <a:gd name="connsiteX665" fmla="*/ 1416358 w 7467600"/>
              <a:gd name="connsiteY665" fmla="*/ 3112571 h 6858000"/>
              <a:gd name="connsiteX666" fmla="*/ 939066 w 7467600"/>
              <a:gd name="connsiteY666" fmla="*/ 3378798 h 6858000"/>
              <a:gd name="connsiteX667" fmla="*/ 115099 w 7467600"/>
              <a:gd name="connsiteY667" fmla="*/ 3607650 h 6858000"/>
              <a:gd name="connsiteX668" fmla="*/ 97284 w 7467600"/>
              <a:gd name="connsiteY668" fmla="*/ 3520393 h 6858000"/>
              <a:gd name="connsiteX669" fmla="*/ 922050 w 7467600"/>
              <a:gd name="connsiteY669" fmla="*/ 3074867 h 6858000"/>
              <a:gd name="connsiteX670" fmla="*/ 1405265 w 7467600"/>
              <a:gd name="connsiteY670" fmla="*/ 3016319 h 6858000"/>
              <a:gd name="connsiteX671" fmla="*/ 1407512 w 7467600"/>
              <a:gd name="connsiteY671" fmla="*/ 3018001 h 6858000"/>
              <a:gd name="connsiteX672" fmla="*/ 1726266 w 7467600"/>
              <a:gd name="connsiteY672" fmla="*/ 2777274 h 6858000"/>
              <a:gd name="connsiteX673" fmla="*/ 625390 w 7467600"/>
              <a:gd name="connsiteY673" fmla="*/ 2514541 h 6858000"/>
              <a:gd name="connsiteX674" fmla="*/ 619799 w 7467600"/>
              <a:gd name="connsiteY674" fmla="*/ 2527180 h 6858000"/>
              <a:gd name="connsiteX675" fmla="*/ 310030 w 7467600"/>
              <a:gd name="connsiteY675" fmla="*/ 2771818 h 6858000"/>
              <a:gd name="connsiteX676" fmla="*/ 173877 w 7467600"/>
              <a:gd name="connsiteY676" fmla="*/ 2937056 h 6858000"/>
              <a:gd name="connsiteX677" fmla="*/ 77889 w 7467600"/>
              <a:gd name="connsiteY677" fmla="*/ 3138440 h 6858000"/>
              <a:gd name="connsiteX678" fmla="*/ 0 w 7467600"/>
              <a:gd name="connsiteY678" fmla="*/ 3271395 h 6858000"/>
              <a:gd name="connsiteX679" fmla="*/ 0 w 7467600"/>
              <a:gd name="connsiteY679" fmla="*/ 3153002 h 6858000"/>
              <a:gd name="connsiteX680" fmla="*/ 2386 w 7467600"/>
              <a:gd name="connsiteY680" fmla="*/ 3149203 h 6858000"/>
              <a:gd name="connsiteX681" fmla="*/ 89753 w 7467600"/>
              <a:gd name="connsiteY681" fmla="*/ 2987702 h 6858000"/>
              <a:gd name="connsiteX682" fmla="*/ 76869 w 7467600"/>
              <a:gd name="connsiteY682" fmla="*/ 3005404 h 6858000"/>
              <a:gd name="connsiteX683" fmla="*/ 32049 w 7467600"/>
              <a:gd name="connsiteY683" fmla="*/ 3065814 h 6858000"/>
              <a:gd name="connsiteX684" fmla="*/ 0 w 7467600"/>
              <a:gd name="connsiteY684" fmla="*/ 3108744 h 6858000"/>
              <a:gd name="connsiteX685" fmla="*/ 0 w 7467600"/>
              <a:gd name="connsiteY685" fmla="*/ 3058059 h 6858000"/>
              <a:gd name="connsiteX686" fmla="*/ 7610 w 7467600"/>
              <a:gd name="connsiteY686" fmla="*/ 3047889 h 6858000"/>
              <a:gd name="connsiteX687" fmla="*/ 52419 w 7467600"/>
              <a:gd name="connsiteY687" fmla="*/ 2987479 h 6858000"/>
              <a:gd name="connsiteX688" fmla="*/ 59142 w 7467600"/>
              <a:gd name="connsiteY688" fmla="*/ 2978488 h 6858000"/>
              <a:gd name="connsiteX689" fmla="*/ 0 w 7467600"/>
              <a:gd name="connsiteY689" fmla="*/ 3015334 h 6858000"/>
              <a:gd name="connsiteX690" fmla="*/ 0 w 7467600"/>
              <a:gd name="connsiteY690" fmla="*/ 2914286 h 6858000"/>
              <a:gd name="connsiteX691" fmla="*/ 36383 w 7467600"/>
              <a:gd name="connsiteY691" fmla="*/ 2901128 h 6858000"/>
              <a:gd name="connsiteX692" fmla="*/ 156329 w 7467600"/>
              <a:gd name="connsiteY692" fmla="*/ 2840533 h 6858000"/>
              <a:gd name="connsiteX693" fmla="*/ 358355 w 7467600"/>
              <a:gd name="connsiteY693" fmla="*/ 2620471 h 6858000"/>
              <a:gd name="connsiteX694" fmla="*/ 510577 w 7467600"/>
              <a:gd name="connsiteY694" fmla="*/ 2501244 h 6858000"/>
              <a:gd name="connsiteX695" fmla="*/ 211967 w 7467600"/>
              <a:gd name="connsiteY695" fmla="*/ 2479171 h 6858000"/>
              <a:gd name="connsiteX696" fmla="*/ 0 w 7467600"/>
              <a:gd name="connsiteY696" fmla="*/ 2476398 h 6858000"/>
              <a:gd name="connsiteX697" fmla="*/ 0 w 7467600"/>
              <a:gd name="connsiteY697" fmla="*/ 2389189 h 6858000"/>
              <a:gd name="connsiteX698" fmla="*/ 103062 w 7467600"/>
              <a:gd name="connsiteY698" fmla="*/ 2389518 h 6858000"/>
              <a:gd name="connsiteX699" fmla="*/ 510734 w 7467600"/>
              <a:gd name="connsiteY699" fmla="*/ 2416201 h 6858000"/>
              <a:gd name="connsiteX700" fmla="*/ 279257 w 7467600"/>
              <a:gd name="connsiteY700" fmla="*/ 2092102 h 6858000"/>
              <a:gd name="connsiteX701" fmla="*/ 65265 w 7467600"/>
              <a:gd name="connsiteY701" fmla="*/ 2006049 h 6858000"/>
              <a:gd name="connsiteX702" fmla="*/ 0 w 7467600"/>
              <a:gd name="connsiteY702" fmla="*/ 1982532 h 6858000"/>
              <a:gd name="connsiteX703" fmla="*/ 0 w 7467600"/>
              <a:gd name="connsiteY703" fmla="*/ 1912789 h 6858000"/>
              <a:gd name="connsiteX704" fmla="*/ 97460 w 7467600"/>
              <a:gd name="connsiteY704" fmla="*/ 1953725 h 6858000"/>
              <a:gd name="connsiteX705" fmla="*/ 221272 w 7467600"/>
              <a:gd name="connsiteY705" fmla="*/ 1980766 h 6858000"/>
              <a:gd name="connsiteX706" fmla="*/ 116765 w 7467600"/>
              <a:gd name="connsiteY706" fmla="*/ 1911033 h 6858000"/>
              <a:gd name="connsiteX707" fmla="*/ 16405 w 7467600"/>
              <a:gd name="connsiteY707" fmla="*/ 1803412 h 6858000"/>
              <a:gd name="connsiteX708" fmla="*/ 0 w 7467600"/>
              <a:gd name="connsiteY708" fmla="*/ 1784777 h 6858000"/>
              <a:gd name="connsiteX709" fmla="*/ 0 w 7467600"/>
              <a:gd name="connsiteY709" fmla="*/ 1740082 h 6858000"/>
              <a:gd name="connsiteX710" fmla="*/ 39394 w 7467600"/>
              <a:gd name="connsiteY710" fmla="*/ 1784856 h 6858000"/>
              <a:gd name="connsiteX711" fmla="*/ 135813 w 7467600"/>
              <a:gd name="connsiteY711" fmla="*/ 1888838 h 6858000"/>
              <a:gd name="connsiteX712" fmla="*/ 242575 w 7467600"/>
              <a:gd name="connsiteY712" fmla="*/ 1958841 h 6858000"/>
              <a:gd name="connsiteX713" fmla="*/ 82197 w 7467600"/>
              <a:gd name="connsiteY713" fmla="*/ 1754826 h 6858000"/>
              <a:gd name="connsiteX714" fmla="*/ 0 w 7467600"/>
              <a:gd name="connsiteY714" fmla="*/ 1679650 h 6858000"/>
              <a:gd name="connsiteX715" fmla="*/ 0 w 7467600"/>
              <a:gd name="connsiteY715" fmla="*/ 1602463 h 6858000"/>
              <a:gd name="connsiteX716" fmla="*/ 84689 w 7467600"/>
              <a:gd name="connsiteY716" fmla="*/ 1677442 h 6858000"/>
              <a:gd name="connsiteX717" fmla="*/ 298437 w 7467600"/>
              <a:gd name="connsiteY717" fmla="*/ 1968019 h 6858000"/>
              <a:gd name="connsiteX718" fmla="*/ 227269 w 7467600"/>
              <a:gd name="connsiteY718" fmla="*/ 1114064 h 6858000"/>
              <a:gd name="connsiteX719" fmla="*/ 248003 w 7467600"/>
              <a:gd name="connsiteY719" fmla="*/ 1089613 h 6858000"/>
              <a:gd name="connsiteX720" fmla="*/ 427020 w 7467600"/>
              <a:gd name="connsiteY720" fmla="*/ 1619803 h 6858000"/>
              <a:gd name="connsiteX721" fmla="*/ 340345 w 7467600"/>
              <a:gd name="connsiteY721" fmla="*/ 2027739 h 6858000"/>
              <a:gd name="connsiteX722" fmla="*/ 360865 w 7467600"/>
              <a:gd name="connsiteY722" fmla="*/ 2044827 h 6858000"/>
              <a:gd name="connsiteX723" fmla="*/ 560414 w 7467600"/>
              <a:gd name="connsiteY723" fmla="*/ 2421457 h 6858000"/>
              <a:gd name="connsiteX724" fmla="*/ 1359703 w 7467600"/>
              <a:gd name="connsiteY724" fmla="*/ 2578554 h 6858000"/>
              <a:gd name="connsiteX725" fmla="*/ 1359422 w 7467600"/>
              <a:gd name="connsiteY725" fmla="*/ 2577994 h 6858000"/>
              <a:gd name="connsiteX726" fmla="*/ 828701 w 7467600"/>
              <a:gd name="connsiteY726" fmla="*/ 1839520 h 6858000"/>
              <a:gd name="connsiteX727" fmla="*/ 494427 w 7467600"/>
              <a:gd name="connsiteY727" fmla="*/ 1092333 h 6858000"/>
              <a:gd name="connsiteX728" fmla="*/ 506322 w 7467600"/>
              <a:gd name="connsiteY728" fmla="*/ 1020997 h 6858000"/>
              <a:gd name="connsiteX729" fmla="*/ 4570198 w 7467600"/>
              <a:gd name="connsiteY729" fmla="*/ 978081 h 6858000"/>
              <a:gd name="connsiteX730" fmla="*/ 4523691 w 7467600"/>
              <a:gd name="connsiteY730" fmla="*/ 1127776 h 6858000"/>
              <a:gd name="connsiteX731" fmla="*/ 4509875 w 7467600"/>
              <a:gd name="connsiteY731" fmla="*/ 1167552 h 6858000"/>
              <a:gd name="connsiteX732" fmla="*/ 4478168 w 7467600"/>
              <a:gd name="connsiteY732" fmla="*/ 1260735 h 6858000"/>
              <a:gd name="connsiteX733" fmla="*/ 4409309 w 7467600"/>
              <a:gd name="connsiteY733" fmla="*/ 1666996 h 6858000"/>
              <a:gd name="connsiteX734" fmla="*/ 4370031 w 7467600"/>
              <a:gd name="connsiteY734" fmla="*/ 1955666 h 6858000"/>
              <a:gd name="connsiteX735" fmla="*/ 4570198 w 7467600"/>
              <a:gd name="connsiteY735" fmla="*/ 978081 h 6858000"/>
              <a:gd name="connsiteX736" fmla="*/ 4557898 w 7467600"/>
              <a:gd name="connsiteY736" fmla="*/ 900011 h 6858000"/>
              <a:gd name="connsiteX737" fmla="*/ 4344840 w 7467600"/>
              <a:gd name="connsiteY737" fmla="*/ 1922038 h 6858000"/>
              <a:gd name="connsiteX738" fmla="*/ 4378710 w 7467600"/>
              <a:gd name="connsiteY738" fmla="*/ 1665516 h 6858000"/>
              <a:gd name="connsiteX739" fmla="*/ 4448798 w 7467600"/>
              <a:gd name="connsiteY739" fmla="*/ 1253024 h 6858000"/>
              <a:gd name="connsiteX740" fmla="*/ 4480315 w 7467600"/>
              <a:gd name="connsiteY740" fmla="*/ 1158454 h 6858000"/>
              <a:gd name="connsiteX741" fmla="*/ 4494133 w 7467600"/>
              <a:gd name="connsiteY741" fmla="*/ 1118676 h 6858000"/>
              <a:gd name="connsiteX742" fmla="*/ 4557898 w 7467600"/>
              <a:gd name="connsiteY742" fmla="*/ 900011 h 6858000"/>
              <a:gd name="connsiteX743" fmla="*/ 5870151 w 7467600"/>
              <a:gd name="connsiteY743" fmla="*/ 898890 h 6858000"/>
              <a:gd name="connsiteX744" fmla="*/ 5861335 w 7467600"/>
              <a:gd name="connsiteY744" fmla="*/ 899177 h 6858000"/>
              <a:gd name="connsiteX745" fmla="*/ 5843702 w 7467600"/>
              <a:gd name="connsiteY745" fmla="*/ 899748 h 6858000"/>
              <a:gd name="connsiteX746" fmla="*/ 5651107 w 7467600"/>
              <a:gd name="connsiteY746" fmla="*/ 920306 h 6858000"/>
              <a:gd name="connsiteX747" fmla="*/ 5459407 w 7467600"/>
              <a:gd name="connsiteY747" fmla="*/ 940975 h 6858000"/>
              <a:gd name="connsiteX748" fmla="*/ 5374846 w 7467600"/>
              <a:gd name="connsiteY748" fmla="*/ 941988 h 6858000"/>
              <a:gd name="connsiteX749" fmla="*/ 5256105 w 7467600"/>
              <a:gd name="connsiteY749" fmla="*/ 945632 h 6858000"/>
              <a:gd name="connsiteX750" fmla="*/ 5107071 w 7467600"/>
              <a:gd name="connsiteY750" fmla="*/ 969720 h 6858000"/>
              <a:gd name="connsiteX751" fmla="*/ 4998681 w 7467600"/>
              <a:gd name="connsiteY751" fmla="*/ 988771 h 6858000"/>
              <a:gd name="connsiteX752" fmla="*/ 5870151 w 7467600"/>
              <a:gd name="connsiteY752" fmla="*/ 898890 h 6858000"/>
              <a:gd name="connsiteX753" fmla="*/ 5504425 w 7467600"/>
              <a:gd name="connsiteY753" fmla="*/ 848067 h 6858000"/>
              <a:gd name="connsiteX754" fmla="*/ 4968849 w 7467600"/>
              <a:gd name="connsiteY754" fmla="*/ 962318 h 6858000"/>
              <a:gd name="connsiteX755" fmla="*/ 5104039 w 7467600"/>
              <a:gd name="connsiteY755" fmla="*/ 940634 h 6858000"/>
              <a:gd name="connsiteX756" fmla="*/ 5256311 w 7467600"/>
              <a:gd name="connsiteY756" fmla="*/ 916490 h 6858000"/>
              <a:gd name="connsiteX757" fmla="*/ 5377381 w 7467600"/>
              <a:gd name="connsiteY757" fmla="*/ 912671 h 6858000"/>
              <a:gd name="connsiteX758" fmla="*/ 5460148 w 7467600"/>
              <a:gd name="connsiteY758" fmla="*/ 911442 h 6858000"/>
              <a:gd name="connsiteX759" fmla="*/ 5648971 w 7467600"/>
              <a:gd name="connsiteY759" fmla="*/ 891331 h 6858000"/>
              <a:gd name="connsiteX760" fmla="*/ 5844807 w 7467600"/>
              <a:gd name="connsiteY760" fmla="*/ 870718 h 6858000"/>
              <a:gd name="connsiteX761" fmla="*/ 5862975 w 7467600"/>
              <a:gd name="connsiteY761" fmla="*/ 869756 h 6858000"/>
              <a:gd name="connsiteX762" fmla="*/ 5920887 w 7467600"/>
              <a:gd name="connsiteY762" fmla="*/ 865929 h 6858000"/>
              <a:gd name="connsiteX763" fmla="*/ 5504425 w 7467600"/>
              <a:gd name="connsiteY763" fmla="*/ 848067 h 6858000"/>
              <a:gd name="connsiteX764" fmla="*/ 3607114 w 7467600"/>
              <a:gd name="connsiteY764" fmla="*/ 467441 h 6858000"/>
              <a:gd name="connsiteX765" fmla="*/ 3296242 w 7467600"/>
              <a:gd name="connsiteY765" fmla="*/ 807991 h 6858000"/>
              <a:gd name="connsiteX766" fmla="*/ 3174674 w 7467600"/>
              <a:gd name="connsiteY766" fmla="*/ 919759 h 6858000"/>
              <a:gd name="connsiteX767" fmla="*/ 3042978 w 7467600"/>
              <a:gd name="connsiteY767" fmla="*/ 1054894 h 6858000"/>
              <a:gd name="connsiteX768" fmla="*/ 2968914 w 7467600"/>
              <a:gd name="connsiteY768" fmla="*/ 1133756 h 6858000"/>
              <a:gd name="connsiteX769" fmla="*/ 3103823 w 7467600"/>
              <a:gd name="connsiteY769" fmla="*/ 1026814 h 6858000"/>
              <a:gd name="connsiteX770" fmla="*/ 3607114 w 7467600"/>
              <a:gd name="connsiteY770" fmla="*/ 467441 h 6858000"/>
              <a:gd name="connsiteX771" fmla="*/ 3744487 w 7467600"/>
              <a:gd name="connsiteY771" fmla="*/ 383136 h 6858000"/>
              <a:gd name="connsiteX772" fmla="*/ 3970213 w 7467600"/>
              <a:gd name="connsiteY772" fmla="*/ 995559 h 6858000"/>
              <a:gd name="connsiteX773" fmla="*/ 3744487 w 7467600"/>
              <a:gd name="connsiteY773" fmla="*/ 383136 h 6858000"/>
              <a:gd name="connsiteX774" fmla="*/ 3624562 w 7467600"/>
              <a:gd name="connsiteY774" fmla="*/ 367041 h 6858000"/>
              <a:gd name="connsiteX775" fmla="*/ 3489712 w 7467600"/>
              <a:gd name="connsiteY775" fmla="*/ 485386 h 6858000"/>
              <a:gd name="connsiteX776" fmla="*/ 3182994 w 7467600"/>
              <a:gd name="connsiteY776" fmla="*/ 828265 h 6858000"/>
              <a:gd name="connsiteX777" fmla="*/ 2892114 w 7467600"/>
              <a:gd name="connsiteY777" fmla="*/ 1172635 h 6858000"/>
              <a:gd name="connsiteX778" fmla="*/ 3021459 w 7467600"/>
              <a:gd name="connsiteY778" fmla="*/ 1035385 h 6858000"/>
              <a:gd name="connsiteX779" fmla="*/ 3153873 w 7467600"/>
              <a:gd name="connsiteY779" fmla="*/ 898971 h 6858000"/>
              <a:gd name="connsiteX780" fmla="*/ 3276511 w 7467600"/>
              <a:gd name="connsiteY780" fmla="*/ 786423 h 6858000"/>
              <a:gd name="connsiteX781" fmla="*/ 3584154 w 7467600"/>
              <a:gd name="connsiteY781" fmla="*/ 448218 h 6858000"/>
              <a:gd name="connsiteX782" fmla="*/ 3624562 w 7467600"/>
              <a:gd name="connsiteY782" fmla="*/ 367041 h 6858000"/>
              <a:gd name="connsiteX783" fmla="*/ 3766672 w 7467600"/>
              <a:gd name="connsiteY783" fmla="*/ 359429 h 6858000"/>
              <a:gd name="connsiteX784" fmla="*/ 3996338 w 7467600"/>
              <a:gd name="connsiteY784" fmla="*/ 968237 h 6858000"/>
              <a:gd name="connsiteX785" fmla="*/ 3766672 w 7467600"/>
              <a:gd name="connsiteY785" fmla="*/ 359429 h 6858000"/>
              <a:gd name="connsiteX786" fmla="*/ 5805386 w 7467600"/>
              <a:gd name="connsiteY786" fmla="*/ 239240 h 6858000"/>
              <a:gd name="connsiteX787" fmla="*/ 5736947 w 7467600"/>
              <a:gd name="connsiteY787" fmla="*/ 261367 h 6858000"/>
              <a:gd name="connsiteX788" fmla="*/ 5427012 w 7467600"/>
              <a:gd name="connsiteY788" fmla="*/ 311272 h 6858000"/>
              <a:gd name="connsiteX789" fmla="*/ 5147818 w 7467600"/>
              <a:gd name="connsiteY789" fmla="*/ 322112 h 6858000"/>
              <a:gd name="connsiteX790" fmla="*/ 5060854 w 7467600"/>
              <a:gd name="connsiteY790" fmla="*/ 311882 h 6858000"/>
              <a:gd name="connsiteX791" fmla="*/ 4945989 w 7467600"/>
              <a:gd name="connsiteY791" fmla="*/ 300516 h 6858000"/>
              <a:gd name="connsiteX792" fmla="*/ 5410479 w 7467600"/>
              <a:gd name="connsiteY792" fmla="*/ 348434 h 6858000"/>
              <a:gd name="connsiteX793" fmla="*/ 5805386 w 7467600"/>
              <a:gd name="connsiteY793" fmla="*/ 239240 h 6858000"/>
              <a:gd name="connsiteX794" fmla="*/ 5905192 w 7467600"/>
              <a:gd name="connsiteY794" fmla="*/ 163079 h 6858000"/>
              <a:gd name="connsiteX795" fmla="*/ 5865655 w 7467600"/>
              <a:gd name="connsiteY795" fmla="*/ 171901 h 6858000"/>
              <a:gd name="connsiteX796" fmla="*/ 5259740 w 7467600"/>
              <a:gd name="connsiteY796" fmla="*/ 257013 h 6858000"/>
              <a:gd name="connsiteX797" fmla="*/ 5208466 w 7467600"/>
              <a:gd name="connsiteY797" fmla="*/ 257550 h 6858000"/>
              <a:gd name="connsiteX798" fmla="*/ 4980204 w 7467600"/>
              <a:gd name="connsiteY798" fmla="*/ 271903 h 6858000"/>
              <a:gd name="connsiteX799" fmla="*/ 5068068 w 7467600"/>
              <a:gd name="connsiteY799" fmla="*/ 282244 h 6858000"/>
              <a:gd name="connsiteX800" fmla="*/ 5153231 w 7467600"/>
              <a:gd name="connsiteY800" fmla="*/ 292240 h 6858000"/>
              <a:gd name="connsiteX801" fmla="*/ 5426491 w 7467600"/>
              <a:gd name="connsiteY801" fmla="*/ 281128 h 6858000"/>
              <a:gd name="connsiteX802" fmla="*/ 5731212 w 7467600"/>
              <a:gd name="connsiteY802" fmla="*/ 231951 h 6858000"/>
              <a:gd name="connsiteX803" fmla="*/ 5905192 w 7467600"/>
              <a:gd name="connsiteY803" fmla="*/ 163079 h 6858000"/>
              <a:gd name="connsiteX804" fmla="*/ 5944437 w 7467600"/>
              <a:gd name="connsiteY804" fmla="*/ 113829 h 6858000"/>
              <a:gd name="connsiteX805" fmla="*/ 5825032 w 7467600"/>
              <a:gd name="connsiteY805" fmla="*/ 146405 h 6858000"/>
              <a:gd name="connsiteX806" fmla="*/ 4955599 w 7467600"/>
              <a:gd name="connsiteY806" fmla="*/ 247008 h 6858000"/>
              <a:gd name="connsiteX807" fmla="*/ 5210104 w 7467600"/>
              <a:gd name="connsiteY807" fmla="*/ 228123 h 6858000"/>
              <a:gd name="connsiteX808" fmla="*/ 5261015 w 7467600"/>
              <a:gd name="connsiteY808" fmla="*/ 227087 h 6858000"/>
              <a:gd name="connsiteX809" fmla="*/ 5861181 w 7467600"/>
              <a:gd name="connsiteY809" fmla="*/ 143093 h 6858000"/>
              <a:gd name="connsiteX810" fmla="*/ 5961252 w 7467600"/>
              <a:gd name="connsiteY810" fmla="*/ 114820 h 6858000"/>
              <a:gd name="connsiteX811" fmla="*/ 5944437 w 7467600"/>
              <a:gd name="connsiteY811" fmla="*/ 113829 h 6858000"/>
              <a:gd name="connsiteX812" fmla="*/ 3882765 w 7467600"/>
              <a:gd name="connsiteY812" fmla="*/ 0 h 6858000"/>
              <a:gd name="connsiteX813" fmla="*/ 3995099 w 7467600"/>
              <a:gd name="connsiteY813" fmla="*/ 0 h 6858000"/>
              <a:gd name="connsiteX814" fmla="*/ 4163818 w 7467600"/>
              <a:gd name="connsiteY814" fmla="*/ 234104 h 6858000"/>
              <a:gd name="connsiteX815" fmla="*/ 4172099 w 7467600"/>
              <a:gd name="connsiteY815" fmla="*/ 234207 h 6858000"/>
              <a:gd name="connsiteX816" fmla="*/ 4784282 w 7467600"/>
              <a:gd name="connsiteY816" fmla="*/ 276561 h 6858000"/>
              <a:gd name="connsiteX817" fmla="*/ 4801687 w 7467600"/>
              <a:gd name="connsiteY817" fmla="*/ 267764 h 6858000"/>
              <a:gd name="connsiteX818" fmla="*/ 6082788 w 7467600"/>
              <a:gd name="connsiteY818" fmla="*/ 64119 h 6858000"/>
              <a:gd name="connsiteX819" fmla="*/ 6099442 w 7467600"/>
              <a:gd name="connsiteY819" fmla="*/ 82568 h 6858000"/>
              <a:gd name="connsiteX820" fmla="*/ 4804137 w 7467600"/>
              <a:gd name="connsiteY820" fmla="*/ 320931 h 6858000"/>
              <a:gd name="connsiteX821" fmla="*/ 4227047 w 7467600"/>
              <a:gd name="connsiteY821" fmla="*/ 313415 h 6858000"/>
              <a:gd name="connsiteX822" fmla="*/ 4346041 w 7467600"/>
              <a:gd name="connsiteY822" fmla="*/ 456086 h 6858000"/>
              <a:gd name="connsiteX823" fmla="*/ 4870967 w 7467600"/>
              <a:gd name="connsiteY823" fmla="*/ 963061 h 6858000"/>
              <a:gd name="connsiteX824" fmla="*/ 4889647 w 7467600"/>
              <a:gd name="connsiteY824" fmla="*/ 957147 h 6858000"/>
              <a:gd name="connsiteX825" fmla="*/ 5422504 w 7467600"/>
              <a:gd name="connsiteY825" fmla="*/ 805191 h 6858000"/>
              <a:gd name="connsiteX826" fmla="*/ 6087656 w 7467600"/>
              <a:gd name="connsiteY826" fmla="*/ 826703 h 6858000"/>
              <a:gd name="connsiteX827" fmla="*/ 6058717 w 7467600"/>
              <a:gd name="connsiteY827" fmla="*/ 865992 h 6858000"/>
              <a:gd name="connsiteX828" fmla="*/ 4974153 w 7467600"/>
              <a:gd name="connsiteY828" fmla="*/ 1045456 h 6858000"/>
              <a:gd name="connsiteX829" fmla="*/ 5627835 w 7467600"/>
              <a:gd name="connsiteY829" fmla="*/ 1472077 h 6858000"/>
              <a:gd name="connsiteX830" fmla="*/ 5629817 w 7467600"/>
              <a:gd name="connsiteY830" fmla="*/ 1471412 h 6858000"/>
              <a:gd name="connsiteX831" fmla="*/ 5634124 w 7467600"/>
              <a:gd name="connsiteY831" fmla="*/ 1470572 h 6858000"/>
              <a:gd name="connsiteX832" fmla="*/ 5755832 w 7467600"/>
              <a:gd name="connsiteY832" fmla="*/ 1383886 h 6858000"/>
              <a:gd name="connsiteX833" fmla="*/ 6014186 w 7467600"/>
              <a:gd name="connsiteY833" fmla="*/ 1279799 h 6858000"/>
              <a:gd name="connsiteX834" fmla="*/ 6901619 w 7467600"/>
              <a:gd name="connsiteY834" fmla="*/ 1047874 h 6858000"/>
              <a:gd name="connsiteX835" fmla="*/ 6931566 w 7467600"/>
              <a:gd name="connsiteY835" fmla="*/ 1062034 h 6858000"/>
              <a:gd name="connsiteX836" fmla="*/ 5790982 w 7467600"/>
              <a:gd name="connsiteY836" fmla="*/ 1561380 h 6858000"/>
              <a:gd name="connsiteX837" fmla="*/ 6188971 w 7467600"/>
              <a:gd name="connsiteY837" fmla="*/ 1755168 h 6858000"/>
              <a:gd name="connsiteX838" fmla="*/ 6202446 w 7467600"/>
              <a:gd name="connsiteY838" fmla="*/ 1752268 h 6858000"/>
              <a:gd name="connsiteX839" fmla="*/ 7179560 w 7467600"/>
              <a:gd name="connsiteY839" fmla="*/ 1467551 h 6858000"/>
              <a:gd name="connsiteX840" fmla="*/ 7158730 w 7467600"/>
              <a:gd name="connsiteY840" fmla="*/ 1507835 h 6858000"/>
              <a:gd name="connsiteX841" fmla="*/ 6326959 w 7467600"/>
              <a:gd name="connsiteY841" fmla="*/ 1817686 h 6858000"/>
              <a:gd name="connsiteX842" fmla="*/ 6537433 w 7467600"/>
              <a:gd name="connsiteY842" fmla="*/ 1907790 h 6858000"/>
              <a:gd name="connsiteX843" fmla="*/ 6550221 w 7467600"/>
              <a:gd name="connsiteY843" fmla="*/ 1910729 h 6858000"/>
              <a:gd name="connsiteX844" fmla="*/ 6964438 w 7467600"/>
              <a:gd name="connsiteY844" fmla="*/ 2209505 h 6858000"/>
              <a:gd name="connsiteX845" fmla="*/ 7367862 w 7467600"/>
              <a:gd name="connsiteY845" fmla="*/ 2806833 h 6858000"/>
              <a:gd name="connsiteX846" fmla="*/ 7364329 w 7467600"/>
              <a:gd name="connsiteY846" fmla="*/ 2826907 h 6858000"/>
              <a:gd name="connsiteX847" fmla="*/ 7290545 w 7467600"/>
              <a:gd name="connsiteY847" fmla="*/ 2850663 h 6858000"/>
              <a:gd name="connsiteX848" fmla="*/ 6472036 w 7467600"/>
              <a:gd name="connsiteY848" fmla="*/ 1959003 h 6858000"/>
              <a:gd name="connsiteX849" fmla="*/ 5792897 w 7467600"/>
              <a:gd name="connsiteY849" fmla="*/ 1647747 h 6858000"/>
              <a:gd name="connsiteX850" fmla="*/ 5842751 w 7467600"/>
              <a:gd name="connsiteY850" fmla="*/ 1816112 h 6858000"/>
              <a:gd name="connsiteX851" fmla="*/ 5847424 w 7467600"/>
              <a:gd name="connsiteY851" fmla="*/ 1815776 h 6858000"/>
              <a:gd name="connsiteX852" fmla="*/ 6399821 w 7467600"/>
              <a:gd name="connsiteY852" fmla="*/ 2344799 h 6858000"/>
              <a:gd name="connsiteX853" fmla="*/ 6323232 w 7467600"/>
              <a:gd name="connsiteY853" fmla="*/ 2389634 h 6858000"/>
              <a:gd name="connsiteX854" fmla="*/ 5942958 w 7467600"/>
              <a:gd name="connsiteY854" fmla="*/ 2077708 h 6858000"/>
              <a:gd name="connsiteX855" fmla="*/ 5921559 w 7467600"/>
              <a:gd name="connsiteY855" fmla="*/ 2378596 h 6858000"/>
              <a:gd name="connsiteX856" fmla="*/ 5817651 w 7467600"/>
              <a:gd name="connsiteY856" fmla="*/ 3023919 h 6858000"/>
              <a:gd name="connsiteX857" fmla="*/ 5729634 w 7467600"/>
              <a:gd name="connsiteY857" fmla="*/ 3051849 h 6858000"/>
              <a:gd name="connsiteX858" fmla="*/ 5611018 w 7467600"/>
              <a:gd name="connsiteY858" fmla="*/ 2316769 h 6858000"/>
              <a:gd name="connsiteX859" fmla="*/ 5687608 w 7467600"/>
              <a:gd name="connsiteY859" fmla="*/ 2039972 h 6858000"/>
              <a:gd name="connsiteX860" fmla="*/ 5657554 w 7467600"/>
              <a:gd name="connsiteY860" fmla="*/ 1576445 h 6858000"/>
              <a:gd name="connsiteX861" fmla="*/ 5150475 w 7467600"/>
              <a:gd name="connsiteY861" fmla="*/ 1274012 h 6858000"/>
              <a:gd name="connsiteX862" fmla="*/ 5349142 w 7467600"/>
              <a:gd name="connsiteY862" fmla="*/ 2204405 h 6858000"/>
              <a:gd name="connsiteX863" fmla="*/ 5262214 w 7467600"/>
              <a:gd name="connsiteY863" fmla="*/ 2233836 h 6858000"/>
              <a:gd name="connsiteX864" fmla="*/ 4981539 w 7467600"/>
              <a:gd name="connsiteY864" fmla="*/ 1542201 h 6858000"/>
              <a:gd name="connsiteX865" fmla="*/ 4958461 w 7467600"/>
              <a:gd name="connsiteY865" fmla="*/ 1136957 h 6858000"/>
              <a:gd name="connsiteX866" fmla="*/ 4655015 w 7467600"/>
              <a:gd name="connsiteY866" fmla="*/ 891426 h 6858000"/>
              <a:gd name="connsiteX867" fmla="*/ 4348002 w 7467600"/>
              <a:gd name="connsiteY867" fmla="*/ 2205895 h 6858000"/>
              <a:gd name="connsiteX868" fmla="*/ 4262250 w 7467600"/>
              <a:gd name="connsiteY868" fmla="*/ 2219972 h 6858000"/>
              <a:gd name="connsiteX869" fmla="*/ 4550611 w 7467600"/>
              <a:gd name="connsiteY869" fmla="*/ 817540 h 6858000"/>
              <a:gd name="connsiteX870" fmla="*/ 4564418 w 7467600"/>
              <a:gd name="connsiteY870" fmla="*/ 808293 h 6858000"/>
              <a:gd name="connsiteX871" fmla="*/ 4266388 w 7467600"/>
              <a:gd name="connsiteY871" fmla="*/ 500083 h 6858000"/>
              <a:gd name="connsiteX872" fmla="*/ 4032842 w 7467600"/>
              <a:gd name="connsiteY872" fmla="*/ 211809 h 6858000"/>
              <a:gd name="connsiteX873" fmla="*/ 3882765 w 7467600"/>
              <a:gd name="connsiteY873" fmla="*/ 0 h 6858000"/>
              <a:gd name="connsiteX874" fmla="*/ 3721337 w 7467600"/>
              <a:gd name="connsiteY874" fmla="*/ 0 h 6858000"/>
              <a:gd name="connsiteX875" fmla="*/ 3797544 w 7467600"/>
              <a:gd name="connsiteY875" fmla="*/ 0 h 6858000"/>
              <a:gd name="connsiteX876" fmla="*/ 3775734 w 7467600"/>
              <a:gd name="connsiteY876" fmla="*/ 95131 h 6858000"/>
              <a:gd name="connsiteX877" fmla="*/ 3724807 w 7467600"/>
              <a:gd name="connsiteY877" fmla="*/ 272257 h 6858000"/>
              <a:gd name="connsiteX878" fmla="*/ 3726844 w 7467600"/>
              <a:gd name="connsiteY878" fmla="*/ 282988 h 6858000"/>
              <a:gd name="connsiteX879" fmla="*/ 3742664 w 7467600"/>
              <a:gd name="connsiteY879" fmla="*/ 279918 h 6858000"/>
              <a:gd name="connsiteX880" fmla="*/ 4103910 w 7467600"/>
              <a:gd name="connsiteY880" fmla="*/ 1161917 h 6858000"/>
              <a:gd name="connsiteX881" fmla="*/ 4020269 w 7467600"/>
              <a:gd name="connsiteY881" fmla="*/ 1200406 h 6858000"/>
              <a:gd name="connsiteX882" fmla="*/ 3674882 w 7467600"/>
              <a:gd name="connsiteY882" fmla="*/ 488524 h 6858000"/>
              <a:gd name="connsiteX883" fmla="*/ 3132682 w 7467600"/>
              <a:gd name="connsiteY883" fmla="*/ 1072284 h 6858000"/>
              <a:gd name="connsiteX884" fmla="*/ 2716346 w 7467600"/>
              <a:gd name="connsiteY884" fmla="*/ 1276376 h 6858000"/>
              <a:gd name="connsiteX885" fmla="*/ 2716772 w 7467600"/>
              <a:gd name="connsiteY885" fmla="*/ 1255462 h 6858000"/>
              <a:gd name="connsiteX886" fmla="*/ 3471096 w 7467600"/>
              <a:gd name="connsiteY886" fmla="*/ 437072 h 6858000"/>
              <a:gd name="connsiteX887" fmla="*/ 3639057 w 7467600"/>
              <a:gd name="connsiteY887" fmla="*/ 286334 h 6858000"/>
              <a:gd name="connsiteX888" fmla="*/ 3640309 w 7467600"/>
              <a:gd name="connsiteY888" fmla="*/ 284664 h 6858000"/>
              <a:gd name="connsiteX889" fmla="*/ 3646022 w 7467600"/>
              <a:gd name="connsiteY889" fmla="*/ 276711 h 6858000"/>
              <a:gd name="connsiteX890" fmla="*/ 3707943 w 7467600"/>
              <a:gd name="connsiteY890" fmla="*/ 65958 h 6858000"/>
              <a:gd name="connsiteX891" fmla="*/ 3721337 w 7467600"/>
              <a:gd name="connsiteY891" fmla="*/ 0 h 6858000"/>
              <a:gd name="connsiteX892" fmla="*/ 2867960 w 7467600"/>
              <a:gd name="connsiteY892" fmla="*/ 0 h 6858000"/>
              <a:gd name="connsiteX893" fmla="*/ 2926351 w 7467600"/>
              <a:gd name="connsiteY893" fmla="*/ 0 h 6858000"/>
              <a:gd name="connsiteX894" fmla="*/ 2902823 w 7467600"/>
              <a:gd name="connsiteY894" fmla="*/ 262929 h 6858000"/>
              <a:gd name="connsiteX895" fmla="*/ 2940663 w 7467600"/>
              <a:gd name="connsiteY895" fmla="*/ 140884 h 6858000"/>
              <a:gd name="connsiteX896" fmla="*/ 2947039 w 7467600"/>
              <a:gd name="connsiteY896" fmla="*/ 122524 h 6858000"/>
              <a:gd name="connsiteX897" fmla="*/ 2984316 w 7467600"/>
              <a:gd name="connsiteY897" fmla="*/ 0 h 6858000"/>
              <a:gd name="connsiteX898" fmla="*/ 3016114 w 7467600"/>
              <a:gd name="connsiteY898" fmla="*/ 0 h 6858000"/>
              <a:gd name="connsiteX899" fmla="*/ 2979949 w 7467600"/>
              <a:gd name="connsiteY899" fmla="*/ 119274 h 6858000"/>
              <a:gd name="connsiteX900" fmla="*/ 3023879 w 7467600"/>
              <a:gd name="connsiteY900" fmla="*/ 0 h 6858000"/>
              <a:gd name="connsiteX901" fmla="*/ 3105400 w 7467600"/>
              <a:gd name="connsiteY901" fmla="*/ 0 h 6858000"/>
              <a:gd name="connsiteX902" fmla="*/ 3094669 w 7467600"/>
              <a:gd name="connsiteY902" fmla="*/ 30308 h 6858000"/>
              <a:gd name="connsiteX903" fmla="*/ 2901945 w 7467600"/>
              <a:gd name="connsiteY903" fmla="*/ 466538 h 6858000"/>
              <a:gd name="connsiteX904" fmla="*/ 2815209 w 7467600"/>
              <a:gd name="connsiteY904" fmla="*/ 497361 h 6858000"/>
              <a:gd name="connsiteX905" fmla="*/ 2844845 w 7467600"/>
              <a:gd name="connsiteY905" fmla="*/ 127638 h 6858000"/>
              <a:gd name="connsiteX906" fmla="*/ 2867960 w 7467600"/>
              <a:gd name="connsiteY906" fmla="*/ 0 h 6858000"/>
              <a:gd name="connsiteX907" fmla="*/ 1057230 w 7467600"/>
              <a:gd name="connsiteY907" fmla="*/ 0 h 6858000"/>
              <a:gd name="connsiteX908" fmla="*/ 1111003 w 7467600"/>
              <a:gd name="connsiteY908" fmla="*/ 0 h 6858000"/>
              <a:gd name="connsiteX909" fmla="*/ 1125553 w 7467600"/>
              <a:gd name="connsiteY909" fmla="*/ 52588 h 6858000"/>
              <a:gd name="connsiteX910" fmla="*/ 1304276 w 7467600"/>
              <a:gd name="connsiteY910" fmla="*/ 476275 h 6858000"/>
              <a:gd name="connsiteX911" fmla="*/ 1492066 w 7467600"/>
              <a:gd name="connsiteY911" fmla="*/ 886333 h 6858000"/>
              <a:gd name="connsiteX912" fmla="*/ 1423698 w 7467600"/>
              <a:gd name="connsiteY912" fmla="*/ 710817 h 6858000"/>
              <a:gd name="connsiteX913" fmla="*/ 1357609 w 7467600"/>
              <a:gd name="connsiteY913" fmla="*/ 532892 h 6858000"/>
              <a:gd name="connsiteX914" fmla="*/ 1309550 w 7467600"/>
              <a:gd name="connsiteY914" fmla="*/ 374031 h 6858000"/>
              <a:gd name="connsiteX915" fmla="*/ 1193673 w 7467600"/>
              <a:gd name="connsiteY915" fmla="*/ 49533 h 6858000"/>
              <a:gd name="connsiteX916" fmla="*/ 1164391 w 7467600"/>
              <a:gd name="connsiteY916" fmla="*/ 0 h 6858000"/>
              <a:gd name="connsiteX917" fmla="*/ 1200666 w 7467600"/>
              <a:gd name="connsiteY917" fmla="*/ 0 h 6858000"/>
              <a:gd name="connsiteX918" fmla="*/ 1223408 w 7467600"/>
              <a:gd name="connsiteY918" fmla="*/ 38996 h 6858000"/>
              <a:gd name="connsiteX919" fmla="*/ 1339635 w 7467600"/>
              <a:gd name="connsiteY919" fmla="*/ 365517 h 6858000"/>
              <a:gd name="connsiteX920" fmla="*/ 1387469 w 7467600"/>
              <a:gd name="connsiteY920" fmla="*/ 523079 h 6858000"/>
              <a:gd name="connsiteX921" fmla="*/ 1452685 w 7467600"/>
              <a:gd name="connsiteY921" fmla="*/ 699806 h 6858000"/>
              <a:gd name="connsiteX922" fmla="*/ 1492092 w 7467600"/>
              <a:gd name="connsiteY922" fmla="*/ 800424 h 6858000"/>
              <a:gd name="connsiteX923" fmla="*/ 1455302 w 7467600"/>
              <a:gd name="connsiteY923" fmla="*/ 632913 h 6858000"/>
              <a:gd name="connsiteX924" fmla="*/ 1222336 w 7467600"/>
              <a:gd name="connsiteY924" fmla="*/ 9480 h 6858000"/>
              <a:gd name="connsiteX925" fmla="*/ 1214634 w 7467600"/>
              <a:gd name="connsiteY925" fmla="*/ 0 h 6858000"/>
              <a:gd name="connsiteX926" fmla="*/ 1289827 w 7467600"/>
              <a:gd name="connsiteY926" fmla="*/ 0 h 6858000"/>
              <a:gd name="connsiteX927" fmla="*/ 1321076 w 7467600"/>
              <a:gd name="connsiteY927" fmla="*/ 59722 h 6858000"/>
              <a:gd name="connsiteX928" fmla="*/ 1512579 w 7467600"/>
              <a:gd name="connsiteY928" fmla="*/ 626441 h 6858000"/>
              <a:gd name="connsiteX929" fmla="*/ 1506076 w 7467600"/>
              <a:gd name="connsiteY929" fmla="*/ 1089289 h 6858000"/>
              <a:gd name="connsiteX930" fmla="*/ 1486346 w 7467600"/>
              <a:gd name="connsiteY930" fmla="*/ 1079919 h 6858000"/>
              <a:gd name="connsiteX931" fmla="*/ 1070511 w 7467600"/>
              <a:gd name="connsiteY931" fmla="*/ 48609 h 6858000"/>
              <a:gd name="connsiteX932" fmla="*/ 1057230 w 7467600"/>
              <a:gd name="connsiteY932" fmla="*/ 0 h 6858000"/>
              <a:gd name="connsiteX933" fmla="*/ 43151 w 7467600"/>
              <a:gd name="connsiteY933" fmla="*/ 0 h 6858000"/>
              <a:gd name="connsiteX934" fmla="*/ 95283 w 7467600"/>
              <a:gd name="connsiteY934" fmla="*/ 0 h 6858000"/>
              <a:gd name="connsiteX935" fmla="*/ 300708 w 7467600"/>
              <a:gd name="connsiteY935" fmla="*/ 154571 h 6858000"/>
              <a:gd name="connsiteX936" fmla="*/ 530414 w 7467600"/>
              <a:gd name="connsiteY936" fmla="*/ 354673 h 6858000"/>
              <a:gd name="connsiteX937" fmla="*/ 333785 w 7467600"/>
              <a:gd name="connsiteY937" fmla="*/ 161564 h 6858000"/>
              <a:gd name="connsiteX938" fmla="*/ 147005 w 7467600"/>
              <a:gd name="connsiteY938" fmla="*/ 0 h 6858000"/>
              <a:gd name="connsiteX939" fmla="*/ 272509 w 7467600"/>
              <a:gd name="connsiteY939" fmla="*/ 0 h 6858000"/>
              <a:gd name="connsiteX940" fmla="*/ 326276 w 7467600"/>
              <a:gd name="connsiteY940" fmla="*/ 45847 h 6858000"/>
              <a:gd name="connsiteX941" fmla="*/ 823759 w 7467600"/>
              <a:gd name="connsiteY941" fmla="*/ 574145 h 6858000"/>
              <a:gd name="connsiteX942" fmla="*/ 811254 w 7467600"/>
              <a:gd name="connsiteY942" fmla="*/ 665546 h 6858000"/>
              <a:gd name="connsiteX943" fmla="*/ 154042 w 7467600"/>
              <a:gd name="connsiteY943" fmla="*/ 261522 h 6858000"/>
              <a:gd name="connsiteX944" fmla="*/ 13550 w 7467600"/>
              <a:gd name="connsiteY944" fmla="*/ 158423 h 6858000"/>
              <a:gd name="connsiteX945" fmla="*/ 0 w 7467600"/>
              <a:gd name="connsiteY945" fmla="*/ 146618 h 6858000"/>
              <a:gd name="connsiteX946" fmla="*/ 0 w 7467600"/>
              <a:gd name="connsiteY946" fmla="*/ 59161 h 6858000"/>
              <a:gd name="connsiteX947" fmla="*/ 45427 w 7467600"/>
              <a:gd name="connsiteY947" fmla="*/ 101078 h 6858000"/>
              <a:gd name="connsiteX948" fmla="*/ 630103 w 7467600"/>
              <a:gd name="connsiteY948" fmla="*/ 485885 h 6858000"/>
              <a:gd name="connsiteX949" fmla="*/ 532040 w 7467600"/>
              <a:gd name="connsiteY949" fmla="*/ 399359 h 6858000"/>
              <a:gd name="connsiteX950" fmla="*/ 517618 w 7467600"/>
              <a:gd name="connsiteY950" fmla="*/ 385726 h 6858000"/>
              <a:gd name="connsiteX951" fmla="*/ 285074 w 7467600"/>
              <a:gd name="connsiteY951" fmla="*/ 182755 h 6858000"/>
              <a:gd name="connsiteX952" fmla="*/ 43151 w 7467600"/>
              <a:gd name="connsiteY95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392158 w 7467600"/>
              <a:gd name="connsiteY16" fmla="*/ 6771365 h 6858000"/>
              <a:gd name="connsiteX17" fmla="*/ 7467600 w 7467600"/>
              <a:gd name="connsiteY17" fmla="*/ 6805948 h 6858000"/>
              <a:gd name="connsiteX18" fmla="*/ 7467600 w 7467600"/>
              <a:gd name="connsiteY18" fmla="*/ 6831490 h 6858000"/>
              <a:gd name="connsiteX19" fmla="*/ 7410696 w 7467600"/>
              <a:gd name="connsiteY19" fmla="*/ 6803861 h 6858000"/>
              <a:gd name="connsiteX20" fmla="*/ 1019354 w 7467600"/>
              <a:gd name="connsiteY20" fmla="*/ 6315006 h 6858000"/>
              <a:gd name="connsiteX21" fmla="*/ 441046 w 7467600"/>
              <a:gd name="connsiteY21" fmla="*/ 6691153 h 6858000"/>
              <a:gd name="connsiteX22" fmla="*/ 1019354 w 7467600"/>
              <a:gd name="connsiteY22" fmla="*/ 6315006 h 6858000"/>
              <a:gd name="connsiteX23" fmla="*/ 991680 w 7467600"/>
              <a:gd name="connsiteY23" fmla="*/ 6298413 h 6858000"/>
              <a:gd name="connsiteX24" fmla="*/ 409060 w 7467600"/>
              <a:gd name="connsiteY24" fmla="*/ 6671470 h 6858000"/>
              <a:gd name="connsiteX25" fmla="*/ 991680 w 7467600"/>
              <a:gd name="connsiteY25" fmla="*/ 6298413 h 6858000"/>
              <a:gd name="connsiteX26" fmla="*/ 103333 w 7467600"/>
              <a:gd name="connsiteY26" fmla="*/ 5699602 h 6858000"/>
              <a:gd name="connsiteX27" fmla="*/ 233938 w 7467600"/>
              <a:gd name="connsiteY27" fmla="*/ 5809416 h 6858000"/>
              <a:gd name="connsiteX28" fmla="*/ 883580 w 7467600"/>
              <a:gd name="connsiteY28" fmla="*/ 6180710 h 6858000"/>
              <a:gd name="connsiteX29" fmla="*/ 487337 w 7467600"/>
              <a:gd name="connsiteY29" fmla="*/ 5950182 h 6858000"/>
              <a:gd name="connsiteX30" fmla="*/ 354051 w 7467600"/>
              <a:gd name="connsiteY30" fmla="*/ 5854912 h 6858000"/>
              <a:gd name="connsiteX31" fmla="*/ 195436 w 7467600"/>
              <a:gd name="connsiteY31" fmla="*/ 5755068 h 6858000"/>
              <a:gd name="connsiteX32" fmla="*/ 103333 w 7467600"/>
              <a:gd name="connsiteY32" fmla="*/ 5699602 h 6858000"/>
              <a:gd name="connsiteX33" fmla="*/ 5539432 w 7467600"/>
              <a:gd name="connsiteY33" fmla="*/ 5642928 h 6858000"/>
              <a:gd name="connsiteX34" fmla="*/ 5555462 w 7467600"/>
              <a:gd name="connsiteY34" fmla="*/ 5694454 h 6858000"/>
              <a:gd name="connsiteX35" fmla="*/ 5828270 w 7467600"/>
              <a:gd name="connsiteY35" fmla="*/ 6320663 h 6858000"/>
              <a:gd name="connsiteX36" fmla="*/ 5947416 w 7467600"/>
              <a:gd name="connsiteY36" fmla="*/ 6574846 h 6858000"/>
              <a:gd name="connsiteX37" fmla="*/ 5539432 w 7467600"/>
              <a:gd name="connsiteY37" fmla="*/ 5642928 h 6858000"/>
              <a:gd name="connsiteX38" fmla="*/ 51253 w 7467600"/>
              <a:gd name="connsiteY38" fmla="*/ 5631825 h 6858000"/>
              <a:gd name="connsiteX39" fmla="*/ 211622 w 7467600"/>
              <a:gd name="connsiteY39" fmla="*/ 5728803 h 6858000"/>
              <a:gd name="connsiteX40" fmla="*/ 371652 w 7467600"/>
              <a:gd name="connsiteY40" fmla="*/ 5829062 h 6858000"/>
              <a:gd name="connsiteX41" fmla="*/ 505903 w 7467600"/>
              <a:gd name="connsiteY41" fmla="*/ 5925221 h 6858000"/>
              <a:gd name="connsiteX42" fmla="*/ 899240 w 7467600"/>
              <a:gd name="connsiteY42" fmla="*/ 6153068 h 6858000"/>
              <a:gd name="connsiteX43" fmla="*/ 988114 w 7467600"/>
              <a:gd name="connsiteY43" fmla="*/ 6174204 h 6858000"/>
              <a:gd name="connsiteX44" fmla="*/ 845971 w 7467600"/>
              <a:gd name="connsiteY44" fmla="*/ 6067177 h 6858000"/>
              <a:gd name="connsiteX45" fmla="*/ 448057 w 7467600"/>
              <a:gd name="connsiteY45" fmla="*/ 5841376 h 6858000"/>
              <a:gd name="connsiteX46" fmla="*/ 51253 w 7467600"/>
              <a:gd name="connsiteY46" fmla="*/ 5631825 h 6858000"/>
              <a:gd name="connsiteX47" fmla="*/ 2606687 w 7467600"/>
              <a:gd name="connsiteY47" fmla="*/ 5630718 h 6858000"/>
              <a:gd name="connsiteX48" fmla="*/ 2645658 w 7467600"/>
              <a:gd name="connsiteY48" fmla="*/ 6640259 h 6858000"/>
              <a:gd name="connsiteX49" fmla="*/ 2606687 w 7467600"/>
              <a:gd name="connsiteY49" fmla="*/ 5630718 h 6858000"/>
              <a:gd name="connsiteX50" fmla="*/ 3642057 w 7467600"/>
              <a:gd name="connsiteY50" fmla="*/ 5573487 h 6858000"/>
              <a:gd name="connsiteX51" fmla="*/ 3632981 w 7467600"/>
              <a:gd name="connsiteY51" fmla="*/ 5579437 h 6858000"/>
              <a:gd name="connsiteX52" fmla="*/ 3382436 w 7467600"/>
              <a:gd name="connsiteY52" fmla="*/ 5952726 h 6858000"/>
              <a:gd name="connsiteX53" fmla="*/ 3191929 w 7467600"/>
              <a:gd name="connsiteY53" fmla="*/ 6662669 h 6858000"/>
              <a:gd name="connsiteX54" fmla="*/ 3369898 w 7467600"/>
              <a:gd name="connsiteY54" fmla="*/ 6081771 h 6858000"/>
              <a:gd name="connsiteX55" fmla="*/ 3642057 w 7467600"/>
              <a:gd name="connsiteY55" fmla="*/ 5573487 h 6858000"/>
              <a:gd name="connsiteX56" fmla="*/ 2650666 w 7467600"/>
              <a:gd name="connsiteY56" fmla="*/ 5530686 h 6858000"/>
              <a:gd name="connsiteX57" fmla="*/ 2650249 w 7467600"/>
              <a:gd name="connsiteY57" fmla="*/ 5532101 h 6858000"/>
              <a:gd name="connsiteX58" fmla="*/ 2663808 w 7467600"/>
              <a:gd name="connsiteY58" fmla="*/ 6535215 h 6858000"/>
              <a:gd name="connsiteX59" fmla="*/ 2665418 w 7467600"/>
              <a:gd name="connsiteY59" fmla="*/ 6132756 h 6858000"/>
              <a:gd name="connsiteX60" fmla="*/ 2650666 w 7467600"/>
              <a:gd name="connsiteY60" fmla="*/ 5530686 h 6858000"/>
              <a:gd name="connsiteX61" fmla="*/ 2680277 w 7467600"/>
              <a:gd name="connsiteY61" fmla="*/ 5479204 h 6858000"/>
              <a:gd name="connsiteX62" fmla="*/ 2678972 w 7467600"/>
              <a:gd name="connsiteY62" fmla="*/ 5481582 h 6858000"/>
              <a:gd name="connsiteX63" fmla="*/ 2696666 w 7467600"/>
              <a:gd name="connsiteY63" fmla="*/ 6133836 h 6858000"/>
              <a:gd name="connsiteX64" fmla="*/ 2695769 w 7467600"/>
              <a:gd name="connsiteY64" fmla="*/ 6390955 h 6858000"/>
              <a:gd name="connsiteX65" fmla="*/ 2739893 w 7467600"/>
              <a:gd name="connsiteY65" fmla="*/ 6108357 h 6858000"/>
              <a:gd name="connsiteX66" fmla="*/ 2680277 w 7467600"/>
              <a:gd name="connsiteY66" fmla="*/ 5479204 h 6858000"/>
              <a:gd name="connsiteX67" fmla="*/ 1132195 w 7467600"/>
              <a:gd name="connsiteY67" fmla="*/ 5467980 h 6858000"/>
              <a:gd name="connsiteX68" fmla="*/ 1679056 w 7467600"/>
              <a:gd name="connsiteY68" fmla="*/ 5516907 h 6858000"/>
              <a:gd name="connsiteX69" fmla="*/ 2128648 w 7467600"/>
              <a:gd name="connsiteY69" fmla="*/ 5474249 h 6858000"/>
              <a:gd name="connsiteX70" fmla="*/ 1825619 w 7467600"/>
              <a:gd name="connsiteY70" fmla="*/ 5478447 h 6858000"/>
              <a:gd name="connsiteX71" fmla="*/ 1737798 w 7467600"/>
              <a:gd name="connsiteY71" fmla="*/ 5483353 h 6858000"/>
              <a:gd name="connsiteX72" fmla="*/ 1132195 w 7467600"/>
              <a:gd name="connsiteY72" fmla="*/ 5467980 h 6858000"/>
              <a:gd name="connsiteX73" fmla="*/ 1456157 w 7467600"/>
              <a:gd name="connsiteY73" fmla="*/ 5371404 h 6858000"/>
              <a:gd name="connsiteX74" fmla="*/ 1244432 w 7467600"/>
              <a:gd name="connsiteY74" fmla="*/ 5385601 h 6858000"/>
              <a:gd name="connsiteX75" fmla="*/ 973990 w 7467600"/>
              <a:gd name="connsiteY75" fmla="*/ 5424940 h 6858000"/>
              <a:gd name="connsiteX76" fmla="*/ 1103809 w 7467600"/>
              <a:gd name="connsiteY76" fmla="*/ 5433720 h 6858000"/>
              <a:gd name="connsiteX77" fmla="*/ 1123454 w 7467600"/>
              <a:gd name="connsiteY77" fmla="*/ 5435727 h 6858000"/>
              <a:gd name="connsiteX78" fmla="*/ 1737017 w 7467600"/>
              <a:gd name="connsiteY78" fmla="*/ 5452183 h 6858000"/>
              <a:gd name="connsiteX79" fmla="*/ 1824397 w 7467600"/>
              <a:gd name="connsiteY79" fmla="*/ 5447757 h 6858000"/>
              <a:gd name="connsiteX80" fmla="*/ 2070059 w 7467600"/>
              <a:gd name="connsiteY80" fmla="*/ 5441660 h 6858000"/>
              <a:gd name="connsiteX81" fmla="*/ 1456157 w 7467600"/>
              <a:gd name="connsiteY81" fmla="*/ 5371404 h 6858000"/>
              <a:gd name="connsiteX82" fmla="*/ 4988186 w 7467600"/>
              <a:gd name="connsiteY82" fmla="*/ 5216467 h 6858000"/>
              <a:gd name="connsiteX83" fmla="*/ 4777334 w 7467600"/>
              <a:gd name="connsiteY83" fmla="*/ 5406072 h 6858000"/>
              <a:gd name="connsiteX84" fmla="*/ 4718341 w 7467600"/>
              <a:gd name="connsiteY84" fmla="*/ 5468043 h 6858000"/>
              <a:gd name="connsiteX85" fmla="*/ 4604655 w 7467600"/>
              <a:gd name="connsiteY85" fmla="*/ 5583434 h 6858000"/>
              <a:gd name="connsiteX86" fmla="*/ 4565074 w 7467600"/>
              <a:gd name="connsiteY86" fmla="*/ 5618550 h 6858000"/>
              <a:gd name="connsiteX87" fmla="*/ 4988186 w 7467600"/>
              <a:gd name="connsiteY87" fmla="*/ 5216467 h 6858000"/>
              <a:gd name="connsiteX88" fmla="*/ 4978032 w 7467600"/>
              <a:gd name="connsiteY88" fmla="*/ 5183809 h 6858000"/>
              <a:gd name="connsiteX89" fmla="*/ 4463413 w 7467600"/>
              <a:gd name="connsiteY89" fmla="*/ 5615162 h 6858000"/>
              <a:gd name="connsiteX90" fmla="*/ 4358134 w 7467600"/>
              <a:gd name="connsiteY90" fmla="*/ 5742791 h 6858000"/>
              <a:gd name="connsiteX91" fmla="*/ 4376219 w 7467600"/>
              <a:gd name="connsiteY91" fmla="*/ 5729027 h 6858000"/>
              <a:gd name="connsiteX92" fmla="*/ 4582340 w 7467600"/>
              <a:gd name="connsiteY92" fmla="*/ 5561037 h 6858000"/>
              <a:gd name="connsiteX93" fmla="*/ 4694684 w 7467600"/>
              <a:gd name="connsiteY93" fmla="*/ 5447098 h 6858000"/>
              <a:gd name="connsiteX94" fmla="*/ 4754123 w 7467600"/>
              <a:gd name="connsiteY94" fmla="*/ 5384643 h 6858000"/>
              <a:gd name="connsiteX95" fmla="*/ 4978032 w 7467600"/>
              <a:gd name="connsiteY95" fmla="*/ 5183809 h 6858000"/>
              <a:gd name="connsiteX96" fmla="*/ 1903353 w 7467600"/>
              <a:gd name="connsiteY96" fmla="*/ 5044827 h 6858000"/>
              <a:gd name="connsiteX97" fmla="*/ 1936931 w 7467600"/>
              <a:gd name="connsiteY97" fmla="*/ 5093954 h 6858000"/>
              <a:gd name="connsiteX98" fmla="*/ 2195868 w 7467600"/>
              <a:gd name="connsiteY98" fmla="*/ 5396574 h 6858000"/>
              <a:gd name="connsiteX99" fmla="*/ 2088852 w 7467600"/>
              <a:gd name="connsiteY99" fmla="*/ 5166123 h 6858000"/>
              <a:gd name="connsiteX100" fmla="*/ 1958241 w 7467600"/>
              <a:gd name="connsiteY100" fmla="*/ 5067955 h 6858000"/>
              <a:gd name="connsiteX101" fmla="*/ 1903353 w 7467600"/>
              <a:gd name="connsiteY101" fmla="*/ 5044827 h 6858000"/>
              <a:gd name="connsiteX102" fmla="*/ 1979378 w 7467600"/>
              <a:gd name="connsiteY102" fmla="*/ 4769504 h 6858000"/>
              <a:gd name="connsiteX103" fmla="*/ 2882120 w 7467600"/>
              <a:gd name="connsiteY103" fmla="*/ 5064547 h 6858000"/>
              <a:gd name="connsiteX104" fmla="*/ 2793103 w 7467600"/>
              <a:gd name="connsiteY104" fmla="*/ 5039699 h 6858000"/>
              <a:gd name="connsiteX105" fmla="*/ 2770041 w 7467600"/>
              <a:gd name="connsiteY105" fmla="*/ 5033634 h 6858000"/>
              <a:gd name="connsiteX106" fmla="*/ 1979378 w 7467600"/>
              <a:gd name="connsiteY106" fmla="*/ 4769504 h 6858000"/>
              <a:gd name="connsiteX107" fmla="*/ 1927410 w 7467600"/>
              <a:gd name="connsiteY107" fmla="*/ 4716164 h 6858000"/>
              <a:gd name="connsiteX108" fmla="*/ 1959587 w 7467600"/>
              <a:gd name="connsiteY108" fmla="*/ 4728849 h 6858000"/>
              <a:gd name="connsiteX109" fmla="*/ 2777707 w 7467600"/>
              <a:gd name="connsiteY109" fmla="*/ 5003991 h 6858000"/>
              <a:gd name="connsiteX110" fmla="*/ 2800768 w 7467600"/>
              <a:gd name="connsiteY110" fmla="*/ 5010056 h 6858000"/>
              <a:gd name="connsiteX111" fmla="*/ 2879408 w 7467600"/>
              <a:gd name="connsiteY111" fmla="*/ 5031590 h 6858000"/>
              <a:gd name="connsiteX112" fmla="*/ 2862295 w 7467600"/>
              <a:gd name="connsiteY112" fmla="*/ 5022958 h 6858000"/>
              <a:gd name="connsiteX113" fmla="*/ 2813343 w 7467600"/>
              <a:gd name="connsiteY113" fmla="*/ 4998369 h 6858000"/>
              <a:gd name="connsiteX114" fmla="*/ 2646245 w 7467600"/>
              <a:gd name="connsiteY114" fmla="*/ 4930999 h 6858000"/>
              <a:gd name="connsiteX115" fmla="*/ 1999243 w 7467600"/>
              <a:gd name="connsiteY115" fmla="*/ 4730524 h 6858000"/>
              <a:gd name="connsiteX116" fmla="*/ 1979527 w 7467600"/>
              <a:gd name="connsiteY116" fmla="*/ 4726651 h 6858000"/>
              <a:gd name="connsiteX117" fmla="*/ 1927410 w 7467600"/>
              <a:gd name="connsiteY117" fmla="*/ 4716164 h 6858000"/>
              <a:gd name="connsiteX118" fmla="*/ 1997014 w 7467600"/>
              <a:gd name="connsiteY118" fmla="*/ 4698007 h 6858000"/>
              <a:gd name="connsiteX119" fmla="*/ 2005458 w 7467600"/>
              <a:gd name="connsiteY119" fmla="*/ 4699540 h 6858000"/>
              <a:gd name="connsiteX120" fmla="*/ 2657186 w 7467600"/>
              <a:gd name="connsiteY120" fmla="*/ 4901687 h 6858000"/>
              <a:gd name="connsiteX121" fmla="*/ 2826662 w 7467600"/>
              <a:gd name="connsiteY121" fmla="*/ 4970362 h 6858000"/>
              <a:gd name="connsiteX122" fmla="*/ 2876100 w 7467600"/>
              <a:gd name="connsiteY122" fmla="*/ 4995397 h 6858000"/>
              <a:gd name="connsiteX123" fmla="*/ 3042600 w 7467600"/>
              <a:gd name="connsiteY123" fmla="*/ 5059532 h 6858000"/>
              <a:gd name="connsiteX124" fmla="*/ 1997014 w 7467600"/>
              <a:gd name="connsiteY124" fmla="*/ 4698007 h 6858000"/>
              <a:gd name="connsiteX125" fmla="*/ 2305292 w 7467600"/>
              <a:gd name="connsiteY125" fmla="*/ 4219492 h 6858000"/>
              <a:gd name="connsiteX126" fmla="*/ 3360922 w 7467600"/>
              <a:gd name="connsiteY126" fmla="*/ 4529373 h 6858000"/>
              <a:gd name="connsiteX127" fmla="*/ 3492420 w 7467600"/>
              <a:gd name="connsiteY127" fmla="*/ 4510145 h 6858000"/>
              <a:gd name="connsiteX128" fmla="*/ 3364086 w 7467600"/>
              <a:gd name="connsiteY128" fmla="*/ 4480340 h 6858000"/>
              <a:gd name="connsiteX129" fmla="*/ 3225818 w 7467600"/>
              <a:gd name="connsiteY129" fmla="*/ 4411822 h 6858000"/>
              <a:gd name="connsiteX130" fmla="*/ 3129696 w 7467600"/>
              <a:gd name="connsiteY130" fmla="*/ 4360704 h 6858000"/>
              <a:gd name="connsiteX131" fmla="*/ 2814545 w 7467600"/>
              <a:gd name="connsiteY131" fmla="*/ 4282955 h 6858000"/>
              <a:gd name="connsiteX132" fmla="*/ 2305292 w 7467600"/>
              <a:gd name="connsiteY132" fmla="*/ 4219492 h 6858000"/>
              <a:gd name="connsiteX133" fmla="*/ 2626982 w 7467600"/>
              <a:gd name="connsiteY133" fmla="*/ 4206450 h 6858000"/>
              <a:gd name="connsiteX134" fmla="*/ 2490617 w 7467600"/>
              <a:gd name="connsiteY134" fmla="*/ 4206951 h 6858000"/>
              <a:gd name="connsiteX135" fmla="*/ 2819869 w 7467600"/>
              <a:gd name="connsiteY135" fmla="*/ 4252936 h 6858000"/>
              <a:gd name="connsiteX136" fmla="*/ 3143018 w 7467600"/>
              <a:gd name="connsiteY136" fmla="*/ 4332698 h 6858000"/>
              <a:gd name="connsiteX137" fmla="*/ 3241520 w 7467600"/>
              <a:gd name="connsiteY137" fmla="*/ 4385112 h 6858000"/>
              <a:gd name="connsiteX138" fmla="*/ 3374575 w 7467600"/>
              <a:gd name="connsiteY138" fmla="*/ 4451517 h 6858000"/>
              <a:gd name="connsiteX139" fmla="*/ 3505221 w 7467600"/>
              <a:gd name="connsiteY139" fmla="*/ 4480757 h 6858000"/>
              <a:gd name="connsiteX140" fmla="*/ 2626982 w 7467600"/>
              <a:gd name="connsiteY140" fmla="*/ 4206450 h 6858000"/>
              <a:gd name="connsiteX141" fmla="*/ 1310106 w 7467600"/>
              <a:gd name="connsiteY141" fmla="*/ 3943217 h 6858000"/>
              <a:gd name="connsiteX142" fmla="*/ 854994 w 7467600"/>
              <a:gd name="connsiteY142" fmla="*/ 4399136 h 6858000"/>
              <a:gd name="connsiteX143" fmla="*/ 742462 w 7467600"/>
              <a:gd name="connsiteY143" fmla="*/ 4594648 h 6858000"/>
              <a:gd name="connsiteX144" fmla="*/ 820602 w 7467600"/>
              <a:gd name="connsiteY144" fmla="*/ 4485915 h 6858000"/>
              <a:gd name="connsiteX145" fmla="*/ 878295 w 7467600"/>
              <a:gd name="connsiteY145" fmla="*/ 4403594 h 6858000"/>
              <a:gd name="connsiteX146" fmla="*/ 1240607 w 7467600"/>
              <a:gd name="connsiteY146" fmla="*/ 4010401 h 6858000"/>
              <a:gd name="connsiteX147" fmla="*/ 1310106 w 7467600"/>
              <a:gd name="connsiteY147" fmla="*/ 3943217 h 6858000"/>
              <a:gd name="connsiteX148" fmla="*/ 1423113 w 7467600"/>
              <a:gd name="connsiteY148" fmla="*/ 3874565 h 6858000"/>
              <a:gd name="connsiteX149" fmla="*/ 1260565 w 7467600"/>
              <a:gd name="connsiteY149" fmla="*/ 4031982 h 6858000"/>
              <a:gd name="connsiteX150" fmla="*/ 901900 w 7467600"/>
              <a:gd name="connsiteY150" fmla="*/ 4421236 h 6858000"/>
              <a:gd name="connsiteX151" fmla="*/ 845044 w 7467600"/>
              <a:gd name="connsiteY151" fmla="*/ 4502436 h 6858000"/>
              <a:gd name="connsiteX152" fmla="*/ 685926 w 7467600"/>
              <a:gd name="connsiteY152" fmla="*/ 4703069 h 6858000"/>
              <a:gd name="connsiteX153" fmla="*/ 684248 w 7467600"/>
              <a:gd name="connsiteY153" fmla="*/ 4706721 h 6858000"/>
              <a:gd name="connsiteX154" fmla="*/ 1423113 w 7467600"/>
              <a:gd name="connsiteY154" fmla="*/ 3874565 h 6858000"/>
              <a:gd name="connsiteX155" fmla="*/ 3316479 w 7467600"/>
              <a:gd name="connsiteY155" fmla="*/ 3872136 h 6858000"/>
              <a:gd name="connsiteX156" fmla="*/ 3546806 w 7467600"/>
              <a:gd name="connsiteY156" fmla="*/ 4356139 h 6858000"/>
              <a:gd name="connsiteX157" fmla="*/ 3364433 w 7467600"/>
              <a:gd name="connsiteY157" fmla="*/ 3953121 h 6858000"/>
              <a:gd name="connsiteX158" fmla="*/ 3316479 w 7467600"/>
              <a:gd name="connsiteY158" fmla="*/ 3872136 h 6858000"/>
              <a:gd name="connsiteX159" fmla="*/ 3291335 w 7467600"/>
              <a:gd name="connsiteY159" fmla="*/ 3767420 h 6858000"/>
              <a:gd name="connsiteX160" fmla="*/ 3390805 w 7467600"/>
              <a:gd name="connsiteY160" fmla="*/ 3937163 h 6858000"/>
              <a:gd name="connsiteX161" fmla="*/ 3579062 w 7467600"/>
              <a:gd name="connsiteY161" fmla="*/ 4359040 h 6858000"/>
              <a:gd name="connsiteX162" fmla="*/ 3467355 w 7467600"/>
              <a:gd name="connsiteY162" fmla="*/ 3988130 h 6858000"/>
              <a:gd name="connsiteX163" fmla="*/ 3310753 w 7467600"/>
              <a:gd name="connsiteY163" fmla="*/ 3787140 h 6858000"/>
              <a:gd name="connsiteX164" fmla="*/ 3291335 w 7467600"/>
              <a:gd name="connsiteY164" fmla="*/ 3767420 h 6858000"/>
              <a:gd name="connsiteX165" fmla="*/ 1635889 w 7467600"/>
              <a:gd name="connsiteY165" fmla="*/ 3709494 h 6858000"/>
              <a:gd name="connsiteX166" fmla="*/ 1634800 w 7467600"/>
              <a:gd name="connsiteY166" fmla="*/ 3731111 h 6858000"/>
              <a:gd name="connsiteX167" fmla="*/ 1635889 w 7467600"/>
              <a:gd name="connsiteY167" fmla="*/ 3709494 h 6858000"/>
              <a:gd name="connsiteX168" fmla="*/ 1510397 w 7467600"/>
              <a:gd name="connsiteY168" fmla="*/ 3684705 h 6858000"/>
              <a:gd name="connsiteX169" fmla="*/ 1146550 w 7467600"/>
              <a:gd name="connsiteY169" fmla="*/ 3802012 h 6858000"/>
              <a:gd name="connsiteX170" fmla="*/ 698834 w 7467600"/>
              <a:gd name="connsiteY170" fmla="*/ 3952272 h 6858000"/>
              <a:gd name="connsiteX171" fmla="*/ 34256 w 7467600"/>
              <a:gd name="connsiteY171" fmla="*/ 4347603 h 6858000"/>
              <a:gd name="connsiteX172" fmla="*/ 527241 w 7467600"/>
              <a:gd name="connsiteY172" fmla="*/ 4065078 h 6858000"/>
              <a:gd name="connsiteX173" fmla="*/ 1510397 w 7467600"/>
              <a:gd name="connsiteY173" fmla="*/ 3684705 h 6858000"/>
              <a:gd name="connsiteX174" fmla="*/ 1313114 w 7467600"/>
              <a:gd name="connsiteY174" fmla="*/ 3655216 h 6858000"/>
              <a:gd name="connsiteX175" fmla="*/ 1109304 w 7467600"/>
              <a:gd name="connsiteY175" fmla="*/ 3669030 h 6858000"/>
              <a:gd name="connsiteX176" fmla="*/ 8129 w 7467600"/>
              <a:gd name="connsiteY176" fmla="*/ 4330519 h 6858000"/>
              <a:gd name="connsiteX177" fmla="*/ 687572 w 7467600"/>
              <a:gd name="connsiteY177" fmla="*/ 3925629 h 6858000"/>
              <a:gd name="connsiteX178" fmla="*/ 1138365 w 7467600"/>
              <a:gd name="connsiteY178" fmla="*/ 3774515 h 6858000"/>
              <a:gd name="connsiteX179" fmla="*/ 1505579 w 7467600"/>
              <a:gd name="connsiteY179" fmla="*/ 3655526 h 6858000"/>
              <a:gd name="connsiteX180" fmla="*/ 1313114 w 7467600"/>
              <a:gd name="connsiteY180" fmla="*/ 3655216 h 6858000"/>
              <a:gd name="connsiteX181" fmla="*/ 3655073 w 7467600"/>
              <a:gd name="connsiteY181" fmla="*/ 3650884 h 6858000"/>
              <a:gd name="connsiteX182" fmla="*/ 3989938 w 7467600"/>
              <a:gd name="connsiteY182" fmla="*/ 3991685 h 6858000"/>
              <a:gd name="connsiteX183" fmla="*/ 4393907 w 7467600"/>
              <a:gd name="connsiteY183" fmla="*/ 4261258 h 6858000"/>
              <a:gd name="connsiteX184" fmla="*/ 4648051 w 7467600"/>
              <a:gd name="connsiteY184" fmla="*/ 4374051 h 6858000"/>
              <a:gd name="connsiteX185" fmla="*/ 4383389 w 7467600"/>
              <a:gd name="connsiteY185" fmla="*/ 4184369 h 6858000"/>
              <a:gd name="connsiteX186" fmla="*/ 4165508 w 7467600"/>
              <a:gd name="connsiteY186" fmla="*/ 4035196 h 6858000"/>
              <a:gd name="connsiteX187" fmla="*/ 4068162 w 7467600"/>
              <a:gd name="connsiteY187" fmla="*/ 3953394 h 6858000"/>
              <a:gd name="connsiteX188" fmla="*/ 3981416 w 7467600"/>
              <a:gd name="connsiteY188" fmla="*/ 3880482 h 6858000"/>
              <a:gd name="connsiteX189" fmla="*/ 3800147 w 7467600"/>
              <a:gd name="connsiteY189" fmla="*/ 3749872 h 6858000"/>
              <a:gd name="connsiteX190" fmla="*/ 3655073 w 7467600"/>
              <a:gd name="connsiteY190" fmla="*/ 3650884 h 6858000"/>
              <a:gd name="connsiteX191" fmla="*/ 3670252 w 7467600"/>
              <a:gd name="connsiteY191" fmla="*/ 3622798 h 6858000"/>
              <a:gd name="connsiteX192" fmla="*/ 3817258 w 7467600"/>
              <a:gd name="connsiteY192" fmla="*/ 3723577 h 6858000"/>
              <a:gd name="connsiteX193" fmla="*/ 4000461 w 7467600"/>
              <a:gd name="connsiteY193" fmla="*/ 3855966 h 6858000"/>
              <a:gd name="connsiteX194" fmla="*/ 4088180 w 7467600"/>
              <a:gd name="connsiteY194" fmla="*/ 3929774 h 6858000"/>
              <a:gd name="connsiteX195" fmla="*/ 4184555 w 7467600"/>
              <a:gd name="connsiteY195" fmla="*/ 4010683 h 6858000"/>
              <a:gd name="connsiteX196" fmla="*/ 4399563 w 7467600"/>
              <a:gd name="connsiteY196" fmla="*/ 4158106 h 6858000"/>
              <a:gd name="connsiteX197" fmla="*/ 4684469 w 7467600"/>
              <a:gd name="connsiteY197" fmla="*/ 4364680 h 6858000"/>
              <a:gd name="connsiteX198" fmla="*/ 4690271 w 7467600"/>
              <a:gd name="connsiteY198" fmla="*/ 4370034 h 6858000"/>
              <a:gd name="connsiteX199" fmla="*/ 4136093 w 7467600"/>
              <a:gd name="connsiteY199" fmla="*/ 3858466 h 6858000"/>
              <a:gd name="connsiteX200" fmla="*/ 3670252 w 7467600"/>
              <a:gd name="connsiteY200" fmla="*/ 3622798 h 6858000"/>
              <a:gd name="connsiteX201" fmla="*/ 4440129 w 7467600"/>
              <a:gd name="connsiteY201" fmla="*/ 3448571 h 6858000"/>
              <a:gd name="connsiteX202" fmla="*/ 4856525 w 7467600"/>
              <a:gd name="connsiteY202" fmla="*/ 3915351 h 6858000"/>
              <a:gd name="connsiteX203" fmla="*/ 5059055 w 7467600"/>
              <a:gd name="connsiteY203" fmla="*/ 4108918 h 6858000"/>
              <a:gd name="connsiteX204" fmla="*/ 5290070 w 7467600"/>
              <a:gd name="connsiteY204" fmla="*/ 4263619 h 6858000"/>
              <a:gd name="connsiteX205" fmla="*/ 4834991 w 7467600"/>
              <a:gd name="connsiteY205" fmla="*/ 3830985 h 6858000"/>
              <a:gd name="connsiteX206" fmla="*/ 4440129 w 7467600"/>
              <a:gd name="connsiteY206" fmla="*/ 3448571 h 6858000"/>
              <a:gd name="connsiteX207" fmla="*/ 4441737 w 7467600"/>
              <a:gd name="connsiteY207" fmla="*/ 3399734 h 6858000"/>
              <a:gd name="connsiteX208" fmla="*/ 4431236 w 7467600"/>
              <a:gd name="connsiteY208" fmla="*/ 3400954 h 6858000"/>
              <a:gd name="connsiteX209" fmla="*/ 4557150 w 7467600"/>
              <a:gd name="connsiteY209" fmla="*/ 3510023 h 6858000"/>
              <a:gd name="connsiteX210" fmla="*/ 4856936 w 7467600"/>
              <a:gd name="connsiteY210" fmla="*/ 3809146 h 6858000"/>
              <a:gd name="connsiteX211" fmla="*/ 5111996 w 7467600"/>
              <a:gd name="connsiteY211" fmla="*/ 4065759 h 6858000"/>
              <a:gd name="connsiteX212" fmla="*/ 5388878 w 7467600"/>
              <a:gd name="connsiteY212" fmla="*/ 4300185 h 6858000"/>
              <a:gd name="connsiteX213" fmla="*/ 5425556 w 7467600"/>
              <a:gd name="connsiteY213" fmla="*/ 4308967 h 6858000"/>
              <a:gd name="connsiteX214" fmla="*/ 4943646 w 7467600"/>
              <a:gd name="connsiteY214" fmla="*/ 3822916 h 6858000"/>
              <a:gd name="connsiteX215" fmla="*/ 4594837 w 7467600"/>
              <a:gd name="connsiteY215" fmla="*/ 3532274 h 6858000"/>
              <a:gd name="connsiteX216" fmla="*/ 4441737 w 7467600"/>
              <a:gd name="connsiteY216" fmla="*/ 3399734 h 6858000"/>
              <a:gd name="connsiteX217" fmla="*/ 5425834 w 7467600"/>
              <a:gd name="connsiteY217" fmla="*/ 3162785 h 6858000"/>
              <a:gd name="connsiteX218" fmla="*/ 5401644 w 7467600"/>
              <a:gd name="connsiteY218" fmla="*/ 3617847 h 6858000"/>
              <a:gd name="connsiteX219" fmla="*/ 5467256 w 7467600"/>
              <a:gd name="connsiteY219" fmla="*/ 4175494 h 6858000"/>
              <a:gd name="connsiteX220" fmla="*/ 5448069 w 7467600"/>
              <a:gd name="connsiteY220" fmla="*/ 3567554 h 6858000"/>
              <a:gd name="connsiteX221" fmla="*/ 5425834 w 7467600"/>
              <a:gd name="connsiteY221" fmla="*/ 3162785 h 6858000"/>
              <a:gd name="connsiteX222" fmla="*/ 1318687 w 7467600"/>
              <a:gd name="connsiteY222" fmla="*/ 3113840 h 6858000"/>
              <a:gd name="connsiteX223" fmla="*/ 1066793 w 7467600"/>
              <a:gd name="connsiteY223" fmla="*/ 3212171 h 6858000"/>
              <a:gd name="connsiteX224" fmla="*/ 993319 w 7467600"/>
              <a:gd name="connsiteY224" fmla="*/ 3247648 h 6858000"/>
              <a:gd name="connsiteX225" fmla="*/ 853081 w 7467600"/>
              <a:gd name="connsiteY225" fmla="*/ 3312410 h 6858000"/>
              <a:gd name="connsiteX226" fmla="*/ 805957 w 7467600"/>
              <a:gd name="connsiteY226" fmla="*/ 3330443 h 6858000"/>
              <a:gd name="connsiteX227" fmla="*/ 1318687 w 7467600"/>
              <a:gd name="connsiteY227" fmla="*/ 3113840 h 6858000"/>
              <a:gd name="connsiteX228" fmla="*/ 5453702 w 7467600"/>
              <a:gd name="connsiteY228" fmla="*/ 3090882 h 6858000"/>
              <a:gd name="connsiteX229" fmla="*/ 5480135 w 7467600"/>
              <a:gd name="connsiteY229" fmla="*/ 3565802 h 6858000"/>
              <a:gd name="connsiteX230" fmla="*/ 5499023 w 7467600"/>
              <a:gd name="connsiteY230" fmla="*/ 4166310 h 6858000"/>
              <a:gd name="connsiteX231" fmla="*/ 5547022 w 7467600"/>
              <a:gd name="connsiteY231" fmla="*/ 3607838 h 6858000"/>
              <a:gd name="connsiteX232" fmla="*/ 5515964 w 7467600"/>
              <a:gd name="connsiteY232" fmla="*/ 3378541 h 6858000"/>
              <a:gd name="connsiteX233" fmla="*/ 5453702 w 7467600"/>
              <a:gd name="connsiteY233" fmla="*/ 3090882 h 6858000"/>
              <a:gd name="connsiteX234" fmla="*/ 1238695 w 7467600"/>
              <a:gd name="connsiteY234" fmla="*/ 3076820 h 6858000"/>
              <a:gd name="connsiteX235" fmla="*/ 716371 w 7467600"/>
              <a:gd name="connsiteY235" fmla="*/ 3293249 h 6858000"/>
              <a:gd name="connsiteX236" fmla="*/ 579522 w 7467600"/>
              <a:gd name="connsiteY236" fmla="*/ 3371759 h 6858000"/>
              <a:gd name="connsiteX237" fmla="*/ 600288 w 7467600"/>
              <a:gd name="connsiteY237" fmla="*/ 3365555 h 6858000"/>
              <a:gd name="connsiteX238" fmla="*/ 840692 w 7467600"/>
              <a:gd name="connsiteY238" fmla="*/ 3284921 h 6858000"/>
              <a:gd name="connsiteX239" fmla="*/ 979248 w 7467600"/>
              <a:gd name="connsiteY239" fmla="*/ 3221003 h 6858000"/>
              <a:gd name="connsiteX240" fmla="*/ 1053282 w 7467600"/>
              <a:gd name="connsiteY240" fmla="*/ 3185247 h 6858000"/>
              <a:gd name="connsiteX241" fmla="*/ 1320603 w 7467600"/>
              <a:gd name="connsiteY241" fmla="*/ 3081281 h 6858000"/>
              <a:gd name="connsiteX242" fmla="*/ 1238695 w 7467600"/>
              <a:gd name="connsiteY242" fmla="*/ 3076820 h 6858000"/>
              <a:gd name="connsiteX243" fmla="*/ 5425627 w 7467600"/>
              <a:gd name="connsiteY243" fmla="*/ 2954192 h 6858000"/>
              <a:gd name="connsiteX244" fmla="*/ 5470770 w 7467600"/>
              <a:gd name="connsiteY244" fmla="*/ 3005435 h 6858000"/>
              <a:gd name="connsiteX245" fmla="*/ 5519779 w 7467600"/>
              <a:gd name="connsiteY245" fmla="*/ 4359223 h 6858000"/>
              <a:gd name="connsiteX246" fmla="*/ 5520293 w 7467600"/>
              <a:gd name="connsiteY246" fmla="*/ 4360602 h 6858000"/>
              <a:gd name="connsiteX247" fmla="*/ 5767221 w 7467600"/>
              <a:gd name="connsiteY247" fmla="*/ 4665564 h 6858000"/>
              <a:gd name="connsiteX248" fmla="*/ 6937169 w 7467600"/>
              <a:gd name="connsiteY248" fmla="*/ 4815941 h 6858000"/>
              <a:gd name="connsiteX249" fmla="*/ 6953922 w 7467600"/>
              <a:gd name="connsiteY249" fmla="*/ 4890068 h 6858000"/>
              <a:gd name="connsiteX250" fmla="*/ 6071359 w 7467600"/>
              <a:gd name="connsiteY250" fmla="*/ 4770770 h 6858000"/>
              <a:gd name="connsiteX251" fmla="*/ 6038839 w 7467600"/>
              <a:gd name="connsiteY251" fmla="*/ 4764474 h 6858000"/>
              <a:gd name="connsiteX252" fmla="*/ 6038706 w 7467600"/>
              <a:gd name="connsiteY252" fmla="*/ 4763847 h 6858000"/>
              <a:gd name="connsiteX253" fmla="*/ 6037784 w 7467600"/>
              <a:gd name="connsiteY253" fmla="*/ 4764270 h 6858000"/>
              <a:gd name="connsiteX254" fmla="*/ 6038839 w 7467600"/>
              <a:gd name="connsiteY254" fmla="*/ 4764474 h 6858000"/>
              <a:gd name="connsiteX255" fmla="*/ 6040338 w 7467600"/>
              <a:gd name="connsiteY255" fmla="*/ 4771418 h 6858000"/>
              <a:gd name="connsiteX256" fmla="*/ 6024488 w 7467600"/>
              <a:gd name="connsiteY256" fmla="*/ 4809903 h 6858000"/>
              <a:gd name="connsiteX257" fmla="*/ 5599771 w 7467600"/>
              <a:gd name="connsiteY257" fmla="*/ 5509652 h 6858000"/>
              <a:gd name="connsiteX258" fmla="*/ 5548843 w 7467600"/>
              <a:gd name="connsiteY258" fmla="*/ 5563845 h 6858000"/>
              <a:gd name="connsiteX259" fmla="*/ 5940952 w 7467600"/>
              <a:gd name="connsiteY259" fmla="*/ 6250028 h 6858000"/>
              <a:gd name="connsiteX260" fmla="*/ 6043441 w 7467600"/>
              <a:gd name="connsiteY260" fmla="*/ 6665847 h 6858000"/>
              <a:gd name="connsiteX261" fmla="*/ 6093432 w 7467600"/>
              <a:gd name="connsiteY261" fmla="*/ 6858000 h 6858000"/>
              <a:gd name="connsiteX262" fmla="*/ 6034344 w 7467600"/>
              <a:gd name="connsiteY262" fmla="*/ 6858000 h 6858000"/>
              <a:gd name="connsiteX263" fmla="*/ 6026679 w 7467600"/>
              <a:gd name="connsiteY263" fmla="*/ 6836959 h 6858000"/>
              <a:gd name="connsiteX264" fmla="*/ 5800441 w 7467600"/>
              <a:gd name="connsiteY264" fmla="*/ 6335286 h 6858000"/>
              <a:gd name="connsiteX265" fmla="*/ 5526562 w 7467600"/>
              <a:gd name="connsiteY265" fmla="*/ 5705388 h 6858000"/>
              <a:gd name="connsiteX266" fmla="*/ 5519640 w 7467600"/>
              <a:gd name="connsiteY266" fmla="*/ 5683774 h 6858000"/>
              <a:gd name="connsiteX267" fmla="*/ 5844559 w 7467600"/>
              <a:gd name="connsiteY267" fmla="*/ 6553349 h 6858000"/>
              <a:gd name="connsiteX268" fmla="*/ 5975994 w 7467600"/>
              <a:gd name="connsiteY268" fmla="*/ 6858000 h 6858000"/>
              <a:gd name="connsiteX269" fmla="*/ 5898547 w 7467600"/>
              <a:gd name="connsiteY269" fmla="*/ 6858000 h 6858000"/>
              <a:gd name="connsiteX270" fmla="*/ 5682041 w 7467600"/>
              <a:gd name="connsiteY270" fmla="*/ 6355860 h 6858000"/>
              <a:gd name="connsiteX271" fmla="*/ 5461758 w 7467600"/>
              <a:gd name="connsiteY271" fmla="*/ 5820220 h 6858000"/>
              <a:gd name="connsiteX272" fmla="*/ 5237282 w 7467600"/>
              <a:gd name="connsiteY272" fmla="*/ 6579086 h 6858000"/>
              <a:gd name="connsiteX273" fmla="*/ 5115009 w 7467600"/>
              <a:gd name="connsiteY273" fmla="*/ 6858000 h 6858000"/>
              <a:gd name="connsiteX274" fmla="*/ 5028074 w 7467600"/>
              <a:gd name="connsiteY274" fmla="*/ 6858000 h 6858000"/>
              <a:gd name="connsiteX275" fmla="*/ 5079508 w 7467600"/>
              <a:gd name="connsiteY275" fmla="*/ 6749074 h 6858000"/>
              <a:gd name="connsiteX276" fmla="*/ 5371846 w 7467600"/>
              <a:gd name="connsiteY276" fmla="*/ 5924413 h 6858000"/>
              <a:gd name="connsiteX277" fmla="*/ 5270512 w 7467600"/>
              <a:gd name="connsiteY277" fmla="*/ 6138975 h 6858000"/>
              <a:gd name="connsiteX278" fmla="*/ 5062409 w 7467600"/>
              <a:gd name="connsiteY278" fmla="*/ 6653544 h 6858000"/>
              <a:gd name="connsiteX279" fmla="*/ 5036628 w 7467600"/>
              <a:gd name="connsiteY279" fmla="*/ 6754247 h 6858000"/>
              <a:gd name="connsiteX280" fmla="*/ 5009112 w 7467600"/>
              <a:gd name="connsiteY280" fmla="*/ 6858000 h 6858000"/>
              <a:gd name="connsiteX281" fmla="*/ 4976679 w 7467600"/>
              <a:gd name="connsiteY281" fmla="*/ 6858000 h 6858000"/>
              <a:gd name="connsiteX282" fmla="*/ 5006537 w 7467600"/>
              <a:gd name="connsiteY282" fmla="*/ 6747068 h 6858000"/>
              <a:gd name="connsiteX283" fmla="*/ 5032723 w 7467600"/>
              <a:gd name="connsiteY283" fmla="*/ 6644957 h 6858000"/>
              <a:gd name="connsiteX284" fmla="*/ 5242949 w 7467600"/>
              <a:gd name="connsiteY284" fmla="*/ 6125175 h 6858000"/>
              <a:gd name="connsiteX285" fmla="*/ 5286321 w 7467600"/>
              <a:gd name="connsiteY285" fmla="*/ 6033555 h 6858000"/>
              <a:gd name="connsiteX286" fmla="*/ 5008210 w 7467600"/>
              <a:gd name="connsiteY286" fmla="*/ 6649194 h 6858000"/>
              <a:gd name="connsiteX287" fmla="*/ 4986321 w 7467600"/>
              <a:gd name="connsiteY287" fmla="*/ 6765687 h 6858000"/>
              <a:gd name="connsiteX288" fmla="*/ 4973474 w 7467600"/>
              <a:gd name="connsiteY288" fmla="*/ 6858000 h 6858000"/>
              <a:gd name="connsiteX289" fmla="*/ 4907178 w 7467600"/>
              <a:gd name="connsiteY289" fmla="*/ 6858000 h 6858000"/>
              <a:gd name="connsiteX290" fmla="*/ 4910810 w 7467600"/>
              <a:gd name="connsiteY290" fmla="*/ 6829660 h 6858000"/>
              <a:gd name="connsiteX291" fmla="*/ 4987461 w 7467600"/>
              <a:gd name="connsiteY291" fmla="*/ 6432994 h 6858000"/>
              <a:gd name="connsiteX292" fmla="*/ 5179262 w 7467600"/>
              <a:gd name="connsiteY292" fmla="*/ 6035044 h 6858000"/>
              <a:gd name="connsiteX293" fmla="*/ 4689678 w 7467600"/>
              <a:gd name="connsiteY293" fmla="*/ 6440241 h 6858000"/>
              <a:gd name="connsiteX294" fmla="*/ 4477543 w 7467600"/>
              <a:gd name="connsiteY294" fmla="*/ 6674836 h 6858000"/>
              <a:gd name="connsiteX295" fmla="*/ 4329957 w 7467600"/>
              <a:gd name="connsiteY295" fmla="*/ 6858000 h 6858000"/>
              <a:gd name="connsiteX296" fmla="*/ 4218595 w 7467600"/>
              <a:gd name="connsiteY296" fmla="*/ 6858000 h 6858000"/>
              <a:gd name="connsiteX297" fmla="*/ 4368888 w 7467600"/>
              <a:gd name="connsiteY297" fmla="*/ 6668412 h 6858000"/>
              <a:gd name="connsiteX298" fmla="*/ 4563091 w 7467600"/>
              <a:gd name="connsiteY298" fmla="*/ 6442508 h 6858000"/>
              <a:gd name="connsiteX299" fmla="*/ 5387324 w 7467600"/>
              <a:gd name="connsiteY299" fmla="*/ 5705830 h 6858000"/>
              <a:gd name="connsiteX300" fmla="*/ 5073620 w 7467600"/>
              <a:gd name="connsiteY300" fmla="*/ 5955437 h 6858000"/>
              <a:gd name="connsiteX301" fmla="*/ 4689789 w 7467600"/>
              <a:gd name="connsiteY301" fmla="*/ 6268382 h 6858000"/>
              <a:gd name="connsiteX302" fmla="*/ 4418722 w 7467600"/>
              <a:gd name="connsiteY302" fmla="*/ 6570886 h 6858000"/>
              <a:gd name="connsiteX303" fmla="*/ 4214944 w 7467600"/>
              <a:gd name="connsiteY303" fmla="*/ 6858000 h 6858000"/>
              <a:gd name="connsiteX304" fmla="*/ 4177898 w 7467600"/>
              <a:gd name="connsiteY304" fmla="*/ 6858000 h 6858000"/>
              <a:gd name="connsiteX305" fmla="*/ 4391597 w 7467600"/>
              <a:gd name="connsiteY305" fmla="*/ 6556370 h 6858000"/>
              <a:gd name="connsiteX306" fmla="*/ 4668889 w 7467600"/>
              <a:gd name="connsiteY306" fmla="*/ 6246399 h 6858000"/>
              <a:gd name="connsiteX307" fmla="*/ 5055427 w 7467600"/>
              <a:gd name="connsiteY307" fmla="*/ 5931476 h 6858000"/>
              <a:gd name="connsiteX308" fmla="*/ 5371814 w 7467600"/>
              <a:gd name="connsiteY308" fmla="*/ 5678975 h 6858000"/>
              <a:gd name="connsiteX309" fmla="*/ 4987918 w 7467600"/>
              <a:gd name="connsiteY309" fmla="*/ 5838701 h 6858000"/>
              <a:gd name="connsiteX310" fmla="*/ 4317146 w 7467600"/>
              <a:gd name="connsiteY310" fmla="*/ 6587716 h 6858000"/>
              <a:gd name="connsiteX311" fmla="*/ 4171627 w 7467600"/>
              <a:gd name="connsiteY311" fmla="*/ 6858000 h 6858000"/>
              <a:gd name="connsiteX312" fmla="*/ 4081585 w 7467600"/>
              <a:gd name="connsiteY312" fmla="*/ 6858000 h 6858000"/>
              <a:gd name="connsiteX313" fmla="*/ 4238603 w 7467600"/>
              <a:gd name="connsiteY313" fmla="*/ 6559341 h 6858000"/>
              <a:gd name="connsiteX314" fmla="*/ 4778333 w 7467600"/>
              <a:gd name="connsiteY314" fmla="*/ 5873626 h 6858000"/>
              <a:gd name="connsiteX315" fmla="*/ 5414185 w 7467600"/>
              <a:gd name="connsiteY315" fmla="*/ 5573882 h 6858000"/>
              <a:gd name="connsiteX316" fmla="*/ 5959648 w 7467600"/>
              <a:gd name="connsiteY316" fmla="*/ 4760797 h 6858000"/>
              <a:gd name="connsiteX317" fmla="*/ 5355019 w 7467600"/>
              <a:gd name="connsiteY317" fmla="*/ 4734672 h 6858000"/>
              <a:gd name="connsiteX318" fmla="*/ 5083565 w 7467600"/>
              <a:gd name="connsiteY318" fmla="*/ 5179121 h 6858000"/>
              <a:gd name="connsiteX319" fmla="*/ 4713577 w 7467600"/>
              <a:gd name="connsiteY319" fmla="*/ 5616803 h 6858000"/>
              <a:gd name="connsiteX320" fmla="*/ 3989559 w 7467600"/>
              <a:gd name="connsiteY320" fmla="*/ 6145945 h 6858000"/>
              <a:gd name="connsiteX321" fmla="*/ 3939824 w 7467600"/>
              <a:gd name="connsiteY321" fmla="*/ 6066900 h 6858000"/>
              <a:gd name="connsiteX322" fmla="*/ 4584537 w 7467600"/>
              <a:gd name="connsiteY322" fmla="*/ 5324826 h 6858000"/>
              <a:gd name="connsiteX323" fmla="*/ 5037105 w 7467600"/>
              <a:gd name="connsiteY323" fmla="*/ 5088765 h 6858000"/>
              <a:gd name="connsiteX324" fmla="*/ 5039930 w 7467600"/>
              <a:gd name="connsiteY324" fmla="*/ 5089585 h 6858000"/>
              <a:gd name="connsiteX325" fmla="*/ 5263764 w 7467600"/>
              <a:gd name="connsiteY325" fmla="*/ 4735525 h 6858000"/>
              <a:gd name="connsiteX326" fmla="*/ 4086300 w 7467600"/>
              <a:gd name="connsiteY326" fmla="*/ 4884599 h 6858000"/>
              <a:gd name="connsiteX327" fmla="*/ 4085485 w 7467600"/>
              <a:gd name="connsiteY327" fmla="*/ 4899070 h 6858000"/>
              <a:gd name="connsiteX328" fmla="*/ 3871915 w 7467600"/>
              <a:gd name="connsiteY328" fmla="*/ 5253645 h 6858000"/>
              <a:gd name="connsiteX329" fmla="*/ 3799374 w 7467600"/>
              <a:gd name="connsiteY329" fmla="*/ 5466127 h 6858000"/>
              <a:gd name="connsiteX330" fmla="*/ 3498850 w 7467600"/>
              <a:gd name="connsiteY330" fmla="*/ 6661888 h 6858000"/>
              <a:gd name="connsiteX331" fmla="*/ 3399216 w 7467600"/>
              <a:gd name="connsiteY331" fmla="*/ 6858000 h 6858000"/>
              <a:gd name="connsiteX332" fmla="*/ 3303688 w 7467600"/>
              <a:gd name="connsiteY332" fmla="*/ 6858000 h 6858000"/>
              <a:gd name="connsiteX333" fmla="*/ 3391774 w 7467600"/>
              <a:gd name="connsiteY333" fmla="*/ 6697181 h 6858000"/>
              <a:gd name="connsiteX334" fmla="*/ 3735540 w 7467600"/>
              <a:gd name="connsiteY334" fmla="*/ 5546923 h 6858000"/>
              <a:gd name="connsiteX335" fmla="*/ 3729438 w 7467600"/>
              <a:gd name="connsiteY335" fmla="*/ 5569058 h 6858000"/>
              <a:gd name="connsiteX336" fmla="*/ 3707782 w 7467600"/>
              <a:gd name="connsiteY336" fmla="*/ 5644908 h 6858000"/>
              <a:gd name="connsiteX337" fmla="*/ 3583827 w 7467600"/>
              <a:gd name="connsiteY337" fmla="*/ 6039215 h 6858000"/>
              <a:gd name="connsiteX338" fmla="*/ 3547861 w 7467600"/>
              <a:gd name="connsiteY338" fmla="*/ 6129609 h 6858000"/>
              <a:gd name="connsiteX339" fmla="*/ 3490905 w 7467600"/>
              <a:gd name="connsiteY339" fmla="*/ 6277660 h 6858000"/>
              <a:gd name="connsiteX340" fmla="*/ 3455859 w 7467600"/>
              <a:gd name="connsiteY340" fmla="*/ 6391301 h 6858000"/>
              <a:gd name="connsiteX341" fmla="*/ 3429112 w 7467600"/>
              <a:gd name="connsiteY341" fmla="*/ 6479469 h 6858000"/>
              <a:gd name="connsiteX342" fmla="*/ 3304862 w 7467600"/>
              <a:gd name="connsiteY342" fmla="*/ 6796476 h 6858000"/>
              <a:gd name="connsiteX343" fmla="*/ 3276071 w 7467600"/>
              <a:gd name="connsiteY343" fmla="*/ 6858000 h 6858000"/>
              <a:gd name="connsiteX344" fmla="*/ 3240805 w 7467600"/>
              <a:gd name="connsiteY344" fmla="*/ 6858000 h 6858000"/>
              <a:gd name="connsiteX345" fmla="*/ 3275917 w 7467600"/>
              <a:gd name="connsiteY345" fmla="*/ 6783192 h 6858000"/>
              <a:gd name="connsiteX346" fmla="*/ 3399358 w 7467600"/>
              <a:gd name="connsiteY346" fmla="*/ 6469011 h 6858000"/>
              <a:gd name="connsiteX347" fmla="*/ 3425650 w 7467600"/>
              <a:gd name="connsiteY347" fmla="*/ 6381333 h 6858000"/>
              <a:gd name="connsiteX348" fmla="*/ 3460661 w 7467600"/>
              <a:gd name="connsiteY348" fmla="*/ 6266763 h 6858000"/>
              <a:gd name="connsiteX349" fmla="*/ 3518021 w 7467600"/>
              <a:gd name="connsiteY349" fmla="*/ 6117298 h 6858000"/>
              <a:gd name="connsiteX350" fmla="*/ 3554035 w 7467600"/>
              <a:gd name="connsiteY350" fmla="*/ 6027832 h 6858000"/>
              <a:gd name="connsiteX351" fmla="*/ 3677174 w 7467600"/>
              <a:gd name="connsiteY351" fmla="*/ 5636351 h 6858000"/>
              <a:gd name="connsiteX352" fmla="*/ 3698819 w 7467600"/>
              <a:gd name="connsiteY352" fmla="*/ 5560503 h 6858000"/>
              <a:gd name="connsiteX353" fmla="*/ 3702094 w 7467600"/>
              <a:gd name="connsiteY353" fmla="*/ 5549194 h 6858000"/>
              <a:gd name="connsiteX354" fmla="*/ 3398355 w 7467600"/>
              <a:gd name="connsiteY354" fmla="*/ 6094603 h 6858000"/>
              <a:gd name="connsiteX355" fmla="*/ 3193941 w 7467600"/>
              <a:gd name="connsiteY355" fmla="*/ 6798775 h 6858000"/>
              <a:gd name="connsiteX356" fmla="*/ 3184140 w 7467600"/>
              <a:gd name="connsiteY356" fmla="*/ 6858000 h 6858000"/>
              <a:gd name="connsiteX357" fmla="*/ 3099978 w 7467600"/>
              <a:gd name="connsiteY357" fmla="*/ 6858000 h 6858000"/>
              <a:gd name="connsiteX358" fmla="*/ 3101556 w 7467600"/>
              <a:gd name="connsiteY358" fmla="*/ 6843337 h 6858000"/>
              <a:gd name="connsiteX359" fmla="*/ 3370162 w 7467600"/>
              <a:gd name="connsiteY359" fmla="*/ 5785550 h 6858000"/>
              <a:gd name="connsiteX360" fmla="*/ 3746477 w 7467600"/>
              <a:gd name="connsiteY360" fmla="*/ 5377889 h 6858000"/>
              <a:gd name="connsiteX361" fmla="*/ 3863399 w 7467600"/>
              <a:gd name="connsiteY361" fmla="*/ 5087257 h 6858000"/>
              <a:gd name="connsiteX362" fmla="*/ 3968712 w 7467600"/>
              <a:gd name="connsiteY362" fmla="*/ 4913989 h 6858000"/>
              <a:gd name="connsiteX363" fmla="*/ 2792390 w 7467600"/>
              <a:gd name="connsiteY363" fmla="*/ 5382974 h 6858000"/>
              <a:gd name="connsiteX364" fmla="*/ 2714982 w 7467600"/>
              <a:gd name="connsiteY364" fmla="*/ 5427051 h 6858000"/>
              <a:gd name="connsiteX365" fmla="*/ 2813361 w 7467600"/>
              <a:gd name="connsiteY365" fmla="*/ 6023912 h 6858000"/>
              <a:gd name="connsiteX366" fmla="*/ 2688430 w 7467600"/>
              <a:gd name="connsiteY366" fmla="*/ 6801564 h 6858000"/>
              <a:gd name="connsiteX367" fmla="*/ 2629626 w 7467600"/>
              <a:gd name="connsiteY367" fmla="*/ 6763394 h 6858000"/>
              <a:gd name="connsiteX368" fmla="*/ 2565328 w 7467600"/>
              <a:gd name="connsiteY368" fmla="*/ 5516399 h 6858000"/>
              <a:gd name="connsiteX369" fmla="*/ 1922999 w 7467600"/>
              <a:gd name="connsiteY369" fmla="*/ 5980343 h 6858000"/>
              <a:gd name="connsiteX370" fmla="*/ 1950261 w 7467600"/>
              <a:gd name="connsiteY370" fmla="*/ 6405858 h 6858000"/>
              <a:gd name="connsiteX371" fmla="*/ 2365554 w 7467600"/>
              <a:gd name="connsiteY371" fmla="*/ 6759107 h 6858000"/>
              <a:gd name="connsiteX372" fmla="*/ 2424142 w 7467600"/>
              <a:gd name="connsiteY372" fmla="*/ 6858000 h 6858000"/>
              <a:gd name="connsiteX373" fmla="*/ 2395994 w 7467600"/>
              <a:gd name="connsiteY373" fmla="*/ 6858000 h 6858000"/>
              <a:gd name="connsiteX374" fmla="*/ 2392863 w 7467600"/>
              <a:gd name="connsiteY374" fmla="*/ 6852964 h 6858000"/>
              <a:gd name="connsiteX375" fmla="*/ 2017589 w 7467600"/>
              <a:gd name="connsiteY375" fmla="*/ 6493982 h 6858000"/>
              <a:gd name="connsiteX376" fmla="*/ 2147336 w 7467600"/>
              <a:gd name="connsiteY376" fmla="*/ 6594052 h 6858000"/>
              <a:gd name="connsiteX377" fmla="*/ 2207047 w 7467600"/>
              <a:gd name="connsiteY377" fmla="*/ 6654540 h 6858000"/>
              <a:gd name="connsiteX378" fmla="*/ 2299106 w 7467600"/>
              <a:gd name="connsiteY378" fmla="*/ 6778931 h 6858000"/>
              <a:gd name="connsiteX379" fmla="*/ 2314430 w 7467600"/>
              <a:gd name="connsiteY379" fmla="*/ 6801144 h 6858000"/>
              <a:gd name="connsiteX380" fmla="*/ 2352406 w 7467600"/>
              <a:gd name="connsiteY380" fmla="*/ 6858000 h 6858000"/>
              <a:gd name="connsiteX381" fmla="*/ 2314492 w 7467600"/>
              <a:gd name="connsiteY381" fmla="*/ 6858000 h 6858000"/>
              <a:gd name="connsiteX382" fmla="*/ 2288095 w 7467600"/>
              <a:gd name="connsiteY382" fmla="*/ 6818030 h 6858000"/>
              <a:gd name="connsiteX383" fmla="*/ 2272768 w 7467600"/>
              <a:gd name="connsiteY383" fmla="*/ 6795822 h 6858000"/>
              <a:gd name="connsiteX384" fmla="*/ 2182715 w 7467600"/>
              <a:gd name="connsiteY384" fmla="*/ 6675071 h 6858000"/>
              <a:gd name="connsiteX385" fmla="*/ 2032061 w 7467600"/>
              <a:gd name="connsiteY385" fmla="*/ 6541380 h 6858000"/>
              <a:gd name="connsiteX386" fmla="*/ 2257220 w 7467600"/>
              <a:gd name="connsiteY386" fmla="*/ 6826257 h 6858000"/>
              <a:gd name="connsiteX387" fmla="*/ 2281324 w 7467600"/>
              <a:gd name="connsiteY387" fmla="*/ 6858000 h 6858000"/>
              <a:gd name="connsiteX388" fmla="*/ 2242860 w 7467600"/>
              <a:gd name="connsiteY388" fmla="*/ 6858000 h 6858000"/>
              <a:gd name="connsiteX389" fmla="*/ 2232818 w 7467600"/>
              <a:gd name="connsiteY389" fmla="*/ 6844926 h 6858000"/>
              <a:gd name="connsiteX390" fmla="*/ 1990172 w 7467600"/>
              <a:gd name="connsiteY390" fmla="*/ 6542121 h 6858000"/>
              <a:gd name="connsiteX391" fmla="*/ 2124090 w 7467600"/>
              <a:gd name="connsiteY391" fmla="*/ 6761017 h 6858000"/>
              <a:gd name="connsiteX392" fmla="*/ 2200380 w 7467600"/>
              <a:gd name="connsiteY392" fmla="*/ 6858000 h 6858000"/>
              <a:gd name="connsiteX393" fmla="*/ 2147507 w 7467600"/>
              <a:gd name="connsiteY393" fmla="*/ 6858000 h 6858000"/>
              <a:gd name="connsiteX394" fmla="*/ 2070668 w 7467600"/>
              <a:gd name="connsiteY394" fmla="*/ 6761520 h 6858000"/>
              <a:gd name="connsiteX395" fmla="*/ 1975142 w 7467600"/>
              <a:gd name="connsiteY395" fmla="*/ 6585570 h 6858000"/>
              <a:gd name="connsiteX396" fmla="*/ 2050035 w 7467600"/>
              <a:gd name="connsiteY396" fmla="*/ 6813345 h 6858000"/>
              <a:gd name="connsiteX397" fmla="*/ 2063025 w 7467600"/>
              <a:gd name="connsiteY397" fmla="*/ 6858000 h 6858000"/>
              <a:gd name="connsiteX398" fmla="*/ 2021675 w 7467600"/>
              <a:gd name="connsiteY398" fmla="*/ 6858000 h 6858000"/>
              <a:gd name="connsiteX399" fmla="*/ 2019308 w 7467600"/>
              <a:gd name="connsiteY399" fmla="*/ 6847118 h 6858000"/>
              <a:gd name="connsiteX400" fmla="*/ 1938835 w 7467600"/>
              <a:gd name="connsiteY400" fmla="*/ 6551160 h 6858000"/>
              <a:gd name="connsiteX401" fmla="*/ 1953230 w 7467600"/>
              <a:gd name="connsiteY401" fmla="*/ 6759699 h 6858000"/>
              <a:gd name="connsiteX402" fmla="*/ 1956763 w 7467600"/>
              <a:gd name="connsiteY402" fmla="*/ 6778191 h 6858000"/>
              <a:gd name="connsiteX403" fmla="*/ 1967925 w 7467600"/>
              <a:gd name="connsiteY403" fmla="*/ 6858000 h 6858000"/>
              <a:gd name="connsiteX404" fmla="*/ 1936622 w 7467600"/>
              <a:gd name="connsiteY404" fmla="*/ 6858000 h 6858000"/>
              <a:gd name="connsiteX405" fmla="*/ 1926261 w 7467600"/>
              <a:gd name="connsiteY405" fmla="*/ 6784064 h 6858000"/>
              <a:gd name="connsiteX406" fmla="*/ 1922724 w 7467600"/>
              <a:gd name="connsiteY406" fmla="*/ 6765577 h 6858000"/>
              <a:gd name="connsiteX407" fmla="*/ 1904650 w 7467600"/>
              <a:gd name="connsiteY407" fmla="*/ 6639616 h 6858000"/>
              <a:gd name="connsiteX408" fmla="*/ 1885273 w 7467600"/>
              <a:gd name="connsiteY408" fmla="*/ 6858000 h 6858000"/>
              <a:gd name="connsiteX409" fmla="*/ 1854363 w 7467600"/>
              <a:gd name="connsiteY409" fmla="*/ 6858000 h 6858000"/>
              <a:gd name="connsiteX410" fmla="*/ 1880391 w 7467600"/>
              <a:gd name="connsiteY410" fmla="*/ 6603796 h 6858000"/>
              <a:gd name="connsiteX411" fmla="*/ 1818273 w 7467600"/>
              <a:gd name="connsiteY411" fmla="*/ 6715729 h 6858000"/>
              <a:gd name="connsiteX412" fmla="*/ 1794691 w 7467600"/>
              <a:gd name="connsiteY412" fmla="*/ 6843239 h 6858000"/>
              <a:gd name="connsiteX413" fmla="*/ 1794914 w 7467600"/>
              <a:gd name="connsiteY413" fmla="*/ 6858000 h 6858000"/>
              <a:gd name="connsiteX414" fmla="*/ 1746128 w 7467600"/>
              <a:gd name="connsiteY414" fmla="*/ 6858000 h 6858000"/>
              <a:gd name="connsiteX415" fmla="*/ 1753934 w 7467600"/>
              <a:gd name="connsiteY415" fmla="*/ 6724796 h 6858000"/>
              <a:gd name="connsiteX416" fmla="*/ 1792053 w 7467600"/>
              <a:gd name="connsiteY416" fmla="*/ 6572396 h 6858000"/>
              <a:gd name="connsiteX417" fmla="*/ 1862248 w 7467600"/>
              <a:gd name="connsiteY417" fmla="*/ 6266397 h 6858000"/>
              <a:gd name="connsiteX418" fmla="*/ 1862250 w 7467600"/>
              <a:gd name="connsiteY418" fmla="*/ 6033531 h 6858000"/>
              <a:gd name="connsiteX419" fmla="*/ 1211999 w 7467600"/>
              <a:gd name="connsiteY419" fmla="*/ 6683610 h 6858000"/>
              <a:gd name="connsiteX420" fmla="*/ 1213266 w 7467600"/>
              <a:gd name="connsiteY420" fmla="*/ 6691947 h 6858000"/>
              <a:gd name="connsiteX421" fmla="*/ 1203370 w 7467600"/>
              <a:gd name="connsiteY421" fmla="*/ 6850676 h 6858000"/>
              <a:gd name="connsiteX422" fmla="*/ 1203671 w 7467600"/>
              <a:gd name="connsiteY422" fmla="*/ 6858000 h 6858000"/>
              <a:gd name="connsiteX423" fmla="*/ 1143180 w 7467600"/>
              <a:gd name="connsiteY423" fmla="*/ 6858000 h 6858000"/>
              <a:gd name="connsiteX424" fmla="*/ 1142176 w 7467600"/>
              <a:gd name="connsiteY424" fmla="*/ 6766045 h 6858000"/>
              <a:gd name="connsiteX425" fmla="*/ 1067484 w 7467600"/>
              <a:gd name="connsiteY425" fmla="*/ 6858000 h 6858000"/>
              <a:gd name="connsiteX426" fmla="*/ 953928 w 7467600"/>
              <a:gd name="connsiteY426" fmla="*/ 6858000 h 6858000"/>
              <a:gd name="connsiteX427" fmla="*/ 959715 w 7467600"/>
              <a:gd name="connsiteY427" fmla="*/ 6850185 h 6858000"/>
              <a:gd name="connsiteX428" fmla="*/ 1483788 w 7467600"/>
              <a:gd name="connsiteY428" fmla="*/ 6259174 h 6858000"/>
              <a:gd name="connsiteX429" fmla="*/ 1100671 w 7467600"/>
              <a:gd name="connsiteY429" fmla="*/ 6252137 h 6858000"/>
              <a:gd name="connsiteX430" fmla="*/ 1090144 w 7467600"/>
              <a:gd name="connsiteY430" fmla="*/ 6256748 h 6858000"/>
              <a:gd name="connsiteX431" fmla="*/ 1095872 w 7467600"/>
              <a:gd name="connsiteY431" fmla="*/ 6271892 h 6858000"/>
              <a:gd name="connsiteX432" fmla="*/ 262785 w 7467600"/>
              <a:gd name="connsiteY432" fmla="*/ 6845450 h 6858000"/>
              <a:gd name="connsiteX433" fmla="*/ 209968 w 7467600"/>
              <a:gd name="connsiteY433" fmla="*/ 6770713 h 6858000"/>
              <a:gd name="connsiteX434" fmla="*/ 873460 w 7467600"/>
              <a:gd name="connsiteY434" fmla="*/ 6253768 h 6858000"/>
              <a:gd name="connsiteX435" fmla="*/ 192686 w 7467600"/>
              <a:gd name="connsiteY435" fmla="*/ 5849257 h 6858000"/>
              <a:gd name="connsiteX436" fmla="*/ 4696 w 7467600"/>
              <a:gd name="connsiteY436" fmla="*/ 5697668 h 6858000"/>
              <a:gd name="connsiteX437" fmla="*/ 0 w 7467600"/>
              <a:gd name="connsiteY437" fmla="*/ 5689984 h 6858000"/>
              <a:gd name="connsiteX438" fmla="*/ 0 w 7467600"/>
              <a:gd name="connsiteY438" fmla="*/ 5513472 h 6858000"/>
              <a:gd name="connsiteX439" fmla="*/ 174101 w 7467600"/>
              <a:gd name="connsiteY439" fmla="*/ 5620277 h 6858000"/>
              <a:gd name="connsiteX440" fmla="*/ 891800 w 7467600"/>
              <a:gd name="connsiteY440" fmla="*/ 6036935 h 6858000"/>
              <a:gd name="connsiteX441" fmla="*/ 1072219 w 7467600"/>
              <a:gd name="connsiteY441" fmla="*/ 6169443 h 6858000"/>
              <a:gd name="connsiteX442" fmla="*/ 1074117 w 7467600"/>
              <a:gd name="connsiteY442" fmla="*/ 6170301 h 6858000"/>
              <a:gd name="connsiteX443" fmla="*/ 1083114 w 7467600"/>
              <a:gd name="connsiteY443" fmla="*/ 6174131 h 6858000"/>
              <a:gd name="connsiteX444" fmla="*/ 1543010 w 7467600"/>
              <a:gd name="connsiteY444" fmla="*/ 6191140 h 6858000"/>
              <a:gd name="connsiteX445" fmla="*/ 1551080 w 7467600"/>
              <a:gd name="connsiteY445" fmla="*/ 6195006 h 6858000"/>
              <a:gd name="connsiteX446" fmla="*/ 2345443 w 7467600"/>
              <a:gd name="connsiteY446" fmla="*/ 5549882 h 6858000"/>
              <a:gd name="connsiteX447" fmla="*/ 1721499 w 7467600"/>
              <a:gd name="connsiteY447" fmla="*/ 5599969 h 6858000"/>
              <a:gd name="connsiteX448" fmla="*/ 767716 w 7467600"/>
              <a:gd name="connsiteY448" fmla="*/ 5472768 h 6858000"/>
              <a:gd name="connsiteX449" fmla="*/ 722147 w 7467600"/>
              <a:gd name="connsiteY449" fmla="*/ 5393091 h 6858000"/>
              <a:gd name="connsiteX450" fmla="*/ 1485552 w 7467600"/>
              <a:gd name="connsiteY450" fmla="*/ 5313202 h 6858000"/>
              <a:gd name="connsiteX451" fmla="*/ 2143004 w 7467600"/>
              <a:gd name="connsiteY451" fmla="*/ 5402420 h 6858000"/>
              <a:gd name="connsiteX452" fmla="*/ 1933391 w 7467600"/>
              <a:gd name="connsiteY452" fmla="*/ 5156971 h 6858000"/>
              <a:gd name="connsiteX453" fmla="*/ 1827118 w 7467600"/>
              <a:gd name="connsiteY453" fmla="*/ 4968410 h 6858000"/>
              <a:gd name="connsiteX454" fmla="*/ 1837349 w 7467600"/>
              <a:gd name="connsiteY454" fmla="*/ 4956357 h 6858000"/>
              <a:gd name="connsiteX455" fmla="*/ 2162835 w 7467600"/>
              <a:gd name="connsiteY455" fmla="*/ 5187853 h 6858000"/>
              <a:gd name="connsiteX456" fmla="*/ 2257167 w 7467600"/>
              <a:gd name="connsiteY456" fmla="*/ 5462123 h 6858000"/>
              <a:gd name="connsiteX457" fmla="*/ 2261598 w 7467600"/>
              <a:gd name="connsiteY457" fmla="*/ 5467998 h 6858000"/>
              <a:gd name="connsiteX458" fmla="*/ 2437177 w 7467600"/>
              <a:gd name="connsiteY458" fmla="*/ 5479608 h 6858000"/>
              <a:gd name="connsiteX459" fmla="*/ 2445247 w 7467600"/>
              <a:gd name="connsiteY459" fmla="*/ 5483476 h 6858000"/>
              <a:gd name="connsiteX460" fmla="*/ 2743626 w 7467600"/>
              <a:gd name="connsiteY460" fmla="*/ 5304819 h 6858000"/>
              <a:gd name="connsiteX461" fmla="*/ 3048102 w 7467600"/>
              <a:gd name="connsiteY461" fmla="*/ 5150595 h 6858000"/>
              <a:gd name="connsiteX462" fmla="*/ 1799414 w 7467600"/>
              <a:gd name="connsiteY462" fmla="*/ 4694732 h 6858000"/>
              <a:gd name="connsiteX463" fmla="*/ 1771735 w 7467600"/>
              <a:gd name="connsiteY463" fmla="*/ 4619929 h 6858000"/>
              <a:gd name="connsiteX464" fmla="*/ 3104273 w 7467600"/>
              <a:gd name="connsiteY464" fmla="*/ 5076159 h 6858000"/>
              <a:gd name="connsiteX465" fmla="*/ 3113245 w 7467600"/>
              <a:gd name="connsiteY465" fmla="*/ 5090705 h 6858000"/>
              <a:gd name="connsiteX466" fmla="*/ 3126294 w 7467600"/>
              <a:gd name="connsiteY466" fmla="*/ 5114400 h 6858000"/>
              <a:gd name="connsiteX467" fmla="*/ 3937433 w 7467600"/>
              <a:gd name="connsiteY467" fmla="*/ 4830473 h 6858000"/>
              <a:gd name="connsiteX468" fmla="*/ 3590475 w 7467600"/>
              <a:gd name="connsiteY468" fmla="*/ 4597974 h 6858000"/>
              <a:gd name="connsiteX469" fmla="*/ 3100264 w 7467600"/>
              <a:gd name="connsiteY469" fmla="*/ 4579845 h 6858000"/>
              <a:gd name="connsiteX470" fmla="*/ 2183576 w 7467600"/>
              <a:gd name="connsiteY470" fmla="*/ 4227150 h 6858000"/>
              <a:gd name="connsiteX471" fmla="*/ 2151029 w 7467600"/>
              <a:gd name="connsiteY471" fmla="*/ 4146947 h 6858000"/>
              <a:gd name="connsiteX472" fmla="*/ 3563434 w 7467600"/>
              <a:gd name="connsiteY472" fmla="*/ 4469115 h 6858000"/>
              <a:gd name="connsiteX473" fmla="*/ 3177952 w 7467600"/>
              <a:gd name="connsiteY473" fmla="*/ 3657386 h 6858000"/>
              <a:gd name="connsiteX474" fmla="*/ 3189263 w 7467600"/>
              <a:gd name="connsiteY474" fmla="*/ 3625726 h 6858000"/>
              <a:gd name="connsiteX475" fmla="*/ 3560912 w 7467600"/>
              <a:gd name="connsiteY475" fmla="*/ 4079863 h 6858000"/>
              <a:gd name="connsiteX476" fmla="*/ 3626636 w 7467600"/>
              <a:gd name="connsiteY476" fmla="*/ 4512230 h 6858000"/>
              <a:gd name="connsiteX477" fmla="*/ 3653088 w 7467600"/>
              <a:gd name="connsiteY477" fmla="*/ 4521417 h 6858000"/>
              <a:gd name="connsiteX478" fmla="*/ 3988128 w 7467600"/>
              <a:gd name="connsiteY478" fmla="*/ 4817267 h 6858000"/>
              <a:gd name="connsiteX479" fmla="*/ 4830582 w 7467600"/>
              <a:gd name="connsiteY479" fmla="*/ 4676000 h 6858000"/>
              <a:gd name="connsiteX480" fmla="*/ 4830100 w 7467600"/>
              <a:gd name="connsiteY480" fmla="*/ 4675554 h 6858000"/>
              <a:gd name="connsiteX481" fmla="*/ 4036318 w 7467600"/>
              <a:gd name="connsiteY481" fmla="*/ 4147013 h 6858000"/>
              <a:gd name="connsiteX482" fmla="*/ 3432098 w 7467600"/>
              <a:gd name="connsiteY482" fmla="*/ 3537312 h 6858000"/>
              <a:gd name="connsiteX483" fmla="*/ 3446761 w 7467600"/>
              <a:gd name="connsiteY483" fmla="*/ 3461278 h 6858000"/>
              <a:gd name="connsiteX484" fmla="*/ 4419733 w 7467600"/>
              <a:gd name="connsiteY484" fmla="*/ 3963555 h 6858000"/>
              <a:gd name="connsiteX485" fmla="*/ 4781371 w 7467600"/>
              <a:gd name="connsiteY485" fmla="*/ 4458604 h 6858000"/>
              <a:gd name="connsiteX486" fmla="*/ 4780440 w 7467600"/>
              <a:gd name="connsiteY486" fmla="*/ 4470290 h 6858000"/>
              <a:gd name="connsiteX487" fmla="*/ 4898954 w 7467600"/>
              <a:gd name="connsiteY487" fmla="*/ 4662092 h 6858000"/>
              <a:gd name="connsiteX488" fmla="*/ 4900699 w 7467600"/>
              <a:gd name="connsiteY488" fmla="*/ 4670867 h 6858000"/>
              <a:gd name="connsiteX489" fmla="*/ 5714511 w 7467600"/>
              <a:gd name="connsiteY489" fmla="*/ 4663483 h 6858000"/>
              <a:gd name="connsiteX490" fmla="*/ 5464793 w 7467600"/>
              <a:gd name="connsiteY490" fmla="*/ 4393556 h 6858000"/>
              <a:gd name="connsiteX491" fmla="*/ 5461897 w 7467600"/>
              <a:gd name="connsiteY491" fmla="*/ 4390879 h 6858000"/>
              <a:gd name="connsiteX492" fmla="*/ 4294126 w 7467600"/>
              <a:gd name="connsiteY492" fmla="*/ 3303048 h 6858000"/>
              <a:gd name="connsiteX493" fmla="*/ 4305321 w 7467600"/>
              <a:gd name="connsiteY493" fmla="*/ 3256953 h 6858000"/>
              <a:gd name="connsiteX494" fmla="*/ 4949299 w 7467600"/>
              <a:gd name="connsiteY494" fmla="*/ 3766336 h 6858000"/>
              <a:gd name="connsiteX495" fmla="*/ 5291452 w 7467600"/>
              <a:gd name="connsiteY495" fmla="*/ 4076801 h 6858000"/>
              <a:gd name="connsiteX496" fmla="*/ 5434998 w 7467600"/>
              <a:gd name="connsiteY496" fmla="*/ 4254100 h 6858000"/>
              <a:gd name="connsiteX497" fmla="*/ 5351015 w 7467600"/>
              <a:gd name="connsiteY497" fmla="*/ 3760989 h 6858000"/>
              <a:gd name="connsiteX498" fmla="*/ 5413780 w 7467600"/>
              <a:gd name="connsiteY498" fmla="*/ 2966265 h 6858000"/>
              <a:gd name="connsiteX499" fmla="*/ 5425627 w 7467600"/>
              <a:gd name="connsiteY499" fmla="*/ 2954192 h 6858000"/>
              <a:gd name="connsiteX500" fmla="*/ 6604735 w 7467600"/>
              <a:gd name="connsiteY500" fmla="*/ 2041381 h 6858000"/>
              <a:gd name="connsiteX501" fmla="*/ 7204487 w 7467600"/>
              <a:gd name="connsiteY501" fmla="*/ 2742112 h 6858000"/>
              <a:gd name="connsiteX502" fmla="*/ 7131592 w 7467600"/>
              <a:gd name="connsiteY502" fmla="*/ 2672096 h 6858000"/>
              <a:gd name="connsiteX503" fmla="*/ 6996344 w 7467600"/>
              <a:gd name="connsiteY503" fmla="*/ 2518310 h 6858000"/>
              <a:gd name="connsiteX504" fmla="*/ 6735495 w 7467600"/>
              <a:gd name="connsiteY504" fmla="*/ 2196890 h 6858000"/>
              <a:gd name="connsiteX505" fmla="*/ 6721901 w 7467600"/>
              <a:gd name="connsiteY505" fmla="*/ 2179274 h 6858000"/>
              <a:gd name="connsiteX506" fmla="*/ 6604735 w 7467600"/>
              <a:gd name="connsiteY506" fmla="*/ 2041381 h 6858000"/>
              <a:gd name="connsiteX507" fmla="*/ 6591670 w 7467600"/>
              <a:gd name="connsiteY507" fmla="*/ 1988277 h 6858000"/>
              <a:gd name="connsiteX508" fmla="*/ 6747349 w 7467600"/>
              <a:gd name="connsiteY508" fmla="*/ 2160069 h 6858000"/>
              <a:gd name="connsiteX509" fmla="*/ 6760943 w 7467600"/>
              <a:gd name="connsiteY509" fmla="*/ 2177686 h 6858000"/>
              <a:gd name="connsiteX510" fmla="*/ 7021065 w 7467600"/>
              <a:gd name="connsiteY510" fmla="*/ 2498102 h 6858000"/>
              <a:gd name="connsiteX511" fmla="*/ 7155223 w 7467600"/>
              <a:gd name="connsiteY511" fmla="*/ 2650386 h 6858000"/>
              <a:gd name="connsiteX512" fmla="*/ 7203167 w 7467600"/>
              <a:gd name="connsiteY512" fmla="*/ 2697288 h 6858000"/>
              <a:gd name="connsiteX513" fmla="*/ 6937703 w 7467600"/>
              <a:gd name="connsiteY513" fmla="*/ 2321981 h 6858000"/>
              <a:gd name="connsiteX514" fmla="*/ 6591670 w 7467600"/>
              <a:gd name="connsiteY514" fmla="*/ 1988277 h 6858000"/>
              <a:gd name="connsiteX515" fmla="*/ 5798671 w 7467600"/>
              <a:gd name="connsiteY515" fmla="*/ 1981601 h 6858000"/>
              <a:gd name="connsiteX516" fmla="*/ 5754709 w 7467600"/>
              <a:gd name="connsiteY516" fmla="*/ 2071454 h 6858000"/>
              <a:gd name="connsiteX517" fmla="*/ 5763044 w 7467600"/>
              <a:gd name="connsiteY517" fmla="*/ 2842206 h 6858000"/>
              <a:gd name="connsiteX518" fmla="*/ 5764974 w 7467600"/>
              <a:gd name="connsiteY518" fmla="*/ 2799609 h 6858000"/>
              <a:gd name="connsiteX519" fmla="*/ 5767665 w 7467600"/>
              <a:gd name="connsiteY519" fmla="*/ 2666409 h 6858000"/>
              <a:gd name="connsiteX520" fmla="*/ 5763055 w 7467600"/>
              <a:gd name="connsiteY520" fmla="*/ 2579705 h 6858000"/>
              <a:gd name="connsiteX521" fmla="*/ 5758079 w 7467600"/>
              <a:gd name="connsiteY521" fmla="*/ 2492508 h 6858000"/>
              <a:gd name="connsiteX522" fmla="*/ 5779325 w 7467600"/>
              <a:gd name="connsiteY522" fmla="*/ 2197069 h 6858000"/>
              <a:gd name="connsiteX523" fmla="*/ 5798671 w 7467600"/>
              <a:gd name="connsiteY523" fmla="*/ 1981601 h 6858000"/>
              <a:gd name="connsiteX524" fmla="*/ 5829202 w 7467600"/>
              <a:gd name="connsiteY524" fmla="*/ 1971679 h 6858000"/>
              <a:gd name="connsiteX525" fmla="*/ 5809558 w 7467600"/>
              <a:gd name="connsiteY525" fmla="*/ 2198043 h 6858000"/>
              <a:gd name="connsiteX526" fmla="*/ 5788653 w 7467600"/>
              <a:gd name="connsiteY526" fmla="*/ 2489430 h 6858000"/>
              <a:gd name="connsiteX527" fmla="*/ 5793439 w 7467600"/>
              <a:gd name="connsiteY527" fmla="*/ 2575235 h 6858000"/>
              <a:gd name="connsiteX528" fmla="*/ 5796837 w 7467600"/>
              <a:gd name="connsiteY528" fmla="*/ 2637633 h 6858000"/>
              <a:gd name="connsiteX529" fmla="*/ 5818614 w 7467600"/>
              <a:gd name="connsiteY529" fmla="*/ 2473055 h 6858000"/>
              <a:gd name="connsiteX530" fmla="*/ 5829202 w 7467600"/>
              <a:gd name="connsiteY530" fmla="*/ 1971679 h 6858000"/>
              <a:gd name="connsiteX531" fmla="*/ 5911389 w 7467600"/>
              <a:gd name="connsiteY531" fmla="*/ 1898371 h 6858000"/>
              <a:gd name="connsiteX532" fmla="*/ 6237627 w 7467600"/>
              <a:gd name="connsiteY532" fmla="*/ 2231921 h 6858000"/>
              <a:gd name="connsiteX533" fmla="*/ 5911389 w 7467600"/>
              <a:gd name="connsiteY533" fmla="*/ 1898371 h 6858000"/>
              <a:gd name="connsiteX534" fmla="*/ 6944437 w 7467600"/>
              <a:gd name="connsiteY534" fmla="*/ 1575402 h 6858000"/>
              <a:gd name="connsiteX535" fmla="*/ 6304730 w 7467600"/>
              <a:gd name="connsiteY535" fmla="*/ 1766654 h 6858000"/>
              <a:gd name="connsiteX536" fmla="*/ 6944437 w 7467600"/>
              <a:gd name="connsiteY536" fmla="*/ 1575402 h 6858000"/>
              <a:gd name="connsiteX537" fmla="*/ 7019523 w 7467600"/>
              <a:gd name="connsiteY537" fmla="*/ 1519450 h 6858000"/>
              <a:gd name="connsiteX538" fmla="*/ 6298091 w 7467600"/>
              <a:gd name="connsiteY538" fmla="*/ 1737122 h 6858000"/>
              <a:gd name="connsiteX539" fmla="*/ 7019523 w 7467600"/>
              <a:gd name="connsiteY539" fmla="*/ 1519450 h 6858000"/>
              <a:gd name="connsiteX540" fmla="*/ 2399523 w 7467600"/>
              <a:gd name="connsiteY540" fmla="*/ 1428234 h 6858000"/>
              <a:gd name="connsiteX541" fmla="*/ 2224982 w 7467600"/>
              <a:gd name="connsiteY541" fmla="*/ 1826201 h 6858000"/>
              <a:gd name="connsiteX542" fmla="*/ 2096099 w 7467600"/>
              <a:gd name="connsiteY542" fmla="*/ 2345900 h 6858000"/>
              <a:gd name="connsiteX543" fmla="*/ 2283317 w 7467600"/>
              <a:gd name="connsiteY543" fmla="*/ 1796925 h 6858000"/>
              <a:gd name="connsiteX544" fmla="*/ 2399523 w 7467600"/>
              <a:gd name="connsiteY544" fmla="*/ 1428234 h 6858000"/>
              <a:gd name="connsiteX545" fmla="*/ 2448558 w 7467600"/>
              <a:gd name="connsiteY545" fmla="*/ 1373435 h 6858000"/>
              <a:gd name="connsiteX546" fmla="*/ 2312521 w 7467600"/>
              <a:gd name="connsiteY546" fmla="*/ 1806140 h 6858000"/>
              <a:gd name="connsiteX547" fmla="*/ 2127533 w 7467600"/>
              <a:gd name="connsiteY547" fmla="*/ 2348380 h 6858000"/>
              <a:gd name="connsiteX548" fmla="*/ 2358080 w 7467600"/>
              <a:gd name="connsiteY548" fmla="*/ 1866134 h 6858000"/>
              <a:gd name="connsiteX549" fmla="*/ 2407436 w 7467600"/>
              <a:gd name="connsiteY549" fmla="*/ 1651070 h 6858000"/>
              <a:gd name="connsiteX550" fmla="*/ 2448558 w 7467600"/>
              <a:gd name="connsiteY550" fmla="*/ 1373435 h 6858000"/>
              <a:gd name="connsiteX551" fmla="*/ 278707 w 7467600"/>
              <a:gd name="connsiteY551" fmla="*/ 1352270 h 6858000"/>
              <a:gd name="connsiteX552" fmla="*/ 321570 w 7467600"/>
              <a:gd name="connsiteY552" fmla="*/ 1861610 h 6858000"/>
              <a:gd name="connsiteX553" fmla="*/ 294281 w 7467600"/>
              <a:gd name="connsiteY553" fmla="*/ 1440658 h 6858000"/>
              <a:gd name="connsiteX554" fmla="*/ 278707 w 7467600"/>
              <a:gd name="connsiteY554" fmla="*/ 1352270 h 6858000"/>
              <a:gd name="connsiteX555" fmla="*/ 1423821 w 7467600"/>
              <a:gd name="connsiteY555" fmla="*/ 1351958 h 6858000"/>
              <a:gd name="connsiteX556" fmla="*/ 1638521 w 7467600"/>
              <a:gd name="connsiteY556" fmla="*/ 1908470 h 6858000"/>
              <a:gd name="connsiteX557" fmla="*/ 1754199 w 7467600"/>
              <a:gd name="connsiteY557" fmla="*/ 2149284 h 6858000"/>
              <a:gd name="connsiteX558" fmla="*/ 1908359 w 7467600"/>
              <a:gd name="connsiteY558" fmla="*/ 2364988 h 6858000"/>
              <a:gd name="connsiteX559" fmla="*/ 1647661 w 7467600"/>
              <a:gd name="connsiteY559" fmla="*/ 1825945 h 6858000"/>
              <a:gd name="connsiteX560" fmla="*/ 1423821 w 7467600"/>
              <a:gd name="connsiteY560" fmla="*/ 1351958 h 6858000"/>
              <a:gd name="connsiteX561" fmla="*/ 1431890 w 7467600"/>
              <a:gd name="connsiteY561" fmla="*/ 1306475 h 6858000"/>
              <a:gd name="connsiteX562" fmla="*/ 1507597 w 7467600"/>
              <a:gd name="connsiteY562" fmla="*/ 1446132 h 6858000"/>
              <a:gd name="connsiteX563" fmla="*/ 1674586 w 7467600"/>
              <a:gd name="connsiteY563" fmla="*/ 1813832 h 6858000"/>
              <a:gd name="connsiteX564" fmla="*/ 1815950 w 7467600"/>
              <a:gd name="connsiteY564" fmla="*/ 2128564 h 6858000"/>
              <a:gd name="connsiteX565" fmla="*/ 1984242 w 7467600"/>
              <a:gd name="connsiteY565" fmla="*/ 2430829 h 6858000"/>
              <a:gd name="connsiteX566" fmla="*/ 2014023 w 7467600"/>
              <a:gd name="connsiteY566" fmla="*/ 2450995 h 6858000"/>
              <a:gd name="connsiteX567" fmla="*/ 1747337 w 7467600"/>
              <a:gd name="connsiteY567" fmla="*/ 1855264 h 6858000"/>
              <a:gd name="connsiteX568" fmla="*/ 1533749 w 7467600"/>
              <a:gd name="connsiteY568" fmla="*/ 1478656 h 6858000"/>
              <a:gd name="connsiteX569" fmla="*/ 1431890 w 7467600"/>
              <a:gd name="connsiteY569" fmla="*/ 1306475 h 6858000"/>
              <a:gd name="connsiteX570" fmla="*/ 5052692 w 7467600"/>
              <a:gd name="connsiteY570" fmla="*/ 1292994 h 6858000"/>
              <a:gd name="connsiteX571" fmla="*/ 5200661 w 7467600"/>
              <a:gd name="connsiteY571" fmla="*/ 1635186 h 6858000"/>
              <a:gd name="connsiteX572" fmla="*/ 5297138 w 7467600"/>
              <a:gd name="connsiteY572" fmla="*/ 1906351 h 6858000"/>
              <a:gd name="connsiteX573" fmla="*/ 5052692 w 7467600"/>
              <a:gd name="connsiteY573" fmla="*/ 1292994 h 6858000"/>
              <a:gd name="connsiteX574" fmla="*/ 5009948 w 7467600"/>
              <a:gd name="connsiteY574" fmla="*/ 1273619 h 6858000"/>
              <a:gd name="connsiteX575" fmla="*/ 5121777 w 7467600"/>
              <a:gd name="connsiteY575" fmla="*/ 1654213 h 6858000"/>
              <a:gd name="connsiteX576" fmla="*/ 5293545 w 7467600"/>
              <a:gd name="connsiteY576" fmla="*/ 2072247 h 6858000"/>
              <a:gd name="connsiteX577" fmla="*/ 5294042 w 7467600"/>
              <a:gd name="connsiteY577" fmla="*/ 2065019 h 6858000"/>
              <a:gd name="connsiteX578" fmla="*/ 5171936 w 7467600"/>
              <a:gd name="connsiteY578" fmla="*/ 1647613 h 6858000"/>
              <a:gd name="connsiteX579" fmla="*/ 5009948 w 7467600"/>
              <a:gd name="connsiteY579" fmla="*/ 1273619 h 6858000"/>
              <a:gd name="connsiteX580" fmla="*/ 655236 w 7467600"/>
              <a:gd name="connsiteY580" fmla="*/ 1268632 h 6858000"/>
              <a:gd name="connsiteX581" fmla="*/ 839521 w 7467600"/>
              <a:gd name="connsiteY581" fmla="*/ 1685315 h 6858000"/>
              <a:gd name="connsiteX582" fmla="*/ 1109416 w 7467600"/>
              <a:gd name="connsiteY582" fmla="*/ 2061663 h 6858000"/>
              <a:gd name="connsiteX583" fmla="*/ 1298300 w 7467600"/>
              <a:gd name="connsiteY583" fmla="*/ 2247742 h 6858000"/>
              <a:gd name="connsiteX584" fmla="*/ 1125871 w 7467600"/>
              <a:gd name="connsiteY584" fmla="*/ 1989513 h 6858000"/>
              <a:gd name="connsiteX585" fmla="*/ 981574 w 7467600"/>
              <a:gd name="connsiteY585" fmla="*/ 1783157 h 6858000"/>
              <a:gd name="connsiteX586" fmla="*/ 922198 w 7467600"/>
              <a:gd name="connsiteY586" fmla="*/ 1677437 h 6858000"/>
              <a:gd name="connsiteX587" fmla="*/ 869293 w 7467600"/>
              <a:gd name="connsiteY587" fmla="*/ 1583214 h 6858000"/>
              <a:gd name="connsiteX588" fmla="*/ 751431 w 7467600"/>
              <a:gd name="connsiteY588" fmla="*/ 1405731 h 6858000"/>
              <a:gd name="connsiteX589" fmla="*/ 655236 w 7467600"/>
              <a:gd name="connsiteY589" fmla="*/ 1268632 h 6858000"/>
              <a:gd name="connsiteX590" fmla="*/ 6516292 w 7467600"/>
              <a:gd name="connsiteY590" fmla="*/ 1263064 h 6858000"/>
              <a:gd name="connsiteX591" fmla="*/ 5736320 w 7467600"/>
              <a:gd name="connsiteY591" fmla="*/ 1501803 h 6858000"/>
              <a:gd name="connsiteX592" fmla="*/ 6516292 w 7467600"/>
              <a:gd name="connsiteY592" fmla="*/ 1263064 h 6858000"/>
              <a:gd name="connsiteX593" fmla="*/ 291466 w 7467600"/>
              <a:gd name="connsiteY593" fmla="*/ 1250369 h 6858000"/>
              <a:gd name="connsiteX594" fmla="*/ 323180 w 7467600"/>
              <a:gd name="connsiteY594" fmla="*/ 1435283 h 6858000"/>
              <a:gd name="connsiteX595" fmla="*/ 349381 w 7467600"/>
              <a:gd name="connsiteY595" fmla="*/ 1875041 h 6858000"/>
              <a:gd name="connsiteX596" fmla="*/ 374363 w 7467600"/>
              <a:gd name="connsiteY596" fmla="*/ 1506494 h 6858000"/>
              <a:gd name="connsiteX597" fmla="*/ 302168 w 7467600"/>
              <a:gd name="connsiteY597" fmla="*/ 1274495 h 6858000"/>
              <a:gd name="connsiteX598" fmla="*/ 291466 w 7467600"/>
              <a:gd name="connsiteY598" fmla="*/ 1250369 h 6858000"/>
              <a:gd name="connsiteX599" fmla="*/ 678222 w 7467600"/>
              <a:gd name="connsiteY599" fmla="*/ 1248670 h 6858000"/>
              <a:gd name="connsiteX600" fmla="*/ 775536 w 7467600"/>
              <a:gd name="connsiteY600" fmla="*/ 1388015 h 6858000"/>
              <a:gd name="connsiteX601" fmla="*/ 894529 w 7467600"/>
              <a:gd name="connsiteY601" fmla="*/ 1567739 h 6858000"/>
              <a:gd name="connsiteX602" fmla="*/ 948000 w 7467600"/>
              <a:gd name="connsiteY602" fmla="*/ 1663088 h 6858000"/>
              <a:gd name="connsiteX603" fmla="*/ 1006812 w 7467600"/>
              <a:gd name="connsiteY603" fmla="*/ 1767683 h 6858000"/>
              <a:gd name="connsiteX604" fmla="*/ 1149133 w 7467600"/>
              <a:gd name="connsiteY604" fmla="*/ 1971513 h 6858000"/>
              <a:gd name="connsiteX605" fmla="*/ 1333952 w 7467600"/>
              <a:gd name="connsiteY605" fmla="*/ 2251620 h 6858000"/>
              <a:gd name="connsiteX606" fmla="*/ 1337329 w 7467600"/>
              <a:gd name="connsiteY606" fmla="*/ 2258350 h 6858000"/>
              <a:gd name="connsiteX607" fmla="*/ 1014726 w 7467600"/>
              <a:gd name="connsiteY607" fmla="*/ 1615556 h 6858000"/>
              <a:gd name="connsiteX608" fmla="*/ 678222 w 7467600"/>
              <a:gd name="connsiteY608" fmla="*/ 1248670 h 6858000"/>
              <a:gd name="connsiteX609" fmla="*/ 6691602 w 7467600"/>
              <a:gd name="connsiteY609" fmla="*/ 1140573 h 6858000"/>
              <a:gd name="connsiteX610" fmla="*/ 6571100 w 7467600"/>
              <a:gd name="connsiteY610" fmla="*/ 1183662 h 6858000"/>
              <a:gd name="connsiteX611" fmla="*/ 6241687 w 7467600"/>
              <a:gd name="connsiteY611" fmla="*/ 1257600 h 6858000"/>
              <a:gd name="connsiteX612" fmla="*/ 5693009 w 7467600"/>
              <a:gd name="connsiteY612" fmla="*/ 1478256 h 6858000"/>
              <a:gd name="connsiteX613" fmla="*/ 6548420 w 7467600"/>
              <a:gd name="connsiteY613" fmla="*/ 1214599 h 6858000"/>
              <a:gd name="connsiteX614" fmla="*/ 6605473 w 7467600"/>
              <a:gd name="connsiteY614" fmla="*/ 1184686 h 6858000"/>
              <a:gd name="connsiteX615" fmla="*/ 6691602 w 7467600"/>
              <a:gd name="connsiteY615" fmla="*/ 1140573 h 6858000"/>
              <a:gd name="connsiteX616" fmla="*/ 4002475 w 7467600"/>
              <a:gd name="connsiteY616" fmla="*/ 1037802 h 6858000"/>
              <a:gd name="connsiteX617" fmla="*/ 4000324 w 7467600"/>
              <a:gd name="connsiteY617" fmla="*/ 1039362 h 6858000"/>
              <a:gd name="connsiteX618" fmla="*/ 4002862 w 7467600"/>
              <a:gd name="connsiteY618" fmla="*/ 1042866 h 6858000"/>
              <a:gd name="connsiteX619" fmla="*/ 4002475 w 7467600"/>
              <a:gd name="connsiteY619" fmla="*/ 1037802 h 6858000"/>
              <a:gd name="connsiteX620" fmla="*/ 506322 w 7467600"/>
              <a:gd name="connsiteY620" fmla="*/ 1020997 h 6858000"/>
              <a:gd name="connsiteX621" fmla="*/ 533068 w 7467600"/>
              <a:gd name="connsiteY621" fmla="*/ 1029409 h 6858000"/>
              <a:gd name="connsiteX622" fmla="*/ 1232525 w 7467600"/>
              <a:gd name="connsiteY622" fmla="*/ 1804675 h 6858000"/>
              <a:gd name="connsiteX623" fmla="*/ 1388858 w 7467600"/>
              <a:gd name="connsiteY623" fmla="*/ 2368011 h 6858000"/>
              <a:gd name="connsiteX624" fmla="*/ 1384098 w 7467600"/>
              <a:gd name="connsiteY624" fmla="*/ 2378125 h 6858000"/>
              <a:gd name="connsiteX625" fmla="*/ 1425393 w 7467600"/>
              <a:gd name="connsiteY625" fmla="*/ 2589124 h 6858000"/>
              <a:gd name="connsiteX626" fmla="*/ 1424001 w 7467600"/>
              <a:gd name="connsiteY626" fmla="*/ 2597541 h 6858000"/>
              <a:gd name="connsiteX627" fmla="*/ 2152729 w 7467600"/>
              <a:gd name="connsiteY627" fmla="*/ 2864487 h 6858000"/>
              <a:gd name="connsiteX628" fmla="*/ 2020609 w 7467600"/>
              <a:gd name="connsiteY628" fmla="*/ 2539671 h 6858000"/>
              <a:gd name="connsiteX629" fmla="*/ 2018920 w 7467600"/>
              <a:gd name="connsiteY629" fmla="*/ 2536309 h 6858000"/>
              <a:gd name="connsiteX630" fmla="*/ 1342441 w 7467600"/>
              <a:gd name="connsiteY630" fmla="*/ 1173017 h 6858000"/>
              <a:gd name="connsiteX631" fmla="*/ 1367925 w 7467600"/>
              <a:gd name="connsiteY631" fmla="*/ 1135648 h 6858000"/>
              <a:gd name="connsiteX632" fmla="*/ 1771401 w 7467600"/>
              <a:gd name="connsiteY632" fmla="*/ 1806673 h 6858000"/>
              <a:gd name="connsiteX633" fmla="*/ 1972385 w 7467600"/>
              <a:gd name="connsiteY633" fmla="*/ 2198735 h 6858000"/>
              <a:gd name="connsiteX634" fmla="*/ 2040892 w 7467600"/>
              <a:gd name="connsiteY634" fmla="*/ 2405205 h 6858000"/>
              <a:gd name="connsiteX635" fmla="*/ 2131689 w 7467600"/>
              <a:gd name="connsiteY635" fmla="*/ 1936926 h 6858000"/>
              <a:gd name="connsiteX636" fmla="*/ 2454820 w 7467600"/>
              <a:gd name="connsiteY636" fmla="*/ 1248808 h 6858000"/>
              <a:gd name="connsiteX637" fmla="*/ 2492512 w 7467600"/>
              <a:gd name="connsiteY637" fmla="*/ 1302920 h 6858000"/>
              <a:gd name="connsiteX638" fmla="*/ 2081216 w 7467600"/>
              <a:gd name="connsiteY638" fmla="*/ 2527513 h 6858000"/>
              <a:gd name="connsiteX639" fmla="*/ 2081211 w 7467600"/>
              <a:gd name="connsiteY639" fmla="*/ 2528916 h 6858000"/>
              <a:gd name="connsiteX640" fmla="*/ 2199067 w 7467600"/>
              <a:gd name="connsiteY640" fmla="*/ 2884061 h 6858000"/>
              <a:gd name="connsiteX641" fmla="*/ 3192586 w 7467600"/>
              <a:gd name="connsiteY641" fmla="*/ 3411496 h 6858000"/>
              <a:gd name="connsiteX642" fmla="*/ 3182620 w 7467600"/>
              <a:gd name="connsiteY642" fmla="*/ 3483279 h 6858000"/>
              <a:gd name="connsiteX643" fmla="*/ 2435119 w 7467600"/>
              <a:gd name="connsiteY643" fmla="*/ 3080173 h 6858000"/>
              <a:gd name="connsiteX644" fmla="*/ 2410152 w 7467600"/>
              <a:gd name="connsiteY644" fmla="*/ 3063751 h 6858000"/>
              <a:gd name="connsiteX645" fmla="*/ 2408099 w 7467600"/>
              <a:gd name="connsiteY645" fmla="*/ 3064403 h 6858000"/>
              <a:gd name="connsiteX646" fmla="*/ 2407218 w 7467600"/>
              <a:gd name="connsiteY646" fmla="*/ 3070324 h 6858000"/>
              <a:gd name="connsiteX647" fmla="*/ 2380138 w 7467600"/>
              <a:gd name="connsiteY647" fmla="*/ 3099341 h 6858000"/>
              <a:gd name="connsiteX648" fmla="*/ 1765923 w 7467600"/>
              <a:gd name="connsiteY648" fmla="*/ 3581043 h 6858000"/>
              <a:gd name="connsiteX649" fmla="*/ 1702258 w 7467600"/>
              <a:gd name="connsiteY649" fmla="*/ 3612286 h 6858000"/>
              <a:gd name="connsiteX650" fmla="*/ 1538370 w 7467600"/>
              <a:gd name="connsiteY650" fmla="*/ 3811804 h 6858000"/>
              <a:gd name="connsiteX651" fmla="*/ 542867 w 7467600"/>
              <a:gd name="connsiteY651" fmla="*/ 4944092 h 6858000"/>
              <a:gd name="connsiteX652" fmla="*/ 515800 w 7467600"/>
              <a:gd name="connsiteY652" fmla="*/ 4862180 h 6858000"/>
              <a:gd name="connsiteX653" fmla="*/ 909145 w 7467600"/>
              <a:gd name="connsiteY653" fmla="*/ 4199225 h 6858000"/>
              <a:gd name="connsiteX654" fmla="*/ 1214067 w 7467600"/>
              <a:gd name="connsiteY654" fmla="*/ 3908561 h 6858000"/>
              <a:gd name="connsiteX655" fmla="*/ 640967 w 7467600"/>
              <a:gd name="connsiteY655" fmla="*/ 4105601 h 6858000"/>
              <a:gd name="connsiteX656" fmla="*/ 112563 w 7467600"/>
              <a:gd name="connsiteY656" fmla="*/ 4396952 h 6858000"/>
              <a:gd name="connsiteX657" fmla="*/ 0 w 7467600"/>
              <a:gd name="connsiteY657" fmla="*/ 4466006 h 6858000"/>
              <a:gd name="connsiteX658" fmla="*/ 0 w 7467600"/>
              <a:gd name="connsiteY658" fmla="*/ 4233763 h 6858000"/>
              <a:gd name="connsiteX659" fmla="*/ 36881 w 7467600"/>
              <a:gd name="connsiteY659" fmla="*/ 4200118 h 6858000"/>
              <a:gd name="connsiteX660" fmla="*/ 910534 w 7467600"/>
              <a:gd name="connsiteY660" fmla="*/ 3629753 h 6858000"/>
              <a:gd name="connsiteX661" fmla="*/ 1578717 w 7467600"/>
              <a:gd name="connsiteY661" fmla="*/ 3575982 h 6858000"/>
              <a:gd name="connsiteX662" fmla="*/ 2338780 w 7467600"/>
              <a:gd name="connsiteY662" fmla="*/ 3033725 h 6858000"/>
              <a:gd name="connsiteX663" fmla="*/ 1807991 w 7467600"/>
              <a:gd name="connsiteY663" fmla="*/ 2807184 h 6858000"/>
              <a:gd name="connsiteX664" fmla="*/ 1416358 w 7467600"/>
              <a:gd name="connsiteY664" fmla="*/ 3112571 h 6858000"/>
              <a:gd name="connsiteX665" fmla="*/ 939066 w 7467600"/>
              <a:gd name="connsiteY665" fmla="*/ 3378798 h 6858000"/>
              <a:gd name="connsiteX666" fmla="*/ 115099 w 7467600"/>
              <a:gd name="connsiteY666" fmla="*/ 3607650 h 6858000"/>
              <a:gd name="connsiteX667" fmla="*/ 97284 w 7467600"/>
              <a:gd name="connsiteY667" fmla="*/ 3520393 h 6858000"/>
              <a:gd name="connsiteX668" fmla="*/ 922050 w 7467600"/>
              <a:gd name="connsiteY668" fmla="*/ 3074867 h 6858000"/>
              <a:gd name="connsiteX669" fmla="*/ 1405265 w 7467600"/>
              <a:gd name="connsiteY669" fmla="*/ 3016319 h 6858000"/>
              <a:gd name="connsiteX670" fmla="*/ 1407512 w 7467600"/>
              <a:gd name="connsiteY670" fmla="*/ 3018001 h 6858000"/>
              <a:gd name="connsiteX671" fmla="*/ 1726266 w 7467600"/>
              <a:gd name="connsiteY671" fmla="*/ 2777274 h 6858000"/>
              <a:gd name="connsiteX672" fmla="*/ 625390 w 7467600"/>
              <a:gd name="connsiteY672" fmla="*/ 2514541 h 6858000"/>
              <a:gd name="connsiteX673" fmla="*/ 619799 w 7467600"/>
              <a:gd name="connsiteY673" fmla="*/ 2527180 h 6858000"/>
              <a:gd name="connsiteX674" fmla="*/ 310030 w 7467600"/>
              <a:gd name="connsiteY674" fmla="*/ 2771818 h 6858000"/>
              <a:gd name="connsiteX675" fmla="*/ 173877 w 7467600"/>
              <a:gd name="connsiteY675" fmla="*/ 2937056 h 6858000"/>
              <a:gd name="connsiteX676" fmla="*/ 77889 w 7467600"/>
              <a:gd name="connsiteY676" fmla="*/ 3138440 h 6858000"/>
              <a:gd name="connsiteX677" fmla="*/ 0 w 7467600"/>
              <a:gd name="connsiteY677" fmla="*/ 3271395 h 6858000"/>
              <a:gd name="connsiteX678" fmla="*/ 0 w 7467600"/>
              <a:gd name="connsiteY678" fmla="*/ 3153002 h 6858000"/>
              <a:gd name="connsiteX679" fmla="*/ 2386 w 7467600"/>
              <a:gd name="connsiteY679" fmla="*/ 3149203 h 6858000"/>
              <a:gd name="connsiteX680" fmla="*/ 89753 w 7467600"/>
              <a:gd name="connsiteY680" fmla="*/ 2987702 h 6858000"/>
              <a:gd name="connsiteX681" fmla="*/ 76869 w 7467600"/>
              <a:gd name="connsiteY681" fmla="*/ 3005404 h 6858000"/>
              <a:gd name="connsiteX682" fmla="*/ 32049 w 7467600"/>
              <a:gd name="connsiteY682" fmla="*/ 3065814 h 6858000"/>
              <a:gd name="connsiteX683" fmla="*/ 0 w 7467600"/>
              <a:gd name="connsiteY683" fmla="*/ 3108744 h 6858000"/>
              <a:gd name="connsiteX684" fmla="*/ 0 w 7467600"/>
              <a:gd name="connsiteY684" fmla="*/ 3058059 h 6858000"/>
              <a:gd name="connsiteX685" fmla="*/ 7610 w 7467600"/>
              <a:gd name="connsiteY685" fmla="*/ 3047889 h 6858000"/>
              <a:gd name="connsiteX686" fmla="*/ 52419 w 7467600"/>
              <a:gd name="connsiteY686" fmla="*/ 2987479 h 6858000"/>
              <a:gd name="connsiteX687" fmla="*/ 59142 w 7467600"/>
              <a:gd name="connsiteY687" fmla="*/ 2978488 h 6858000"/>
              <a:gd name="connsiteX688" fmla="*/ 0 w 7467600"/>
              <a:gd name="connsiteY688" fmla="*/ 3015334 h 6858000"/>
              <a:gd name="connsiteX689" fmla="*/ 0 w 7467600"/>
              <a:gd name="connsiteY689" fmla="*/ 2914286 h 6858000"/>
              <a:gd name="connsiteX690" fmla="*/ 36383 w 7467600"/>
              <a:gd name="connsiteY690" fmla="*/ 2901128 h 6858000"/>
              <a:gd name="connsiteX691" fmla="*/ 156329 w 7467600"/>
              <a:gd name="connsiteY691" fmla="*/ 2840533 h 6858000"/>
              <a:gd name="connsiteX692" fmla="*/ 358355 w 7467600"/>
              <a:gd name="connsiteY692" fmla="*/ 2620471 h 6858000"/>
              <a:gd name="connsiteX693" fmla="*/ 510577 w 7467600"/>
              <a:gd name="connsiteY693" fmla="*/ 2501244 h 6858000"/>
              <a:gd name="connsiteX694" fmla="*/ 211967 w 7467600"/>
              <a:gd name="connsiteY694" fmla="*/ 2479171 h 6858000"/>
              <a:gd name="connsiteX695" fmla="*/ 0 w 7467600"/>
              <a:gd name="connsiteY695" fmla="*/ 2476398 h 6858000"/>
              <a:gd name="connsiteX696" fmla="*/ 0 w 7467600"/>
              <a:gd name="connsiteY696" fmla="*/ 2389189 h 6858000"/>
              <a:gd name="connsiteX697" fmla="*/ 103062 w 7467600"/>
              <a:gd name="connsiteY697" fmla="*/ 2389518 h 6858000"/>
              <a:gd name="connsiteX698" fmla="*/ 510734 w 7467600"/>
              <a:gd name="connsiteY698" fmla="*/ 2416201 h 6858000"/>
              <a:gd name="connsiteX699" fmla="*/ 279257 w 7467600"/>
              <a:gd name="connsiteY699" fmla="*/ 2092102 h 6858000"/>
              <a:gd name="connsiteX700" fmla="*/ 65265 w 7467600"/>
              <a:gd name="connsiteY700" fmla="*/ 2006049 h 6858000"/>
              <a:gd name="connsiteX701" fmla="*/ 0 w 7467600"/>
              <a:gd name="connsiteY701" fmla="*/ 1982532 h 6858000"/>
              <a:gd name="connsiteX702" fmla="*/ 0 w 7467600"/>
              <a:gd name="connsiteY702" fmla="*/ 1912789 h 6858000"/>
              <a:gd name="connsiteX703" fmla="*/ 97460 w 7467600"/>
              <a:gd name="connsiteY703" fmla="*/ 1953725 h 6858000"/>
              <a:gd name="connsiteX704" fmla="*/ 221272 w 7467600"/>
              <a:gd name="connsiteY704" fmla="*/ 1980766 h 6858000"/>
              <a:gd name="connsiteX705" fmla="*/ 116765 w 7467600"/>
              <a:gd name="connsiteY705" fmla="*/ 1911033 h 6858000"/>
              <a:gd name="connsiteX706" fmla="*/ 16405 w 7467600"/>
              <a:gd name="connsiteY706" fmla="*/ 1803412 h 6858000"/>
              <a:gd name="connsiteX707" fmla="*/ 0 w 7467600"/>
              <a:gd name="connsiteY707" fmla="*/ 1784777 h 6858000"/>
              <a:gd name="connsiteX708" fmla="*/ 0 w 7467600"/>
              <a:gd name="connsiteY708" fmla="*/ 1740082 h 6858000"/>
              <a:gd name="connsiteX709" fmla="*/ 39394 w 7467600"/>
              <a:gd name="connsiteY709" fmla="*/ 1784856 h 6858000"/>
              <a:gd name="connsiteX710" fmla="*/ 135813 w 7467600"/>
              <a:gd name="connsiteY710" fmla="*/ 1888838 h 6858000"/>
              <a:gd name="connsiteX711" fmla="*/ 242575 w 7467600"/>
              <a:gd name="connsiteY711" fmla="*/ 1958841 h 6858000"/>
              <a:gd name="connsiteX712" fmla="*/ 82197 w 7467600"/>
              <a:gd name="connsiteY712" fmla="*/ 1754826 h 6858000"/>
              <a:gd name="connsiteX713" fmla="*/ 0 w 7467600"/>
              <a:gd name="connsiteY713" fmla="*/ 1679650 h 6858000"/>
              <a:gd name="connsiteX714" fmla="*/ 0 w 7467600"/>
              <a:gd name="connsiteY714" fmla="*/ 1602463 h 6858000"/>
              <a:gd name="connsiteX715" fmla="*/ 84689 w 7467600"/>
              <a:gd name="connsiteY715" fmla="*/ 1677442 h 6858000"/>
              <a:gd name="connsiteX716" fmla="*/ 298437 w 7467600"/>
              <a:gd name="connsiteY716" fmla="*/ 1968019 h 6858000"/>
              <a:gd name="connsiteX717" fmla="*/ 227269 w 7467600"/>
              <a:gd name="connsiteY717" fmla="*/ 1114064 h 6858000"/>
              <a:gd name="connsiteX718" fmla="*/ 248003 w 7467600"/>
              <a:gd name="connsiteY718" fmla="*/ 1089613 h 6858000"/>
              <a:gd name="connsiteX719" fmla="*/ 427020 w 7467600"/>
              <a:gd name="connsiteY719" fmla="*/ 1619803 h 6858000"/>
              <a:gd name="connsiteX720" fmla="*/ 340345 w 7467600"/>
              <a:gd name="connsiteY720" fmla="*/ 2027739 h 6858000"/>
              <a:gd name="connsiteX721" fmla="*/ 360865 w 7467600"/>
              <a:gd name="connsiteY721" fmla="*/ 2044827 h 6858000"/>
              <a:gd name="connsiteX722" fmla="*/ 560414 w 7467600"/>
              <a:gd name="connsiteY722" fmla="*/ 2421457 h 6858000"/>
              <a:gd name="connsiteX723" fmla="*/ 1359703 w 7467600"/>
              <a:gd name="connsiteY723" fmla="*/ 2578554 h 6858000"/>
              <a:gd name="connsiteX724" fmla="*/ 1359422 w 7467600"/>
              <a:gd name="connsiteY724" fmla="*/ 2577994 h 6858000"/>
              <a:gd name="connsiteX725" fmla="*/ 828701 w 7467600"/>
              <a:gd name="connsiteY725" fmla="*/ 1839520 h 6858000"/>
              <a:gd name="connsiteX726" fmla="*/ 494427 w 7467600"/>
              <a:gd name="connsiteY726" fmla="*/ 1092333 h 6858000"/>
              <a:gd name="connsiteX727" fmla="*/ 506322 w 7467600"/>
              <a:gd name="connsiteY727" fmla="*/ 1020997 h 6858000"/>
              <a:gd name="connsiteX728" fmla="*/ 4570198 w 7467600"/>
              <a:gd name="connsiteY728" fmla="*/ 978081 h 6858000"/>
              <a:gd name="connsiteX729" fmla="*/ 4523691 w 7467600"/>
              <a:gd name="connsiteY729" fmla="*/ 1127776 h 6858000"/>
              <a:gd name="connsiteX730" fmla="*/ 4509875 w 7467600"/>
              <a:gd name="connsiteY730" fmla="*/ 1167552 h 6858000"/>
              <a:gd name="connsiteX731" fmla="*/ 4478168 w 7467600"/>
              <a:gd name="connsiteY731" fmla="*/ 1260735 h 6858000"/>
              <a:gd name="connsiteX732" fmla="*/ 4409309 w 7467600"/>
              <a:gd name="connsiteY732" fmla="*/ 1666996 h 6858000"/>
              <a:gd name="connsiteX733" fmla="*/ 4370031 w 7467600"/>
              <a:gd name="connsiteY733" fmla="*/ 1955666 h 6858000"/>
              <a:gd name="connsiteX734" fmla="*/ 4570198 w 7467600"/>
              <a:gd name="connsiteY734" fmla="*/ 978081 h 6858000"/>
              <a:gd name="connsiteX735" fmla="*/ 4557898 w 7467600"/>
              <a:gd name="connsiteY735" fmla="*/ 900011 h 6858000"/>
              <a:gd name="connsiteX736" fmla="*/ 4344840 w 7467600"/>
              <a:gd name="connsiteY736" fmla="*/ 1922038 h 6858000"/>
              <a:gd name="connsiteX737" fmla="*/ 4378710 w 7467600"/>
              <a:gd name="connsiteY737" fmla="*/ 1665516 h 6858000"/>
              <a:gd name="connsiteX738" fmla="*/ 4448798 w 7467600"/>
              <a:gd name="connsiteY738" fmla="*/ 1253024 h 6858000"/>
              <a:gd name="connsiteX739" fmla="*/ 4480315 w 7467600"/>
              <a:gd name="connsiteY739" fmla="*/ 1158454 h 6858000"/>
              <a:gd name="connsiteX740" fmla="*/ 4494133 w 7467600"/>
              <a:gd name="connsiteY740" fmla="*/ 1118676 h 6858000"/>
              <a:gd name="connsiteX741" fmla="*/ 4557898 w 7467600"/>
              <a:gd name="connsiteY741" fmla="*/ 900011 h 6858000"/>
              <a:gd name="connsiteX742" fmla="*/ 5870151 w 7467600"/>
              <a:gd name="connsiteY742" fmla="*/ 898890 h 6858000"/>
              <a:gd name="connsiteX743" fmla="*/ 5861335 w 7467600"/>
              <a:gd name="connsiteY743" fmla="*/ 899177 h 6858000"/>
              <a:gd name="connsiteX744" fmla="*/ 5843702 w 7467600"/>
              <a:gd name="connsiteY744" fmla="*/ 899748 h 6858000"/>
              <a:gd name="connsiteX745" fmla="*/ 5651107 w 7467600"/>
              <a:gd name="connsiteY745" fmla="*/ 920306 h 6858000"/>
              <a:gd name="connsiteX746" fmla="*/ 5459407 w 7467600"/>
              <a:gd name="connsiteY746" fmla="*/ 940975 h 6858000"/>
              <a:gd name="connsiteX747" fmla="*/ 5374846 w 7467600"/>
              <a:gd name="connsiteY747" fmla="*/ 941988 h 6858000"/>
              <a:gd name="connsiteX748" fmla="*/ 5256105 w 7467600"/>
              <a:gd name="connsiteY748" fmla="*/ 945632 h 6858000"/>
              <a:gd name="connsiteX749" fmla="*/ 5107071 w 7467600"/>
              <a:gd name="connsiteY749" fmla="*/ 969720 h 6858000"/>
              <a:gd name="connsiteX750" fmla="*/ 4998681 w 7467600"/>
              <a:gd name="connsiteY750" fmla="*/ 988771 h 6858000"/>
              <a:gd name="connsiteX751" fmla="*/ 5870151 w 7467600"/>
              <a:gd name="connsiteY751" fmla="*/ 898890 h 6858000"/>
              <a:gd name="connsiteX752" fmla="*/ 5504425 w 7467600"/>
              <a:gd name="connsiteY752" fmla="*/ 848067 h 6858000"/>
              <a:gd name="connsiteX753" fmla="*/ 4968849 w 7467600"/>
              <a:gd name="connsiteY753" fmla="*/ 962318 h 6858000"/>
              <a:gd name="connsiteX754" fmla="*/ 5104039 w 7467600"/>
              <a:gd name="connsiteY754" fmla="*/ 940634 h 6858000"/>
              <a:gd name="connsiteX755" fmla="*/ 5256311 w 7467600"/>
              <a:gd name="connsiteY755" fmla="*/ 916490 h 6858000"/>
              <a:gd name="connsiteX756" fmla="*/ 5377381 w 7467600"/>
              <a:gd name="connsiteY756" fmla="*/ 912671 h 6858000"/>
              <a:gd name="connsiteX757" fmla="*/ 5460148 w 7467600"/>
              <a:gd name="connsiteY757" fmla="*/ 911442 h 6858000"/>
              <a:gd name="connsiteX758" fmla="*/ 5648971 w 7467600"/>
              <a:gd name="connsiteY758" fmla="*/ 891331 h 6858000"/>
              <a:gd name="connsiteX759" fmla="*/ 5844807 w 7467600"/>
              <a:gd name="connsiteY759" fmla="*/ 870718 h 6858000"/>
              <a:gd name="connsiteX760" fmla="*/ 5862975 w 7467600"/>
              <a:gd name="connsiteY760" fmla="*/ 869756 h 6858000"/>
              <a:gd name="connsiteX761" fmla="*/ 5920887 w 7467600"/>
              <a:gd name="connsiteY761" fmla="*/ 865929 h 6858000"/>
              <a:gd name="connsiteX762" fmla="*/ 5504425 w 7467600"/>
              <a:gd name="connsiteY762" fmla="*/ 848067 h 6858000"/>
              <a:gd name="connsiteX763" fmla="*/ 3607114 w 7467600"/>
              <a:gd name="connsiteY763" fmla="*/ 467441 h 6858000"/>
              <a:gd name="connsiteX764" fmla="*/ 3296242 w 7467600"/>
              <a:gd name="connsiteY764" fmla="*/ 807991 h 6858000"/>
              <a:gd name="connsiteX765" fmla="*/ 3174674 w 7467600"/>
              <a:gd name="connsiteY765" fmla="*/ 919759 h 6858000"/>
              <a:gd name="connsiteX766" fmla="*/ 3042978 w 7467600"/>
              <a:gd name="connsiteY766" fmla="*/ 1054894 h 6858000"/>
              <a:gd name="connsiteX767" fmla="*/ 2968914 w 7467600"/>
              <a:gd name="connsiteY767" fmla="*/ 1133756 h 6858000"/>
              <a:gd name="connsiteX768" fmla="*/ 3103823 w 7467600"/>
              <a:gd name="connsiteY768" fmla="*/ 1026814 h 6858000"/>
              <a:gd name="connsiteX769" fmla="*/ 3607114 w 7467600"/>
              <a:gd name="connsiteY769" fmla="*/ 467441 h 6858000"/>
              <a:gd name="connsiteX770" fmla="*/ 3744487 w 7467600"/>
              <a:gd name="connsiteY770" fmla="*/ 383136 h 6858000"/>
              <a:gd name="connsiteX771" fmla="*/ 3970213 w 7467600"/>
              <a:gd name="connsiteY771" fmla="*/ 995559 h 6858000"/>
              <a:gd name="connsiteX772" fmla="*/ 3744487 w 7467600"/>
              <a:gd name="connsiteY772" fmla="*/ 383136 h 6858000"/>
              <a:gd name="connsiteX773" fmla="*/ 3624562 w 7467600"/>
              <a:gd name="connsiteY773" fmla="*/ 367041 h 6858000"/>
              <a:gd name="connsiteX774" fmla="*/ 3489712 w 7467600"/>
              <a:gd name="connsiteY774" fmla="*/ 485386 h 6858000"/>
              <a:gd name="connsiteX775" fmla="*/ 3182994 w 7467600"/>
              <a:gd name="connsiteY775" fmla="*/ 828265 h 6858000"/>
              <a:gd name="connsiteX776" fmla="*/ 2892114 w 7467600"/>
              <a:gd name="connsiteY776" fmla="*/ 1172635 h 6858000"/>
              <a:gd name="connsiteX777" fmla="*/ 3021459 w 7467600"/>
              <a:gd name="connsiteY777" fmla="*/ 1035385 h 6858000"/>
              <a:gd name="connsiteX778" fmla="*/ 3153873 w 7467600"/>
              <a:gd name="connsiteY778" fmla="*/ 898971 h 6858000"/>
              <a:gd name="connsiteX779" fmla="*/ 3276511 w 7467600"/>
              <a:gd name="connsiteY779" fmla="*/ 786423 h 6858000"/>
              <a:gd name="connsiteX780" fmla="*/ 3584154 w 7467600"/>
              <a:gd name="connsiteY780" fmla="*/ 448218 h 6858000"/>
              <a:gd name="connsiteX781" fmla="*/ 3624562 w 7467600"/>
              <a:gd name="connsiteY781" fmla="*/ 367041 h 6858000"/>
              <a:gd name="connsiteX782" fmla="*/ 3766672 w 7467600"/>
              <a:gd name="connsiteY782" fmla="*/ 359429 h 6858000"/>
              <a:gd name="connsiteX783" fmla="*/ 3996338 w 7467600"/>
              <a:gd name="connsiteY783" fmla="*/ 968237 h 6858000"/>
              <a:gd name="connsiteX784" fmla="*/ 3766672 w 7467600"/>
              <a:gd name="connsiteY784" fmla="*/ 359429 h 6858000"/>
              <a:gd name="connsiteX785" fmla="*/ 5805386 w 7467600"/>
              <a:gd name="connsiteY785" fmla="*/ 239240 h 6858000"/>
              <a:gd name="connsiteX786" fmla="*/ 5736947 w 7467600"/>
              <a:gd name="connsiteY786" fmla="*/ 261367 h 6858000"/>
              <a:gd name="connsiteX787" fmla="*/ 5427012 w 7467600"/>
              <a:gd name="connsiteY787" fmla="*/ 311272 h 6858000"/>
              <a:gd name="connsiteX788" fmla="*/ 5147818 w 7467600"/>
              <a:gd name="connsiteY788" fmla="*/ 322112 h 6858000"/>
              <a:gd name="connsiteX789" fmla="*/ 5060854 w 7467600"/>
              <a:gd name="connsiteY789" fmla="*/ 311882 h 6858000"/>
              <a:gd name="connsiteX790" fmla="*/ 4945989 w 7467600"/>
              <a:gd name="connsiteY790" fmla="*/ 300516 h 6858000"/>
              <a:gd name="connsiteX791" fmla="*/ 5410479 w 7467600"/>
              <a:gd name="connsiteY791" fmla="*/ 348434 h 6858000"/>
              <a:gd name="connsiteX792" fmla="*/ 5805386 w 7467600"/>
              <a:gd name="connsiteY792" fmla="*/ 239240 h 6858000"/>
              <a:gd name="connsiteX793" fmla="*/ 5905192 w 7467600"/>
              <a:gd name="connsiteY793" fmla="*/ 163079 h 6858000"/>
              <a:gd name="connsiteX794" fmla="*/ 5865655 w 7467600"/>
              <a:gd name="connsiteY794" fmla="*/ 171901 h 6858000"/>
              <a:gd name="connsiteX795" fmla="*/ 5259740 w 7467600"/>
              <a:gd name="connsiteY795" fmla="*/ 257013 h 6858000"/>
              <a:gd name="connsiteX796" fmla="*/ 5208466 w 7467600"/>
              <a:gd name="connsiteY796" fmla="*/ 257550 h 6858000"/>
              <a:gd name="connsiteX797" fmla="*/ 4980204 w 7467600"/>
              <a:gd name="connsiteY797" fmla="*/ 271903 h 6858000"/>
              <a:gd name="connsiteX798" fmla="*/ 5068068 w 7467600"/>
              <a:gd name="connsiteY798" fmla="*/ 282244 h 6858000"/>
              <a:gd name="connsiteX799" fmla="*/ 5153231 w 7467600"/>
              <a:gd name="connsiteY799" fmla="*/ 292240 h 6858000"/>
              <a:gd name="connsiteX800" fmla="*/ 5426491 w 7467600"/>
              <a:gd name="connsiteY800" fmla="*/ 281128 h 6858000"/>
              <a:gd name="connsiteX801" fmla="*/ 5731212 w 7467600"/>
              <a:gd name="connsiteY801" fmla="*/ 231951 h 6858000"/>
              <a:gd name="connsiteX802" fmla="*/ 5905192 w 7467600"/>
              <a:gd name="connsiteY802" fmla="*/ 163079 h 6858000"/>
              <a:gd name="connsiteX803" fmla="*/ 5944437 w 7467600"/>
              <a:gd name="connsiteY803" fmla="*/ 113829 h 6858000"/>
              <a:gd name="connsiteX804" fmla="*/ 5825032 w 7467600"/>
              <a:gd name="connsiteY804" fmla="*/ 146405 h 6858000"/>
              <a:gd name="connsiteX805" fmla="*/ 4955599 w 7467600"/>
              <a:gd name="connsiteY805" fmla="*/ 247008 h 6858000"/>
              <a:gd name="connsiteX806" fmla="*/ 5210104 w 7467600"/>
              <a:gd name="connsiteY806" fmla="*/ 228123 h 6858000"/>
              <a:gd name="connsiteX807" fmla="*/ 5261015 w 7467600"/>
              <a:gd name="connsiteY807" fmla="*/ 227087 h 6858000"/>
              <a:gd name="connsiteX808" fmla="*/ 5861181 w 7467600"/>
              <a:gd name="connsiteY808" fmla="*/ 143093 h 6858000"/>
              <a:gd name="connsiteX809" fmla="*/ 5961252 w 7467600"/>
              <a:gd name="connsiteY809" fmla="*/ 114820 h 6858000"/>
              <a:gd name="connsiteX810" fmla="*/ 5944437 w 7467600"/>
              <a:gd name="connsiteY810" fmla="*/ 113829 h 6858000"/>
              <a:gd name="connsiteX811" fmla="*/ 3882765 w 7467600"/>
              <a:gd name="connsiteY811" fmla="*/ 0 h 6858000"/>
              <a:gd name="connsiteX812" fmla="*/ 3995099 w 7467600"/>
              <a:gd name="connsiteY812" fmla="*/ 0 h 6858000"/>
              <a:gd name="connsiteX813" fmla="*/ 4163818 w 7467600"/>
              <a:gd name="connsiteY813" fmla="*/ 234104 h 6858000"/>
              <a:gd name="connsiteX814" fmla="*/ 4172099 w 7467600"/>
              <a:gd name="connsiteY814" fmla="*/ 234207 h 6858000"/>
              <a:gd name="connsiteX815" fmla="*/ 4784282 w 7467600"/>
              <a:gd name="connsiteY815" fmla="*/ 276561 h 6858000"/>
              <a:gd name="connsiteX816" fmla="*/ 4801687 w 7467600"/>
              <a:gd name="connsiteY816" fmla="*/ 267764 h 6858000"/>
              <a:gd name="connsiteX817" fmla="*/ 6082788 w 7467600"/>
              <a:gd name="connsiteY817" fmla="*/ 64119 h 6858000"/>
              <a:gd name="connsiteX818" fmla="*/ 6099442 w 7467600"/>
              <a:gd name="connsiteY818" fmla="*/ 82568 h 6858000"/>
              <a:gd name="connsiteX819" fmla="*/ 4804137 w 7467600"/>
              <a:gd name="connsiteY819" fmla="*/ 320931 h 6858000"/>
              <a:gd name="connsiteX820" fmla="*/ 4227047 w 7467600"/>
              <a:gd name="connsiteY820" fmla="*/ 313415 h 6858000"/>
              <a:gd name="connsiteX821" fmla="*/ 4346041 w 7467600"/>
              <a:gd name="connsiteY821" fmla="*/ 456086 h 6858000"/>
              <a:gd name="connsiteX822" fmla="*/ 4870967 w 7467600"/>
              <a:gd name="connsiteY822" fmla="*/ 963061 h 6858000"/>
              <a:gd name="connsiteX823" fmla="*/ 4889647 w 7467600"/>
              <a:gd name="connsiteY823" fmla="*/ 957147 h 6858000"/>
              <a:gd name="connsiteX824" fmla="*/ 5422504 w 7467600"/>
              <a:gd name="connsiteY824" fmla="*/ 805191 h 6858000"/>
              <a:gd name="connsiteX825" fmla="*/ 6087656 w 7467600"/>
              <a:gd name="connsiteY825" fmla="*/ 826703 h 6858000"/>
              <a:gd name="connsiteX826" fmla="*/ 6058717 w 7467600"/>
              <a:gd name="connsiteY826" fmla="*/ 865992 h 6858000"/>
              <a:gd name="connsiteX827" fmla="*/ 4974153 w 7467600"/>
              <a:gd name="connsiteY827" fmla="*/ 1045456 h 6858000"/>
              <a:gd name="connsiteX828" fmla="*/ 5627835 w 7467600"/>
              <a:gd name="connsiteY828" fmla="*/ 1472077 h 6858000"/>
              <a:gd name="connsiteX829" fmla="*/ 5629817 w 7467600"/>
              <a:gd name="connsiteY829" fmla="*/ 1471412 h 6858000"/>
              <a:gd name="connsiteX830" fmla="*/ 5634124 w 7467600"/>
              <a:gd name="connsiteY830" fmla="*/ 1470572 h 6858000"/>
              <a:gd name="connsiteX831" fmla="*/ 5755832 w 7467600"/>
              <a:gd name="connsiteY831" fmla="*/ 1383886 h 6858000"/>
              <a:gd name="connsiteX832" fmla="*/ 6014186 w 7467600"/>
              <a:gd name="connsiteY832" fmla="*/ 1279799 h 6858000"/>
              <a:gd name="connsiteX833" fmla="*/ 6901619 w 7467600"/>
              <a:gd name="connsiteY833" fmla="*/ 1047874 h 6858000"/>
              <a:gd name="connsiteX834" fmla="*/ 6931566 w 7467600"/>
              <a:gd name="connsiteY834" fmla="*/ 1062034 h 6858000"/>
              <a:gd name="connsiteX835" fmla="*/ 5790982 w 7467600"/>
              <a:gd name="connsiteY835" fmla="*/ 1561380 h 6858000"/>
              <a:gd name="connsiteX836" fmla="*/ 6188971 w 7467600"/>
              <a:gd name="connsiteY836" fmla="*/ 1755168 h 6858000"/>
              <a:gd name="connsiteX837" fmla="*/ 6202446 w 7467600"/>
              <a:gd name="connsiteY837" fmla="*/ 1752268 h 6858000"/>
              <a:gd name="connsiteX838" fmla="*/ 7179560 w 7467600"/>
              <a:gd name="connsiteY838" fmla="*/ 1467551 h 6858000"/>
              <a:gd name="connsiteX839" fmla="*/ 7158730 w 7467600"/>
              <a:gd name="connsiteY839" fmla="*/ 1507835 h 6858000"/>
              <a:gd name="connsiteX840" fmla="*/ 6326959 w 7467600"/>
              <a:gd name="connsiteY840" fmla="*/ 1817686 h 6858000"/>
              <a:gd name="connsiteX841" fmla="*/ 6537433 w 7467600"/>
              <a:gd name="connsiteY841" fmla="*/ 1907790 h 6858000"/>
              <a:gd name="connsiteX842" fmla="*/ 6550221 w 7467600"/>
              <a:gd name="connsiteY842" fmla="*/ 1910729 h 6858000"/>
              <a:gd name="connsiteX843" fmla="*/ 6964438 w 7467600"/>
              <a:gd name="connsiteY843" fmla="*/ 2209505 h 6858000"/>
              <a:gd name="connsiteX844" fmla="*/ 7367862 w 7467600"/>
              <a:gd name="connsiteY844" fmla="*/ 2806833 h 6858000"/>
              <a:gd name="connsiteX845" fmla="*/ 7364329 w 7467600"/>
              <a:gd name="connsiteY845" fmla="*/ 2826907 h 6858000"/>
              <a:gd name="connsiteX846" fmla="*/ 7290545 w 7467600"/>
              <a:gd name="connsiteY846" fmla="*/ 2850663 h 6858000"/>
              <a:gd name="connsiteX847" fmla="*/ 6472036 w 7467600"/>
              <a:gd name="connsiteY847" fmla="*/ 1959003 h 6858000"/>
              <a:gd name="connsiteX848" fmla="*/ 5792897 w 7467600"/>
              <a:gd name="connsiteY848" fmla="*/ 1647747 h 6858000"/>
              <a:gd name="connsiteX849" fmla="*/ 5842751 w 7467600"/>
              <a:gd name="connsiteY849" fmla="*/ 1816112 h 6858000"/>
              <a:gd name="connsiteX850" fmla="*/ 5847424 w 7467600"/>
              <a:gd name="connsiteY850" fmla="*/ 1815776 h 6858000"/>
              <a:gd name="connsiteX851" fmla="*/ 6399821 w 7467600"/>
              <a:gd name="connsiteY851" fmla="*/ 2344799 h 6858000"/>
              <a:gd name="connsiteX852" fmla="*/ 6323232 w 7467600"/>
              <a:gd name="connsiteY852" fmla="*/ 2389634 h 6858000"/>
              <a:gd name="connsiteX853" fmla="*/ 5942958 w 7467600"/>
              <a:gd name="connsiteY853" fmla="*/ 2077708 h 6858000"/>
              <a:gd name="connsiteX854" fmla="*/ 5921559 w 7467600"/>
              <a:gd name="connsiteY854" fmla="*/ 2378596 h 6858000"/>
              <a:gd name="connsiteX855" fmla="*/ 5817651 w 7467600"/>
              <a:gd name="connsiteY855" fmla="*/ 3023919 h 6858000"/>
              <a:gd name="connsiteX856" fmla="*/ 5729634 w 7467600"/>
              <a:gd name="connsiteY856" fmla="*/ 3051849 h 6858000"/>
              <a:gd name="connsiteX857" fmla="*/ 5611018 w 7467600"/>
              <a:gd name="connsiteY857" fmla="*/ 2316769 h 6858000"/>
              <a:gd name="connsiteX858" fmla="*/ 5687608 w 7467600"/>
              <a:gd name="connsiteY858" fmla="*/ 2039972 h 6858000"/>
              <a:gd name="connsiteX859" fmla="*/ 5657554 w 7467600"/>
              <a:gd name="connsiteY859" fmla="*/ 1576445 h 6858000"/>
              <a:gd name="connsiteX860" fmla="*/ 5150475 w 7467600"/>
              <a:gd name="connsiteY860" fmla="*/ 1274012 h 6858000"/>
              <a:gd name="connsiteX861" fmla="*/ 5349142 w 7467600"/>
              <a:gd name="connsiteY861" fmla="*/ 2204405 h 6858000"/>
              <a:gd name="connsiteX862" fmla="*/ 5262214 w 7467600"/>
              <a:gd name="connsiteY862" fmla="*/ 2233836 h 6858000"/>
              <a:gd name="connsiteX863" fmla="*/ 4981539 w 7467600"/>
              <a:gd name="connsiteY863" fmla="*/ 1542201 h 6858000"/>
              <a:gd name="connsiteX864" fmla="*/ 4958461 w 7467600"/>
              <a:gd name="connsiteY864" fmla="*/ 1136957 h 6858000"/>
              <a:gd name="connsiteX865" fmla="*/ 4655015 w 7467600"/>
              <a:gd name="connsiteY865" fmla="*/ 891426 h 6858000"/>
              <a:gd name="connsiteX866" fmla="*/ 4348002 w 7467600"/>
              <a:gd name="connsiteY866" fmla="*/ 2205895 h 6858000"/>
              <a:gd name="connsiteX867" fmla="*/ 4262250 w 7467600"/>
              <a:gd name="connsiteY867" fmla="*/ 2219972 h 6858000"/>
              <a:gd name="connsiteX868" fmla="*/ 4550611 w 7467600"/>
              <a:gd name="connsiteY868" fmla="*/ 817540 h 6858000"/>
              <a:gd name="connsiteX869" fmla="*/ 4564418 w 7467600"/>
              <a:gd name="connsiteY869" fmla="*/ 808293 h 6858000"/>
              <a:gd name="connsiteX870" fmla="*/ 4266388 w 7467600"/>
              <a:gd name="connsiteY870" fmla="*/ 500083 h 6858000"/>
              <a:gd name="connsiteX871" fmla="*/ 4032842 w 7467600"/>
              <a:gd name="connsiteY871" fmla="*/ 211809 h 6858000"/>
              <a:gd name="connsiteX872" fmla="*/ 3882765 w 7467600"/>
              <a:gd name="connsiteY872" fmla="*/ 0 h 6858000"/>
              <a:gd name="connsiteX873" fmla="*/ 3721337 w 7467600"/>
              <a:gd name="connsiteY873" fmla="*/ 0 h 6858000"/>
              <a:gd name="connsiteX874" fmla="*/ 3797544 w 7467600"/>
              <a:gd name="connsiteY874" fmla="*/ 0 h 6858000"/>
              <a:gd name="connsiteX875" fmla="*/ 3775734 w 7467600"/>
              <a:gd name="connsiteY875" fmla="*/ 95131 h 6858000"/>
              <a:gd name="connsiteX876" fmla="*/ 3724807 w 7467600"/>
              <a:gd name="connsiteY876" fmla="*/ 272257 h 6858000"/>
              <a:gd name="connsiteX877" fmla="*/ 3726844 w 7467600"/>
              <a:gd name="connsiteY877" fmla="*/ 282988 h 6858000"/>
              <a:gd name="connsiteX878" fmla="*/ 3742664 w 7467600"/>
              <a:gd name="connsiteY878" fmla="*/ 279918 h 6858000"/>
              <a:gd name="connsiteX879" fmla="*/ 4103910 w 7467600"/>
              <a:gd name="connsiteY879" fmla="*/ 1161917 h 6858000"/>
              <a:gd name="connsiteX880" fmla="*/ 4020269 w 7467600"/>
              <a:gd name="connsiteY880" fmla="*/ 1200406 h 6858000"/>
              <a:gd name="connsiteX881" fmla="*/ 3674882 w 7467600"/>
              <a:gd name="connsiteY881" fmla="*/ 488524 h 6858000"/>
              <a:gd name="connsiteX882" fmla="*/ 3132682 w 7467600"/>
              <a:gd name="connsiteY882" fmla="*/ 1072284 h 6858000"/>
              <a:gd name="connsiteX883" fmla="*/ 2716346 w 7467600"/>
              <a:gd name="connsiteY883" fmla="*/ 1276376 h 6858000"/>
              <a:gd name="connsiteX884" fmla="*/ 2716772 w 7467600"/>
              <a:gd name="connsiteY884" fmla="*/ 1255462 h 6858000"/>
              <a:gd name="connsiteX885" fmla="*/ 3471096 w 7467600"/>
              <a:gd name="connsiteY885" fmla="*/ 437072 h 6858000"/>
              <a:gd name="connsiteX886" fmla="*/ 3639057 w 7467600"/>
              <a:gd name="connsiteY886" fmla="*/ 286334 h 6858000"/>
              <a:gd name="connsiteX887" fmla="*/ 3640309 w 7467600"/>
              <a:gd name="connsiteY887" fmla="*/ 284664 h 6858000"/>
              <a:gd name="connsiteX888" fmla="*/ 3646022 w 7467600"/>
              <a:gd name="connsiteY888" fmla="*/ 276711 h 6858000"/>
              <a:gd name="connsiteX889" fmla="*/ 3707943 w 7467600"/>
              <a:gd name="connsiteY889" fmla="*/ 65958 h 6858000"/>
              <a:gd name="connsiteX890" fmla="*/ 3721337 w 7467600"/>
              <a:gd name="connsiteY890" fmla="*/ 0 h 6858000"/>
              <a:gd name="connsiteX891" fmla="*/ 2867960 w 7467600"/>
              <a:gd name="connsiteY891" fmla="*/ 0 h 6858000"/>
              <a:gd name="connsiteX892" fmla="*/ 2926351 w 7467600"/>
              <a:gd name="connsiteY892" fmla="*/ 0 h 6858000"/>
              <a:gd name="connsiteX893" fmla="*/ 2902823 w 7467600"/>
              <a:gd name="connsiteY893" fmla="*/ 262929 h 6858000"/>
              <a:gd name="connsiteX894" fmla="*/ 2940663 w 7467600"/>
              <a:gd name="connsiteY894" fmla="*/ 140884 h 6858000"/>
              <a:gd name="connsiteX895" fmla="*/ 2947039 w 7467600"/>
              <a:gd name="connsiteY895" fmla="*/ 122524 h 6858000"/>
              <a:gd name="connsiteX896" fmla="*/ 2984316 w 7467600"/>
              <a:gd name="connsiteY896" fmla="*/ 0 h 6858000"/>
              <a:gd name="connsiteX897" fmla="*/ 3016114 w 7467600"/>
              <a:gd name="connsiteY897" fmla="*/ 0 h 6858000"/>
              <a:gd name="connsiteX898" fmla="*/ 2979949 w 7467600"/>
              <a:gd name="connsiteY898" fmla="*/ 119274 h 6858000"/>
              <a:gd name="connsiteX899" fmla="*/ 3023879 w 7467600"/>
              <a:gd name="connsiteY899" fmla="*/ 0 h 6858000"/>
              <a:gd name="connsiteX900" fmla="*/ 3105400 w 7467600"/>
              <a:gd name="connsiteY900" fmla="*/ 0 h 6858000"/>
              <a:gd name="connsiteX901" fmla="*/ 3094669 w 7467600"/>
              <a:gd name="connsiteY901" fmla="*/ 30308 h 6858000"/>
              <a:gd name="connsiteX902" fmla="*/ 2901945 w 7467600"/>
              <a:gd name="connsiteY902" fmla="*/ 466538 h 6858000"/>
              <a:gd name="connsiteX903" fmla="*/ 2815209 w 7467600"/>
              <a:gd name="connsiteY903" fmla="*/ 497361 h 6858000"/>
              <a:gd name="connsiteX904" fmla="*/ 2844845 w 7467600"/>
              <a:gd name="connsiteY904" fmla="*/ 127638 h 6858000"/>
              <a:gd name="connsiteX905" fmla="*/ 2867960 w 7467600"/>
              <a:gd name="connsiteY905" fmla="*/ 0 h 6858000"/>
              <a:gd name="connsiteX906" fmla="*/ 1057230 w 7467600"/>
              <a:gd name="connsiteY906" fmla="*/ 0 h 6858000"/>
              <a:gd name="connsiteX907" fmla="*/ 1111003 w 7467600"/>
              <a:gd name="connsiteY907" fmla="*/ 0 h 6858000"/>
              <a:gd name="connsiteX908" fmla="*/ 1125553 w 7467600"/>
              <a:gd name="connsiteY908" fmla="*/ 52588 h 6858000"/>
              <a:gd name="connsiteX909" fmla="*/ 1304276 w 7467600"/>
              <a:gd name="connsiteY909" fmla="*/ 476275 h 6858000"/>
              <a:gd name="connsiteX910" fmla="*/ 1492066 w 7467600"/>
              <a:gd name="connsiteY910" fmla="*/ 886333 h 6858000"/>
              <a:gd name="connsiteX911" fmla="*/ 1423698 w 7467600"/>
              <a:gd name="connsiteY911" fmla="*/ 710817 h 6858000"/>
              <a:gd name="connsiteX912" fmla="*/ 1357609 w 7467600"/>
              <a:gd name="connsiteY912" fmla="*/ 532892 h 6858000"/>
              <a:gd name="connsiteX913" fmla="*/ 1309550 w 7467600"/>
              <a:gd name="connsiteY913" fmla="*/ 374031 h 6858000"/>
              <a:gd name="connsiteX914" fmla="*/ 1193673 w 7467600"/>
              <a:gd name="connsiteY914" fmla="*/ 49533 h 6858000"/>
              <a:gd name="connsiteX915" fmla="*/ 1164391 w 7467600"/>
              <a:gd name="connsiteY915" fmla="*/ 0 h 6858000"/>
              <a:gd name="connsiteX916" fmla="*/ 1200666 w 7467600"/>
              <a:gd name="connsiteY916" fmla="*/ 0 h 6858000"/>
              <a:gd name="connsiteX917" fmla="*/ 1223408 w 7467600"/>
              <a:gd name="connsiteY917" fmla="*/ 38996 h 6858000"/>
              <a:gd name="connsiteX918" fmla="*/ 1339635 w 7467600"/>
              <a:gd name="connsiteY918" fmla="*/ 365517 h 6858000"/>
              <a:gd name="connsiteX919" fmla="*/ 1387469 w 7467600"/>
              <a:gd name="connsiteY919" fmla="*/ 523079 h 6858000"/>
              <a:gd name="connsiteX920" fmla="*/ 1452685 w 7467600"/>
              <a:gd name="connsiteY920" fmla="*/ 699806 h 6858000"/>
              <a:gd name="connsiteX921" fmla="*/ 1492092 w 7467600"/>
              <a:gd name="connsiteY921" fmla="*/ 800424 h 6858000"/>
              <a:gd name="connsiteX922" fmla="*/ 1455302 w 7467600"/>
              <a:gd name="connsiteY922" fmla="*/ 632913 h 6858000"/>
              <a:gd name="connsiteX923" fmla="*/ 1222336 w 7467600"/>
              <a:gd name="connsiteY923" fmla="*/ 9480 h 6858000"/>
              <a:gd name="connsiteX924" fmla="*/ 1214634 w 7467600"/>
              <a:gd name="connsiteY924" fmla="*/ 0 h 6858000"/>
              <a:gd name="connsiteX925" fmla="*/ 1289827 w 7467600"/>
              <a:gd name="connsiteY925" fmla="*/ 0 h 6858000"/>
              <a:gd name="connsiteX926" fmla="*/ 1321076 w 7467600"/>
              <a:gd name="connsiteY926" fmla="*/ 59722 h 6858000"/>
              <a:gd name="connsiteX927" fmla="*/ 1512579 w 7467600"/>
              <a:gd name="connsiteY927" fmla="*/ 626441 h 6858000"/>
              <a:gd name="connsiteX928" fmla="*/ 1506076 w 7467600"/>
              <a:gd name="connsiteY928" fmla="*/ 1089289 h 6858000"/>
              <a:gd name="connsiteX929" fmla="*/ 1486346 w 7467600"/>
              <a:gd name="connsiteY929" fmla="*/ 1079919 h 6858000"/>
              <a:gd name="connsiteX930" fmla="*/ 1070511 w 7467600"/>
              <a:gd name="connsiteY930" fmla="*/ 48609 h 6858000"/>
              <a:gd name="connsiteX931" fmla="*/ 1057230 w 7467600"/>
              <a:gd name="connsiteY931" fmla="*/ 0 h 6858000"/>
              <a:gd name="connsiteX932" fmla="*/ 43151 w 7467600"/>
              <a:gd name="connsiteY932" fmla="*/ 0 h 6858000"/>
              <a:gd name="connsiteX933" fmla="*/ 95283 w 7467600"/>
              <a:gd name="connsiteY933" fmla="*/ 0 h 6858000"/>
              <a:gd name="connsiteX934" fmla="*/ 300708 w 7467600"/>
              <a:gd name="connsiteY934" fmla="*/ 154571 h 6858000"/>
              <a:gd name="connsiteX935" fmla="*/ 530414 w 7467600"/>
              <a:gd name="connsiteY935" fmla="*/ 354673 h 6858000"/>
              <a:gd name="connsiteX936" fmla="*/ 333785 w 7467600"/>
              <a:gd name="connsiteY936" fmla="*/ 161564 h 6858000"/>
              <a:gd name="connsiteX937" fmla="*/ 147005 w 7467600"/>
              <a:gd name="connsiteY937" fmla="*/ 0 h 6858000"/>
              <a:gd name="connsiteX938" fmla="*/ 272509 w 7467600"/>
              <a:gd name="connsiteY938" fmla="*/ 0 h 6858000"/>
              <a:gd name="connsiteX939" fmla="*/ 326276 w 7467600"/>
              <a:gd name="connsiteY939" fmla="*/ 45847 h 6858000"/>
              <a:gd name="connsiteX940" fmla="*/ 823759 w 7467600"/>
              <a:gd name="connsiteY940" fmla="*/ 574145 h 6858000"/>
              <a:gd name="connsiteX941" fmla="*/ 811254 w 7467600"/>
              <a:gd name="connsiteY941" fmla="*/ 665546 h 6858000"/>
              <a:gd name="connsiteX942" fmla="*/ 154042 w 7467600"/>
              <a:gd name="connsiteY942" fmla="*/ 261522 h 6858000"/>
              <a:gd name="connsiteX943" fmla="*/ 13550 w 7467600"/>
              <a:gd name="connsiteY943" fmla="*/ 158423 h 6858000"/>
              <a:gd name="connsiteX944" fmla="*/ 0 w 7467600"/>
              <a:gd name="connsiteY944" fmla="*/ 146618 h 6858000"/>
              <a:gd name="connsiteX945" fmla="*/ 0 w 7467600"/>
              <a:gd name="connsiteY945" fmla="*/ 59161 h 6858000"/>
              <a:gd name="connsiteX946" fmla="*/ 45427 w 7467600"/>
              <a:gd name="connsiteY946" fmla="*/ 101078 h 6858000"/>
              <a:gd name="connsiteX947" fmla="*/ 630103 w 7467600"/>
              <a:gd name="connsiteY947" fmla="*/ 485885 h 6858000"/>
              <a:gd name="connsiteX948" fmla="*/ 532040 w 7467600"/>
              <a:gd name="connsiteY948" fmla="*/ 399359 h 6858000"/>
              <a:gd name="connsiteX949" fmla="*/ 517618 w 7467600"/>
              <a:gd name="connsiteY949" fmla="*/ 385726 h 6858000"/>
              <a:gd name="connsiteX950" fmla="*/ 285074 w 7467600"/>
              <a:gd name="connsiteY950" fmla="*/ 182755 h 6858000"/>
              <a:gd name="connsiteX951" fmla="*/ 43151 w 7467600"/>
              <a:gd name="connsiteY95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10696 w 7467600"/>
              <a:gd name="connsiteY4" fmla="*/ 6803861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7410696 w 7467600"/>
              <a:gd name="connsiteY18" fmla="*/ 6803861 h 6858000"/>
              <a:gd name="connsiteX19" fmla="*/ 1019354 w 7467600"/>
              <a:gd name="connsiteY19" fmla="*/ 6315006 h 6858000"/>
              <a:gd name="connsiteX20" fmla="*/ 441046 w 7467600"/>
              <a:gd name="connsiteY20" fmla="*/ 6691153 h 6858000"/>
              <a:gd name="connsiteX21" fmla="*/ 1019354 w 7467600"/>
              <a:gd name="connsiteY21" fmla="*/ 6315006 h 6858000"/>
              <a:gd name="connsiteX22" fmla="*/ 991680 w 7467600"/>
              <a:gd name="connsiteY22" fmla="*/ 6298413 h 6858000"/>
              <a:gd name="connsiteX23" fmla="*/ 409060 w 7467600"/>
              <a:gd name="connsiteY23" fmla="*/ 6671470 h 6858000"/>
              <a:gd name="connsiteX24" fmla="*/ 991680 w 7467600"/>
              <a:gd name="connsiteY24" fmla="*/ 6298413 h 6858000"/>
              <a:gd name="connsiteX25" fmla="*/ 103333 w 7467600"/>
              <a:gd name="connsiteY25" fmla="*/ 5699602 h 6858000"/>
              <a:gd name="connsiteX26" fmla="*/ 233938 w 7467600"/>
              <a:gd name="connsiteY26" fmla="*/ 5809416 h 6858000"/>
              <a:gd name="connsiteX27" fmla="*/ 883580 w 7467600"/>
              <a:gd name="connsiteY27" fmla="*/ 6180710 h 6858000"/>
              <a:gd name="connsiteX28" fmla="*/ 487337 w 7467600"/>
              <a:gd name="connsiteY28" fmla="*/ 5950182 h 6858000"/>
              <a:gd name="connsiteX29" fmla="*/ 354051 w 7467600"/>
              <a:gd name="connsiteY29" fmla="*/ 5854912 h 6858000"/>
              <a:gd name="connsiteX30" fmla="*/ 195436 w 7467600"/>
              <a:gd name="connsiteY30" fmla="*/ 5755068 h 6858000"/>
              <a:gd name="connsiteX31" fmla="*/ 103333 w 7467600"/>
              <a:gd name="connsiteY31" fmla="*/ 5699602 h 6858000"/>
              <a:gd name="connsiteX32" fmla="*/ 5539432 w 7467600"/>
              <a:gd name="connsiteY32" fmla="*/ 5642928 h 6858000"/>
              <a:gd name="connsiteX33" fmla="*/ 5555462 w 7467600"/>
              <a:gd name="connsiteY33" fmla="*/ 5694454 h 6858000"/>
              <a:gd name="connsiteX34" fmla="*/ 5828270 w 7467600"/>
              <a:gd name="connsiteY34" fmla="*/ 6320663 h 6858000"/>
              <a:gd name="connsiteX35" fmla="*/ 5947416 w 7467600"/>
              <a:gd name="connsiteY35" fmla="*/ 6574846 h 6858000"/>
              <a:gd name="connsiteX36" fmla="*/ 5539432 w 7467600"/>
              <a:gd name="connsiteY36" fmla="*/ 5642928 h 6858000"/>
              <a:gd name="connsiteX37" fmla="*/ 51253 w 7467600"/>
              <a:gd name="connsiteY37" fmla="*/ 5631825 h 6858000"/>
              <a:gd name="connsiteX38" fmla="*/ 211622 w 7467600"/>
              <a:gd name="connsiteY38" fmla="*/ 5728803 h 6858000"/>
              <a:gd name="connsiteX39" fmla="*/ 371652 w 7467600"/>
              <a:gd name="connsiteY39" fmla="*/ 5829062 h 6858000"/>
              <a:gd name="connsiteX40" fmla="*/ 505903 w 7467600"/>
              <a:gd name="connsiteY40" fmla="*/ 5925221 h 6858000"/>
              <a:gd name="connsiteX41" fmla="*/ 899240 w 7467600"/>
              <a:gd name="connsiteY41" fmla="*/ 6153068 h 6858000"/>
              <a:gd name="connsiteX42" fmla="*/ 988114 w 7467600"/>
              <a:gd name="connsiteY42" fmla="*/ 6174204 h 6858000"/>
              <a:gd name="connsiteX43" fmla="*/ 845971 w 7467600"/>
              <a:gd name="connsiteY43" fmla="*/ 6067177 h 6858000"/>
              <a:gd name="connsiteX44" fmla="*/ 448057 w 7467600"/>
              <a:gd name="connsiteY44" fmla="*/ 5841376 h 6858000"/>
              <a:gd name="connsiteX45" fmla="*/ 51253 w 7467600"/>
              <a:gd name="connsiteY45" fmla="*/ 5631825 h 6858000"/>
              <a:gd name="connsiteX46" fmla="*/ 2606687 w 7467600"/>
              <a:gd name="connsiteY46" fmla="*/ 5630718 h 6858000"/>
              <a:gd name="connsiteX47" fmla="*/ 2645658 w 7467600"/>
              <a:gd name="connsiteY47" fmla="*/ 6640259 h 6858000"/>
              <a:gd name="connsiteX48" fmla="*/ 2606687 w 7467600"/>
              <a:gd name="connsiteY48" fmla="*/ 5630718 h 6858000"/>
              <a:gd name="connsiteX49" fmla="*/ 3642057 w 7467600"/>
              <a:gd name="connsiteY49" fmla="*/ 5573487 h 6858000"/>
              <a:gd name="connsiteX50" fmla="*/ 3632981 w 7467600"/>
              <a:gd name="connsiteY50" fmla="*/ 5579437 h 6858000"/>
              <a:gd name="connsiteX51" fmla="*/ 3382436 w 7467600"/>
              <a:gd name="connsiteY51" fmla="*/ 5952726 h 6858000"/>
              <a:gd name="connsiteX52" fmla="*/ 3191929 w 7467600"/>
              <a:gd name="connsiteY52" fmla="*/ 6662669 h 6858000"/>
              <a:gd name="connsiteX53" fmla="*/ 3369898 w 7467600"/>
              <a:gd name="connsiteY53" fmla="*/ 6081771 h 6858000"/>
              <a:gd name="connsiteX54" fmla="*/ 3642057 w 7467600"/>
              <a:gd name="connsiteY54" fmla="*/ 5573487 h 6858000"/>
              <a:gd name="connsiteX55" fmla="*/ 2650666 w 7467600"/>
              <a:gd name="connsiteY55" fmla="*/ 5530686 h 6858000"/>
              <a:gd name="connsiteX56" fmla="*/ 2650249 w 7467600"/>
              <a:gd name="connsiteY56" fmla="*/ 5532101 h 6858000"/>
              <a:gd name="connsiteX57" fmla="*/ 2663808 w 7467600"/>
              <a:gd name="connsiteY57" fmla="*/ 6535215 h 6858000"/>
              <a:gd name="connsiteX58" fmla="*/ 2665418 w 7467600"/>
              <a:gd name="connsiteY58" fmla="*/ 6132756 h 6858000"/>
              <a:gd name="connsiteX59" fmla="*/ 2650666 w 7467600"/>
              <a:gd name="connsiteY59" fmla="*/ 5530686 h 6858000"/>
              <a:gd name="connsiteX60" fmla="*/ 2680277 w 7467600"/>
              <a:gd name="connsiteY60" fmla="*/ 5479204 h 6858000"/>
              <a:gd name="connsiteX61" fmla="*/ 2678972 w 7467600"/>
              <a:gd name="connsiteY61" fmla="*/ 5481582 h 6858000"/>
              <a:gd name="connsiteX62" fmla="*/ 2696666 w 7467600"/>
              <a:gd name="connsiteY62" fmla="*/ 6133836 h 6858000"/>
              <a:gd name="connsiteX63" fmla="*/ 2695769 w 7467600"/>
              <a:gd name="connsiteY63" fmla="*/ 6390955 h 6858000"/>
              <a:gd name="connsiteX64" fmla="*/ 2739893 w 7467600"/>
              <a:gd name="connsiteY64" fmla="*/ 6108357 h 6858000"/>
              <a:gd name="connsiteX65" fmla="*/ 2680277 w 7467600"/>
              <a:gd name="connsiteY65" fmla="*/ 5479204 h 6858000"/>
              <a:gd name="connsiteX66" fmla="*/ 1132195 w 7467600"/>
              <a:gd name="connsiteY66" fmla="*/ 5467980 h 6858000"/>
              <a:gd name="connsiteX67" fmla="*/ 1679056 w 7467600"/>
              <a:gd name="connsiteY67" fmla="*/ 5516907 h 6858000"/>
              <a:gd name="connsiteX68" fmla="*/ 2128648 w 7467600"/>
              <a:gd name="connsiteY68" fmla="*/ 5474249 h 6858000"/>
              <a:gd name="connsiteX69" fmla="*/ 1825619 w 7467600"/>
              <a:gd name="connsiteY69" fmla="*/ 5478447 h 6858000"/>
              <a:gd name="connsiteX70" fmla="*/ 1737798 w 7467600"/>
              <a:gd name="connsiteY70" fmla="*/ 5483353 h 6858000"/>
              <a:gd name="connsiteX71" fmla="*/ 1132195 w 7467600"/>
              <a:gd name="connsiteY71" fmla="*/ 5467980 h 6858000"/>
              <a:gd name="connsiteX72" fmla="*/ 1456157 w 7467600"/>
              <a:gd name="connsiteY72" fmla="*/ 5371404 h 6858000"/>
              <a:gd name="connsiteX73" fmla="*/ 1244432 w 7467600"/>
              <a:gd name="connsiteY73" fmla="*/ 5385601 h 6858000"/>
              <a:gd name="connsiteX74" fmla="*/ 973990 w 7467600"/>
              <a:gd name="connsiteY74" fmla="*/ 5424940 h 6858000"/>
              <a:gd name="connsiteX75" fmla="*/ 1103809 w 7467600"/>
              <a:gd name="connsiteY75" fmla="*/ 5433720 h 6858000"/>
              <a:gd name="connsiteX76" fmla="*/ 1123454 w 7467600"/>
              <a:gd name="connsiteY76" fmla="*/ 5435727 h 6858000"/>
              <a:gd name="connsiteX77" fmla="*/ 1737017 w 7467600"/>
              <a:gd name="connsiteY77" fmla="*/ 5452183 h 6858000"/>
              <a:gd name="connsiteX78" fmla="*/ 1824397 w 7467600"/>
              <a:gd name="connsiteY78" fmla="*/ 5447757 h 6858000"/>
              <a:gd name="connsiteX79" fmla="*/ 2070059 w 7467600"/>
              <a:gd name="connsiteY79" fmla="*/ 5441660 h 6858000"/>
              <a:gd name="connsiteX80" fmla="*/ 1456157 w 7467600"/>
              <a:gd name="connsiteY80" fmla="*/ 5371404 h 6858000"/>
              <a:gd name="connsiteX81" fmla="*/ 4988186 w 7467600"/>
              <a:gd name="connsiteY81" fmla="*/ 5216467 h 6858000"/>
              <a:gd name="connsiteX82" fmla="*/ 4777334 w 7467600"/>
              <a:gd name="connsiteY82" fmla="*/ 5406072 h 6858000"/>
              <a:gd name="connsiteX83" fmla="*/ 4718341 w 7467600"/>
              <a:gd name="connsiteY83" fmla="*/ 5468043 h 6858000"/>
              <a:gd name="connsiteX84" fmla="*/ 4604655 w 7467600"/>
              <a:gd name="connsiteY84" fmla="*/ 5583434 h 6858000"/>
              <a:gd name="connsiteX85" fmla="*/ 4565074 w 7467600"/>
              <a:gd name="connsiteY85" fmla="*/ 5618550 h 6858000"/>
              <a:gd name="connsiteX86" fmla="*/ 4988186 w 7467600"/>
              <a:gd name="connsiteY86" fmla="*/ 5216467 h 6858000"/>
              <a:gd name="connsiteX87" fmla="*/ 4978032 w 7467600"/>
              <a:gd name="connsiteY87" fmla="*/ 5183809 h 6858000"/>
              <a:gd name="connsiteX88" fmla="*/ 4463413 w 7467600"/>
              <a:gd name="connsiteY88" fmla="*/ 5615162 h 6858000"/>
              <a:gd name="connsiteX89" fmla="*/ 4358134 w 7467600"/>
              <a:gd name="connsiteY89" fmla="*/ 5742791 h 6858000"/>
              <a:gd name="connsiteX90" fmla="*/ 4376219 w 7467600"/>
              <a:gd name="connsiteY90" fmla="*/ 5729027 h 6858000"/>
              <a:gd name="connsiteX91" fmla="*/ 4582340 w 7467600"/>
              <a:gd name="connsiteY91" fmla="*/ 5561037 h 6858000"/>
              <a:gd name="connsiteX92" fmla="*/ 4694684 w 7467600"/>
              <a:gd name="connsiteY92" fmla="*/ 5447098 h 6858000"/>
              <a:gd name="connsiteX93" fmla="*/ 4754123 w 7467600"/>
              <a:gd name="connsiteY93" fmla="*/ 5384643 h 6858000"/>
              <a:gd name="connsiteX94" fmla="*/ 4978032 w 7467600"/>
              <a:gd name="connsiteY94" fmla="*/ 5183809 h 6858000"/>
              <a:gd name="connsiteX95" fmla="*/ 1903353 w 7467600"/>
              <a:gd name="connsiteY95" fmla="*/ 5044827 h 6858000"/>
              <a:gd name="connsiteX96" fmla="*/ 1936931 w 7467600"/>
              <a:gd name="connsiteY96" fmla="*/ 5093954 h 6858000"/>
              <a:gd name="connsiteX97" fmla="*/ 2195868 w 7467600"/>
              <a:gd name="connsiteY97" fmla="*/ 5396574 h 6858000"/>
              <a:gd name="connsiteX98" fmla="*/ 2088852 w 7467600"/>
              <a:gd name="connsiteY98" fmla="*/ 5166123 h 6858000"/>
              <a:gd name="connsiteX99" fmla="*/ 1958241 w 7467600"/>
              <a:gd name="connsiteY99" fmla="*/ 5067955 h 6858000"/>
              <a:gd name="connsiteX100" fmla="*/ 1903353 w 7467600"/>
              <a:gd name="connsiteY100" fmla="*/ 5044827 h 6858000"/>
              <a:gd name="connsiteX101" fmla="*/ 1979378 w 7467600"/>
              <a:gd name="connsiteY101" fmla="*/ 4769504 h 6858000"/>
              <a:gd name="connsiteX102" fmla="*/ 2882120 w 7467600"/>
              <a:gd name="connsiteY102" fmla="*/ 5064547 h 6858000"/>
              <a:gd name="connsiteX103" fmla="*/ 2793103 w 7467600"/>
              <a:gd name="connsiteY103" fmla="*/ 5039699 h 6858000"/>
              <a:gd name="connsiteX104" fmla="*/ 2770041 w 7467600"/>
              <a:gd name="connsiteY104" fmla="*/ 5033634 h 6858000"/>
              <a:gd name="connsiteX105" fmla="*/ 1979378 w 7467600"/>
              <a:gd name="connsiteY105" fmla="*/ 4769504 h 6858000"/>
              <a:gd name="connsiteX106" fmla="*/ 1927410 w 7467600"/>
              <a:gd name="connsiteY106" fmla="*/ 4716164 h 6858000"/>
              <a:gd name="connsiteX107" fmla="*/ 1959587 w 7467600"/>
              <a:gd name="connsiteY107" fmla="*/ 4728849 h 6858000"/>
              <a:gd name="connsiteX108" fmla="*/ 2777707 w 7467600"/>
              <a:gd name="connsiteY108" fmla="*/ 5003991 h 6858000"/>
              <a:gd name="connsiteX109" fmla="*/ 2800768 w 7467600"/>
              <a:gd name="connsiteY109" fmla="*/ 5010056 h 6858000"/>
              <a:gd name="connsiteX110" fmla="*/ 2879408 w 7467600"/>
              <a:gd name="connsiteY110" fmla="*/ 5031590 h 6858000"/>
              <a:gd name="connsiteX111" fmla="*/ 2862295 w 7467600"/>
              <a:gd name="connsiteY111" fmla="*/ 5022958 h 6858000"/>
              <a:gd name="connsiteX112" fmla="*/ 2813343 w 7467600"/>
              <a:gd name="connsiteY112" fmla="*/ 4998369 h 6858000"/>
              <a:gd name="connsiteX113" fmla="*/ 2646245 w 7467600"/>
              <a:gd name="connsiteY113" fmla="*/ 4930999 h 6858000"/>
              <a:gd name="connsiteX114" fmla="*/ 1999243 w 7467600"/>
              <a:gd name="connsiteY114" fmla="*/ 4730524 h 6858000"/>
              <a:gd name="connsiteX115" fmla="*/ 1979527 w 7467600"/>
              <a:gd name="connsiteY115" fmla="*/ 4726651 h 6858000"/>
              <a:gd name="connsiteX116" fmla="*/ 1927410 w 7467600"/>
              <a:gd name="connsiteY116" fmla="*/ 4716164 h 6858000"/>
              <a:gd name="connsiteX117" fmla="*/ 1997014 w 7467600"/>
              <a:gd name="connsiteY117" fmla="*/ 4698007 h 6858000"/>
              <a:gd name="connsiteX118" fmla="*/ 2005458 w 7467600"/>
              <a:gd name="connsiteY118" fmla="*/ 4699540 h 6858000"/>
              <a:gd name="connsiteX119" fmla="*/ 2657186 w 7467600"/>
              <a:gd name="connsiteY119" fmla="*/ 4901687 h 6858000"/>
              <a:gd name="connsiteX120" fmla="*/ 2826662 w 7467600"/>
              <a:gd name="connsiteY120" fmla="*/ 4970362 h 6858000"/>
              <a:gd name="connsiteX121" fmla="*/ 2876100 w 7467600"/>
              <a:gd name="connsiteY121" fmla="*/ 4995397 h 6858000"/>
              <a:gd name="connsiteX122" fmla="*/ 3042600 w 7467600"/>
              <a:gd name="connsiteY122" fmla="*/ 5059532 h 6858000"/>
              <a:gd name="connsiteX123" fmla="*/ 1997014 w 7467600"/>
              <a:gd name="connsiteY123" fmla="*/ 4698007 h 6858000"/>
              <a:gd name="connsiteX124" fmla="*/ 2305292 w 7467600"/>
              <a:gd name="connsiteY124" fmla="*/ 4219492 h 6858000"/>
              <a:gd name="connsiteX125" fmla="*/ 3360922 w 7467600"/>
              <a:gd name="connsiteY125" fmla="*/ 4529373 h 6858000"/>
              <a:gd name="connsiteX126" fmla="*/ 3492420 w 7467600"/>
              <a:gd name="connsiteY126" fmla="*/ 4510145 h 6858000"/>
              <a:gd name="connsiteX127" fmla="*/ 3364086 w 7467600"/>
              <a:gd name="connsiteY127" fmla="*/ 4480340 h 6858000"/>
              <a:gd name="connsiteX128" fmla="*/ 3225818 w 7467600"/>
              <a:gd name="connsiteY128" fmla="*/ 4411822 h 6858000"/>
              <a:gd name="connsiteX129" fmla="*/ 3129696 w 7467600"/>
              <a:gd name="connsiteY129" fmla="*/ 4360704 h 6858000"/>
              <a:gd name="connsiteX130" fmla="*/ 2814545 w 7467600"/>
              <a:gd name="connsiteY130" fmla="*/ 4282955 h 6858000"/>
              <a:gd name="connsiteX131" fmla="*/ 2305292 w 7467600"/>
              <a:gd name="connsiteY131" fmla="*/ 4219492 h 6858000"/>
              <a:gd name="connsiteX132" fmla="*/ 2626982 w 7467600"/>
              <a:gd name="connsiteY132" fmla="*/ 4206450 h 6858000"/>
              <a:gd name="connsiteX133" fmla="*/ 2490617 w 7467600"/>
              <a:gd name="connsiteY133" fmla="*/ 4206951 h 6858000"/>
              <a:gd name="connsiteX134" fmla="*/ 2819869 w 7467600"/>
              <a:gd name="connsiteY134" fmla="*/ 4252936 h 6858000"/>
              <a:gd name="connsiteX135" fmla="*/ 3143018 w 7467600"/>
              <a:gd name="connsiteY135" fmla="*/ 4332698 h 6858000"/>
              <a:gd name="connsiteX136" fmla="*/ 3241520 w 7467600"/>
              <a:gd name="connsiteY136" fmla="*/ 4385112 h 6858000"/>
              <a:gd name="connsiteX137" fmla="*/ 3374575 w 7467600"/>
              <a:gd name="connsiteY137" fmla="*/ 4451517 h 6858000"/>
              <a:gd name="connsiteX138" fmla="*/ 3505221 w 7467600"/>
              <a:gd name="connsiteY138" fmla="*/ 4480757 h 6858000"/>
              <a:gd name="connsiteX139" fmla="*/ 2626982 w 7467600"/>
              <a:gd name="connsiteY139" fmla="*/ 4206450 h 6858000"/>
              <a:gd name="connsiteX140" fmla="*/ 1310106 w 7467600"/>
              <a:gd name="connsiteY140" fmla="*/ 3943217 h 6858000"/>
              <a:gd name="connsiteX141" fmla="*/ 854994 w 7467600"/>
              <a:gd name="connsiteY141" fmla="*/ 4399136 h 6858000"/>
              <a:gd name="connsiteX142" fmla="*/ 742462 w 7467600"/>
              <a:gd name="connsiteY142" fmla="*/ 4594648 h 6858000"/>
              <a:gd name="connsiteX143" fmla="*/ 820602 w 7467600"/>
              <a:gd name="connsiteY143" fmla="*/ 4485915 h 6858000"/>
              <a:gd name="connsiteX144" fmla="*/ 878295 w 7467600"/>
              <a:gd name="connsiteY144" fmla="*/ 4403594 h 6858000"/>
              <a:gd name="connsiteX145" fmla="*/ 1240607 w 7467600"/>
              <a:gd name="connsiteY145" fmla="*/ 4010401 h 6858000"/>
              <a:gd name="connsiteX146" fmla="*/ 1310106 w 7467600"/>
              <a:gd name="connsiteY146" fmla="*/ 3943217 h 6858000"/>
              <a:gd name="connsiteX147" fmla="*/ 1423113 w 7467600"/>
              <a:gd name="connsiteY147" fmla="*/ 3874565 h 6858000"/>
              <a:gd name="connsiteX148" fmla="*/ 1260565 w 7467600"/>
              <a:gd name="connsiteY148" fmla="*/ 4031982 h 6858000"/>
              <a:gd name="connsiteX149" fmla="*/ 901900 w 7467600"/>
              <a:gd name="connsiteY149" fmla="*/ 4421236 h 6858000"/>
              <a:gd name="connsiteX150" fmla="*/ 845044 w 7467600"/>
              <a:gd name="connsiteY150" fmla="*/ 4502436 h 6858000"/>
              <a:gd name="connsiteX151" fmla="*/ 685926 w 7467600"/>
              <a:gd name="connsiteY151" fmla="*/ 4703069 h 6858000"/>
              <a:gd name="connsiteX152" fmla="*/ 684248 w 7467600"/>
              <a:gd name="connsiteY152" fmla="*/ 4706721 h 6858000"/>
              <a:gd name="connsiteX153" fmla="*/ 1423113 w 7467600"/>
              <a:gd name="connsiteY153" fmla="*/ 3874565 h 6858000"/>
              <a:gd name="connsiteX154" fmla="*/ 3316479 w 7467600"/>
              <a:gd name="connsiteY154" fmla="*/ 3872136 h 6858000"/>
              <a:gd name="connsiteX155" fmla="*/ 3546806 w 7467600"/>
              <a:gd name="connsiteY155" fmla="*/ 4356139 h 6858000"/>
              <a:gd name="connsiteX156" fmla="*/ 3364433 w 7467600"/>
              <a:gd name="connsiteY156" fmla="*/ 3953121 h 6858000"/>
              <a:gd name="connsiteX157" fmla="*/ 3316479 w 7467600"/>
              <a:gd name="connsiteY157" fmla="*/ 3872136 h 6858000"/>
              <a:gd name="connsiteX158" fmla="*/ 3291335 w 7467600"/>
              <a:gd name="connsiteY158" fmla="*/ 3767420 h 6858000"/>
              <a:gd name="connsiteX159" fmla="*/ 3390805 w 7467600"/>
              <a:gd name="connsiteY159" fmla="*/ 3937163 h 6858000"/>
              <a:gd name="connsiteX160" fmla="*/ 3579062 w 7467600"/>
              <a:gd name="connsiteY160" fmla="*/ 4359040 h 6858000"/>
              <a:gd name="connsiteX161" fmla="*/ 3467355 w 7467600"/>
              <a:gd name="connsiteY161" fmla="*/ 3988130 h 6858000"/>
              <a:gd name="connsiteX162" fmla="*/ 3310753 w 7467600"/>
              <a:gd name="connsiteY162" fmla="*/ 3787140 h 6858000"/>
              <a:gd name="connsiteX163" fmla="*/ 3291335 w 7467600"/>
              <a:gd name="connsiteY163" fmla="*/ 3767420 h 6858000"/>
              <a:gd name="connsiteX164" fmla="*/ 1635889 w 7467600"/>
              <a:gd name="connsiteY164" fmla="*/ 3709494 h 6858000"/>
              <a:gd name="connsiteX165" fmla="*/ 1634800 w 7467600"/>
              <a:gd name="connsiteY165" fmla="*/ 3731111 h 6858000"/>
              <a:gd name="connsiteX166" fmla="*/ 1635889 w 7467600"/>
              <a:gd name="connsiteY166" fmla="*/ 3709494 h 6858000"/>
              <a:gd name="connsiteX167" fmla="*/ 1510397 w 7467600"/>
              <a:gd name="connsiteY167" fmla="*/ 3684705 h 6858000"/>
              <a:gd name="connsiteX168" fmla="*/ 1146550 w 7467600"/>
              <a:gd name="connsiteY168" fmla="*/ 3802012 h 6858000"/>
              <a:gd name="connsiteX169" fmla="*/ 698834 w 7467600"/>
              <a:gd name="connsiteY169" fmla="*/ 3952272 h 6858000"/>
              <a:gd name="connsiteX170" fmla="*/ 34256 w 7467600"/>
              <a:gd name="connsiteY170" fmla="*/ 4347603 h 6858000"/>
              <a:gd name="connsiteX171" fmla="*/ 527241 w 7467600"/>
              <a:gd name="connsiteY171" fmla="*/ 4065078 h 6858000"/>
              <a:gd name="connsiteX172" fmla="*/ 1510397 w 7467600"/>
              <a:gd name="connsiteY172" fmla="*/ 3684705 h 6858000"/>
              <a:gd name="connsiteX173" fmla="*/ 1313114 w 7467600"/>
              <a:gd name="connsiteY173" fmla="*/ 3655216 h 6858000"/>
              <a:gd name="connsiteX174" fmla="*/ 1109304 w 7467600"/>
              <a:gd name="connsiteY174" fmla="*/ 3669030 h 6858000"/>
              <a:gd name="connsiteX175" fmla="*/ 8129 w 7467600"/>
              <a:gd name="connsiteY175" fmla="*/ 4330519 h 6858000"/>
              <a:gd name="connsiteX176" fmla="*/ 687572 w 7467600"/>
              <a:gd name="connsiteY176" fmla="*/ 3925629 h 6858000"/>
              <a:gd name="connsiteX177" fmla="*/ 1138365 w 7467600"/>
              <a:gd name="connsiteY177" fmla="*/ 3774515 h 6858000"/>
              <a:gd name="connsiteX178" fmla="*/ 1505579 w 7467600"/>
              <a:gd name="connsiteY178" fmla="*/ 3655526 h 6858000"/>
              <a:gd name="connsiteX179" fmla="*/ 1313114 w 7467600"/>
              <a:gd name="connsiteY179" fmla="*/ 3655216 h 6858000"/>
              <a:gd name="connsiteX180" fmla="*/ 3655073 w 7467600"/>
              <a:gd name="connsiteY180" fmla="*/ 3650884 h 6858000"/>
              <a:gd name="connsiteX181" fmla="*/ 3989938 w 7467600"/>
              <a:gd name="connsiteY181" fmla="*/ 3991685 h 6858000"/>
              <a:gd name="connsiteX182" fmla="*/ 4393907 w 7467600"/>
              <a:gd name="connsiteY182" fmla="*/ 4261258 h 6858000"/>
              <a:gd name="connsiteX183" fmla="*/ 4648051 w 7467600"/>
              <a:gd name="connsiteY183" fmla="*/ 4374051 h 6858000"/>
              <a:gd name="connsiteX184" fmla="*/ 4383389 w 7467600"/>
              <a:gd name="connsiteY184" fmla="*/ 4184369 h 6858000"/>
              <a:gd name="connsiteX185" fmla="*/ 4165508 w 7467600"/>
              <a:gd name="connsiteY185" fmla="*/ 4035196 h 6858000"/>
              <a:gd name="connsiteX186" fmla="*/ 4068162 w 7467600"/>
              <a:gd name="connsiteY186" fmla="*/ 3953394 h 6858000"/>
              <a:gd name="connsiteX187" fmla="*/ 3981416 w 7467600"/>
              <a:gd name="connsiteY187" fmla="*/ 3880482 h 6858000"/>
              <a:gd name="connsiteX188" fmla="*/ 3800147 w 7467600"/>
              <a:gd name="connsiteY188" fmla="*/ 3749872 h 6858000"/>
              <a:gd name="connsiteX189" fmla="*/ 3655073 w 7467600"/>
              <a:gd name="connsiteY189" fmla="*/ 3650884 h 6858000"/>
              <a:gd name="connsiteX190" fmla="*/ 3670252 w 7467600"/>
              <a:gd name="connsiteY190" fmla="*/ 3622798 h 6858000"/>
              <a:gd name="connsiteX191" fmla="*/ 3817258 w 7467600"/>
              <a:gd name="connsiteY191" fmla="*/ 3723577 h 6858000"/>
              <a:gd name="connsiteX192" fmla="*/ 4000461 w 7467600"/>
              <a:gd name="connsiteY192" fmla="*/ 3855966 h 6858000"/>
              <a:gd name="connsiteX193" fmla="*/ 4088180 w 7467600"/>
              <a:gd name="connsiteY193" fmla="*/ 3929774 h 6858000"/>
              <a:gd name="connsiteX194" fmla="*/ 4184555 w 7467600"/>
              <a:gd name="connsiteY194" fmla="*/ 4010683 h 6858000"/>
              <a:gd name="connsiteX195" fmla="*/ 4399563 w 7467600"/>
              <a:gd name="connsiteY195" fmla="*/ 4158106 h 6858000"/>
              <a:gd name="connsiteX196" fmla="*/ 4684469 w 7467600"/>
              <a:gd name="connsiteY196" fmla="*/ 4364680 h 6858000"/>
              <a:gd name="connsiteX197" fmla="*/ 4690271 w 7467600"/>
              <a:gd name="connsiteY197" fmla="*/ 4370034 h 6858000"/>
              <a:gd name="connsiteX198" fmla="*/ 4136093 w 7467600"/>
              <a:gd name="connsiteY198" fmla="*/ 3858466 h 6858000"/>
              <a:gd name="connsiteX199" fmla="*/ 3670252 w 7467600"/>
              <a:gd name="connsiteY199" fmla="*/ 3622798 h 6858000"/>
              <a:gd name="connsiteX200" fmla="*/ 4440129 w 7467600"/>
              <a:gd name="connsiteY200" fmla="*/ 3448571 h 6858000"/>
              <a:gd name="connsiteX201" fmla="*/ 4856525 w 7467600"/>
              <a:gd name="connsiteY201" fmla="*/ 3915351 h 6858000"/>
              <a:gd name="connsiteX202" fmla="*/ 5059055 w 7467600"/>
              <a:gd name="connsiteY202" fmla="*/ 4108918 h 6858000"/>
              <a:gd name="connsiteX203" fmla="*/ 5290070 w 7467600"/>
              <a:gd name="connsiteY203" fmla="*/ 4263619 h 6858000"/>
              <a:gd name="connsiteX204" fmla="*/ 4834991 w 7467600"/>
              <a:gd name="connsiteY204" fmla="*/ 3830985 h 6858000"/>
              <a:gd name="connsiteX205" fmla="*/ 4440129 w 7467600"/>
              <a:gd name="connsiteY205" fmla="*/ 3448571 h 6858000"/>
              <a:gd name="connsiteX206" fmla="*/ 4441737 w 7467600"/>
              <a:gd name="connsiteY206" fmla="*/ 3399734 h 6858000"/>
              <a:gd name="connsiteX207" fmla="*/ 4431236 w 7467600"/>
              <a:gd name="connsiteY207" fmla="*/ 3400954 h 6858000"/>
              <a:gd name="connsiteX208" fmla="*/ 4557150 w 7467600"/>
              <a:gd name="connsiteY208" fmla="*/ 3510023 h 6858000"/>
              <a:gd name="connsiteX209" fmla="*/ 4856936 w 7467600"/>
              <a:gd name="connsiteY209" fmla="*/ 3809146 h 6858000"/>
              <a:gd name="connsiteX210" fmla="*/ 5111996 w 7467600"/>
              <a:gd name="connsiteY210" fmla="*/ 4065759 h 6858000"/>
              <a:gd name="connsiteX211" fmla="*/ 5388878 w 7467600"/>
              <a:gd name="connsiteY211" fmla="*/ 4300185 h 6858000"/>
              <a:gd name="connsiteX212" fmla="*/ 5425556 w 7467600"/>
              <a:gd name="connsiteY212" fmla="*/ 4308967 h 6858000"/>
              <a:gd name="connsiteX213" fmla="*/ 4943646 w 7467600"/>
              <a:gd name="connsiteY213" fmla="*/ 3822916 h 6858000"/>
              <a:gd name="connsiteX214" fmla="*/ 4594837 w 7467600"/>
              <a:gd name="connsiteY214" fmla="*/ 3532274 h 6858000"/>
              <a:gd name="connsiteX215" fmla="*/ 4441737 w 7467600"/>
              <a:gd name="connsiteY215" fmla="*/ 3399734 h 6858000"/>
              <a:gd name="connsiteX216" fmla="*/ 5425834 w 7467600"/>
              <a:gd name="connsiteY216" fmla="*/ 3162785 h 6858000"/>
              <a:gd name="connsiteX217" fmla="*/ 5401644 w 7467600"/>
              <a:gd name="connsiteY217" fmla="*/ 3617847 h 6858000"/>
              <a:gd name="connsiteX218" fmla="*/ 5467256 w 7467600"/>
              <a:gd name="connsiteY218" fmla="*/ 4175494 h 6858000"/>
              <a:gd name="connsiteX219" fmla="*/ 5448069 w 7467600"/>
              <a:gd name="connsiteY219" fmla="*/ 3567554 h 6858000"/>
              <a:gd name="connsiteX220" fmla="*/ 5425834 w 7467600"/>
              <a:gd name="connsiteY220" fmla="*/ 3162785 h 6858000"/>
              <a:gd name="connsiteX221" fmla="*/ 1318687 w 7467600"/>
              <a:gd name="connsiteY221" fmla="*/ 3113840 h 6858000"/>
              <a:gd name="connsiteX222" fmla="*/ 1066793 w 7467600"/>
              <a:gd name="connsiteY222" fmla="*/ 3212171 h 6858000"/>
              <a:gd name="connsiteX223" fmla="*/ 993319 w 7467600"/>
              <a:gd name="connsiteY223" fmla="*/ 3247648 h 6858000"/>
              <a:gd name="connsiteX224" fmla="*/ 853081 w 7467600"/>
              <a:gd name="connsiteY224" fmla="*/ 3312410 h 6858000"/>
              <a:gd name="connsiteX225" fmla="*/ 805957 w 7467600"/>
              <a:gd name="connsiteY225" fmla="*/ 3330443 h 6858000"/>
              <a:gd name="connsiteX226" fmla="*/ 1318687 w 7467600"/>
              <a:gd name="connsiteY226" fmla="*/ 3113840 h 6858000"/>
              <a:gd name="connsiteX227" fmla="*/ 5453702 w 7467600"/>
              <a:gd name="connsiteY227" fmla="*/ 3090882 h 6858000"/>
              <a:gd name="connsiteX228" fmla="*/ 5480135 w 7467600"/>
              <a:gd name="connsiteY228" fmla="*/ 3565802 h 6858000"/>
              <a:gd name="connsiteX229" fmla="*/ 5499023 w 7467600"/>
              <a:gd name="connsiteY229" fmla="*/ 4166310 h 6858000"/>
              <a:gd name="connsiteX230" fmla="*/ 5547022 w 7467600"/>
              <a:gd name="connsiteY230" fmla="*/ 3607838 h 6858000"/>
              <a:gd name="connsiteX231" fmla="*/ 5515964 w 7467600"/>
              <a:gd name="connsiteY231" fmla="*/ 3378541 h 6858000"/>
              <a:gd name="connsiteX232" fmla="*/ 5453702 w 7467600"/>
              <a:gd name="connsiteY232" fmla="*/ 3090882 h 6858000"/>
              <a:gd name="connsiteX233" fmla="*/ 1238695 w 7467600"/>
              <a:gd name="connsiteY233" fmla="*/ 3076820 h 6858000"/>
              <a:gd name="connsiteX234" fmla="*/ 716371 w 7467600"/>
              <a:gd name="connsiteY234" fmla="*/ 3293249 h 6858000"/>
              <a:gd name="connsiteX235" fmla="*/ 579522 w 7467600"/>
              <a:gd name="connsiteY235" fmla="*/ 3371759 h 6858000"/>
              <a:gd name="connsiteX236" fmla="*/ 600288 w 7467600"/>
              <a:gd name="connsiteY236" fmla="*/ 3365555 h 6858000"/>
              <a:gd name="connsiteX237" fmla="*/ 840692 w 7467600"/>
              <a:gd name="connsiteY237" fmla="*/ 3284921 h 6858000"/>
              <a:gd name="connsiteX238" fmla="*/ 979248 w 7467600"/>
              <a:gd name="connsiteY238" fmla="*/ 3221003 h 6858000"/>
              <a:gd name="connsiteX239" fmla="*/ 1053282 w 7467600"/>
              <a:gd name="connsiteY239" fmla="*/ 3185247 h 6858000"/>
              <a:gd name="connsiteX240" fmla="*/ 1320603 w 7467600"/>
              <a:gd name="connsiteY240" fmla="*/ 3081281 h 6858000"/>
              <a:gd name="connsiteX241" fmla="*/ 1238695 w 7467600"/>
              <a:gd name="connsiteY241" fmla="*/ 3076820 h 6858000"/>
              <a:gd name="connsiteX242" fmla="*/ 5425627 w 7467600"/>
              <a:gd name="connsiteY242" fmla="*/ 2954192 h 6858000"/>
              <a:gd name="connsiteX243" fmla="*/ 5470770 w 7467600"/>
              <a:gd name="connsiteY243" fmla="*/ 3005435 h 6858000"/>
              <a:gd name="connsiteX244" fmla="*/ 5519779 w 7467600"/>
              <a:gd name="connsiteY244" fmla="*/ 4359223 h 6858000"/>
              <a:gd name="connsiteX245" fmla="*/ 5520293 w 7467600"/>
              <a:gd name="connsiteY245" fmla="*/ 4360602 h 6858000"/>
              <a:gd name="connsiteX246" fmla="*/ 5767221 w 7467600"/>
              <a:gd name="connsiteY246" fmla="*/ 4665564 h 6858000"/>
              <a:gd name="connsiteX247" fmla="*/ 6937169 w 7467600"/>
              <a:gd name="connsiteY247" fmla="*/ 4815941 h 6858000"/>
              <a:gd name="connsiteX248" fmla="*/ 6953922 w 7467600"/>
              <a:gd name="connsiteY248" fmla="*/ 4890068 h 6858000"/>
              <a:gd name="connsiteX249" fmla="*/ 6071359 w 7467600"/>
              <a:gd name="connsiteY249" fmla="*/ 4770770 h 6858000"/>
              <a:gd name="connsiteX250" fmla="*/ 6038839 w 7467600"/>
              <a:gd name="connsiteY250" fmla="*/ 4764474 h 6858000"/>
              <a:gd name="connsiteX251" fmla="*/ 6038706 w 7467600"/>
              <a:gd name="connsiteY251" fmla="*/ 4763847 h 6858000"/>
              <a:gd name="connsiteX252" fmla="*/ 6037784 w 7467600"/>
              <a:gd name="connsiteY252" fmla="*/ 4764270 h 6858000"/>
              <a:gd name="connsiteX253" fmla="*/ 6038839 w 7467600"/>
              <a:gd name="connsiteY253" fmla="*/ 4764474 h 6858000"/>
              <a:gd name="connsiteX254" fmla="*/ 6040338 w 7467600"/>
              <a:gd name="connsiteY254" fmla="*/ 4771418 h 6858000"/>
              <a:gd name="connsiteX255" fmla="*/ 6024488 w 7467600"/>
              <a:gd name="connsiteY255" fmla="*/ 4809903 h 6858000"/>
              <a:gd name="connsiteX256" fmla="*/ 5599771 w 7467600"/>
              <a:gd name="connsiteY256" fmla="*/ 5509652 h 6858000"/>
              <a:gd name="connsiteX257" fmla="*/ 5548843 w 7467600"/>
              <a:gd name="connsiteY257" fmla="*/ 5563845 h 6858000"/>
              <a:gd name="connsiteX258" fmla="*/ 5940952 w 7467600"/>
              <a:gd name="connsiteY258" fmla="*/ 6250028 h 6858000"/>
              <a:gd name="connsiteX259" fmla="*/ 6043441 w 7467600"/>
              <a:gd name="connsiteY259" fmla="*/ 6665847 h 6858000"/>
              <a:gd name="connsiteX260" fmla="*/ 6093432 w 7467600"/>
              <a:gd name="connsiteY260" fmla="*/ 6858000 h 6858000"/>
              <a:gd name="connsiteX261" fmla="*/ 6034344 w 7467600"/>
              <a:gd name="connsiteY261" fmla="*/ 6858000 h 6858000"/>
              <a:gd name="connsiteX262" fmla="*/ 6026679 w 7467600"/>
              <a:gd name="connsiteY262" fmla="*/ 6836959 h 6858000"/>
              <a:gd name="connsiteX263" fmla="*/ 5800441 w 7467600"/>
              <a:gd name="connsiteY263" fmla="*/ 6335286 h 6858000"/>
              <a:gd name="connsiteX264" fmla="*/ 5526562 w 7467600"/>
              <a:gd name="connsiteY264" fmla="*/ 5705388 h 6858000"/>
              <a:gd name="connsiteX265" fmla="*/ 5519640 w 7467600"/>
              <a:gd name="connsiteY265" fmla="*/ 5683774 h 6858000"/>
              <a:gd name="connsiteX266" fmla="*/ 5844559 w 7467600"/>
              <a:gd name="connsiteY266" fmla="*/ 6553349 h 6858000"/>
              <a:gd name="connsiteX267" fmla="*/ 5975994 w 7467600"/>
              <a:gd name="connsiteY267" fmla="*/ 6858000 h 6858000"/>
              <a:gd name="connsiteX268" fmla="*/ 5898547 w 7467600"/>
              <a:gd name="connsiteY268" fmla="*/ 6858000 h 6858000"/>
              <a:gd name="connsiteX269" fmla="*/ 5682041 w 7467600"/>
              <a:gd name="connsiteY269" fmla="*/ 6355860 h 6858000"/>
              <a:gd name="connsiteX270" fmla="*/ 5461758 w 7467600"/>
              <a:gd name="connsiteY270" fmla="*/ 5820220 h 6858000"/>
              <a:gd name="connsiteX271" fmla="*/ 5237282 w 7467600"/>
              <a:gd name="connsiteY271" fmla="*/ 6579086 h 6858000"/>
              <a:gd name="connsiteX272" fmla="*/ 5115009 w 7467600"/>
              <a:gd name="connsiteY272" fmla="*/ 6858000 h 6858000"/>
              <a:gd name="connsiteX273" fmla="*/ 5028074 w 7467600"/>
              <a:gd name="connsiteY273" fmla="*/ 6858000 h 6858000"/>
              <a:gd name="connsiteX274" fmla="*/ 5079508 w 7467600"/>
              <a:gd name="connsiteY274" fmla="*/ 6749074 h 6858000"/>
              <a:gd name="connsiteX275" fmla="*/ 5371846 w 7467600"/>
              <a:gd name="connsiteY275" fmla="*/ 5924413 h 6858000"/>
              <a:gd name="connsiteX276" fmla="*/ 5270512 w 7467600"/>
              <a:gd name="connsiteY276" fmla="*/ 6138975 h 6858000"/>
              <a:gd name="connsiteX277" fmla="*/ 5062409 w 7467600"/>
              <a:gd name="connsiteY277" fmla="*/ 6653544 h 6858000"/>
              <a:gd name="connsiteX278" fmla="*/ 5036628 w 7467600"/>
              <a:gd name="connsiteY278" fmla="*/ 6754247 h 6858000"/>
              <a:gd name="connsiteX279" fmla="*/ 5009112 w 7467600"/>
              <a:gd name="connsiteY279" fmla="*/ 6858000 h 6858000"/>
              <a:gd name="connsiteX280" fmla="*/ 4976679 w 7467600"/>
              <a:gd name="connsiteY280" fmla="*/ 6858000 h 6858000"/>
              <a:gd name="connsiteX281" fmla="*/ 5006537 w 7467600"/>
              <a:gd name="connsiteY281" fmla="*/ 6747068 h 6858000"/>
              <a:gd name="connsiteX282" fmla="*/ 5032723 w 7467600"/>
              <a:gd name="connsiteY282" fmla="*/ 6644957 h 6858000"/>
              <a:gd name="connsiteX283" fmla="*/ 5242949 w 7467600"/>
              <a:gd name="connsiteY283" fmla="*/ 6125175 h 6858000"/>
              <a:gd name="connsiteX284" fmla="*/ 5286321 w 7467600"/>
              <a:gd name="connsiteY284" fmla="*/ 6033555 h 6858000"/>
              <a:gd name="connsiteX285" fmla="*/ 5008210 w 7467600"/>
              <a:gd name="connsiteY285" fmla="*/ 6649194 h 6858000"/>
              <a:gd name="connsiteX286" fmla="*/ 4986321 w 7467600"/>
              <a:gd name="connsiteY286" fmla="*/ 6765687 h 6858000"/>
              <a:gd name="connsiteX287" fmla="*/ 4973474 w 7467600"/>
              <a:gd name="connsiteY287" fmla="*/ 6858000 h 6858000"/>
              <a:gd name="connsiteX288" fmla="*/ 4907178 w 7467600"/>
              <a:gd name="connsiteY288" fmla="*/ 6858000 h 6858000"/>
              <a:gd name="connsiteX289" fmla="*/ 4910810 w 7467600"/>
              <a:gd name="connsiteY289" fmla="*/ 6829660 h 6858000"/>
              <a:gd name="connsiteX290" fmla="*/ 4987461 w 7467600"/>
              <a:gd name="connsiteY290" fmla="*/ 6432994 h 6858000"/>
              <a:gd name="connsiteX291" fmla="*/ 5179262 w 7467600"/>
              <a:gd name="connsiteY291" fmla="*/ 6035044 h 6858000"/>
              <a:gd name="connsiteX292" fmla="*/ 4689678 w 7467600"/>
              <a:gd name="connsiteY292" fmla="*/ 6440241 h 6858000"/>
              <a:gd name="connsiteX293" fmla="*/ 4477543 w 7467600"/>
              <a:gd name="connsiteY293" fmla="*/ 6674836 h 6858000"/>
              <a:gd name="connsiteX294" fmla="*/ 4329957 w 7467600"/>
              <a:gd name="connsiteY294" fmla="*/ 6858000 h 6858000"/>
              <a:gd name="connsiteX295" fmla="*/ 4218595 w 7467600"/>
              <a:gd name="connsiteY295" fmla="*/ 6858000 h 6858000"/>
              <a:gd name="connsiteX296" fmla="*/ 4368888 w 7467600"/>
              <a:gd name="connsiteY296" fmla="*/ 6668412 h 6858000"/>
              <a:gd name="connsiteX297" fmla="*/ 4563091 w 7467600"/>
              <a:gd name="connsiteY297" fmla="*/ 6442508 h 6858000"/>
              <a:gd name="connsiteX298" fmla="*/ 5387324 w 7467600"/>
              <a:gd name="connsiteY298" fmla="*/ 5705830 h 6858000"/>
              <a:gd name="connsiteX299" fmla="*/ 5073620 w 7467600"/>
              <a:gd name="connsiteY299" fmla="*/ 5955437 h 6858000"/>
              <a:gd name="connsiteX300" fmla="*/ 4689789 w 7467600"/>
              <a:gd name="connsiteY300" fmla="*/ 6268382 h 6858000"/>
              <a:gd name="connsiteX301" fmla="*/ 4418722 w 7467600"/>
              <a:gd name="connsiteY301" fmla="*/ 6570886 h 6858000"/>
              <a:gd name="connsiteX302" fmla="*/ 4214944 w 7467600"/>
              <a:gd name="connsiteY302" fmla="*/ 6858000 h 6858000"/>
              <a:gd name="connsiteX303" fmla="*/ 4177898 w 7467600"/>
              <a:gd name="connsiteY303" fmla="*/ 6858000 h 6858000"/>
              <a:gd name="connsiteX304" fmla="*/ 4391597 w 7467600"/>
              <a:gd name="connsiteY304" fmla="*/ 6556370 h 6858000"/>
              <a:gd name="connsiteX305" fmla="*/ 4668889 w 7467600"/>
              <a:gd name="connsiteY305" fmla="*/ 6246399 h 6858000"/>
              <a:gd name="connsiteX306" fmla="*/ 5055427 w 7467600"/>
              <a:gd name="connsiteY306" fmla="*/ 5931476 h 6858000"/>
              <a:gd name="connsiteX307" fmla="*/ 5371814 w 7467600"/>
              <a:gd name="connsiteY307" fmla="*/ 5678975 h 6858000"/>
              <a:gd name="connsiteX308" fmla="*/ 4987918 w 7467600"/>
              <a:gd name="connsiteY308" fmla="*/ 5838701 h 6858000"/>
              <a:gd name="connsiteX309" fmla="*/ 4317146 w 7467600"/>
              <a:gd name="connsiteY309" fmla="*/ 6587716 h 6858000"/>
              <a:gd name="connsiteX310" fmla="*/ 4171627 w 7467600"/>
              <a:gd name="connsiteY310" fmla="*/ 6858000 h 6858000"/>
              <a:gd name="connsiteX311" fmla="*/ 4081585 w 7467600"/>
              <a:gd name="connsiteY311" fmla="*/ 6858000 h 6858000"/>
              <a:gd name="connsiteX312" fmla="*/ 4238603 w 7467600"/>
              <a:gd name="connsiteY312" fmla="*/ 6559341 h 6858000"/>
              <a:gd name="connsiteX313" fmla="*/ 4778333 w 7467600"/>
              <a:gd name="connsiteY313" fmla="*/ 5873626 h 6858000"/>
              <a:gd name="connsiteX314" fmla="*/ 5414185 w 7467600"/>
              <a:gd name="connsiteY314" fmla="*/ 5573882 h 6858000"/>
              <a:gd name="connsiteX315" fmla="*/ 5959648 w 7467600"/>
              <a:gd name="connsiteY315" fmla="*/ 4760797 h 6858000"/>
              <a:gd name="connsiteX316" fmla="*/ 5355019 w 7467600"/>
              <a:gd name="connsiteY316" fmla="*/ 4734672 h 6858000"/>
              <a:gd name="connsiteX317" fmla="*/ 5083565 w 7467600"/>
              <a:gd name="connsiteY317" fmla="*/ 5179121 h 6858000"/>
              <a:gd name="connsiteX318" fmla="*/ 4713577 w 7467600"/>
              <a:gd name="connsiteY318" fmla="*/ 5616803 h 6858000"/>
              <a:gd name="connsiteX319" fmla="*/ 3989559 w 7467600"/>
              <a:gd name="connsiteY319" fmla="*/ 6145945 h 6858000"/>
              <a:gd name="connsiteX320" fmla="*/ 3939824 w 7467600"/>
              <a:gd name="connsiteY320" fmla="*/ 6066900 h 6858000"/>
              <a:gd name="connsiteX321" fmla="*/ 4584537 w 7467600"/>
              <a:gd name="connsiteY321" fmla="*/ 5324826 h 6858000"/>
              <a:gd name="connsiteX322" fmla="*/ 5037105 w 7467600"/>
              <a:gd name="connsiteY322" fmla="*/ 5088765 h 6858000"/>
              <a:gd name="connsiteX323" fmla="*/ 5039930 w 7467600"/>
              <a:gd name="connsiteY323" fmla="*/ 5089585 h 6858000"/>
              <a:gd name="connsiteX324" fmla="*/ 5263764 w 7467600"/>
              <a:gd name="connsiteY324" fmla="*/ 4735525 h 6858000"/>
              <a:gd name="connsiteX325" fmla="*/ 4086300 w 7467600"/>
              <a:gd name="connsiteY325" fmla="*/ 4884599 h 6858000"/>
              <a:gd name="connsiteX326" fmla="*/ 4085485 w 7467600"/>
              <a:gd name="connsiteY326" fmla="*/ 4899070 h 6858000"/>
              <a:gd name="connsiteX327" fmla="*/ 3871915 w 7467600"/>
              <a:gd name="connsiteY327" fmla="*/ 5253645 h 6858000"/>
              <a:gd name="connsiteX328" fmla="*/ 3799374 w 7467600"/>
              <a:gd name="connsiteY328" fmla="*/ 5466127 h 6858000"/>
              <a:gd name="connsiteX329" fmla="*/ 3498850 w 7467600"/>
              <a:gd name="connsiteY329" fmla="*/ 6661888 h 6858000"/>
              <a:gd name="connsiteX330" fmla="*/ 3399216 w 7467600"/>
              <a:gd name="connsiteY330" fmla="*/ 6858000 h 6858000"/>
              <a:gd name="connsiteX331" fmla="*/ 3303688 w 7467600"/>
              <a:gd name="connsiteY331" fmla="*/ 6858000 h 6858000"/>
              <a:gd name="connsiteX332" fmla="*/ 3391774 w 7467600"/>
              <a:gd name="connsiteY332" fmla="*/ 6697181 h 6858000"/>
              <a:gd name="connsiteX333" fmla="*/ 3735540 w 7467600"/>
              <a:gd name="connsiteY333" fmla="*/ 5546923 h 6858000"/>
              <a:gd name="connsiteX334" fmla="*/ 3729438 w 7467600"/>
              <a:gd name="connsiteY334" fmla="*/ 5569058 h 6858000"/>
              <a:gd name="connsiteX335" fmla="*/ 3707782 w 7467600"/>
              <a:gd name="connsiteY335" fmla="*/ 5644908 h 6858000"/>
              <a:gd name="connsiteX336" fmla="*/ 3583827 w 7467600"/>
              <a:gd name="connsiteY336" fmla="*/ 6039215 h 6858000"/>
              <a:gd name="connsiteX337" fmla="*/ 3547861 w 7467600"/>
              <a:gd name="connsiteY337" fmla="*/ 6129609 h 6858000"/>
              <a:gd name="connsiteX338" fmla="*/ 3490905 w 7467600"/>
              <a:gd name="connsiteY338" fmla="*/ 6277660 h 6858000"/>
              <a:gd name="connsiteX339" fmla="*/ 3455859 w 7467600"/>
              <a:gd name="connsiteY339" fmla="*/ 6391301 h 6858000"/>
              <a:gd name="connsiteX340" fmla="*/ 3429112 w 7467600"/>
              <a:gd name="connsiteY340" fmla="*/ 6479469 h 6858000"/>
              <a:gd name="connsiteX341" fmla="*/ 3304862 w 7467600"/>
              <a:gd name="connsiteY341" fmla="*/ 6796476 h 6858000"/>
              <a:gd name="connsiteX342" fmla="*/ 3276071 w 7467600"/>
              <a:gd name="connsiteY342" fmla="*/ 6858000 h 6858000"/>
              <a:gd name="connsiteX343" fmla="*/ 3240805 w 7467600"/>
              <a:gd name="connsiteY343" fmla="*/ 6858000 h 6858000"/>
              <a:gd name="connsiteX344" fmla="*/ 3275917 w 7467600"/>
              <a:gd name="connsiteY344" fmla="*/ 6783192 h 6858000"/>
              <a:gd name="connsiteX345" fmla="*/ 3399358 w 7467600"/>
              <a:gd name="connsiteY345" fmla="*/ 6469011 h 6858000"/>
              <a:gd name="connsiteX346" fmla="*/ 3425650 w 7467600"/>
              <a:gd name="connsiteY346" fmla="*/ 6381333 h 6858000"/>
              <a:gd name="connsiteX347" fmla="*/ 3460661 w 7467600"/>
              <a:gd name="connsiteY347" fmla="*/ 6266763 h 6858000"/>
              <a:gd name="connsiteX348" fmla="*/ 3518021 w 7467600"/>
              <a:gd name="connsiteY348" fmla="*/ 6117298 h 6858000"/>
              <a:gd name="connsiteX349" fmla="*/ 3554035 w 7467600"/>
              <a:gd name="connsiteY349" fmla="*/ 6027832 h 6858000"/>
              <a:gd name="connsiteX350" fmla="*/ 3677174 w 7467600"/>
              <a:gd name="connsiteY350" fmla="*/ 5636351 h 6858000"/>
              <a:gd name="connsiteX351" fmla="*/ 3698819 w 7467600"/>
              <a:gd name="connsiteY351" fmla="*/ 5560503 h 6858000"/>
              <a:gd name="connsiteX352" fmla="*/ 3702094 w 7467600"/>
              <a:gd name="connsiteY352" fmla="*/ 5549194 h 6858000"/>
              <a:gd name="connsiteX353" fmla="*/ 3398355 w 7467600"/>
              <a:gd name="connsiteY353" fmla="*/ 6094603 h 6858000"/>
              <a:gd name="connsiteX354" fmla="*/ 3193941 w 7467600"/>
              <a:gd name="connsiteY354" fmla="*/ 6798775 h 6858000"/>
              <a:gd name="connsiteX355" fmla="*/ 3184140 w 7467600"/>
              <a:gd name="connsiteY355" fmla="*/ 6858000 h 6858000"/>
              <a:gd name="connsiteX356" fmla="*/ 3099978 w 7467600"/>
              <a:gd name="connsiteY356" fmla="*/ 6858000 h 6858000"/>
              <a:gd name="connsiteX357" fmla="*/ 3101556 w 7467600"/>
              <a:gd name="connsiteY357" fmla="*/ 6843337 h 6858000"/>
              <a:gd name="connsiteX358" fmla="*/ 3370162 w 7467600"/>
              <a:gd name="connsiteY358" fmla="*/ 5785550 h 6858000"/>
              <a:gd name="connsiteX359" fmla="*/ 3746477 w 7467600"/>
              <a:gd name="connsiteY359" fmla="*/ 5377889 h 6858000"/>
              <a:gd name="connsiteX360" fmla="*/ 3863399 w 7467600"/>
              <a:gd name="connsiteY360" fmla="*/ 5087257 h 6858000"/>
              <a:gd name="connsiteX361" fmla="*/ 3968712 w 7467600"/>
              <a:gd name="connsiteY361" fmla="*/ 4913989 h 6858000"/>
              <a:gd name="connsiteX362" fmla="*/ 2792390 w 7467600"/>
              <a:gd name="connsiteY362" fmla="*/ 5382974 h 6858000"/>
              <a:gd name="connsiteX363" fmla="*/ 2714982 w 7467600"/>
              <a:gd name="connsiteY363" fmla="*/ 5427051 h 6858000"/>
              <a:gd name="connsiteX364" fmla="*/ 2813361 w 7467600"/>
              <a:gd name="connsiteY364" fmla="*/ 6023912 h 6858000"/>
              <a:gd name="connsiteX365" fmla="*/ 2688430 w 7467600"/>
              <a:gd name="connsiteY365" fmla="*/ 6801564 h 6858000"/>
              <a:gd name="connsiteX366" fmla="*/ 2629626 w 7467600"/>
              <a:gd name="connsiteY366" fmla="*/ 6763394 h 6858000"/>
              <a:gd name="connsiteX367" fmla="*/ 2565328 w 7467600"/>
              <a:gd name="connsiteY367" fmla="*/ 5516399 h 6858000"/>
              <a:gd name="connsiteX368" fmla="*/ 1922999 w 7467600"/>
              <a:gd name="connsiteY368" fmla="*/ 5980343 h 6858000"/>
              <a:gd name="connsiteX369" fmla="*/ 1950261 w 7467600"/>
              <a:gd name="connsiteY369" fmla="*/ 6405858 h 6858000"/>
              <a:gd name="connsiteX370" fmla="*/ 2365554 w 7467600"/>
              <a:gd name="connsiteY370" fmla="*/ 6759107 h 6858000"/>
              <a:gd name="connsiteX371" fmla="*/ 2424142 w 7467600"/>
              <a:gd name="connsiteY371" fmla="*/ 6858000 h 6858000"/>
              <a:gd name="connsiteX372" fmla="*/ 2395994 w 7467600"/>
              <a:gd name="connsiteY372" fmla="*/ 6858000 h 6858000"/>
              <a:gd name="connsiteX373" fmla="*/ 2392863 w 7467600"/>
              <a:gd name="connsiteY373" fmla="*/ 6852964 h 6858000"/>
              <a:gd name="connsiteX374" fmla="*/ 2017589 w 7467600"/>
              <a:gd name="connsiteY374" fmla="*/ 6493982 h 6858000"/>
              <a:gd name="connsiteX375" fmla="*/ 2147336 w 7467600"/>
              <a:gd name="connsiteY375" fmla="*/ 6594052 h 6858000"/>
              <a:gd name="connsiteX376" fmla="*/ 2207047 w 7467600"/>
              <a:gd name="connsiteY376" fmla="*/ 6654540 h 6858000"/>
              <a:gd name="connsiteX377" fmla="*/ 2299106 w 7467600"/>
              <a:gd name="connsiteY377" fmla="*/ 6778931 h 6858000"/>
              <a:gd name="connsiteX378" fmla="*/ 2314430 w 7467600"/>
              <a:gd name="connsiteY378" fmla="*/ 6801144 h 6858000"/>
              <a:gd name="connsiteX379" fmla="*/ 2352406 w 7467600"/>
              <a:gd name="connsiteY379" fmla="*/ 6858000 h 6858000"/>
              <a:gd name="connsiteX380" fmla="*/ 2314492 w 7467600"/>
              <a:gd name="connsiteY380" fmla="*/ 6858000 h 6858000"/>
              <a:gd name="connsiteX381" fmla="*/ 2288095 w 7467600"/>
              <a:gd name="connsiteY381" fmla="*/ 6818030 h 6858000"/>
              <a:gd name="connsiteX382" fmla="*/ 2272768 w 7467600"/>
              <a:gd name="connsiteY382" fmla="*/ 6795822 h 6858000"/>
              <a:gd name="connsiteX383" fmla="*/ 2182715 w 7467600"/>
              <a:gd name="connsiteY383" fmla="*/ 6675071 h 6858000"/>
              <a:gd name="connsiteX384" fmla="*/ 2032061 w 7467600"/>
              <a:gd name="connsiteY384" fmla="*/ 6541380 h 6858000"/>
              <a:gd name="connsiteX385" fmla="*/ 2257220 w 7467600"/>
              <a:gd name="connsiteY385" fmla="*/ 6826257 h 6858000"/>
              <a:gd name="connsiteX386" fmla="*/ 2281324 w 7467600"/>
              <a:gd name="connsiteY386" fmla="*/ 6858000 h 6858000"/>
              <a:gd name="connsiteX387" fmla="*/ 2242860 w 7467600"/>
              <a:gd name="connsiteY387" fmla="*/ 6858000 h 6858000"/>
              <a:gd name="connsiteX388" fmla="*/ 2232818 w 7467600"/>
              <a:gd name="connsiteY388" fmla="*/ 6844926 h 6858000"/>
              <a:gd name="connsiteX389" fmla="*/ 1990172 w 7467600"/>
              <a:gd name="connsiteY389" fmla="*/ 6542121 h 6858000"/>
              <a:gd name="connsiteX390" fmla="*/ 2124090 w 7467600"/>
              <a:gd name="connsiteY390" fmla="*/ 6761017 h 6858000"/>
              <a:gd name="connsiteX391" fmla="*/ 2200380 w 7467600"/>
              <a:gd name="connsiteY391" fmla="*/ 6858000 h 6858000"/>
              <a:gd name="connsiteX392" fmla="*/ 2147507 w 7467600"/>
              <a:gd name="connsiteY392" fmla="*/ 6858000 h 6858000"/>
              <a:gd name="connsiteX393" fmla="*/ 2070668 w 7467600"/>
              <a:gd name="connsiteY393" fmla="*/ 6761520 h 6858000"/>
              <a:gd name="connsiteX394" fmla="*/ 1975142 w 7467600"/>
              <a:gd name="connsiteY394" fmla="*/ 6585570 h 6858000"/>
              <a:gd name="connsiteX395" fmla="*/ 2050035 w 7467600"/>
              <a:gd name="connsiteY395" fmla="*/ 6813345 h 6858000"/>
              <a:gd name="connsiteX396" fmla="*/ 2063025 w 7467600"/>
              <a:gd name="connsiteY396" fmla="*/ 6858000 h 6858000"/>
              <a:gd name="connsiteX397" fmla="*/ 2021675 w 7467600"/>
              <a:gd name="connsiteY397" fmla="*/ 6858000 h 6858000"/>
              <a:gd name="connsiteX398" fmla="*/ 2019308 w 7467600"/>
              <a:gd name="connsiteY398" fmla="*/ 6847118 h 6858000"/>
              <a:gd name="connsiteX399" fmla="*/ 1938835 w 7467600"/>
              <a:gd name="connsiteY399" fmla="*/ 6551160 h 6858000"/>
              <a:gd name="connsiteX400" fmla="*/ 1953230 w 7467600"/>
              <a:gd name="connsiteY400" fmla="*/ 6759699 h 6858000"/>
              <a:gd name="connsiteX401" fmla="*/ 1956763 w 7467600"/>
              <a:gd name="connsiteY401" fmla="*/ 6778191 h 6858000"/>
              <a:gd name="connsiteX402" fmla="*/ 1967925 w 7467600"/>
              <a:gd name="connsiteY402" fmla="*/ 6858000 h 6858000"/>
              <a:gd name="connsiteX403" fmla="*/ 1936622 w 7467600"/>
              <a:gd name="connsiteY403" fmla="*/ 6858000 h 6858000"/>
              <a:gd name="connsiteX404" fmla="*/ 1926261 w 7467600"/>
              <a:gd name="connsiteY404" fmla="*/ 6784064 h 6858000"/>
              <a:gd name="connsiteX405" fmla="*/ 1922724 w 7467600"/>
              <a:gd name="connsiteY405" fmla="*/ 6765577 h 6858000"/>
              <a:gd name="connsiteX406" fmla="*/ 1904650 w 7467600"/>
              <a:gd name="connsiteY406" fmla="*/ 6639616 h 6858000"/>
              <a:gd name="connsiteX407" fmla="*/ 1885273 w 7467600"/>
              <a:gd name="connsiteY407" fmla="*/ 6858000 h 6858000"/>
              <a:gd name="connsiteX408" fmla="*/ 1854363 w 7467600"/>
              <a:gd name="connsiteY408" fmla="*/ 6858000 h 6858000"/>
              <a:gd name="connsiteX409" fmla="*/ 1880391 w 7467600"/>
              <a:gd name="connsiteY409" fmla="*/ 6603796 h 6858000"/>
              <a:gd name="connsiteX410" fmla="*/ 1818273 w 7467600"/>
              <a:gd name="connsiteY410" fmla="*/ 6715729 h 6858000"/>
              <a:gd name="connsiteX411" fmla="*/ 1794691 w 7467600"/>
              <a:gd name="connsiteY411" fmla="*/ 6843239 h 6858000"/>
              <a:gd name="connsiteX412" fmla="*/ 1794914 w 7467600"/>
              <a:gd name="connsiteY412" fmla="*/ 6858000 h 6858000"/>
              <a:gd name="connsiteX413" fmla="*/ 1746128 w 7467600"/>
              <a:gd name="connsiteY413" fmla="*/ 6858000 h 6858000"/>
              <a:gd name="connsiteX414" fmla="*/ 1753934 w 7467600"/>
              <a:gd name="connsiteY414" fmla="*/ 6724796 h 6858000"/>
              <a:gd name="connsiteX415" fmla="*/ 1792053 w 7467600"/>
              <a:gd name="connsiteY415" fmla="*/ 6572396 h 6858000"/>
              <a:gd name="connsiteX416" fmla="*/ 1862248 w 7467600"/>
              <a:gd name="connsiteY416" fmla="*/ 6266397 h 6858000"/>
              <a:gd name="connsiteX417" fmla="*/ 1862250 w 7467600"/>
              <a:gd name="connsiteY417" fmla="*/ 6033531 h 6858000"/>
              <a:gd name="connsiteX418" fmla="*/ 1211999 w 7467600"/>
              <a:gd name="connsiteY418" fmla="*/ 6683610 h 6858000"/>
              <a:gd name="connsiteX419" fmla="*/ 1213266 w 7467600"/>
              <a:gd name="connsiteY419" fmla="*/ 6691947 h 6858000"/>
              <a:gd name="connsiteX420" fmla="*/ 1203370 w 7467600"/>
              <a:gd name="connsiteY420" fmla="*/ 6850676 h 6858000"/>
              <a:gd name="connsiteX421" fmla="*/ 1203671 w 7467600"/>
              <a:gd name="connsiteY421" fmla="*/ 6858000 h 6858000"/>
              <a:gd name="connsiteX422" fmla="*/ 1143180 w 7467600"/>
              <a:gd name="connsiteY422" fmla="*/ 6858000 h 6858000"/>
              <a:gd name="connsiteX423" fmla="*/ 1142176 w 7467600"/>
              <a:gd name="connsiteY423" fmla="*/ 6766045 h 6858000"/>
              <a:gd name="connsiteX424" fmla="*/ 1067484 w 7467600"/>
              <a:gd name="connsiteY424" fmla="*/ 6858000 h 6858000"/>
              <a:gd name="connsiteX425" fmla="*/ 953928 w 7467600"/>
              <a:gd name="connsiteY425" fmla="*/ 6858000 h 6858000"/>
              <a:gd name="connsiteX426" fmla="*/ 959715 w 7467600"/>
              <a:gd name="connsiteY426" fmla="*/ 6850185 h 6858000"/>
              <a:gd name="connsiteX427" fmla="*/ 1483788 w 7467600"/>
              <a:gd name="connsiteY427" fmla="*/ 6259174 h 6858000"/>
              <a:gd name="connsiteX428" fmla="*/ 1100671 w 7467600"/>
              <a:gd name="connsiteY428" fmla="*/ 6252137 h 6858000"/>
              <a:gd name="connsiteX429" fmla="*/ 1090144 w 7467600"/>
              <a:gd name="connsiteY429" fmla="*/ 6256748 h 6858000"/>
              <a:gd name="connsiteX430" fmla="*/ 1095872 w 7467600"/>
              <a:gd name="connsiteY430" fmla="*/ 6271892 h 6858000"/>
              <a:gd name="connsiteX431" fmla="*/ 262785 w 7467600"/>
              <a:gd name="connsiteY431" fmla="*/ 6845450 h 6858000"/>
              <a:gd name="connsiteX432" fmla="*/ 209968 w 7467600"/>
              <a:gd name="connsiteY432" fmla="*/ 6770713 h 6858000"/>
              <a:gd name="connsiteX433" fmla="*/ 873460 w 7467600"/>
              <a:gd name="connsiteY433" fmla="*/ 6253768 h 6858000"/>
              <a:gd name="connsiteX434" fmla="*/ 192686 w 7467600"/>
              <a:gd name="connsiteY434" fmla="*/ 5849257 h 6858000"/>
              <a:gd name="connsiteX435" fmla="*/ 4696 w 7467600"/>
              <a:gd name="connsiteY435" fmla="*/ 5697668 h 6858000"/>
              <a:gd name="connsiteX436" fmla="*/ 0 w 7467600"/>
              <a:gd name="connsiteY436" fmla="*/ 5689984 h 6858000"/>
              <a:gd name="connsiteX437" fmla="*/ 0 w 7467600"/>
              <a:gd name="connsiteY437" fmla="*/ 5513472 h 6858000"/>
              <a:gd name="connsiteX438" fmla="*/ 174101 w 7467600"/>
              <a:gd name="connsiteY438" fmla="*/ 5620277 h 6858000"/>
              <a:gd name="connsiteX439" fmla="*/ 891800 w 7467600"/>
              <a:gd name="connsiteY439" fmla="*/ 6036935 h 6858000"/>
              <a:gd name="connsiteX440" fmla="*/ 1072219 w 7467600"/>
              <a:gd name="connsiteY440" fmla="*/ 6169443 h 6858000"/>
              <a:gd name="connsiteX441" fmla="*/ 1074117 w 7467600"/>
              <a:gd name="connsiteY441" fmla="*/ 6170301 h 6858000"/>
              <a:gd name="connsiteX442" fmla="*/ 1083114 w 7467600"/>
              <a:gd name="connsiteY442" fmla="*/ 6174131 h 6858000"/>
              <a:gd name="connsiteX443" fmla="*/ 1543010 w 7467600"/>
              <a:gd name="connsiteY443" fmla="*/ 6191140 h 6858000"/>
              <a:gd name="connsiteX444" fmla="*/ 1551080 w 7467600"/>
              <a:gd name="connsiteY444" fmla="*/ 6195006 h 6858000"/>
              <a:gd name="connsiteX445" fmla="*/ 2345443 w 7467600"/>
              <a:gd name="connsiteY445" fmla="*/ 5549882 h 6858000"/>
              <a:gd name="connsiteX446" fmla="*/ 1721499 w 7467600"/>
              <a:gd name="connsiteY446" fmla="*/ 5599969 h 6858000"/>
              <a:gd name="connsiteX447" fmla="*/ 767716 w 7467600"/>
              <a:gd name="connsiteY447" fmla="*/ 5472768 h 6858000"/>
              <a:gd name="connsiteX448" fmla="*/ 722147 w 7467600"/>
              <a:gd name="connsiteY448" fmla="*/ 5393091 h 6858000"/>
              <a:gd name="connsiteX449" fmla="*/ 1485552 w 7467600"/>
              <a:gd name="connsiteY449" fmla="*/ 5313202 h 6858000"/>
              <a:gd name="connsiteX450" fmla="*/ 2143004 w 7467600"/>
              <a:gd name="connsiteY450" fmla="*/ 5402420 h 6858000"/>
              <a:gd name="connsiteX451" fmla="*/ 1933391 w 7467600"/>
              <a:gd name="connsiteY451" fmla="*/ 5156971 h 6858000"/>
              <a:gd name="connsiteX452" fmla="*/ 1827118 w 7467600"/>
              <a:gd name="connsiteY452" fmla="*/ 4968410 h 6858000"/>
              <a:gd name="connsiteX453" fmla="*/ 1837349 w 7467600"/>
              <a:gd name="connsiteY453" fmla="*/ 4956357 h 6858000"/>
              <a:gd name="connsiteX454" fmla="*/ 2162835 w 7467600"/>
              <a:gd name="connsiteY454" fmla="*/ 5187853 h 6858000"/>
              <a:gd name="connsiteX455" fmla="*/ 2257167 w 7467600"/>
              <a:gd name="connsiteY455" fmla="*/ 5462123 h 6858000"/>
              <a:gd name="connsiteX456" fmla="*/ 2261598 w 7467600"/>
              <a:gd name="connsiteY456" fmla="*/ 5467998 h 6858000"/>
              <a:gd name="connsiteX457" fmla="*/ 2437177 w 7467600"/>
              <a:gd name="connsiteY457" fmla="*/ 5479608 h 6858000"/>
              <a:gd name="connsiteX458" fmla="*/ 2445247 w 7467600"/>
              <a:gd name="connsiteY458" fmla="*/ 5483476 h 6858000"/>
              <a:gd name="connsiteX459" fmla="*/ 2743626 w 7467600"/>
              <a:gd name="connsiteY459" fmla="*/ 5304819 h 6858000"/>
              <a:gd name="connsiteX460" fmla="*/ 3048102 w 7467600"/>
              <a:gd name="connsiteY460" fmla="*/ 5150595 h 6858000"/>
              <a:gd name="connsiteX461" fmla="*/ 1799414 w 7467600"/>
              <a:gd name="connsiteY461" fmla="*/ 4694732 h 6858000"/>
              <a:gd name="connsiteX462" fmla="*/ 1771735 w 7467600"/>
              <a:gd name="connsiteY462" fmla="*/ 4619929 h 6858000"/>
              <a:gd name="connsiteX463" fmla="*/ 3104273 w 7467600"/>
              <a:gd name="connsiteY463" fmla="*/ 5076159 h 6858000"/>
              <a:gd name="connsiteX464" fmla="*/ 3113245 w 7467600"/>
              <a:gd name="connsiteY464" fmla="*/ 5090705 h 6858000"/>
              <a:gd name="connsiteX465" fmla="*/ 3126294 w 7467600"/>
              <a:gd name="connsiteY465" fmla="*/ 5114400 h 6858000"/>
              <a:gd name="connsiteX466" fmla="*/ 3937433 w 7467600"/>
              <a:gd name="connsiteY466" fmla="*/ 4830473 h 6858000"/>
              <a:gd name="connsiteX467" fmla="*/ 3590475 w 7467600"/>
              <a:gd name="connsiteY467" fmla="*/ 4597974 h 6858000"/>
              <a:gd name="connsiteX468" fmla="*/ 3100264 w 7467600"/>
              <a:gd name="connsiteY468" fmla="*/ 4579845 h 6858000"/>
              <a:gd name="connsiteX469" fmla="*/ 2183576 w 7467600"/>
              <a:gd name="connsiteY469" fmla="*/ 4227150 h 6858000"/>
              <a:gd name="connsiteX470" fmla="*/ 2151029 w 7467600"/>
              <a:gd name="connsiteY470" fmla="*/ 4146947 h 6858000"/>
              <a:gd name="connsiteX471" fmla="*/ 3563434 w 7467600"/>
              <a:gd name="connsiteY471" fmla="*/ 4469115 h 6858000"/>
              <a:gd name="connsiteX472" fmla="*/ 3177952 w 7467600"/>
              <a:gd name="connsiteY472" fmla="*/ 3657386 h 6858000"/>
              <a:gd name="connsiteX473" fmla="*/ 3189263 w 7467600"/>
              <a:gd name="connsiteY473" fmla="*/ 3625726 h 6858000"/>
              <a:gd name="connsiteX474" fmla="*/ 3560912 w 7467600"/>
              <a:gd name="connsiteY474" fmla="*/ 4079863 h 6858000"/>
              <a:gd name="connsiteX475" fmla="*/ 3626636 w 7467600"/>
              <a:gd name="connsiteY475" fmla="*/ 4512230 h 6858000"/>
              <a:gd name="connsiteX476" fmla="*/ 3653088 w 7467600"/>
              <a:gd name="connsiteY476" fmla="*/ 4521417 h 6858000"/>
              <a:gd name="connsiteX477" fmla="*/ 3988128 w 7467600"/>
              <a:gd name="connsiteY477" fmla="*/ 4817267 h 6858000"/>
              <a:gd name="connsiteX478" fmla="*/ 4830582 w 7467600"/>
              <a:gd name="connsiteY478" fmla="*/ 4676000 h 6858000"/>
              <a:gd name="connsiteX479" fmla="*/ 4830100 w 7467600"/>
              <a:gd name="connsiteY479" fmla="*/ 4675554 h 6858000"/>
              <a:gd name="connsiteX480" fmla="*/ 4036318 w 7467600"/>
              <a:gd name="connsiteY480" fmla="*/ 4147013 h 6858000"/>
              <a:gd name="connsiteX481" fmla="*/ 3432098 w 7467600"/>
              <a:gd name="connsiteY481" fmla="*/ 3537312 h 6858000"/>
              <a:gd name="connsiteX482" fmla="*/ 3446761 w 7467600"/>
              <a:gd name="connsiteY482" fmla="*/ 3461278 h 6858000"/>
              <a:gd name="connsiteX483" fmla="*/ 4419733 w 7467600"/>
              <a:gd name="connsiteY483" fmla="*/ 3963555 h 6858000"/>
              <a:gd name="connsiteX484" fmla="*/ 4781371 w 7467600"/>
              <a:gd name="connsiteY484" fmla="*/ 4458604 h 6858000"/>
              <a:gd name="connsiteX485" fmla="*/ 4780440 w 7467600"/>
              <a:gd name="connsiteY485" fmla="*/ 4470290 h 6858000"/>
              <a:gd name="connsiteX486" fmla="*/ 4898954 w 7467600"/>
              <a:gd name="connsiteY486" fmla="*/ 4662092 h 6858000"/>
              <a:gd name="connsiteX487" fmla="*/ 4900699 w 7467600"/>
              <a:gd name="connsiteY487" fmla="*/ 4670867 h 6858000"/>
              <a:gd name="connsiteX488" fmla="*/ 5714511 w 7467600"/>
              <a:gd name="connsiteY488" fmla="*/ 4663483 h 6858000"/>
              <a:gd name="connsiteX489" fmla="*/ 5464793 w 7467600"/>
              <a:gd name="connsiteY489" fmla="*/ 4393556 h 6858000"/>
              <a:gd name="connsiteX490" fmla="*/ 5461897 w 7467600"/>
              <a:gd name="connsiteY490" fmla="*/ 4390879 h 6858000"/>
              <a:gd name="connsiteX491" fmla="*/ 4294126 w 7467600"/>
              <a:gd name="connsiteY491" fmla="*/ 3303048 h 6858000"/>
              <a:gd name="connsiteX492" fmla="*/ 4305321 w 7467600"/>
              <a:gd name="connsiteY492" fmla="*/ 3256953 h 6858000"/>
              <a:gd name="connsiteX493" fmla="*/ 4949299 w 7467600"/>
              <a:gd name="connsiteY493" fmla="*/ 3766336 h 6858000"/>
              <a:gd name="connsiteX494" fmla="*/ 5291452 w 7467600"/>
              <a:gd name="connsiteY494" fmla="*/ 4076801 h 6858000"/>
              <a:gd name="connsiteX495" fmla="*/ 5434998 w 7467600"/>
              <a:gd name="connsiteY495" fmla="*/ 4254100 h 6858000"/>
              <a:gd name="connsiteX496" fmla="*/ 5351015 w 7467600"/>
              <a:gd name="connsiteY496" fmla="*/ 3760989 h 6858000"/>
              <a:gd name="connsiteX497" fmla="*/ 5413780 w 7467600"/>
              <a:gd name="connsiteY497" fmla="*/ 2966265 h 6858000"/>
              <a:gd name="connsiteX498" fmla="*/ 5425627 w 7467600"/>
              <a:gd name="connsiteY498" fmla="*/ 2954192 h 6858000"/>
              <a:gd name="connsiteX499" fmla="*/ 6604735 w 7467600"/>
              <a:gd name="connsiteY499" fmla="*/ 2041381 h 6858000"/>
              <a:gd name="connsiteX500" fmla="*/ 7204487 w 7467600"/>
              <a:gd name="connsiteY500" fmla="*/ 2742112 h 6858000"/>
              <a:gd name="connsiteX501" fmla="*/ 7131592 w 7467600"/>
              <a:gd name="connsiteY501" fmla="*/ 2672096 h 6858000"/>
              <a:gd name="connsiteX502" fmla="*/ 6996344 w 7467600"/>
              <a:gd name="connsiteY502" fmla="*/ 2518310 h 6858000"/>
              <a:gd name="connsiteX503" fmla="*/ 6735495 w 7467600"/>
              <a:gd name="connsiteY503" fmla="*/ 2196890 h 6858000"/>
              <a:gd name="connsiteX504" fmla="*/ 6721901 w 7467600"/>
              <a:gd name="connsiteY504" fmla="*/ 2179274 h 6858000"/>
              <a:gd name="connsiteX505" fmla="*/ 6604735 w 7467600"/>
              <a:gd name="connsiteY505" fmla="*/ 2041381 h 6858000"/>
              <a:gd name="connsiteX506" fmla="*/ 6591670 w 7467600"/>
              <a:gd name="connsiteY506" fmla="*/ 1988277 h 6858000"/>
              <a:gd name="connsiteX507" fmla="*/ 6747349 w 7467600"/>
              <a:gd name="connsiteY507" fmla="*/ 2160069 h 6858000"/>
              <a:gd name="connsiteX508" fmla="*/ 6760943 w 7467600"/>
              <a:gd name="connsiteY508" fmla="*/ 2177686 h 6858000"/>
              <a:gd name="connsiteX509" fmla="*/ 7021065 w 7467600"/>
              <a:gd name="connsiteY509" fmla="*/ 2498102 h 6858000"/>
              <a:gd name="connsiteX510" fmla="*/ 7155223 w 7467600"/>
              <a:gd name="connsiteY510" fmla="*/ 2650386 h 6858000"/>
              <a:gd name="connsiteX511" fmla="*/ 7203167 w 7467600"/>
              <a:gd name="connsiteY511" fmla="*/ 2697288 h 6858000"/>
              <a:gd name="connsiteX512" fmla="*/ 6937703 w 7467600"/>
              <a:gd name="connsiteY512" fmla="*/ 2321981 h 6858000"/>
              <a:gd name="connsiteX513" fmla="*/ 6591670 w 7467600"/>
              <a:gd name="connsiteY513" fmla="*/ 1988277 h 6858000"/>
              <a:gd name="connsiteX514" fmla="*/ 5798671 w 7467600"/>
              <a:gd name="connsiteY514" fmla="*/ 1981601 h 6858000"/>
              <a:gd name="connsiteX515" fmla="*/ 5754709 w 7467600"/>
              <a:gd name="connsiteY515" fmla="*/ 2071454 h 6858000"/>
              <a:gd name="connsiteX516" fmla="*/ 5763044 w 7467600"/>
              <a:gd name="connsiteY516" fmla="*/ 2842206 h 6858000"/>
              <a:gd name="connsiteX517" fmla="*/ 5764974 w 7467600"/>
              <a:gd name="connsiteY517" fmla="*/ 2799609 h 6858000"/>
              <a:gd name="connsiteX518" fmla="*/ 5767665 w 7467600"/>
              <a:gd name="connsiteY518" fmla="*/ 2666409 h 6858000"/>
              <a:gd name="connsiteX519" fmla="*/ 5763055 w 7467600"/>
              <a:gd name="connsiteY519" fmla="*/ 2579705 h 6858000"/>
              <a:gd name="connsiteX520" fmla="*/ 5758079 w 7467600"/>
              <a:gd name="connsiteY520" fmla="*/ 2492508 h 6858000"/>
              <a:gd name="connsiteX521" fmla="*/ 5779325 w 7467600"/>
              <a:gd name="connsiteY521" fmla="*/ 2197069 h 6858000"/>
              <a:gd name="connsiteX522" fmla="*/ 5798671 w 7467600"/>
              <a:gd name="connsiteY522" fmla="*/ 1981601 h 6858000"/>
              <a:gd name="connsiteX523" fmla="*/ 5829202 w 7467600"/>
              <a:gd name="connsiteY523" fmla="*/ 1971679 h 6858000"/>
              <a:gd name="connsiteX524" fmla="*/ 5809558 w 7467600"/>
              <a:gd name="connsiteY524" fmla="*/ 2198043 h 6858000"/>
              <a:gd name="connsiteX525" fmla="*/ 5788653 w 7467600"/>
              <a:gd name="connsiteY525" fmla="*/ 2489430 h 6858000"/>
              <a:gd name="connsiteX526" fmla="*/ 5793439 w 7467600"/>
              <a:gd name="connsiteY526" fmla="*/ 2575235 h 6858000"/>
              <a:gd name="connsiteX527" fmla="*/ 5796837 w 7467600"/>
              <a:gd name="connsiteY527" fmla="*/ 2637633 h 6858000"/>
              <a:gd name="connsiteX528" fmla="*/ 5818614 w 7467600"/>
              <a:gd name="connsiteY528" fmla="*/ 2473055 h 6858000"/>
              <a:gd name="connsiteX529" fmla="*/ 5829202 w 7467600"/>
              <a:gd name="connsiteY529" fmla="*/ 1971679 h 6858000"/>
              <a:gd name="connsiteX530" fmla="*/ 5911389 w 7467600"/>
              <a:gd name="connsiteY530" fmla="*/ 1898371 h 6858000"/>
              <a:gd name="connsiteX531" fmla="*/ 6237627 w 7467600"/>
              <a:gd name="connsiteY531" fmla="*/ 2231921 h 6858000"/>
              <a:gd name="connsiteX532" fmla="*/ 5911389 w 7467600"/>
              <a:gd name="connsiteY532" fmla="*/ 1898371 h 6858000"/>
              <a:gd name="connsiteX533" fmla="*/ 6944437 w 7467600"/>
              <a:gd name="connsiteY533" fmla="*/ 1575402 h 6858000"/>
              <a:gd name="connsiteX534" fmla="*/ 6304730 w 7467600"/>
              <a:gd name="connsiteY534" fmla="*/ 1766654 h 6858000"/>
              <a:gd name="connsiteX535" fmla="*/ 6944437 w 7467600"/>
              <a:gd name="connsiteY535" fmla="*/ 1575402 h 6858000"/>
              <a:gd name="connsiteX536" fmla="*/ 7019523 w 7467600"/>
              <a:gd name="connsiteY536" fmla="*/ 1519450 h 6858000"/>
              <a:gd name="connsiteX537" fmla="*/ 6298091 w 7467600"/>
              <a:gd name="connsiteY537" fmla="*/ 1737122 h 6858000"/>
              <a:gd name="connsiteX538" fmla="*/ 7019523 w 7467600"/>
              <a:gd name="connsiteY538" fmla="*/ 1519450 h 6858000"/>
              <a:gd name="connsiteX539" fmla="*/ 2399523 w 7467600"/>
              <a:gd name="connsiteY539" fmla="*/ 1428234 h 6858000"/>
              <a:gd name="connsiteX540" fmla="*/ 2224982 w 7467600"/>
              <a:gd name="connsiteY540" fmla="*/ 1826201 h 6858000"/>
              <a:gd name="connsiteX541" fmla="*/ 2096099 w 7467600"/>
              <a:gd name="connsiteY541" fmla="*/ 2345900 h 6858000"/>
              <a:gd name="connsiteX542" fmla="*/ 2283317 w 7467600"/>
              <a:gd name="connsiteY542" fmla="*/ 1796925 h 6858000"/>
              <a:gd name="connsiteX543" fmla="*/ 2399523 w 7467600"/>
              <a:gd name="connsiteY543" fmla="*/ 1428234 h 6858000"/>
              <a:gd name="connsiteX544" fmla="*/ 2448558 w 7467600"/>
              <a:gd name="connsiteY544" fmla="*/ 1373435 h 6858000"/>
              <a:gd name="connsiteX545" fmla="*/ 2312521 w 7467600"/>
              <a:gd name="connsiteY545" fmla="*/ 1806140 h 6858000"/>
              <a:gd name="connsiteX546" fmla="*/ 2127533 w 7467600"/>
              <a:gd name="connsiteY546" fmla="*/ 2348380 h 6858000"/>
              <a:gd name="connsiteX547" fmla="*/ 2358080 w 7467600"/>
              <a:gd name="connsiteY547" fmla="*/ 1866134 h 6858000"/>
              <a:gd name="connsiteX548" fmla="*/ 2407436 w 7467600"/>
              <a:gd name="connsiteY548" fmla="*/ 1651070 h 6858000"/>
              <a:gd name="connsiteX549" fmla="*/ 2448558 w 7467600"/>
              <a:gd name="connsiteY549" fmla="*/ 1373435 h 6858000"/>
              <a:gd name="connsiteX550" fmla="*/ 278707 w 7467600"/>
              <a:gd name="connsiteY550" fmla="*/ 1352270 h 6858000"/>
              <a:gd name="connsiteX551" fmla="*/ 321570 w 7467600"/>
              <a:gd name="connsiteY551" fmla="*/ 1861610 h 6858000"/>
              <a:gd name="connsiteX552" fmla="*/ 294281 w 7467600"/>
              <a:gd name="connsiteY552" fmla="*/ 1440658 h 6858000"/>
              <a:gd name="connsiteX553" fmla="*/ 278707 w 7467600"/>
              <a:gd name="connsiteY553" fmla="*/ 1352270 h 6858000"/>
              <a:gd name="connsiteX554" fmla="*/ 1423821 w 7467600"/>
              <a:gd name="connsiteY554" fmla="*/ 1351958 h 6858000"/>
              <a:gd name="connsiteX555" fmla="*/ 1638521 w 7467600"/>
              <a:gd name="connsiteY555" fmla="*/ 1908470 h 6858000"/>
              <a:gd name="connsiteX556" fmla="*/ 1754199 w 7467600"/>
              <a:gd name="connsiteY556" fmla="*/ 2149284 h 6858000"/>
              <a:gd name="connsiteX557" fmla="*/ 1908359 w 7467600"/>
              <a:gd name="connsiteY557" fmla="*/ 2364988 h 6858000"/>
              <a:gd name="connsiteX558" fmla="*/ 1647661 w 7467600"/>
              <a:gd name="connsiteY558" fmla="*/ 1825945 h 6858000"/>
              <a:gd name="connsiteX559" fmla="*/ 1423821 w 7467600"/>
              <a:gd name="connsiteY559" fmla="*/ 1351958 h 6858000"/>
              <a:gd name="connsiteX560" fmla="*/ 1431890 w 7467600"/>
              <a:gd name="connsiteY560" fmla="*/ 1306475 h 6858000"/>
              <a:gd name="connsiteX561" fmla="*/ 1507597 w 7467600"/>
              <a:gd name="connsiteY561" fmla="*/ 1446132 h 6858000"/>
              <a:gd name="connsiteX562" fmla="*/ 1674586 w 7467600"/>
              <a:gd name="connsiteY562" fmla="*/ 1813832 h 6858000"/>
              <a:gd name="connsiteX563" fmla="*/ 1815950 w 7467600"/>
              <a:gd name="connsiteY563" fmla="*/ 2128564 h 6858000"/>
              <a:gd name="connsiteX564" fmla="*/ 1984242 w 7467600"/>
              <a:gd name="connsiteY564" fmla="*/ 2430829 h 6858000"/>
              <a:gd name="connsiteX565" fmla="*/ 2014023 w 7467600"/>
              <a:gd name="connsiteY565" fmla="*/ 2450995 h 6858000"/>
              <a:gd name="connsiteX566" fmla="*/ 1747337 w 7467600"/>
              <a:gd name="connsiteY566" fmla="*/ 1855264 h 6858000"/>
              <a:gd name="connsiteX567" fmla="*/ 1533749 w 7467600"/>
              <a:gd name="connsiteY567" fmla="*/ 1478656 h 6858000"/>
              <a:gd name="connsiteX568" fmla="*/ 1431890 w 7467600"/>
              <a:gd name="connsiteY568" fmla="*/ 1306475 h 6858000"/>
              <a:gd name="connsiteX569" fmla="*/ 5052692 w 7467600"/>
              <a:gd name="connsiteY569" fmla="*/ 1292994 h 6858000"/>
              <a:gd name="connsiteX570" fmla="*/ 5200661 w 7467600"/>
              <a:gd name="connsiteY570" fmla="*/ 1635186 h 6858000"/>
              <a:gd name="connsiteX571" fmla="*/ 5297138 w 7467600"/>
              <a:gd name="connsiteY571" fmla="*/ 1906351 h 6858000"/>
              <a:gd name="connsiteX572" fmla="*/ 5052692 w 7467600"/>
              <a:gd name="connsiteY572" fmla="*/ 1292994 h 6858000"/>
              <a:gd name="connsiteX573" fmla="*/ 5009948 w 7467600"/>
              <a:gd name="connsiteY573" fmla="*/ 1273619 h 6858000"/>
              <a:gd name="connsiteX574" fmla="*/ 5121777 w 7467600"/>
              <a:gd name="connsiteY574" fmla="*/ 1654213 h 6858000"/>
              <a:gd name="connsiteX575" fmla="*/ 5293545 w 7467600"/>
              <a:gd name="connsiteY575" fmla="*/ 2072247 h 6858000"/>
              <a:gd name="connsiteX576" fmla="*/ 5294042 w 7467600"/>
              <a:gd name="connsiteY576" fmla="*/ 2065019 h 6858000"/>
              <a:gd name="connsiteX577" fmla="*/ 5171936 w 7467600"/>
              <a:gd name="connsiteY577" fmla="*/ 1647613 h 6858000"/>
              <a:gd name="connsiteX578" fmla="*/ 5009948 w 7467600"/>
              <a:gd name="connsiteY578" fmla="*/ 1273619 h 6858000"/>
              <a:gd name="connsiteX579" fmla="*/ 655236 w 7467600"/>
              <a:gd name="connsiteY579" fmla="*/ 1268632 h 6858000"/>
              <a:gd name="connsiteX580" fmla="*/ 839521 w 7467600"/>
              <a:gd name="connsiteY580" fmla="*/ 1685315 h 6858000"/>
              <a:gd name="connsiteX581" fmla="*/ 1109416 w 7467600"/>
              <a:gd name="connsiteY581" fmla="*/ 2061663 h 6858000"/>
              <a:gd name="connsiteX582" fmla="*/ 1298300 w 7467600"/>
              <a:gd name="connsiteY582" fmla="*/ 2247742 h 6858000"/>
              <a:gd name="connsiteX583" fmla="*/ 1125871 w 7467600"/>
              <a:gd name="connsiteY583" fmla="*/ 1989513 h 6858000"/>
              <a:gd name="connsiteX584" fmla="*/ 981574 w 7467600"/>
              <a:gd name="connsiteY584" fmla="*/ 1783157 h 6858000"/>
              <a:gd name="connsiteX585" fmla="*/ 922198 w 7467600"/>
              <a:gd name="connsiteY585" fmla="*/ 1677437 h 6858000"/>
              <a:gd name="connsiteX586" fmla="*/ 869293 w 7467600"/>
              <a:gd name="connsiteY586" fmla="*/ 1583214 h 6858000"/>
              <a:gd name="connsiteX587" fmla="*/ 751431 w 7467600"/>
              <a:gd name="connsiteY587" fmla="*/ 1405731 h 6858000"/>
              <a:gd name="connsiteX588" fmla="*/ 655236 w 7467600"/>
              <a:gd name="connsiteY588" fmla="*/ 1268632 h 6858000"/>
              <a:gd name="connsiteX589" fmla="*/ 6516292 w 7467600"/>
              <a:gd name="connsiteY589" fmla="*/ 1263064 h 6858000"/>
              <a:gd name="connsiteX590" fmla="*/ 5736320 w 7467600"/>
              <a:gd name="connsiteY590" fmla="*/ 1501803 h 6858000"/>
              <a:gd name="connsiteX591" fmla="*/ 6516292 w 7467600"/>
              <a:gd name="connsiteY591" fmla="*/ 1263064 h 6858000"/>
              <a:gd name="connsiteX592" fmla="*/ 291466 w 7467600"/>
              <a:gd name="connsiteY592" fmla="*/ 1250369 h 6858000"/>
              <a:gd name="connsiteX593" fmla="*/ 323180 w 7467600"/>
              <a:gd name="connsiteY593" fmla="*/ 1435283 h 6858000"/>
              <a:gd name="connsiteX594" fmla="*/ 349381 w 7467600"/>
              <a:gd name="connsiteY594" fmla="*/ 1875041 h 6858000"/>
              <a:gd name="connsiteX595" fmla="*/ 374363 w 7467600"/>
              <a:gd name="connsiteY595" fmla="*/ 1506494 h 6858000"/>
              <a:gd name="connsiteX596" fmla="*/ 302168 w 7467600"/>
              <a:gd name="connsiteY596" fmla="*/ 1274495 h 6858000"/>
              <a:gd name="connsiteX597" fmla="*/ 291466 w 7467600"/>
              <a:gd name="connsiteY597" fmla="*/ 1250369 h 6858000"/>
              <a:gd name="connsiteX598" fmla="*/ 678222 w 7467600"/>
              <a:gd name="connsiteY598" fmla="*/ 1248670 h 6858000"/>
              <a:gd name="connsiteX599" fmla="*/ 775536 w 7467600"/>
              <a:gd name="connsiteY599" fmla="*/ 1388015 h 6858000"/>
              <a:gd name="connsiteX600" fmla="*/ 894529 w 7467600"/>
              <a:gd name="connsiteY600" fmla="*/ 1567739 h 6858000"/>
              <a:gd name="connsiteX601" fmla="*/ 948000 w 7467600"/>
              <a:gd name="connsiteY601" fmla="*/ 1663088 h 6858000"/>
              <a:gd name="connsiteX602" fmla="*/ 1006812 w 7467600"/>
              <a:gd name="connsiteY602" fmla="*/ 1767683 h 6858000"/>
              <a:gd name="connsiteX603" fmla="*/ 1149133 w 7467600"/>
              <a:gd name="connsiteY603" fmla="*/ 1971513 h 6858000"/>
              <a:gd name="connsiteX604" fmla="*/ 1333952 w 7467600"/>
              <a:gd name="connsiteY604" fmla="*/ 2251620 h 6858000"/>
              <a:gd name="connsiteX605" fmla="*/ 1337329 w 7467600"/>
              <a:gd name="connsiteY605" fmla="*/ 2258350 h 6858000"/>
              <a:gd name="connsiteX606" fmla="*/ 1014726 w 7467600"/>
              <a:gd name="connsiteY606" fmla="*/ 1615556 h 6858000"/>
              <a:gd name="connsiteX607" fmla="*/ 678222 w 7467600"/>
              <a:gd name="connsiteY607" fmla="*/ 1248670 h 6858000"/>
              <a:gd name="connsiteX608" fmla="*/ 6691602 w 7467600"/>
              <a:gd name="connsiteY608" fmla="*/ 1140573 h 6858000"/>
              <a:gd name="connsiteX609" fmla="*/ 6571100 w 7467600"/>
              <a:gd name="connsiteY609" fmla="*/ 1183662 h 6858000"/>
              <a:gd name="connsiteX610" fmla="*/ 6241687 w 7467600"/>
              <a:gd name="connsiteY610" fmla="*/ 1257600 h 6858000"/>
              <a:gd name="connsiteX611" fmla="*/ 5693009 w 7467600"/>
              <a:gd name="connsiteY611" fmla="*/ 1478256 h 6858000"/>
              <a:gd name="connsiteX612" fmla="*/ 6548420 w 7467600"/>
              <a:gd name="connsiteY612" fmla="*/ 1214599 h 6858000"/>
              <a:gd name="connsiteX613" fmla="*/ 6605473 w 7467600"/>
              <a:gd name="connsiteY613" fmla="*/ 1184686 h 6858000"/>
              <a:gd name="connsiteX614" fmla="*/ 6691602 w 7467600"/>
              <a:gd name="connsiteY614" fmla="*/ 1140573 h 6858000"/>
              <a:gd name="connsiteX615" fmla="*/ 4002475 w 7467600"/>
              <a:gd name="connsiteY615" fmla="*/ 1037802 h 6858000"/>
              <a:gd name="connsiteX616" fmla="*/ 4000324 w 7467600"/>
              <a:gd name="connsiteY616" fmla="*/ 1039362 h 6858000"/>
              <a:gd name="connsiteX617" fmla="*/ 4002862 w 7467600"/>
              <a:gd name="connsiteY617" fmla="*/ 1042866 h 6858000"/>
              <a:gd name="connsiteX618" fmla="*/ 4002475 w 7467600"/>
              <a:gd name="connsiteY618" fmla="*/ 1037802 h 6858000"/>
              <a:gd name="connsiteX619" fmla="*/ 506322 w 7467600"/>
              <a:gd name="connsiteY619" fmla="*/ 1020997 h 6858000"/>
              <a:gd name="connsiteX620" fmla="*/ 533068 w 7467600"/>
              <a:gd name="connsiteY620" fmla="*/ 1029409 h 6858000"/>
              <a:gd name="connsiteX621" fmla="*/ 1232525 w 7467600"/>
              <a:gd name="connsiteY621" fmla="*/ 1804675 h 6858000"/>
              <a:gd name="connsiteX622" fmla="*/ 1388858 w 7467600"/>
              <a:gd name="connsiteY622" fmla="*/ 2368011 h 6858000"/>
              <a:gd name="connsiteX623" fmla="*/ 1384098 w 7467600"/>
              <a:gd name="connsiteY623" fmla="*/ 2378125 h 6858000"/>
              <a:gd name="connsiteX624" fmla="*/ 1425393 w 7467600"/>
              <a:gd name="connsiteY624" fmla="*/ 2589124 h 6858000"/>
              <a:gd name="connsiteX625" fmla="*/ 1424001 w 7467600"/>
              <a:gd name="connsiteY625" fmla="*/ 2597541 h 6858000"/>
              <a:gd name="connsiteX626" fmla="*/ 2152729 w 7467600"/>
              <a:gd name="connsiteY626" fmla="*/ 2864487 h 6858000"/>
              <a:gd name="connsiteX627" fmla="*/ 2020609 w 7467600"/>
              <a:gd name="connsiteY627" fmla="*/ 2539671 h 6858000"/>
              <a:gd name="connsiteX628" fmla="*/ 2018920 w 7467600"/>
              <a:gd name="connsiteY628" fmla="*/ 2536309 h 6858000"/>
              <a:gd name="connsiteX629" fmla="*/ 1342441 w 7467600"/>
              <a:gd name="connsiteY629" fmla="*/ 1173017 h 6858000"/>
              <a:gd name="connsiteX630" fmla="*/ 1367925 w 7467600"/>
              <a:gd name="connsiteY630" fmla="*/ 1135648 h 6858000"/>
              <a:gd name="connsiteX631" fmla="*/ 1771401 w 7467600"/>
              <a:gd name="connsiteY631" fmla="*/ 1806673 h 6858000"/>
              <a:gd name="connsiteX632" fmla="*/ 1972385 w 7467600"/>
              <a:gd name="connsiteY632" fmla="*/ 2198735 h 6858000"/>
              <a:gd name="connsiteX633" fmla="*/ 2040892 w 7467600"/>
              <a:gd name="connsiteY633" fmla="*/ 2405205 h 6858000"/>
              <a:gd name="connsiteX634" fmla="*/ 2131689 w 7467600"/>
              <a:gd name="connsiteY634" fmla="*/ 1936926 h 6858000"/>
              <a:gd name="connsiteX635" fmla="*/ 2454820 w 7467600"/>
              <a:gd name="connsiteY635" fmla="*/ 1248808 h 6858000"/>
              <a:gd name="connsiteX636" fmla="*/ 2492512 w 7467600"/>
              <a:gd name="connsiteY636" fmla="*/ 1302920 h 6858000"/>
              <a:gd name="connsiteX637" fmla="*/ 2081216 w 7467600"/>
              <a:gd name="connsiteY637" fmla="*/ 2527513 h 6858000"/>
              <a:gd name="connsiteX638" fmla="*/ 2081211 w 7467600"/>
              <a:gd name="connsiteY638" fmla="*/ 2528916 h 6858000"/>
              <a:gd name="connsiteX639" fmla="*/ 2199067 w 7467600"/>
              <a:gd name="connsiteY639" fmla="*/ 2884061 h 6858000"/>
              <a:gd name="connsiteX640" fmla="*/ 3192586 w 7467600"/>
              <a:gd name="connsiteY640" fmla="*/ 3411496 h 6858000"/>
              <a:gd name="connsiteX641" fmla="*/ 3182620 w 7467600"/>
              <a:gd name="connsiteY641" fmla="*/ 3483279 h 6858000"/>
              <a:gd name="connsiteX642" fmla="*/ 2435119 w 7467600"/>
              <a:gd name="connsiteY642" fmla="*/ 3080173 h 6858000"/>
              <a:gd name="connsiteX643" fmla="*/ 2410152 w 7467600"/>
              <a:gd name="connsiteY643" fmla="*/ 3063751 h 6858000"/>
              <a:gd name="connsiteX644" fmla="*/ 2408099 w 7467600"/>
              <a:gd name="connsiteY644" fmla="*/ 3064403 h 6858000"/>
              <a:gd name="connsiteX645" fmla="*/ 2407218 w 7467600"/>
              <a:gd name="connsiteY645" fmla="*/ 3070324 h 6858000"/>
              <a:gd name="connsiteX646" fmla="*/ 2380138 w 7467600"/>
              <a:gd name="connsiteY646" fmla="*/ 3099341 h 6858000"/>
              <a:gd name="connsiteX647" fmla="*/ 1765923 w 7467600"/>
              <a:gd name="connsiteY647" fmla="*/ 3581043 h 6858000"/>
              <a:gd name="connsiteX648" fmla="*/ 1702258 w 7467600"/>
              <a:gd name="connsiteY648" fmla="*/ 3612286 h 6858000"/>
              <a:gd name="connsiteX649" fmla="*/ 1538370 w 7467600"/>
              <a:gd name="connsiteY649" fmla="*/ 3811804 h 6858000"/>
              <a:gd name="connsiteX650" fmla="*/ 542867 w 7467600"/>
              <a:gd name="connsiteY650" fmla="*/ 4944092 h 6858000"/>
              <a:gd name="connsiteX651" fmla="*/ 515800 w 7467600"/>
              <a:gd name="connsiteY651" fmla="*/ 4862180 h 6858000"/>
              <a:gd name="connsiteX652" fmla="*/ 909145 w 7467600"/>
              <a:gd name="connsiteY652" fmla="*/ 4199225 h 6858000"/>
              <a:gd name="connsiteX653" fmla="*/ 1214067 w 7467600"/>
              <a:gd name="connsiteY653" fmla="*/ 3908561 h 6858000"/>
              <a:gd name="connsiteX654" fmla="*/ 640967 w 7467600"/>
              <a:gd name="connsiteY654" fmla="*/ 4105601 h 6858000"/>
              <a:gd name="connsiteX655" fmla="*/ 112563 w 7467600"/>
              <a:gd name="connsiteY655" fmla="*/ 4396952 h 6858000"/>
              <a:gd name="connsiteX656" fmla="*/ 0 w 7467600"/>
              <a:gd name="connsiteY656" fmla="*/ 4466006 h 6858000"/>
              <a:gd name="connsiteX657" fmla="*/ 0 w 7467600"/>
              <a:gd name="connsiteY657" fmla="*/ 4233763 h 6858000"/>
              <a:gd name="connsiteX658" fmla="*/ 36881 w 7467600"/>
              <a:gd name="connsiteY658" fmla="*/ 4200118 h 6858000"/>
              <a:gd name="connsiteX659" fmla="*/ 910534 w 7467600"/>
              <a:gd name="connsiteY659" fmla="*/ 3629753 h 6858000"/>
              <a:gd name="connsiteX660" fmla="*/ 1578717 w 7467600"/>
              <a:gd name="connsiteY660" fmla="*/ 3575982 h 6858000"/>
              <a:gd name="connsiteX661" fmla="*/ 2338780 w 7467600"/>
              <a:gd name="connsiteY661" fmla="*/ 3033725 h 6858000"/>
              <a:gd name="connsiteX662" fmla="*/ 1807991 w 7467600"/>
              <a:gd name="connsiteY662" fmla="*/ 2807184 h 6858000"/>
              <a:gd name="connsiteX663" fmla="*/ 1416358 w 7467600"/>
              <a:gd name="connsiteY663" fmla="*/ 3112571 h 6858000"/>
              <a:gd name="connsiteX664" fmla="*/ 939066 w 7467600"/>
              <a:gd name="connsiteY664" fmla="*/ 3378798 h 6858000"/>
              <a:gd name="connsiteX665" fmla="*/ 115099 w 7467600"/>
              <a:gd name="connsiteY665" fmla="*/ 3607650 h 6858000"/>
              <a:gd name="connsiteX666" fmla="*/ 97284 w 7467600"/>
              <a:gd name="connsiteY666" fmla="*/ 3520393 h 6858000"/>
              <a:gd name="connsiteX667" fmla="*/ 922050 w 7467600"/>
              <a:gd name="connsiteY667" fmla="*/ 3074867 h 6858000"/>
              <a:gd name="connsiteX668" fmla="*/ 1405265 w 7467600"/>
              <a:gd name="connsiteY668" fmla="*/ 3016319 h 6858000"/>
              <a:gd name="connsiteX669" fmla="*/ 1407512 w 7467600"/>
              <a:gd name="connsiteY669" fmla="*/ 3018001 h 6858000"/>
              <a:gd name="connsiteX670" fmla="*/ 1726266 w 7467600"/>
              <a:gd name="connsiteY670" fmla="*/ 2777274 h 6858000"/>
              <a:gd name="connsiteX671" fmla="*/ 625390 w 7467600"/>
              <a:gd name="connsiteY671" fmla="*/ 2514541 h 6858000"/>
              <a:gd name="connsiteX672" fmla="*/ 619799 w 7467600"/>
              <a:gd name="connsiteY672" fmla="*/ 2527180 h 6858000"/>
              <a:gd name="connsiteX673" fmla="*/ 310030 w 7467600"/>
              <a:gd name="connsiteY673" fmla="*/ 2771818 h 6858000"/>
              <a:gd name="connsiteX674" fmla="*/ 173877 w 7467600"/>
              <a:gd name="connsiteY674" fmla="*/ 2937056 h 6858000"/>
              <a:gd name="connsiteX675" fmla="*/ 77889 w 7467600"/>
              <a:gd name="connsiteY675" fmla="*/ 3138440 h 6858000"/>
              <a:gd name="connsiteX676" fmla="*/ 0 w 7467600"/>
              <a:gd name="connsiteY676" fmla="*/ 3271395 h 6858000"/>
              <a:gd name="connsiteX677" fmla="*/ 0 w 7467600"/>
              <a:gd name="connsiteY677" fmla="*/ 3153002 h 6858000"/>
              <a:gd name="connsiteX678" fmla="*/ 2386 w 7467600"/>
              <a:gd name="connsiteY678" fmla="*/ 3149203 h 6858000"/>
              <a:gd name="connsiteX679" fmla="*/ 89753 w 7467600"/>
              <a:gd name="connsiteY679" fmla="*/ 2987702 h 6858000"/>
              <a:gd name="connsiteX680" fmla="*/ 76869 w 7467600"/>
              <a:gd name="connsiteY680" fmla="*/ 3005404 h 6858000"/>
              <a:gd name="connsiteX681" fmla="*/ 32049 w 7467600"/>
              <a:gd name="connsiteY681" fmla="*/ 3065814 h 6858000"/>
              <a:gd name="connsiteX682" fmla="*/ 0 w 7467600"/>
              <a:gd name="connsiteY682" fmla="*/ 3108744 h 6858000"/>
              <a:gd name="connsiteX683" fmla="*/ 0 w 7467600"/>
              <a:gd name="connsiteY683" fmla="*/ 3058059 h 6858000"/>
              <a:gd name="connsiteX684" fmla="*/ 7610 w 7467600"/>
              <a:gd name="connsiteY684" fmla="*/ 3047889 h 6858000"/>
              <a:gd name="connsiteX685" fmla="*/ 52419 w 7467600"/>
              <a:gd name="connsiteY685" fmla="*/ 2987479 h 6858000"/>
              <a:gd name="connsiteX686" fmla="*/ 59142 w 7467600"/>
              <a:gd name="connsiteY686" fmla="*/ 2978488 h 6858000"/>
              <a:gd name="connsiteX687" fmla="*/ 0 w 7467600"/>
              <a:gd name="connsiteY687" fmla="*/ 3015334 h 6858000"/>
              <a:gd name="connsiteX688" fmla="*/ 0 w 7467600"/>
              <a:gd name="connsiteY688" fmla="*/ 2914286 h 6858000"/>
              <a:gd name="connsiteX689" fmla="*/ 36383 w 7467600"/>
              <a:gd name="connsiteY689" fmla="*/ 2901128 h 6858000"/>
              <a:gd name="connsiteX690" fmla="*/ 156329 w 7467600"/>
              <a:gd name="connsiteY690" fmla="*/ 2840533 h 6858000"/>
              <a:gd name="connsiteX691" fmla="*/ 358355 w 7467600"/>
              <a:gd name="connsiteY691" fmla="*/ 2620471 h 6858000"/>
              <a:gd name="connsiteX692" fmla="*/ 510577 w 7467600"/>
              <a:gd name="connsiteY692" fmla="*/ 2501244 h 6858000"/>
              <a:gd name="connsiteX693" fmla="*/ 211967 w 7467600"/>
              <a:gd name="connsiteY693" fmla="*/ 2479171 h 6858000"/>
              <a:gd name="connsiteX694" fmla="*/ 0 w 7467600"/>
              <a:gd name="connsiteY694" fmla="*/ 2476398 h 6858000"/>
              <a:gd name="connsiteX695" fmla="*/ 0 w 7467600"/>
              <a:gd name="connsiteY695" fmla="*/ 2389189 h 6858000"/>
              <a:gd name="connsiteX696" fmla="*/ 103062 w 7467600"/>
              <a:gd name="connsiteY696" fmla="*/ 2389518 h 6858000"/>
              <a:gd name="connsiteX697" fmla="*/ 510734 w 7467600"/>
              <a:gd name="connsiteY697" fmla="*/ 2416201 h 6858000"/>
              <a:gd name="connsiteX698" fmla="*/ 279257 w 7467600"/>
              <a:gd name="connsiteY698" fmla="*/ 2092102 h 6858000"/>
              <a:gd name="connsiteX699" fmla="*/ 65265 w 7467600"/>
              <a:gd name="connsiteY699" fmla="*/ 2006049 h 6858000"/>
              <a:gd name="connsiteX700" fmla="*/ 0 w 7467600"/>
              <a:gd name="connsiteY700" fmla="*/ 1982532 h 6858000"/>
              <a:gd name="connsiteX701" fmla="*/ 0 w 7467600"/>
              <a:gd name="connsiteY701" fmla="*/ 1912789 h 6858000"/>
              <a:gd name="connsiteX702" fmla="*/ 97460 w 7467600"/>
              <a:gd name="connsiteY702" fmla="*/ 1953725 h 6858000"/>
              <a:gd name="connsiteX703" fmla="*/ 221272 w 7467600"/>
              <a:gd name="connsiteY703" fmla="*/ 1980766 h 6858000"/>
              <a:gd name="connsiteX704" fmla="*/ 116765 w 7467600"/>
              <a:gd name="connsiteY704" fmla="*/ 1911033 h 6858000"/>
              <a:gd name="connsiteX705" fmla="*/ 16405 w 7467600"/>
              <a:gd name="connsiteY705" fmla="*/ 1803412 h 6858000"/>
              <a:gd name="connsiteX706" fmla="*/ 0 w 7467600"/>
              <a:gd name="connsiteY706" fmla="*/ 1784777 h 6858000"/>
              <a:gd name="connsiteX707" fmla="*/ 0 w 7467600"/>
              <a:gd name="connsiteY707" fmla="*/ 1740082 h 6858000"/>
              <a:gd name="connsiteX708" fmla="*/ 39394 w 7467600"/>
              <a:gd name="connsiteY708" fmla="*/ 1784856 h 6858000"/>
              <a:gd name="connsiteX709" fmla="*/ 135813 w 7467600"/>
              <a:gd name="connsiteY709" fmla="*/ 1888838 h 6858000"/>
              <a:gd name="connsiteX710" fmla="*/ 242575 w 7467600"/>
              <a:gd name="connsiteY710" fmla="*/ 1958841 h 6858000"/>
              <a:gd name="connsiteX711" fmla="*/ 82197 w 7467600"/>
              <a:gd name="connsiteY711" fmla="*/ 1754826 h 6858000"/>
              <a:gd name="connsiteX712" fmla="*/ 0 w 7467600"/>
              <a:gd name="connsiteY712" fmla="*/ 1679650 h 6858000"/>
              <a:gd name="connsiteX713" fmla="*/ 0 w 7467600"/>
              <a:gd name="connsiteY713" fmla="*/ 1602463 h 6858000"/>
              <a:gd name="connsiteX714" fmla="*/ 84689 w 7467600"/>
              <a:gd name="connsiteY714" fmla="*/ 1677442 h 6858000"/>
              <a:gd name="connsiteX715" fmla="*/ 298437 w 7467600"/>
              <a:gd name="connsiteY715" fmla="*/ 1968019 h 6858000"/>
              <a:gd name="connsiteX716" fmla="*/ 227269 w 7467600"/>
              <a:gd name="connsiteY716" fmla="*/ 1114064 h 6858000"/>
              <a:gd name="connsiteX717" fmla="*/ 248003 w 7467600"/>
              <a:gd name="connsiteY717" fmla="*/ 1089613 h 6858000"/>
              <a:gd name="connsiteX718" fmla="*/ 427020 w 7467600"/>
              <a:gd name="connsiteY718" fmla="*/ 1619803 h 6858000"/>
              <a:gd name="connsiteX719" fmla="*/ 340345 w 7467600"/>
              <a:gd name="connsiteY719" fmla="*/ 2027739 h 6858000"/>
              <a:gd name="connsiteX720" fmla="*/ 360865 w 7467600"/>
              <a:gd name="connsiteY720" fmla="*/ 2044827 h 6858000"/>
              <a:gd name="connsiteX721" fmla="*/ 560414 w 7467600"/>
              <a:gd name="connsiteY721" fmla="*/ 2421457 h 6858000"/>
              <a:gd name="connsiteX722" fmla="*/ 1359703 w 7467600"/>
              <a:gd name="connsiteY722" fmla="*/ 2578554 h 6858000"/>
              <a:gd name="connsiteX723" fmla="*/ 1359422 w 7467600"/>
              <a:gd name="connsiteY723" fmla="*/ 2577994 h 6858000"/>
              <a:gd name="connsiteX724" fmla="*/ 828701 w 7467600"/>
              <a:gd name="connsiteY724" fmla="*/ 1839520 h 6858000"/>
              <a:gd name="connsiteX725" fmla="*/ 494427 w 7467600"/>
              <a:gd name="connsiteY725" fmla="*/ 1092333 h 6858000"/>
              <a:gd name="connsiteX726" fmla="*/ 506322 w 7467600"/>
              <a:gd name="connsiteY726" fmla="*/ 1020997 h 6858000"/>
              <a:gd name="connsiteX727" fmla="*/ 4570198 w 7467600"/>
              <a:gd name="connsiteY727" fmla="*/ 978081 h 6858000"/>
              <a:gd name="connsiteX728" fmla="*/ 4523691 w 7467600"/>
              <a:gd name="connsiteY728" fmla="*/ 1127776 h 6858000"/>
              <a:gd name="connsiteX729" fmla="*/ 4509875 w 7467600"/>
              <a:gd name="connsiteY729" fmla="*/ 1167552 h 6858000"/>
              <a:gd name="connsiteX730" fmla="*/ 4478168 w 7467600"/>
              <a:gd name="connsiteY730" fmla="*/ 1260735 h 6858000"/>
              <a:gd name="connsiteX731" fmla="*/ 4409309 w 7467600"/>
              <a:gd name="connsiteY731" fmla="*/ 1666996 h 6858000"/>
              <a:gd name="connsiteX732" fmla="*/ 4370031 w 7467600"/>
              <a:gd name="connsiteY732" fmla="*/ 1955666 h 6858000"/>
              <a:gd name="connsiteX733" fmla="*/ 4570198 w 7467600"/>
              <a:gd name="connsiteY733" fmla="*/ 978081 h 6858000"/>
              <a:gd name="connsiteX734" fmla="*/ 4557898 w 7467600"/>
              <a:gd name="connsiteY734" fmla="*/ 900011 h 6858000"/>
              <a:gd name="connsiteX735" fmla="*/ 4344840 w 7467600"/>
              <a:gd name="connsiteY735" fmla="*/ 1922038 h 6858000"/>
              <a:gd name="connsiteX736" fmla="*/ 4378710 w 7467600"/>
              <a:gd name="connsiteY736" fmla="*/ 1665516 h 6858000"/>
              <a:gd name="connsiteX737" fmla="*/ 4448798 w 7467600"/>
              <a:gd name="connsiteY737" fmla="*/ 1253024 h 6858000"/>
              <a:gd name="connsiteX738" fmla="*/ 4480315 w 7467600"/>
              <a:gd name="connsiteY738" fmla="*/ 1158454 h 6858000"/>
              <a:gd name="connsiteX739" fmla="*/ 4494133 w 7467600"/>
              <a:gd name="connsiteY739" fmla="*/ 1118676 h 6858000"/>
              <a:gd name="connsiteX740" fmla="*/ 4557898 w 7467600"/>
              <a:gd name="connsiteY740" fmla="*/ 900011 h 6858000"/>
              <a:gd name="connsiteX741" fmla="*/ 5870151 w 7467600"/>
              <a:gd name="connsiteY741" fmla="*/ 898890 h 6858000"/>
              <a:gd name="connsiteX742" fmla="*/ 5861335 w 7467600"/>
              <a:gd name="connsiteY742" fmla="*/ 899177 h 6858000"/>
              <a:gd name="connsiteX743" fmla="*/ 5843702 w 7467600"/>
              <a:gd name="connsiteY743" fmla="*/ 899748 h 6858000"/>
              <a:gd name="connsiteX744" fmla="*/ 5651107 w 7467600"/>
              <a:gd name="connsiteY744" fmla="*/ 920306 h 6858000"/>
              <a:gd name="connsiteX745" fmla="*/ 5459407 w 7467600"/>
              <a:gd name="connsiteY745" fmla="*/ 940975 h 6858000"/>
              <a:gd name="connsiteX746" fmla="*/ 5374846 w 7467600"/>
              <a:gd name="connsiteY746" fmla="*/ 941988 h 6858000"/>
              <a:gd name="connsiteX747" fmla="*/ 5256105 w 7467600"/>
              <a:gd name="connsiteY747" fmla="*/ 945632 h 6858000"/>
              <a:gd name="connsiteX748" fmla="*/ 5107071 w 7467600"/>
              <a:gd name="connsiteY748" fmla="*/ 969720 h 6858000"/>
              <a:gd name="connsiteX749" fmla="*/ 4998681 w 7467600"/>
              <a:gd name="connsiteY749" fmla="*/ 988771 h 6858000"/>
              <a:gd name="connsiteX750" fmla="*/ 5870151 w 7467600"/>
              <a:gd name="connsiteY750" fmla="*/ 898890 h 6858000"/>
              <a:gd name="connsiteX751" fmla="*/ 5504425 w 7467600"/>
              <a:gd name="connsiteY751" fmla="*/ 848067 h 6858000"/>
              <a:gd name="connsiteX752" fmla="*/ 4968849 w 7467600"/>
              <a:gd name="connsiteY752" fmla="*/ 962318 h 6858000"/>
              <a:gd name="connsiteX753" fmla="*/ 5104039 w 7467600"/>
              <a:gd name="connsiteY753" fmla="*/ 940634 h 6858000"/>
              <a:gd name="connsiteX754" fmla="*/ 5256311 w 7467600"/>
              <a:gd name="connsiteY754" fmla="*/ 916490 h 6858000"/>
              <a:gd name="connsiteX755" fmla="*/ 5377381 w 7467600"/>
              <a:gd name="connsiteY755" fmla="*/ 912671 h 6858000"/>
              <a:gd name="connsiteX756" fmla="*/ 5460148 w 7467600"/>
              <a:gd name="connsiteY756" fmla="*/ 911442 h 6858000"/>
              <a:gd name="connsiteX757" fmla="*/ 5648971 w 7467600"/>
              <a:gd name="connsiteY757" fmla="*/ 891331 h 6858000"/>
              <a:gd name="connsiteX758" fmla="*/ 5844807 w 7467600"/>
              <a:gd name="connsiteY758" fmla="*/ 870718 h 6858000"/>
              <a:gd name="connsiteX759" fmla="*/ 5862975 w 7467600"/>
              <a:gd name="connsiteY759" fmla="*/ 869756 h 6858000"/>
              <a:gd name="connsiteX760" fmla="*/ 5920887 w 7467600"/>
              <a:gd name="connsiteY760" fmla="*/ 865929 h 6858000"/>
              <a:gd name="connsiteX761" fmla="*/ 5504425 w 7467600"/>
              <a:gd name="connsiteY761" fmla="*/ 848067 h 6858000"/>
              <a:gd name="connsiteX762" fmla="*/ 3607114 w 7467600"/>
              <a:gd name="connsiteY762" fmla="*/ 467441 h 6858000"/>
              <a:gd name="connsiteX763" fmla="*/ 3296242 w 7467600"/>
              <a:gd name="connsiteY763" fmla="*/ 807991 h 6858000"/>
              <a:gd name="connsiteX764" fmla="*/ 3174674 w 7467600"/>
              <a:gd name="connsiteY764" fmla="*/ 919759 h 6858000"/>
              <a:gd name="connsiteX765" fmla="*/ 3042978 w 7467600"/>
              <a:gd name="connsiteY765" fmla="*/ 1054894 h 6858000"/>
              <a:gd name="connsiteX766" fmla="*/ 2968914 w 7467600"/>
              <a:gd name="connsiteY766" fmla="*/ 1133756 h 6858000"/>
              <a:gd name="connsiteX767" fmla="*/ 3103823 w 7467600"/>
              <a:gd name="connsiteY767" fmla="*/ 1026814 h 6858000"/>
              <a:gd name="connsiteX768" fmla="*/ 3607114 w 7467600"/>
              <a:gd name="connsiteY768" fmla="*/ 467441 h 6858000"/>
              <a:gd name="connsiteX769" fmla="*/ 3744487 w 7467600"/>
              <a:gd name="connsiteY769" fmla="*/ 383136 h 6858000"/>
              <a:gd name="connsiteX770" fmla="*/ 3970213 w 7467600"/>
              <a:gd name="connsiteY770" fmla="*/ 995559 h 6858000"/>
              <a:gd name="connsiteX771" fmla="*/ 3744487 w 7467600"/>
              <a:gd name="connsiteY771" fmla="*/ 383136 h 6858000"/>
              <a:gd name="connsiteX772" fmla="*/ 3624562 w 7467600"/>
              <a:gd name="connsiteY772" fmla="*/ 367041 h 6858000"/>
              <a:gd name="connsiteX773" fmla="*/ 3489712 w 7467600"/>
              <a:gd name="connsiteY773" fmla="*/ 485386 h 6858000"/>
              <a:gd name="connsiteX774" fmla="*/ 3182994 w 7467600"/>
              <a:gd name="connsiteY774" fmla="*/ 828265 h 6858000"/>
              <a:gd name="connsiteX775" fmla="*/ 2892114 w 7467600"/>
              <a:gd name="connsiteY775" fmla="*/ 1172635 h 6858000"/>
              <a:gd name="connsiteX776" fmla="*/ 3021459 w 7467600"/>
              <a:gd name="connsiteY776" fmla="*/ 1035385 h 6858000"/>
              <a:gd name="connsiteX777" fmla="*/ 3153873 w 7467600"/>
              <a:gd name="connsiteY777" fmla="*/ 898971 h 6858000"/>
              <a:gd name="connsiteX778" fmla="*/ 3276511 w 7467600"/>
              <a:gd name="connsiteY778" fmla="*/ 786423 h 6858000"/>
              <a:gd name="connsiteX779" fmla="*/ 3584154 w 7467600"/>
              <a:gd name="connsiteY779" fmla="*/ 448218 h 6858000"/>
              <a:gd name="connsiteX780" fmla="*/ 3624562 w 7467600"/>
              <a:gd name="connsiteY780" fmla="*/ 367041 h 6858000"/>
              <a:gd name="connsiteX781" fmla="*/ 3766672 w 7467600"/>
              <a:gd name="connsiteY781" fmla="*/ 359429 h 6858000"/>
              <a:gd name="connsiteX782" fmla="*/ 3996338 w 7467600"/>
              <a:gd name="connsiteY782" fmla="*/ 968237 h 6858000"/>
              <a:gd name="connsiteX783" fmla="*/ 3766672 w 7467600"/>
              <a:gd name="connsiteY783" fmla="*/ 359429 h 6858000"/>
              <a:gd name="connsiteX784" fmla="*/ 5805386 w 7467600"/>
              <a:gd name="connsiteY784" fmla="*/ 239240 h 6858000"/>
              <a:gd name="connsiteX785" fmla="*/ 5736947 w 7467600"/>
              <a:gd name="connsiteY785" fmla="*/ 261367 h 6858000"/>
              <a:gd name="connsiteX786" fmla="*/ 5427012 w 7467600"/>
              <a:gd name="connsiteY786" fmla="*/ 311272 h 6858000"/>
              <a:gd name="connsiteX787" fmla="*/ 5147818 w 7467600"/>
              <a:gd name="connsiteY787" fmla="*/ 322112 h 6858000"/>
              <a:gd name="connsiteX788" fmla="*/ 5060854 w 7467600"/>
              <a:gd name="connsiteY788" fmla="*/ 311882 h 6858000"/>
              <a:gd name="connsiteX789" fmla="*/ 4945989 w 7467600"/>
              <a:gd name="connsiteY789" fmla="*/ 300516 h 6858000"/>
              <a:gd name="connsiteX790" fmla="*/ 5410479 w 7467600"/>
              <a:gd name="connsiteY790" fmla="*/ 348434 h 6858000"/>
              <a:gd name="connsiteX791" fmla="*/ 5805386 w 7467600"/>
              <a:gd name="connsiteY791" fmla="*/ 239240 h 6858000"/>
              <a:gd name="connsiteX792" fmla="*/ 5905192 w 7467600"/>
              <a:gd name="connsiteY792" fmla="*/ 163079 h 6858000"/>
              <a:gd name="connsiteX793" fmla="*/ 5865655 w 7467600"/>
              <a:gd name="connsiteY793" fmla="*/ 171901 h 6858000"/>
              <a:gd name="connsiteX794" fmla="*/ 5259740 w 7467600"/>
              <a:gd name="connsiteY794" fmla="*/ 257013 h 6858000"/>
              <a:gd name="connsiteX795" fmla="*/ 5208466 w 7467600"/>
              <a:gd name="connsiteY795" fmla="*/ 257550 h 6858000"/>
              <a:gd name="connsiteX796" fmla="*/ 4980204 w 7467600"/>
              <a:gd name="connsiteY796" fmla="*/ 271903 h 6858000"/>
              <a:gd name="connsiteX797" fmla="*/ 5068068 w 7467600"/>
              <a:gd name="connsiteY797" fmla="*/ 282244 h 6858000"/>
              <a:gd name="connsiteX798" fmla="*/ 5153231 w 7467600"/>
              <a:gd name="connsiteY798" fmla="*/ 292240 h 6858000"/>
              <a:gd name="connsiteX799" fmla="*/ 5426491 w 7467600"/>
              <a:gd name="connsiteY799" fmla="*/ 281128 h 6858000"/>
              <a:gd name="connsiteX800" fmla="*/ 5731212 w 7467600"/>
              <a:gd name="connsiteY800" fmla="*/ 231951 h 6858000"/>
              <a:gd name="connsiteX801" fmla="*/ 5905192 w 7467600"/>
              <a:gd name="connsiteY801" fmla="*/ 163079 h 6858000"/>
              <a:gd name="connsiteX802" fmla="*/ 5944437 w 7467600"/>
              <a:gd name="connsiteY802" fmla="*/ 113829 h 6858000"/>
              <a:gd name="connsiteX803" fmla="*/ 5825032 w 7467600"/>
              <a:gd name="connsiteY803" fmla="*/ 146405 h 6858000"/>
              <a:gd name="connsiteX804" fmla="*/ 4955599 w 7467600"/>
              <a:gd name="connsiteY804" fmla="*/ 247008 h 6858000"/>
              <a:gd name="connsiteX805" fmla="*/ 5210104 w 7467600"/>
              <a:gd name="connsiteY805" fmla="*/ 228123 h 6858000"/>
              <a:gd name="connsiteX806" fmla="*/ 5261015 w 7467600"/>
              <a:gd name="connsiteY806" fmla="*/ 227087 h 6858000"/>
              <a:gd name="connsiteX807" fmla="*/ 5861181 w 7467600"/>
              <a:gd name="connsiteY807" fmla="*/ 143093 h 6858000"/>
              <a:gd name="connsiteX808" fmla="*/ 5961252 w 7467600"/>
              <a:gd name="connsiteY808" fmla="*/ 114820 h 6858000"/>
              <a:gd name="connsiteX809" fmla="*/ 5944437 w 7467600"/>
              <a:gd name="connsiteY809" fmla="*/ 113829 h 6858000"/>
              <a:gd name="connsiteX810" fmla="*/ 3882765 w 7467600"/>
              <a:gd name="connsiteY810" fmla="*/ 0 h 6858000"/>
              <a:gd name="connsiteX811" fmla="*/ 3995099 w 7467600"/>
              <a:gd name="connsiteY811" fmla="*/ 0 h 6858000"/>
              <a:gd name="connsiteX812" fmla="*/ 4163818 w 7467600"/>
              <a:gd name="connsiteY812" fmla="*/ 234104 h 6858000"/>
              <a:gd name="connsiteX813" fmla="*/ 4172099 w 7467600"/>
              <a:gd name="connsiteY813" fmla="*/ 234207 h 6858000"/>
              <a:gd name="connsiteX814" fmla="*/ 4784282 w 7467600"/>
              <a:gd name="connsiteY814" fmla="*/ 276561 h 6858000"/>
              <a:gd name="connsiteX815" fmla="*/ 4801687 w 7467600"/>
              <a:gd name="connsiteY815" fmla="*/ 267764 h 6858000"/>
              <a:gd name="connsiteX816" fmla="*/ 6082788 w 7467600"/>
              <a:gd name="connsiteY816" fmla="*/ 64119 h 6858000"/>
              <a:gd name="connsiteX817" fmla="*/ 6099442 w 7467600"/>
              <a:gd name="connsiteY817" fmla="*/ 82568 h 6858000"/>
              <a:gd name="connsiteX818" fmla="*/ 4804137 w 7467600"/>
              <a:gd name="connsiteY818" fmla="*/ 320931 h 6858000"/>
              <a:gd name="connsiteX819" fmla="*/ 4227047 w 7467600"/>
              <a:gd name="connsiteY819" fmla="*/ 313415 h 6858000"/>
              <a:gd name="connsiteX820" fmla="*/ 4346041 w 7467600"/>
              <a:gd name="connsiteY820" fmla="*/ 456086 h 6858000"/>
              <a:gd name="connsiteX821" fmla="*/ 4870967 w 7467600"/>
              <a:gd name="connsiteY821" fmla="*/ 963061 h 6858000"/>
              <a:gd name="connsiteX822" fmla="*/ 4889647 w 7467600"/>
              <a:gd name="connsiteY822" fmla="*/ 957147 h 6858000"/>
              <a:gd name="connsiteX823" fmla="*/ 5422504 w 7467600"/>
              <a:gd name="connsiteY823" fmla="*/ 805191 h 6858000"/>
              <a:gd name="connsiteX824" fmla="*/ 6087656 w 7467600"/>
              <a:gd name="connsiteY824" fmla="*/ 826703 h 6858000"/>
              <a:gd name="connsiteX825" fmla="*/ 6058717 w 7467600"/>
              <a:gd name="connsiteY825" fmla="*/ 865992 h 6858000"/>
              <a:gd name="connsiteX826" fmla="*/ 4974153 w 7467600"/>
              <a:gd name="connsiteY826" fmla="*/ 1045456 h 6858000"/>
              <a:gd name="connsiteX827" fmla="*/ 5627835 w 7467600"/>
              <a:gd name="connsiteY827" fmla="*/ 1472077 h 6858000"/>
              <a:gd name="connsiteX828" fmla="*/ 5629817 w 7467600"/>
              <a:gd name="connsiteY828" fmla="*/ 1471412 h 6858000"/>
              <a:gd name="connsiteX829" fmla="*/ 5634124 w 7467600"/>
              <a:gd name="connsiteY829" fmla="*/ 1470572 h 6858000"/>
              <a:gd name="connsiteX830" fmla="*/ 5755832 w 7467600"/>
              <a:gd name="connsiteY830" fmla="*/ 1383886 h 6858000"/>
              <a:gd name="connsiteX831" fmla="*/ 6014186 w 7467600"/>
              <a:gd name="connsiteY831" fmla="*/ 1279799 h 6858000"/>
              <a:gd name="connsiteX832" fmla="*/ 6901619 w 7467600"/>
              <a:gd name="connsiteY832" fmla="*/ 1047874 h 6858000"/>
              <a:gd name="connsiteX833" fmla="*/ 6931566 w 7467600"/>
              <a:gd name="connsiteY833" fmla="*/ 1062034 h 6858000"/>
              <a:gd name="connsiteX834" fmla="*/ 5790982 w 7467600"/>
              <a:gd name="connsiteY834" fmla="*/ 1561380 h 6858000"/>
              <a:gd name="connsiteX835" fmla="*/ 6188971 w 7467600"/>
              <a:gd name="connsiteY835" fmla="*/ 1755168 h 6858000"/>
              <a:gd name="connsiteX836" fmla="*/ 6202446 w 7467600"/>
              <a:gd name="connsiteY836" fmla="*/ 1752268 h 6858000"/>
              <a:gd name="connsiteX837" fmla="*/ 7179560 w 7467600"/>
              <a:gd name="connsiteY837" fmla="*/ 1467551 h 6858000"/>
              <a:gd name="connsiteX838" fmla="*/ 7158730 w 7467600"/>
              <a:gd name="connsiteY838" fmla="*/ 1507835 h 6858000"/>
              <a:gd name="connsiteX839" fmla="*/ 6326959 w 7467600"/>
              <a:gd name="connsiteY839" fmla="*/ 1817686 h 6858000"/>
              <a:gd name="connsiteX840" fmla="*/ 6537433 w 7467600"/>
              <a:gd name="connsiteY840" fmla="*/ 1907790 h 6858000"/>
              <a:gd name="connsiteX841" fmla="*/ 6550221 w 7467600"/>
              <a:gd name="connsiteY841" fmla="*/ 1910729 h 6858000"/>
              <a:gd name="connsiteX842" fmla="*/ 6964438 w 7467600"/>
              <a:gd name="connsiteY842" fmla="*/ 2209505 h 6858000"/>
              <a:gd name="connsiteX843" fmla="*/ 7367862 w 7467600"/>
              <a:gd name="connsiteY843" fmla="*/ 2806833 h 6858000"/>
              <a:gd name="connsiteX844" fmla="*/ 7364329 w 7467600"/>
              <a:gd name="connsiteY844" fmla="*/ 2826907 h 6858000"/>
              <a:gd name="connsiteX845" fmla="*/ 7290545 w 7467600"/>
              <a:gd name="connsiteY845" fmla="*/ 2850663 h 6858000"/>
              <a:gd name="connsiteX846" fmla="*/ 6472036 w 7467600"/>
              <a:gd name="connsiteY846" fmla="*/ 1959003 h 6858000"/>
              <a:gd name="connsiteX847" fmla="*/ 5792897 w 7467600"/>
              <a:gd name="connsiteY847" fmla="*/ 1647747 h 6858000"/>
              <a:gd name="connsiteX848" fmla="*/ 5842751 w 7467600"/>
              <a:gd name="connsiteY848" fmla="*/ 1816112 h 6858000"/>
              <a:gd name="connsiteX849" fmla="*/ 5847424 w 7467600"/>
              <a:gd name="connsiteY849" fmla="*/ 1815776 h 6858000"/>
              <a:gd name="connsiteX850" fmla="*/ 6399821 w 7467600"/>
              <a:gd name="connsiteY850" fmla="*/ 2344799 h 6858000"/>
              <a:gd name="connsiteX851" fmla="*/ 6323232 w 7467600"/>
              <a:gd name="connsiteY851" fmla="*/ 2389634 h 6858000"/>
              <a:gd name="connsiteX852" fmla="*/ 5942958 w 7467600"/>
              <a:gd name="connsiteY852" fmla="*/ 2077708 h 6858000"/>
              <a:gd name="connsiteX853" fmla="*/ 5921559 w 7467600"/>
              <a:gd name="connsiteY853" fmla="*/ 2378596 h 6858000"/>
              <a:gd name="connsiteX854" fmla="*/ 5817651 w 7467600"/>
              <a:gd name="connsiteY854" fmla="*/ 3023919 h 6858000"/>
              <a:gd name="connsiteX855" fmla="*/ 5729634 w 7467600"/>
              <a:gd name="connsiteY855" fmla="*/ 3051849 h 6858000"/>
              <a:gd name="connsiteX856" fmla="*/ 5611018 w 7467600"/>
              <a:gd name="connsiteY856" fmla="*/ 2316769 h 6858000"/>
              <a:gd name="connsiteX857" fmla="*/ 5687608 w 7467600"/>
              <a:gd name="connsiteY857" fmla="*/ 2039972 h 6858000"/>
              <a:gd name="connsiteX858" fmla="*/ 5657554 w 7467600"/>
              <a:gd name="connsiteY858" fmla="*/ 1576445 h 6858000"/>
              <a:gd name="connsiteX859" fmla="*/ 5150475 w 7467600"/>
              <a:gd name="connsiteY859" fmla="*/ 1274012 h 6858000"/>
              <a:gd name="connsiteX860" fmla="*/ 5349142 w 7467600"/>
              <a:gd name="connsiteY860" fmla="*/ 2204405 h 6858000"/>
              <a:gd name="connsiteX861" fmla="*/ 5262214 w 7467600"/>
              <a:gd name="connsiteY861" fmla="*/ 2233836 h 6858000"/>
              <a:gd name="connsiteX862" fmla="*/ 4981539 w 7467600"/>
              <a:gd name="connsiteY862" fmla="*/ 1542201 h 6858000"/>
              <a:gd name="connsiteX863" fmla="*/ 4958461 w 7467600"/>
              <a:gd name="connsiteY863" fmla="*/ 1136957 h 6858000"/>
              <a:gd name="connsiteX864" fmla="*/ 4655015 w 7467600"/>
              <a:gd name="connsiteY864" fmla="*/ 891426 h 6858000"/>
              <a:gd name="connsiteX865" fmla="*/ 4348002 w 7467600"/>
              <a:gd name="connsiteY865" fmla="*/ 2205895 h 6858000"/>
              <a:gd name="connsiteX866" fmla="*/ 4262250 w 7467600"/>
              <a:gd name="connsiteY866" fmla="*/ 2219972 h 6858000"/>
              <a:gd name="connsiteX867" fmla="*/ 4550611 w 7467600"/>
              <a:gd name="connsiteY867" fmla="*/ 817540 h 6858000"/>
              <a:gd name="connsiteX868" fmla="*/ 4564418 w 7467600"/>
              <a:gd name="connsiteY868" fmla="*/ 808293 h 6858000"/>
              <a:gd name="connsiteX869" fmla="*/ 4266388 w 7467600"/>
              <a:gd name="connsiteY869" fmla="*/ 500083 h 6858000"/>
              <a:gd name="connsiteX870" fmla="*/ 4032842 w 7467600"/>
              <a:gd name="connsiteY870" fmla="*/ 211809 h 6858000"/>
              <a:gd name="connsiteX871" fmla="*/ 3882765 w 7467600"/>
              <a:gd name="connsiteY871" fmla="*/ 0 h 6858000"/>
              <a:gd name="connsiteX872" fmla="*/ 3721337 w 7467600"/>
              <a:gd name="connsiteY872" fmla="*/ 0 h 6858000"/>
              <a:gd name="connsiteX873" fmla="*/ 3797544 w 7467600"/>
              <a:gd name="connsiteY873" fmla="*/ 0 h 6858000"/>
              <a:gd name="connsiteX874" fmla="*/ 3775734 w 7467600"/>
              <a:gd name="connsiteY874" fmla="*/ 95131 h 6858000"/>
              <a:gd name="connsiteX875" fmla="*/ 3724807 w 7467600"/>
              <a:gd name="connsiteY875" fmla="*/ 272257 h 6858000"/>
              <a:gd name="connsiteX876" fmla="*/ 3726844 w 7467600"/>
              <a:gd name="connsiteY876" fmla="*/ 282988 h 6858000"/>
              <a:gd name="connsiteX877" fmla="*/ 3742664 w 7467600"/>
              <a:gd name="connsiteY877" fmla="*/ 279918 h 6858000"/>
              <a:gd name="connsiteX878" fmla="*/ 4103910 w 7467600"/>
              <a:gd name="connsiteY878" fmla="*/ 1161917 h 6858000"/>
              <a:gd name="connsiteX879" fmla="*/ 4020269 w 7467600"/>
              <a:gd name="connsiteY879" fmla="*/ 1200406 h 6858000"/>
              <a:gd name="connsiteX880" fmla="*/ 3674882 w 7467600"/>
              <a:gd name="connsiteY880" fmla="*/ 488524 h 6858000"/>
              <a:gd name="connsiteX881" fmla="*/ 3132682 w 7467600"/>
              <a:gd name="connsiteY881" fmla="*/ 1072284 h 6858000"/>
              <a:gd name="connsiteX882" fmla="*/ 2716346 w 7467600"/>
              <a:gd name="connsiteY882" fmla="*/ 1276376 h 6858000"/>
              <a:gd name="connsiteX883" fmla="*/ 2716772 w 7467600"/>
              <a:gd name="connsiteY883" fmla="*/ 1255462 h 6858000"/>
              <a:gd name="connsiteX884" fmla="*/ 3471096 w 7467600"/>
              <a:gd name="connsiteY884" fmla="*/ 437072 h 6858000"/>
              <a:gd name="connsiteX885" fmla="*/ 3639057 w 7467600"/>
              <a:gd name="connsiteY885" fmla="*/ 286334 h 6858000"/>
              <a:gd name="connsiteX886" fmla="*/ 3640309 w 7467600"/>
              <a:gd name="connsiteY886" fmla="*/ 284664 h 6858000"/>
              <a:gd name="connsiteX887" fmla="*/ 3646022 w 7467600"/>
              <a:gd name="connsiteY887" fmla="*/ 276711 h 6858000"/>
              <a:gd name="connsiteX888" fmla="*/ 3707943 w 7467600"/>
              <a:gd name="connsiteY888" fmla="*/ 65958 h 6858000"/>
              <a:gd name="connsiteX889" fmla="*/ 3721337 w 7467600"/>
              <a:gd name="connsiteY889" fmla="*/ 0 h 6858000"/>
              <a:gd name="connsiteX890" fmla="*/ 2867960 w 7467600"/>
              <a:gd name="connsiteY890" fmla="*/ 0 h 6858000"/>
              <a:gd name="connsiteX891" fmla="*/ 2926351 w 7467600"/>
              <a:gd name="connsiteY891" fmla="*/ 0 h 6858000"/>
              <a:gd name="connsiteX892" fmla="*/ 2902823 w 7467600"/>
              <a:gd name="connsiteY892" fmla="*/ 262929 h 6858000"/>
              <a:gd name="connsiteX893" fmla="*/ 2940663 w 7467600"/>
              <a:gd name="connsiteY893" fmla="*/ 140884 h 6858000"/>
              <a:gd name="connsiteX894" fmla="*/ 2947039 w 7467600"/>
              <a:gd name="connsiteY894" fmla="*/ 122524 h 6858000"/>
              <a:gd name="connsiteX895" fmla="*/ 2984316 w 7467600"/>
              <a:gd name="connsiteY895" fmla="*/ 0 h 6858000"/>
              <a:gd name="connsiteX896" fmla="*/ 3016114 w 7467600"/>
              <a:gd name="connsiteY896" fmla="*/ 0 h 6858000"/>
              <a:gd name="connsiteX897" fmla="*/ 2979949 w 7467600"/>
              <a:gd name="connsiteY897" fmla="*/ 119274 h 6858000"/>
              <a:gd name="connsiteX898" fmla="*/ 3023879 w 7467600"/>
              <a:gd name="connsiteY898" fmla="*/ 0 h 6858000"/>
              <a:gd name="connsiteX899" fmla="*/ 3105400 w 7467600"/>
              <a:gd name="connsiteY899" fmla="*/ 0 h 6858000"/>
              <a:gd name="connsiteX900" fmla="*/ 3094669 w 7467600"/>
              <a:gd name="connsiteY900" fmla="*/ 30308 h 6858000"/>
              <a:gd name="connsiteX901" fmla="*/ 2901945 w 7467600"/>
              <a:gd name="connsiteY901" fmla="*/ 466538 h 6858000"/>
              <a:gd name="connsiteX902" fmla="*/ 2815209 w 7467600"/>
              <a:gd name="connsiteY902" fmla="*/ 497361 h 6858000"/>
              <a:gd name="connsiteX903" fmla="*/ 2844845 w 7467600"/>
              <a:gd name="connsiteY903" fmla="*/ 127638 h 6858000"/>
              <a:gd name="connsiteX904" fmla="*/ 2867960 w 7467600"/>
              <a:gd name="connsiteY904" fmla="*/ 0 h 6858000"/>
              <a:gd name="connsiteX905" fmla="*/ 1057230 w 7467600"/>
              <a:gd name="connsiteY905" fmla="*/ 0 h 6858000"/>
              <a:gd name="connsiteX906" fmla="*/ 1111003 w 7467600"/>
              <a:gd name="connsiteY906" fmla="*/ 0 h 6858000"/>
              <a:gd name="connsiteX907" fmla="*/ 1125553 w 7467600"/>
              <a:gd name="connsiteY907" fmla="*/ 52588 h 6858000"/>
              <a:gd name="connsiteX908" fmla="*/ 1304276 w 7467600"/>
              <a:gd name="connsiteY908" fmla="*/ 476275 h 6858000"/>
              <a:gd name="connsiteX909" fmla="*/ 1492066 w 7467600"/>
              <a:gd name="connsiteY909" fmla="*/ 886333 h 6858000"/>
              <a:gd name="connsiteX910" fmla="*/ 1423698 w 7467600"/>
              <a:gd name="connsiteY910" fmla="*/ 710817 h 6858000"/>
              <a:gd name="connsiteX911" fmla="*/ 1357609 w 7467600"/>
              <a:gd name="connsiteY911" fmla="*/ 532892 h 6858000"/>
              <a:gd name="connsiteX912" fmla="*/ 1309550 w 7467600"/>
              <a:gd name="connsiteY912" fmla="*/ 374031 h 6858000"/>
              <a:gd name="connsiteX913" fmla="*/ 1193673 w 7467600"/>
              <a:gd name="connsiteY913" fmla="*/ 49533 h 6858000"/>
              <a:gd name="connsiteX914" fmla="*/ 1164391 w 7467600"/>
              <a:gd name="connsiteY914" fmla="*/ 0 h 6858000"/>
              <a:gd name="connsiteX915" fmla="*/ 1200666 w 7467600"/>
              <a:gd name="connsiteY915" fmla="*/ 0 h 6858000"/>
              <a:gd name="connsiteX916" fmla="*/ 1223408 w 7467600"/>
              <a:gd name="connsiteY916" fmla="*/ 38996 h 6858000"/>
              <a:gd name="connsiteX917" fmla="*/ 1339635 w 7467600"/>
              <a:gd name="connsiteY917" fmla="*/ 365517 h 6858000"/>
              <a:gd name="connsiteX918" fmla="*/ 1387469 w 7467600"/>
              <a:gd name="connsiteY918" fmla="*/ 523079 h 6858000"/>
              <a:gd name="connsiteX919" fmla="*/ 1452685 w 7467600"/>
              <a:gd name="connsiteY919" fmla="*/ 699806 h 6858000"/>
              <a:gd name="connsiteX920" fmla="*/ 1492092 w 7467600"/>
              <a:gd name="connsiteY920" fmla="*/ 800424 h 6858000"/>
              <a:gd name="connsiteX921" fmla="*/ 1455302 w 7467600"/>
              <a:gd name="connsiteY921" fmla="*/ 632913 h 6858000"/>
              <a:gd name="connsiteX922" fmla="*/ 1222336 w 7467600"/>
              <a:gd name="connsiteY922" fmla="*/ 9480 h 6858000"/>
              <a:gd name="connsiteX923" fmla="*/ 1214634 w 7467600"/>
              <a:gd name="connsiteY923" fmla="*/ 0 h 6858000"/>
              <a:gd name="connsiteX924" fmla="*/ 1289827 w 7467600"/>
              <a:gd name="connsiteY924" fmla="*/ 0 h 6858000"/>
              <a:gd name="connsiteX925" fmla="*/ 1321076 w 7467600"/>
              <a:gd name="connsiteY925" fmla="*/ 59722 h 6858000"/>
              <a:gd name="connsiteX926" fmla="*/ 1512579 w 7467600"/>
              <a:gd name="connsiteY926" fmla="*/ 626441 h 6858000"/>
              <a:gd name="connsiteX927" fmla="*/ 1506076 w 7467600"/>
              <a:gd name="connsiteY927" fmla="*/ 1089289 h 6858000"/>
              <a:gd name="connsiteX928" fmla="*/ 1486346 w 7467600"/>
              <a:gd name="connsiteY928" fmla="*/ 1079919 h 6858000"/>
              <a:gd name="connsiteX929" fmla="*/ 1070511 w 7467600"/>
              <a:gd name="connsiteY929" fmla="*/ 48609 h 6858000"/>
              <a:gd name="connsiteX930" fmla="*/ 1057230 w 7467600"/>
              <a:gd name="connsiteY930" fmla="*/ 0 h 6858000"/>
              <a:gd name="connsiteX931" fmla="*/ 43151 w 7467600"/>
              <a:gd name="connsiteY931" fmla="*/ 0 h 6858000"/>
              <a:gd name="connsiteX932" fmla="*/ 95283 w 7467600"/>
              <a:gd name="connsiteY932" fmla="*/ 0 h 6858000"/>
              <a:gd name="connsiteX933" fmla="*/ 300708 w 7467600"/>
              <a:gd name="connsiteY933" fmla="*/ 154571 h 6858000"/>
              <a:gd name="connsiteX934" fmla="*/ 530414 w 7467600"/>
              <a:gd name="connsiteY934" fmla="*/ 354673 h 6858000"/>
              <a:gd name="connsiteX935" fmla="*/ 333785 w 7467600"/>
              <a:gd name="connsiteY935" fmla="*/ 161564 h 6858000"/>
              <a:gd name="connsiteX936" fmla="*/ 147005 w 7467600"/>
              <a:gd name="connsiteY936" fmla="*/ 0 h 6858000"/>
              <a:gd name="connsiteX937" fmla="*/ 272509 w 7467600"/>
              <a:gd name="connsiteY937" fmla="*/ 0 h 6858000"/>
              <a:gd name="connsiteX938" fmla="*/ 326276 w 7467600"/>
              <a:gd name="connsiteY938" fmla="*/ 45847 h 6858000"/>
              <a:gd name="connsiteX939" fmla="*/ 823759 w 7467600"/>
              <a:gd name="connsiteY939" fmla="*/ 574145 h 6858000"/>
              <a:gd name="connsiteX940" fmla="*/ 811254 w 7467600"/>
              <a:gd name="connsiteY940" fmla="*/ 665546 h 6858000"/>
              <a:gd name="connsiteX941" fmla="*/ 154042 w 7467600"/>
              <a:gd name="connsiteY941" fmla="*/ 261522 h 6858000"/>
              <a:gd name="connsiteX942" fmla="*/ 13550 w 7467600"/>
              <a:gd name="connsiteY942" fmla="*/ 158423 h 6858000"/>
              <a:gd name="connsiteX943" fmla="*/ 0 w 7467600"/>
              <a:gd name="connsiteY943" fmla="*/ 146618 h 6858000"/>
              <a:gd name="connsiteX944" fmla="*/ 0 w 7467600"/>
              <a:gd name="connsiteY944" fmla="*/ 59161 h 6858000"/>
              <a:gd name="connsiteX945" fmla="*/ 45427 w 7467600"/>
              <a:gd name="connsiteY945" fmla="*/ 101078 h 6858000"/>
              <a:gd name="connsiteX946" fmla="*/ 630103 w 7467600"/>
              <a:gd name="connsiteY946" fmla="*/ 485885 h 6858000"/>
              <a:gd name="connsiteX947" fmla="*/ 532040 w 7467600"/>
              <a:gd name="connsiteY947" fmla="*/ 399359 h 6858000"/>
              <a:gd name="connsiteX948" fmla="*/ 517618 w 7467600"/>
              <a:gd name="connsiteY948" fmla="*/ 385726 h 6858000"/>
              <a:gd name="connsiteX949" fmla="*/ 285074 w 7467600"/>
              <a:gd name="connsiteY949" fmla="*/ 182755 h 6858000"/>
              <a:gd name="connsiteX950" fmla="*/ 43151 w 7467600"/>
              <a:gd name="connsiteY95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3149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7467600 w 7467600"/>
              <a:gd name="connsiteY17" fmla="*/ 6831490 h 6858000"/>
              <a:gd name="connsiteX18" fmla="*/ 1019354 w 7467600"/>
              <a:gd name="connsiteY18" fmla="*/ 6315006 h 6858000"/>
              <a:gd name="connsiteX19" fmla="*/ 441046 w 7467600"/>
              <a:gd name="connsiteY19" fmla="*/ 6691153 h 6858000"/>
              <a:gd name="connsiteX20" fmla="*/ 1019354 w 7467600"/>
              <a:gd name="connsiteY20" fmla="*/ 6315006 h 6858000"/>
              <a:gd name="connsiteX21" fmla="*/ 991680 w 7467600"/>
              <a:gd name="connsiteY21" fmla="*/ 6298413 h 6858000"/>
              <a:gd name="connsiteX22" fmla="*/ 409060 w 7467600"/>
              <a:gd name="connsiteY22" fmla="*/ 6671470 h 6858000"/>
              <a:gd name="connsiteX23" fmla="*/ 991680 w 7467600"/>
              <a:gd name="connsiteY23" fmla="*/ 6298413 h 6858000"/>
              <a:gd name="connsiteX24" fmla="*/ 103333 w 7467600"/>
              <a:gd name="connsiteY24" fmla="*/ 5699602 h 6858000"/>
              <a:gd name="connsiteX25" fmla="*/ 233938 w 7467600"/>
              <a:gd name="connsiteY25" fmla="*/ 5809416 h 6858000"/>
              <a:gd name="connsiteX26" fmla="*/ 883580 w 7467600"/>
              <a:gd name="connsiteY26" fmla="*/ 6180710 h 6858000"/>
              <a:gd name="connsiteX27" fmla="*/ 487337 w 7467600"/>
              <a:gd name="connsiteY27" fmla="*/ 5950182 h 6858000"/>
              <a:gd name="connsiteX28" fmla="*/ 354051 w 7467600"/>
              <a:gd name="connsiteY28" fmla="*/ 5854912 h 6858000"/>
              <a:gd name="connsiteX29" fmla="*/ 195436 w 7467600"/>
              <a:gd name="connsiteY29" fmla="*/ 5755068 h 6858000"/>
              <a:gd name="connsiteX30" fmla="*/ 103333 w 7467600"/>
              <a:gd name="connsiteY30" fmla="*/ 5699602 h 6858000"/>
              <a:gd name="connsiteX31" fmla="*/ 5539432 w 7467600"/>
              <a:gd name="connsiteY31" fmla="*/ 5642928 h 6858000"/>
              <a:gd name="connsiteX32" fmla="*/ 5555462 w 7467600"/>
              <a:gd name="connsiteY32" fmla="*/ 5694454 h 6858000"/>
              <a:gd name="connsiteX33" fmla="*/ 5828270 w 7467600"/>
              <a:gd name="connsiteY33" fmla="*/ 6320663 h 6858000"/>
              <a:gd name="connsiteX34" fmla="*/ 5947416 w 7467600"/>
              <a:gd name="connsiteY34" fmla="*/ 6574846 h 6858000"/>
              <a:gd name="connsiteX35" fmla="*/ 5539432 w 7467600"/>
              <a:gd name="connsiteY35" fmla="*/ 5642928 h 6858000"/>
              <a:gd name="connsiteX36" fmla="*/ 51253 w 7467600"/>
              <a:gd name="connsiteY36" fmla="*/ 5631825 h 6858000"/>
              <a:gd name="connsiteX37" fmla="*/ 211622 w 7467600"/>
              <a:gd name="connsiteY37" fmla="*/ 5728803 h 6858000"/>
              <a:gd name="connsiteX38" fmla="*/ 371652 w 7467600"/>
              <a:gd name="connsiteY38" fmla="*/ 5829062 h 6858000"/>
              <a:gd name="connsiteX39" fmla="*/ 505903 w 7467600"/>
              <a:gd name="connsiteY39" fmla="*/ 5925221 h 6858000"/>
              <a:gd name="connsiteX40" fmla="*/ 899240 w 7467600"/>
              <a:gd name="connsiteY40" fmla="*/ 6153068 h 6858000"/>
              <a:gd name="connsiteX41" fmla="*/ 988114 w 7467600"/>
              <a:gd name="connsiteY41" fmla="*/ 6174204 h 6858000"/>
              <a:gd name="connsiteX42" fmla="*/ 845971 w 7467600"/>
              <a:gd name="connsiteY42" fmla="*/ 6067177 h 6858000"/>
              <a:gd name="connsiteX43" fmla="*/ 448057 w 7467600"/>
              <a:gd name="connsiteY43" fmla="*/ 5841376 h 6858000"/>
              <a:gd name="connsiteX44" fmla="*/ 51253 w 7467600"/>
              <a:gd name="connsiteY44" fmla="*/ 5631825 h 6858000"/>
              <a:gd name="connsiteX45" fmla="*/ 2606687 w 7467600"/>
              <a:gd name="connsiteY45" fmla="*/ 5630718 h 6858000"/>
              <a:gd name="connsiteX46" fmla="*/ 2645658 w 7467600"/>
              <a:gd name="connsiteY46" fmla="*/ 6640259 h 6858000"/>
              <a:gd name="connsiteX47" fmla="*/ 2606687 w 7467600"/>
              <a:gd name="connsiteY47" fmla="*/ 5630718 h 6858000"/>
              <a:gd name="connsiteX48" fmla="*/ 3642057 w 7467600"/>
              <a:gd name="connsiteY48" fmla="*/ 5573487 h 6858000"/>
              <a:gd name="connsiteX49" fmla="*/ 3632981 w 7467600"/>
              <a:gd name="connsiteY49" fmla="*/ 5579437 h 6858000"/>
              <a:gd name="connsiteX50" fmla="*/ 3382436 w 7467600"/>
              <a:gd name="connsiteY50" fmla="*/ 5952726 h 6858000"/>
              <a:gd name="connsiteX51" fmla="*/ 3191929 w 7467600"/>
              <a:gd name="connsiteY51" fmla="*/ 6662669 h 6858000"/>
              <a:gd name="connsiteX52" fmla="*/ 3369898 w 7467600"/>
              <a:gd name="connsiteY52" fmla="*/ 6081771 h 6858000"/>
              <a:gd name="connsiteX53" fmla="*/ 3642057 w 7467600"/>
              <a:gd name="connsiteY53" fmla="*/ 5573487 h 6858000"/>
              <a:gd name="connsiteX54" fmla="*/ 2650666 w 7467600"/>
              <a:gd name="connsiteY54" fmla="*/ 5530686 h 6858000"/>
              <a:gd name="connsiteX55" fmla="*/ 2650249 w 7467600"/>
              <a:gd name="connsiteY55" fmla="*/ 5532101 h 6858000"/>
              <a:gd name="connsiteX56" fmla="*/ 2663808 w 7467600"/>
              <a:gd name="connsiteY56" fmla="*/ 6535215 h 6858000"/>
              <a:gd name="connsiteX57" fmla="*/ 2665418 w 7467600"/>
              <a:gd name="connsiteY57" fmla="*/ 6132756 h 6858000"/>
              <a:gd name="connsiteX58" fmla="*/ 2650666 w 7467600"/>
              <a:gd name="connsiteY58" fmla="*/ 5530686 h 6858000"/>
              <a:gd name="connsiteX59" fmla="*/ 2680277 w 7467600"/>
              <a:gd name="connsiteY59" fmla="*/ 5479204 h 6858000"/>
              <a:gd name="connsiteX60" fmla="*/ 2678972 w 7467600"/>
              <a:gd name="connsiteY60" fmla="*/ 5481582 h 6858000"/>
              <a:gd name="connsiteX61" fmla="*/ 2696666 w 7467600"/>
              <a:gd name="connsiteY61" fmla="*/ 6133836 h 6858000"/>
              <a:gd name="connsiteX62" fmla="*/ 2695769 w 7467600"/>
              <a:gd name="connsiteY62" fmla="*/ 6390955 h 6858000"/>
              <a:gd name="connsiteX63" fmla="*/ 2739893 w 7467600"/>
              <a:gd name="connsiteY63" fmla="*/ 6108357 h 6858000"/>
              <a:gd name="connsiteX64" fmla="*/ 2680277 w 7467600"/>
              <a:gd name="connsiteY64" fmla="*/ 5479204 h 6858000"/>
              <a:gd name="connsiteX65" fmla="*/ 1132195 w 7467600"/>
              <a:gd name="connsiteY65" fmla="*/ 5467980 h 6858000"/>
              <a:gd name="connsiteX66" fmla="*/ 1679056 w 7467600"/>
              <a:gd name="connsiteY66" fmla="*/ 5516907 h 6858000"/>
              <a:gd name="connsiteX67" fmla="*/ 2128648 w 7467600"/>
              <a:gd name="connsiteY67" fmla="*/ 5474249 h 6858000"/>
              <a:gd name="connsiteX68" fmla="*/ 1825619 w 7467600"/>
              <a:gd name="connsiteY68" fmla="*/ 5478447 h 6858000"/>
              <a:gd name="connsiteX69" fmla="*/ 1737798 w 7467600"/>
              <a:gd name="connsiteY69" fmla="*/ 5483353 h 6858000"/>
              <a:gd name="connsiteX70" fmla="*/ 1132195 w 7467600"/>
              <a:gd name="connsiteY70" fmla="*/ 5467980 h 6858000"/>
              <a:gd name="connsiteX71" fmla="*/ 1456157 w 7467600"/>
              <a:gd name="connsiteY71" fmla="*/ 5371404 h 6858000"/>
              <a:gd name="connsiteX72" fmla="*/ 1244432 w 7467600"/>
              <a:gd name="connsiteY72" fmla="*/ 5385601 h 6858000"/>
              <a:gd name="connsiteX73" fmla="*/ 973990 w 7467600"/>
              <a:gd name="connsiteY73" fmla="*/ 5424940 h 6858000"/>
              <a:gd name="connsiteX74" fmla="*/ 1103809 w 7467600"/>
              <a:gd name="connsiteY74" fmla="*/ 5433720 h 6858000"/>
              <a:gd name="connsiteX75" fmla="*/ 1123454 w 7467600"/>
              <a:gd name="connsiteY75" fmla="*/ 5435727 h 6858000"/>
              <a:gd name="connsiteX76" fmla="*/ 1737017 w 7467600"/>
              <a:gd name="connsiteY76" fmla="*/ 5452183 h 6858000"/>
              <a:gd name="connsiteX77" fmla="*/ 1824397 w 7467600"/>
              <a:gd name="connsiteY77" fmla="*/ 5447757 h 6858000"/>
              <a:gd name="connsiteX78" fmla="*/ 2070059 w 7467600"/>
              <a:gd name="connsiteY78" fmla="*/ 5441660 h 6858000"/>
              <a:gd name="connsiteX79" fmla="*/ 1456157 w 7467600"/>
              <a:gd name="connsiteY79" fmla="*/ 5371404 h 6858000"/>
              <a:gd name="connsiteX80" fmla="*/ 4988186 w 7467600"/>
              <a:gd name="connsiteY80" fmla="*/ 5216467 h 6858000"/>
              <a:gd name="connsiteX81" fmla="*/ 4777334 w 7467600"/>
              <a:gd name="connsiteY81" fmla="*/ 5406072 h 6858000"/>
              <a:gd name="connsiteX82" fmla="*/ 4718341 w 7467600"/>
              <a:gd name="connsiteY82" fmla="*/ 5468043 h 6858000"/>
              <a:gd name="connsiteX83" fmla="*/ 4604655 w 7467600"/>
              <a:gd name="connsiteY83" fmla="*/ 5583434 h 6858000"/>
              <a:gd name="connsiteX84" fmla="*/ 4565074 w 7467600"/>
              <a:gd name="connsiteY84" fmla="*/ 5618550 h 6858000"/>
              <a:gd name="connsiteX85" fmla="*/ 4988186 w 7467600"/>
              <a:gd name="connsiteY85" fmla="*/ 5216467 h 6858000"/>
              <a:gd name="connsiteX86" fmla="*/ 4978032 w 7467600"/>
              <a:gd name="connsiteY86" fmla="*/ 5183809 h 6858000"/>
              <a:gd name="connsiteX87" fmla="*/ 4463413 w 7467600"/>
              <a:gd name="connsiteY87" fmla="*/ 5615162 h 6858000"/>
              <a:gd name="connsiteX88" fmla="*/ 4358134 w 7467600"/>
              <a:gd name="connsiteY88" fmla="*/ 5742791 h 6858000"/>
              <a:gd name="connsiteX89" fmla="*/ 4376219 w 7467600"/>
              <a:gd name="connsiteY89" fmla="*/ 5729027 h 6858000"/>
              <a:gd name="connsiteX90" fmla="*/ 4582340 w 7467600"/>
              <a:gd name="connsiteY90" fmla="*/ 5561037 h 6858000"/>
              <a:gd name="connsiteX91" fmla="*/ 4694684 w 7467600"/>
              <a:gd name="connsiteY91" fmla="*/ 5447098 h 6858000"/>
              <a:gd name="connsiteX92" fmla="*/ 4754123 w 7467600"/>
              <a:gd name="connsiteY92" fmla="*/ 5384643 h 6858000"/>
              <a:gd name="connsiteX93" fmla="*/ 4978032 w 7467600"/>
              <a:gd name="connsiteY93" fmla="*/ 5183809 h 6858000"/>
              <a:gd name="connsiteX94" fmla="*/ 1903353 w 7467600"/>
              <a:gd name="connsiteY94" fmla="*/ 5044827 h 6858000"/>
              <a:gd name="connsiteX95" fmla="*/ 1936931 w 7467600"/>
              <a:gd name="connsiteY95" fmla="*/ 5093954 h 6858000"/>
              <a:gd name="connsiteX96" fmla="*/ 2195868 w 7467600"/>
              <a:gd name="connsiteY96" fmla="*/ 5396574 h 6858000"/>
              <a:gd name="connsiteX97" fmla="*/ 2088852 w 7467600"/>
              <a:gd name="connsiteY97" fmla="*/ 5166123 h 6858000"/>
              <a:gd name="connsiteX98" fmla="*/ 1958241 w 7467600"/>
              <a:gd name="connsiteY98" fmla="*/ 5067955 h 6858000"/>
              <a:gd name="connsiteX99" fmla="*/ 1903353 w 7467600"/>
              <a:gd name="connsiteY99" fmla="*/ 5044827 h 6858000"/>
              <a:gd name="connsiteX100" fmla="*/ 1979378 w 7467600"/>
              <a:gd name="connsiteY100" fmla="*/ 4769504 h 6858000"/>
              <a:gd name="connsiteX101" fmla="*/ 2882120 w 7467600"/>
              <a:gd name="connsiteY101" fmla="*/ 5064547 h 6858000"/>
              <a:gd name="connsiteX102" fmla="*/ 2793103 w 7467600"/>
              <a:gd name="connsiteY102" fmla="*/ 5039699 h 6858000"/>
              <a:gd name="connsiteX103" fmla="*/ 2770041 w 7467600"/>
              <a:gd name="connsiteY103" fmla="*/ 5033634 h 6858000"/>
              <a:gd name="connsiteX104" fmla="*/ 1979378 w 7467600"/>
              <a:gd name="connsiteY104" fmla="*/ 4769504 h 6858000"/>
              <a:gd name="connsiteX105" fmla="*/ 1927410 w 7467600"/>
              <a:gd name="connsiteY105" fmla="*/ 4716164 h 6858000"/>
              <a:gd name="connsiteX106" fmla="*/ 1959587 w 7467600"/>
              <a:gd name="connsiteY106" fmla="*/ 4728849 h 6858000"/>
              <a:gd name="connsiteX107" fmla="*/ 2777707 w 7467600"/>
              <a:gd name="connsiteY107" fmla="*/ 5003991 h 6858000"/>
              <a:gd name="connsiteX108" fmla="*/ 2800768 w 7467600"/>
              <a:gd name="connsiteY108" fmla="*/ 5010056 h 6858000"/>
              <a:gd name="connsiteX109" fmla="*/ 2879408 w 7467600"/>
              <a:gd name="connsiteY109" fmla="*/ 5031590 h 6858000"/>
              <a:gd name="connsiteX110" fmla="*/ 2862295 w 7467600"/>
              <a:gd name="connsiteY110" fmla="*/ 5022958 h 6858000"/>
              <a:gd name="connsiteX111" fmla="*/ 2813343 w 7467600"/>
              <a:gd name="connsiteY111" fmla="*/ 4998369 h 6858000"/>
              <a:gd name="connsiteX112" fmla="*/ 2646245 w 7467600"/>
              <a:gd name="connsiteY112" fmla="*/ 4930999 h 6858000"/>
              <a:gd name="connsiteX113" fmla="*/ 1999243 w 7467600"/>
              <a:gd name="connsiteY113" fmla="*/ 4730524 h 6858000"/>
              <a:gd name="connsiteX114" fmla="*/ 1979527 w 7467600"/>
              <a:gd name="connsiteY114" fmla="*/ 4726651 h 6858000"/>
              <a:gd name="connsiteX115" fmla="*/ 1927410 w 7467600"/>
              <a:gd name="connsiteY115" fmla="*/ 4716164 h 6858000"/>
              <a:gd name="connsiteX116" fmla="*/ 1997014 w 7467600"/>
              <a:gd name="connsiteY116" fmla="*/ 4698007 h 6858000"/>
              <a:gd name="connsiteX117" fmla="*/ 2005458 w 7467600"/>
              <a:gd name="connsiteY117" fmla="*/ 4699540 h 6858000"/>
              <a:gd name="connsiteX118" fmla="*/ 2657186 w 7467600"/>
              <a:gd name="connsiteY118" fmla="*/ 4901687 h 6858000"/>
              <a:gd name="connsiteX119" fmla="*/ 2826662 w 7467600"/>
              <a:gd name="connsiteY119" fmla="*/ 4970362 h 6858000"/>
              <a:gd name="connsiteX120" fmla="*/ 2876100 w 7467600"/>
              <a:gd name="connsiteY120" fmla="*/ 4995397 h 6858000"/>
              <a:gd name="connsiteX121" fmla="*/ 3042600 w 7467600"/>
              <a:gd name="connsiteY121" fmla="*/ 5059532 h 6858000"/>
              <a:gd name="connsiteX122" fmla="*/ 1997014 w 7467600"/>
              <a:gd name="connsiteY122" fmla="*/ 4698007 h 6858000"/>
              <a:gd name="connsiteX123" fmla="*/ 2305292 w 7467600"/>
              <a:gd name="connsiteY123" fmla="*/ 4219492 h 6858000"/>
              <a:gd name="connsiteX124" fmla="*/ 3360922 w 7467600"/>
              <a:gd name="connsiteY124" fmla="*/ 4529373 h 6858000"/>
              <a:gd name="connsiteX125" fmla="*/ 3492420 w 7467600"/>
              <a:gd name="connsiteY125" fmla="*/ 4510145 h 6858000"/>
              <a:gd name="connsiteX126" fmla="*/ 3364086 w 7467600"/>
              <a:gd name="connsiteY126" fmla="*/ 4480340 h 6858000"/>
              <a:gd name="connsiteX127" fmla="*/ 3225818 w 7467600"/>
              <a:gd name="connsiteY127" fmla="*/ 4411822 h 6858000"/>
              <a:gd name="connsiteX128" fmla="*/ 3129696 w 7467600"/>
              <a:gd name="connsiteY128" fmla="*/ 4360704 h 6858000"/>
              <a:gd name="connsiteX129" fmla="*/ 2814545 w 7467600"/>
              <a:gd name="connsiteY129" fmla="*/ 4282955 h 6858000"/>
              <a:gd name="connsiteX130" fmla="*/ 2305292 w 7467600"/>
              <a:gd name="connsiteY130" fmla="*/ 4219492 h 6858000"/>
              <a:gd name="connsiteX131" fmla="*/ 2626982 w 7467600"/>
              <a:gd name="connsiteY131" fmla="*/ 4206450 h 6858000"/>
              <a:gd name="connsiteX132" fmla="*/ 2490617 w 7467600"/>
              <a:gd name="connsiteY132" fmla="*/ 4206951 h 6858000"/>
              <a:gd name="connsiteX133" fmla="*/ 2819869 w 7467600"/>
              <a:gd name="connsiteY133" fmla="*/ 4252936 h 6858000"/>
              <a:gd name="connsiteX134" fmla="*/ 3143018 w 7467600"/>
              <a:gd name="connsiteY134" fmla="*/ 4332698 h 6858000"/>
              <a:gd name="connsiteX135" fmla="*/ 3241520 w 7467600"/>
              <a:gd name="connsiteY135" fmla="*/ 4385112 h 6858000"/>
              <a:gd name="connsiteX136" fmla="*/ 3374575 w 7467600"/>
              <a:gd name="connsiteY136" fmla="*/ 4451517 h 6858000"/>
              <a:gd name="connsiteX137" fmla="*/ 3505221 w 7467600"/>
              <a:gd name="connsiteY137" fmla="*/ 4480757 h 6858000"/>
              <a:gd name="connsiteX138" fmla="*/ 2626982 w 7467600"/>
              <a:gd name="connsiteY138" fmla="*/ 4206450 h 6858000"/>
              <a:gd name="connsiteX139" fmla="*/ 1310106 w 7467600"/>
              <a:gd name="connsiteY139" fmla="*/ 3943217 h 6858000"/>
              <a:gd name="connsiteX140" fmla="*/ 854994 w 7467600"/>
              <a:gd name="connsiteY140" fmla="*/ 4399136 h 6858000"/>
              <a:gd name="connsiteX141" fmla="*/ 742462 w 7467600"/>
              <a:gd name="connsiteY141" fmla="*/ 4594648 h 6858000"/>
              <a:gd name="connsiteX142" fmla="*/ 820602 w 7467600"/>
              <a:gd name="connsiteY142" fmla="*/ 4485915 h 6858000"/>
              <a:gd name="connsiteX143" fmla="*/ 878295 w 7467600"/>
              <a:gd name="connsiteY143" fmla="*/ 4403594 h 6858000"/>
              <a:gd name="connsiteX144" fmla="*/ 1240607 w 7467600"/>
              <a:gd name="connsiteY144" fmla="*/ 4010401 h 6858000"/>
              <a:gd name="connsiteX145" fmla="*/ 1310106 w 7467600"/>
              <a:gd name="connsiteY145" fmla="*/ 3943217 h 6858000"/>
              <a:gd name="connsiteX146" fmla="*/ 1423113 w 7467600"/>
              <a:gd name="connsiteY146" fmla="*/ 3874565 h 6858000"/>
              <a:gd name="connsiteX147" fmla="*/ 1260565 w 7467600"/>
              <a:gd name="connsiteY147" fmla="*/ 4031982 h 6858000"/>
              <a:gd name="connsiteX148" fmla="*/ 901900 w 7467600"/>
              <a:gd name="connsiteY148" fmla="*/ 4421236 h 6858000"/>
              <a:gd name="connsiteX149" fmla="*/ 845044 w 7467600"/>
              <a:gd name="connsiteY149" fmla="*/ 4502436 h 6858000"/>
              <a:gd name="connsiteX150" fmla="*/ 685926 w 7467600"/>
              <a:gd name="connsiteY150" fmla="*/ 4703069 h 6858000"/>
              <a:gd name="connsiteX151" fmla="*/ 684248 w 7467600"/>
              <a:gd name="connsiteY151" fmla="*/ 4706721 h 6858000"/>
              <a:gd name="connsiteX152" fmla="*/ 1423113 w 7467600"/>
              <a:gd name="connsiteY152" fmla="*/ 3874565 h 6858000"/>
              <a:gd name="connsiteX153" fmla="*/ 3316479 w 7467600"/>
              <a:gd name="connsiteY153" fmla="*/ 3872136 h 6858000"/>
              <a:gd name="connsiteX154" fmla="*/ 3546806 w 7467600"/>
              <a:gd name="connsiteY154" fmla="*/ 4356139 h 6858000"/>
              <a:gd name="connsiteX155" fmla="*/ 3364433 w 7467600"/>
              <a:gd name="connsiteY155" fmla="*/ 3953121 h 6858000"/>
              <a:gd name="connsiteX156" fmla="*/ 3316479 w 7467600"/>
              <a:gd name="connsiteY156" fmla="*/ 3872136 h 6858000"/>
              <a:gd name="connsiteX157" fmla="*/ 3291335 w 7467600"/>
              <a:gd name="connsiteY157" fmla="*/ 3767420 h 6858000"/>
              <a:gd name="connsiteX158" fmla="*/ 3390805 w 7467600"/>
              <a:gd name="connsiteY158" fmla="*/ 3937163 h 6858000"/>
              <a:gd name="connsiteX159" fmla="*/ 3579062 w 7467600"/>
              <a:gd name="connsiteY159" fmla="*/ 4359040 h 6858000"/>
              <a:gd name="connsiteX160" fmla="*/ 3467355 w 7467600"/>
              <a:gd name="connsiteY160" fmla="*/ 3988130 h 6858000"/>
              <a:gd name="connsiteX161" fmla="*/ 3310753 w 7467600"/>
              <a:gd name="connsiteY161" fmla="*/ 3787140 h 6858000"/>
              <a:gd name="connsiteX162" fmla="*/ 3291335 w 7467600"/>
              <a:gd name="connsiteY162" fmla="*/ 3767420 h 6858000"/>
              <a:gd name="connsiteX163" fmla="*/ 1635889 w 7467600"/>
              <a:gd name="connsiteY163" fmla="*/ 3709494 h 6858000"/>
              <a:gd name="connsiteX164" fmla="*/ 1634800 w 7467600"/>
              <a:gd name="connsiteY164" fmla="*/ 3731111 h 6858000"/>
              <a:gd name="connsiteX165" fmla="*/ 1635889 w 7467600"/>
              <a:gd name="connsiteY165" fmla="*/ 3709494 h 6858000"/>
              <a:gd name="connsiteX166" fmla="*/ 1510397 w 7467600"/>
              <a:gd name="connsiteY166" fmla="*/ 3684705 h 6858000"/>
              <a:gd name="connsiteX167" fmla="*/ 1146550 w 7467600"/>
              <a:gd name="connsiteY167" fmla="*/ 3802012 h 6858000"/>
              <a:gd name="connsiteX168" fmla="*/ 698834 w 7467600"/>
              <a:gd name="connsiteY168" fmla="*/ 3952272 h 6858000"/>
              <a:gd name="connsiteX169" fmla="*/ 34256 w 7467600"/>
              <a:gd name="connsiteY169" fmla="*/ 4347603 h 6858000"/>
              <a:gd name="connsiteX170" fmla="*/ 527241 w 7467600"/>
              <a:gd name="connsiteY170" fmla="*/ 4065078 h 6858000"/>
              <a:gd name="connsiteX171" fmla="*/ 1510397 w 7467600"/>
              <a:gd name="connsiteY171" fmla="*/ 3684705 h 6858000"/>
              <a:gd name="connsiteX172" fmla="*/ 1313114 w 7467600"/>
              <a:gd name="connsiteY172" fmla="*/ 3655216 h 6858000"/>
              <a:gd name="connsiteX173" fmla="*/ 1109304 w 7467600"/>
              <a:gd name="connsiteY173" fmla="*/ 3669030 h 6858000"/>
              <a:gd name="connsiteX174" fmla="*/ 8129 w 7467600"/>
              <a:gd name="connsiteY174" fmla="*/ 4330519 h 6858000"/>
              <a:gd name="connsiteX175" fmla="*/ 687572 w 7467600"/>
              <a:gd name="connsiteY175" fmla="*/ 3925629 h 6858000"/>
              <a:gd name="connsiteX176" fmla="*/ 1138365 w 7467600"/>
              <a:gd name="connsiteY176" fmla="*/ 3774515 h 6858000"/>
              <a:gd name="connsiteX177" fmla="*/ 1505579 w 7467600"/>
              <a:gd name="connsiteY177" fmla="*/ 3655526 h 6858000"/>
              <a:gd name="connsiteX178" fmla="*/ 1313114 w 7467600"/>
              <a:gd name="connsiteY178" fmla="*/ 3655216 h 6858000"/>
              <a:gd name="connsiteX179" fmla="*/ 3655073 w 7467600"/>
              <a:gd name="connsiteY179" fmla="*/ 3650884 h 6858000"/>
              <a:gd name="connsiteX180" fmla="*/ 3989938 w 7467600"/>
              <a:gd name="connsiteY180" fmla="*/ 3991685 h 6858000"/>
              <a:gd name="connsiteX181" fmla="*/ 4393907 w 7467600"/>
              <a:gd name="connsiteY181" fmla="*/ 4261258 h 6858000"/>
              <a:gd name="connsiteX182" fmla="*/ 4648051 w 7467600"/>
              <a:gd name="connsiteY182" fmla="*/ 4374051 h 6858000"/>
              <a:gd name="connsiteX183" fmla="*/ 4383389 w 7467600"/>
              <a:gd name="connsiteY183" fmla="*/ 4184369 h 6858000"/>
              <a:gd name="connsiteX184" fmla="*/ 4165508 w 7467600"/>
              <a:gd name="connsiteY184" fmla="*/ 4035196 h 6858000"/>
              <a:gd name="connsiteX185" fmla="*/ 4068162 w 7467600"/>
              <a:gd name="connsiteY185" fmla="*/ 3953394 h 6858000"/>
              <a:gd name="connsiteX186" fmla="*/ 3981416 w 7467600"/>
              <a:gd name="connsiteY186" fmla="*/ 3880482 h 6858000"/>
              <a:gd name="connsiteX187" fmla="*/ 3800147 w 7467600"/>
              <a:gd name="connsiteY187" fmla="*/ 3749872 h 6858000"/>
              <a:gd name="connsiteX188" fmla="*/ 3655073 w 7467600"/>
              <a:gd name="connsiteY188" fmla="*/ 3650884 h 6858000"/>
              <a:gd name="connsiteX189" fmla="*/ 3670252 w 7467600"/>
              <a:gd name="connsiteY189" fmla="*/ 3622798 h 6858000"/>
              <a:gd name="connsiteX190" fmla="*/ 3817258 w 7467600"/>
              <a:gd name="connsiteY190" fmla="*/ 3723577 h 6858000"/>
              <a:gd name="connsiteX191" fmla="*/ 4000461 w 7467600"/>
              <a:gd name="connsiteY191" fmla="*/ 3855966 h 6858000"/>
              <a:gd name="connsiteX192" fmla="*/ 4088180 w 7467600"/>
              <a:gd name="connsiteY192" fmla="*/ 3929774 h 6858000"/>
              <a:gd name="connsiteX193" fmla="*/ 4184555 w 7467600"/>
              <a:gd name="connsiteY193" fmla="*/ 4010683 h 6858000"/>
              <a:gd name="connsiteX194" fmla="*/ 4399563 w 7467600"/>
              <a:gd name="connsiteY194" fmla="*/ 4158106 h 6858000"/>
              <a:gd name="connsiteX195" fmla="*/ 4684469 w 7467600"/>
              <a:gd name="connsiteY195" fmla="*/ 4364680 h 6858000"/>
              <a:gd name="connsiteX196" fmla="*/ 4690271 w 7467600"/>
              <a:gd name="connsiteY196" fmla="*/ 4370034 h 6858000"/>
              <a:gd name="connsiteX197" fmla="*/ 4136093 w 7467600"/>
              <a:gd name="connsiteY197" fmla="*/ 3858466 h 6858000"/>
              <a:gd name="connsiteX198" fmla="*/ 3670252 w 7467600"/>
              <a:gd name="connsiteY198" fmla="*/ 3622798 h 6858000"/>
              <a:gd name="connsiteX199" fmla="*/ 4440129 w 7467600"/>
              <a:gd name="connsiteY199" fmla="*/ 3448571 h 6858000"/>
              <a:gd name="connsiteX200" fmla="*/ 4856525 w 7467600"/>
              <a:gd name="connsiteY200" fmla="*/ 3915351 h 6858000"/>
              <a:gd name="connsiteX201" fmla="*/ 5059055 w 7467600"/>
              <a:gd name="connsiteY201" fmla="*/ 4108918 h 6858000"/>
              <a:gd name="connsiteX202" fmla="*/ 5290070 w 7467600"/>
              <a:gd name="connsiteY202" fmla="*/ 4263619 h 6858000"/>
              <a:gd name="connsiteX203" fmla="*/ 4834991 w 7467600"/>
              <a:gd name="connsiteY203" fmla="*/ 3830985 h 6858000"/>
              <a:gd name="connsiteX204" fmla="*/ 4440129 w 7467600"/>
              <a:gd name="connsiteY204" fmla="*/ 3448571 h 6858000"/>
              <a:gd name="connsiteX205" fmla="*/ 4441737 w 7467600"/>
              <a:gd name="connsiteY205" fmla="*/ 3399734 h 6858000"/>
              <a:gd name="connsiteX206" fmla="*/ 4431236 w 7467600"/>
              <a:gd name="connsiteY206" fmla="*/ 3400954 h 6858000"/>
              <a:gd name="connsiteX207" fmla="*/ 4557150 w 7467600"/>
              <a:gd name="connsiteY207" fmla="*/ 3510023 h 6858000"/>
              <a:gd name="connsiteX208" fmla="*/ 4856936 w 7467600"/>
              <a:gd name="connsiteY208" fmla="*/ 3809146 h 6858000"/>
              <a:gd name="connsiteX209" fmla="*/ 5111996 w 7467600"/>
              <a:gd name="connsiteY209" fmla="*/ 4065759 h 6858000"/>
              <a:gd name="connsiteX210" fmla="*/ 5388878 w 7467600"/>
              <a:gd name="connsiteY210" fmla="*/ 4300185 h 6858000"/>
              <a:gd name="connsiteX211" fmla="*/ 5425556 w 7467600"/>
              <a:gd name="connsiteY211" fmla="*/ 4308967 h 6858000"/>
              <a:gd name="connsiteX212" fmla="*/ 4943646 w 7467600"/>
              <a:gd name="connsiteY212" fmla="*/ 3822916 h 6858000"/>
              <a:gd name="connsiteX213" fmla="*/ 4594837 w 7467600"/>
              <a:gd name="connsiteY213" fmla="*/ 3532274 h 6858000"/>
              <a:gd name="connsiteX214" fmla="*/ 4441737 w 7467600"/>
              <a:gd name="connsiteY214" fmla="*/ 3399734 h 6858000"/>
              <a:gd name="connsiteX215" fmla="*/ 5425834 w 7467600"/>
              <a:gd name="connsiteY215" fmla="*/ 3162785 h 6858000"/>
              <a:gd name="connsiteX216" fmla="*/ 5401644 w 7467600"/>
              <a:gd name="connsiteY216" fmla="*/ 3617847 h 6858000"/>
              <a:gd name="connsiteX217" fmla="*/ 5467256 w 7467600"/>
              <a:gd name="connsiteY217" fmla="*/ 4175494 h 6858000"/>
              <a:gd name="connsiteX218" fmla="*/ 5448069 w 7467600"/>
              <a:gd name="connsiteY218" fmla="*/ 3567554 h 6858000"/>
              <a:gd name="connsiteX219" fmla="*/ 5425834 w 7467600"/>
              <a:gd name="connsiteY219" fmla="*/ 3162785 h 6858000"/>
              <a:gd name="connsiteX220" fmla="*/ 1318687 w 7467600"/>
              <a:gd name="connsiteY220" fmla="*/ 3113840 h 6858000"/>
              <a:gd name="connsiteX221" fmla="*/ 1066793 w 7467600"/>
              <a:gd name="connsiteY221" fmla="*/ 3212171 h 6858000"/>
              <a:gd name="connsiteX222" fmla="*/ 993319 w 7467600"/>
              <a:gd name="connsiteY222" fmla="*/ 3247648 h 6858000"/>
              <a:gd name="connsiteX223" fmla="*/ 853081 w 7467600"/>
              <a:gd name="connsiteY223" fmla="*/ 3312410 h 6858000"/>
              <a:gd name="connsiteX224" fmla="*/ 805957 w 7467600"/>
              <a:gd name="connsiteY224" fmla="*/ 3330443 h 6858000"/>
              <a:gd name="connsiteX225" fmla="*/ 1318687 w 7467600"/>
              <a:gd name="connsiteY225" fmla="*/ 3113840 h 6858000"/>
              <a:gd name="connsiteX226" fmla="*/ 5453702 w 7467600"/>
              <a:gd name="connsiteY226" fmla="*/ 3090882 h 6858000"/>
              <a:gd name="connsiteX227" fmla="*/ 5480135 w 7467600"/>
              <a:gd name="connsiteY227" fmla="*/ 3565802 h 6858000"/>
              <a:gd name="connsiteX228" fmla="*/ 5499023 w 7467600"/>
              <a:gd name="connsiteY228" fmla="*/ 4166310 h 6858000"/>
              <a:gd name="connsiteX229" fmla="*/ 5547022 w 7467600"/>
              <a:gd name="connsiteY229" fmla="*/ 3607838 h 6858000"/>
              <a:gd name="connsiteX230" fmla="*/ 5515964 w 7467600"/>
              <a:gd name="connsiteY230" fmla="*/ 3378541 h 6858000"/>
              <a:gd name="connsiteX231" fmla="*/ 5453702 w 7467600"/>
              <a:gd name="connsiteY231" fmla="*/ 3090882 h 6858000"/>
              <a:gd name="connsiteX232" fmla="*/ 1238695 w 7467600"/>
              <a:gd name="connsiteY232" fmla="*/ 3076820 h 6858000"/>
              <a:gd name="connsiteX233" fmla="*/ 716371 w 7467600"/>
              <a:gd name="connsiteY233" fmla="*/ 3293249 h 6858000"/>
              <a:gd name="connsiteX234" fmla="*/ 579522 w 7467600"/>
              <a:gd name="connsiteY234" fmla="*/ 3371759 h 6858000"/>
              <a:gd name="connsiteX235" fmla="*/ 600288 w 7467600"/>
              <a:gd name="connsiteY235" fmla="*/ 3365555 h 6858000"/>
              <a:gd name="connsiteX236" fmla="*/ 840692 w 7467600"/>
              <a:gd name="connsiteY236" fmla="*/ 3284921 h 6858000"/>
              <a:gd name="connsiteX237" fmla="*/ 979248 w 7467600"/>
              <a:gd name="connsiteY237" fmla="*/ 3221003 h 6858000"/>
              <a:gd name="connsiteX238" fmla="*/ 1053282 w 7467600"/>
              <a:gd name="connsiteY238" fmla="*/ 3185247 h 6858000"/>
              <a:gd name="connsiteX239" fmla="*/ 1320603 w 7467600"/>
              <a:gd name="connsiteY239" fmla="*/ 3081281 h 6858000"/>
              <a:gd name="connsiteX240" fmla="*/ 1238695 w 7467600"/>
              <a:gd name="connsiteY240" fmla="*/ 3076820 h 6858000"/>
              <a:gd name="connsiteX241" fmla="*/ 5425627 w 7467600"/>
              <a:gd name="connsiteY241" fmla="*/ 2954192 h 6858000"/>
              <a:gd name="connsiteX242" fmla="*/ 5470770 w 7467600"/>
              <a:gd name="connsiteY242" fmla="*/ 3005435 h 6858000"/>
              <a:gd name="connsiteX243" fmla="*/ 5519779 w 7467600"/>
              <a:gd name="connsiteY243" fmla="*/ 4359223 h 6858000"/>
              <a:gd name="connsiteX244" fmla="*/ 5520293 w 7467600"/>
              <a:gd name="connsiteY244" fmla="*/ 4360602 h 6858000"/>
              <a:gd name="connsiteX245" fmla="*/ 5767221 w 7467600"/>
              <a:gd name="connsiteY245" fmla="*/ 4665564 h 6858000"/>
              <a:gd name="connsiteX246" fmla="*/ 6937169 w 7467600"/>
              <a:gd name="connsiteY246" fmla="*/ 4815941 h 6858000"/>
              <a:gd name="connsiteX247" fmla="*/ 6953922 w 7467600"/>
              <a:gd name="connsiteY247" fmla="*/ 4890068 h 6858000"/>
              <a:gd name="connsiteX248" fmla="*/ 6071359 w 7467600"/>
              <a:gd name="connsiteY248" fmla="*/ 4770770 h 6858000"/>
              <a:gd name="connsiteX249" fmla="*/ 6038839 w 7467600"/>
              <a:gd name="connsiteY249" fmla="*/ 4764474 h 6858000"/>
              <a:gd name="connsiteX250" fmla="*/ 6038706 w 7467600"/>
              <a:gd name="connsiteY250" fmla="*/ 4763847 h 6858000"/>
              <a:gd name="connsiteX251" fmla="*/ 6037784 w 7467600"/>
              <a:gd name="connsiteY251" fmla="*/ 4764270 h 6858000"/>
              <a:gd name="connsiteX252" fmla="*/ 6038839 w 7467600"/>
              <a:gd name="connsiteY252" fmla="*/ 4764474 h 6858000"/>
              <a:gd name="connsiteX253" fmla="*/ 6040338 w 7467600"/>
              <a:gd name="connsiteY253" fmla="*/ 4771418 h 6858000"/>
              <a:gd name="connsiteX254" fmla="*/ 6024488 w 7467600"/>
              <a:gd name="connsiteY254" fmla="*/ 4809903 h 6858000"/>
              <a:gd name="connsiteX255" fmla="*/ 5599771 w 7467600"/>
              <a:gd name="connsiteY255" fmla="*/ 5509652 h 6858000"/>
              <a:gd name="connsiteX256" fmla="*/ 5548843 w 7467600"/>
              <a:gd name="connsiteY256" fmla="*/ 5563845 h 6858000"/>
              <a:gd name="connsiteX257" fmla="*/ 5940952 w 7467600"/>
              <a:gd name="connsiteY257" fmla="*/ 6250028 h 6858000"/>
              <a:gd name="connsiteX258" fmla="*/ 6043441 w 7467600"/>
              <a:gd name="connsiteY258" fmla="*/ 6665847 h 6858000"/>
              <a:gd name="connsiteX259" fmla="*/ 6093432 w 7467600"/>
              <a:gd name="connsiteY259" fmla="*/ 6858000 h 6858000"/>
              <a:gd name="connsiteX260" fmla="*/ 6034344 w 7467600"/>
              <a:gd name="connsiteY260" fmla="*/ 6858000 h 6858000"/>
              <a:gd name="connsiteX261" fmla="*/ 6026679 w 7467600"/>
              <a:gd name="connsiteY261" fmla="*/ 6836959 h 6858000"/>
              <a:gd name="connsiteX262" fmla="*/ 5800441 w 7467600"/>
              <a:gd name="connsiteY262" fmla="*/ 6335286 h 6858000"/>
              <a:gd name="connsiteX263" fmla="*/ 5526562 w 7467600"/>
              <a:gd name="connsiteY263" fmla="*/ 5705388 h 6858000"/>
              <a:gd name="connsiteX264" fmla="*/ 5519640 w 7467600"/>
              <a:gd name="connsiteY264" fmla="*/ 5683774 h 6858000"/>
              <a:gd name="connsiteX265" fmla="*/ 5844559 w 7467600"/>
              <a:gd name="connsiteY265" fmla="*/ 6553349 h 6858000"/>
              <a:gd name="connsiteX266" fmla="*/ 5975994 w 7467600"/>
              <a:gd name="connsiteY266" fmla="*/ 6858000 h 6858000"/>
              <a:gd name="connsiteX267" fmla="*/ 5898547 w 7467600"/>
              <a:gd name="connsiteY267" fmla="*/ 6858000 h 6858000"/>
              <a:gd name="connsiteX268" fmla="*/ 5682041 w 7467600"/>
              <a:gd name="connsiteY268" fmla="*/ 6355860 h 6858000"/>
              <a:gd name="connsiteX269" fmla="*/ 5461758 w 7467600"/>
              <a:gd name="connsiteY269" fmla="*/ 5820220 h 6858000"/>
              <a:gd name="connsiteX270" fmla="*/ 5237282 w 7467600"/>
              <a:gd name="connsiteY270" fmla="*/ 6579086 h 6858000"/>
              <a:gd name="connsiteX271" fmla="*/ 5115009 w 7467600"/>
              <a:gd name="connsiteY271" fmla="*/ 6858000 h 6858000"/>
              <a:gd name="connsiteX272" fmla="*/ 5028074 w 7467600"/>
              <a:gd name="connsiteY272" fmla="*/ 6858000 h 6858000"/>
              <a:gd name="connsiteX273" fmla="*/ 5079508 w 7467600"/>
              <a:gd name="connsiteY273" fmla="*/ 6749074 h 6858000"/>
              <a:gd name="connsiteX274" fmla="*/ 5371846 w 7467600"/>
              <a:gd name="connsiteY274" fmla="*/ 5924413 h 6858000"/>
              <a:gd name="connsiteX275" fmla="*/ 5270512 w 7467600"/>
              <a:gd name="connsiteY275" fmla="*/ 6138975 h 6858000"/>
              <a:gd name="connsiteX276" fmla="*/ 5062409 w 7467600"/>
              <a:gd name="connsiteY276" fmla="*/ 6653544 h 6858000"/>
              <a:gd name="connsiteX277" fmla="*/ 5036628 w 7467600"/>
              <a:gd name="connsiteY277" fmla="*/ 6754247 h 6858000"/>
              <a:gd name="connsiteX278" fmla="*/ 5009112 w 7467600"/>
              <a:gd name="connsiteY278" fmla="*/ 6858000 h 6858000"/>
              <a:gd name="connsiteX279" fmla="*/ 4976679 w 7467600"/>
              <a:gd name="connsiteY279" fmla="*/ 6858000 h 6858000"/>
              <a:gd name="connsiteX280" fmla="*/ 5006537 w 7467600"/>
              <a:gd name="connsiteY280" fmla="*/ 6747068 h 6858000"/>
              <a:gd name="connsiteX281" fmla="*/ 5032723 w 7467600"/>
              <a:gd name="connsiteY281" fmla="*/ 6644957 h 6858000"/>
              <a:gd name="connsiteX282" fmla="*/ 5242949 w 7467600"/>
              <a:gd name="connsiteY282" fmla="*/ 6125175 h 6858000"/>
              <a:gd name="connsiteX283" fmla="*/ 5286321 w 7467600"/>
              <a:gd name="connsiteY283" fmla="*/ 6033555 h 6858000"/>
              <a:gd name="connsiteX284" fmla="*/ 5008210 w 7467600"/>
              <a:gd name="connsiteY284" fmla="*/ 6649194 h 6858000"/>
              <a:gd name="connsiteX285" fmla="*/ 4986321 w 7467600"/>
              <a:gd name="connsiteY285" fmla="*/ 6765687 h 6858000"/>
              <a:gd name="connsiteX286" fmla="*/ 4973474 w 7467600"/>
              <a:gd name="connsiteY286" fmla="*/ 6858000 h 6858000"/>
              <a:gd name="connsiteX287" fmla="*/ 4907178 w 7467600"/>
              <a:gd name="connsiteY287" fmla="*/ 6858000 h 6858000"/>
              <a:gd name="connsiteX288" fmla="*/ 4910810 w 7467600"/>
              <a:gd name="connsiteY288" fmla="*/ 6829660 h 6858000"/>
              <a:gd name="connsiteX289" fmla="*/ 4987461 w 7467600"/>
              <a:gd name="connsiteY289" fmla="*/ 6432994 h 6858000"/>
              <a:gd name="connsiteX290" fmla="*/ 5179262 w 7467600"/>
              <a:gd name="connsiteY290" fmla="*/ 6035044 h 6858000"/>
              <a:gd name="connsiteX291" fmla="*/ 4689678 w 7467600"/>
              <a:gd name="connsiteY291" fmla="*/ 6440241 h 6858000"/>
              <a:gd name="connsiteX292" fmla="*/ 4477543 w 7467600"/>
              <a:gd name="connsiteY292" fmla="*/ 6674836 h 6858000"/>
              <a:gd name="connsiteX293" fmla="*/ 4329957 w 7467600"/>
              <a:gd name="connsiteY293" fmla="*/ 6858000 h 6858000"/>
              <a:gd name="connsiteX294" fmla="*/ 4218595 w 7467600"/>
              <a:gd name="connsiteY294" fmla="*/ 6858000 h 6858000"/>
              <a:gd name="connsiteX295" fmla="*/ 4368888 w 7467600"/>
              <a:gd name="connsiteY295" fmla="*/ 6668412 h 6858000"/>
              <a:gd name="connsiteX296" fmla="*/ 4563091 w 7467600"/>
              <a:gd name="connsiteY296" fmla="*/ 6442508 h 6858000"/>
              <a:gd name="connsiteX297" fmla="*/ 5387324 w 7467600"/>
              <a:gd name="connsiteY297" fmla="*/ 5705830 h 6858000"/>
              <a:gd name="connsiteX298" fmla="*/ 5073620 w 7467600"/>
              <a:gd name="connsiteY298" fmla="*/ 5955437 h 6858000"/>
              <a:gd name="connsiteX299" fmla="*/ 4689789 w 7467600"/>
              <a:gd name="connsiteY299" fmla="*/ 6268382 h 6858000"/>
              <a:gd name="connsiteX300" fmla="*/ 4418722 w 7467600"/>
              <a:gd name="connsiteY300" fmla="*/ 6570886 h 6858000"/>
              <a:gd name="connsiteX301" fmla="*/ 4214944 w 7467600"/>
              <a:gd name="connsiteY301" fmla="*/ 6858000 h 6858000"/>
              <a:gd name="connsiteX302" fmla="*/ 4177898 w 7467600"/>
              <a:gd name="connsiteY302" fmla="*/ 6858000 h 6858000"/>
              <a:gd name="connsiteX303" fmla="*/ 4391597 w 7467600"/>
              <a:gd name="connsiteY303" fmla="*/ 6556370 h 6858000"/>
              <a:gd name="connsiteX304" fmla="*/ 4668889 w 7467600"/>
              <a:gd name="connsiteY304" fmla="*/ 6246399 h 6858000"/>
              <a:gd name="connsiteX305" fmla="*/ 5055427 w 7467600"/>
              <a:gd name="connsiteY305" fmla="*/ 5931476 h 6858000"/>
              <a:gd name="connsiteX306" fmla="*/ 5371814 w 7467600"/>
              <a:gd name="connsiteY306" fmla="*/ 5678975 h 6858000"/>
              <a:gd name="connsiteX307" fmla="*/ 4987918 w 7467600"/>
              <a:gd name="connsiteY307" fmla="*/ 5838701 h 6858000"/>
              <a:gd name="connsiteX308" fmla="*/ 4317146 w 7467600"/>
              <a:gd name="connsiteY308" fmla="*/ 6587716 h 6858000"/>
              <a:gd name="connsiteX309" fmla="*/ 4171627 w 7467600"/>
              <a:gd name="connsiteY309" fmla="*/ 6858000 h 6858000"/>
              <a:gd name="connsiteX310" fmla="*/ 4081585 w 7467600"/>
              <a:gd name="connsiteY310" fmla="*/ 6858000 h 6858000"/>
              <a:gd name="connsiteX311" fmla="*/ 4238603 w 7467600"/>
              <a:gd name="connsiteY311" fmla="*/ 6559341 h 6858000"/>
              <a:gd name="connsiteX312" fmla="*/ 4778333 w 7467600"/>
              <a:gd name="connsiteY312" fmla="*/ 5873626 h 6858000"/>
              <a:gd name="connsiteX313" fmla="*/ 5414185 w 7467600"/>
              <a:gd name="connsiteY313" fmla="*/ 5573882 h 6858000"/>
              <a:gd name="connsiteX314" fmla="*/ 5959648 w 7467600"/>
              <a:gd name="connsiteY314" fmla="*/ 4760797 h 6858000"/>
              <a:gd name="connsiteX315" fmla="*/ 5355019 w 7467600"/>
              <a:gd name="connsiteY315" fmla="*/ 4734672 h 6858000"/>
              <a:gd name="connsiteX316" fmla="*/ 5083565 w 7467600"/>
              <a:gd name="connsiteY316" fmla="*/ 5179121 h 6858000"/>
              <a:gd name="connsiteX317" fmla="*/ 4713577 w 7467600"/>
              <a:gd name="connsiteY317" fmla="*/ 5616803 h 6858000"/>
              <a:gd name="connsiteX318" fmla="*/ 3989559 w 7467600"/>
              <a:gd name="connsiteY318" fmla="*/ 6145945 h 6858000"/>
              <a:gd name="connsiteX319" fmla="*/ 3939824 w 7467600"/>
              <a:gd name="connsiteY319" fmla="*/ 6066900 h 6858000"/>
              <a:gd name="connsiteX320" fmla="*/ 4584537 w 7467600"/>
              <a:gd name="connsiteY320" fmla="*/ 5324826 h 6858000"/>
              <a:gd name="connsiteX321" fmla="*/ 5037105 w 7467600"/>
              <a:gd name="connsiteY321" fmla="*/ 5088765 h 6858000"/>
              <a:gd name="connsiteX322" fmla="*/ 5039930 w 7467600"/>
              <a:gd name="connsiteY322" fmla="*/ 5089585 h 6858000"/>
              <a:gd name="connsiteX323" fmla="*/ 5263764 w 7467600"/>
              <a:gd name="connsiteY323" fmla="*/ 4735525 h 6858000"/>
              <a:gd name="connsiteX324" fmla="*/ 4086300 w 7467600"/>
              <a:gd name="connsiteY324" fmla="*/ 4884599 h 6858000"/>
              <a:gd name="connsiteX325" fmla="*/ 4085485 w 7467600"/>
              <a:gd name="connsiteY325" fmla="*/ 4899070 h 6858000"/>
              <a:gd name="connsiteX326" fmla="*/ 3871915 w 7467600"/>
              <a:gd name="connsiteY326" fmla="*/ 5253645 h 6858000"/>
              <a:gd name="connsiteX327" fmla="*/ 3799374 w 7467600"/>
              <a:gd name="connsiteY327" fmla="*/ 5466127 h 6858000"/>
              <a:gd name="connsiteX328" fmla="*/ 3498850 w 7467600"/>
              <a:gd name="connsiteY328" fmla="*/ 6661888 h 6858000"/>
              <a:gd name="connsiteX329" fmla="*/ 3399216 w 7467600"/>
              <a:gd name="connsiteY329" fmla="*/ 6858000 h 6858000"/>
              <a:gd name="connsiteX330" fmla="*/ 3303688 w 7467600"/>
              <a:gd name="connsiteY330" fmla="*/ 6858000 h 6858000"/>
              <a:gd name="connsiteX331" fmla="*/ 3391774 w 7467600"/>
              <a:gd name="connsiteY331" fmla="*/ 6697181 h 6858000"/>
              <a:gd name="connsiteX332" fmla="*/ 3735540 w 7467600"/>
              <a:gd name="connsiteY332" fmla="*/ 5546923 h 6858000"/>
              <a:gd name="connsiteX333" fmla="*/ 3729438 w 7467600"/>
              <a:gd name="connsiteY333" fmla="*/ 5569058 h 6858000"/>
              <a:gd name="connsiteX334" fmla="*/ 3707782 w 7467600"/>
              <a:gd name="connsiteY334" fmla="*/ 5644908 h 6858000"/>
              <a:gd name="connsiteX335" fmla="*/ 3583827 w 7467600"/>
              <a:gd name="connsiteY335" fmla="*/ 6039215 h 6858000"/>
              <a:gd name="connsiteX336" fmla="*/ 3547861 w 7467600"/>
              <a:gd name="connsiteY336" fmla="*/ 6129609 h 6858000"/>
              <a:gd name="connsiteX337" fmla="*/ 3490905 w 7467600"/>
              <a:gd name="connsiteY337" fmla="*/ 6277660 h 6858000"/>
              <a:gd name="connsiteX338" fmla="*/ 3455859 w 7467600"/>
              <a:gd name="connsiteY338" fmla="*/ 6391301 h 6858000"/>
              <a:gd name="connsiteX339" fmla="*/ 3429112 w 7467600"/>
              <a:gd name="connsiteY339" fmla="*/ 6479469 h 6858000"/>
              <a:gd name="connsiteX340" fmla="*/ 3304862 w 7467600"/>
              <a:gd name="connsiteY340" fmla="*/ 6796476 h 6858000"/>
              <a:gd name="connsiteX341" fmla="*/ 3276071 w 7467600"/>
              <a:gd name="connsiteY341" fmla="*/ 6858000 h 6858000"/>
              <a:gd name="connsiteX342" fmla="*/ 3240805 w 7467600"/>
              <a:gd name="connsiteY342" fmla="*/ 6858000 h 6858000"/>
              <a:gd name="connsiteX343" fmla="*/ 3275917 w 7467600"/>
              <a:gd name="connsiteY343" fmla="*/ 6783192 h 6858000"/>
              <a:gd name="connsiteX344" fmla="*/ 3399358 w 7467600"/>
              <a:gd name="connsiteY344" fmla="*/ 6469011 h 6858000"/>
              <a:gd name="connsiteX345" fmla="*/ 3425650 w 7467600"/>
              <a:gd name="connsiteY345" fmla="*/ 6381333 h 6858000"/>
              <a:gd name="connsiteX346" fmla="*/ 3460661 w 7467600"/>
              <a:gd name="connsiteY346" fmla="*/ 6266763 h 6858000"/>
              <a:gd name="connsiteX347" fmla="*/ 3518021 w 7467600"/>
              <a:gd name="connsiteY347" fmla="*/ 6117298 h 6858000"/>
              <a:gd name="connsiteX348" fmla="*/ 3554035 w 7467600"/>
              <a:gd name="connsiteY348" fmla="*/ 6027832 h 6858000"/>
              <a:gd name="connsiteX349" fmla="*/ 3677174 w 7467600"/>
              <a:gd name="connsiteY349" fmla="*/ 5636351 h 6858000"/>
              <a:gd name="connsiteX350" fmla="*/ 3698819 w 7467600"/>
              <a:gd name="connsiteY350" fmla="*/ 5560503 h 6858000"/>
              <a:gd name="connsiteX351" fmla="*/ 3702094 w 7467600"/>
              <a:gd name="connsiteY351" fmla="*/ 5549194 h 6858000"/>
              <a:gd name="connsiteX352" fmla="*/ 3398355 w 7467600"/>
              <a:gd name="connsiteY352" fmla="*/ 6094603 h 6858000"/>
              <a:gd name="connsiteX353" fmla="*/ 3193941 w 7467600"/>
              <a:gd name="connsiteY353" fmla="*/ 6798775 h 6858000"/>
              <a:gd name="connsiteX354" fmla="*/ 3184140 w 7467600"/>
              <a:gd name="connsiteY354" fmla="*/ 6858000 h 6858000"/>
              <a:gd name="connsiteX355" fmla="*/ 3099978 w 7467600"/>
              <a:gd name="connsiteY355" fmla="*/ 6858000 h 6858000"/>
              <a:gd name="connsiteX356" fmla="*/ 3101556 w 7467600"/>
              <a:gd name="connsiteY356" fmla="*/ 6843337 h 6858000"/>
              <a:gd name="connsiteX357" fmla="*/ 3370162 w 7467600"/>
              <a:gd name="connsiteY357" fmla="*/ 5785550 h 6858000"/>
              <a:gd name="connsiteX358" fmla="*/ 3746477 w 7467600"/>
              <a:gd name="connsiteY358" fmla="*/ 5377889 h 6858000"/>
              <a:gd name="connsiteX359" fmla="*/ 3863399 w 7467600"/>
              <a:gd name="connsiteY359" fmla="*/ 5087257 h 6858000"/>
              <a:gd name="connsiteX360" fmla="*/ 3968712 w 7467600"/>
              <a:gd name="connsiteY360" fmla="*/ 4913989 h 6858000"/>
              <a:gd name="connsiteX361" fmla="*/ 2792390 w 7467600"/>
              <a:gd name="connsiteY361" fmla="*/ 5382974 h 6858000"/>
              <a:gd name="connsiteX362" fmla="*/ 2714982 w 7467600"/>
              <a:gd name="connsiteY362" fmla="*/ 5427051 h 6858000"/>
              <a:gd name="connsiteX363" fmla="*/ 2813361 w 7467600"/>
              <a:gd name="connsiteY363" fmla="*/ 6023912 h 6858000"/>
              <a:gd name="connsiteX364" fmla="*/ 2688430 w 7467600"/>
              <a:gd name="connsiteY364" fmla="*/ 6801564 h 6858000"/>
              <a:gd name="connsiteX365" fmla="*/ 2629626 w 7467600"/>
              <a:gd name="connsiteY365" fmla="*/ 6763394 h 6858000"/>
              <a:gd name="connsiteX366" fmla="*/ 2565328 w 7467600"/>
              <a:gd name="connsiteY366" fmla="*/ 5516399 h 6858000"/>
              <a:gd name="connsiteX367" fmla="*/ 1922999 w 7467600"/>
              <a:gd name="connsiteY367" fmla="*/ 5980343 h 6858000"/>
              <a:gd name="connsiteX368" fmla="*/ 1950261 w 7467600"/>
              <a:gd name="connsiteY368" fmla="*/ 6405858 h 6858000"/>
              <a:gd name="connsiteX369" fmla="*/ 2365554 w 7467600"/>
              <a:gd name="connsiteY369" fmla="*/ 6759107 h 6858000"/>
              <a:gd name="connsiteX370" fmla="*/ 2424142 w 7467600"/>
              <a:gd name="connsiteY370" fmla="*/ 6858000 h 6858000"/>
              <a:gd name="connsiteX371" fmla="*/ 2395994 w 7467600"/>
              <a:gd name="connsiteY371" fmla="*/ 6858000 h 6858000"/>
              <a:gd name="connsiteX372" fmla="*/ 2392863 w 7467600"/>
              <a:gd name="connsiteY372" fmla="*/ 6852964 h 6858000"/>
              <a:gd name="connsiteX373" fmla="*/ 2017589 w 7467600"/>
              <a:gd name="connsiteY373" fmla="*/ 6493982 h 6858000"/>
              <a:gd name="connsiteX374" fmla="*/ 2147336 w 7467600"/>
              <a:gd name="connsiteY374" fmla="*/ 6594052 h 6858000"/>
              <a:gd name="connsiteX375" fmla="*/ 2207047 w 7467600"/>
              <a:gd name="connsiteY375" fmla="*/ 6654540 h 6858000"/>
              <a:gd name="connsiteX376" fmla="*/ 2299106 w 7467600"/>
              <a:gd name="connsiteY376" fmla="*/ 6778931 h 6858000"/>
              <a:gd name="connsiteX377" fmla="*/ 2314430 w 7467600"/>
              <a:gd name="connsiteY377" fmla="*/ 6801144 h 6858000"/>
              <a:gd name="connsiteX378" fmla="*/ 2352406 w 7467600"/>
              <a:gd name="connsiteY378" fmla="*/ 6858000 h 6858000"/>
              <a:gd name="connsiteX379" fmla="*/ 2314492 w 7467600"/>
              <a:gd name="connsiteY379" fmla="*/ 6858000 h 6858000"/>
              <a:gd name="connsiteX380" fmla="*/ 2288095 w 7467600"/>
              <a:gd name="connsiteY380" fmla="*/ 6818030 h 6858000"/>
              <a:gd name="connsiteX381" fmla="*/ 2272768 w 7467600"/>
              <a:gd name="connsiteY381" fmla="*/ 6795822 h 6858000"/>
              <a:gd name="connsiteX382" fmla="*/ 2182715 w 7467600"/>
              <a:gd name="connsiteY382" fmla="*/ 6675071 h 6858000"/>
              <a:gd name="connsiteX383" fmla="*/ 2032061 w 7467600"/>
              <a:gd name="connsiteY383" fmla="*/ 6541380 h 6858000"/>
              <a:gd name="connsiteX384" fmla="*/ 2257220 w 7467600"/>
              <a:gd name="connsiteY384" fmla="*/ 6826257 h 6858000"/>
              <a:gd name="connsiteX385" fmla="*/ 2281324 w 7467600"/>
              <a:gd name="connsiteY385" fmla="*/ 6858000 h 6858000"/>
              <a:gd name="connsiteX386" fmla="*/ 2242860 w 7467600"/>
              <a:gd name="connsiteY386" fmla="*/ 6858000 h 6858000"/>
              <a:gd name="connsiteX387" fmla="*/ 2232818 w 7467600"/>
              <a:gd name="connsiteY387" fmla="*/ 6844926 h 6858000"/>
              <a:gd name="connsiteX388" fmla="*/ 1990172 w 7467600"/>
              <a:gd name="connsiteY388" fmla="*/ 6542121 h 6858000"/>
              <a:gd name="connsiteX389" fmla="*/ 2124090 w 7467600"/>
              <a:gd name="connsiteY389" fmla="*/ 6761017 h 6858000"/>
              <a:gd name="connsiteX390" fmla="*/ 2200380 w 7467600"/>
              <a:gd name="connsiteY390" fmla="*/ 6858000 h 6858000"/>
              <a:gd name="connsiteX391" fmla="*/ 2147507 w 7467600"/>
              <a:gd name="connsiteY391" fmla="*/ 6858000 h 6858000"/>
              <a:gd name="connsiteX392" fmla="*/ 2070668 w 7467600"/>
              <a:gd name="connsiteY392" fmla="*/ 6761520 h 6858000"/>
              <a:gd name="connsiteX393" fmla="*/ 1975142 w 7467600"/>
              <a:gd name="connsiteY393" fmla="*/ 6585570 h 6858000"/>
              <a:gd name="connsiteX394" fmla="*/ 2050035 w 7467600"/>
              <a:gd name="connsiteY394" fmla="*/ 6813345 h 6858000"/>
              <a:gd name="connsiteX395" fmla="*/ 2063025 w 7467600"/>
              <a:gd name="connsiteY395" fmla="*/ 6858000 h 6858000"/>
              <a:gd name="connsiteX396" fmla="*/ 2021675 w 7467600"/>
              <a:gd name="connsiteY396" fmla="*/ 6858000 h 6858000"/>
              <a:gd name="connsiteX397" fmla="*/ 2019308 w 7467600"/>
              <a:gd name="connsiteY397" fmla="*/ 6847118 h 6858000"/>
              <a:gd name="connsiteX398" fmla="*/ 1938835 w 7467600"/>
              <a:gd name="connsiteY398" fmla="*/ 6551160 h 6858000"/>
              <a:gd name="connsiteX399" fmla="*/ 1953230 w 7467600"/>
              <a:gd name="connsiteY399" fmla="*/ 6759699 h 6858000"/>
              <a:gd name="connsiteX400" fmla="*/ 1956763 w 7467600"/>
              <a:gd name="connsiteY400" fmla="*/ 6778191 h 6858000"/>
              <a:gd name="connsiteX401" fmla="*/ 1967925 w 7467600"/>
              <a:gd name="connsiteY401" fmla="*/ 6858000 h 6858000"/>
              <a:gd name="connsiteX402" fmla="*/ 1936622 w 7467600"/>
              <a:gd name="connsiteY402" fmla="*/ 6858000 h 6858000"/>
              <a:gd name="connsiteX403" fmla="*/ 1926261 w 7467600"/>
              <a:gd name="connsiteY403" fmla="*/ 6784064 h 6858000"/>
              <a:gd name="connsiteX404" fmla="*/ 1922724 w 7467600"/>
              <a:gd name="connsiteY404" fmla="*/ 6765577 h 6858000"/>
              <a:gd name="connsiteX405" fmla="*/ 1904650 w 7467600"/>
              <a:gd name="connsiteY405" fmla="*/ 6639616 h 6858000"/>
              <a:gd name="connsiteX406" fmla="*/ 1885273 w 7467600"/>
              <a:gd name="connsiteY406" fmla="*/ 6858000 h 6858000"/>
              <a:gd name="connsiteX407" fmla="*/ 1854363 w 7467600"/>
              <a:gd name="connsiteY407" fmla="*/ 6858000 h 6858000"/>
              <a:gd name="connsiteX408" fmla="*/ 1880391 w 7467600"/>
              <a:gd name="connsiteY408" fmla="*/ 6603796 h 6858000"/>
              <a:gd name="connsiteX409" fmla="*/ 1818273 w 7467600"/>
              <a:gd name="connsiteY409" fmla="*/ 6715729 h 6858000"/>
              <a:gd name="connsiteX410" fmla="*/ 1794691 w 7467600"/>
              <a:gd name="connsiteY410" fmla="*/ 6843239 h 6858000"/>
              <a:gd name="connsiteX411" fmla="*/ 1794914 w 7467600"/>
              <a:gd name="connsiteY411" fmla="*/ 6858000 h 6858000"/>
              <a:gd name="connsiteX412" fmla="*/ 1746128 w 7467600"/>
              <a:gd name="connsiteY412" fmla="*/ 6858000 h 6858000"/>
              <a:gd name="connsiteX413" fmla="*/ 1753934 w 7467600"/>
              <a:gd name="connsiteY413" fmla="*/ 6724796 h 6858000"/>
              <a:gd name="connsiteX414" fmla="*/ 1792053 w 7467600"/>
              <a:gd name="connsiteY414" fmla="*/ 6572396 h 6858000"/>
              <a:gd name="connsiteX415" fmla="*/ 1862248 w 7467600"/>
              <a:gd name="connsiteY415" fmla="*/ 6266397 h 6858000"/>
              <a:gd name="connsiteX416" fmla="*/ 1862250 w 7467600"/>
              <a:gd name="connsiteY416" fmla="*/ 6033531 h 6858000"/>
              <a:gd name="connsiteX417" fmla="*/ 1211999 w 7467600"/>
              <a:gd name="connsiteY417" fmla="*/ 6683610 h 6858000"/>
              <a:gd name="connsiteX418" fmla="*/ 1213266 w 7467600"/>
              <a:gd name="connsiteY418" fmla="*/ 6691947 h 6858000"/>
              <a:gd name="connsiteX419" fmla="*/ 1203370 w 7467600"/>
              <a:gd name="connsiteY419" fmla="*/ 6850676 h 6858000"/>
              <a:gd name="connsiteX420" fmla="*/ 1203671 w 7467600"/>
              <a:gd name="connsiteY420" fmla="*/ 6858000 h 6858000"/>
              <a:gd name="connsiteX421" fmla="*/ 1143180 w 7467600"/>
              <a:gd name="connsiteY421" fmla="*/ 6858000 h 6858000"/>
              <a:gd name="connsiteX422" fmla="*/ 1142176 w 7467600"/>
              <a:gd name="connsiteY422" fmla="*/ 6766045 h 6858000"/>
              <a:gd name="connsiteX423" fmla="*/ 1067484 w 7467600"/>
              <a:gd name="connsiteY423" fmla="*/ 6858000 h 6858000"/>
              <a:gd name="connsiteX424" fmla="*/ 953928 w 7467600"/>
              <a:gd name="connsiteY424" fmla="*/ 6858000 h 6858000"/>
              <a:gd name="connsiteX425" fmla="*/ 959715 w 7467600"/>
              <a:gd name="connsiteY425" fmla="*/ 6850185 h 6858000"/>
              <a:gd name="connsiteX426" fmla="*/ 1483788 w 7467600"/>
              <a:gd name="connsiteY426" fmla="*/ 6259174 h 6858000"/>
              <a:gd name="connsiteX427" fmla="*/ 1100671 w 7467600"/>
              <a:gd name="connsiteY427" fmla="*/ 6252137 h 6858000"/>
              <a:gd name="connsiteX428" fmla="*/ 1090144 w 7467600"/>
              <a:gd name="connsiteY428" fmla="*/ 6256748 h 6858000"/>
              <a:gd name="connsiteX429" fmla="*/ 1095872 w 7467600"/>
              <a:gd name="connsiteY429" fmla="*/ 6271892 h 6858000"/>
              <a:gd name="connsiteX430" fmla="*/ 262785 w 7467600"/>
              <a:gd name="connsiteY430" fmla="*/ 6845450 h 6858000"/>
              <a:gd name="connsiteX431" fmla="*/ 209968 w 7467600"/>
              <a:gd name="connsiteY431" fmla="*/ 6770713 h 6858000"/>
              <a:gd name="connsiteX432" fmla="*/ 873460 w 7467600"/>
              <a:gd name="connsiteY432" fmla="*/ 6253768 h 6858000"/>
              <a:gd name="connsiteX433" fmla="*/ 192686 w 7467600"/>
              <a:gd name="connsiteY433" fmla="*/ 5849257 h 6858000"/>
              <a:gd name="connsiteX434" fmla="*/ 4696 w 7467600"/>
              <a:gd name="connsiteY434" fmla="*/ 5697668 h 6858000"/>
              <a:gd name="connsiteX435" fmla="*/ 0 w 7467600"/>
              <a:gd name="connsiteY435" fmla="*/ 5689984 h 6858000"/>
              <a:gd name="connsiteX436" fmla="*/ 0 w 7467600"/>
              <a:gd name="connsiteY436" fmla="*/ 5513472 h 6858000"/>
              <a:gd name="connsiteX437" fmla="*/ 174101 w 7467600"/>
              <a:gd name="connsiteY437" fmla="*/ 5620277 h 6858000"/>
              <a:gd name="connsiteX438" fmla="*/ 891800 w 7467600"/>
              <a:gd name="connsiteY438" fmla="*/ 6036935 h 6858000"/>
              <a:gd name="connsiteX439" fmla="*/ 1072219 w 7467600"/>
              <a:gd name="connsiteY439" fmla="*/ 6169443 h 6858000"/>
              <a:gd name="connsiteX440" fmla="*/ 1074117 w 7467600"/>
              <a:gd name="connsiteY440" fmla="*/ 6170301 h 6858000"/>
              <a:gd name="connsiteX441" fmla="*/ 1083114 w 7467600"/>
              <a:gd name="connsiteY441" fmla="*/ 6174131 h 6858000"/>
              <a:gd name="connsiteX442" fmla="*/ 1543010 w 7467600"/>
              <a:gd name="connsiteY442" fmla="*/ 6191140 h 6858000"/>
              <a:gd name="connsiteX443" fmla="*/ 1551080 w 7467600"/>
              <a:gd name="connsiteY443" fmla="*/ 6195006 h 6858000"/>
              <a:gd name="connsiteX444" fmla="*/ 2345443 w 7467600"/>
              <a:gd name="connsiteY444" fmla="*/ 5549882 h 6858000"/>
              <a:gd name="connsiteX445" fmla="*/ 1721499 w 7467600"/>
              <a:gd name="connsiteY445" fmla="*/ 5599969 h 6858000"/>
              <a:gd name="connsiteX446" fmla="*/ 767716 w 7467600"/>
              <a:gd name="connsiteY446" fmla="*/ 5472768 h 6858000"/>
              <a:gd name="connsiteX447" fmla="*/ 722147 w 7467600"/>
              <a:gd name="connsiteY447" fmla="*/ 5393091 h 6858000"/>
              <a:gd name="connsiteX448" fmla="*/ 1485552 w 7467600"/>
              <a:gd name="connsiteY448" fmla="*/ 5313202 h 6858000"/>
              <a:gd name="connsiteX449" fmla="*/ 2143004 w 7467600"/>
              <a:gd name="connsiteY449" fmla="*/ 5402420 h 6858000"/>
              <a:gd name="connsiteX450" fmla="*/ 1933391 w 7467600"/>
              <a:gd name="connsiteY450" fmla="*/ 5156971 h 6858000"/>
              <a:gd name="connsiteX451" fmla="*/ 1827118 w 7467600"/>
              <a:gd name="connsiteY451" fmla="*/ 4968410 h 6858000"/>
              <a:gd name="connsiteX452" fmla="*/ 1837349 w 7467600"/>
              <a:gd name="connsiteY452" fmla="*/ 4956357 h 6858000"/>
              <a:gd name="connsiteX453" fmla="*/ 2162835 w 7467600"/>
              <a:gd name="connsiteY453" fmla="*/ 5187853 h 6858000"/>
              <a:gd name="connsiteX454" fmla="*/ 2257167 w 7467600"/>
              <a:gd name="connsiteY454" fmla="*/ 5462123 h 6858000"/>
              <a:gd name="connsiteX455" fmla="*/ 2261598 w 7467600"/>
              <a:gd name="connsiteY455" fmla="*/ 5467998 h 6858000"/>
              <a:gd name="connsiteX456" fmla="*/ 2437177 w 7467600"/>
              <a:gd name="connsiteY456" fmla="*/ 5479608 h 6858000"/>
              <a:gd name="connsiteX457" fmla="*/ 2445247 w 7467600"/>
              <a:gd name="connsiteY457" fmla="*/ 5483476 h 6858000"/>
              <a:gd name="connsiteX458" fmla="*/ 2743626 w 7467600"/>
              <a:gd name="connsiteY458" fmla="*/ 5304819 h 6858000"/>
              <a:gd name="connsiteX459" fmla="*/ 3048102 w 7467600"/>
              <a:gd name="connsiteY459" fmla="*/ 5150595 h 6858000"/>
              <a:gd name="connsiteX460" fmla="*/ 1799414 w 7467600"/>
              <a:gd name="connsiteY460" fmla="*/ 4694732 h 6858000"/>
              <a:gd name="connsiteX461" fmla="*/ 1771735 w 7467600"/>
              <a:gd name="connsiteY461" fmla="*/ 4619929 h 6858000"/>
              <a:gd name="connsiteX462" fmla="*/ 3104273 w 7467600"/>
              <a:gd name="connsiteY462" fmla="*/ 5076159 h 6858000"/>
              <a:gd name="connsiteX463" fmla="*/ 3113245 w 7467600"/>
              <a:gd name="connsiteY463" fmla="*/ 5090705 h 6858000"/>
              <a:gd name="connsiteX464" fmla="*/ 3126294 w 7467600"/>
              <a:gd name="connsiteY464" fmla="*/ 5114400 h 6858000"/>
              <a:gd name="connsiteX465" fmla="*/ 3937433 w 7467600"/>
              <a:gd name="connsiteY465" fmla="*/ 4830473 h 6858000"/>
              <a:gd name="connsiteX466" fmla="*/ 3590475 w 7467600"/>
              <a:gd name="connsiteY466" fmla="*/ 4597974 h 6858000"/>
              <a:gd name="connsiteX467" fmla="*/ 3100264 w 7467600"/>
              <a:gd name="connsiteY467" fmla="*/ 4579845 h 6858000"/>
              <a:gd name="connsiteX468" fmla="*/ 2183576 w 7467600"/>
              <a:gd name="connsiteY468" fmla="*/ 4227150 h 6858000"/>
              <a:gd name="connsiteX469" fmla="*/ 2151029 w 7467600"/>
              <a:gd name="connsiteY469" fmla="*/ 4146947 h 6858000"/>
              <a:gd name="connsiteX470" fmla="*/ 3563434 w 7467600"/>
              <a:gd name="connsiteY470" fmla="*/ 4469115 h 6858000"/>
              <a:gd name="connsiteX471" fmla="*/ 3177952 w 7467600"/>
              <a:gd name="connsiteY471" fmla="*/ 3657386 h 6858000"/>
              <a:gd name="connsiteX472" fmla="*/ 3189263 w 7467600"/>
              <a:gd name="connsiteY472" fmla="*/ 3625726 h 6858000"/>
              <a:gd name="connsiteX473" fmla="*/ 3560912 w 7467600"/>
              <a:gd name="connsiteY473" fmla="*/ 4079863 h 6858000"/>
              <a:gd name="connsiteX474" fmla="*/ 3626636 w 7467600"/>
              <a:gd name="connsiteY474" fmla="*/ 4512230 h 6858000"/>
              <a:gd name="connsiteX475" fmla="*/ 3653088 w 7467600"/>
              <a:gd name="connsiteY475" fmla="*/ 4521417 h 6858000"/>
              <a:gd name="connsiteX476" fmla="*/ 3988128 w 7467600"/>
              <a:gd name="connsiteY476" fmla="*/ 4817267 h 6858000"/>
              <a:gd name="connsiteX477" fmla="*/ 4830582 w 7467600"/>
              <a:gd name="connsiteY477" fmla="*/ 4676000 h 6858000"/>
              <a:gd name="connsiteX478" fmla="*/ 4830100 w 7467600"/>
              <a:gd name="connsiteY478" fmla="*/ 4675554 h 6858000"/>
              <a:gd name="connsiteX479" fmla="*/ 4036318 w 7467600"/>
              <a:gd name="connsiteY479" fmla="*/ 4147013 h 6858000"/>
              <a:gd name="connsiteX480" fmla="*/ 3432098 w 7467600"/>
              <a:gd name="connsiteY480" fmla="*/ 3537312 h 6858000"/>
              <a:gd name="connsiteX481" fmla="*/ 3446761 w 7467600"/>
              <a:gd name="connsiteY481" fmla="*/ 3461278 h 6858000"/>
              <a:gd name="connsiteX482" fmla="*/ 4419733 w 7467600"/>
              <a:gd name="connsiteY482" fmla="*/ 3963555 h 6858000"/>
              <a:gd name="connsiteX483" fmla="*/ 4781371 w 7467600"/>
              <a:gd name="connsiteY483" fmla="*/ 4458604 h 6858000"/>
              <a:gd name="connsiteX484" fmla="*/ 4780440 w 7467600"/>
              <a:gd name="connsiteY484" fmla="*/ 4470290 h 6858000"/>
              <a:gd name="connsiteX485" fmla="*/ 4898954 w 7467600"/>
              <a:gd name="connsiteY485" fmla="*/ 4662092 h 6858000"/>
              <a:gd name="connsiteX486" fmla="*/ 4900699 w 7467600"/>
              <a:gd name="connsiteY486" fmla="*/ 4670867 h 6858000"/>
              <a:gd name="connsiteX487" fmla="*/ 5714511 w 7467600"/>
              <a:gd name="connsiteY487" fmla="*/ 4663483 h 6858000"/>
              <a:gd name="connsiteX488" fmla="*/ 5464793 w 7467600"/>
              <a:gd name="connsiteY488" fmla="*/ 4393556 h 6858000"/>
              <a:gd name="connsiteX489" fmla="*/ 5461897 w 7467600"/>
              <a:gd name="connsiteY489" fmla="*/ 4390879 h 6858000"/>
              <a:gd name="connsiteX490" fmla="*/ 4294126 w 7467600"/>
              <a:gd name="connsiteY490" fmla="*/ 3303048 h 6858000"/>
              <a:gd name="connsiteX491" fmla="*/ 4305321 w 7467600"/>
              <a:gd name="connsiteY491" fmla="*/ 3256953 h 6858000"/>
              <a:gd name="connsiteX492" fmla="*/ 4949299 w 7467600"/>
              <a:gd name="connsiteY492" fmla="*/ 3766336 h 6858000"/>
              <a:gd name="connsiteX493" fmla="*/ 5291452 w 7467600"/>
              <a:gd name="connsiteY493" fmla="*/ 4076801 h 6858000"/>
              <a:gd name="connsiteX494" fmla="*/ 5434998 w 7467600"/>
              <a:gd name="connsiteY494" fmla="*/ 4254100 h 6858000"/>
              <a:gd name="connsiteX495" fmla="*/ 5351015 w 7467600"/>
              <a:gd name="connsiteY495" fmla="*/ 3760989 h 6858000"/>
              <a:gd name="connsiteX496" fmla="*/ 5413780 w 7467600"/>
              <a:gd name="connsiteY496" fmla="*/ 2966265 h 6858000"/>
              <a:gd name="connsiteX497" fmla="*/ 5425627 w 7467600"/>
              <a:gd name="connsiteY497" fmla="*/ 2954192 h 6858000"/>
              <a:gd name="connsiteX498" fmla="*/ 6604735 w 7467600"/>
              <a:gd name="connsiteY498" fmla="*/ 2041381 h 6858000"/>
              <a:gd name="connsiteX499" fmla="*/ 7204487 w 7467600"/>
              <a:gd name="connsiteY499" fmla="*/ 2742112 h 6858000"/>
              <a:gd name="connsiteX500" fmla="*/ 7131592 w 7467600"/>
              <a:gd name="connsiteY500" fmla="*/ 2672096 h 6858000"/>
              <a:gd name="connsiteX501" fmla="*/ 6996344 w 7467600"/>
              <a:gd name="connsiteY501" fmla="*/ 2518310 h 6858000"/>
              <a:gd name="connsiteX502" fmla="*/ 6735495 w 7467600"/>
              <a:gd name="connsiteY502" fmla="*/ 2196890 h 6858000"/>
              <a:gd name="connsiteX503" fmla="*/ 6721901 w 7467600"/>
              <a:gd name="connsiteY503" fmla="*/ 2179274 h 6858000"/>
              <a:gd name="connsiteX504" fmla="*/ 6604735 w 7467600"/>
              <a:gd name="connsiteY504" fmla="*/ 2041381 h 6858000"/>
              <a:gd name="connsiteX505" fmla="*/ 6591670 w 7467600"/>
              <a:gd name="connsiteY505" fmla="*/ 1988277 h 6858000"/>
              <a:gd name="connsiteX506" fmla="*/ 6747349 w 7467600"/>
              <a:gd name="connsiteY506" fmla="*/ 2160069 h 6858000"/>
              <a:gd name="connsiteX507" fmla="*/ 6760943 w 7467600"/>
              <a:gd name="connsiteY507" fmla="*/ 2177686 h 6858000"/>
              <a:gd name="connsiteX508" fmla="*/ 7021065 w 7467600"/>
              <a:gd name="connsiteY508" fmla="*/ 2498102 h 6858000"/>
              <a:gd name="connsiteX509" fmla="*/ 7155223 w 7467600"/>
              <a:gd name="connsiteY509" fmla="*/ 2650386 h 6858000"/>
              <a:gd name="connsiteX510" fmla="*/ 7203167 w 7467600"/>
              <a:gd name="connsiteY510" fmla="*/ 2697288 h 6858000"/>
              <a:gd name="connsiteX511" fmla="*/ 6937703 w 7467600"/>
              <a:gd name="connsiteY511" fmla="*/ 2321981 h 6858000"/>
              <a:gd name="connsiteX512" fmla="*/ 6591670 w 7467600"/>
              <a:gd name="connsiteY512" fmla="*/ 1988277 h 6858000"/>
              <a:gd name="connsiteX513" fmla="*/ 5798671 w 7467600"/>
              <a:gd name="connsiteY513" fmla="*/ 1981601 h 6858000"/>
              <a:gd name="connsiteX514" fmla="*/ 5754709 w 7467600"/>
              <a:gd name="connsiteY514" fmla="*/ 2071454 h 6858000"/>
              <a:gd name="connsiteX515" fmla="*/ 5763044 w 7467600"/>
              <a:gd name="connsiteY515" fmla="*/ 2842206 h 6858000"/>
              <a:gd name="connsiteX516" fmla="*/ 5764974 w 7467600"/>
              <a:gd name="connsiteY516" fmla="*/ 2799609 h 6858000"/>
              <a:gd name="connsiteX517" fmla="*/ 5767665 w 7467600"/>
              <a:gd name="connsiteY517" fmla="*/ 2666409 h 6858000"/>
              <a:gd name="connsiteX518" fmla="*/ 5763055 w 7467600"/>
              <a:gd name="connsiteY518" fmla="*/ 2579705 h 6858000"/>
              <a:gd name="connsiteX519" fmla="*/ 5758079 w 7467600"/>
              <a:gd name="connsiteY519" fmla="*/ 2492508 h 6858000"/>
              <a:gd name="connsiteX520" fmla="*/ 5779325 w 7467600"/>
              <a:gd name="connsiteY520" fmla="*/ 2197069 h 6858000"/>
              <a:gd name="connsiteX521" fmla="*/ 5798671 w 7467600"/>
              <a:gd name="connsiteY521" fmla="*/ 1981601 h 6858000"/>
              <a:gd name="connsiteX522" fmla="*/ 5829202 w 7467600"/>
              <a:gd name="connsiteY522" fmla="*/ 1971679 h 6858000"/>
              <a:gd name="connsiteX523" fmla="*/ 5809558 w 7467600"/>
              <a:gd name="connsiteY523" fmla="*/ 2198043 h 6858000"/>
              <a:gd name="connsiteX524" fmla="*/ 5788653 w 7467600"/>
              <a:gd name="connsiteY524" fmla="*/ 2489430 h 6858000"/>
              <a:gd name="connsiteX525" fmla="*/ 5793439 w 7467600"/>
              <a:gd name="connsiteY525" fmla="*/ 2575235 h 6858000"/>
              <a:gd name="connsiteX526" fmla="*/ 5796837 w 7467600"/>
              <a:gd name="connsiteY526" fmla="*/ 2637633 h 6858000"/>
              <a:gd name="connsiteX527" fmla="*/ 5818614 w 7467600"/>
              <a:gd name="connsiteY527" fmla="*/ 2473055 h 6858000"/>
              <a:gd name="connsiteX528" fmla="*/ 5829202 w 7467600"/>
              <a:gd name="connsiteY528" fmla="*/ 1971679 h 6858000"/>
              <a:gd name="connsiteX529" fmla="*/ 5911389 w 7467600"/>
              <a:gd name="connsiteY529" fmla="*/ 1898371 h 6858000"/>
              <a:gd name="connsiteX530" fmla="*/ 6237627 w 7467600"/>
              <a:gd name="connsiteY530" fmla="*/ 2231921 h 6858000"/>
              <a:gd name="connsiteX531" fmla="*/ 5911389 w 7467600"/>
              <a:gd name="connsiteY531" fmla="*/ 1898371 h 6858000"/>
              <a:gd name="connsiteX532" fmla="*/ 6944437 w 7467600"/>
              <a:gd name="connsiteY532" fmla="*/ 1575402 h 6858000"/>
              <a:gd name="connsiteX533" fmla="*/ 6304730 w 7467600"/>
              <a:gd name="connsiteY533" fmla="*/ 1766654 h 6858000"/>
              <a:gd name="connsiteX534" fmla="*/ 6944437 w 7467600"/>
              <a:gd name="connsiteY534" fmla="*/ 1575402 h 6858000"/>
              <a:gd name="connsiteX535" fmla="*/ 7019523 w 7467600"/>
              <a:gd name="connsiteY535" fmla="*/ 1519450 h 6858000"/>
              <a:gd name="connsiteX536" fmla="*/ 6298091 w 7467600"/>
              <a:gd name="connsiteY536" fmla="*/ 1737122 h 6858000"/>
              <a:gd name="connsiteX537" fmla="*/ 7019523 w 7467600"/>
              <a:gd name="connsiteY537" fmla="*/ 1519450 h 6858000"/>
              <a:gd name="connsiteX538" fmla="*/ 2399523 w 7467600"/>
              <a:gd name="connsiteY538" fmla="*/ 1428234 h 6858000"/>
              <a:gd name="connsiteX539" fmla="*/ 2224982 w 7467600"/>
              <a:gd name="connsiteY539" fmla="*/ 1826201 h 6858000"/>
              <a:gd name="connsiteX540" fmla="*/ 2096099 w 7467600"/>
              <a:gd name="connsiteY540" fmla="*/ 2345900 h 6858000"/>
              <a:gd name="connsiteX541" fmla="*/ 2283317 w 7467600"/>
              <a:gd name="connsiteY541" fmla="*/ 1796925 h 6858000"/>
              <a:gd name="connsiteX542" fmla="*/ 2399523 w 7467600"/>
              <a:gd name="connsiteY542" fmla="*/ 1428234 h 6858000"/>
              <a:gd name="connsiteX543" fmla="*/ 2448558 w 7467600"/>
              <a:gd name="connsiteY543" fmla="*/ 1373435 h 6858000"/>
              <a:gd name="connsiteX544" fmla="*/ 2312521 w 7467600"/>
              <a:gd name="connsiteY544" fmla="*/ 1806140 h 6858000"/>
              <a:gd name="connsiteX545" fmla="*/ 2127533 w 7467600"/>
              <a:gd name="connsiteY545" fmla="*/ 2348380 h 6858000"/>
              <a:gd name="connsiteX546" fmla="*/ 2358080 w 7467600"/>
              <a:gd name="connsiteY546" fmla="*/ 1866134 h 6858000"/>
              <a:gd name="connsiteX547" fmla="*/ 2407436 w 7467600"/>
              <a:gd name="connsiteY547" fmla="*/ 1651070 h 6858000"/>
              <a:gd name="connsiteX548" fmla="*/ 2448558 w 7467600"/>
              <a:gd name="connsiteY548" fmla="*/ 1373435 h 6858000"/>
              <a:gd name="connsiteX549" fmla="*/ 278707 w 7467600"/>
              <a:gd name="connsiteY549" fmla="*/ 1352270 h 6858000"/>
              <a:gd name="connsiteX550" fmla="*/ 321570 w 7467600"/>
              <a:gd name="connsiteY550" fmla="*/ 1861610 h 6858000"/>
              <a:gd name="connsiteX551" fmla="*/ 294281 w 7467600"/>
              <a:gd name="connsiteY551" fmla="*/ 1440658 h 6858000"/>
              <a:gd name="connsiteX552" fmla="*/ 278707 w 7467600"/>
              <a:gd name="connsiteY552" fmla="*/ 1352270 h 6858000"/>
              <a:gd name="connsiteX553" fmla="*/ 1423821 w 7467600"/>
              <a:gd name="connsiteY553" fmla="*/ 1351958 h 6858000"/>
              <a:gd name="connsiteX554" fmla="*/ 1638521 w 7467600"/>
              <a:gd name="connsiteY554" fmla="*/ 1908470 h 6858000"/>
              <a:gd name="connsiteX555" fmla="*/ 1754199 w 7467600"/>
              <a:gd name="connsiteY555" fmla="*/ 2149284 h 6858000"/>
              <a:gd name="connsiteX556" fmla="*/ 1908359 w 7467600"/>
              <a:gd name="connsiteY556" fmla="*/ 2364988 h 6858000"/>
              <a:gd name="connsiteX557" fmla="*/ 1647661 w 7467600"/>
              <a:gd name="connsiteY557" fmla="*/ 1825945 h 6858000"/>
              <a:gd name="connsiteX558" fmla="*/ 1423821 w 7467600"/>
              <a:gd name="connsiteY558" fmla="*/ 1351958 h 6858000"/>
              <a:gd name="connsiteX559" fmla="*/ 1431890 w 7467600"/>
              <a:gd name="connsiteY559" fmla="*/ 1306475 h 6858000"/>
              <a:gd name="connsiteX560" fmla="*/ 1507597 w 7467600"/>
              <a:gd name="connsiteY560" fmla="*/ 1446132 h 6858000"/>
              <a:gd name="connsiteX561" fmla="*/ 1674586 w 7467600"/>
              <a:gd name="connsiteY561" fmla="*/ 1813832 h 6858000"/>
              <a:gd name="connsiteX562" fmla="*/ 1815950 w 7467600"/>
              <a:gd name="connsiteY562" fmla="*/ 2128564 h 6858000"/>
              <a:gd name="connsiteX563" fmla="*/ 1984242 w 7467600"/>
              <a:gd name="connsiteY563" fmla="*/ 2430829 h 6858000"/>
              <a:gd name="connsiteX564" fmla="*/ 2014023 w 7467600"/>
              <a:gd name="connsiteY564" fmla="*/ 2450995 h 6858000"/>
              <a:gd name="connsiteX565" fmla="*/ 1747337 w 7467600"/>
              <a:gd name="connsiteY565" fmla="*/ 1855264 h 6858000"/>
              <a:gd name="connsiteX566" fmla="*/ 1533749 w 7467600"/>
              <a:gd name="connsiteY566" fmla="*/ 1478656 h 6858000"/>
              <a:gd name="connsiteX567" fmla="*/ 1431890 w 7467600"/>
              <a:gd name="connsiteY567" fmla="*/ 1306475 h 6858000"/>
              <a:gd name="connsiteX568" fmla="*/ 5052692 w 7467600"/>
              <a:gd name="connsiteY568" fmla="*/ 1292994 h 6858000"/>
              <a:gd name="connsiteX569" fmla="*/ 5200661 w 7467600"/>
              <a:gd name="connsiteY569" fmla="*/ 1635186 h 6858000"/>
              <a:gd name="connsiteX570" fmla="*/ 5297138 w 7467600"/>
              <a:gd name="connsiteY570" fmla="*/ 1906351 h 6858000"/>
              <a:gd name="connsiteX571" fmla="*/ 5052692 w 7467600"/>
              <a:gd name="connsiteY571" fmla="*/ 1292994 h 6858000"/>
              <a:gd name="connsiteX572" fmla="*/ 5009948 w 7467600"/>
              <a:gd name="connsiteY572" fmla="*/ 1273619 h 6858000"/>
              <a:gd name="connsiteX573" fmla="*/ 5121777 w 7467600"/>
              <a:gd name="connsiteY573" fmla="*/ 1654213 h 6858000"/>
              <a:gd name="connsiteX574" fmla="*/ 5293545 w 7467600"/>
              <a:gd name="connsiteY574" fmla="*/ 2072247 h 6858000"/>
              <a:gd name="connsiteX575" fmla="*/ 5294042 w 7467600"/>
              <a:gd name="connsiteY575" fmla="*/ 2065019 h 6858000"/>
              <a:gd name="connsiteX576" fmla="*/ 5171936 w 7467600"/>
              <a:gd name="connsiteY576" fmla="*/ 1647613 h 6858000"/>
              <a:gd name="connsiteX577" fmla="*/ 5009948 w 7467600"/>
              <a:gd name="connsiteY577" fmla="*/ 1273619 h 6858000"/>
              <a:gd name="connsiteX578" fmla="*/ 655236 w 7467600"/>
              <a:gd name="connsiteY578" fmla="*/ 1268632 h 6858000"/>
              <a:gd name="connsiteX579" fmla="*/ 839521 w 7467600"/>
              <a:gd name="connsiteY579" fmla="*/ 1685315 h 6858000"/>
              <a:gd name="connsiteX580" fmla="*/ 1109416 w 7467600"/>
              <a:gd name="connsiteY580" fmla="*/ 2061663 h 6858000"/>
              <a:gd name="connsiteX581" fmla="*/ 1298300 w 7467600"/>
              <a:gd name="connsiteY581" fmla="*/ 2247742 h 6858000"/>
              <a:gd name="connsiteX582" fmla="*/ 1125871 w 7467600"/>
              <a:gd name="connsiteY582" fmla="*/ 1989513 h 6858000"/>
              <a:gd name="connsiteX583" fmla="*/ 981574 w 7467600"/>
              <a:gd name="connsiteY583" fmla="*/ 1783157 h 6858000"/>
              <a:gd name="connsiteX584" fmla="*/ 922198 w 7467600"/>
              <a:gd name="connsiteY584" fmla="*/ 1677437 h 6858000"/>
              <a:gd name="connsiteX585" fmla="*/ 869293 w 7467600"/>
              <a:gd name="connsiteY585" fmla="*/ 1583214 h 6858000"/>
              <a:gd name="connsiteX586" fmla="*/ 751431 w 7467600"/>
              <a:gd name="connsiteY586" fmla="*/ 1405731 h 6858000"/>
              <a:gd name="connsiteX587" fmla="*/ 655236 w 7467600"/>
              <a:gd name="connsiteY587" fmla="*/ 1268632 h 6858000"/>
              <a:gd name="connsiteX588" fmla="*/ 6516292 w 7467600"/>
              <a:gd name="connsiteY588" fmla="*/ 1263064 h 6858000"/>
              <a:gd name="connsiteX589" fmla="*/ 5736320 w 7467600"/>
              <a:gd name="connsiteY589" fmla="*/ 1501803 h 6858000"/>
              <a:gd name="connsiteX590" fmla="*/ 6516292 w 7467600"/>
              <a:gd name="connsiteY590" fmla="*/ 1263064 h 6858000"/>
              <a:gd name="connsiteX591" fmla="*/ 291466 w 7467600"/>
              <a:gd name="connsiteY591" fmla="*/ 1250369 h 6858000"/>
              <a:gd name="connsiteX592" fmla="*/ 323180 w 7467600"/>
              <a:gd name="connsiteY592" fmla="*/ 1435283 h 6858000"/>
              <a:gd name="connsiteX593" fmla="*/ 349381 w 7467600"/>
              <a:gd name="connsiteY593" fmla="*/ 1875041 h 6858000"/>
              <a:gd name="connsiteX594" fmla="*/ 374363 w 7467600"/>
              <a:gd name="connsiteY594" fmla="*/ 1506494 h 6858000"/>
              <a:gd name="connsiteX595" fmla="*/ 302168 w 7467600"/>
              <a:gd name="connsiteY595" fmla="*/ 1274495 h 6858000"/>
              <a:gd name="connsiteX596" fmla="*/ 291466 w 7467600"/>
              <a:gd name="connsiteY596" fmla="*/ 1250369 h 6858000"/>
              <a:gd name="connsiteX597" fmla="*/ 678222 w 7467600"/>
              <a:gd name="connsiteY597" fmla="*/ 1248670 h 6858000"/>
              <a:gd name="connsiteX598" fmla="*/ 775536 w 7467600"/>
              <a:gd name="connsiteY598" fmla="*/ 1388015 h 6858000"/>
              <a:gd name="connsiteX599" fmla="*/ 894529 w 7467600"/>
              <a:gd name="connsiteY599" fmla="*/ 1567739 h 6858000"/>
              <a:gd name="connsiteX600" fmla="*/ 948000 w 7467600"/>
              <a:gd name="connsiteY600" fmla="*/ 1663088 h 6858000"/>
              <a:gd name="connsiteX601" fmla="*/ 1006812 w 7467600"/>
              <a:gd name="connsiteY601" fmla="*/ 1767683 h 6858000"/>
              <a:gd name="connsiteX602" fmla="*/ 1149133 w 7467600"/>
              <a:gd name="connsiteY602" fmla="*/ 1971513 h 6858000"/>
              <a:gd name="connsiteX603" fmla="*/ 1333952 w 7467600"/>
              <a:gd name="connsiteY603" fmla="*/ 2251620 h 6858000"/>
              <a:gd name="connsiteX604" fmla="*/ 1337329 w 7467600"/>
              <a:gd name="connsiteY604" fmla="*/ 2258350 h 6858000"/>
              <a:gd name="connsiteX605" fmla="*/ 1014726 w 7467600"/>
              <a:gd name="connsiteY605" fmla="*/ 1615556 h 6858000"/>
              <a:gd name="connsiteX606" fmla="*/ 678222 w 7467600"/>
              <a:gd name="connsiteY606" fmla="*/ 1248670 h 6858000"/>
              <a:gd name="connsiteX607" fmla="*/ 6691602 w 7467600"/>
              <a:gd name="connsiteY607" fmla="*/ 1140573 h 6858000"/>
              <a:gd name="connsiteX608" fmla="*/ 6571100 w 7467600"/>
              <a:gd name="connsiteY608" fmla="*/ 1183662 h 6858000"/>
              <a:gd name="connsiteX609" fmla="*/ 6241687 w 7467600"/>
              <a:gd name="connsiteY609" fmla="*/ 1257600 h 6858000"/>
              <a:gd name="connsiteX610" fmla="*/ 5693009 w 7467600"/>
              <a:gd name="connsiteY610" fmla="*/ 1478256 h 6858000"/>
              <a:gd name="connsiteX611" fmla="*/ 6548420 w 7467600"/>
              <a:gd name="connsiteY611" fmla="*/ 1214599 h 6858000"/>
              <a:gd name="connsiteX612" fmla="*/ 6605473 w 7467600"/>
              <a:gd name="connsiteY612" fmla="*/ 1184686 h 6858000"/>
              <a:gd name="connsiteX613" fmla="*/ 6691602 w 7467600"/>
              <a:gd name="connsiteY613" fmla="*/ 1140573 h 6858000"/>
              <a:gd name="connsiteX614" fmla="*/ 4002475 w 7467600"/>
              <a:gd name="connsiteY614" fmla="*/ 1037802 h 6858000"/>
              <a:gd name="connsiteX615" fmla="*/ 4000324 w 7467600"/>
              <a:gd name="connsiteY615" fmla="*/ 1039362 h 6858000"/>
              <a:gd name="connsiteX616" fmla="*/ 4002862 w 7467600"/>
              <a:gd name="connsiteY616" fmla="*/ 1042866 h 6858000"/>
              <a:gd name="connsiteX617" fmla="*/ 4002475 w 7467600"/>
              <a:gd name="connsiteY617" fmla="*/ 1037802 h 6858000"/>
              <a:gd name="connsiteX618" fmla="*/ 506322 w 7467600"/>
              <a:gd name="connsiteY618" fmla="*/ 1020997 h 6858000"/>
              <a:gd name="connsiteX619" fmla="*/ 533068 w 7467600"/>
              <a:gd name="connsiteY619" fmla="*/ 1029409 h 6858000"/>
              <a:gd name="connsiteX620" fmla="*/ 1232525 w 7467600"/>
              <a:gd name="connsiteY620" fmla="*/ 1804675 h 6858000"/>
              <a:gd name="connsiteX621" fmla="*/ 1388858 w 7467600"/>
              <a:gd name="connsiteY621" fmla="*/ 2368011 h 6858000"/>
              <a:gd name="connsiteX622" fmla="*/ 1384098 w 7467600"/>
              <a:gd name="connsiteY622" fmla="*/ 2378125 h 6858000"/>
              <a:gd name="connsiteX623" fmla="*/ 1425393 w 7467600"/>
              <a:gd name="connsiteY623" fmla="*/ 2589124 h 6858000"/>
              <a:gd name="connsiteX624" fmla="*/ 1424001 w 7467600"/>
              <a:gd name="connsiteY624" fmla="*/ 2597541 h 6858000"/>
              <a:gd name="connsiteX625" fmla="*/ 2152729 w 7467600"/>
              <a:gd name="connsiteY625" fmla="*/ 2864487 h 6858000"/>
              <a:gd name="connsiteX626" fmla="*/ 2020609 w 7467600"/>
              <a:gd name="connsiteY626" fmla="*/ 2539671 h 6858000"/>
              <a:gd name="connsiteX627" fmla="*/ 2018920 w 7467600"/>
              <a:gd name="connsiteY627" fmla="*/ 2536309 h 6858000"/>
              <a:gd name="connsiteX628" fmla="*/ 1342441 w 7467600"/>
              <a:gd name="connsiteY628" fmla="*/ 1173017 h 6858000"/>
              <a:gd name="connsiteX629" fmla="*/ 1367925 w 7467600"/>
              <a:gd name="connsiteY629" fmla="*/ 1135648 h 6858000"/>
              <a:gd name="connsiteX630" fmla="*/ 1771401 w 7467600"/>
              <a:gd name="connsiteY630" fmla="*/ 1806673 h 6858000"/>
              <a:gd name="connsiteX631" fmla="*/ 1972385 w 7467600"/>
              <a:gd name="connsiteY631" fmla="*/ 2198735 h 6858000"/>
              <a:gd name="connsiteX632" fmla="*/ 2040892 w 7467600"/>
              <a:gd name="connsiteY632" fmla="*/ 2405205 h 6858000"/>
              <a:gd name="connsiteX633" fmla="*/ 2131689 w 7467600"/>
              <a:gd name="connsiteY633" fmla="*/ 1936926 h 6858000"/>
              <a:gd name="connsiteX634" fmla="*/ 2454820 w 7467600"/>
              <a:gd name="connsiteY634" fmla="*/ 1248808 h 6858000"/>
              <a:gd name="connsiteX635" fmla="*/ 2492512 w 7467600"/>
              <a:gd name="connsiteY635" fmla="*/ 1302920 h 6858000"/>
              <a:gd name="connsiteX636" fmla="*/ 2081216 w 7467600"/>
              <a:gd name="connsiteY636" fmla="*/ 2527513 h 6858000"/>
              <a:gd name="connsiteX637" fmla="*/ 2081211 w 7467600"/>
              <a:gd name="connsiteY637" fmla="*/ 2528916 h 6858000"/>
              <a:gd name="connsiteX638" fmla="*/ 2199067 w 7467600"/>
              <a:gd name="connsiteY638" fmla="*/ 2884061 h 6858000"/>
              <a:gd name="connsiteX639" fmla="*/ 3192586 w 7467600"/>
              <a:gd name="connsiteY639" fmla="*/ 3411496 h 6858000"/>
              <a:gd name="connsiteX640" fmla="*/ 3182620 w 7467600"/>
              <a:gd name="connsiteY640" fmla="*/ 3483279 h 6858000"/>
              <a:gd name="connsiteX641" fmla="*/ 2435119 w 7467600"/>
              <a:gd name="connsiteY641" fmla="*/ 3080173 h 6858000"/>
              <a:gd name="connsiteX642" fmla="*/ 2410152 w 7467600"/>
              <a:gd name="connsiteY642" fmla="*/ 3063751 h 6858000"/>
              <a:gd name="connsiteX643" fmla="*/ 2408099 w 7467600"/>
              <a:gd name="connsiteY643" fmla="*/ 3064403 h 6858000"/>
              <a:gd name="connsiteX644" fmla="*/ 2407218 w 7467600"/>
              <a:gd name="connsiteY644" fmla="*/ 3070324 h 6858000"/>
              <a:gd name="connsiteX645" fmla="*/ 2380138 w 7467600"/>
              <a:gd name="connsiteY645" fmla="*/ 3099341 h 6858000"/>
              <a:gd name="connsiteX646" fmla="*/ 1765923 w 7467600"/>
              <a:gd name="connsiteY646" fmla="*/ 3581043 h 6858000"/>
              <a:gd name="connsiteX647" fmla="*/ 1702258 w 7467600"/>
              <a:gd name="connsiteY647" fmla="*/ 3612286 h 6858000"/>
              <a:gd name="connsiteX648" fmla="*/ 1538370 w 7467600"/>
              <a:gd name="connsiteY648" fmla="*/ 3811804 h 6858000"/>
              <a:gd name="connsiteX649" fmla="*/ 542867 w 7467600"/>
              <a:gd name="connsiteY649" fmla="*/ 4944092 h 6858000"/>
              <a:gd name="connsiteX650" fmla="*/ 515800 w 7467600"/>
              <a:gd name="connsiteY650" fmla="*/ 4862180 h 6858000"/>
              <a:gd name="connsiteX651" fmla="*/ 909145 w 7467600"/>
              <a:gd name="connsiteY651" fmla="*/ 4199225 h 6858000"/>
              <a:gd name="connsiteX652" fmla="*/ 1214067 w 7467600"/>
              <a:gd name="connsiteY652" fmla="*/ 3908561 h 6858000"/>
              <a:gd name="connsiteX653" fmla="*/ 640967 w 7467600"/>
              <a:gd name="connsiteY653" fmla="*/ 4105601 h 6858000"/>
              <a:gd name="connsiteX654" fmla="*/ 112563 w 7467600"/>
              <a:gd name="connsiteY654" fmla="*/ 4396952 h 6858000"/>
              <a:gd name="connsiteX655" fmla="*/ 0 w 7467600"/>
              <a:gd name="connsiteY655" fmla="*/ 4466006 h 6858000"/>
              <a:gd name="connsiteX656" fmla="*/ 0 w 7467600"/>
              <a:gd name="connsiteY656" fmla="*/ 4233763 h 6858000"/>
              <a:gd name="connsiteX657" fmla="*/ 36881 w 7467600"/>
              <a:gd name="connsiteY657" fmla="*/ 4200118 h 6858000"/>
              <a:gd name="connsiteX658" fmla="*/ 910534 w 7467600"/>
              <a:gd name="connsiteY658" fmla="*/ 3629753 h 6858000"/>
              <a:gd name="connsiteX659" fmla="*/ 1578717 w 7467600"/>
              <a:gd name="connsiteY659" fmla="*/ 3575982 h 6858000"/>
              <a:gd name="connsiteX660" fmla="*/ 2338780 w 7467600"/>
              <a:gd name="connsiteY660" fmla="*/ 3033725 h 6858000"/>
              <a:gd name="connsiteX661" fmla="*/ 1807991 w 7467600"/>
              <a:gd name="connsiteY661" fmla="*/ 2807184 h 6858000"/>
              <a:gd name="connsiteX662" fmla="*/ 1416358 w 7467600"/>
              <a:gd name="connsiteY662" fmla="*/ 3112571 h 6858000"/>
              <a:gd name="connsiteX663" fmla="*/ 939066 w 7467600"/>
              <a:gd name="connsiteY663" fmla="*/ 3378798 h 6858000"/>
              <a:gd name="connsiteX664" fmla="*/ 115099 w 7467600"/>
              <a:gd name="connsiteY664" fmla="*/ 3607650 h 6858000"/>
              <a:gd name="connsiteX665" fmla="*/ 97284 w 7467600"/>
              <a:gd name="connsiteY665" fmla="*/ 3520393 h 6858000"/>
              <a:gd name="connsiteX666" fmla="*/ 922050 w 7467600"/>
              <a:gd name="connsiteY666" fmla="*/ 3074867 h 6858000"/>
              <a:gd name="connsiteX667" fmla="*/ 1405265 w 7467600"/>
              <a:gd name="connsiteY667" fmla="*/ 3016319 h 6858000"/>
              <a:gd name="connsiteX668" fmla="*/ 1407512 w 7467600"/>
              <a:gd name="connsiteY668" fmla="*/ 3018001 h 6858000"/>
              <a:gd name="connsiteX669" fmla="*/ 1726266 w 7467600"/>
              <a:gd name="connsiteY669" fmla="*/ 2777274 h 6858000"/>
              <a:gd name="connsiteX670" fmla="*/ 625390 w 7467600"/>
              <a:gd name="connsiteY670" fmla="*/ 2514541 h 6858000"/>
              <a:gd name="connsiteX671" fmla="*/ 619799 w 7467600"/>
              <a:gd name="connsiteY671" fmla="*/ 2527180 h 6858000"/>
              <a:gd name="connsiteX672" fmla="*/ 310030 w 7467600"/>
              <a:gd name="connsiteY672" fmla="*/ 2771818 h 6858000"/>
              <a:gd name="connsiteX673" fmla="*/ 173877 w 7467600"/>
              <a:gd name="connsiteY673" fmla="*/ 2937056 h 6858000"/>
              <a:gd name="connsiteX674" fmla="*/ 77889 w 7467600"/>
              <a:gd name="connsiteY674" fmla="*/ 3138440 h 6858000"/>
              <a:gd name="connsiteX675" fmla="*/ 0 w 7467600"/>
              <a:gd name="connsiteY675" fmla="*/ 3271395 h 6858000"/>
              <a:gd name="connsiteX676" fmla="*/ 0 w 7467600"/>
              <a:gd name="connsiteY676" fmla="*/ 3153002 h 6858000"/>
              <a:gd name="connsiteX677" fmla="*/ 2386 w 7467600"/>
              <a:gd name="connsiteY677" fmla="*/ 3149203 h 6858000"/>
              <a:gd name="connsiteX678" fmla="*/ 89753 w 7467600"/>
              <a:gd name="connsiteY678" fmla="*/ 2987702 h 6858000"/>
              <a:gd name="connsiteX679" fmla="*/ 76869 w 7467600"/>
              <a:gd name="connsiteY679" fmla="*/ 3005404 h 6858000"/>
              <a:gd name="connsiteX680" fmla="*/ 32049 w 7467600"/>
              <a:gd name="connsiteY680" fmla="*/ 3065814 h 6858000"/>
              <a:gd name="connsiteX681" fmla="*/ 0 w 7467600"/>
              <a:gd name="connsiteY681" fmla="*/ 3108744 h 6858000"/>
              <a:gd name="connsiteX682" fmla="*/ 0 w 7467600"/>
              <a:gd name="connsiteY682" fmla="*/ 3058059 h 6858000"/>
              <a:gd name="connsiteX683" fmla="*/ 7610 w 7467600"/>
              <a:gd name="connsiteY683" fmla="*/ 3047889 h 6858000"/>
              <a:gd name="connsiteX684" fmla="*/ 52419 w 7467600"/>
              <a:gd name="connsiteY684" fmla="*/ 2987479 h 6858000"/>
              <a:gd name="connsiteX685" fmla="*/ 59142 w 7467600"/>
              <a:gd name="connsiteY685" fmla="*/ 2978488 h 6858000"/>
              <a:gd name="connsiteX686" fmla="*/ 0 w 7467600"/>
              <a:gd name="connsiteY686" fmla="*/ 3015334 h 6858000"/>
              <a:gd name="connsiteX687" fmla="*/ 0 w 7467600"/>
              <a:gd name="connsiteY687" fmla="*/ 2914286 h 6858000"/>
              <a:gd name="connsiteX688" fmla="*/ 36383 w 7467600"/>
              <a:gd name="connsiteY688" fmla="*/ 2901128 h 6858000"/>
              <a:gd name="connsiteX689" fmla="*/ 156329 w 7467600"/>
              <a:gd name="connsiteY689" fmla="*/ 2840533 h 6858000"/>
              <a:gd name="connsiteX690" fmla="*/ 358355 w 7467600"/>
              <a:gd name="connsiteY690" fmla="*/ 2620471 h 6858000"/>
              <a:gd name="connsiteX691" fmla="*/ 510577 w 7467600"/>
              <a:gd name="connsiteY691" fmla="*/ 2501244 h 6858000"/>
              <a:gd name="connsiteX692" fmla="*/ 211967 w 7467600"/>
              <a:gd name="connsiteY692" fmla="*/ 2479171 h 6858000"/>
              <a:gd name="connsiteX693" fmla="*/ 0 w 7467600"/>
              <a:gd name="connsiteY693" fmla="*/ 2476398 h 6858000"/>
              <a:gd name="connsiteX694" fmla="*/ 0 w 7467600"/>
              <a:gd name="connsiteY694" fmla="*/ 2389189 h 6858000"/>
              <a:gd name="connsiteX695" fmla="*/ 103062 w 7467600"/>
              <a:gd name="connsiteY695" fmla="*/ 2389518 h 6858000"/>
              <a:gd name="connsiteX696" fmla="*/ 510734 w 7467600"/>
              <a:gd name="connsiteY696" fmla="*/ 2416201 h 6858000"/>
              <a:gd name="connsiteX697" fmla="*/ 279257 w 7467600"/>
              <a:gd name="connsiteY697" fmla="*/ 2092102 h 6858000"/>
              <a:gd name="connsiteX698" fmla="*/ 65265 w 7467600"/>
              <a:gd name="connsiteY698" fmla="*/ 2006049 h 6858000"/>
              <a:gd name="connsiteX699" fmla="*/ 0 w 7467600"/>
              <a:gd name="connsiteY699" fmla="*/ 1982532 h 6858000"/>
              <a:gd name="connsiteX700" fmla="*/ 0 w 7467600"/>
              <a:gd name="connsiteY700" fmla="*/ 1912789 h 6858000"/>
              <a:gd name="connsiteX701" fmla="*/ 97460 w 7467600"/>
              <a:gd name="connsiteY701" fmla="*/ 1953725 h 6858000"/>
              <a:gd name="connsiteX702" fmla="*/ 221272 w 7467600"/>
              <a:gd name="connsiteY702" fmla="*/ 1980766 h 6858000"/>
              <a:gd name="connsiteX703" fmla="*/ 116765 w 7467600"/>
              <a:gd name="connsiteY703" fmla="*/ 1911033 h 6858000"/>
              <a:gd name="connsiteX704" fmla="*/ 16405 w 7467600"/>
              <a:gd name="connsiteY704" fmla="*/ 1803412 h 6858000"/>
              <a:gd name="connsiteX705" fmla="*/ 0 w 7467600"/>
              <a:gd name="connsiteY705" fmla="*/ 1784777 h 6858000"/>
              <a:gd name="connsiteX706" fmla="*/ 0 w 7467600"/>
              <a:gd name="connsiteY706" fmla="*/ 1740082 h 6858000"/>
              <a:gd name="connsiteX707" fmla="*/ 39394 w 7467600"/>
              <a:gd name="connsiteY707" fmla="*/ 1784856 h 6858000"/>
              <a:gd name="connsiteX708" fmla="*/ 135813 w 7467600"/>
              <a:gd name="connsiteY708" fmla="*/ 1888838 h 6858000"/>
              <a:gd name="connsiteX709" fmla="*/ 242575 w 7467600"/>
              <a:gd name="connsiteY709" fmla="*/ 1958841 h 6858000"/>
              <a:gd name="connsiteX710" fmla="*/ 82197 w 7467600"/>
              <a:gd name="connsiteY710" fmla="*/ 1754826 h 6858000"/>
              <a:gd name="connsiteX711" fmla="*/ 0 w 7467600"/>
              <a:gd name="connsiteY711" fmla="*/ 1679650 h 6858000"/>
              <a:gd name="connsiteX712" fmla="*/ 0 w 7467600"/>
              <a:gd name="connsiteY712" fmla="*/ 1602463 h 6858000"/>
              <a:gd name="connsiteX713" fmla="*/ 84689 w 7467600"/>
              <a:gd name="connsiteY713" fmla="*/ 1677442 h 6858000"/>
              <a:gd name="connsiteX714" fmla="*/ 298437 w 7467600"/>
              <a:gd name="connsiteY714" fmla="*/ 1968019 h 6858000"/>
              <a:gd name="connsiteX715" fmla="*/ 227269 w 7467600"/>
              <a:gd name="connsiteY715" fmla="*/ 1114064 h 6858000"/>
              <a:gd name="connsiteX716" fmla="*/ 248003 w 7467600"/>
              <a:gd name="connsiteY716" fmla="*/ 1089613 h 6858000"/>
              <a:gd name="connsiteX717" fmla="*/ 427020 w 7467600"/>
              <a:gd name="connsiteY717" fmla="*/ 1619803 h 6858000"/>
              <a:gd name="connsiteX718" fmla="*/ 340345 w 7467600"/>
              <a:gd name="connsiteY718" fmla="*/ 2027739 h 6858000"/>
              <a:gd name="connsiteX719" fmla="*/ 360865 w 7467600"/>
              <a:gd name="connsiteY719" fmla="*/ 2044827 h 6858000"/>
              <a:gd name="connsiteX720" fmla="*/ 560414 w 7467600"/>
              <a:gd name="connsiteY720" fmla="*/ 2421457 h 6858000"/>
              <a:gd name="connsiteX721" fmla="*/ 1359703 w 7467600"/>
              <a:gd name="connsiteY721" fmla="*/ 2578554 h 6858000"/>
              <a:gd name="connsiteX722" fmla="*/ 1359422 w 7467600"/>
              <a:gd name="connsiteY722" fmla="*/ 2577994 h 6858000"/>
              <a:gd name="connsiteX723" fmla="*/ 828701 w 7467600"/>
              <a:gd name="connsiteY723" fmla="*/ 1839520 h 6858000"/>
              <a:gd name="connsiteX724" fmla="*/ 494427 w 7467600"/>
              <a:gd name="connsiteY724" fmla="*/ 1092333 h 6858000"/>
              <a:gd name="connsiteX725" fmla="*/ 506322 w 7467600"/>
              <a:gd name="connsiteY725" fmla="*/ 1020997 h 6858000"/>
              <a:gd name="connsiteX726" fmla="*/ 4570198 w 7467600"/>
              <a:gd name="connsiteY726" fmla="*/ 978081 h 6858000"/>
              <a:gd name="connsiteX727" fmla="*/ 4523691 w 7467600"/>
              <a:gd name="connsiteY727" fmla="*/ 1127776 h 6858000"/>
              <a:gd name="connsiteX728" fmla="*/ 4509875 w 7467600"/>
              <a:gd name="connsiteY728" fmla="*/ 1167552 h 6858000"/>
              <a:gd name="connsiteX729" fmla="*/ 4478168 w 7467600"/>
              <a:gd name="connsiteY729" fmla="*/ 1260735 h 6858000"/>
              <a:gd name="connsiteX730" fmla="*/ 4409309 w 7467600"/>
              <a:gd name="connsiteY730" fmla="*/ 1666996 h 6858000"/>
              <a:gd name="connsiteX731" fmla="*/ 4370031 w 7467600"/>
              <a:gd name="connsiteY731" fmla="*/ 1955666 h 6858000"/>
              <a:gd name="connsiteX732" fmla="*/ 4570198 w 7467600"/>
              <a:gd name="connsiteY732" fmla="*/ 978081 h 6858000"/>
              <a:gd name="connsiteX733" fmla="*/ 4557898 w 7467600"/>
              <a:gd name="connsiteY733" fmla="*/ 900011 h 6858000"/>
              <a:gd name="connsiteX734" fmla="*/ 4344840 w 7467600"/>
              <a:gd name="connsiteY734" fmla="*/ 1922038 h 6858000"/>
              <a:gd name="connsiteX735" fmla="*/ 4378710 w 7467600"/>
              <a:gd name="connsiteY735" fmla="*/ 1665516 h 6858000"/>
              <a:gd name="connsiteX736" fmla="*/ 4448798 w 7467600"/>
              <a:gd name="connsiteY736" fmla="*/ 1253024 h 6858000"/>
              <a:gd name="connsiteX737" fmla="*/ 4480315 w 7467600"/>
              <a:gd name="connsiteY737" fmla="*/ 1158454 h 6858000"/>
              <a:gd name="connsiteX738" fmla="*/ 4494133 w 7467600"/>
              <a:gd name="connsiteY738" fmla="*/ 1118676 h 6858000"/>
              <a:gd name="connsiteX739" fmla="*/ 4557898 w 7467600"/>
              <a:gd name="connsiteY739" fmla="*/ 900011 h 6858000"/>
              <a:gd name="connsiteX740" fmla="*/ 5870151 w 7467600"/>
              <a:gd name="connsiteY740" fmla="*/ 898890 h 6858000"/>
              <a:gd name="connsiteX741" fmla="*/ 5861335 w 7467600"/>
              <a:gd name="connsiteY741" fmla="*/ 899177 h 6858000"/>
              <a:gd name="connsiteX742" fmla="*/ 5843702 w 7467600"/>
              <a:gd name="connsiteY742" fmla="*/ 899748 h 6858000"/>
              <a:gd name="connsiteX743" fmla="*/ 5651107 w 7467600"/>
              <a:gd name="connsiteY743" fmla="*/ 920306 h 6858000"/>
              <a:gd name="connsiteX744" fmla="*/ 5459407 w 7467600"/>
              <a:gd name="connsiteY744" fmla="*/ 940975 h 6858000"/>
              <a:gd name="connsiteX745" fmla="*/ 5374846 w 7467600"/>
              <a:gd name="connsiteY745" fmla="*/ 941988 h 6858000"/>
              <a:gd name="connsiteX746" fmla="*/ 5256105 w 7467600"/>
              <a:gd name="connsiteY746" fmla="*/ 945632 h 6858000"/>
              <a:gd name="connsiteX747" fmla="*/ 5107071 w 7467600"/>
              <a:gd name="connsiteY747" fmla="*/ 969720 h 6858000"/>
              <a:gd name="connsiteX748" fmla="*/ 4998681 w 7467600"/>
              <a:gd name="connsiteY748" fmla="*/ 988771 h 6858000"/>
              <a:gd name="connsiteX749" fmla="*/ 5870151 w 7467600"/>
              <a:gd name="connsiteY749" fmla="*/ 898890 h 6858000"/>
              <a:gd name="connsiteX750" fmla="*/ 5504425 w 7467600"/>
              <a:gd name="connsiteY750" fmla="*/ 848067 h 6858000"/>
              <a:gd name="connsiteX751" fmla="*/ 4968849 w 7467600"/>
              <a:gd name="connsiteY751" fmla="*/ 962318 h 6858000"/>
              <a:gd name="connsiteX752" fmla="*/ 5104039 w 7467600"/>
              <a:gd name="connsiteY752" fmla="*/ 940634 h 6858000"/>
              <a:gd name="connsiteX753" fmla="*/ 5256311 w 7467600"/>
              <a:gd name="connsiteY753" fmla="*/ 916490 h 6858000"/>
              <a:gd name="connsiteX754" fmla="*/ 5377381 w 7467600"/>
              <a:gd name="connsiteY754" fmla="*/ 912671 h 6858000"/>
              <a:gd name="connsiteX755" fmla="*/ 5460148 w 7467600"/>
              <a:gd name="connsiteY755" fmla="*/ 911442 h 6858000"/>
              <a:gd name="connsiteX756" fmla="*/ 5648971 w 7467600"/>
              <a:gd name="connsiteY756" fmla="*/ 891331 h 6858000"/>
              <a:gd name="connsiteX757" fmla="*/ 5844807 w 7467600"/>
              <a:gd name="connsiteY757" fmla="*/ 870718 h 6858000"/>
              <a:gd name="connsiteX758" fmla="*/ 5862975 w 7467600"/>
              <a:gd name="connsiteY758" fmla="*/ 869756 h 6858000"/>
              <a:gd name="connsiteX759" fmla="*/ 5920887 w 7467600"/>
              <a:gd name="connsiteY759" fmla="*/ 865929 h 6858000"/>
              <a:gd name="connsiteX760" fmla="*/ 5504425 w 7467600"/>
              <a:gd name="connsiteY760" fmla="*/ 848067 h 6858000"/>
              <a:gd name="connsiteX761" fmla="*/ 3607114 w 7467600"/>
              <a:gd name="connsiteY761" fmla="*/ 467441 h 6858000"/>
              <a:gd name="connsiteX762" fmla="*/ 3296242 w 7467600"/>
              <a:gd name="connsiteY762" fmla="*/ 807991 h 6858000"/>
              <a:gd name="connsiteX763" fmla="*/ 3174674 w 7467600"/>
              <a:gd name="connsiteY763" fmla="*/ 919759 h 6858000"/>
              <a:gd name="connsiteX764" fmla="*/ 3042978 w 7467600"/>
              <a:gd name="connsiteY764" fmla="*/ 1054894 h 6858000"/>
              <a:gd name="connsiteX765" fmla="*/ 2968914 w 7467600"/>
              <a:gd name="connsiteY765" fmla="*/ 1133756 h 6858000"/>
              <a:gd name="connsiteX766" fmla="*/ 3103823 w 7467600"/>
              <a:gd name="connsiteY766" fmla="*/ 1026814 h 6858000"/>
              <a:gd name="connsiteX767" fmla="*/ 3607114 w 7467600"/>
              <a:gd name="connsiteY767" fmla="*/ 467441 h 6858000"/>
              <a:gd name="connsiteX768" fmla="*/ 3744487 w 7467600"/>
              <a:gd name="connsiteY768" fmla="*/ 383136 h 6858000"/>
              <a:gd name="connsiteX769" fmla="*/ 3970213 w 7467600"/>
              <a:gd name="connsiteY769" fmla="*/ 995559 h 6858000"/>
              <a:gd name="connsiteX770" fmla="*/ 3744487 w 7467600"/>
              <a:gd name="connsiteY770" fmla="*/ 383136 h 6858000"/>
              <a:gd name="connsiteX771" fmla="*/ 3624562 w 7467600"/>
              <a:gd name="connsiteY771" fmla="*/ 367041 h 6858000"/>
              <a:gd name="connsiteX772" fmla="*/ 3489712 w 7467600"/>
              <a:gd name="connsiteY772" fmla="*/ 485386 h 6858000"/>
              <a:gd name="connsiteX773" fmla="*/ 3182994 w 7467600"/>
              <a:gd name="connsiteY773" fmla="*/ 828265 h 6858000"/>
              <a:gd name="connsiteX774" fmla="*/ 2892114 w 7467600"/>
              <a:gd name="connsiteY774" fmla="*/ 1172635 h 6858000"/>
              <a:gd name="connsiteX775" fmla="*/ 3021459 w 7467600"/>
              <a:gd name="connsiteY775" fmla="*/ 1035385 h 6858000"/>
              <a:gd name="connsiteX776" fmla="*/ 3153873 w 7467600"/>
              <a:gd name="connsiteY776" fmla="*/ 898971 h 6858000"/>
              <a:gd name="connsiteX777" fmla="*/ 3276511 w 7467600"/>
              <a:gd name="connsiteY777" fmla="*/ 786423 h 6858000"/>
              <a:gd name="connsiteX778" fmla="*/ 3584154 w 7467600"/>
              <a:gd name="connsiteY778" fmla="*/ 448218 h 6858000"/>
              <a:gd name="connsiteX779" fmla="*/ 3624562 w 7467600"/>
              <a:gd name="connsiteY779" fmla="*/ 367041 h 6858000"/>
              <a:gd name="connsiteX780" fmla="*/ 3766672 w 7467600"/>
              <a:gd name="connsiteY780" fmla="*/ 359429 h 6858000"/>
              <a:gd name="connsiteX781" fmla="*/ 3996338 w 7467600"/>
              <a:gd name="connsiteY781" fmla="*/ 968237 h 6858000"/>
              <a:gd name="connsiteX782" fmla="*/ 3766672 w 7467600"/>
              <a:gd name="connsiteY782" fmla="*/ 359429 h 6858000"/>
              <a:gd name="connsiteX783" fmla="*/ 5805386 w 7467600"/>
              <a:gd name="connsiteY783" fmla="*/ 239240 h 6858000"/>
              <a:gd name="connsiteX784" fmla="*/ 5736947 w 7467600"/>
              <a:gd name="connsiteY784" fmla="*/ 261367 h 6858000"/>
              <a:gd name="connsiteX785" fmla="*/ 5427012 w 7467600"/>
              <a:gd name="connsiteY785" fmla="*/ 311272 h 6858000"/>
              <a:gd name="connsiteX786" fmla="*/ 5147818 w 7467600"/>
              <a:gd name="connsiteY786" fmla="*/ 322112 h 6858000"/>
              <a:gd name="connsiteX787" fmla="*/ 5060854 w 7467600"/>
              <a:gd name="connsiteY787" fmla="*/ 311882 h 6858000"/>
              <a:gd name="connsiteX788" fmla="*/ 4945989 w 7467600"/>
              <a:gd name="connsiteY788" fmla="*/ 300516 h 6858000"/>
              <a:gd name="connsiteX789" fmla="*/ 5410479 w 7467600"/>
              <a:gd name="connsiteY789" fmla="*/ 348434 h 6858000"/>
              <a:gd name="connsiteX790" fmla="*/ 5805386 w 7467600"/>
              <a:gd name="connsiteY790" fmla="*/ 239240 h 6858000"/>
              <a:gd name="connsiteX791" fmla="*/ 5905192 w 7467600"/>
              <a:gd name="connsiteY791" fmla="*/ 163079 h 6858000"/>
              <a:gd name="connsiteX792" fmla="*/ 5865655 w 7467600"/>
              <a:gd name="connsiteY792" fmla="*/ 171901 h 6858000"/>
              <a:gd name="connsiteX793" fmla="*/ 5259740 w 7467600"/>
              <a:gd name="connsiteY793" fmla="*/ 257013 h 6858000"/>
              <a:gd name="connsiteX794" fmla="*/ 5208466 w 7467600"/>
              <a:gd name="connsiteY794" fmla="*/ 257550 h 6858000"/>
              <a:gd name="connsiteX795" fmla="*/ 4980204 w 7467600"/>
              <a:gd name="connsiteY795" fmla="*/ 271903 h 6858000"/>
              <a:gd name="connsiteX796" fmla="*/ 5068068 w 7467600"/>
              <a:gd name="connsiteY796" fmla="*/ 282244 h 6858000"/>
              <a:gd name="connsiteX797" fmla="*/ 5153231 w 7467600"/>
              <a:gd name="connsiteY797" fmla="*/ 292240 h 6858000"/>
              <a:gd name="connsiteX798" fmla="*/ 5426491 w 7467600"/>
              <a:gd name="connsiteY798" fmla="*/ 281128 h 6858000"/>
              <a:gd name="connsiteX799" fmla="*/ 5731212 w 7467600"/>
              <a:gd name="connsiteY799" fmla="*/ 231951 h 6858000"/>
              <a:gd name="connsiteX800" fmla="*/ 5905192 w 7467600"/>
              <a:gd name="connsiteY800" fmla="*/ 163079 h 6858000"/>
              <a:gd name="connsiteX801" fmla="*/ 5944437 w 7467600"/>
              <a:gd name="connsiteY801" fmla="*/ 113829 h 6858000"/>
              <a:gd name="connsiteX802" fmla="*/ 5825032 w 7467600"/>
              <a:gd name="connsiteY802" fmla="*/ 146405 h 6858000"/>
              <a:gd name="connsiteX803" fmla="*/ 4955599 w 7467600"/>
              <a:gd name="connsiteY803" fmla="*/ 247008 h 6858000"/>
              <a:gd name="connsiteX804" fmla="*/ 5210104 w 7467600"/>
              <a:gd name="connsiteY804" fmla="*/ 228123 h 6858000"/>
              <a:gd name="connsiteX805" fmla="*/ 5261015 w 7467600"/>
              <a:gd name="connsiteY805" fmla="*/ 227087 h 6858000"/>
              <a:gd name="connsiteX806" fmla="*/ 5861181 w 7467600"/>
              <a:gd name="connsiteY806" fmla="*/ 143093 h 6858000"/>
              <a:gd name="connsiteX807" fmla="*/ 5961252 w 7467600"/>
              <a:gd name="connsiteY807" fmla="*/ 114820 h 6858000"/>
              <a:gd name="connsiteX808" fmla="*/ 5944437 w 7467600"/>
              <a:gd name="connsiteY808" fmla="*/ 113829 h 6858000"/>
              <a:gd name="connsiteX809" fmla="*/ 3882765 w 7467600"/>
              <a:gd name="connsiteY809" fmla="*/ 0 h 6858000"/>
              <a:gd name="connsiteX810" fmla="*/ 3995099 w 7467600"/>
              <a:gd name="connsiteY810" fmla="*/ 0 h 6858000"/>
              <a:gd name="connsiteX811" fmla="*/ 4163818 w 7467600"/>
              <a:gd name="connsiteY811" fmla="*/ 234104 h 6858000"/>
              <a:gd name="connsiteX812" fmla="*/ 4172099 w 7467600"/>
              <a:gd name="connsiteY812" fmla="*/ 234207 h 6858000"/>
              <a:gd name="connsiteX813" fmla="*/ 4784282 w 7467600"/>
              <a:gd name="connsiteY813" fmla="*/ 276561 h 6858000"/>
              <a:gd name="connsiteX814" fmla="*/ 4801687 w 7467600"/>
              <a:gd name="connsiteY814" fmla="*/ 267764 h 6858000"/>
              <a:gd name="connsiteX815" fmla="*/ 6082788 w 7467600"/>
              <a:gd name="connsiteY815" fmla="*/ 64119 h 6858000"/>
              <a:gd name="connsiteX816" fmla="*/ 6099442 w 7467600"/>
              <a:gd name="connsiteY816" fmla="*/ 82568 h 6858000"/>
              <a:gd name="connsiteX817" fmla="*/ 4804137 w 7467600"/>
              <a:gd name="connsiteY817" fmla="*/ 320931 h 6858000"/>
              <a:gd name="connsiteX818" fmla="*/ 4227047 w 7467600"/>
              <a:gd name="connsiteY818" fmla="*/ 313415 h 6858000"/>
              <a:gd name="connsiteX819" fmla="*/ 4346041 w 7467600"/>
              <a:gd name="connsiteY819" fmla="*/ 456086 h 6858000"/>
              <a:gd name="connsiteX820" fmla="*/ 4870967 w 7467600"/>
              <a:gd name="connsiteY820" fmla="*/ 963061 h 6858000"/>
              <a:gd name="connsiteX821" fmla="*/ 4889647 w 7467600"/>
              <a:gd name="connsiteY821" fmla="*/ 957147 h 6858000"/>
              <a:gd name="connsiteX822" fmla="*/ 5422504 w 7467600"/>
              <a:gd name="connsiteY822" fmla="*/ 805191 h 6858000"/>
              <a:gd name="connsiteX823" fmla="*/ 6087656 w 7467600"/>
              <a:gd name="connsiteY823" fmla="*/ 826703 h 6858000"/>
              <a:gd name="connsiteX824" fmla="*/ 6058717 w 7467600"/>
              <a:gd name="connsiteY824" fmla="*/ 865992 h 6858000"/>
              <a:gd name="connsiteX825" fmla="*/ 4974153 w 7467600"/>
              <a:gd name="connsiteY825" fmla="*/ 1045456 h 6858000"/>
              <a:gd name="connsiteX826" fmla="*/ 5627835 w 7467600"/>
              <a:gd name="connsiteY826" fmla="*/ 1472077 h 6858000"/>
              <a:gd name="connsiteX827" fmla="*/ 5629817 w 7467600"/>
              <a:gd name="connsiteY827" fmla="*/ 1471412 h 6858000"/>
              <a:gd name="connsiteX828" fmla="*/ 5634124 w 7467600"/>
              <a:gd name="connsiteY828" fmla="*/ 1470572 h 6858000"/>
              <a:gd name="connsiteX829" fmla="*/ 5755832 w 7467600"/>
              <a:gd name="connsiteY829" fmla="*/ 1383886 h 6858000"/>
              <a:gd name="connsiteX830" fmla="*/ 6014186 w 7467600"/>
              <a:gd name="connsiteY830" fmla="*/ 1279799 h 6858000"/>
              <a:gd name="connsiteX831" fmla="*/ 6901619 w 7467600"/>
              <a:gd name="connsiteY831" fmla="*/ 1047874 h 6858000"/>
              <a:gd name="connsiteX832" fmla="*/ 6931566 w 7467600"/>
              <a:gd name="connsiteY832" fmla="*/ 1062034 h 6858000"/>
              <a:gd name="connsiteX833" fmla="*/ 5790982 w 7467600"/>
              <a:gd name="connsiteY833" fmla="*/ 1561380 h 6858000"/>
              <a:gd name="connsiteX834" fmla="*/ 6188971 w 7467600"/>
              <a:gd name="connsiteY834" fmla="*/ 1755168 h 6858000"/>
              <a:gd name="connsiteX835" fmla="*/ 6202446 w 7467600"/>
              <a:gd name="connsiteY835" fmla="*/ 1752268 h 6858000"/>
              <a:gd name="connsiteX836" fmla="*/ 7179560 w 7467600"/>
              <a:gd name="connsiteY836" fmla="*/ 1467551 h 6858000"/>
              <a:gd name="connsiteX837" fmla="*/ 7158730 w 7467600"/>
              <a:gd name="connsiteY837" fmla="*/ 1507835 h 6858000"/>
              <a:gd name="connsiteX838" fmla="*/ 6326959 w 7467600"/>
              <a:gd name="connsiteY838" fmla="*/ 1817686 h 6858000"/>
              <a:gd name="connsiteX839" fmla="*/ 6537433 w 7467600"/>
              <a:gd name="connsiteY839" fmla="*/ 1907790 h 6858000"/>
              <a:gd name="connsiteX840" fmla="*/ 6550221 w 7467600"/>
              <a:gd name="connsiteY840" fmla="*/ 1910729 h 6858000"/>
              <a:gd name="connsiteX841" fmla="*/ 6964438 w 7467600"/>
              <a:gd name="connsiteY841" fmla="*/ 2209505 h 6858000"/>
              <a:gd name="connsiteX842" fmla="*/ 7367862 w 7467600"/>
              <a:gd name="connsiteY842" fmla="*/ 2806833 h 6858000"/>
              <a:gd name="connsiteX843" fmla="*/ 7364329 w 7467600"/>
              <a:gd name="connsiteY843" fmla="*/ 2826907 h 6858000"/>
              <a:gd name="connsiteX844" fmla="*/ 7290545 w 7467600"/>
              <a:gd name="connsiteY844" fmla="*/ 2850663 h 6858000"/>
              <a:gd name="connsiteX845" fmla="*/ 6472036 w 7467600"/>
              <a:gd name="connsiteY845" fmla="*/ 1959003 h 6858000"/>
              <a:gd name="connsiteX846" fmla="*/ 5792897 w 7467600"/>
              <a:gd name="connsiteY846" fmla="*/ 1647747 h 6858000"/>
              <a:gd name="connsiteX847" fmla="*/ 5842751 w 7467600"/>
              <a:gd name="connsiteY847" fmla="*/ 1816112 h 6858000"/>
              <a:gd name="connsiteX848" fmla="*/ 5847424 w 7467600"/>
              <a:gd name="connsiteY848" fmla="*/ 1815776 h 6858000"/>
              <a:gd name="connsiteX849" fmla="*/ 6399821 w 7467600"/>
              <a:gd name="connsiteY849" fmla="*/ 2344799 h 6858000"/>
              <a:gd name="connsiteX850" fmla="*/ 6323232 w 7467600"/>
              <a:gd name="connsiteY850" fmla="*/ 2389634 h 6858000"/>
              <a:gd name="connsiteX851" fmla="*/ 5942958 w 7467600"/>
              <a:gd name="connsiteY851" fmla="*/ 2077708 h 6858000"/>
              <a:gd name="connsiteX852" fmla="*/ 5921559 w 7467600"/>
              <a:gd name="connsiteY852" fmla="*/ 2378596 h 6858000"/>
              <a:gd name="connsiteX853" fmla="*/ 5817651 w 7467600"/>
              <a:gd name="connsiteY853" fmla="*/ 3023919 h 6858000"/>
              <a:gd name="connsiteX854" fmla="*/ 5729634 w 7467600"/>
              <a:gd name="connsiteY854" fmla="*/ 3051849 h 6858000"/>
              <a:gd name="connsiteX855" fmla="*/ 5611018 w 7467600"/>
              <a:gd name="connsiteY855" fmla="*/ 2316769 h 6858000"/>
              <a:gd name="connsiteX856" fmla="*/ 5687608 w 7467600"/>
              <a:gd name="connsiteY856" fmla="*/ 2039972 h 6858000"/>
              <a:gd name="connsiteX857" fmla="*/ 5657554 w 7467600"/>
              <a:gd name="connsiteY857" fmla="*/ 1576445 h 6858000"/>
              <a:gd name="connsiteX858" fmla="*/ 5150475 w 7467600"/>
              <a:gd name="connsiteY858" fmla="*/ 1274012 h 6858000"/>
              <a:gd name="connsiteX859" fmla="*/ 5349142 w 7467600"/>
              <a:gd name="connsiteY859" fmla="*/ 2204405 h 6858000"/>
              <a:gd name="connsiteX860" fmla="*/ 5262214 w 7467600"/>
              <a:gd name="connsiteY860" fmla="*/ 2233836 h 6858000"/>
              <a:gd name="connsiteX861" fmla="*/ 4981539 w 7467600"/>
              <a:gd name="connsiteY861" fmla="*/ 1542201 h 6858000"/>
              <a:gd name="connsiteX862" fmla="*/ 4958461 w 7467600"/>
              <a:gd name="connsiteY862" fmla="*/ 1136957 h 6858000"/>
              <a:gd name="connsiteX863" fmla="*/ 4655015 w 7467600"/>
              <a:gd name="connsiteY863" fmla="*/ 891426 h 6858000"/>
              <a:gd name="connsiteX864" fmla="*/ 4348002 w 7467600"/>
              <a:gd name="connsiteY864" fmla="*/ 2205895 h 6858000"/>
              <a:gd name="connsiteX865" fmla="*/ 4262250 w 7467600"/>
              <a:gd name="connsiteY865" fmla="*/ 2219972 h 6858000"/>
              <a:gd name="connsiteX866" fmla="*/ 4550611 w 7467600"/>
              <a:gd name="connsiteY866" fmla="*/ 817540 h 6858000"/>
              <a:gd name="connsiteX867" fmla="*/ 4564418 w 7467600"/>
              <a:gd name="connsiteY867" fmla="*/ 808293 h 6858000"/>
              <a:gd name="connsiteX868" fmla="*/ 4266388 w 7467600"/>
              <a:gd name="connsiteY868" fmla="*/ 500083 h 6858000"/>
              <a:gd name="connsiteX869" fmla="*/ 4032842 w 7467600"/>
              <a:gd name="connsiteY869" fmla="*/ 211809 h 6858000"/>
              <a:gd name="connsiteX870" fmla="*/ 3882765 w 7467600"/>
              <a:gd name="connsiteY870" fmla="*/ 0 h 6858000"/>
              <a:gd name="connsiteX871" fmla="*/ 3721337 w 7467600"/>
              <a:gd name="connsiteY871" fmla="*/ 0 h 6858000"/>
              <a:gd name="connsiteX872" fmla="*/ 3797544 w 7467600"/>
              <a:gd name="connsiteY872" fmla="*/ 0 h 6858000"/>
              <a:gd name="connsiteX873" fmla="*/ 3775734 w 7467600"/>
              <a:gd name="connsiteY873" fmla="*/ 95131 h 6858000"/>
              <a:gd name="connsiteX874" fmla="*/ 3724807 w 7467600"/>
              <a:gd name="connsiteY874" fmla="*/ 272257 h 6858000"/>
              <a:gd name="connsiteX875" fmla="*/ 3726844 w 7467600"/>
              <a:gd name="connsiteY875" fmla="*/ 282988 h 6858000"/>
              <a:gd name="connsiteX876" fmla="*/ 3742664 w 7467600"/>
              <a:gd name="connsiteY876" fmla="*/ 279918 h 6858000"/>
              <a:gd name="connsiteX877" fmla="*/ 4103910 w 7467600"/>
              <a:gd name="connsiteY877" fmla="*/ 1161917 h 6858000"/>
              <a:gd name="connsiteX878" fmla="*/ 4020269 w 7467600"/>
              <a:gd name="connsiteY878" fmla="*/ 1200406 h 6858000"/>
              <a:gd name="connsiteX879" fmla="*/ 3674882 w 7467600"/>
              <a:gd name="connsiteY879" fmla="*/ 488524 h 6858000"/>
              <a:gd name="connsiteX880" fmla="*/ 3132682 w 7467600"/>
              <a:gd name="connsiteY880" fmla="*/ 1072284 h 6858000"/>
              <a:gd name="connsiteX881" fmla="*/ 2716346 w 7467600"/>
              <a:gd name="connsiteY881" fmla="*/ 1276376 h 6858000"/>
              <a:gd name="connsiteX882" fmla="*/ 2716772 w 7467600"/>
              <a:gd name="connsiteY882" fmla="*/ 1255462 h 6858000"/>
              <a:gd name="connsiteX883" fmla="*/ 3471096 w 7467600"/>
              <a:gd name="connsiteY883" fmla="*/ 437072 h 6858000"/>
              <a:gd name="connsiteX884" fmla="*/ 3639057 w 7467600"/>
              <a:gd name="connsiteY884" fmla="*/ 286334 h 6858000"/>
              <a:gd name="connsiteX885" fmla="*/ 3640309 w 7467600"/>
              <a:gd name="connsiteY885" fmla="*/ 284664 h 6858000"/>
              <a:gd name="connsiteX886" fmla="*/ 3646022 w 7467600"/>
              <a:gd name="connsiteY886" fmla="*/ 276711 h 6858000"/>
              <a:gd name="connsiteX887" fmla="*/ 3707943 w 7467600"/>
              <a:gd name="connsiteY887" fmla="*/ 65958 h 6858000"/>
              <a:gd name="connsiteX888" fmla="*/ 3721337 w 7467600"/>
              <a:gd name="connsiteY888" fmla="*/ 0 h 6858000"/>
              <a:gd name="connsiteX889" fmla="*/ 2867960 w 7467600"/>
              <a:gd name="connsiteY889" fmla="*/ 0 h 6858000"/>
              <a:gd name="connsiteX890" fmla="*/ 2926351 w 7467600"/>
              <a:gd name="connsiteY890" fmla="*/ 0 h 6858000"/>
              <a:gd name="connsiteX891" fmla="*/ 2902823 w 7467600"/>
              <a:gd name="connsiteY891" fmla="*/ 262929 h 6858000"/>
              <a:gd name="connsiteX892" fmla="*/ 2940663 w 7467600"/>
              <a:gd name="connsiteY892" fmla="*/ 140884 h 6858000"/>
              <a:gd name="connsiteX893" fmla="*/ 2947039 w 7467600"/>
              <a:gd name="connsiteY893" fmla="*/ 122524 h 6858000"/>
              <a:gd name="connsiteX894" fmla="*/ 2984316 w 7467600"/>
              <a:gd name="connsiteY894" fmla="*/ 0 h 6858000"/>
              <a:gd name="connsiteX895" fmla="*/ 3016114 w 7467600"/>
              <a:gd name="connsiteY895" fmla="*/ 0 h 6858000"/>
              <a:gd name="connsiteX896" fmla="*/ 2979949 w 7467600"/>
              <a:gd name="connsiteY896" fmla="*/ 119274 h 6858000"/>
              <a:gd name="connsiteX897" fmla="*/ 3023879 w 7467600"/>
              <a:gd name="connsiteY897" fmla="*/ 0 h 6858000"/>
              <a:gd name="connsiteX898" fmla="*/ 3105400 w 7467600"/>
              <a:gd name="connsiteY898" fmla="*/ 0 h 6858000"/>
              <a:gd name="connsiteX899" fmla="*/ 3094669 w 7467600"/>
              <a:gd name="connsiteY899" fmla="*/ 30308 h 6858000"/>
              <a:gd name="connsiteX900" fmla="*/ 2901945 w 7467600"/>
              <a:gd name="connsiteY900" fmla="*/ 466538 h 6858000"/>
              <a:gd name="connsiteX901" fmla="*/ 2815209 w 7467600"/>
              <a:gd name="connsiteY901" fmla="*/ 497361 h 6858000"/>
              <a:gd name="connsiteX902" fmla="*/ 2844845 w 7467600"/>
              <a:gd name="connsiteY902" fmla="*/ 127638 h 6858000"/>
              <a:gd name="connsiteX903" fmla="*/ 2867960 w 7467600"/>
              <a:gd name="connsiteY903" fmla="*/ 0 h 6858000"/>
              <a:gd name="connsiteX904" fmla="*/ 1057230 w 7467600"/>
              <a:gd name="connsiteY904" fmla="*/ 0 h 6858000"/>
              <a:gd name="connsiteX905" fmla="*/ 1111003 w 7467600"/>
              <a:gd name="connsiteY905" fmla="*/ 0 h 6858000"/>
              <a:gd name="connsiteX906" fmla="*/ 1125553 w 7467600"/>
              <a:gd name="connsiteY906" fmla="*/ 52588 h 6858000"/>
              <a:gd name="connsiteX907" fmla="*/ 1304276 w 7467600"/>
              <a:gd name="connsiteY907" fmla="*/ 476275 h 6858000"/>
              <a:gd name="connsiteX908" fmla="*/ 1492066 w 7467600"/>
              <a:gd name="connsiteY908" fmla="*/ 886333 h 6858000"/>
              <a:gd name="connsiteX909" fmla="*/ 1423698 w 7467600"/>
              <a:gd name="connsiteY909" fmla="*/ 710817 h 6858000"/>
              <a:gd name="connsiteX910" fmla="*/ 1357609 w 7467600"/>
              <a:gd name="connsiteY910" fmla="*/ 532892 h 6858000"/>
              <a:gd name="connsiteX911" fmla="*/ 1309550 w 7467600"/>
              <a:gd name="connsiteY911" fmla="*/ 374031 h 6858000"/>
              <a:gd name="connsiteX912" fmla="*/ 1193673 w 7467600"/>
              <a:gd name="connsiteY912" fmla="*/ 49533 h 6858000"/>
              <a:gd name="connsiteX913" fmla="*/ 1164391 w 7467600"/>
              <a:gd name="connsiteY913" fmla="*/ 0 h 6858000"/>
              <a:gd name="connsiteX914" fmla="*/ 1200666 w 7467600"/>
              <a:gd name="connsiteY914" fmla="*/ 0 h 6858000"/>
              <a:gd name="connsiteX915" fmla="*/ 1223408 w 7467600"/>
              <a:gd name="connsiteY915" fmla="*/ 38996 h 6858000"/>
              <a:gd name="connsiteX916" fmla="*/ 1339635 w 7467600"/>
              <a:gd name="connsiteY916" fmla="*/ 365517 h 6858000"/>
              <a:gd name="connsiteX917" fmla="*/ 1387469 w 7467600"/>
              <a:gd name="connsiteY917" fmla="*/ 523079 h 6858000"/>
              <a:gd name="connsiteX918" fmla="*/ 1452685 w 7467600"/>
              <a:gd name="connsiteY918" fmla="*/ 699806 h 6858000"/>
              <a:gd name="connsiteX919" fmla="*/ 1492092 w 7467600"/>
              <a:gd name="connsiteY919" fmla="*/ 800424 h 6858000"/>
              <a:gd name="connsiteX920" fmla="*/ 1455302 w 7467600"/>
              <a:gd name="connsiteY920" fmla="*/ 632913 h 6858000"/>
              <a:gd name="connsiteX921" fmla="*/ 1222336 w 7467600"/>
              <a:gd name="connsiteY921" fmla="*/ 9480 h 6858000"/>
              <a:gd name="connsiteX922" fmla="*/ 1214634 w 7467600"/>
              <a:gd name="connsiteY922" fmla="*/ 0 h 6858000"/>
              <a:gd name="connsiteX923" fmla="*/ 1289827 w 7467600"/>
              <a:gd name="connsiteY923" fmla="*/ 0 h 6858000"/>
              <a:gd name="connsiteX924" fmla="*/ 1321076 w 7467600"/>
              <a:gd name="connsiteY924" fmla="*/ 59722 h 6858000"/>
              <a:gd name="connsiteX925" fmla="*/ 1512579 w 7467600"/>
              <a:gd name="connsiteY925" fmla="*/ 626441 h 6858000"/>
              <a:gd name="connsiteX926" fmla="*/ 1506076 w 7467600"/>
              <a:gd name="connsiteY926" fmla="*/ 1089289 h 6858000"/>
              <a:gd name="connsiteX927" fmla="*/ 1486346 w 7467600"/>
              <a:gd name="connsiteY927" fmla="*/ 1079919 h 6858000"/>
              <a:gd name="connsiteX928" fmla="*/ 1070511 w 7467600"/>
              <a:gd name="connsiteY928" fmla="*/ 48609 h 6858000"/>
              <a:gd name="connsiteX929" fmla="*/ 1057230 w 7467600"/>
              <a:gd name="connsiteY929" fmla="*/ 0 h 6858000"/>
              <a:gd name="connsiteX930" fmla="*/ 43151 w 7467600"/>
              <a:gd name="connsiteY930" fmla="*/ 0 h 6858000"/>
              <a:gd name="connsiteX931" fmla="*/ 95283 w 7467600"/>
              <a:gd name="connsiteY931" fmla="*/ 0 h 6858000"/>
              <a:gd name="connsiteX932" fmla="*/ 300708 w 7467600"/>
              <a:gd name="connsiteY932" fmla="*/ 154571 h 6858000"/>
              <a:gd name="connsiteX933" fmla="*/ 530414 w 7467600"/>
              <a:gd name="connsiteY933" fmla="*/ 354673 h 6858000"/>
              <a:gd name="connsiteX934" fmla="*/ 333785 w 7467600"/>
              <a:gd name="connsiteY934" fmla="*/ 161564 h 6858000"/>
              <a:gd name="connsiteX935" fmla="*/ 147005 w 7467600"/>
              <a:gd name="connsiteY935" fmla="*/ 0 h 6858000"/>
              <a:gd name="connsiteX936" fmla="*/ 272509 w 7467600"/>
              <a:gd name="connsiteY936" fmla="*/ 0 h 6858000"/>
              <a:gd name="connsiteX937" fmla="*/ 326276 w 7467600"/>
              <a:gd name="connsiteY937" fmla="*/ 45847 h 6858000"/>
              <a:gd name="connsiteX938" fmla="*/ 823759 w 7467600"/>
              <a:gd name="connsiteY938" fmla="*/ 574145 h 6858000"/>
              <a:gd name="connsiteX939" fmla="*/ 811254 w 7467600"/>
              <a:gd name="connsiteY939" fmla="*/ 665546 h 6858000"/>
              <a:gd name="connsiteX940" fmla="*/ 154042 w 7467600"/>
              <a:gd name="connsiteY940" fmla="*/ 261522 h 6858000"/>
              <a:gd name="connsiteX941" fmla="*/ 13550 w 7467600"/>
              <a:gd name="connsiteY941" fmla="*/ 158423 h 6858000"/>
              <a:gd name="connsiteX942" fmla="*/ 0 w 7467600"/>
              <a:gd name="connsiteY942" fmla="*/ 146618 h 6858000"/>
              <a:gd name="connsiteX943" fmla="*/ 0 w 7467600"/>
              <a:gd name="connsiteY943" fmla="*/ 59161 h 6858000"/>
              <a:gd name="connsiteX944" fmla="*/ 45427 w 7467600"/>
              <a:gd name="connsiteY944" fmla="*/ 101078 h 6858000"/>
              <a:gd name="connsiteX945" fmla="*/ 630103 w 7467600"/>
              <a:gd name="connsiteY945" fmla="*/ 485885 h 6858000"/>
              <a:gd name="connsiteX946" fmla="*/ 532040 w 7467600"/>
              <a:gd name="connsiteY946" fmla="*/ 399359 h 6858000"/>
              <a:gd name="connsiteX947" fmla="*/ 517618 w 7467600"/>
              <a:gd name="connsiteY947" fmla="*/ 385726 h 6858000"/>
              <a:gd name="connsiteX948" fmla="*/ 285074 w 7467600"/>
              <a:gd name="connsiteY948" fmla="*/ 182755 h 6858000"/>
              <a:gd name="connsiteX949" fmla="*/ 43151 w 7467600"/>
              <a:gd name="connsiteY94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805948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7467600 w 7467600"/>
              <a:gd name="connsiteY16" fmla="*/ 6805948 h 6858000"/>
              <a:gd name="connsiteX17" fmla="*/ 1019354 w 7467600"/>
              <a:gd name="connsiteY17" fmla="*/ 6315006 h 6858000"/>
              <a:gd name="connsiteX18" fmla="*/ 441046 w 7467600"/>
              <a:gd name="connsiteY18" fmla="*/ 6691153 h 6858000"/>
              <a:gd name="connsiteX19" fmla="*/ 1019354 w 7467600"/>
              <a:gd name="connsiteY19" fmla="*/ 6315006 h 6858000"/>
              <a:gd name="connsiteX20" fmla="*/ 991680 w 7467600"/>
              <a:gd name="connsiteY20" fmla="*/ 6298413 h 6858000"/>
              <a:gd name="connsiteX21" fmla="*/ 409060 w 7467600"/>
              <a:gd name="connsiteY21" fmla="*/ 6671470 h 6858000"/>
              <a:gd name="connsiteX22" fmla="*/ 991680 w 7467600"/>
              <a:gd name="connsiteY22" fmla="*/ 6298413 h 6858000"/>
              <a:gd name="connsiteX23" fmla="*/ 103333 w 7467600"/>
              <a:gd name="connsiteY23" fmla="*/ 5699602 h 6858000"/>
              <a:gd name="connsiteX24" fmla="*/ 233938 w 7467600"/>
              <a:gd name="connsiteY24" fmla="*/ 5809416 h 6858000"/>
              <a:gd name="connsiteX25" fmla="*/ 883580 w 7467600"/>
              <a:gd name="connsiteY25" fmla="*/ 6180710 h 6858000"/>
              <a:gd name="connsiteX26" fmla="*/ 487337 w 7467600"/>
              <a:gd name="connsiteY26" fmla="*/ 5950182 h 6858000"/>
              <a:gd name="connsiteX27" fmla="*/ 354051 w 7467600"/>
              <a:gd name="connsiteY27" fmla="*/ 5854912 h 6858000"/>
              <a:gd name="connsiteX28" fmla="*/ 195436 w 7467600"/>
              <a:gd name="connsiteY28" fmla="*/ 5755068 h 6858000"/>
              <a:gd name="connsiteX29" fmla="*/ 103333 w 7467600"/>
              <a:gd name="connsiteY29" fmla="*/ 5699602 h 6858000"/>
              <a:gd name="connsiteX30" fmla="*/ 5539432 w 7467600"/>
              <a:gd name="connsiteY30" fmla="*/ 5642928 h 6858000"/>
              <a:gd name="connsiteX31" fmla="*/ 5555462 w 7467600"/>
              <a:gd name="connsiteY31" fmla="*/ 5694454 h 6858000"/>
              <a:gd name="connsiteX32" fmla="*/ 5828270 w 7467600"/>
              <a:gd name="connsiteY32" fmla="*/ 6320663 h 6858000"/>
              <a:gd name="connsiteX33" fmla="*/ 5947416 w 7467600"/>
              <a:gd name="connsiteY33" fmla="*/ 6574846 h 6858000"/>
              <a:gd name="connsiteX34" fmla="*/ 5539432 w 7467600"/>
              <a:gd name="connsiteY34" fmla="*/ 5642928 h 6858000"/>
              <a:gd name="connsiteX35" fmla="*/ 51253 w 7467600"/>
              <a:gd name="connsiteY35" fmla="*/ 5631825 h 6858000"/>
              <a:gd name="connsiteX36" fmla="*/ 211622 w 7467600"/>
              <a:gd name="connsiteY36" fmla="*/ 5728803 h 6858000"/>
              <a:gd name="connsiteX37" fmla="*/ 371652 w 7467600"/>
              <a:gd name="connsiteY37" fmla="*/ 5829062 h 6858000"/>
              <a:gd name="connsiteX38" fmla="*/ 505903 w 7467600"/>
              <a:gd name="connsiteY38" fmla="*/ 5925221 h 6858000"/>
              <a:gd name="connsiteX39" fmla="*/ 899240 w 7467600"/>
              <a:gd name="connsiteY39" fmla="*/ 6153068 h 6858000"/>
              <a:gd name="connsiteX40" fmla="*/ 988114 w 7467600"/>
              <a:gd name="connsiteY40" fmla="*/ 6174204 h 6858000"/>
              <a:gd name="connsiteX41" fmla="*/ 845971 w 7467600"/>
              <a:gd name="connsiteY41" fmla="*/ 6067177 h 6858000"/>
              <a:gd name="connsiteX42" fmla="*/ 448057 w 7467600"/>
              <a:gd name="connsiteY42" fmla="*/ 5841376 h 6858000"/>
              <a:gd name="connsiteX43" fmla="*/ 51253 w 7467600"/>
              <a:gd name="connsiteY43" fmla="*/ 5631825 h 6858000"/>
              <a:gd name="connsiteX44" fmla="*/ 2606687 w 7467600"/>
              <a:gd name="connsiteY44" fmla="*/ 5630718 h 6858000"/>
              <a:gd name="connsiteX45" fmla="*/ 2645658 w 7467600"/>
              <a:gd name="connsiteY45" fmla="*/ 6640259 h 6858000"/>
              <a:gd name="connsiteX46" fmla="*/ 2606687 w 7467600"/>
              <a:gd name="connsiteY46" fmla="*/ 5630718 h 6858000"/>
              <a:gd name="connsiteX47" fmla="*/ 3642057 w 7467600"/>
              <a:gd name="connsiteY47" fmla="*/ 5573487 h 6858000"/>
              <a:gd name="connsiteX48" fmla="*/ 3632981 w 7467600"/>
              <a:gd name="connsiteY48" fmla="*/ 5579437 h 6858000"/>
              <a:gd name="connsiteX49" fmla="*/ 3382436 w 7467600"/>
              <a:gd name="connsiteY49" fmla="*/ 5952726 h 6858000"/>
              <a:gd name="connsiteX50" fmla="*/ 3191929 w 7467600"/>
              <a:gd name="connsiteY50" fmla="*/ 6662669 h 6858000"/>
              <a:gd name="connsiteX51" fmla="*/ 3369898 w 7467600"/>
              <a:gd name="connsiteY51" fmla="*/ 6081771 h 6858000"/>
              <a:gd name="connsiteX52" fmla="*/ 3642057 w 7467600"/>
              <a:gd name="connsiteY52" fmla="*/ 5573487 h 6858000"/>
              <a:gd name="connsiteX53" fmla="*/ 2650666 w 7467600"/>
              <a:gd name="connsiteY53" fmla="*/ 5530686 h 6858000"/>
              <a:gd name="connsiteX54" fmla="*/ 2650249 w 7467600"/>
              <a:gd name="connsiteY54" fmla="*/ 5532101 h 6858000"/>
              <a:gd name="connsiteX55" fmla="*/ 2663808 w 7467600"/>
              <a:gd name="connsiteY55" fmla="*/ 6535215 h 6858000"/>
              <a:gd name="connsiteX56" fmla="*/ 2665418 w 7467600"/>
              <a:gd name="connsiteY56" fmla="*/ 6132756 h 6858000"/>
              <a:gd name="connsiteX57" fmla="*/ 2650666 w 7467600"/>
              <a:gd name="connsiteY57" fmla="*/ 5530686 h 6858000"/>
              <a:gd name="connsiteX58" fmla="*/ 2680277 w 7467600"/>
              <a:gd name="connsiteY58" fmla="*/ 5479204 h 6858000"/>
              <a:gd name="connsiteX59" fmla="*/ 2678972 w 7467600"/>
              <a:gd name="connsiteY59" fmla="*/ 5481582 h 6858000"/>
              <a:gd name="connsiteX60" fmla="*/ 2696666 w 7467600"/>
              <a:gd name="connsiteY60" fmla="*/ 6133836 h 6858000"/>
              <a:gd name="connsiteX61" fmla="*/ 2695769 w 7467600"/>
              <a:gd name="connsiteY61" fmla="*/ 6390955 h 6858000"/>
              <a:gd name="connsiteX62" fmla="*/ 2739893 w 7467600"/>
              <a:gd name="connsiteY62" fmla="*/ 6108357 h 6858000"/>
              <a:gd name="connsiteX63" fmla="*/ 2680277 w 7467600"/>
              <a:gd name="connsiteY63" fmla="*/ 5479204 h 6858000"/>
              <a:gd name="connsiteX64" fmla="*/ 1132195 w 7467600"/>
              <a:gd name="connsiteY64" fmla="*/ 5467980 h 6858000"/>
              <a:gd name="connsiteX65" fmla="*/ 1679056 w 7467600"/>
              <a:gd name="connsiteY65" fmla="*/ 5516907 h 6858000"/>
              <a:gd name="connsiteX66" fmla="*/ 2128648 w 7467600"/>
              <a:gd name="connsiteY66" fmla="*/ 5474249 h 6858000"/>
              <a:gd name="connsiteX67" fmla="*/ 1825619 w 7467600"/>
              <a:gd name="connsiteY67" fmla="*/ 5478447 h 6858000"/>
              <a:gd name="connsiteX68" fmla="*/ 1737798 w 7467600"/>
              <a:gd name="connsiteY68" fmla="*/ 5483353 h 6858000"/>
              <a:gd name="connsiteX69" fmla="*/ 1132195 w 7467600"/>
              <a:gd name="connsiteY69" fmla="*/ 5467980 h 6858000"/>
              <a:gd name="connsiteX70" fmla="*/ 1456157 w 7467600"/>
              <a:gd name="connsiteY70" fmla="*/ 5371404 h 6858000"/>
              <a:gd name="connsiteX71" fmla="*/ 1244432 w 7467600"/>
              <a:gd name="connsiteY71" fmla="*/ 5385601 h 6858000"/>
              <a:gd name="connsiteX72" fmla="*/ 973990 w 7467600"/>
              <a:gd name="connsiteY72" fmla="*/ 5424940 h 6858000"/>
              <a:gd name="connsiteX73" fmla="*/ 1103809 w 7467600"/>
              <a:gd name="connsiteY73" fmla="*/ 5433720 h 6858000"/>
              <a:gd name="connsiteX74" fmla="*/ 1123454 w 7467600"/>
              <a:gd name="connsiteY74" fmla="*/ 5435727 h 6858000"/>
              <a:gd name="connsiteX75" fmla="*/ 1737017 w 7467600"/>
              <a:gd name="connsiteY75" fmla="*/ 5452183 h 6858000"/>
              <a:gd name="connsiteX76" fmla="*/ 1824397 w 7467600"/>
              <a:gd name="connsiteY76" fmla="*/ 5447757 h 6858000"/>
              <a:gd name="connsiteX77" fmla="*/ 2070059 w 7467600"/>
              <a:gd name="connsiteY77" fmla="*/ 5441660 h 6858000"/>
              <a:gd name="connsiteX78" fmla="*/ 1456157 w 7467600"/>
              <a:gd name="connsiteY78" fmla="*/ 5371404 h 6858000"/>
              <a:gd name="connsiteX79" fmla="*/ 4988186 w 7467600"/>
              <a:gd name="connsiteY79" fmla="*/ 5216467 h 6858000"/>
              <a:gd name="connsiteX80" fmla="*/ 4777334 w 7467600"/>
              <a:gd name="connsiteY80" fmla="*/ 5406072 h 6858000"/>
              <a:gd name="connsiteX81" fmla="*/ 4718341 w 7467600"/>
              <a:gd name="connsiteY81" fmla="*/ 5468043 h 6858000"/>
              <a:gd name="connsiteX82" fmla="*/ 4604655 w 7467600"/>
              <a:gd name="connsiteY82" fmla="*/ 5583434 h 6858000"/>
              <a:gd name="connsiteX83" fmla="*/ 4565074 w 7467600"/>
              <a:gd name="connsiteY83" fmla="*/ 5618550 h 6858000"/>
              <a:gd name="connsiteX84" fmla="*/ 4988186 w 7467600"/>
              <a:gd name="connsiteY84" fmla="*/ 5216467 h 6858000"/>
              <a:gd name="connsiteX85" fmla="*/ 4978032 w 7467600"/>
              <a:gd name="connsiteY85" fmla="*/ 5183809 h 6858000"/>
              <a:gd name="connsiteX86" fmla="*/ 4463413 w 7467600"/>
              <a:gd name="connsiteY86" fmla="*/ 5615162 h 6858000"/>
              <a:gd name="connsiteX87" fmla="*/ 4358134 w 7467600"/>
              <a:gd name="connsiteY87" fmla="*/ 5742791 h 6858000"/>
              <a:gd name="connsiteX88" fmla="*/ 4376219 w 7467600"/>
              <a:gd name="connsiteY88" fmla="*/ 5729027 h 6858000"/>
              <a:gd name="connsiteX89" fmla="*/ 4582340 w 7467600"/>
              <a:gd name="connsiteY89" fmla="*/ 5561037 h 6858000"/>
              <a:gd name="connsiteX90" fmla="*/ 4694684 w 7467600"/>
              <a:gd name="connsiteY90" fmla="*/ 5447098 h 6858000"/>
              <a:gd name="connsiteX91" fmla="*/ 4754123 w 7467600"/>
              <a:gd name="connsiteY91" fmla="*/ 5384643 h 6858000"/>
              <a:gd name="connsiteX92" fmla="*/ 4978032 w 7467600"/>
              <a:gd name="connsiteY92" fmla="*/ 5183809 h 6858000"/>
              <a:gd name="connsiteX93" fmla="*/ 1903353 w 7467600"/>
              <a:gd name="connsiteY93" fmla="*/ 5044827 h 6858000"/>
              <a:gd name="connsiteX94" fmla="*/ 1936931 w 7467600"/>
              <a:gd name="connsiteY94" fmla="*/ 5093954 h 6858000"/>
              <a:gd name="connsiteX95" fmla="*/ 2195868 w 7467600"/>
              <a:gd name="connsiteY95" fmla="*/ 5396574 h 6858000"/>
              <a:gd name="connsiteX96" fmla="*/ 2088852 w 7467600"/>
              <a:gd name="connsiteY96" fmla="*/ 5166123 h 6858000"/>
              <a:gd name="connsiteX97" fmla="*/ 1958241 w 7467600"/>
              <a:gd name="connsiteY97" fmla="*/ 5067955 h 6858000"/>
              <a:gd name="connsiteX98" fmla="*/ 1903353 w 7467600"/>
              <a:gd name="connsiteY98" fmla="*/ 5044827 h 6858000"/>
              <a:gd name="connsiteX99" fmla="*/ 1979378 w 7467600"/>
              <a:gd name="connsiteY99" fmla="*/ 4769504 h 6858000"/>
              <a:gd name="connsiteX100" fmla="*/ 2882120 w 7467600"/>
              <a:gd name="connsiteY100" fmla="*/ 5064547 h 6858000"/>
              <a:gd name="connsiteX101" fmla="*/ 2793103 w 7467600"/>
              <a:gd name="connsiteY101" fmla="*/ 5039699 h 6858000"/>
              <a:gd name="connsiteX102" fmla="*/ 2770041 w 7467600"/>
              <a:gd name="connsiteY102" fmla="*/ 5033634 h 6858000"/>
              <a:gd name="connsiteX103" fmla="*/ 1979378 w 7467600"/>
              <a:gd name="connsiteY103" fmla="*/ 4769504 h 6858000"/>
              <a:gd name="connsiteX104" fmla="*/ 1927410 w 7467600"/>
              <a:gd name="connsiteY104" fmla="*/ 4716164 h 6858000"/>
              <a:gd name="connsiteX105" fmla="*/ 1959587 w 7467600"/>
              <a:gd name="connsiteY105" fmla="*/ 4728849 h 6858000"/>
              <a:gd name="connsiteX106" fmla="*/ 2777707 w 7467600"/>
              <a:gd name="connsiteY106" fmla="*/ 5003991 h 6858000"/>
              <a:gd name="connsiteX107" fmla="*/ 2800768 w 7467600"/>
              <a:gd name="connsiteY107" fmla="*/ 5010056 h 6858000"/>
              <a:gd name="connsiteX108" fmla="*/ 2879408 w 7467600"/>
              <a:gd name="connsiteY108" fmla="*/ 5031590 h 6858000"/>
              <a:gd name="connsiteX109" fmla="*/ 2862295 w 7467600"/>
              <a:gd name="connsiteY109" fmla="*/ 5022958 h 6858000"/>
              <a:gd name="connsiteX110" fmla="*/ 2813343 w 7467600"/>
              <a:gd name="connsiteY110" fmla="*/ 4998369 h 6858000"/>
              <a:gd name="connsiteX111" fmla="*/ 2646245 w 7467600"/>
              <a:gd name="connsiteY111" fmla="*/ 4930999 h 6858000"/>
              <a:gd name="connsiteX112" fmla="*/ 1999243 w 7467600"/>
              <a:gd name="connsiteY112" fmla="*/ 4730524 h 6858000"/>
              <a:gd name="connsiteX113" fmla="*/ 1979527 w 7467600"/>
              <a:gd name="connsiteY113" fmla="*/ 4726651 h 6858000"/>
              <a:gd name="connsiteX114" fmla="*/ 1927410 w 7467600"/>
              <a:gd name="connsiteY114" fmla="*/ 4716164 h 6858000"/>
              <a:gd name="connsiteX115" fmla="*/ 1997014 w 7467600"/>
              <a:gd name="connsiteY115" fmla="*/ 4698007 h 6858000"/>
              <a:gd name="connsiteX116" fmla="*/ 2005458 w 7467600"/>
              <a:gd name="connsiteY116" fmla="*/ 4699540 h 6858000"/>
              <a:gd name="connsiteX117" fmla="*/ 2657186 w 7467600"/>
              <a:gd name="connsiteY117" fmla="*/ 4901687 h 6858000"/>
              <a:gd name="connsiteX118" fmla="*/ 2826662 w 7467600"/>
              <a:gd name="connsiteY118" fmla="*/ 4970362 h 6858000"/>
              <a:gd name="connsiteX119" fmla="*/ 2876100 w 7467600"/>
              <a:gd name="connsiteY119" fmla="*/ 4995397 h 6858000"/>
              <a:gd name="connsiteX120" fmla="*/ 3042600 w 7467600"/>
              <a:gd name="connsiteY120" fmla="*/ 5059532 h 6858000"/>
              <a:gd name="connsiteX121" fmla="*/ 1997014 w 7467600"/>
              <a:gd name="connsiteY121" fmla="*/ 4698007 h 6858000"/>
              <a:gd name="connsiteX122" fmla="*/ 2305292 w 7467600"/>
              <a:gd name="connsiteY122" fmla="*/ 4219492 h 6858000"/>
              <a:gd name="connsiteX123" fmla="*/ 3360922 w 7467600"/>
              <a:gd name="connsiteY123" fmla="*/ 4529373 h 6858000"/>
              <a:gd name="connsiteX124" fmla="*/ 3492420 w 7467600"/>
              <a:gd name="connsiteY124" fmla="*/ 4510145 h 6858000"/>
              <a:gd name="connsiteX125" fmla="*/ 3364086 w 7467600"/>
              <a:gd name="connsiteY125" fmla="*/ 4480340 h 6858000"/>
              <a:gd name="connsiteX126" fmla="*/ 3225818 w 7467600"/>
              <a:gd name="connsiteY126" fmla="*/ 4411822 h 6858000"/>
              <a:gd name="connsiteX127" fmla="*/ 3129696 w 7467600"/>
              <a:gd name="connsiteY127" fmla="*/ 4360704 h 6858000"/>
              <a:gd name="connsiteX128" fmla="*/ 2814545 w 7467600"/>
              <a:gd name="connsiteY128" fmla="*/ 4282955 h 6858000"/>
              <a:gd name="connsiteX129" fmla="*/ 2305292 w 7467600"/>
              <a:gd name="connsiteY129" fmla="*/ 4219492 h 6858000"/>
              <a:gd name="connsiteX130" fmla="*/ 2626982 w 7467600"/>
              <a:gd name="connsiteY130" fmla="*/ 4206450 h 6858000"/>
              <a:gd name="connsiteX131" fmla="*/ 2490617 w 7467600"/>
              <a:gd name="connsiteY131" fmla="*/ 4206951 h 6858000"/>
              <a:gd name="connsiteX132" fmla="*/ 2819869 w 7467600"/>
              <a:gd name="connsiteY132" fmla="*/ 4252936 h 6858000"/>
              <a:gd name="connsiteX133" fmla="*/ 3143018 w 7467600"/>
              <a:gd name="connsiteY133" fmla="*/ 4332698 h 6858000"/>
              <a:gd name="connsiteX134" fmla="*/ 3241520 w 7467600"/>
              <a:gd name="connsiteY134" fmla="*/ 4385112 h 6858000"/>
              <a:gd name="connsiteX135" fmla="*/ 3374575 w 7467600"/>
              <a:gd name="connsiteY135" fmla="*/ 4451517 h 6858000"/>
              <a:gd name="connsiteX136" fmla="*/ 3505221 w 7467600"/>
              <a:gd name="connsiteY136" fmla="*/ 4480757 h 6858000"/>
              <a:gd name="connsiteX137" fmla="*/ 2626982 w 7467600"/>
              <a:gd name="connsiteY137" fmla="*/ 4206450 h 6858000"/>
              <a:gd name="connsiteX138" fmla="*/ 1310106 w 7467600"/>
              <a:gd name="connsiteY138" fmla="*/ 3943217 h 6858000"/>
              <a:gd name="connsiteX139" fmla="*/ 854994 w 7467600"/>
              <a:gd name="connsiteY139" fmla="*/ 4399136 h 6858000"/>
              <a:gd name="connsiteX140" fmla="*/ 742462 w 7467600"/>
              <a:gd name="connsiteY140" fmla="*/ 4594648 h 6858000"/>
              <a:gd name="connsiteX141" fmla="*/ 820602 w 7467600"/>
              <a:gd name="connsiteY141" fmla="*/ 4485915 h 6858000"/>
              <a:gd name="connsiteX142" fmla="*/ 878295 w 7467600"/>
              <a:gd name="connsiteY142" fmla="*/ 4403594 h 6858000"/>
              <a:gd name="connsiteX143" fmla="*/ 1240607 w 7467600"/>
              <a:gd name="connsiteY143" fmla="*/ 4010401 h 6858000"/>
              <a:gd name="connsiteX144" fmla="*/ 1310106 w 7467600"/>
              <a:gd name="connsiteY144" fmla="*/ 3943217 h 6858000"/>
              <a:gd name="connsiteX145" fmla="*/ 1423113 w 7467600"/>
              <a:gd name="connsiteY145" fmla="*/ 3874565 h 6858000"/>
              <a:gd name="connsiteX146" fmla="*/ 1260565 w 7467600"/>
              <a:gd name="connsiteY146" fmla="*/ 4031982 h 6858000"/>
              <a:gd name="connsiteX147" fmla="*/ 901900 w 7467600"/>
              <a:gd name="connsiteY147" fmla="*/ 4421236 h 6858000"/>
              <a:gd name="connsiteX148" fmla="*/ 845044 w 7467600"/>
              <a:gd name="connsiteY148" fmla="*/ 4502436 h 6858000"/>
              <a:gd name="connsiteX149" fmla="*/ 685926 w 7467600"/>
              <a:gd name="connsiteY149" fmla="*/ 4703069 h 6858000"/>
              <a:gd name="connsiteX150" fmla="*/ 684248 w 7467600"/>
              <a:gd name="connsiteY150" fmla="*/ 4706721 h 6858000"/>
              <a:gd name="connsiteX151" fmla="*/ 1423113 w 7467600"/>
              <a:gd name="connsiteY151" fmla="*/ 3874565 h 6858000"/>
              <a:gd name="connsiteX152" fmla="*/ 3316479 w 7467600"/>
              <a:gd name="connsiteY152" fmla="*/ 3872136 h 6858000"/>
              <a:gd name="connsiteX153" fmla="*/ 3546806 w 7467600"/>
              <a:gd name="connsiteY153" fmla="*/ 4356139 h 6858000"/>
              <a:gd name="connsiteX154" fmla="*/ 3364433 w 7467600"/>
              <a:gd name="connsiteY154" fmla="*/ 3953121 h 6858000"/>
              <a:gd name="connsiteX155" fmla="*/ 3316479 w 7467600"/>
              <a:gd name="connsiteY155" fmla="*/ 3872136 h 6858000"/>
              <a:gd name="connsiteX156" fmla="*/ 3291335 w 7467600"/>
              <a:gd name="connsiteY156" fmla="*/ 3767420 h 6858000"/>
              <a:gd name="connsiteX157" fmla="*/ 3390805 w 7467600"/>
              <a:gd name="connsiteY157" fmla="*/ 3937163 h 6858000"/>
              <a:gd name="connsiteX158" fmla="*/ 3579062 w 7467600"/>
              <a:gd name="connsiteY158" fmla="*/ 4359040 h 6858000"/>
              <a:gd name="connsiteX159" fmla="*/ 3467355 w 7467600"/>
              <a:gd name="connsiteY159" fmla="*/ 3988130 h 6858000"/>
              <a:gd name="connsiteX160" fmla="*/ 3310753 w 7467600"/>
              <a:gd name="connsiteY160" fmla="*/ 3787140 h 6858000"/>
              <a:gd name="connsiteX161" fmla="*/ 3291335 w 7467600"/>
              <a:gd name="connsiteY161" fmla="*/ 3767420 h 6858000"/>
              <a:gd name="connsiteX162" fmla="*/ 1635889 w 7467600"/>
              <a:gd name="connsiteY162" fmla="*/ 3709494 h 6858000"/>
              <a:gd name="connsiteX163" fmla="*/ 1634800 w 7467600"/>
              <a:gd name="connsiteY163" fmla="*/ 3731111 h 6858000"/>
              <a:gd name="connsiteX164" fmla="*/ 1635889 w 7467600"/>
              <a:gd name="connsiteY164" fmla="*/ 3709494 h 6858000"/>
              <a:gd name="connsiteX165" fmla="*/ 1510397 w 7467600"/>
              <a:gd name="connsiteY165" fmla="*/ 3684705 h 6858000"/>
              <a:gd name="connsiteX166" fmla="*/ 1146550 w 7467600"/>
              <a:gd name="connsiteY166" fmla="*/ 3802012 h 6858000"/>
              <a:gd name="connsiteX167" fmla="*/ 698834 w 7467600"/>
              <a:gd name="connsiteY167" fmla="*/ 3952272 h 6858000"/>
              <a:gd name="connsiteX168" fmla="*/ 34256 w 7467600"/>
              <a:gd name="connsiteY168" fmla="*/ 4347603 h 6858000"/>
              <a:gd name="connsiteX169" fmla="*/ 527241 w 7467600"/>
              <a:gd name="connsiteY169" fmla="*/ 4065078 h 6858000"/>
              <a:gd name="connsiteX170" fmla="*/ 1510397 w 7467600"/>
              <a:gd name="connsiteY170" fmla="*/ 3684705 h 6858000"/>
              <a:gd name="connsiteX171" fmla="*/ 1313114 w 7467600"/>
              <a:gd name="connsiteY171" fmla="*/ 3655216 h 6858000"/>
              <a:gd name="connsiteX172" fmla="*/ 1109304 w 7467600"/>
              <a:gd name="connsiteY172" fmla="*/ 3669030 h 6858000"/>
              <a:gd name="connsiteX173" fmla="*/ 8129 w 7467600"/>
              <a:gd name="connsiteY173" fmla="*/ 4330519 h 6858000"/>
              <a:gd name="connsiteX174" fmla="*/ 687572 w 7467600"/>
              <a:gd name="connsiteY174" fmla="*/ 3925629 h 6858000"/>
              <a:gd name="connsiteX175" fmla="*/ 1138365 w 7467600"/>
              <a:gd name="connsiteY175" fmla="*/ 3774515 h 6858000"/>
              <a:gd name="connsiteX176" fmla="*/ 1505579 w 7467600"/>
              <a:gd name="connsiteY176" fmla="*/ 3655526 h 6858000"/>
              <a:gd name="connsiteX177" fmla="*/ 1313114 w 7467600"/>
              <a:gd name="connsiteY177" fmla="*/ 3655216 h 6858000"/>
              <a:gd name="connsiteX178" fmla="*/ 3655073 w 7467600"/>
              <a:gd name="connsiteY178" fmla="*/ 3650884 h 6858000"/>
              <a:gd name="connsiteX179" fmla="*/ 3989938 w 7467600"/>
              <a:gd name="connsiteY179" fmla="*/ 3991685 h 6858000"/>
              <a:gd name="connsiteX180" fmla="*/ 4393907 w 7467600"/>
              <a:gd name="connsiteY180" fmla="*/ 4261258 h 6858000"/>
              <a:gd name="connsiteX181" fmla="*/ 4648051 w 7467600"/>
              <a:gd name="connsiteY181" fmla="*/ 4374051 h 6858000"/>
              <a:gd name="connsiteX182" fmla="*/ 4383389 w 7467600"/>
              <a:gd name="connsiteY182" fmla="*/ 4184369 h 6858000"/>
              <a:gd name="connsiteX183" fmla="*/ 4165508 w 7467600"/>
              <a:gd name="connsiteY183" fmla="*/ 4035196 h 6858000"/>
              <a:gd name="connsiteX184" fmla="*/ 4068162 w 7467600"/>
              <a:gd name="connsiteY184" fmla="*/ 3953394 h 6858000"/>
              <a:gd name="connsiteX185" fmla="*/ 3981416 w 7467600"/>
              <a:gd name="connsiteY185" fmla="*/ 3880482 h 6858000"/>
              <a:gd name="connsiteX186" fmla="*/ 3800147 w 7467600"/>
              <a:gd name="connsiteY186" fmla="*/ 3749872 h 6858000"/>
              <a:gd name="connsiteX187" fmla="*/ 3655073 w 7467600"/>
              <a:gd name="connsiteY187" fmla="*/ 3650884 h 6858000"/>
              <a:gd name="connsiteX188" fmla="*/ 3670252 w 7467600"/>
              <a:gd name="connsiteY188" fmla="*/ 3622798 h 6858000"/>
              <a:gd name="connsiteX189" fmla="*/ 3817258 w 7467600"/>
              <a:gd name="connsiteY189" fmla="*/ 3723577 h 6858000"/>
              <a:gd name="connsiteX190" fmla="*/ 4000461 w 7467600"/>
              <a:gd name="connsiteY190" fmla="*/ 3855966 h 6858000"/>
              <a:gd name="connsiteX191" fmla="*/ 4088180 w 7467600"/>
              <a:gd name="connsiteY191" fmla="*/ 3929774 h 6858000"/>
              <a:gd name="connsiteX192" fmla="*/ 4184555 w 7467600"/>
              <a:gd name="connsiteY192" fmla="*/ 4010683 h 6858000"/>
              <a:gd name="connsiteX193" fmla="*/ 4399563 w 7467600"/>
              <a:gd name="connsiteY193" fmla="*/ 4158106 h 6858000"/>
              <a:gd name="connsiteX194" fmla="*/ 4684469 w 7467600"/>
              <a:gd name="connsiteY194" fmla="*/ 4364680 h 6858000"/>
              <a:gd name="connsiteX195" fmla="*/ 4690271 w 7467600"/>
              <a:gd name="connsiteY195" fmla="*/ 4370034 h 6858000"/>
              <a:gd name="connsiteX196" fmla="*/ 4136093 w 7467600"/>
              <a:gd name="connsiteY196" fmla="*/ 3858466 h 6858000"/>
              <a:gd name="connsiteX197" fmla="*/ 3670252 w 7467600"/>
              <a:gd name="connsiteY197" fmla="*/ 3622798 h 6858000"/>
              <a:gd name="connsiteX198" fmla="*/ 4440129 w 7467600"/>
              <a:gd name="connsiteY198" fmla="*/ 3448571 h 6858000"/>
              <a:gd name="connsiteX199" fmla="*/ 4856525 w 7467600"/>
              <a:gd name="connsiteY199" fmla="*/ 3915351 h 6858000"/>
              <a:gd name="connsiteX200" fmla="*/ 5059055 w 7467600"/>
              <a:gd name="connsiteY200" fmla="*/ 4108918 h 6858000"/>
              <a:gd name="connsiteX201" fmla="*/ 5290070 w 7467600"/>
              <a:gd name="connsiteY201" fmla="*/ 4263619 h 6858000"/>
              <a:gd name="connsiteX202" fmla="*/ 4834991 w 7467600"/>
              <a:gd name="connsiteY202" fmla="*/ 3830985 h 6858000"/>
              <a:gd name="connsiteX203" fmla="*/ 4440129 w 7467600"/>
              <a:gd name="connsiteY203" fmla="*/ 3448571 h 6858000"/>
              <a:gd name="connsiteX204" fmla="*/ 4441737 w 7467600"/>
              <a:gd name="connsiteY204" fmla="*/ 3399734 h 6858000"/>
              <a:gd name="connsiteX205" fmla="*/ 4431236 w 7467600"/>
              <a:gd name="connsiteY205" fmla="*/ 3400954 h 6858000"/>
              <a:gd name="connsiteX206" fmla="*/ 4557150 w 7467600"/>
              <a:gd name="connsiteY206" fmla="*/ 3510023 h 6858000"/>
              <a:gd name="connsiteX207" fmla="*/ 4856936 w 7467600"/>
              <a:gd name="connsiteY207" fmla="*/ 3809146 h 6858000"/>
              <a:gd name="connsiteX208" fmla="*/ 5111996 w 7467600"/>
              <a:gd name="connsiteY208" fmla="*/ 4065759 h 6858000"/>
              <a:gd name="connsiteX209" fmla="*/ 5388878 w 7467600"/>
              <a:gd name="connsiteY209" fmla="*/ 4300185 h 6858000"/>
              <a:gd name="connsiteX210" fmla="*/ 5425556 w 7467600"/>
              <a:gd name="connsiteY210" fmla="*/ 4308967 h 6858000"/>
              <a:gd name="connsiteX211" fmla="*/ 4943646 w 7467600"/>
              <a:gd name="connsiteY211" fmla="*/ 3822916 h 6858000"/>
              <a:gd name="connsiteX212" fmla="*/ 4594837 w 7467600"/>
              <a:gd name="connsiteY212" fmla="*/ 3532274 h 6858000"/>
              <a:gd name="connsiteX213" fmla="*/ 4441737 w 7467600"/>
              <a:gd name="connsiteY213" fmla="*/ 3399734 h 6858000"/>
              <a:gd name="connsiteX214" fmla="*/ 5425834 w 7467600"/>
              <a:gd name="connsiteY214" fmla="*/ 3162785 h 6858000"/>
              <a:gd name="connsiteX215" fmla="*/ 5401644 w 7467600"/>
              <a:gd name="connsiteY215" fmla="*/ 3617847 h 6858000"/>
              <a:gd name="connsiteX216" fmla="*/ 5467256 w 7467600"/>
              <a:gd name="connsiteY216" fmla="*/ 4175494 h 6858000"/>
              <a:gd name="connsiteX217" fmla="*/ 5448069 w 7467600"/>
              <a:gd name="connsiteY217" fmla="*/ 3567554 h 6858000"/>
              <a:gd name="connsiteX218" fmla="*/ 5425834 w 7467600"/>
              <a:gd name="connsiteY218" fmla="*/ 3162785 h 6858000"/>
              <a:gd name="connsiteX219" fmla="*/ 1318687 w 7467600"/>
              <a:gd name="connsiteY219" fmla="*/ 3113840 h 6858000"/>
              <a:gd name="connsiteX220" fmla="*/ 1066793 w 7467600"/>
              <a:gd name="connsiteY220" fmla="*/ 3212171 h 6858000"/>
              <a:gd name="connsiteX221" fmla="*/ 993319 w 7467600"/>
              <a:gd name="connsiteY221" fmla="*/ 3247648 h 6858000"/>
              <a:gd name="connsiteX222" fmla="*/ 853081 w 7467600"/>
              <a:gd name="connsiteY222" fmla="*/ 3312410 h 6858000"/>
              <a:gd name="connsiteX223" fmla="*/ 805957 w 7467600"/>
              <a:gd name="connsiteY223" fmla="*/ 3330443 h 6858000"/>
              <a:gd name="connsiteX224" fmla="*/ 1318687 w 7467600"/>
              <a:gd name="connsiteY224" fmla="*/ 3113840 h 6858000"/>
              <a:gd name="connsiteX225" fmla="*/ 5453702 w 7467600"/>
              <a:gd name="connsiteY225" fmla="*/ 3090882 h 6858000"/>
              <a:gd name="connsiteX226" fmla="*/ 5480135 w 7467600"/>
              <a:gd name="connsiteY226" fmla="*/ 3565802 h 6858000"/>
              <a:gd name="connsiteX227" fmla="*/ 5499023 w 7467600"/>
              <a:gd name="connsiteY227" fmla="*/ 4166310 h 6858000"/>
              <a:gd name="connsiteX228" fmla="*/ 5547022 w 7467600"/>
              <a:gd name="connsiteY228" fmla="*/ 3607838 h 6858000"/>
              <a:gd name="connsiteX229" fmla="*/ 5515964 w 7467600"/>
              <a:gd name="connsiteY229" fmla="*/ 3378541 h 6858000"/>
              <a:gd name="connsiteX230" fmla="*/ 5453702 w 7467600"/>
              <a:gd name="connsiteY230" fmla="*/ 3090882 h 6858000"/>
              <a:gd name="connsiteX231" fmla="*/ 1238695 w 7467600"/>
              <a:gd name="connsiteY231" fmla="*/ 3076820 h 6858000"/>
              <a:gd name="connsiteX232" fmla="*/ 716371 w 7467600"/>
              <a:gd name="connsiteY232" fmla="*/ 3293249 h 6858000"/>
              <a:gd name="connsiteX233" fmla="*/ 579522 w 7467600"/>
              <a:gd name="connsiteY233" fmla="*/ 3371759 h 6858000"/>
              <a:gd name="connsiteX234" fmla="*/ 600288 w 7467600"/>
              <a:gd name="connsiteY234" fmla="*/ 3365555 h 6858000"/>
              <a:gd name="connsiteX235" fmla="*/ 840692 w 7467600"/>
              <a:gd name="connsiteY235" fmla="*/ 3284921 h 6858000"/>
              <a:gd name="connsiteX236" fmla="*/ 979248 w 7467600"/>
              <a:gd name="connsiteY236" fmla="*/ 3221003 h 6858000"/>
              <a:gd name="connsiteX237" fmla="*/ 1053282 w 7467600"/>
              <a:gd name="connsiteY237" fmla="*/ 3185247 h 6858000"/>
              <a:gd name="connsiteX238" fmla="*/ 1320603 w 7467600"/>
              <a:gd name="connsiteY238" fmla="*/ 3081281 h 6858000"/>
              <a:gd name="connsiteX239" fmla="*/ 1238695 w 7467600"/>
              <a:gd name="connsiteY239" fmla="*/ 3076820 h 6858000"/>
              <a:gd name="connsiteX240" fmla="*/ 5425627 w 7467600"/>
              <a:gd name="connsiteY240" fmla="*/ 2954192 h 6858000"/>
              <a:gd name="connsiteX241" fmla="*/ 5470770 w 7467600"/>
              <a:gd name="connsiteY241" fmla="*/ 3005435 h 6858000"/>
              <a:gd name="connsiteX242" fmla="*/ 5519779 w 7467600"/>
              <a:gd name="connsiteY242" fmla="*/ 4359223 h 6858000"/>
              <a:gd name="connsiteX243" fmla="*/ 5520293 w 7467600"/>
              <a:gd name="connsiteY243" fmla="*/ 4360602 h 6858000"/>
              <a:gd name="connsiteX244" fmla="*/ 5767221 w 7467600"/>
              <a:gd name="connsiteY244" fmla="*/ 4665564 h 6858000"/>
              <a:gd name="connsiteX245" fmla="*/ 6937169 w 7467600"/>
              <a:gd name="connsiteY245" fmla="*/ 4815941 h 6858000"/>
              <a:gd name="connsiteX246" fmla="*/ 6953922 w 7467600"/>
              <a:gd name="connsiteY246" fmla="*/ 4890068 h 6858000"/>
              <a:gd name="connsiteX247" fmla="*/ 6071359 w 7467600"/>
              <a:gd name="connsiteY247" fmla="*/ 4770770 h 6858000"/>
              <a:gd name="connsiteX248" fmla="*/ 6038839 w 7467600"/>
              <a:gd name="connsiteY248" fmla="*/ 4764474 h 6858000"/>
              <a:gd name="connsiteX249" fmla="*/ 6038706 w 7467600"/>
              <a:gd name="connsiteY249" fmla="*/ 4763847 h 6858000"/>
              <a:gd name="connsiteX250" fmla="*/ 6037784 w 7467600"/>
              <a:gd name="connsiteY250" fmla="*/ 4764270 h 6858000"/>
              <a:gd name="connsiteX251" fmla="*/ 6038839 w 7467600"/>
              <a:gd name="connsiteY251" fmla="*/ 4764474 h 6858000"/>
              <a:gd name="connsiteX252" fmla="*/ 6040338 w 7467600"/>
              <a:gd name="connsiteY252" fmla="*/ 4771418 h 6858000"/>
              <a:gd name="connsiteX253" fmla="*/ 6024488 w 7467600"/>
              <a:gd name="connsiteY253" fmla="*/ 4809903 h 6858000"/>
              <a:gd name="connsiteX254" fmla="*/ 5599771 w 7467600"/>
              <a:gd name="connsiteY254" fmla="*/ 5509652 h 6858000"/>
              <a:gd name="connsiteX255" fmla="*/ 5548843 w 7467600"/>
              <a:gd name="connsiteY255" fmla="*/ 5563845 h 6858000"/>
              <a:gd name="connsiteX256" fmla="*/ 5940952 w 7467600"/>
              <a:gd name="connsiteY256" fmla="*/ 6250028 h 6858000"/>
              <a:gd name="connsiteX257" fmla="*/ 6043441 w 7467600"/>
              <a:gd name="connsiteY257" fmla="*/ 6665847 h 6858000"/>
              <a:gd name="connsiteX258" fmla="*/ 6093432 w 7467600"/>
              <a:gd name="connsiteY258" fmla="*/ 6858000 h 6858000"/>
              <a:gd name="connsiteX259" fmla="*/ 6034344 w 7467600"/>
              <a:gd name="connsiteY259" fmla="*/ 6858000 h 6858000"/>
              <a:gd name="connsiteX260" fmla="*/ 6026679 w 7467600"/>
              <a:gd name="connsiteY260" fmla="*/ 6836959 h 6858000"/>
              <a:gd name="connsiteX261" fmla="*/ 5800441 w 7467600"/>
              <a:gd name="connsiteY261" fmla="*/ 6335286 h 6858000"/>
              <a:gd name="connsiteX262" fmla="*/ 5526562 w 7467600"/>
              <a:gd name="connsiteY262" fmla="*/ 5705388 h 6858000"/>
              <a:gd name="connsiteX263" fmla="*/ 5519640 w 7467600"/>
              <a:gd name="connsiteY263" fmla="*/ 5683774 h 6858000"/>
              <a:gd name="connsiteX264" fmla="*/ 5844559 w 7467600"/>
              <a:gd name="connsiteY264" fmla="*/ 6553349 h 6858000"/>
              <a:gd name="connsiteX265" fmla="*/ 5975994 w 7467600"/>
              <a:gd name="connsiteY265" fmla="*/ 6858000 h 6858000"/>
              <a:gd name="connsiteX266" fmla="*/ 5898547 w 7467600"/>
              <a:gd name="connsiteY266" fmla="*/ 6858000 h 6858000"/>
              <a:gd name="connsiteX267" fmla="*/ 5682041 w 7467600"/>
              <a:gd name="connsiteY267" fmla="*/ 6355860 h 6858000"/>
              <a:gd name="connsiteX268" fmla="*/ 5461758 w 7467600"/>
              <a:gd name="connsiteY268" fmla="*/ 5820220 h 6858000"/>
              <a:gd name="connsiteX269" fmla="*/ 5237282 w 7467600"/>
              <a:gd name="connsiteY269" fmla="*/ 6579086 h 6858000"/>
              <a:gd name="connsiteX270" fmla="*/ 5115009 w 7467600"/>
              <a:gd name="connsiteY270" fmla="*/ 6858000 h 6858000"/>
              <a:gd name="connsiteX271" fmla="*/ 5028074 w 7467600"/>
              <a:gd name="connsiteY271" fmla="*/ 6858000 h 6858000"/>
              <a:gd name="connsiteX272" fmla="*/ 5079508 w 7467600"/>
              <a:gd name="connsiteY272" fmla="*/ 6749074 h 6858000"/>
              <a:gd name="connsiteX273" fmla="*/ 5371846 w 7467600"/>
              <a:gd name="connsiteY273" fmla="*/ 5924413 h 6858000"/>
              <a:gd name="connsiteX274" fmla="*/ 5270512 w 7467600"/>
              <a:gd name="connsiteY274" fmla="*/ 6138975 h 6858000"/>
              <a:gd name="connsiteX275" fmla="*/ 5062409 w 7467600"/>
              <a:gd name="connsiteY275" fmla="*/ 6653544 h 6858000"/>
              <a:gd name="connsiteX276" fmla="*/ 5036628 w 7467600"/>
              <a:gd name="connsiteY276" fmla="*/ 6754247 h 6858000"/>
              <a:gd name="connsiteX277" fmla="*/ 5009112 w 7467600"/>
              <a:gd name="connsiteY277" fmla="*/ 6858000 h 6858000"/>
              <a:gd name="connsiteX278" fmla="*/ 4976679 w 7467600"/>
              <a:gd name="connsiteY278" fmla="*/ 6858000 h 6858000"/>
              <a:gd name="connsiteX279" fmla="*/ 5006537 w 7467600"/>
              <a:gd name="connsiteY279" fmla="*/ 6747068 h 6858000"/>
              <a:gd name="connsiteX280" fmla="*/ 5032723 w 7467600"/>
              <a:gd name="connsiteY280" fmla="*/ 6644957 h 6858000"/>
              <a:gd name="connsiteX281" fmla="*/ 5242949 w 7467600"/>
              <a:gd name="connsiteY281" fmla="*/ 6125175 h 6858000"/>
              <a:gd name="connsiteX282" fmla="*/ 5286321 w 7467600"/>
              <a:gd name="connsiteY282" fmla="*/ 6033555 h 6858000"/>
              <a:gd name="connsiteX283" fmla="*/ 5008210 w 7467600"/>
              <a:gd name="connsiteY283" fmla="*/ 6649194 h 6858000"/>
              <a:gd name="connsiteX284" fmla="*/ 4986321 w 7467600"/>
              <a:gd name="connsiteY284" fmla="*/ 6765687 h 6858000"/>
              <a:gd name="connsiteX285" fmla="*/ 4973474 w 7467600"/>
              <a:gd name="connsiteY285" fmla="*/ 6858000 h 6858000"/>
              <a:gd name="connsiteX286" fmla="*/ 4907178 w 7467600"/>
              <a:gd name="connsiteY286" fmla="*/ 6858000 h 6858000"/>
              <a:gd name="connsiteX287" fmla="*/ 4910810 w 7467600"/>
              <a:gd name="connsiteY287" fmla="*/ 6829660 h 6858000"/>
              <a:gd name="connsiteX288" fmla="*/ 4987461 w 7467600"/>
              <a:gd name="connsiteY288" fmla="*/ 6432994 h 6858000"/>
              <a:gd name="connsiteX289" fmla="*/ 5179262 w 7467600"/>
              <a:gd name="connsiteY289" fmla="*/ 6035044 h 6858000"/>
              <a:gd name="connsiteX290" fmla="*/ 4689678 w 7467600"/>
              <a:gd name="connsiteY290" fmla="*/ 6440241 h 6858000"/>
              <a:gd name="connsiteX291" fmla="*/ 4477543 w 7467600"/>
              <a:gd name="connsiteY291" fmla="*/ 6674836 h 6858000"/>
              <a:gd name="connsiteX292" fmla="*/ 4329957 w 7467600"/>
              <a:gd name="connsiteY292" fmla="*/ 6858000 h 6858000"/>
              <a:gd name="connsiteX293" fmla="*/ 4218595 w 7467600"/>
              <a:gd name="connsiteY293" fmla="*/ 6858000 h 6858000"/>
              <a:gd name="connsiteX294" fmla="*/ 4368888 w 7467600"/>
              <a:gd name="connsiteY294" fmla="*/ 6668412 h 6858000"/>
              <a:gd name="connsiteX295" fmla="*/ 4563091 w 7467600"/>
              <a:gd name="connsiteY295" fmla="*/ 6442508 h 6858000"/>
              <a:gd name="connsiteX296" fmla="*/ 5387324 w 7467600"/>
              <a:gd name="connsiteY296" fmla="*/ 5705830 h 6858000"/>
              <a:gd name="connsiteX297" fmla="*/ 5073620 w 7467600"/>
              <a:gd name="connsiteY297" fmla="*/ 5955437 h 6858000"/>
              <a:gd name="connsiteX298" fmla="*/ 4689789 w 7467600"/>
              <a:gd name="connsiteY298" fmla="*/ 6268382 h 6858000"/>
              <a:gd name="connsiteX299" fmla="*/ 4418722 w 7467600"/>
              <a:gd name="connsiteY299" fmla="*/ 6570886 h 6858000"/>
              <a:gd name="connsiteX300" fmla="*/ 4214944 w 7467600"/>
              <a:gd name="connsiteY300" fmla="*/ 6858000 h 6858000"/>
              <a:gd name="connsiteX301" fmla="*/ 4177898 w 7467600"/>
              <a:gd name="connsiteY301" fmla="*/ 6858000 h 6858000"/>
              <a:gd name="connsiteX302" fmla="*/ 4391597 w 7467600"/>
              <a:gd name="connsiteY302" fmla="*/ 6556370 h 6858000"/>
              <a:gd name="connsiteX303" fmla="*/ 4668889 w 7467600"/>
              <a:gd name="connsiteY303" fmla="*/ 6246399 h 6858000"/>
              <a:gd name="connsiteX304" fmla="*/ 5055427 w 7467600"/>
              <a:gd name="connsiteY304" fmla="*/ 5931476 h 6858000"/>
              <a:gd name="connsiteX305" fmla="*/ 5371814 w 7467600"/>
              <a:gd name="connsiteY305" fmla="*/ 5678975 h 6858000"/>
              <a:gd name="connsiteX306" fmla="*/ 4987918 w 7467600"/>
              <a:gd name="connsiteY306" fmla="*/ 5838701 h 6858000"/>
              <a:gd name="connsiteX307" fmla="*/ 4317146 w 7467600"/>
              <a:gd name="connsiteY307" fmla="*/ 6587716 h 6858000"/>
              <a:gd name="connsiteX308" fmla="*/ 4171627 w 7467600"/>
              <a:gd name="connsiteY308" fmla="*/ 6858000 h 6858000"/>
              <a:gd name="connsiteX309" fmla="*/ 4081585 w 7467600"/>
              <a:gd name="connsiteY309" fmla="*/ 6858000 h 6858000"/>
              <a:gd name="connsiteX310" fmla="*/ 4238603 w 7467600"/>
              <a:gd name="connsiteY310" fmla="*/ 6559341 h 6858000"/>
              <a:gd name="connsiteX311" fmla="*/ 4778333 w 7467600"/>
              <a:gd name="connsiteY311" fmla="*/ 5873626 h 6858000"/>
              <a:gd name="connsiteX312" fmla="*/ 5414185 w 7467600"/>
              <a:gd name="connsiteY312" fmla="*/ 5573882 h 6858000"/>
              <a:gd name="connsiteX313" fmla="*/ 5959648 w 7467600"/>
              <a:gd name="connsiteY313" fmla="*/ 4760797 h 6858000"/>
              <a:gd name="connsiteX314" fmla="*/ 5355019 w 7467600"/>
              <a:gd name="connsiteY314" fmla="*/ 4734672 h 6858000"/>
              <a:gd name="connsiteX315" fmla="*/ 5083565 w 7467600"/>
              <a:gd name="connsiteY315" fmla="*/ 5179121 h 6858000"/>
              <a:gd name="connsiteX316" fmla="*/ 4713577 w 7467600"/>
              <a:gd name="connsiteY316" fmla="*/ 5616803 h 6858000"/>
              <a:gd name="connsiteX317" fmla="*/ 3989559 w 7467600"/>
              <a:gd name="connsiteY317" fmla="*/ 6145945 h 6858000"/>
              <a:gd name="connsiteX318" fmla="*/ 3939824 w 7467600"/>
              <a:gd name="connsiteY318" fmla="*/ 6066900 h 6858000"/>
              <a:gd name="connsiteX319" fmla="*/ 4584537 w 7467600"/>
              <a:gd name="connsiteY319" fmla="*/ 5324826 h 6858000"/>
              <a:gd name="connsiteX320" fmla="*/ 5037105 w 7467600"/>
              <a:gd name="connsiteY320" fmla="*/ 5088765 h 6858000"/>
              <a:gd name="connsiteX321" fmla="*/ 5039930 w 7467600"/>
              <a:gd name="connsiteY321" fmla="*/ 5089585 h 6858000"/>
              <a:gd name="connsiteX322" fmla="*/ 5263764 w 7467600"/>
              <a:gd name="connsiteY322" fmla="*/ 4735525 h 6858000"/>
              <a:gd name="connsiteX323" fmla="*/ 4086300 w 7467600"/>
              <a:gd name="connsiteY323" fmla="*/ 4884599 h 6858000"/>
              <a:gd name="connsiteX324" fmla="*/ 4085485 w 7467600"/>
              <a:gd name="connsiteY324" fmla="*/ 4899070 h 6858000"/>
              <a:gd name="connsiteX325" fmla="*/ 3871915 w 7467600"/>
              <a:gd name="connsiteY325" fmla="*/ 5253645 h 6858000"/>
              <a:gd name="connsiteX326" fmla="*/ 3799374 w 7467600"/>
              <a:gd name="connsiteY326" fmla="*/ 5466127 h 6858000"/>
              <a:gd name="connsiteX327" fmla="*/ 3498850 w 7467600"/>
              <a:gd name="connsiteY327" fmla="*/ 6661888 h 6858000"/>
              <a:gd name="connsiteX328" fmla="*/ 3399216 w 7467600"/>
              <a:gd name="connsiteY328" fmla="*/ 6858000 h 6858000"/>
              <a:gd name="connsiteX329" fmla="*/ 3303688 w 7467600"/>
              <a:gd name="connsiteY329" fmla="*/ 6858000 h 6858000"/>
              <a:gd name="connsiteX330" fmla="*/ 3391774 w 7467600"/>
              <a:gd name="connsiteY330" fmla="*/ 6697181 h 6858000"/>
              <a:gd name="connsiteX331" fmla="*/ 3735540 w 7467600"/>
              <a:gd name="connsiteY331" fmla="*/ 5546923 h 6858000"/>
              <a:gd name="connsiteX332" fmla="*/ 3729438 w 7467600"/>
              <a:gd name="connsiteY332" fmla="*/ 5569058 h 6858000"/>
              <a:gd name="connsiteX333" fmla="*/ 3707782 w 7467600"/>
              <a:gd name="connsiteY333" fmla="*/ 5644908 h 6858000"/>
              <a:gd name="connsiteX334" fmla="*/ 3583827 w 7467600"/>
              <a:gd name="connsiteY334" fmla="*/ 6039215 h 6858000"/>
              <a:gd name="connsiteX335" fmla="*/ 3547861 w 7467600"/>
              <a:gd name="connsiteY335" fmla="*/ 6129609 h 6858000"/>
              <a:gd name="connsiteX336" fmla="*/ 3490905 w 7467600"/>
              <a:gd name="connsiteY336" fmla="*/ 6277660 h 6858000"/>
              <a:gd name="connsiteX337" fmla="*/ 3455859 w 7467600"/>
              <a:gd name="connsiteY337" fmla="*/ 6391301 h 6858000"/>
              <a:gd name="connsiteX338" fmla="*/ 3429112 w 7467600"/>
              <a:gd name="connsiteY338" fmla="*/ 6479469 h 6858000"/>
              <a:gd name="connsiteX339" fmla="*/ 3304862 w 7467600"/>
              <a:gd name="connsiteY339" fmla="*/ 6796476 h 6858000"/>
              <a:gd name="connsiteX340" fmla="*/ 3276071 w 7467600"/>
              <a:gd name="connsiteY340" fmla="*/ 6858000 h 6858000"/>
              <a:gd name="connsiteX341" fmla="*/ 3240805 w 7467600"/>
              <a:gd name="connsiteY341" fmla="*/ 6858000 h 6858000"/>
              <a:gd name="connsiteX342" fmla="*/ 3275917 w 7467600"/>
              <a:gd name="connsiteY342" fmla="*/ 6783192 h 6858000"/>
              <a:gd name="connsiteX343" fmla="*/ 3399358 w 7467600"/>
              <a:gd name="connsiteY343" fmla="*/ 6469011 h 6858000"/>
              <a:gd name="connsiteX344" fmla="*/ 3425650 w 7467600"/>
              <a:gd name="connsiteY344" fmla="*/ 6381333 h 6858000"/>
              <a:gd name="connsiteX345" fmla="*/ 3460661 w 7467600"/>
              <a:gd name="connsiteY345" fmla="*/ 6266763 h 6858000"/>
              <a:gd name="connsiteX346" fmla="*/ 3518021 w 7467600"/>
              <a:gd name="connsiteY346" fmla="*/ 6117298 h 6858000"/>
              <a:gd name="connsiteX347" fmla="*/ 3554035 w 7467600"/>
              <a:gd name="connsiteY347" fmla="*/ 6027832 h 6858000"/>
              <a:gd name="connsiteX348" fmla="*/ 3677174 w 7467600"/>
              <a:gd name="connsiteY348" fmla="*/ 5636351 h 6858000"/>
              <a:gd name="connsiteX349" fmla="*/ 3698819 w 7467600"/>
              <a:gd name="connsiteY349" fmla="*/ 5560503 h 6858000"/>
              <a:gd name="connsiteX350" fmla="*/ 3702094 w 7467600"/>
              <a:gd name="connsiteY350" fmla="*/ 5549194 h 6858000"/>
              <a:gd name="connsiteX351" fmla="*/ 3398355 w 7467600"/>
              <a:gd name="connsiteY351" fmla="*/ 6094603 h 6858000"/>
              <a:gd name="connsiteX352" fmla="*/ 3193941 w 7467600"/>
              <a:gd name="connsiteY352" fmla="*/ 6798775 h 6858000"/>
              <a:gd name="connsiteX353" fmla="*/ 3184140 w 7467600"/>
              <a:gd name="connsiteY353" fmla="*/ 6858000 h 6858000"/>
              <a:gd name="connsiteX354" fmla="*/ 3099978 w 7467600"/>
              <a:gd name="connsiteY354" fmla="*/ 6858000 h 6858000"/>
              <a:gd name="connsiteX355" fmla="*/ 3101556 w 7467600"/>
              <a:gd name="connsiteY355" fmla="*/ 6843337 h 6858000"/>
              <a:gd name="connsiteX356" fmla="*/ 3370162 w 7467600"/>
              <a:gd name="connsiteY356" fmla="*/ 5785550 h 6858000"/>
              <a:gd name="connsiteX357" fmla="*/ 3746477 w 7467600"/>
              <a:gd name="connsiteY357" fmla="*/ 5377889 h 6858000"/>
              <a:gd name="connsiteX358" fmla="*/ 3863399 w 7467600"/>
              <a:gd name="connsiteY358" fmla="*/ 5087257 h 6858000"/>
              <a:gd name="connsiteX359" fmla="*/ 3968712 w 7467600"/>
              <a:gd name="connsiteY359" fmla="*/ 4913989 h 6858000"/>
              <a:gd name="connsiteX360" fmla="*/ 2792390 w 7467600"/>
              <a:gd name="connsiteY360" fmla="*/ 5382974 h 6858000"/>
              <a:gd name="connsiteX361" fmla="*/ 2714982 w 7467600"/>
              <a:gd name="connsiteY361" fmla="*/ 5427051 h 6858000"/>
              <a:gd name="connsiteX362" fmla="*/ 2813361 w 7467600"/>
              <a:gd name="connsiteY362" fmla="*/ 6023912 h 6858000"/>
              <a:gd name="connsiteX363" fmla="*/ 2688430 w 7467600"/>
              <a:gd name="connsiteY363" fmla="*/ 6801564 h 6858000"/>
              <a:gd name="connsiteX364" fmla="*/ 2629626 w 7467600"/>
              <a:gd name="connsiteY364" fmla="*/ 6763394 h 6858000"/>
              <a:gd name="connsiteX365" fmla="*/ 2565328 w 7467600"/>
              <a:gd name="connsiteY365" fmla="*/ 5516399 h 6858000"/>
              <a:gd name="connsiteX366" fmla="*/ 1922999 w 7467600"/>
              <a:gd name="connsiteY366" fmla="*/ 5980343 h 6858000"/>
              <a:gd name="connsiteX367" fmla="*/ 1950261 w 7467600"/>
              <a:gd name="connsiteY367" fmla="*/ 6405858 h 6858000"/>
              <a:gd name="connsiteX368" fmla="*/ 2365554 w 7467600"/>
              <a:gd name="connsiteY368" fmla="*/ 6759107 h 6858000"/>
              <a:gd name="connsiteX369" fmla="*/ 2424142 w 7467600"/>
              <a:gd name="connsiteY369" fmla="*/ 6858000 h 6858000"/>
              <a:gd name="connsiteX370" fmla="*/ 2395994 w 7467600"/>
              <a:gd name="connsiteY370" fmla="*/ 6858000 h 6858000"/>
              <a:gd name="connsiteX371" fmla="*/ 2392863 w 7467600"/>
              <a:gd name="connsiteY371" fmla="*/ 6852964 h 6858000"/>
              <a:gd name="connsiteX372" fmla="*/ 2017589 w 7467600"/>
              <a:gd name="connsiteY372" fmla="*/ 6493982 h 6858000"/>
              <a:gd name="connsiteX373" fmla="*/ 2147336 w 7467600"/>
              <a:gd name="connsiteY373" fmla="*/ 6594052 h 6858000"/>
              <a:gd name="connsiteX374" fmla="*/ 2207047 w 7467600"/>
              <a:gd name="connsiteY374" fmla="*/ 6654540 h 6858000"/>
              <a:gd name="connsiteX375" fmla="*/ 2299106 w 7467600"/>
              <a:gd name="connsiteY375" fmla="*/ 6778931 h 6858000"/>
              <a:gd name="connsiteX376" fmla="*/ 2314430 w 7467600"/>
              <a:gd name="connsiteY376" fmla="*/ 6801144 h 6858000"/>
              <a:gd name="connsiteX377" fmla="*/ 2352406 w 7467600"/>
              <a:gd name="connsiteY377" fmla="*/ 6858000 h 6858000"/>
              <a:gd name="connsiteX378" fmla="*/ 2314492 w 7467600"/>
              <a:gd name="connsiteY378" fmla="*/ 6858000 h 6858000"/>
              <a:gd name="connsiteX379" fmla="*/ 2288095 w 7467600"/>
              <a:gd name="connsiteY379" fmla="*/ 6818030 h 6858000"/>
              <a:gd name="connsiteX380" fmla="*/ 2272768 w 7467600"/>
              <a:gd name="connsiteY380" fmla="*/ 6795822 h 6858000"/>
              <a:gd name="connsiteX381" fmla="*/ 2182715 w 7467600"/>
              <a:gd name="connsiteY381" fmla="*/ 6675071 h 6858000"/>
              <a:gd name="connsiteX382" fmla="*/ 2032061 w 7467600"/>
              <a:gd name="connsiteY382" fmla="*/ 6541380 h 6858000"/>
              <a:gd name="connsiteX383" fmla="*/ 2257220 w 7467600"/>
              <a:gd name="connsiteY383" fmla="*/ 6826257 h 6858000"/>
              <a:gd name="connsiteX384" fmla="*/ 2281324 w 7467600"/>
              <a:gd name="connsiteY384" fmla="*/ 6858000 h 6858000"/>
              <a:gd name="connsiteX385" fmla="*/ 2242860 w 7467600"/>
              <a:gd name="connsiteY385" fmla="*/ 6858000 h 6858000"/>
              <a:gd name="connsiteX386" fmla="*/ 2232818 w 7467600"/>
              <a:gd name="connsiteY386" fmla="*/ 6844926 h 6858000"/>
              <a:gd name="connsiteX387" fmla="*/ 1990172 w 7467600"/>
              <a:gd name="connsiteY387" fmla="*/ 6542121 h 6858000"/>
              <a:gd name="connsiteX388" fmla="*/ 2124090 w 7467600"/>
              <a:gd name="connsiteY388" fmla="*/ 6761017 h 6858000"/>
              <a:gd name="connsiteX389" fmla="*/ 2200380 w 7467600"/>
              <a:gd name="connsiteY389" fmla="*/ 6858000 h 6858000"/>
              <a:gd name="connsiteX390" fmla="*/ 2147507 w 7467600"/>
              <a:gd name="connsiteY390" fmla="*/ 6858000 h 6858000"/>
              <a:gd name="connsiteX391" fmla="*/ 2070668 w 7467600"/>
              <a:gd name="connsiteY391" fmla="*/ 6761520 h 6858000"/>
              <a:gd name="connsiteX392" fmla="*/ 1975142 w 7467600"/>
              <a:gd name="connsiteY392" fmla="*/ 6585570 h 6858000"/>
              <a:gd name="connsiteX393" fmla="*/ 2050035 w 7467600"/>
              <a:gd name="connsiteY393" fmla="*/ 6813345 h 6858000"/>
              <a:gd name="connsiteX394" fmla="*/ 2063025 w 7467600"/>
              <a:gd name="connsiteY394" fmla="*/ 6858000 h 6858000"/>
              <a:gd name="connsiteX395" fmla="*/ 2021675 w 7467600"/>
              <a:gd name="connsiteY395" fmla="*/ 6858000 h 6858000"/>
              <a:gd name="connsiteX396" fmla="*/ 2019308 w 7467600"/>
              <a:gd name="connsiteY396" fmla="*/ 6847118 h 6858000"/>
              <a:gd name="connsiteX397" fmla="*/ 1938835 w 7467600"/>
              <a:gd name="connsiteY397" fmla="*/ 6551160 h 6858000"/>
              <a:gd name="connsiteX398" fmla="*/ 1953230 w 7467600"/>
              <a:gd name="connsiteY398" fmla="*/ 6759699 h 6858000"/>
              <a:gd name="connsiteX399" fmla="*/ 1956763 w 7467600"/>
              <a:gd name="connsiteY399" fmla="*/ 6778191 h 6858000"/>
              <a:gd name="connsiteX400" fmla="*/ 1967925 w 7467600"/>
              <a:gd name="connsiteY400" fmla="*/ 6858000 h 6858000"/>
              <a:gd name="connsiteX401" fmla="*/ 1936622 w 7467600"/>
              <a:gd name="connsiteY401" fmla="*/ 6858000 h 6858000"/>
              <a:gd name="connsiteX402" fmla="*/ 1926261 w 7467600"/>
              <a:gd name="connsiteY402" fmla="*/ 6784064 h 6858000"/>
              <a:gd name="connsiteX403" fmla="*/ 1922724 w 7467600"/>
              <a:gd name="connsiteY403" fmla="*/ 6765577 h 6858000"/>
              <a:gd name="connsiteX404" fmla="*/ 1904650 w 7467600"/>
              <a:gd name="connsiteY404" fmla="*/ 6639616 h 6858000"/>
              <a:gd name="connsiteX405" fmla="*/ 1885273 w 7467600"/>
              <a:gd name="connsiteY405" fmla="*/ 6858000 h 6858000"/>
              <a:gd name="connsiteX406" fmla="*/ 1854363 w 7467600"/>
              <a:gd name="connsiteY406" fmla="*/ 6858000 h 6858000"/>
              <a:gd name="connsiteX407" fmla="*/ 1880391 w 7467600"/>
              <a:gd name="connsiteY407" fmla="*/ 6603796 h 6858000"/>
              <a:gd name="connsiteX408" fmla="*/ 1818273 w 7467600"/>
              <a:gd name="connsiteY408" fmla="*/ 6715729 h 6858000"/>
              <a:gd name="connsiteX409" fmla="*/ 1794691 w 7467600"/>
              <a:gd name="connsiteY409" fmla="*/ 6843239 h 6858000"/>
              <a:gd name="connsiteX410" fmla="*/ 1794914 w 7467600"/>
              <a:gd name="connsiteY410" fmla="*/ 6858000 h 6858000"/>
              <a:gd name="connsiteX411" fmla="*/ 1746128 w 7467600"/>
              <a:gd name="connsiteY411" fmla="*/ 6858000 h 6858000"/>
              <a:gd name="connsiteX412" fmla="*/ 1753934 w 7467600"/>
              <a:gd name="connsiteY412" fmla="*/ 6724796 h 6858000"/>
              <a:gd name="connsiteX413" fmla="*/ 1792053 w 7467600"/>
              <a:gd name="connsiteY413" fmla="*/ 6572396 h 6858000"/>
              <a:gd name="connsiteX414" fmla="*/ 1862248 w 7467600"/>
              <a:gd name="connsiteY414" fmla="*/ 6266397 h 6858000"/>
              <a:gd name="connsiteX415" fmla="*/ 1862250 w 7467600"/>
              <a:gd name="connsiteY415" fmla="*/ 6033531 h 6858000"/>
              <a:gd name="connsiteX416" fmla="*/ 1211999 w 7467600"/>
              <a:gd name="connsiteY416" fmla="*/ 6683610 h 6858000"/>
              <a:gd name="connsiteX417" fmla="*/ 1213266 w 7467600"/>
              <a:gd name="connsiteY417" fmla="*/ 6691947 h 6858000"/>
              <a:gd name="connsiteX418" fmla="*/ 1203370 w 7467600"/>
              <a:gd name="connsiteY418" fmla="*/ 6850676 h 6858000"/>
              <a:gd name="connsiteX419" fmla="*/ 1203671 w 7467600"/>
              <a:gd name="connsiteY419" fmla="*/ 6858000 h 6858000"/>
              <a:gd name="connsiteX420" fmla="*/ 1143180 w 7467600"/>
              <a:gd name="connsiteY420" fmla="*/ 6858000 h 6858000"/>
              <a:gd name="connsiteX421" fmla="*/ 1142176 w 7467600"/>
              <a:gd name="connsiteY421" fmla="*/ 6766045 h 6858000"/>
              <a:gd name="connsiteX422" fmla="*/ 1067484 w 7467600"/>
              <a:gd name="connsiteY422" fmla="*/ 6858000 h 6858000"/>
              <a:gd name="connsiteX423" fmla="*/ 953928 w 7467600"/>
              <a:gd name="connsiteY423" fmla="*/ 6858000 h 6858000"/>
              <a:gd name="connsiteX424" fmla="*/ 959715 w 7467600"/>
              <a:gd name="connsiteY424" fmla="*/ 6850185 h 6858000"/>
              <a:gd name="connsiteX425" fmla="*/ 1483788 w 7467600"/>
              <a:gd name="connsiteY425" fmla="*/ 6259174 h 6858000"/>
              <a:gd name="connsiteX426" fmla="*/ 1100671 w 7467600"/>
              <a:gd name="connsiteY426" fmla="*/ 6252137 h 6858000"/>
              <a:gd name="connsiteX427" fmla="*/ 1090144 w 7467600"/>
              <a:gd name="connsiteY427" fmla="*/ 6256748 h 6858000"/>
              <a:gd name="connsiteX428" fmla="*/ 1095872 w 7467600"/>
              <a:gd name="connsiteY428" fmla="*/ 6271892 h 6858000"/>
              <a:gd name="connsiteX429" fmla="*/ 262785 w 7467600"/>
              <a:gd name="connsiteY429" fmla="*/ 6845450 h 6858000"/>
              <a:gd name="connsiteX430" fmla="*/ 209968 w 7467600"/>
              <a:gd name="connsiteY430" fmla="*/ 6770713 h 6858000"/>
              <a:gd name="connsiteX431" fmla="*/ 873460 w 7467600"/>
              <a:gd name="connsiteY431" fmla="*/ 6253768 h 6858000"/>
              <a:gd name="connsiteX432" fmla="*/ 192686 w 7467600"/>
              <a:gd name="connsiteY432" fmla="*/ 5849257 h 6858000"/>
              <a:gd name="connsiteX433" fmla="*/ 4696 w 7467600"/>
              <a:gd name="connsiteY433" fmla="*/ 5697668 h 6858000"/>
              <a:gd name="connsiteX434" fmla="*/ 0 w 7467600"/>
              <a:gd name="connsiteY434" fmla="*/ 5689984 h 6858000"/>
              <a:gd name="connsiteX435" fmla="*/ 0 w 7467600"/>
              <a:gd name="connsiteY435" fmla="*/ 5513472 h 6858000"/>
              <a:gd name="connsiteX436" fmla="*/ 174101 w 7467600"/>
              <a:gd name="connsiteY436" fmla="*/ 5620277 h 6858000"/>
              <a:gd name="connsiteX437" fmla="*/ 891800 w 7467600"/>
              <a:gd name="connsiteY437" fmla="*/ 6036935 h 6858000"/>
              <a:gd name="connsiteX438" fmla="*/ 1072219 w 7467600"/>
              <a:gd name="connsiteY438" fmla="*/ 6169443 h 6858000"/>
              <a:gd name="connsiteX439" fmla="*/ 1074117 w 7467600"/>
              <a:gd name="connsiteY439" fmla="*/ 6170301 h 6858000"/>
              <a:gd name="connsiteX440" fmla="*/ 1083114 w 7467600"/>
              <a:gd name="connsiteY440" fmla="*/ 6174131 h 6858000"/>
              <a:gd name="connsiteX441" fmla="*/ 1543010 w 7467600"/>
              <a:gd name="connsiteY441" fmla="*/ 6191140 h 6858000"/>
              <a:gd name="connsiteX442" fmla="*/ 1551080 w 7467600"/>
              <a:gd name="connsiteY442" fmla="*/ 6195006 h 6858000"/>
              <a:gd name="connsiteX443" fmla="*/ 2345443 w 7467600"/>
              <a:gd name="connsiteY443" fmla="*/ 5549882 h 6858000"/>
              <a:gd name="connsiteX444" fmla="*/ 1721499 w 7467600"/>
              <a:gd name="connsiteY444" fmla="*/ 5599969 h 6858000"/>
              <a:gd name="connsiteX445" fmla="*/ 767716 w 7467600"/>
              <a:gd name="connsiteY445" fmla="*/ 5472768 h 6858000"/>
              <a:gd name="connsiteX446" fmla="*/ 722147 w 7467600"/>
              <a:gd name="connsiteY446" fmla="*/ 5393091 h 6858000"/>
              <a:gd name="connsiteX447" fmla="*/ 1485552 w 7467600"/>
              <a:gd name="connsiteY447" fmla="*/ 5313202 h 6858000"/>
              <a:gd name="connsiteX448" fmla="*/ 2143004 w 7467600"/>
              <a:gd name="connsiteY448" fmla="*/ 5402420 h 6858000"/>
              <a:gd name="connsiteX449" fmla="*/ 1933391 w 7467600"/>
              <a:gd name="connsiteY449" fmla="*/ 5156971 h 6858000"/>
              <a:gd name="connsiteX450" fmla="*/ 1827118 w 7467600"/>
              <a:gd name="connsiteY450" fmla="*/ 4968410 h 6858000"/>
              <a:gd name="connsiteX451" fmla="*/ 1837349 w 7467600"/>
              <a:gd name="connsiteY451" fmla="*/ 4956357 h 6858000"/>
              <a:gd name="connsiteX452" fmla="*/ 2162835 w 7467600"/>
              <a:gd name="connsiteY452" fmla="*/ 5187853 h 6858000"/>
              <a:gd name="connsiteX453" fmla="*/ 2257167 w 7467600"/>
              <a:gd name="connsiteY453" fmla="*/ 5462123 h 6858000"/>
              <a:gd name="connsiteX454" fmla="*/ 2261598 w 7467600"/>
              <a:gd name="connsiteY454" fmla="*/ 5467998 h 6858000"/>
              <a:gd name="connsiteX455" fmla="*/ 2437177 w 7467600"/>
              <a:gd name="connsiteY455" fmla="*/ 5479608 h 6858000"/>
              <a:gd name="connsiteX456" fmla="*/ 2445247 w 7467600"/>
              <a:gd name="connsiteY456" fmla="*/ 5483476 h 6858000"/>
              <a:gd name="connsiteX457" fmla="*/ 2743626 w 7467600"/>
              <a:gd name="connsiteY457" fmla="*/ 5304819 h 6858000"/>
              <a:gd name="connsiteX458" fmla="*/ 3048102 w 7467600"/>
              <a:gd name="connsiteY458" fmla="*/ 5150595 h 6858000"/>
              <a:gd name="connsiteX459" fmla="*/ 1799414 w 7467600"/>
              <a:gd name="connsiteY459" fmla="*/ 4694732 h 6858000"/>
              <a:gd name="connsiteX460" fmla="*/ 1771735 w 7467600"/>
              <a:gd name="connsiteY460" fmla="*/ 4619929 h 6858000"/>
              <a:gd name="connsiteX461" fmla="*/ 3104273 w 7467600"/>
              <a:gd name="connsiteY461" fmla="*/ 5076159 h 6858000"/>
              <a:gd name="connsiteX462" fmla="*/ 3113245 w 7467600"/>
              <a:gd name="connsiteY462" fmla="*/ 5090705 h 6858000"/>
              <a:gd name="connsiteX463" fmla="*/ 3126294 w 7467600"/>
              <a:gd name="connsiteY463" fmla="*/ 5114400 h 6858000"/>
              <a:gd name="connsiteX464" fmla="*/ 3937433 w 7467600"/>
              <a:gd name="connsiteY464" fmla="*/ 4830473 h 6858000"/>
              <a:gd name="connsiteX465" fmla="*/ 3590475 w 7467600"/>
              <a:gd name="connsiteY465" fmla="*/ 4597974 h 6858000"/>
              <a:gd name="connsiteX466" fmla="*/ 3100264 w 7467600"/>
              <a:gd name="connsiteY466" fmla="*/ 4579845 h 6858000"/>
              <a:gd name="connsiteX467" fmla="*/ 2183576 w 7467600"/>
              <a:gd name="connsiteY467" fmla="*/ 4227150 h 6858000"/>
              <a:gd name="connsiteX468" fmla="*/ 2151029 w 7467600"/>
              <a:gd name="connsiteY468" fmla="*/ 4146947 h 6858000"/>
              <a:gd name="connsiteX469" fmla="*/ 3563434 w 7467600"/>
              <a:gd name="connsiteY469" fmla="*/ 4469115 h 6858000"/>
              <a:gd name="connsiteX470" fmla="*/ 3177952 w 7467600"/>
              <a:gd name="connsiteY470" fmla="*/ 3657386 h 6858000"/>
              <a:gd name="connsiteX471" fmla="*/ 3189263 w 7467600"/>
              <a:gd name="connsiteY471" fmla="*/ 3625726 h 6858000"/>
              <a:gd name="connsiteX472" fmla="*/ 3560912 w 7467600"/>
              <a:gd name="connsiteY472" fmla="*/ 4079863 h 6858000"/>
              <a:gd name="connsiteX473" fmla="*/ 3626636 w 7467600"/>
              <a:gd name="connsiteY473" fmla="*/ 4512230 h 6858000"/>
              <a:gd name="connsiteX474" fmla="*/ 3653088 w 7467600"/>
              <a:gd name="connsiteY474" fmla="*/ 4521417 h 6858000"/>
              <a:gd name="connsiteX475" fmla="*/ 3988128 w 7467600"/>
              <a:gd name="connsiteY475" fmla="*/ 4817267 h 6858000"/>
              <a:gd name="connsiteX476" fmla="*/ 4830582 w 7467600"/>
              <a:gd name="connsiteY476" fmla="*/ 4676000 h 6858000"/>
              <a:gd name="connsiteX477" fmla="*/ 4830100 w 7467600"/>
              <a:gd name="connsiteY477" fmla="*/ 4675554 h 6858000"/>
              <a:gd name="connsiteX478" fmla="*/ 4036318 w 7467600"/>
              <a:gd name="connsiteY478" fmla="*/ 4147013 h 6858000"/>
              <a:gd name="connsiteX479" fmla="*/ 3432098 w 7467600"/>
              <a:gd name="connsiteY479" fmla="*/ 3537312 h 6858000"/>
              <a:gd name="connsiteX480" fmla="*/ 3446761 w 7467600"/>
              <a:gd name="connsiteY480" fmla="*/ 3461278 h 6858000"/>
              <a:gd name="connsiteX481" fmla="*/ 4419733 w 7467600"/>
              <a:gd name="connsiteY481" fmla="*/ 3963555 h 6858000"/>
              <a:gd name="connsiteX482" fmla="*/ 4781371 w 7467600"/>
              <a:gd name="connsiteY482" fmla="*/ 4458604 h 6858000"/>
              <a:gd name="connsiteX483" fmla="*/ 4780440 w 7467600"/>
              <a:gd name="connsiteY483" fmla="*/ 4470290 h 6858000"/>
              <a:gd name="connsiteX484" fmla="*/ 4898954 w 7467600"/>
              <a:gd name="connsiteY484" fmla="*/ 4662092 h 6858000"/>
              <a:gd name="connsiteX485" fmla="*/ 4900699 w 7467600"/>
              <a:gd name="connsiteY485" fmla="*/ 4670867 h 6858000"/>
              <a:gd name="connsiteX486" fmla="*/ 5714511 w 7467600"/>
              <a:gd name="connsiteY486" fmla="*/ 4663483 h 6858000"/>
              <a:gd name="connsiteX487" fmla="*/ 5464793 w 7467600"/>
              <a:gd name="connsiteY487" fmla="*/ 4393556 h 6858000"/>
              <a:gd name="connsiteX488" fmla="*/ 5461897 w 7467600"/>
              <a:gd name="connsiteY488" fmla="*/ 4390879 h 6858000"/>
              <a:gd name="connsiteX489" fmla="*/ 4294126 w 7467600"/>
              <a:gd name="connsiteY489" fmla="*/ 3303048 h 6858000"/>
              <a:gd name="connsiteX490" fmla="*/ 4305321 w 7467600"/>
              <a:gd name="connsiteY490" fmla="*/ 3256953 h 6858000"/>
              <a:gd name="connsiteX491" fmla="*/ 4949299 w 7467600"/>
              <a:gd name="connsiteY491" fmla="*/ 3766336 h 6858000"/>
              <a:gd name="connsiteX492" fmla="*/ 5291452 w 7467600"/>
              <a:gd name="connsiteY492" fmla="*/ 4076801 h 6858000"/>
              <a:gd name="connsiteX493" fmla="*/ 5434998 w 7467600"/>
              <a:gd name="connsiteY493" fmla="*/ 4254100 h 6858000"/>
              <a:gd name="connsiteX494" fmla="*/ 5351015 w 7467600"/>
              <a:gd name="connsiteY494" fmla="*/ 3760989 h 6858000"/>
              <a:gd name="connsiteX495" fmla="*/ 5413780 w 7467600"/>
              <a:gd name="connsiteY495" fmla="*/ 2966265 h 6858000"/>
              <a:gd name="connsiteX496" fmla="*/ 5425627 w 7467600"/>
              <a:gd name="connsiteY496" fmla="*/ 2954192 h 6858000"/>
              <a:gd name="connsiteX497" fmla="*/ 6604735 w 7467600"/>
              <a:gd name="connsiteY497" fmla="*/ 2041381 h 6858000"/>
              <a:gd name="connsiteX498" fmla="*/ 7204487 w 7467600"/>
              <a:gd name="connsiteY498" fmla="*/ 2742112 h 6858000"/>
              <a:gd name="connsiteX499" fmla="*/ 7131592 w 7467600"/>
              <a:gd name="connsiteY499" fmla="*/ 2672096 h 6858000"/>
              <a:gd name="connsiteX500" fmla="*/ 6996344 w 7467600"/>
              <a:gd name="connsiteY500" fmla="*/ 2518310 h 6858000"/>
              <a:gd name="connsiteX501" fmla="*/ 6735495 w 7467600"/>
              <a:gd name="connsiteY501" fmla="*/ 2196890 h 6858000"/>
              <a:gd name="connsiteX502" fmla="*/ 6721901 w 7467600"/>
              <a:gd name="connsiteY502" fmla="*/ 2179274 h 6858000"/>
              <a:gd name="connsiteX503" fmla="*/ 6604735 w 7467600"/>
              <a:gd name="connsiteY503" fmla="*/ 2041381 h 6858000"/>
              <a:gd name="connsiteX504" fmla="*/ 6591670 w 7467600"/>
              <a:gd name="connsiteY504" fmla="*/ 1988277 h 6858000"/>
              <a:gd name="connsiteX505" fmla="*/ 6747349 w 7467600"/>
              <a:gd name="connsiteY505" fmla="*/ 2160069 h 6858000"/>
              <a:gd name="connsiteX506" fmla="*/ 6760943 w 7467600"/>
              <a:gd name="connsiteY506" fmla="*/ 2177686 h 6858000"/>
              <a:gd name="connsiteX507" fmla="*/ 7021065 w 7467600"/>
              <a:gd name="connsiteY507" fmla="*/ 2498102 h 6858000"/>
              <a:gd name="connsiteX508" fmla="*/ 7155223 w 7467600"/>
              <a:gd name="connsiteY508" fmla="*/ 2650386 h 6858000"/>
              <a:gd name="connsiteX509" fmla="*/ 7203167 w 7467600"/>
              <a:gd name="connsiteY509" fmla="*/ 2697288 h 6858000"/>
              <a:gd name="connsiteX510" fmla="*/ 6937703 w 7467600"/>
              <a:gd name="connsiteY510" fmla="*/ 2321981 h 6858000"/>
              <a:gd name="connsiteX511" fmla="*/ 6591670 w 7467600"/>
              <a:gd name="connsiteY511" fmla="*/ 1988277 h 6858000"/>
              <a:gd name="connsiteX512" fmla="*/ 5798671 w 7467600"/>
              <a:gd name="connsiteY512" fmla="*/ 1981601 h 6858000"/>
              <a:gd name="connsiteX513" fmla="*/ 5754709 w 7467600"/>
              <a:gd name="connsiteY513" fmla="*/ 2071454 h 6858000"/>
              <a:gd name="connsiteX514" fmla="*/ 5763044 w 7467600"/>
              <a:gd name="connsiteY514" fmla="*/ 2842206 h 6858000"/>
              <a:gd name="connsiteX515" fmla="*/ 5764974 w 7467600"/>
              <a:gd name="connsiteY515" fmla="*/ 2799609 h 6858000"/>
              <a:gd name="connsiteX516" fmla="*/ 5767665 w 7467600"/>
              <a:gd name="connsiteY516" fmla="*/ 2666409 h 6858000"/>
              <a:gd name="connsiteX517" fmla="*/ 5763055 w 7467600"/>
              <a:gd name="connsiteY517" fmla="*/ 2579705 h 6858000"/>
              <a:gd name="connsiteX518" fmla="*/ 5758079 w 7467600"/>
              <a:gd name="connsiteY518" fmla="*/ 2492508 h 6858000"/>
              <a:gd name="connsiteX519" fmla="*/ 5779325 w 7467600"/>
              <a:gd name="connsiteY519" fmla="*/ 2197069 h 6858000"/>
              <a:gd name="connsiteX520" fmla="*/ 5798671 w 7467600"/>
              <a:gd name="connsiteY520" fmla="*/ 1981601 h 6858000"/>
              <a:gd name="connsiteX521" fmla="*/ 5829202 w 7467600"/>
              <a:gd name="connsiteY521" fmla="*/ 1971679 h 6858000"/>
              <a:gd name="connsiteX522" fmla="*/ 5809558 w 7467600"/>
              <a:gd name="connsiteY522" fmla="*/ 2198043 h 6858000"/>
              <a:gd name="connsiteX523" fmla="*/ 5788653 w 7467600"/>
              <a:gd name="connsiteY523" fmla="*/ 2489430 h 6858000"/>
              <a:gd name="connsiteX524" fmla="*/ 5793439 w 7467600"/>
              <a:gd name="connsiteY524" fmla="*/ 2575235 h 6858000"/>
              <a:gd name="connsiteX525" fmla="*/ 5796837 w 7467600"/>
              <a:gd name="connsiteY525" fmla="*/ 2637633 h 6858000"/>
              <a:gd name="connsiteX526" fmla="*/ 5818614 w 7467600"/>
              <a:gd name="connsiteY526" fmla="*/ 2473055 h 6858000"/>
              <a:gd name="connsiteX527" fmla="*/ 5829202 w 7467600"/>
              <a:gd name="connsiteY527" fmla="*/ 1971679 h 6858000"/>
              <a:gd name="connsiteX528" fmla="*/ 5911389 w 7467600"/>
              <a:gd name="connsiteY528" fmla="*/ 1898371 h 6858000"/>
              <a:gd name="connsiteX529" fmla="*/ 6237627 w 7467600"/>
              <a:gd name="connsiteY529" fmla="*/ 2231921 h 6858000"/>
              <a:gd name="connsiteX530" fmla="*/ 5911389 w 7467600"/>
              <a:gd name="connsiteY530" fmla="*/ 1898371 h 6858000"/>
              <a:gd name="connsiteX531" fmla="*/ 6944437 w 7467600"/>
              <a:gd name="connsiteY531" fmla="*/ 1575402 h 6858000"/>
              <a:gd name="connsiteX532" fmla="*/ 6304730 w 7467600"/>
              <a:gd name="connsiteY532" fmla="*/ 1766654 h 6858000"/>
              <a:gd name="connsiteX533" fmla="*/ 6944437 w 7467600"/>
              <a:gd name="connsiteY533" fmla="*/ 1575402 h 6858000"/>
              <a:gd name="connsiteX534" fmla="*/ 7019523 w 7467600"/>
              <a:gd name="connsiteY534" fmla="*/ 1519450 h 6858000"/>
              <a:gd name="connsiteX535" fmla="*/ 6298091 w 7467600"/>
              <a:gd name="connsiteY535" fmla="*/ 1737122 h 6858000"/>
              <a:gd name="connsiteX536" fmla="*/ 7019523 w 7467600"/>
              <a:gd name="connsiteY536" fmla="*/ 1519450 h 6858000"/>
              <a:gd name="connsiteX537" fmla="*/ 2399523 w 7467600"/>
              <a:gd name="connsiteY537" fmla="*/ 1428234 h 6858000"/>
              <a:gd name="connsiteX538" fmla="*/ 2224982 w 7467600"/>
              <a:gd name="connsiteY538" fmla="*/ 1826201 h 6858000"/>
              <a:gd name="connsiteX539" fmla="*/ 2096099 w 7467600"/>
              <a:gd name="connsiteY539" fmla="*/ 2345900 h 6858000"/>
              <a:gd name="connsiteX540" fmla="*/ 2283317 w 7467600"/>
              <a:gd name="connsiteY540" fmla="*/ 1796925 h 6858000"/>
              <a:gd name="connsiteX541" fmla="*/ 2399523 w 7467600"/>
              <a:gd name="connsiteY541" fmla="*/ 1428234 h 6858000"/>
              <a:gd name="connsiteX542" fmla="*/ 2448558 w 7467600"/>
              <a:gd name="connsiteY542" fmla="*/ 1373435 h 6858000"/>
              <a:gd name="connsiteX543" fmla="*/ 2312521 w 7467600"/>
              <a:gd name="connsiteY543" fmla="*/ 1806140 h 6858000"/>
              <a:gd name="connsiteX544" fmla="*/ 2127533 w 7467600"/>
              <a:gd name="connsiteY544" fmla="*/ 2348380 h 6858000"/>
              <a:gd name="connsiteX545" fmla="*/ 2358080 w 7467600"/>
              <a:gd name="connsiteY545" fmla="*/ 1866134 h 6858000"/>
              <a:gd name="connsiteX546" fmla="*/ 2407436 w 7467600"/>
              <a:gd name="connsiteY546" fmla="*/ 1651070 h 6858000"/>
              <a:gd name="connsiteX547" fmla="*/ 2448558 w 7467600"/>
              <a:gd name="connsiteY547" fmla="*/ 1373435 h 6858000"/>
              <a:gd name="connsiteX548" fmla="*/ 278707 w 7467600"/>
              <a:gd name="connsiteY548" fmla="*/ 1352270 h 6858000"/>
              <a:gd name="connsiteX549" fmla="*/ 321570 w 7467600"/>
              <a:gd name="connsiteY549" fmla="*/ 1861610 h 6858000"/>
              <a:gd name="connsiteX550" fmla="*/ 294281 w 7467600"/>
              <a:gd name="connsiteY550" fmla="*/ 1440658 h 6858000"/>
              <a:gd name="connsiteX551" fmla="*/ 278707 w 7467600"/>
              <a:gd name="connsiteY551" fmla="*/ 1352270 h 6858000"/>
              <a:gd name="connsiteX552" fmla="*/ 1423821 w 7467600"/>
              <a:gd name="connsiteY552" fmla="*/ 1351958 h 6858000"/>
              <a:gd name="connsiteX553" fmla="*/ 1638521 w 7467600"/>
              <a:gd name="connsiteY553" fmla="*/ 1908470 h 6858000"/>
              <a:gd name="connsiteX554" fmla="*/ 1754199 w 7467600"/>
              <a:gd name="connsiteY554" fmla="*/ 2149284 h 6858000"/>
              <a:gd name="connsiteX555" fmla="*/ 1908359 w 7467600"/>
              <a:gd name="connsiteY555" fmla="*/ 2364988 h 6858000"/>
              <a:gd name="connsiteX556" fmla="*/ 1647661 w 7467600"/>
              <a:gd name="connsiteY556" fmla="*/ 1825945 h 6858000"/>
              <a:gd name="connsiteX557" fmla="*/ 1423821 w 7467600"/>
              <a:gd name="connsiteY557" fmla="*/ 1351958 h 6858000"/>
              <a:gd name="connsiteX558" fmla="*/ 1431890 w 7467600"/>
              <a:gd name="connsiteY558" fmla="*/ 1306475 h 6858000"/>
              <a:gd name="connsiteX559" fmla="*/ 1507597 w 7467600"/>
              <a:gd name="connsiteY559" fmla="*/ 1446132 h 6858000"/>
              <a:gd name="connsiteX560" fmla="*/ 1674586 w 7467600"/>
              <a:gd name="connsiteY560" fmla="*/ 1813832 h 6858000"/>
              <a:gd name="connsiteX561" fmla="*/ 1815950 w 7467600"/>
              <a:gd name="connsiteY561" fmla="*/ 2128564 h 6858000"/>
              <a:gd name="connsiteX562" fmla="*/ 1984242 w 7467600"/>
              <a:gd name="connsiteY562" fmla="*/ 2430829 h 6858000"/>
              <a:gd name="connsiteX563" fmla="*/ 2014023 w 7467600"/>
              <a:gd name="connsiteY563" fmla="*/ 2450995 h 6858000"/>
              <a:gd name="connsiteX564" fmla="*/ 1747337 w 7467600"/>
              <a:gd name="connsiteY564" fmla="*/ 1855264 h 6858000"/>
              <a:gd name="connsiteX565" fmla="*/ 1533749 w 7467600"/>
              <a:gd name="connsiteY565" fmla="*/ 1478656 h 6858000"/>
              <a:gd name="connsiteX566" fmla="*/ 1431890 w 7467600"/>
              <a:gd name="connsiteY566" fmla="*/ 1306475 h 6858000"/>
              <a:gd name="connsiteX567" fmla="*/ 5052692 w 7467600"/>
              <a:gd name="connsiteY567" fmla="*/ 1292994 h 6858000"/>
              <a:gd name="connsiteX568" fmla="*/ 5200661 w 7467600"/>
              <a:gd name="connsiteY568" fmla="*/ 1635186 h 6858000"/>
              <a:gd name="connsiteX569" fmla="*/ 5297138 w 7467600"/>
              <a:gd name="connsiteY569" fmla="*/ 1906351 h 6858000"/>
              <a:gd name="connsiteX570" fmla="*/ 5052692 w 7467600"/>
              <a:gd name="connsiteY570" fmla="*/ 1292994 h 6858000"/>
              <a:gd name="connsiteX571" fmla="*/ 5009948 w 7467600"/>
              <a:gd name="connsiteY571" fmla="*/ 1273619 h 6858000"/>
              <a:gd name="connsiteX572" fmla="*/ 5121777 w 7467600"/>
              <a:gd name="connsiteY572" fmla="*/ 1654213 h 6858000"/>
              <a:gd name="connsiteX573" fmla="*/ 5293545 w 7467600"/>
              <a:gd name="connsiteY573" fmla="*/ 2072247 h 6858000"/>
              <a:gd name="connsiteX574" fmla="*/ 5294042 w 7467600"/>
              <a:gd name="connsiteY574" fmla="*/ 2065019 h 6858000"/>
              <a:gd name="connsiteX575" fmla="*/ 5171936 w 7467600"/>
              <a:gd name="connsiteY575" fmla="*/ 1647613 h 6858000"/>
              <a:gd name="connsiteX576" fmla="*/ 5009948 w 7467600"/>
              <a:gd name="connsiteY576" fmla="*/ 1273619 h 6858000"/>
              <a:gd name="connsiteX577" fmla="*/ 655236 w 7467600"/>
              <a:gd name="connsiteY577" fmla="*/ 1268632 h 6858000"/>
              <a:gd name="connsiteX578" fmla="*/ 839521 w 7467600"/>
              <a:gd name="connsiteY578" fmla="*/ 1685315 h 6858000"/>
              <a:gd name="connsiteX579" fmla="*/ 1109416 w 7467600"/>
              <a:gd name="connsiteY579" fmla="*/ 2061663 h 6858000"/>
              <a:gd name="connsiteX580" fmla="*/ 1298300 w 7467600"/>
              <a:gd name="connsiteY580" fmla="*/ 2247742 h 6858000"/>
              <a:gd name="connsiteX581" fmla="*/ 1125871 w 7467600"/>
              <a:gd name="connsiteY581" fmla="*/ 1989513 h 6858000"/>
              <a:gd name="connsiteX582" fmla="*/ 981574 w 7467600"/>
              <a:gd name="connsiteY582" fmla="*/ 1783157 h 6858000"/>
              <a:gd name="connsiteX583" fmla="*/ 922198 w 7467600"/>
              <a:gd name="connsiteY583" fmla="*/ 1677437 h 6858000"/>
              <a:gd name="connsiteX584" fmla="*/ 869293 w 7467600"/>
              <a:gd name="connsiteY584" fmla="*/ 1583214 h 6858000"/>
              <a:gd name="connsiteX585" fmla="*/ 751431 w 7467600"/>
              <a:gd name="connsiteY585" fmla="*/ 1405731 h 6858000"/>
              <a:gd name="connsiteX586" fmla="*/ 655236 w 7467600"/>
              <a:gd name="connsiteY586" fmla="*/ 1268632 h 6858000"/>
              <a:gd name="connsiteX587" fmla="*/ 6516292 w 7467600"/>
              <a:gd name="connsiteY587" fmla="*/ 1263064 h 6858000"/>
              <a:gd name="connsiteX588" fmla="*/ 5736320 w 7467600"/>
              <a:gd name="connsiteY588" fmla="*/ 1501803 h 6858000"/>
              <a:gd name="connsiteX589" fmla="*/ 6516292 w 7467600"/>
              <a:gd name="connsiteY589" fmla="*/ 1263064 h 6858000"/>
              <a:gd name="connsiteX590" fmla="*/ 291466 w 7467600"/>
              <a:gd name="connsiteY590" fmla="*/ 1250369 h 6858000"/>
              <a:gd name="connsiteX591" fmla="*/ 323180 w 7467600"/>
              <a:gd name="connsiteY591" fmla="*/ 1435283 h 6858000"/>
              <a:gd name="connsiteX592" fmla="*/ 349381 w 7467600"/>
              <a:gd name="connsiteY592" fmla="*/ 1875041 h 6858000"/>
              <a:gd name="connsiteX593" fmla="*/ 374363 w 7467600"/>
              <a:gd name="connsiteY593" fmla="*/ 1506494 h 6858000"/>
              <a:gd name="connsiteX594" fmla="*/ 302168 w 7467600"/>
              <a:gd name="connsiteY594" fmla="*/ 1274495 h 6858000"/>
              <a:gd name="connsiteX595" fmla="*/ 291466 w 7467600"/>
              <a:gd name="connsiteY595" fmla="*/ 1250369 h 6858000"/>
              <a:gd name="connsiteX596" fmla="*/ 678222 w 7467600"/>
              <a:gd name="connsiteY596" fmla="*/ 1248670 h 6858000"/>
              <a:gd name="connsiteX597" fmla="*/ 775536 w 7467600"/>
              <a:gd name="connsiteY597" fmla="*/ 1388015 h 6858000"/>
              <a:gd name="connsiteX598" fmla="*/ 894529 w 7467600"/>
              <a:gd name="connsiteY598" fmla="*/ 1567739 h 6858000"/>
              <a:gd name="connsiteX599" fmla="*/ 948000 w 7467600"/>
              <a:gd name="connsiteY599" fmla="*/ 1663088 h 6858000"/>
              <a:gd name="connsiteX600" fmla="*/ 1006812 w 7467600"/>
              <a:gd name="connsiteY600" fmla="*/ 1767683 h 6858000"/>
              <a:gd name="connsiteX601" fmla="*/ 1149133 w 7467600"/>
              <a:gd name="connsiteY601" fmla="*/ 1971513 h 6858000"/>
              <a:gd name="connsiteX602" fmla="*/ 1333952 w 7467600"/>
              <a:gd name="connsiteY602" fmla="*/ 2251620 h 6858000"/>
              <a:gd name="connsiteX603" fmla="*/ 1337329 w 7467600"/>
              <a:gd name="connsiteY603" fmla="*/ 2258350 h 6858000"/>
              <a:gd name="connsiteX604" fmla="*/ 1014726 w 7467600"/>
              <a:gd name="connsiteY604" fmla="*/ 1615556 h 6858000"/>
              <a:gd name="connsiteX605" fmla="*/ 678222 w 7467600"/>
              <a:gd name="connsiteY605" fmla="*/ 1248670 h 6858000"/>
              <a:gd name="connsiteX606" fmla="*/ 6691602 w 7467600"/>
              <a:gd name="connsiteY606" fmla="*/ 1140573 h 6858000"/>
              <a:gd name="connsiteX607" fmla="*/ 6571100 w 7467600"/>
              <a:gd name="connsiteY607" fmla="*/ 1183662 h 6858000"/>
              <a:gd name="connsiteX608" fmla="*/ 6241687 w 7467600"/>
              <a:gd name="connsiteY608" fmla="*/ 1257600 h 6858000"/>
              <a:gd name="connsiteX609" fmla="*/ 5693009 w 7467600"/>
              <a:gd name="connsiteY609" fmla="*/ 1478256 h 6858000"/>
              <a:gd name="connsiteX610" fmla="*/ 6548420 w 7467600"/>
              <a:gd name="connsiteY610" fmla="*/ 1214599 h 6858000"/>
              <a:gd name="connsiteX611" fmla="*/ 6605473 w 7467600"/>
              <a:gd name="connsiteY611" fmla="*/ 1184686 h 6858000"/>
              <a:gd name="connsiteX612" fmla="*/ 6691602 w 7467600"/>
              <a:gd name="connsiteY612" fmla="*/ 1140573 h 6858000"/>
              <a:gd name="connsiteX613" fmla="*/ 4002475 w 7467600"/>
              <a:gd name="connsiteY613" fmla="*/ 1037802 h 6858000"/>
              <a:gd name="connsiteX614" fmla="*/ 4000324 w 7467600"/>
              <a:gd name="connsiteY614" fmla="*/ 1039362 h 6858000"/>
              <a:gd name="connsiteX615" fmla="*/ 4002862 w 7467600"/>
              <a:gd name="connsiteY615" fmla="*/ 1042866 h 6858000"/>
              <a:gd name="connsiteX616" fmla="*/ 4002475 w 7467600"/>
              <a:gd name="connsiteY616" fmla="*/ 1037802 h 6858000"/>
              <a:gd name="connsiteX617" fmla="*/ 506322 w 7467600"/>
              <a:gd name="connsiteY617" fmla="*/ 1020997 h 6858000"/>
              <a:gd name="connsiteX618" fmla="*/ 533068 w 7467600"/>
              <a:gd name="connsiteY618" fmla="*/ 1029409 h 6858000"/>
              <a:gd name="connsiteX619" fmla="*/ 1232525 w 7467600"/>
              <a:gd name="connsiteY619" fmla="*/ 1804675 h 6858000"/>
              <a:gd name="connsiteX620" fmla="*/ 1388858 w 7467600"/>
              <a:gd name="connsiteY620" fmla="*/ 2368011 h 6858000"/>
              <a:gd name="connsiteX621" fmla="*/ 1384098 w 7467600"/>
              <a:gd name="connsiteY621" fmla="*/ 2378125 h 6858000"/>
              <a:gd name="connsiteX622" fmla="*/ 1425393 w 7467600"/>
              <a:gd name="connsiteY622" fmla="*/ 2589124 h 6858000"/>
              <a:gd name="connsiteX623" fmla="*/ 1424001 w 7467600"/>
              <a:gd name="connsiteY623" fmla="*/ 2597541 h 6858000"/>
              <a:gd name="connsiteX624" fmla="*/ 2152729 w 7467600"/>
              <a:gd name="connsiteY624" fmla="*/ 2864487 h 6858000"/>
              <a:gd name="connsiteX625" fmla="*/ 2020609 w 7467600"/>
              <a:gd name="connsiteY625" fmla="*/ 2539671 h 6858000"/>
              <a:gd name="connsiteX626" fmla="*/ 2018920 w 7467600"/>
              <a:gd name="connsiteY626" fmla="*/ 2536309 h 6858000"/>
              <a:gd name="connsiteX627" fmla="*/ 1342441 w 7467600"/>
              <a:gd name="connsiteY627" fmla="*/ 1173017 h 6858000"/>
              <a:gd name="connsiteX628" fmla="*/ 1367925 w 7467600"/>
              <a:gd name="connsiteY628" fmla="*/ 1135648 h 6858000"/>
              <a:gd name="connsiteX629" fmla="*/ 1771401 w 7467600"/>
              <a:gd name="connsiteY629" fmla="*/ 1806673 h 6858000"/>
              <a:gd name="connsiteX630" fmla="*/ 1972385 w 7467600"/>
              <a:gd name="connsiteY630" fmla="*/ 2198735 h 6858000"/>
              <a:gd name="connsiteX631" fmla="*/ 2040892 w 7467600"/>
              <a:gd name="connsiteY631" fmla="*/ 2405205 h 6858000"/>
              <a:gd name="connsiteX632" fmla="*/ 2131689 w 7467600"/>
              <a:gd name="connsiteY632" fmla="*/ 1936926 h 6858000"/>
              <a:gd name="connsiteX633" fmla="*/ 2454820 w 7467600"/>
              <a:gd name="connsiteY633" fmla="*/ 1248808 h 6858000"/>
              <a:gd name="connsiteX634" fmla="*/ 2492512 w 7467600"/>
              <a:gd name="connsiteY634" fmla="*/ 1302920 h 6858000"/>
              <a:gd name="connsiteX635" fmla="*/ 2081216 w 7467600"/>
              <a:gd name="connsiteY635" fmla="*/ 2527513 h 6858000"/>
              <a:gd name="connsiteX636" fmla="*/ 2081211 w 7467600"/>
              <a:gd name="connsiteY636" fmla="*/ 2528916 h 6858000"/>
              <a:gd name="connsiteX637" fmla="*/ 2199067 w 7467600"/>
              <a:gd name="connsiteY637" fmla="*/ 2884061 h 6858000"/>
              <a:gd name="connsiteX638" fmla="*/ 3192586 w 7467600"/>
              <a:gd name="connsiteY638" fmla="*/ 3411496 h 6858000"/>
              <a:gd name="connsiteX639" fmla="*/ 3182620 w 7467600"/>
              <a:gd name="connsiteY639" fmla="*/ 3483279 h 6858000"/>
              <a:gd name="connsiteX640" fmla="*/ 2435119 w 7467600"/>
              <a:gd name="connsiteY640" fmla="*/ 3080173 h 6858000"/>
              <a:gd name="connsiteX641" fmla="*/ 2410152 w 7467600"/>
              <a:gd name="connsiteY641" fmla="*/ 3063751 h 6858000"/>
              <a:gd name="connsiteX642" fmla="*/ 2408099 w 7467600"/>
              <a:gd name="connsiteY642" fmla="*/ 3064403 h 6858000"/>
              <a:gd name="connsiteX643" fmla="*/ 2407218 w 7467600"/>
              <a:gd name="connsiteY643" fmla="*/ 3070324 h 6858000"/>
              <a:gd name="connsiteX644" fmla="*/ 2380138 w 7467600"/>
              <a:gd name="connsiteY644" fmla="*/ 3099341 h 6858000"/>
              <a:gd name="connsiteX645" fmla="*/ 1765923 w 7467600"/>
              <a:gd name="connsiteY645" fmla="*/ 3581043 h 6858000"/>
              <a:gd name="connsiteX646" fmla="*/ 1702258 w 7467600"/>
              <a:gd name="connsiteY646" fmla="*/ 3612286 h 6858000"/>
              <a:gd name="connsiteX647" fmla="*/ 1538370 w 7467600"/>
              <a:gd name="connsiteY647" fmla="*/ 3811804 h 6858000"/>
              <a:gd name="connsiteX648" fmla="*/ 542867 w 7467600"/>
              <a:gd name="connsiteY648" fmla="*/ 4944092 h 6858000"/>
              <a:gd name="connsiteX649" fmla="*/ 515800 w 7467600"/>
              <a:gd name="connsiteY649" fmla="*/ 4862180 h 6858000"/>
              <a:gd name="connsiteX650" fmla="*/ 909145 w 7467600"/>
              <a:gd name="connsiteY650" fmla="*/ 4199225 h 6858000"/>
              <a:gd name="connsiteX651" fmla="*/ 1214067 w 7467600"/>
              <a:gd name="connsiteY651" fmla="*/ 3908561 h 6858000"/>
              <a:gd name="connsiteX652" fmla="*/ 640967 w 7467600"/>
              <a:gd name="connsiteY652" fmla="*/ 4105601 h 6858000"/>
              <a:gd name="connsiteX653" fmla="*/ 112563 w 7467600"/>
              <a:gd name="connsiteY653" fmla="*/ 4396952 h 6858000"/>
              <a:gd name="connsiteX654" fmla="*/ 0 w 7467600"/>
              <a:gd name="connsiteY654" fmla="*/ 4466006 h 6858000"/>
              <a:gd name="connsiteX655" fmla="*/ 0 w 7467600"/>
              <a:gd name="connsiteY655" fmla="*/ 4233763 h 6858000"/>
              <a:gd name="connsiteX656" fmla="*/ 36881 w 7467600"/>
              <a:gd name="connsiteY656" fmla="*/ 4200118 h 6858000"/>
              <a:gd name="connsiteX657" fmla="*/ 910534 w 7467600"/>
              <a:gd name="connsiteY657" fmla="*/ 3629753 h 6858000"/>
              <a:gd name="connsiteX658" fmla="*/ 1578717 w 7467600"/>
              <a:gd name="connsiteY658" fmla="*/ 3575982 h 6858000"/>
              <a:gd name="connsiteX659" fmla="*/ 2338780 w 7467600"/>
              <a:gd name="connsiteY659" fmla="*/ 3033725 h 6858000"/>
              <a:gd name="connsiteX660" fmla="*/ 1807991 w 7467600"/>
              <a:gd name="connsiteY660" fmla="*/ 2807184 h 6858000"/>
              <a:gd name="connsiteX661" fmla="*/ 1416358 w 7467600"/>
              <a:gd name="connsiteY661" fmla="*/ 3112571 h 6858000"/>
              <a:gd name="connsiteX662" fmla="*/ 939066 w 7467600"/>
              <a:gd name="connsiteY662" fmla="*/ 3378798 h 6858000"/>
              <a:gd name="connsiteX663" fmla="*/ 115099 w 7467600"/>
              <a:gd name="connsiteY663" fmla="*/ 3607650 h 6858000"/>
              <a:gd name="connsiteX664" fmla="*/ 97284 w 7467600"/>
              <a:gd name="connsiteY664" fmla="*/ 3520393 h 6858000"/>
              <a:gd name="connsiteX665" fmla="*/ 922050 w 7467600"/>
              <a:gd name="connsiteY665" fmla="*/ 3074867 h 6858000"/>
              <a:gd name="connsiteX666" fmla="*/ 1405265 w 7467600"/>
              <a:gd name="connsiteY666" fmla="*/ 3016319 h 6858000"/>
              <a:gd name="connsiteX667" fmla="*/ 1407512 w 7467600"/>
              <a:gd name="connsiteY667" fmla="*/ 3018001 h 6858000"/>
              <a:gd name="connsiteX668" fmla="*/ 1726266 w 7467600"/>
              <a:gd name="connsiteY668" fmla="*/ 2777274 h 6858000"/>
              <a:gd name="connsiteX669" fmla="*/ 625390 w 7467600"/>
              <a:gd name="connsiteY669" fmla="*/ 2514541 h 6858000"/>
              <a:gd name="connsiteX670" fmla="*/ 619799 w 7467600"/>
              <a:gd name="connsiteY670" fmla="*/ 2527180 h 6858000"/>
              <a:gd name="connsiteX671" fmla="*/ 310030 w 7467600"/>
              <a:gd name="connsiteY671" fmla="*/ 2771818 h 6858000"/>
              <a:gd name="connsiteX672" fmla="*/ 173877 w 7467600"/>
              <a:gd name="connsiteY672" fmla="*/ 2937056 h 6858000"/>
              <a:gd name="connsiteX673" fmla="*/ 77889 w 7467600"/>
              <a:gd name="connsiteY673" fmla="*/ 3138440 h 6858000"/>
              <a:gd name="connsiteX674" fmla="*/ 0 w 7467600"/>
              <a:gd name="connsiteY674" fmla="*/ 3271395 h 6858000"/>
              <a:gd name="connsiteX675" fmla="*/ 0 w 7467600"/>
              <a:gd name="connsiteY675" fmla="*/ 3153002 h 6858000"/>
              <a:gd name="connsiteX676" fmla="*/ 2386 w 7467600"/>
              <a:gd name="connsiteY676" fmla="*/ 3149203 h 6858000"/>
              <a:gd name="connsiteX677" fmla="*/ 89753 w 7467600"/>
              <a:gd name="connsiteY677" fmla="*/ 2987702 h 6858000"/>
              <a:gd name="connsiteX678" fmla="*/ 76869 w 7467600"/>
              <a:gd name="connsiteY678" fmla="*/ 3005404 h 6858000"/>
              <a:gd name="connsiteX679" fmla="*/ 32049 w 7467600"/>
              <a:gd name="connsiteY679" fmla="*/ 3065814 h 6858000"/>
              <a:gd name="connsiteX680" fmla="*/ 0 w 7467600"/>
              <a:gd name="connsiteY680" fmla="*/ 3108744 h 6858000"/>
              <a:gd name="connsiteX681" fmla="*/ 0 w 7467600"/>
              <a:gd name="connsiteY681" fmla="*/ 3058059 h 6858000"/>
              <a:gd name="connsiteX682" fmla="*/ 7610 w 7467600"/>
              <a:gd name="connsiteY682" fmla="*/ 3047889 h 6858000"/>
              <a:gd name="connsiteX683" fmla="*/ 52419 w 7467600"/>
              <a:gd name="connsiteY683" fmla="*/ 2987479 h 6858000"/>
              <a:gd name="connsiteX684" fmla="*/ 59142 w 7467600"/>
              <a:gd name="connsiteY684" fmla="*/ 2978488 h 6858000"/>
              <a:gd name="connsiteX685" fmla="*/ 0 w 7467600"/>
              <a:gd name="connsiteY685" fmla="*/ 3015334 h 6858000"/>
              <a:gd name="connsiteX686" fmla="*/ 0 w 7467600"/>
              <a:gd name="connsiteY686" fmla="*/ 2914286 h 6858000"/>
              <a:gd name="connsiteX687" fmla="*/ 36383 w 7467600"/>
              <a:gd name="connsiteY687" fmla="*/ 2901128 h 6858000"/>
              <a:gd name="connsiteX688" fmla="*/ 156329 w 7467600"/>
              <a:gd name="connsiteY688" fmla="*/ 2840533 h 6858000"/>
              <a:gd name="connsiteX689" fmla="*/ 358355 w 7467600"/>
              <a:gd name="connsiteY689" fmla="*/ 2620471 h 6858000"/>
              <a:gd name="connsiteX690" fmla="*/ 510577 w 7467600"/>
              <a:gd name="connsiteY690" fmla="*/ 2501244 h 6858000"/>
              <a:gd name="connsiteX691" fmla="*/ 211967 w 7467600"/>
              <a:gd name="connsiteY691" fmla="*/ 2479171 h 6858000"/>
              <a:gd name="connsiteX692" fmla="*/ 0 w 7467600"/>
              <a:gd name="connsiteY692" fmla="*/ 2476398 h 6858000"/>
              <a:gd name="connsiteX693" fmla="*/ 0 w 7467600"/>
              <a:gd name="connsiteY693" fmla="*/ 2389189 h 6858000"/>
              <a:gd name="connsiteX694" fmla="*/ 103062 w 7467600"/>
              <a:gd name="connsiteY694" fmla="*/ 2389518 h 6858000"/>
              <a:gd name="connsiteX695" fmla="*/ 510734 w 7467600"/>
              <a:gd name="connsiteY695" fmla="*/ 2416201 h 6858000"/>
              <a:gd name="connsiteX696" fmla="*/ 279257 w 7467600"/>
              <a:gd name="connsiteY696" fmla="*/ 2092102 h 6858000"/>
              <a:gd name="connsiteX697" fmla="*/ 65265 w 7467600"/>
              <a:gd name="connsiteY697" fmla="*/ 2006049 h 6858000"/>
              <a:gd name="connsiteX698" fmla="*/ 0 w 7467600"/>
              <a:gd name="connsiteY698" fmla="*/ 1982532 h 6858000"/>
              <a:gd name="connsiteX699" fmla="*/ 0 w 7467600"/>
              <a:gd name="connsiteY699" fmla="*/ 1912789 h 6858000"/>
              <a:gd name="connsiteX700" fmla="*/ 97460 w 7467600"/>
              <a:gd name="connsiteY700" fmla="*/ 1953725 h 6858000"/>
              <a:gd name="connsiteX701" fmla="*/ 221272 w 7467600"/>
              <a:gd name="connsiteY701" fmla="*/ 1980766 h 6858000"/>
              <a:gd name="connsiteX702" fmla="*/ 116765 w 7467600"/>
              <a:gd name="connsiteY702" fmla="*/ 1911033 h 6858000"/>
              <a:gd name="connsiteX703" fmla="*/ 16405 w 7467600"/>
              <a:gd name="connsiteY703" fmla="*/ 1803412 h 6858000"/>
              <a:gd name="connsiteX704" fmla="*/ 0 w 7467600"/>
              <a:gd name="connsiteY704" fmla="*/ 1784777 h 6858000"/>
              <a:gd name="connsiteX705" fmla="*/ 0 w 7467600"/>
              <a:gd name="connsiteY705" fmla="*/ 1740082 h 6858000"/>
              <a:gd name="connsiteX706" fmla="*/ 39394 w 7467600"/>
              <a:gd name="connsiteY706" fmla="*/ 1784856 h 6858000"/>
              <a:gd name="connsiteX707" fmla="*/ 135813 w 7467600"/>
              <a:gd name="connsiteY707" fmla="*/ 1888838 h 6858000"/>
              <a:gd name="connsiteX708" fmla="*/ 242575 w 7467600"/>
              <a:gd name="connsiteY708" fmla="*/ 1958841 h 6858000"/>
              <a:gd name="connsiteX709" fmla="*/ 82197 w 7467600"/>
              <a:gd name="connsiteY709" fmla="*/ 1754826 h 6858000"/>
              <a:gd name="connsiteX710" fmla="*/ 0 w 7467600"/>
              <a:gd name="connsiteY710" fmla="*/ 1679650 h 6858000"/>
              <a:gd name="connsiteX711" fmla="*/ 0 w 7467600"/>
              <a:gd name="connsiteY711" fmla="*/ 1602463 h 6858000"/>
              <a:gd name="connsiteX712" fmla="*/ 84689 w 7467600"/>
              <a:gd name="connsiteY712" fmla="*/ 1677442 h 6858000"/>
              <a:gd name="connsiteX713" fmla="*/ 298437 w 7467600"/>
              <a:gd name="connsiteY713" fmla="*/ 1968019 h 6858000"/>
              <a:gd name="connsiteX714" fmla="*/ 227269 w 7467600"/>
              <a:gd name="connsiteY714" fmla="*/ 1114064 h 6858000"/>
              <a:gd name="connsiteX715" fmla="*/ 248003 w 7467600"/>
              <a:gd name="connsiteY715" fmla="*/ 1089613 h 6858000"/>
              <a:gd name="connsiteX716" fmla="*/ 427020 w 7467600"/>
              <a:gd name="connsiteY716" fmla="*/ 1619803 h 6858000"/>
              <a:gd name="connsiteX717" fmla="*/ 340345 w 7467600"/>
              <a:gd name="connsiteY717" fmla="*/ 2027739 h 6858000"/>
              <a:gd name="connsiteX718" fmla="*/ 360865 w 7467600"/>
              <a:gd name="connsiteY718" fmla="*/ 2044827 h 6858000"/>
              <a:gd name="connsiteX719" fmla="*/ 560414 w 7467600"/>
              <a:gd name="connsiteY719" fmla="*/ 2421457 h 6858000"/>
              <a:gd name="connsiteX720" fmla="*/ 1359703 w 7467600"/>
              <a:gd name="connsiteY720" fmla="*/ 2578554 h 6858000"/>
              <a:gd name="connsiteX721" fmla="*/ 1359422 w 7467600"/>
              <a:gd name="connsiteY721" fmla="*/ 2577994 h 6858000"/>
              <a:gd name="connsiteX722" fmla="*/ 828701 w 7467600"/>
              <a:gd name="connsiteY722" fmla="*/ 1839520 h 6858000"/>
              <a:gd name="connsiteX723" fmla="*/ 494427 w 7467600"/>
              <a:gd name="connsiteY723" fmla="*/ 1092333 h 6858000"/>
              <a:gd name="connsiteX724" fmla="*/ 506322 w 7467600"/>
              <a:gd name="connsiteY724" fmla="*/ 1020997 h 6858000"/>
              <a:gd name="connsiteX725" fmla="*/ 4570198 w 7467600"/>
              <a:gd name="connsiteY725" fmla="*/ 978081 h 6858000"/>
              <a:gd name="connsiteX726" fmla="*/ 4523691 w 7467600"/>
              <a:gd name="connsiteY726" fmla="*/ 1127776 h 6858000"/>
              <a:gd name="connsiteX727" fmla="*/ 4509875 w 7467600"/>
              <a:gd name="connsiteY727" fmla="*/ 1167552 h 6858000"/>
              <a:gd name="connsiteX728" fmla="*/ 4478168 w 7467600"/>
              <a:gd name="connsiteY728" fmla="*/ 1260735 h 6858000"/>
              <a:gd name="connsiteX729" fmla="*/ 4409309 w 7467600"/>
              <a:gd name="connsiteY729" fmla="*/ 1666996 h 6858000"/>
              <a:gd name="connsiteX730" fmla="*/ 4370031 w 7467600"/>
              <a:gd name="connsiteY730" fmla="*/ 1955666 h 6858000"/>
              <a:gd name="connsiteX731" fmla="*/ 4570198 w 7467600"/>
              <a:gd name="connsiteY731" fmla="*/ 978081 h 6858000"/>
              <a:gd name="connsiteX732" fmla="*/ 4557898 w 7467600"/>
              <a:gd name="connsiteY732" fmla="*/ 900011 h 6858000"/>
              <a:gd name="connsiteX733" fmla="*/ 4344840 w 7467600"/>
              <a:gd name="connsiteY733" fmla="*/ 1922038 h 6858000"/>
              <a:gd name="connsiteX734" fmla="*/ 4378710 w 7467600"/>
              <a:gd name="connsiteY734" fmla="*/ 1665516 h 6858000"/>
              <a:gd name="connsiteX735" fmla="*/ 4448798 w 7467600"/>
              <a:gd name="connsiteY735" fmla="*/ 1253024 h 6858000"/>
              <a:gd name="connsiteX736" fmla="*/ 4480315 w 7467600"/>
              <a:gd name="connsiteY736" fmla="*/ 1158454 h 6858000"/>
              <a:gd name="connsiteX737" fmla="*/ 4494133 w 7467600"/>
              <a:gd name="connsiteY737" fmla="*/ 1118676 h 6858000"/>
              <a:gd name="connsiteX738" fmla="*/ 4557898 w 7467600"/>
              <a:gd name="connsiteY738" fmla="*/ 900011 h 6858000"/>
              <a:gd name="connsiteX739" fmla="*/ 5870151 w 7467600"/>
              <a:gd name="connsiteY739" fmla="*/ 898890 h 6858000"/>
              <a:gd name="connsiteX740" fmla="*/ 5861335 w 7467600"/>
              <a:gd name="connsiteY740" fmla="*/ 899177 h 6858000"/>
              <a:gd name="connsiteX741" fmla="*/ 5843702 w 7467600"/>
              <a:gd name="connsiteY741" fmla="*/ 899748 h 6858000"/>
              <a:gd name="connsiteX742" fmla="*/ 5651107 w 7467600"/>
              <a:gd name="connsiteY742" fmla="*/ 920306 h 6858000"/>
              <a:gd name="connsiteX743" fmla="*/ 5459407 w 7467600"/>
              <a:gd name="connsiteY743" fmla="*/ 940975 h 6858000"/>
              <a:gd name="connsiteX744" fmla="*/ 5374846 w 7467600"/>
              <a:gd name="connsiteY744" fmla="*/ 941988 h 6858000"/>
              <a:gd name="connsiteX745" fmla="*/ 5256105 w 7467600"/>
              <a:gd name="connsiteY745" fmla="*/ 945632 h 6858000"/>
              <a:gd name="connsiteX746" fmla="*/ 5107071 w 7467600"/>
              <a:gd name="connsiteY746" fmla="*/ 969720 h 6858000"/>
              <a:gd name="connsiteX747" fmla="*/ 4998681 w 7467600"/>
              <a:gd name="connsiteY747" fmla="*/ 988771 h 6858000"/>
              <a:gd name="connsiteX748" fmla="*/ 5870151 w 7467600"/>
              <a:gd name="connsiteY748" fmla="*/ 898890 h 6858000"/>
              <a:gd name="connsiteX749" fmla="*/ 5504425 w 7467600"/>
              <a:gd name="connsiteY749" fmla="*/ 848067 h 6858000"/>
              <a:gd name="connsiteX750" fmla="*/ 4968849 w 7467600"/>
              <a:gd name="connsiteY750" fmla="*/ 962318 h 6858000"/>
              <a:gd name="connsiteX751" fmla="*/ 5104039 w 7467600"/>
              <a:gd name="connsiteY751" fmla="*/ 940634 h 6858000"/>
              <a:gd name="connsiteX752" fmla="*/ 5256311 w 7467600"/>
              <a:gd name="connsiteY752" fmla="*/ 916490 h 6858000"/>
              <a:gd name="connsiteX753" fmla="*/ 5377381 w 7467600"/>
              <a:gd name="connsiteY753" fmla="*/ 912671 h 6858000"/>
              <a:gd name="connsiteX754" fmla="*/ 5460148 w 7467600"/>
              <a:gd name="connsiteY754" fmla="*/ 911442 h 6858000"/>
              <a:gd name="connsiteX755" fmla="*/ 5648971 w 7467600"/>
              <a:gd name="connsiteY755" fmla="*/ 891331 h 6858000"/>
              <a:gd name="connsiteX756" fmla="*/ 5844807 w 7467600"/>
              <a:gd name="connsiteY756" fmla="*/ 870718 h 6858000"/>
              <a:gd name="connsiteX757" fmla="*/ 5862975 w 7467600"/>
              <a:gd name="connsiteY757" fmla="*/ 869756 h 6858000"/>
              <a:gd name="connsiteX758" fmla="*/ 5920887 w 7467600"/>
              <a:gd name="connsiteY758" fmla="*/ 865929 h 6858000"/>
              <a:gd name="connsiteX759" fmla="*/ 5504425 w 7467600"/>
              <a:gd name="connsiteY759" fmla="*/ 848067 h 6858000"/>
              <a:gd name="connsiteX760" fmla="*/ 3607114 w 7467600"/>
              <a:gd name="connsiteY760" fmla="*/ 467441 h 6858000"/>
              <a:gd name="connsiteX761" fmla="*/ 3296242 w 7467600"/>
              <a:gd name="connsiteY761" fmla="*/ 807991 h 6858000"/>
              <a:gd name="connsiteX762" fmla="*/ 3174674 w 7467600"/>
              <a:gd name="connsiteY762" fmla="*/ 919759 h 6858000"/>
              <a:gd name="connsiteX763" fmla="*/ 3042978 w 7467600"/>
              <a:gd name="connsiteY763" fmla="*/ 1054894 h 6858000"/>
              <a:gd name="connsiteX764" fmla="*/ 2968914 w 7467600"/>
              <a:gd name="connsiteY764" fmla="*/ 1133756 h 6858000"/>
              <a:gd name="connsiteX765" fmla="*/ 3103823 w 7467600"/>
              <a:gd name="connsiteY765" fmla="*/ 1026814 h 6858000"/>
              <a:gd name="connsiteX766" fmla="*/ 3607114 w 7467600"/>
              <a:gd name="connsiteY766" fmla="*/ 467441 h 6858000"/>
              <a:gd name="connsiteX767" fmla="*/ 3744487 w 7467600"/>
              <a:gd name="connsiteY767" fmla="*/ 383136 h 6858000"/>
              <a:gd name="connsiteX768" fmla="*/ 3970213 w 7467600"/>
              <a:gd name="connsiteY768" fmla="*/ 995559 h 6858000"/>
              <a:gd name="connsiteX769" fmla="*/ 3744487 w 7467600"/>
              <a:gd name="connsiteY769" fmla="*/ 383136 h 6858000"/>
              <a:gd name="connsiteX770" fmla="*/ 3624562 w 7467600"/>
              <a:gd name="connsiteY770" fmla="*/ 367041 h 6858000"/>
              <a:gd name="connsiteX771" fmla="*/ 3489712 w 7467600"/>
              <a:gd name="connsiteY771" fmla="*/ 485386 h 6858000"/>
              <a:gd name="connsiteX772" fmla="*/ 3182994 w 7467600"/>
              <a:gd name="connsiteY772" fmla="*/ 828265 h 6858000"/>
              <a:gd name="connsiteX773" fmla="*/ 2892114 w 7467600"/>
              <a:gd name="connsiteY773" fmla="*/ 1172635 h 6858000"/>
              <a:gd name="connsiteX774" fmla="*/ 3021459 w 7467600"/>
              <a:gd name="connsiteY774" fmla="*/ 1035385 h 6858000"/>
              <a:gd name="connsiteX775" fmla="*/ 3153873 w 7467600"/>
              <a:gd name="connsiteY775" fmla="*/ 898971 h 6858000"/>
              <a:gd name="connsiteX776" fmla="*/ 3276511 w 7467600"/>
              <a:gd name="connsiteY776" fmla="*/ 786423 h 6858000"/>
              <a:gd name="connsiteX777" fmla="*/ 3584154 w 7467600"/>
              <a:gd name="connsiteY777" fmla="*/ 448218 h 6858000"/>
              <a:gd name="connsiteX778" fmla="*/ 3624562 w 7467600"/>
              <a:gd name="connsiteY778" fmla="*/ 367041 h 6858000"/>
              <a:gd name="connsiteX779" fmla="*/ 3766672 w 7467600"/>
              <a:gd name="connsiteY779" fmla="*/ 359429 h 6858000"/>
              <a:gd name="connsiteX780" fmla="*/ 3996338 w 7467600"/>
              <a:gd name="connsiteY780" fmla="*/ 968237 h 6858000"/>
              <a:gd name="connsiteX781" fmla="*/ 3766672 w 7467600"/>
              <a:gd name="connsiteY781" fmla="*/ 359429 h 6858000"/>
              <a:gd name="connsiteX782" fmla="*/ 5805386 w 7467600"/>
              <a:gd name="connsiteY782" fmla="*/ 239240 h 6858000"/>
              <a:gd name="connsiteX783" fmla="*/ 5736947 w 7467600"/>
              <a:gd name="connsiteY783" fmla="*/ 261367 h 6858000"/>
              <a:gd name="connsiteX784" fmla="*/ 5427012 w 7467600"/>
              <a:gd name="connsiteY784" fmla="*/ 311272 h 6858000"/>
              <a:gd name="connsiteX785" fmla="*/ 5147818 w 7467600"/>
              <a:gd name="connsiteY785" fmla="*/ 322112 h 6858000"/>
              <a:gd name="connsiteX786" fmla="*/ 5060854 w 7467600"/>
              <a:gd name="connsiteY786" fmla="*/ 311882 h 6858000"/>
              <a:gd name="connsiteX787" fmla="*/ 4945989 w 7467600"/>
              <a:gd name="connsiteY787" fmla="*/ 300516 h 6858000"/>
              <a:gd name="connsiteX788" fmla="*/ 5410479 w 7467600"/>
              <a:gd name="connsiteY788" fmla="*/ 348434 h 6858000"/>
              <a:gd name="connsiteX789" fmla="*/ 5805386 w 7467600"/>
              <a:gd name="connsiteY789" fmla="*/ 239240 h 6858000"/>
              <a:gd name="connsiteX790" fmla="*/ 5905192 w 7467600"/>
              <a:gd name="connsiteY790" fmla="*/ 163079 h 6858000"/>
              <a:gd name="connsiteX791" fmla="*/ 5865655 w 7467600"/>
              <a:gd name="connsiteY791" fmla="*/ 171901 h 6858000"/>
              <a:gd name="connsiteX792" fmla="*/ 5259740 w 7467600"/>
              <a:gd name="connsiteY792" fmla="*/ 257013 h 6858000"/>
              <a:gd name="connsiteX793" fmla="*/ 5208466 w 7467600"/>
              <a:gd name="connsiteY793" fmla="*/ 257550 h 6858000"/>
              <a:gd name="connsiteX794" fmla="*/ 4980204 w 7467600"/>
              <a:gd name="connsiteY794" fmla="*/ 271903 h 6858000"/>
              <a:gd name="connsiteX795" fmla="*/ 5068068 w 7467600"/>
              <a:gd name="connsiteY795" fmla="*/ 282244 h 6858000"/>
              <a:gd name="connsiteX796" fmla="*/ 5153231 w 7467600"/>
              <a:gd name="connsiteY796" fmla="*/ 292240 h 6858000"/>
              <a:gd name="connsiteX797" fmla="*/ 5426491 w 7467600"/>
              <a:gd name="connsiteY797" fmla="*/ 281128 h 6858000"/>
              <a:gd name="connsiteX798" fmla="*/ 5731212 w 7467600"/>
              <a:gd name="connsiteY798" fmla="*/ 231951 h 6858000"/>
              <a:gd name="connsiteX799" fmla="*/ 5905192 w 7467600"/>
              <a:gd name="connsiteY799" fmla="*/ 163079 h 6858000"/>
              <a:gd name="connsiteX800" fmla="*/ 5944437 w 7467600"/>
              <a:gd name="connsiteY800" fmla="*/ 113829 h 6858000"/>
              <a:gd name="connsiteX801" fmla="*/ 5825032 w 7467600"/>
              <a:gd name="connsiteY801" fmla="*/ 146405 h 6858000"/>
              <a:gd name="connsiteX802" fmla="*/ 4955599 w 7467600"/>
              <a:gd name="connsiteY802" fmla="*/ 247008 h 6858000"/>
              <a:gd name="connsiteX803" fmla="*/ 5210104 w 7467600"/>
              <a:gd name="connsiteY803" fmla="*/ 228123 h 6858000"/>
              <a:gd name="connsiteX804" fmla="*/ 5261015 w 7467600"/>
              <a:gd name="connsiteY804" fmla="*/ 227087 h 6858000"/>
              <a:gd name="connsiteX805" fmla="*/ 5861181 w 7467600"/>
              <a:gd name="connsiteY805" fmla="*/ 143093 h 6858000"/>
              <a:gd name="connsiteX806" fmla="*/ 5961252 w 7467600"/>
              <a:gd name="connsiteY806" fmla="*/ 114820 h 6858000"/>
              <a:gd name="connsiteX807" fmla="*/ 5944437 w 7467600"/>
              <a:gd name="connsiteY807" fmla="*/ 113829 h 6858000"/>
              <a:gd name="connsiteX808" fmla="*/ 3882765 w 7467600"/>
              <a:gd name="connsiteY808" fmla="*/ 0 h 6858000"/>
              <a:gd name="connsiteX809" fmla="*/ 3995099 w 7467600"/>
              <a:gd name="connsiteY809" fmla="*/ 0 h 6858000"/>
              <a:gd name="connsiteX810" fmla="*/ 4163818 w 7467600"/>
              <a:gd name="connsiteY810" fmla="*/ 234104 h 6858000"/>
              <a:gd name="connsiteX811" fmla="*/ 4172099 w 7467600"/>
              <a:gd name="connsiteY811" fmla="*/ 234207 h 6858000"/>
              <a:gd name="connsiteX812" fmla="*/ 4784282 w 7467600"/>
              <a:gd name="connsiteY812" fmla="*/ 276561 h 6858000"/>
              <a:gd name="connsiteX813" fmla="*/ 4801687 w 7467600"/>
              <a:gd name="connsiteY813" fmla="*/ 267764 h 6858000"/>
              <a:gd name="connsiteX814" fmla="*/ 6082788 w 7467600"/>
              <a:gd name="connsiteY814" fmla="*/ 64119 h 6858000"/>
              <a:gd name="connsiteX815" fmla="*/ 6099442 w 7467600"/>
              <a:gd name="connsiteY815" fmla="*/ 82568 h 6858000"/>
              <a:gd name="connsiteX816" fmla="*/ 4804137 w 7467600"/>
              <a:gd name="connsiteY816" fmla="*/ 320931 h 6858000"/>
              <a:gd name="connsiteX817" fmla="*/ 4227047 w 7467600"/>
              <a:gd name="connsiteY817" fmla="*/ 313415 h 6858000"/>
              <a:gd name="connsiteX818" fmla="*/ 4346041 w 7467600"/>
              <a:gd name="connsiteY818" fmla="*/ 456086 h 6858000"/>
              <a:gd name="connsiteX819" fmla="*/ 4870967 w 7467600"/>
              <a:gd name="connsiteY819" fmla="*/ 963061 h 6858000"/>
              <a:gd name="connsiteX820" fmla="*/ 4889647 w 7467600"/>
              <a:gd name="connsiteY820" fmla="*/ 957147 h 6858000"/>
              <a:gd name="connsiteX821" fmla="*/ 5422504 w 7467600"/>
              <a:gd name="connsiteY821" fmla="*/ 805191 h 6858000"/>
              <a:gd name="connsiteX822" fmla="*/ 6087656 w 7467600"/>
              <a:gd name="connsiteY822" fmla="*/ 826703 h 6858000"/>
              <a:gd name="connsiteX823" fmla="*/ 6058717 w 7467600"/>
              <a:gd name="connsiteY823" fmla="*/ 865992 h 6858000"/>
              <a:gd name="connsiteX824" fmla="*/ 4974153 w 7467600"/>
              <a:gd name="connsiteY824" fmla="*/ 1045456 h 6858000"/>
              <a:gd name="connsiteX825" fmla="*/ 5627835 w 7467600"/>
              <a:gd name="connsiteY825" fmla="*/ 1472077 h 6858000"/>
              <a:gd name="connsiteX826" fmla="*/ 5629817 w 7467600"/>
              <a:gd name="connsiteY826" fmla="*/ 1471412 h 6858000"/>
              <a:gd name="connsiteX827" fmla="*/ 5634124 w 7467600"/>
              <a:gd name="connsiteY827" fmla="*/ 1470572 h 6858000"/>
              <a:gd name="connsiteX828" fmla="*/ 5755832 w 7467600"/>
              <a:gd name="connsiteY828" fmla="*/ 1383886 h 6858000"/>
              <a:gd name="connsiteX829" fmla="*/ 6014186 w 7467600"/>
              <a:gd name="connsiteY829" fmla="*/ 1279799 h 6858000"/>
              <a:gd name="connsiteX830" fmla="*/ 6901619 w 7467600"/>
              <a:gd name="connsiteY830" fmla="*/ 1047874 h 6858000"/>
              <a:gd name="connsiteX831" fmla="*/ 6931566 w 7467600"/>
              <a:gd name="connsiteY831" fmla="*/ 1062034 h 6858000"/>
              <a:gd name="connsiteX832" fmla="*/ 5790982 w 7467600"/>
              <a:gd name="connsiteY832" fmla="*/ 1561380 h 6858000"/>
              <a:gd name="connsiteX833" fmla="*/ 6188971 w 7467600"/>
              <a:gd name="connsiteY833" fmla="*/ 1755168 h 6858000"/>
              <a:gd name="connsiteX834" fmla="*/ 6202446 w 7467600"/>
              <a:gd name="connsiteY834" fmla="*/ 1752268 h 6858000"/>
              <a:gd name="connsiteX835" fmla="*/ 7179560 w 7467600"/>
              <a:gd name="connsiteY835" fmla="*/ 1467551 h 6858000"/>
              <a:gd name="connsiteX836" fmla="*/ 7158730 w 7467600"/>
              <a:gd name="connsiteY836" fmla="*/ 1507835 h 6858000"/>
              <a:gd name="connsiteX837" fmla="*/ 6326959 w 7467600"/>
              <a:gd name="connsiteY837" fmla="*/ 1817686 h 6858000"/>
              <a:gd name="connsiteX838" fmla="*/ 6537433 w 7467600"/>
              <a:gd name="connsiteY838" fmla="*/ 1907790 h 6858000"/>
              <a:gd name="connsiteX839" fmla="*/ 6550221 w 7467600"/>
              <a:gd name="connsiteY839" fmla="*/ 1910729 h 6858000"/>
              <a:gd name="connsiteX840" fmla="*/ 6964438 w 7467600"/>
              <a:gd name="connsiteY840" fmla="*/ 2209505 h 6858000"/>
              <a:gd name="connsiteX841" fmla="*/ 7367862 w 7467600"/>
              <a:gd name="connsiteY841" fmla="*/ 2806833 h 6858000"/>
              <a:gd name="connsiteX842" fmla="*/ 7364329 w 7467600"/>
              <a:gd name="connsiteY842" fmla="*/ 2826907 h 6858000"/>
              <a:gd name="connsiteX843" fmla="*/ 7290545 w 7467600"/>
              <a:gd name="connsiteY843" fmla="*/ 2850663 h 6858000"/>
              <a:gd name="connsiteX844" fmla="*/ 6472036 w 7467600"/>
              <a:gd name="connsiteY844" fmla="*/ 1959003 h 6858000"/>
              <a:gd name="connsiteX845" fmla="*/ 5792897 w 7467600"/>
              <a:gd name="connsiteY845" fmla="*/ 1647747 h 6858000"/>
              <a:gd name="connsiteX846" fmla="*/ 5842751 w 7467600"/>
              <a:gd name="connsiteY846" fmla="*/ 1816112 h 6858000"/>
              <a:gd name="connsiteX847" fmla="*/ 5847424 w 7467600"/>
              <a:gd name="connsiteY847" fmla="*/ 1815776 h 6858000"/>
              <a:gd name="connsiteX848" fmla="*/ 6399821 w 7467600"/>
              <a:gd name="connsiteY848" fmla="*/ 2344799 h 6858000"/>
              <a:gd name="connsiteX849" fmla="*/ 6323232 w 7467600"/>
              <a:gd name="connsiteY849" fmla="*/ 2389634 h 6858000"/>
              <a:gd name="connsiteX850" fmla="*/ 5942958 w 7467600"/>
              <a:gd name="connsiteY850" fmla="*/ 2077708 h 6858000"/>
              <a:gd name="connsiteX851" fmla="*/ 5921559 w 7467600"/>
              <a:gd name="connsiteY851" fmla="*/ 2378596 h 6858000"/>
              <a:gd name="connsiteX852" fmla="*/ 5817651 w 7467600"/>
              <a:gd name="connsiteY852" fmla="*/ 3023919 h 6858000"/>
              <a:gd name="connsiteX853" fmla="*/ 5729634 w 7467600"/>
              <a:gd name="connsiteY853" fmla="*/ 3051849 h 6858000"/>
              <a:gd name="connsiteX854" fmla="*/ 5611018 w 7467600"/>
              <a:gd name="connsiteY854" fmla="*/ 2316769 h 6858000"/>
              <a:gd name="connsiteX855" fmla="*/ 5687608 w 7467600"/>
              <a:gd name="connsiteY855" fmla="*/ 2039972 h 6858000"/>
              <a:gd name="connsiteX856" fmla="*/ 5657554 w 7467600"/>
              <a:gd name="connsiteY856" fmla="*/ 1576445 h 6858000"/>
              <a:gd name="connsiteX857" fmla="*/ 5150475 w 7467600"/>
              <a:gd name="connsiteY857" fmla="*/ 1274012 h 6858000"/>
              <a:gd name="connsiteX858" fmla="*/ 5349142 w 7467600"/>
              <a:gd name="connsiteY858" fmla="*/ 2204405 h 6858000"/>
              <a:gd name="connsiteX859" fmla="*/ 5262214 w 7467600"/>
              <a:gd name="connsiteY859" fmla="*/ 2233836 h 6858000"/>
              <a:gd name="connsiteX860" fmla="*/ 4981539 w 7467600"/>
              <a:gd name="connsiteY860" fmla="*/ 1542201 h 6858000"/>
              <a:gd name="connsiteX861" fmla="*/ 4958461 w 7467600"/>
              <a:gd name="connsiteY861" fmla="*/ 1136957 h 6858000"/>
              <a:gd name="connsiteX862" fmla="*/ 4655015 w 7467600"/>
              <a:gd name="connsiteY862" fmla="*/ 891426 h 6858000"/>
              <a:gd name="connsiteX863" fmla="*/ 4348002 w 7467600"/>
              <a:gd name="connsiteY863" fmla="*/ 2205895 h 6858000"/>
              <a:gd name="connsiteX864" fmla="*/ 4262250 w 7467600"/>
              <a:gd name="connsiteY864" fmla="*/ 2219972 h 6858000"/>
              <a:gd name="connsiteX865" fmla="*/ 4550611 w 7467600"/>
              <a:gd name="connsiteY865" fmla="*/ 817540 h 6858000"/>
              <a:gd name="connsiteX866" fmla="*/ 4564418 w 7467600"/>
              <a:gd name="connsiteY866" fmla="*/ 808293 h 6858000"/>
              <a:gd name="connsiteX867" fmla="*/ 4266388 w 7467600"/>
              <a:gd name="connsiteY867" fmla="*/ 500083 h 6858000"/>
              <a:gd name="connsiteX868" fmla="*/ 4032842 w 7467600"/>
              <a:gd name="connsiteY868" fmla="*/ 211809 h 6858000"/>
              <a:gd name="connsiteX869" fmla="*/ 3882765 w 7467600"/>
              <a:gd name="connsiteY869" fmla="*/ 0 h 6858000"/>
              <a:gd name="connsiteX870" fmla="*/ 3721337 w 7467600"/>
              <a:gd name="connsiteY870" fmla="*/ 0 h 6858000"/>
              <a:gd name="connsiteX871" fmla="*/ 3797544 w 7467600"/>
              <a:gd name="connsiteY871" fmla="*/ 0 h 6858000"/>
              <a:gd name="connsiteX872" fmla="*/ 3775734 w 7467600"/>
              <a:gd name="connsiteY872" fmla="*/ 95131 h 6858000"/>
              <a:gd name="connsiteX873" fmla="*/ 3724807 w 7467600"/>
              <a:gd name="connsiteY873" fmla="*/ 272257 h 6858000"/>
              <a:gd name="connsiteX874" fmla="*/ 3726844 w 7467600"/>
              <a:gd name="connsiteY874" fmla="*/ 282988 h 6858000"/>
              <a:gd name="connsiteX875" fmla="*/ 3742664 w 7467600"/>
              <a:gd name="connsiteY875" fmla="*/ 279918 h 6858000"/>
              <a:gd name="connsiteX876" fmla="*/ 4103910 w 7467600"/>
              <a:gd name="connsiteY876" fmla="*/ 1161917 h 6858000"/>
              <a:gd name="connsiteX877" fmla="*/ 4020269 w 7467600"/>
              <a:gd name="connsiteY877" fmla="*/ 1200406 h 6858000"/>
              <a:gd name="connsiteX878" fmla="*/ 3674882 w 7467600"/>
              <a:gd name="connsiteY878" fmla="*/ 488524 h 6858000"/>
              <a:gd name="connsiteX879" fmla="*/ 3132682 w 7467600"/>
              <a:gd name="connsiteY879" fmla="*/ 1072284 h 6858000"/>
              <a:gd name="connsiteX880" fmla="*/ 2716346 w 7467600"/>
              <a:gd name="connsiteY880" fmla="*/ 1276376 h 6858000"/>
              <a:gd name="connsiteX881" fmla="*/ 2716772 w 7467600"/>
              <a:gd name="connsiteY881" fmla="*/ 1255462 h 6858000"/>
              <a:gd name="connsiteX882" fmla="*/ 3471096 w 7467600"/>
              <a:gd name="connsiteY882" fmla="*/ 437072 h 6858000"/>
              <a:gd name="connsiteX883" fmla="*/ 3639057 w 7467600"/>
              <a:gd name="connsiteY883" fmla="*/ 286334 h 6858000"/>
              <a:gd name="connsiteX884" fmla="*/ 3640309 w 7467600"/>
              <a:gd name="connsiteY884" fmla="*/ 284664 h 6858000"/>
              <a:gd name="connsiteX885" fmla="*/ 3646022 w 7467600"/>
              <a:gd name="connsiteY885" fmla="*/ 276711 h 6858000"/>
              <a:gd name="connsiteX886" fmla="*/ 3707943 w 7467600"/>
              <a:gd name="connsiteY886" fmla="*/ 65958 h 6858000"/>
              <a:gd name="connsiteX887" fmla="*/ 3721337 w 7467600"/>
              <a:gd name="connsiteY887" fmla="*/ 0 h 6858000"/>
              <a:gd name="connsiteX888" fmla="*/ 2867960 w 7467600"/>
              <a:gd name="connsiteY888" fmla="*/ 0 h 6858000"/>
              <a:gd name="connsiteX889" fmla="*/ 2926351 w 7467600"/>
              <a:gd name="connsiteY889" fmla="*/ 0 h 6858000"/>
              <a:gd name="connsiteX890" fmla="*/ 2902823 w 7467600"/>
              <a:gd name="connsiteY890" fmla="*/ 262929 h 6858000"/>
              <a:gd name="connsiteX891" fmla="*/ 2940663 w 7467600"/>
              <a:gd name="connsiteY891" fmla="*/ 140884 h 6858000"/>
              <a:gd name="connsiteX892" fmla="*/ 2947039 w 7467600"/>
              <a:gd name="connsiteY892" fmla="*/ 122524 h 6858000"/>
              <a:gd name="connsiteX893" fmla="*/ 2984316 w 7467600"/>
              <a:gd name="connsiteY893" fmla="*/ 0 h 6858000"/>
              <a:gd name="connsiteX894" fmla="*/ 3016114 w 7467600"/>
              <a:gd name="connsiteY894" fmla="*/ 0 h 6858000"/>
              <a:gd name="connsiteX895" fmla="*/ 2979949 w 7467600"/>
              <a:gd name="connsiteY895" fmla="*/ 119274 h 6858000"/>
              <a:gd name="connsiteX896" fmla="*/ 3023879 w 7467600"/>
              <a:gd name="connsiteY896" fmla="*/ 0 h 6858000"/>
              <a:gd name="connsiteX897" fmla="*/ 3105400 w 7467600"/>
              <a:gd name="connsiteY897" fmla="*/ 0 h 6858000"/>
              <a:gd name="connsiteX898" fmla="*/ 3094669 w 7467600"/>
              <a:gd name="connsiteY898" fmla="*/ 30308 h 6858000"/>
              <a:gd name="connsiteX899" fmla="*/ 2901945 w 7467600"/>
              <a:gd name="connsiteY899" fmla="*/ 466538 h 6858000"/>
              <a:gd name="connsiteX900" fmla="*/ 2815209 w 7467600"/>
              <a:gd name="connsiteY900" fmla="*/ 497361 h 6858000"/>
              <a:gd name="connsiteX901" fmla="*/ 2844845 w 7467600"/>
              <a:gd name="connsiteY901" fmla="*/ 127638 h 6858000"/>
              <a:gd name="connsiteX902" fmla="*/ 2867960 w 7467600"/>
              <a:gd name="connsiteY902" fmla="*/ 0 h 6858000"/>
              <a:gd name="connsiteX903" fmla="*/ 1057230 w 7467600"/>
              <a:gd name="connsiteY903" fmla="*/ 0 h 6858000"/>
              <a:gd name="connsiteX904" fmla="*/ 1111003 w 7467600"/>
              <a:gd name="connsiteY904" fmla="*/ 0 h 6858000"/>
              <a:gd name="connsiteX905" fmla="*/ 1125553 w 7467600"/>
              <a:gd name="connsiteY905" fmla="*/ 52588 h 6858000"/>
              <a:gd name="connsiteX906" fmla="*/ 1304276 w 7467600"/>
              <a:gd name="connsiteY906" fmla="*/ 476275 h 6858000"/>
              <a:gd name="connsiteX907" fmla="*/ 1492066 w 7467600"/>
              <a:gd name="connsiteY907" fmla="*/ 886333 h 6858000"/>
              <a:gd name="connsiteX908" fmla="*/ 1423698 w 7467600"/>
              <a:gd name="connsiteY908" fmla="*/ 710817 h 6858000"/>
              <a:gd name="connsiteX909" fmla="*/ 1357609 w 7467600"/>
              <a:gd name="connsiteY909" fmla="*/ 532892 h 6858000"/>
              <a:gd name="connsiteX910" fmla="*/ 1309550 w 7467600"/>
              <a:gd name="connsiteY910" fmla="*/ 374031 h 6858000"/>
              <a:gd name="connsiteX911" fmla="*/ 1193673 w 7467600"/>
              <a:gd name="connsiteY911" fmla="*/ 49533 h 6858000"/>
              <a:gd name="connsiteX912" fmla="*/ 1164391 w 7467600"/>
              <a:gd name="connsiteY912" fmla="*/ 0 h 6858000"/>
              <a:gd name="connsiteX913" fmla="*/ 1200666 w 7467600"/>
              <a:gd name="connsiteY913" fmla="*/ 0 h 6858000"/>
              <a:gd name="connsiteX914" fmla="*/ 1223408 w 7467600"/>
              <a:gd name="connsiteY914" fmla="*/ 38996 h 6858000"/>
              <a:gd name="connsiteX915" fmla="*/ 1339635 w 7467600"/>
              <a:gd name="connsiteY915" fmla="*/ 365517 h 6858000"/>
              <a:gd name="connsiteX916" fmla="*/ 1387469 w 7467600"/>
              <a:gd name="connsiteY916" fmla="*/ 523079 h 6858000"/>
              <a:gd name="connsiteX917" fmla="*/ 1452685 w 7467600"/>
              <a:gd name="connsiteY917" fmla="*/ 699806 h 6858000"/>
              <a:gd name="connsiteX918" fmla="*/ 1492092 w 7467600"/>
              <a:gd name="connsiteY918" fmla="*/ 800424 h 6858000"/>
              <a:gd name="connsiteX919" fmla="*/ 1455302 w 7467600"/>
              <a:gd name="connsiteY919" fmla="*/ 632913 h 6858000"/>
              <a:gd name="connsiteX920" fmla="*/ 1222336 w 7467600"/>
              <a:gd name="connsiteY920" fmla="*/ 9480 h 6858000"/>
              <a:gd name="connsiteX921" fmla="*/ 1214634 w 7467600"/>
              <a:gd name="connsiteY921" fmla="*/ 0 h 6858000"/>
              <a:gd name="connsiteX922" fmla="*/ 1289827 w 7467600"/>
              <a:gd name="connsiteY922" fmla="*/ 0 h 6858000"/>
              <a:gd name="connsiteX923" fmla="*/ 1321076 w 7467600"/>
              <a:gd name="connsiteY923" fmla="*/ 59722 h 6858000"/>
              <a:gd name="connsiteX924" fmla="*/ 1512579 w 7467600"/>
              <a:gd name="connsiteY924" fmla="*/ 626441 h 6858000"/>
              <a:gd name="connsiteX925" fmla="*/ 1506076 w 7467600"/>
              <a:gd name="connsiteY925" fmla="*/ 1089289 h 6858000"/>
              <a:gd name="connsiteX926" fmla="*/ 1486346 w 7467600"/>
              <a:gd name="connsiteY926" fmla="*/ 1079919 h 6858000"/>
              <a:gd name="connsiteX927" fmla="*/ 1070511 w 7467600"/>
              <a:gd name="connsiteY927" fmla="*/ 48609 h 6858000"/>
              <a:gd name="connsiteX928" fmla="*/ 1057230 w 7467600"/>
              <a:gd name="connsiteY928" fmla="*/ 0 h 6858000"/>
              <a:gd name="connsiteX929" fmla="*/ 43151 w 7467600"/>
              <a:gd name="connsiteY929" fmla="*/ 0 h 6858000"/>
              <a:gd name="connsiteX930" fmla="*/ 95283 w 7467600"/>
              <a:gd name="connsiteY930" fmla="*/ 0 h 6858000"/>
              <a:gd name="connsiteX931" fmla="*/ 300708 w 7467600"/>
              <a:gd name="connsiteY931" fmla="*/ 154571 h 6858000"/>
              <a:gd name="connsiteX932" fmla="*/ 530414 w 7467600"/>
              <a:gd name="connsiteY932" fmla="*/ 354673 h 6858000"/>
              <a:gd name="connsiteX933" fmla="*/ 333785 w 7467600"/>
              <a:gd name="connsiteY933" fmla="*/ 161564 h 6858000"/>
              <a:gd name="connsiteX934" fmla="*/ 147005 w 7467600"/>
              <a:gd name="connsiteY934" fmla="*/ 0 h 6858000"/>
              <a:gd name="connsiteX935" fmla="*/ 272509 w 7467600"/>
              <a:gd name="connsiteY935" fmla="*/ 0 h 6858000"/>
              <a:gd name="connsiteX936" fmla="*/ 326276 w 7467600"/>
              <a:gd name="connsiteY936" fmla="*/ 45847 h 6858000"/>
              <a:gd name="connsiteX937" fmla="*/ 823759 w 7467600"/>
              <a:gd name="connsiteY937" fmla="*/ 574145 h 6858000"/>
              <a:gd name="connsiteX938" fmla="*/ 811254 w 7467600"/>
              <a:gd name="connsiteY938" fmla="*/ 665546 h 6858000"/>
              <a:gd name="connsiteX939" fmla="*/ 154042 w 7467600"/>
              <a:gd name="connsiteY939" fmla="*/ 261522 h 6858000"/>
              <a:gd name="connsiteX940" fmla="*/ 13550 w 7467600"/>
              <a:gd name="connsiteY940" fmla="*/ 158423 h 6858000"/>
              <a:gd name="connsiteX941" fmla="*/ 0 w 7467600"/>
              <a:gd name="connsiteY941" fmla="*/ 146618 h 6858000"/>
              <a:gd name="connsiteX942" fmla="*/ 0 w 7467600"/>
              <a:gd name="connsiteY942" fmla="*/ 59161 h 6858000"/>
              <a:gd name="connsiteX943" fmla="*/ 45427 w 7467600"/>
              <a:gd name="connsiteY943" fmla="*/ 101078 h 6858000"/>
              <a:gd name="connsiteX944" fmla="*/ 630103 w 7467600"/>
              <a:gd name="connsiteY944" fmla="*/ 485885 h 6858000"/>
              <a:gd name="connsiteX945" fmla="*/ 532040 w 7467600"/>
              <a:gd name="connsiteY945" fmla="*/ 399359 h 6858000"/>
              <a:gd name="connsiteX946" fmla="*/ 517618 w 7467600"/>
              <a:gd name="connsiteY946" fmla="*/ 385726 h 6858000"/>
              <a:gd name="connsiteX947" fmla="*/ 285074 w 7467600"/>
              <a:gd name="connsiteY947" fmla="*/ 182755 h 6858000"/>
              <a:gd name="connsiteX948" fmla="*/ 43151 w 7467600"/>
              <a:gd name="connsiteY948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67913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7467600 w 7467600"/>
              <a:gd name="connsiteY15" fmla="*/ 6767913 h 6858000"/>
              <a:gd name="connsiteX16" fmla="*/ 1019354 w 7467600"/>
              <a:gd name="connsiteY16" fmla="*/ 6315006 h 6858000"/>
              <a:gd name="connsiteX17" fmla="*/ 441046 w 7467600"/>
              <a:gd name="connsiteY17" fmla="*/ 6691153 h 6858000"/>
              <a:gd name="connsiteX18" fmla="*/ 1019354 w 7467600"/>
              <a:gd name="connsiteY18" fmla="*/ 6315006 h 6858000"/>
              <a:gd name="connsiteX19" fmla="*/ 991680 w 7467600"/>
              <a:gd name="connsiteY19" fmla="*/ 6298413 h 6858000"/>
              <a:gd name="connsiteX20" fmla="*/ 409060 w 7467600"/>
              <a:gd name="connsiteY20" fmla="*/ 6671470 h 6858000"/>
              <a:gd name="connsiteX21" fmla="*/ 991680 w 7467600"/>
              <a:gd name="connsiteY21" fmla="*/ 6298413 h 6858000"/>
              <a:gd name="connsiteX22" fmla="*/ 103333 w 7467600"/>
              <a:gd name="connsiteY22" fmla="*/ 5699602 h 6858000"/>
              <a:gd name="connsiteX23" fmla="*/ 233938 w 7467600"/>
              <a:gd name="connsiteY23" fmla="*/ 5809416 h 6858000"/>
              <a:gd name="connsiteX24" fmla="*/ 883580 w 7467600"/>
              <a:gd name="connsiteY24" fmla="*/ 6180710 h 6858000"/>
              <a:gd name="connsiteX25" fmla="*/ 487337 w 7467600"/>
              <a:gd name="connsiteY25" fmla="*/ 5950182 h 6858000"/>
              <a:gd name="connsiteX26" fmla="*/ 354051 w 7467600"/>
              <a:gd name="connsiteY26" fmla="*/ 5854912 h 6858000"/>
              <a:gd name="connsiteX27" fmla="*/ 195436 w 7467600"/>
              <a:gd name="connsiteY27" fmla="*/ 5755068 h 6858000"/>
              <a:gd name="connsiteX28" fmla="*/ 103333 w 7467600"/>
              <a:gd name="connsiteY28" fmla="*/ 5699602 h 6858000"/>
              <a:gd name="connsiteX29" fmla="*/ 5539432 w 7467600"/>
              <a:gd name="connsiteY29" fmla="*/ 5642928 h 6858000"/>
              <a:gd name="connsiteX30" fmla="*/ 5555462 w 7467600"/>
              <a:gd name="connsiteY30" fmla="*/ 5694454 h 6858000"/>
              <a:gd name="connsiteX31" fmla="*/ 5828270 w 7467600"/>
              <a:gd name="connsiteY31" fmla="*/ 6320663 h 6858000"/>
              <a:gd name="connsiteX32" fmla="*/ 5947416 w 7467600"/>
              <a:gd name="connsiteY32" fmla="*/ 6574846 h 6858000"/>
              <a:gd name="connsiteX33" fmla="*/ 5539432 w 7467600"/>
              <a:gd name="connsiteY33" fmla="*/ 5642928 h 6858000"/>
              <a:gd name="connsiteX34" fmla="*/ 51253 w 7467600"/>
              <a:gd name="connsiteY34" fmla="*/ 5631825 h 6858000"/>
              <a:gd name="connsiteX35" fmla="*/ 211622 w 7467600"/>
              <a:gd name="connsiteY35" fmla="*/ 5728803 h 6858000"/>
              <a:gd name="connsiteX36" fmla="*/ 371652 w 7467600"/>
              <a:gd name="connsiteY36" fmla="*/ 5829062 h 6858000"/>
              <a:gd name="connsiteX37" fmla="*/ 505903 w 7467600"/>
              <a:gd name="connsiteY37" fmla="*/ 5925221 h 6858000"/>
              <a:gd name="connsiteX38" fmla="*/ 899240 w 7467600"/>
              <a:gd name="connsiteY38" fmla="*/ 6153068 h 6858000"/>
              <a:gd name="connsiteX39" fmla="*/ 988114 w 7467600"/>
              <a:gd name="connsiteY39" fmla="*/ 6174204 h 6858000"/>
              <a:gd name="connsiteX40" fmla="*/ 845971 w 7467600"/>
              <a:gd name="connsiteY40" fmla="*/ 6067177 h 6858000"/>
              <a:gd name="connsiteX41" fmla="*/ 448057 w 7467600"/>
              <a:gd name="connsiteY41" fmla="*/ 5841376 h 6858000"/>
              <a:gd name="connsiteX42" fmla="*/ 51253 w 7467600"/>
              <a:gd name="connsiteY42" fmla="*/ 5631825 h 6858000"/>
              <a:gd name="connsiteX43" fmla="*/ 2606687 w 7467600"/>
              <a:gd name="connsiteY43" fmla="*/ 5630718 h 6858000"/>
              <a:gd name="connsiteX44" fmla="*/ 2645658 w 7467600"/>
              <a:gd name="connsiteY44" fmla="*/ 6640259 h 6858000"/>
              <a:gd name="connsiteX45" fmla="*/ 2606687 w 7467600"/>
              <a:gd name="connsiteY45" fmla="*/ 5630718 h 6858000"/>
              <a:gd name="connsiteX46" fmla="*/ 3642057 w 7467600"/>
              <a:gd name="connsiteY46" fmla="*/ 5573487 h 6858000"/>
              <a:gd name="connsiteX47" fmla="*/ 3632981 w 7467600"/>
              <a:gd name="connsiteY47" fmla="*/ 5579437 h 6858000"/>
              <a:gd name="connsiteX48" fmla="*/ 3382436 w 7467600"/>
              <a:gd name="connsiteY48" fmla="*/ 5952726 h 6858000"/>
              <a:gd name="connsiteX49" fmla="*/ 3191929 w 7467600"/>
              <a:gd name="connsiteY49" fmla="*/ 6662669 h 6858000"/>
              <a:gd name="connsiteX50" fmla="*/ 3369898 w 7467600"/>
              <a:gd name="connsiteY50" fmla="*/ 6081771 h 6858000"/>
              <a:gd name="connsiteX51" fmla="*/ 3642057 w 7467600"/>
              <a:gd name="connsiteY51" fmla="*/ 5573487 h 6858000"/>
              <a:gd name="connsiteX52" fmla="*/ 2650666 w 7467600"/>
              <a:gd name="connsiteY52" fmla="*/ 5530686 h 6858000"/>
              <a:gd name="connsiteX53" fmla="*/ 2650249 w 7467600"/>
              <a:gd name="connsiteY53" fmla="*/ 5532101 h 6858000"/>
              <a:gd name="connsiteX54" fmla="*/ 2663808 w 7467600"/>
              <a:gd name="connsiteY54" fmla="*/ 6535215 h 6858000"/>
              <a:gd name="connsiteX55" fmla="*/ 2665418 w 7467600"/>
              <a:gd name="connsiteY55" fmla="*/ 6132756 h 6858000"/>
              <a:gd name="connsiteX56" fmla="*/ 2650666 w 7467600"/>
              <a:gd name="connsiteY56" fmla="*/ 5530686 h 6858000"/>
              <a:gd name="connsiteX57" fmla="*/ 2680277 w 7467600"/>
              <a:gd name="connsiteY57" fmla="*/ 5479204 h 6858000"/>
              <a:gd name="connsiteX58" fmla="*/ 2678972 w 7467600"/>
              <a:gd name="connsiteY58" fmla="*/ 5481582 h 6858000"/>
              <a:gd name="connsiteX59" fmla="*/ 2696666 w 7467600"/>
              <a:gd name="connsiteY59" fmla="*/ 6133836 h 6858000"/>
              <a:gd name="connsiteX60" fmla="*/ 2695769 w 7467600"/>
              <a:gd name="connsiteY60" fmla="*/ 6390955 h 6858000"/>
              <a:gd name="connsiteX61" fmla="*/ 2739893 w 7467600"/>
              <a:gd name="connsiteY61" fmla="*/ 6108357 h 6858000"/>
              <a:gd name="connsiteX62" fmla="*/ 2680277 w 7467600"/>
              <a:gd name="connsiteY62" fmla="*/ 5479204 h 6858000"/>
              <a:gd name="connsiteX63" fmla="*/ 1132195 w 7467600"/>
              <a:gd name="connsiteY63" fmla="*/ 5467980 h 6858000"/>
              <a:gd name="connsiteX64" fmla="*/ 1679056 w 7467600"/>
              <a:gd name="connsiteY64" fmla="*/ 5516907 h 6858000"/>
              <a:gd name="connsiteX65" fmla="*/ 2128648 w 7467600"/>
              <a:gd name="connsiteY65" fmla="*/ 5474249 h 6858000"/>
              <a:gd name="connsiteX66" fmla="*/ 1825619 w 7467600"/>
              <a:gd name="connsiteY66" fmla="*/ 5478447 h 6858000"/>
              <a:gd name="connsiteX67" fmla="*/ 1737798 w 7467600"/>
              <a:gd name="connsiteY67" fmla="*/ 5483353 h 6858000"/>
              <a:gd name="connsiteX68" fmla="*/ 1132195 w 7467600"/>
              <a:gd name="connsiteY68" fmla="*/ 5467980 h 6858000"/>
              <a:gd name="connsiteX69" fmla="*/ 1456157 w 7467600"/>
              <a:gd name="connsiteY69" fmla="*/ 5371404 h 6858000"/>
              <a:gd name="connsiteX70" fmla="*/ 1244432 w 7467600"/>
              <a:gd name="connsiteY70" fmla="*/ 5385601 h 6858000"/>
              <a:gd name="connsiteX71" fmla="*/ 973990 w 7467600"/>
              <a:gd name="connsiteY71" fmla="*/ 5424940 h 6858000"/>
              <a:gd name="connsiteX72" fmla="*/ 1103809 w 7467600"/>
              <a:gd name="connsiteY72" fmla="*/ 5433720 h 6858000"/>
              <a:gd name="connsiteX73" fmla="*/ 1123454 w 7467600"/>
              <a:gd name="connsiteY73" fmla="*/ 5435727 h 6858000"/>
              <a:gd name="connsiteX74" fmla="*/ 1737017 w 7467600"/>
              <a:gd name="connsiteY74" fmla="*/ 5452183 h 6858000"/>
              <a:gd name="connsiteX75" fmla="*/ 1824397 w 7467600"/>
              <a:gd name="connsiteY75" fmla="*/ 5447757 h 6858000"/>
              <a:gd name="connsiteX76" fmla="*/ 2070059 w 7467600"/>
              <a:gd name="connsiteY76" fmla="*/ 5441660 h 6858000"/>
              <a:gd name="connsiteX77" fmla="*/ 1456157 w 7467600"/>
              <a:gd name="connsiteY77" fmla="*/ 5371404 h 6858000"/>
              <a:gd name="connsiteX78" fmla="*/ 4988186 w 7467600"/>
              <a:gd name="connsiteY78" fmla="*/ 5216467 h 6858000"/>
              <a:gd name="connsiteX79" fmla="*/ 4777334 w 7467600"/>
              <a:gd name="connsiteY79" fmla="*/ 5406072 h 6858000"/>
              <a:gd name="connsiteX80" fmla="*/ 4718341 w 7467600"/>
              <a:gd name="connsiteY80" fmla="*/ 5468043 h 6858000"/>
              <a:gd name="connsiteX81" fmla="*/ 4604655 w 7467600"/>
              <a:gd name="connsiteY81" fmla="*/ 5583434 h 6858000"/>
              <a:gd name="connsiteX82" fmla="*/ 4565074 w 7467600"/>
              <a:gd name="connsiteY82" fmla="*/ 5618550 h 6858000"/>
              <a:gd name="connsiteX83" fmla="*/ 4988186 w 7467600"/>
              <a:gd name="connsiteY83" fmla="*/ 5216467 h 6858000"/>
              <a:gd name="connsiteX84" fmla="*/ 4978032 w 7467600"/>
              <a:gd name="connsiteY84" fmla="*/ 5183809 h 6858000"/>
              <a:gd name="connsiteX85" fmla="*/ 4463413 w 7467600"/>
              <a:gd name="connsiteY85" fmla="*/ 5615162 h 6858000"/>
              <a:gd name="connsiteX86" fmla="*/ 4358134 w 7467600"/>
              <a:gd name="connsiteY86" fmla="*/ 5742791 h 6858000"/>
              <a:gd name="connsiteX87" fmla="*/ 4376219 w 7467600"/>
              <a:gd name="connsiteY87" fmla="*/ 5729027 h 6858000"/>
              <a:gd name="connsiteX88" fmla="*/ 4582340 w 7467600"/>
              <a:gd name="connsiteY88" fmla="*/ 5561037 h 6858000"/>
              <a:gd name="connsiteX89" fmla="*/ 4694684 w 7467600"/>
              <a:gd name="connsiteY89" fmla="*/ 5447098 h 6858000"/>
              <a:gd name="connsiteX90" fmla="*/ 4754123 w 7467600"/>
              <a:gd name="connsiteY90" fmla="*/ 5384643 h 6858000"/>
              <a:gd name="connsiteX91" fmla="*/ 4978032 w 7467600"/>
              <a:gd name="connsiteY91" fmla="*/ 5183809 h 6858000"/>
              <a:gd name="connsiteX92" fmla="*/ 1903353 w 7467600"/>
              <a:gd name="connsiteY92" fmla="*/ 5044827 h 6858000"/>
              <a:gd name="connsiteX93" fmla="*/ 1936931 w 7467600"/>
              <a:gd name="connsiteY93" fmla="*/ 5093954 h 6858000"/>
              <a:gd name="connsiteX94" fmla="*/ 2195868 w 7467600"/>
              <a:gd name="connsiteY94" fmla="*/ 5396574 h 6858000"/>
              <a:gd name="connsiteX95" fmla="*/ 2088852 w 7467600"/>
              <a:gd name="connsiteY95" fmla="*/ 5166123 h 6858000"/>
              <a:gd name="connsiteX96" fmla="*/ 1958241 w 7467600"/>
              <a:gd name="connsiteY96" fmla="*/ 5067955 h 6858000"/>
              <a:gd name="connsiteX97" fmla="*/ 1903353 w 7467600"/>
              <a:gd name="connsiteY97" fmla="*/ 5044827 h 6858000"/>
              <a:gd name="connsiteX98" fmla="*/ 1979378 w 7467600"/>
              <a:gd name="connsiteY98" fmla="*/ 4769504 h 6858000"/>
              <a:gd name="connsiteX99" fmla="*/ 2882120 w 7467600"/>
              <a:gd name="connsiteY99" fmla="*/ 5064547 h 6858000"/>
              <a:gd name="connsiteX100" fmla="*/ 2793103 w 7467600"/>
              <a:gd name="connsiteY100" fmla="*/ 5039699 h 6858000"/>
              <a:gd name="connsiteX101" fmla="*/ 2770041 w 7467600"/>
              <a:gd name="connsiteY101" fmla="*/ 5033634 h 6858000"/>
              <a:gd name="connsiteX102" fmla="*/ 1979378 w 7467600"/>
              <a:gd name="connsiteY102" fmla="*/ 4769504 h 6858000"/>
              <a:gd name="connsiteX103" fmla="*/ 1927410 w 7467600"/>
              <a:gd name="connsiteY103" fmla="*/ 4716164 h 6858000"/>
              <a:gd name="connsiteX104" fmla="*/ 1959587 w 7467600"/>
              <a:gd name="connsiteY104" fmla="*/ 4728849 h 6858000"/>
              <a:gd name="connsiteX105" fmla="*/ 2777707 w 7467600"/>
              <a:gd name="connsiteY105" fmla="*/ 5003991 h 6858000"/>
              <a:gd name="connsiteX106" fmla="*/ 2800768 w 7467600"/>
              <a:gd name="connsiteY106" fmla="*/ 5010056 h 6858000"/>
              <a:gd name="connsiteX107" fmla="*/ 2879408 w 7467600"/>
              <a:gd name="connsiteY107" fmla="*/ 5031590 h 6858000"/>
              <a:gd name="connsiteX108" fmla="*/ 2862295 w 7467600"/>
              <a:gd name="connsiteY108" fmla="*/ 5022958 h 6858000"/>
              <a:gd name="connsiteX109" fmla="*/ 2813343 w 7467600"/>
              <a:gd name="connsiteY109" fmla="*/ 4998369 h 6858000"/>
              <a:gd name="connsiteX110" fmla="*/ 2646245 w 7467600"/>
              <a:gd name="connsiteY110" fmla="*/ 4930999 h 6858000"/>
              <a:gd name="connsiteX111" fmla="*/ 1999243 w 7467600"/>
              <a:gd name="connsiteY111" fmla="*/ 4730524 h 6858000"/>
              <a:gd name="connsiteX112" fmla="*/ 1979527 w 7467600"/>
              <a:gd name="connsiteY112" fmla="*/ 4726651 h 6858000"/>
              <a:gd name="connsiteX113" fmla="*/ 1927410 w 7467600"/>
              <a:gd name="connsiteY113" fmla="*/ 4716164 h 6858000"/>
              <a:gd name="connsiteX114" fmla="*/ 1997014 w 7467600"/>
              <a:gd name="connsiteY114" fmla="*/ 4698007 h 6858000"/>
              <a:gd name="connsiteX115" fmla="*/ 2005458 w 7467600"/>
              <a:gd name="connsiteY115" fmla="*/ 4699540 h 6858000"/>
              <a:gd name="connsiteX116" fmla="*/ 2657186 w 7467600"/>
              <a:gd name="connsiteY116" fmla="*/ 4901687 h 6858000"/>
              <a:gd name="connsiteX117" fmla="*/ 2826662 w 7467600"/>
              <a:gd name="connsiteY117" fmla="*/ 4970362 h 6858000"/>
              <a:gd name="connsiteX118" fmla="*/ 2876100 w 7467600"/>
              <a:gd name="connsiteY118" fmla="*/ 4995397 h 6858000"/>
              <a:gd name="connsiteX119" fmla="*/ 3042600 w 7467600"/>
              <a:gd name="connsiteY119" fmla="*/ 5059532 h 6858000"/>
              <a:gd name="connsiteX120" fmla="*/ 1997014 w 7467600"/>
              <a:gd name="connsiteY120" fmla="*/ 4698007 h 6858000"/>
              <a:gd name="connsiteX121" fmla="*/ 2305292 w 7467600"/>
              <a:gd name="connsiteY121" fmla="*/ 4219492 h 6858000"/>
              <a:gd name="connsiteX122" fmla="*/ 3360922 w 7467600"/>
              <a:gd name="connsiteY122" fmla="*/ 4529373 h 6858000"/>
              <a:gd name="connsiteX123" fmla="*/ 3492420 w 7467600"/>
              <a:gd name="connsiteY123" fmla="*/ 4510145 h 6858000"/>
              <a:gd name="connsiteX124" fmla="*/ 3364086 w 7467600"/>
              <a:gd name="connsiteY124" fmla="*/ 4480340 h 6858000"/>
              <a:gd name="connsiteX125" fmla="*/ 3225818 w 7467600"/>
              <a:gd name="connsiteY125" fmla="*/ 4411822 h 6858000"/>
              <a:gd name="connsiteX126" fmla="*/ 3129696 w 7467600"/>
              <a:gd name="connsiteY126" fmla="*/ 4360704 h 6858000"/>
              <a:gd name="connsiteX127" fmla="*/ 2814545 w 7467600"/>
              <a:gd name="connsiteY127" fmla="*/ 4282955 h 6858000"/>
              <a:gd name="connsiteX128" fmla="*/ 2305292 w 7467600"/>
              <a:gd name="connsiteY128" fmla="*/ 4219492 h 6858000"/>
              <a:gd name="connsiteX129" fmla="*/ 2626982 w 7467600"/>
              <a:gd name="connsiteY129" fmla="*/ 4206450 h 6858000"/>
              <a:gd name="connsiteX130" fmla="*/ 2490617 w 7467600"/>
              <a:gd name="connsiteY130" fmla="*/ 4206951 h 6858000"/>
              <a:gd name="connsiteX131" fmla="*/ 2819869 w 7467600"/>
              <a:gd name="connsiteY131" fmla="*/ 4252936 h 6858000"/>
              <a:gd name="connsiteX132" fmla="*/ 3143018 w 7467600"/>
              <a:gd name="connsiteY132" fmla="*/ 4332698 h 6858000"/>
              <a:gd name="connsiteX133" fmla="*/ 3241520 w 7467600"/>
              <a:gd name="connsiteY133" fmla="*/ 4385112 h 6858000"/>
              <a:gd name="connsiteX134" fmla="*/ 3374575 w 7467600"/>
              <a:gd name="connsiteY134" fmla="*/ 4451517 h 6858000"/>
              <a:gd name="connsiteX135" fmla="*/ 3505221 w 7467600"/>
              <a:gd name="connsiteY135" fmla="*/ 4480757 h 6858000"/>
              <a:gd name="connsiteX136" fmla="*/ 2626982 w 7467600"/>
              <a:gd name="connsiteY136" fmla="*/ 4206450 h 6858000"/>
              <a:gd name="connsiteX137" fmla="*/ 1310106 w 7467600"/>
              <a:gd name="connsiteY137" fmla="*/ 3943217 h 6858000"/>
              <a:gd name="connsiteX138" fmla="*/ 854994 w 7467600"/>
              <a:gd name="connsiteY138" fmla="*/ 4399136 h 6858000"/>
              <a:gd name="connsiteX139" fmla="*/ 742462 w 7467600"/>
              <a:gd name="connsiteY139" fmla="*/ 4594648 h 6858000"/>
              <a:gd name="connsiteX140" fmla="*/ 820602 w 7467600"/>
              <a:gd name="connsiteY140" fmla="*/ 4485915 h 6858000"/>
              <a:gd name="connsiteX141" fmla="*/ 878295 w 7467600"/>
              <a:gd name="connsiteY141" fmla="*/ 4403594 h 6858000"/>
              <a:gd name="connsiteX142" fmla="*/ 1240607 w 7467600"/>
              <a:gd name="connsiteY142" fmla="*/ 4010401 h 6858000"/>
              <a:gd name="connsiteX143" fmla="*/ 1310106 w 7467600"/>
              <a:gd name="connsiteY143" fmla="*/ 3943217 h 6858000"/>
              <a:gd name="connsiteX144" fmla="*/ 1423113 w 7467600"/>
              <a:gd name="connsiteY144" fmla="*/ 3874565 h 6858000"/>
              <a:gd name="connsiteX145" fmla="*/ 1260565 w 7467600"/>
              <a:gd name="connsiteY145" fmla="*/ 4031982 h 6858000"/>
              <a:gd name="connsiteX146" fmla="*/ 901900 w 7467600"/>
              <a:gd name="connsiteY146" fmla="*/ 4421236 h 6858000"/>
              <a:gd name="connsiteX147" fmla="*/ 845044 w 7467600"/>
              <a:gd name="connsiteY147" fmla="*/ 4502436 h 6858000"/>
              <a:gd name="connsiteX148" fmla="*/ 685926 w 7467600"/>
              <a:gd name="connsiteY148" fmla="*/ 4703069 h 6858000"/>
              <a:gd name="connsiteX149" fmla="*/ 684248 w 7467600"/>
              <a:gd name="connsiteY149" fmla="*/ 4706721 h 6858000"/>
              <a:gd name="connsiteX150" fmla="*/ 1423113 w 7467600"/>
              <a:gd name="connsiteY150" fmla="*/ 3874565 h 6858000"/>
              <a:gd name="connsiteX151" fmla="*/ 3316479 w 7467600"/>
              <a:gd name="connsiteY151" fmla="*/ 3872136 h 6858000"/>
              <a:gd name="connsiteX152" fmla="*/ 3546806 w 7467600"/>
              <a:gd name="connsiteY152" fmla="*/ 4356139 h 6858000"/>
              <a:gd name="connsiteX153" fmla="*/ 3364433 w 7467600"/>
              <a:gd name="connsiteY153" fmla="*/ 3953121 h 6858000"/>
              <a:gd name="connsiteX154" fmla="*/ 3316479 w 7467600"/>
              <a:gd name="connsiteY154" fmla="*/ 3872136 h 6858000"/>
              <a:gd name="connsiteX155" fmla="*/ 3291335 w 7467600"/>
              <a:gd name="connsiteY155" fmla="*/ 3767420 h 6858000"/>
              <a:gd name="connsiteX156" fmla="*/ 3390805 w 7467600"/>
              <a:gd name="connsiteY156" fmla="*/ 3937163 h 6858000"/>
              <a:gd name="connsiteX157" fmla="*/ 3579062 w 7467600"/>
              <a:gd name="connsiteY157" fmla="*/ 4359040 h 6858000"/>
              <a:gd name="connsiteX158" fmla="*/ 3467355 w 7467600"/>
              <a:gd name="connsiteY158" fmla="*/ 3988130 h 6858000"/>
              <a:gd name="connsiteX159" fmla="*/ 3310753 w 7467600"/>
              <a:gd name="connsiteY159" fmla="*/ 3787140 h 6858000"/>
              <a:gd name="connsiteX160" fmla="*/ 3291335 w 7467600"/>
              <a:gd name="connsiteY160" fmla="*/ 3767420 h 6858000"/>
              <a:gd name="connsiteX161" fmla="*/ 1635889 w 7467600"/>
              <a:gd name="connsiteY161" fmla="*/ 3709494 h 6858000"/>
              <a:gd name="connsiteX162" fmla="*/ 1634800 w 7467600"/>
              <a:gd name="connsiteY162" fmla="*/ 3731111 h 6858000"/>
              <a:gd name="connsiteX163" fmla="*/ 1635889 w 7467600"/>
              <a:gd name="connsiteY163" fmla="*/ 3709494 h 6858000"/>
              <a:gd name="connsiteX164" fmla="*/ 1510397 w 7467600"/>
              <a:gd name="connsiteY164" fmla="*/ 3684705 h 6858000"/>
              <a:gd name="connsiteX165" fmla="*/ 1146550 w 7467600"/>
              <a:gd name="connsiteY165" fmla="*/ 3802012 h 6858000"/>
              <a:gd name="connsiteX166" fmla="*/ 698834 w 7467600"/>
              <a:gd name="connsiteY166" fmla="*/ 3952272 h 6858000"/>
              <a:gd name="connsiteX167" fmla="*/ 34256 w 7467600"/>
              <a:gd name="connsiteY167" fmla="*/ 4347603 h 6858000"/>
              <a:gd name="connsiteX168" fmla="*/ 527241 w 7467600"/>
              <a:gd name="connsiteY168" fmla="*/ 4065078 h 6858000"/>
              <a:gd name="connsiteX169" fmla="*/ 1510397 w 7467600"/>
              <a:gd name="connsiteY169" fmla="*/ 3684705 h 6858000"/>
              <a:gd name="connsiteX170" fmla="*/ 1313114 w 7467600"/>
              <a:gd name="connsiteY170" fmla="*/ 3655216 h 6858000"/>
              <a:gd name="connsiteX171" fmla="*/ 1109304 w 7467600"/>
              <a:gd name="connsiteY171" fmla="*/ 3669030 h 6858000"/>
              <a:gd name="connsiteX172" fmla="*/ 8129 w 7467600"/>
              <a:gd name="connsiteY172" fmla="*/ 4330519 h 6858000"/>
              <a:gd name="connsiteX173" fmla="*/ 687572 w 7467600"/>
              <a:gd name="connsiteY173" fmla="*/ 3925629 h 6858000"/>
              <a:gd name="connsiteX174" fmla="*/ 1138365 w 7467600"/>
              <a:gd name="connsiteY174" fmla="*/ 3774515 h 6858000"/>
              <a:gd name="connsiteX175" fmla="*/ 1505579 w 7467600"/>
              <a:gd name="connsiteY175" fmla="*/ 3655526 h 6858000"/>
              <a:gd name="connsiteX176" fmla="*/ 1313114 w 7467600"/>
              <a:gd name="connsiteY176" fmla="*/ 3655216 h 6858000"/>
              <a:gd name="connsiteX177" fmla="*/ 3655073 w 7467600"/>
              <a:gd name="connsiteY177" fmla="*/ 3650884 h 6858000"/>
              <a:gd name="connsiteX178" fmla="*/ 3989938 w 7467600"/>
              <a:gd name="connsiteY178" fmla="*/ 3991685 h 6858000"/>
              <a:gd name="connsiteX179" fmla="*/ 4393907 w 7467600"/>
              <a:gd name="connsiteY179" fmla="*/ 4261258 h 6858000"/>
              <a:gd name="connsiteX180" fmla="*/ 4648051 w 7467600"/>
              <a:gd name="connsiteY180" fmla="*/ 4374051 h 6858000"/>
              <a:gd name="connsiteX181" fmla="*/ 4383389 w 7467600"/>
              <a:gd name="connsiteY181" fmla="*/ 4184369 h 6858000"/>
              <a:gd name="connsiteX182" fmla="*/ 4165508 w 7467600"/>
              <a:gd name="connsiteY182" fmla="*/ 4035196 h 6858000"/>
              <a:gd name="connsiteX183" fmla="*/ 4068162 w 7467600"/>
              <a:gd name="connsiteY183" fmla="*/ 3953394 h 6858000"/>
              <a:gd name="connsiteX184" fmla="*/ 3981416 w 7467600"/>
              <a:gd name="connsiteY184" fmla="*/ 3880482 h 6858000"/>
              <a:gd name="connsiteX185" fmla="*/ 3800147 w 7467600"/>
              <a:gd name="connsiteY185" fmla="*/ 3749872 h 6858000"/>
              <a:gd name="connsiteX186" fmla="*/ 3655073 w 7467600"/>
              <a:gd name="connsiteY186" fmla="*/ 3650884 h 6858000"/>
              <a:gd name="connsiteX187" fmla="*/ 3670252 w 7467600"/>
              <a:gd name="connsiteY187" fmla="*/ 3622798 h 6858000"/>
              <a:gd name="connsiteX188" fmla="*/ 3817258 w 7467600"/>
              <a:gd name="connsiteY188" fmla="*/ 3723577 h 6858000"/>
              <a:gd name="connsiteX189" fmla="*/ 4000461 w 7467600"/>
              <a:gd name="connsiteY189" fmla="*/ 3855966 h 6858000"/>
              <a:gd name="connsiteX190" fmla="*/ 4088180 w 7467600"/>
              <a:gd name="connsiteY190" fmla="*/ 3929774 h 6858000"/>
              <a:gd name="connsiteX191" fmla="*/ 4184555 w 7467600"/>
              <a:gd name="connsiteY191" fmla="*/ 4010683 h 6858000"/>
              <a:gd name="connsiteX192" fmla="*/ 4399563 w 7467600"/>
              <a:gd name="connsiteY192" fmla="*/ 4158106 h 6858000"/>
              <a:gd name="connsiteX193" fmla="*/ 4684469 w 7467600"/>
              <a:gd name="connsiteY193" fmla="*/ 4364680 h 6858000"/>
              <a:gd name="connsiteX194" fmla="*/ 4690271 w 7467600"/>
              <a:gd name="connsiteY194" fmla="*/ 4370034 h 6858000"/>
              <a:gd name="connsiteX195" fmla="*/ 4136093 w 7467600"/>
              <a:gd name="connsiteY195" fmla="*/ 3858466 h 6858000"/>
              <a:gd name="connsiteX196" fmla="*/ 3670252 w 7467600"/>
              <a:gd name="connsiteY196" fmla="*/ 3622798 h 6858000"/>
              <a:gd name="connsiteX197" fmla="*/ 4440129 w 7467600"/>
              <a:gd name="connsiteY197" fmla="*/ 3448571 h 6858000"/>
              <a:gd name="connsiteX198" fmla="*/ 4856525 w 7467600"/>
              <a:gd name="connsiteY198" fmla="*/ 3915351 h 6858000"/>
              <a:gd name="connsiteX199" fmla="*/ 5059055 w 7467600"/>
              <a:gd name="connsiteY199" fmla="*/ 4108918 h 6858000"/>
              <a:gd name="connsiteX200" fmla="*/ 5290070 w 7467600"/>
              <a:gd name="connsiteY200" fmla="*/ 4263619 h 6858000"/>
              <a:gd name="connsiteX201" fmla="*/ 4834991 w 7467600"/>
              <a:gd name="connsiteY201" fmla="*/ 3830985 h 6858000"/>
              <a:gd name="connsiteX202" fmla="*/ 4440129 w 7467600"/>
              <a:gd name="connsiteY202" fmla="*/ 3448571 h 6858000"/>
              <a:gd name="connsiteX203" fmla="*/ 4441737 w 7467600"/>
              <a:gd name="connsiteY203" fmla="*/ 3399734 h 6858000"/>
              <a:gd name="connsiteX204" fmla="*/ 4431236 w 7467600"/>
              <a:gd name="connsiteY204" fmla="*/ 3400954 h 6858000"/>
              <a:gd name="connsiteX205" fmla="*/ 4557150 w 7467600"/>
              <a:gd name="connsiteY205" fmla="*/ 3510023 h 6858000"/>
              <a:gd name="connsiteX206" fmla="*/ 4856936 w 7467600"/>
              <a:gd name="connsiteY206" fmla="*/ 3809146 h 6858000"/>
              <a:gd name="connsiteX207" fmla="*/ 5111996 w 7467600"/>
              <a:gd name="connsiteY207" fmla="*/ 4065759 h 6858000"/>
              <a:gd name="connsiteX208" fmla="*/ 5388878 w 7467600"/>
              <a:gd name="connsiteY208" fmla="*/ 4300185 h 6858000"/>
              <a:gd name="connsiteX209" fmla="*/ 5425556 w 7467600"/>
              <a:gd name="connsiteY209" fmla="*/ 4308967 h 6858000"/>
              <a:gd name="connsiteX210" fmla="*/ 4943646 w 7467600"/>
              <a:gd name="connsiteY210" fmla="*/ 3822916 h 6858000"/>
              <a:gd name="connsiteX211" fmla="*/ 4594837 w 7467600"/>
              <a:gd name="connsiteY211" fmla="*/ 3532274 h 6858000"/>
              <a:gd name="connsiteX212" fmla="*/ 4441737 w 7467600"/>
              <a:gd name="connsiteY212" fmla="*/ 3399734 h 6858000"/>
              <a:gd name="connsiteX213" fmla="*/ 5425834 w 7467600"/>
              <a:gd name="connsiteY213" fmla="*/ 3162785 h 6858000"/>
              <a:gd name="connsiteX214" fmla="*/ 5401644 w 7467600"/>
              <a:gd name="connsiteY214" fmla="*/ 3617847 h 6858000"/>
              <a:gd name="connsiteX215" fmla="*/ 5467256 w 7467600"/>
              <a:gd name="connsiteY215" fmla="*/ 4175494 h 6858000"/>
              <a:gd name="connsiteX216" fmla="*/ 5448069 w 7467600"/>
              <a:gd name="connsiteY216" fmla="*/ 3567554 h 6858000"/>
              <a:gd name="connsiteX217" fmla="*/ 5425834 w 7467600"/>
              <a:gd name="connsiteY217" fmla="*/ 3162785 h 6858000"/>
              <a:gd name="connsiteX218" fmla="*/ 1318687 w 7467600"/>
              <a:gd name="connsiteY218" fmla="*/ 3113840 h 6858000"/>
              <a:gd name="connsiteX219" fmla="*/ 1066793 w 7467600"/>
              <a:gd name="connsiteY219" fmla="*/ 3212171 h 6858000"/>
              <a:gd name="connsiteX220" fmla="*/ 993319 w 7467600"/>
              <a:gd name="connsiteY220" fmla="*/ 3247648 h 6858000"/>
              <a:gd name="connsiteX221" fmla="*/ 853081 w 7467600"/>
              <a:gd name="connsiteY221" fmla="*/ 3312410 h 6858000"/>
              <a:gd name="connsiteX222" fmla="*/ 805957 w 7467600"/>
              <a:gd name="connsiteY222" fmla="*/ 3330443 h 6858000"/>
              <a:gd name="connsiteX223" fmla="*/ 1318687 w 7467600"/>
              <a:gd name="connsiteY223" fmla="*/ 3113840 h 6858000"/>
              <a:gd name="connsiteX224" fmla="*/ 5453702 w 7467600"/>
              <a:gd name="connsiteY224" fmla="*/ 3090882 h 6858000"/>
              <a:gd name="connsiteX225" fmla="*/ 5480135 w 7467600"/>
              <a:gd name="connsiteY225" fmla="*/ 3565802 h 6858000"/>
              <a:gd name="connsiteX226" fmla="*/ 5499023 w 7467600"/>
              <a:gd name="connsiteY226" fmla="*/ 4166310 h 6858000"/>
              <a:gd name="connsiteX227" fmla="*/ 5547022 w 7467600"/>
              <a:gd name="connsiteY227" fmla="*/ 3607838 h 6858000"/>
              <a:gd name="connsiteX228" fmla="*/ 5515964 w 7467600"/>
              <a:gd name="connsiteY228" fmla="*/ 3378541 h 6858000"/>
              <a:gd name="connsiteX229" fmla="*/ 5453702 w 7467600"/>
              <a:gd name="connsiteY229" fmla="*/ 3090882 h 6858000"/>
              <a:gd name="connsiteX230" fmla="*/ 1238695 w 7467600"/>
              <a:gd name="connsiteY230" fmla="*/ 3076820 h 6858000"/>
              <a:gd name="connsiteX231" fmla="*/ 716371 w 7467600"/>
              <a:gd name="connsiteY231" fmla="*/ 3293249 h 6858000"/>
              <a:gd name="connsiteX232" fmla="*/ 579522 w 7467600"/>
              <a:gd name="connsiteY232" fmla="*/ 3371759 h 6858000"/>
              <a:gd name="connsiteX233" fmla="*/ 600288 w 7467600"/>
              <a:gd name="connsiteY233" fmla="*/ 3365555 h 6858000"/>
              <a:gd name="connsiteX234" fmla="*/ 840692 w 7467600"/>
              <a:gd name="connsiteY234" fmla="*/ 3284921 h 6858000"/>
              <a:gd name="connsiteX235" fmla="*/ 979248 w 7467600"/>
              <a:gd name="connsiteY235" fmla="*/ 3221003 h 6858000"/>
              <a:gd name="connsiteX236" fmla="*/ 1053282 w 7467600"/>
              <a:gd name="connsiteY236" fmla="*/ 3185247 h 6858000"/>
              <a:gd name="connsiteX237" fmla="*/ 1320603 w 7467600"/>
              <a:gd name="connsiteY237" fmla="*/ 3081281 h 6858000"/>
              <a:gd name="connsiteX238" fmla="*/ 1238695 w 7467600"/>
              <a:gd name="connsiteY238" fmla="*/ 3076820 h 6858000"/>
              <a:gd name="connsiteX239" fmla="*/ 5425627 w 7467600"/>
              <a:gd name="connsiteY239" fmla="*/ 2954192 h 6858000"/>
              <a:gd name="connsiteX240" fmla="*/ 5470770 w 7467600"/>
              <a:gd name="connsiteY240" fmla="*/ 3005435 h 6858000"/>
              <a:gd name="connsiteX241" fmla="*/ 5519779 w 7467600"/>
              <a:gd name="connsiteY241" fmla="*/ 4359223 h 6858000"/>
              <a:gd name="connsiteX242" fmla="*/ 5520293 w 7467600"/>
              <a:gd name="connsiteY242" fmla="*/ 4360602 h 6858000"/>
              <a:gd name="connsiteX243" fmla="*/ 5767221 w 7467600"/>
              <a:gd name="connsiteY243" fmla="*/ 4665564 h 6858000"/>
              <a:gd name="connsiteX244" fmla="*/ 6937169 w 7467600"/>
              <a:gd name="connsiteY244" fmla="*/ 4815941 h 6858000"/>
              <a:gd name="connsiteX245" fmla="*/ 6953922 w 7467600"/>
              <a:gd name="connsiteY245" fmla="*/ 4890068 h 6858000"/>
              <a:gd name="connsiteX246" fmla="*/ 6071359 w 7467600"/>
              <a:gd name="connsiteY246" fmla="*/ 4770770 h 6858000"/>
              <a:gd name="connsiteX247" fmla="*/ 6038839 w 7467600"/>
              <a:gd name="connsiteY247" fmla="*/ 4764474 h 6858000"/>
              <a:gd name="connsiteX248" fmla="*/ 6038706 w 7467600"/>
              <a:gd name="connsiteY248" fmla="*/ 4763847 h 6858000"/>
              <a:gd name="connsiteX249" fmla="*/ 6037784 w 7467600"/>
              <a:gd name="connsiteY249" fmla="*/ 4764270 h 6858000"/>
              <a:gd name="connsiteX250" fmla="*/ 6038839 w 7467600"/>
              <a:gd name="connsiteY250" fmla="*/ 4764474 h 6858000"/>
              <a:gd name="connsiteX251" fmla="*/ 6040338 w 7467600"/>
              <a:gd name="connsiteY251" fmla="*/ 4771418 h 6858000"/>
              <a:gd name="connsiteX252" fmla="*/ 6024488 w 7467600"/>
              <a:gd name="connsiteY252" fmla="*/ 4809903 h 6858000"/>
              <a:gd name="connsiteX253" fmla="*/ 5599771 w 7467600"/>
              <a:gd name="connsiteY253" fmla="*/ 5509652 h 6858000"/>
              <a:gd name="connsiteX254" fmla="*/ 5548843 w 7467600"/>
              <a:gd name="connsiteY254" fmla="*/ 5563845 h 6858000"/>
              <a:gd name="connsiteX255" fmla="*/ 5940952 w 7467600"/>
              <a:gd name="connsiteY255" fmla="*/ 6250028 h 6858000"/>
              <a:gd name="connsiteX256" fmla="*/ 6043441 w 7467600"/>
              <a:gd name="connsiteY256" fmla="*/ 6665847 h 6858000"/>
              <a:gd name="connsiteX257" fmla="*/ 6093432 w 7467600"/>
              <a:gd name="connsiteY257" fmla="*/ 6858000 h 6858000"/>
              <a:gd name="connsiteX258" fmla="*/ 6034344 w 7467600"/>
              <a:gd name="connsiteY258" fmla="*/ 6858000 h 6858000"/>
              <a:gd name="connsiteX259" fmla="*/ 6026679 w 7467600"/>
              <a:gd name="connsiteY259" fmla="*/ 6836959 h 6858000"/>
              <a:gd name="connsiteX260" fmla="*/ 5800441 w 7467600"/>
              <a:gd name="connsiteY260" fmla="*/ 6335286 h 6858000"/>
              <a:gd name="connsiteX261" fmla="*/ 5526562 w 7467600"/>
              <a:gd name="connsiteY261" fmla="*/ 5705388 h 6858000"/>
              <a:gd name="connsiteX262" fmla="*/ 5519640 w 7467600"/>
              <a:gd name="connsiteY262" fmla="*/ 5683774 h 6858000"/>
              <a:gd name="connsiteX263" fmla="*/ 5844559 w 7467600"/>
              <a:gd name="connsiteY263" fmla="*/ 6553349 h 6858000"/>
              <a:gd name="connsiteX264" fmla="*/ 5975994 w 7467600"/>
              <a:gd name="connsiteY264" fmla="*/ 6858000 h 6858000"/>
              <a:gd name="connsiteX265" fmla="*/ 5898547 w 7467600"/>
              <a:gd name="connsiteY265" fmla="*/ 6858000 h 6858000"/>
              <a:gd name="connsiteX266" fmla="*/ 5682041 w 7467600"/>
              <a:gd name="connsiteY266" fmla="*/ 6355860 h 6858000"/>
              <a:gd name="connsiteX267" fmla="*/ 5461758 w 7467600"/>
              <a:gd name="connsiteY267" fmla="*/ 5820220 h 6858000"/>
              <a:gd name="connsiteX268" fmla="*/ 5237282 w 7467600"/>
              <a:gd name="connsiteY268" fmla="*/ 6579086 h 6858000"/>
              <a:gd name="connsiteX269" fmla="*/ 5115009 w 7467600"/>
              <a:gd name="connsiteY269" fmla="*/ 6858000 h 6858000"/>
              <a:gd name="connsiteX270" fmla="*/ 5028074 w 7467600"/>
              <a:gd name="connsiteY270" fmla="*/ 6858000 h 6858000"/>
              <a:gd name="connsiteX271" fmla="*/ 5079508 w 7467600"/>
              <a:gd name="connsiteY271" fmla="*/ 6749074 h 6858000"/>
              <a:gd name="connsiteX272" fmla="*/ 5371846 w 7467600"/>
              <a:gd name="connsiteY272" fmla="*/ 5924413 h 6858000"/>
              <a:gd name="connsiteX273" fmla="*/ 5270512 w 7467600"/>
              <a:gd name="connsiteY273" fmla="*/ 6138975 h 6858000"/>
              <a:gd name="connsiteX274" fmla="*/ 5062409 w 7467600"/>
              <a:gd name="connsiteY274" fmla="*/ 6653544 h 6858000"/>
              <a:gd name="connsiteX275" fmla="*/ 5036628 w 7467600"/>
              <a:gd name="connsiteY275" fmla="*/ 6754247 h 6858000"/>
              <a:gd name="connsiteX276" fmla="*/ 5009112 w 7467600"/>
              <a:gd name="connsiteY276" fmla="*/ 6858000 h 6858000"/>
              <a:gd name="connsiteX277" fmla="*/ 4976679 w 7467600"/>
              <a:gd name="connsiteY277" fmla="*/ 6858000 h 6858000"/>
              <a:gd name="connsiteX278" fmla="*/ 5006537 w 7467600"/>
              <a:gd name="connsiteY278" fmla="*/ 6747068 h 6858000"/>
              <a:gd name="connsiteX279" fmla="*/ 5032723 w 7467600"/>
              <a:gd name="connsiteY279" fmla="*/ 6644957 h 6858000"/>
              <a:gd name="connsiteX280" fmla="*/ 5242949 w 7467600"/>
              <a:gd name="connsiteY280" fmla="*/ 6125175 h 6858000"/>
              <a:gd name="connsiteX281" fmla="*/ 5286321 w 7467600"/>
              <a:gd name="connsiteY281" fmla="*/ 6033555 h 6858000"/>
              <a:gd name="connsiteX282" fmla="*/ 5008210 w 7467600"/>
              <a:gd name="connsiteY282" fmla="*/ 6649194 h 6858000"/>
              <a:gd name="connsiteX283" fmla="*/ 4986321 w 7467600"/>
              <a:gd name="connsiteY283" fmla="*/ 6765687 h 6858000"/>
              <a:gd name="connsiteX284" fmla="*/ 4973474 w 7467600"/>
              <a:gd name="connsiteY284" fmla="*/ 6858000 h 6858000"/>
              <a:gd name="connsiteX285" fmla="*/ 4907178 w 7467600"/>
              <a:gd name="connsiteY285" fmla="*/ 6858000 h 6858000"/>
              <a:gd name="connsiteX286" fmla="*/ 4910810 w 7467600"/>
              <a:gd name="connsiteY286" fmla="*/ 6829660 h 6858000"/>
              <a:gd name="connsiteX287" fmla="*/ 4987461 w 7467600"/>
              <a:gd name="connsiteY287" fmla="*/ 6432994 h 6858000"/>
              <a:gd name="connsiteX288" fmla="*/ 5179262 w 7467600"/>
              <a:gd name="connsiteY288" fmla="*/ 6035044 h 6858000"/>
              <a:gd name="connsiteX289" fmla="*/ 4689678 w 7467600"/>
              <a:gd name="connsiteY289" fmla="*/ 6440241 h 6858000"/>
              <a:gd name="connsiteX290" fmla="*/ 4477543 w 7467600"/>
              <a:gd name="connsiteY290" fmla="*/ 6674836 h 6858000"/>
              <a:gd name="connsiteX291" fmla="*/ 4329957 w 7467600"/>
              <a:gd name="connsiteY291" fmla="*/ 6858000 h 6858000"/>
              <a:gd name="connsiteX292" fmla="*/ 4218595 w 7467600"/>
              <a:gd name="connsiteY292" fmla="*/ 6858000 h 6858000"/>
              <a:gd name="connsiteX293" fmla="*/ 4368888 w 7467600"/>
              <a:gd name="connsiteY293" fmla="*/ 6668412 h 6858000"/>
              <a:gd name="connsiteX294" fmla="*/ 4563091 w 7467600"/>
              <a:gd name="connsiteY294" fmla="*/ 6442508 h 6858000"/>
              <a:gd name="connsiteX295" fmla="*/ 5387324 w 7467600"/>
              <a:gd name="connsiteY295" fmla="*/ 5705830 h 6858000"/>
              <a:gd name="connsiteX296" fmla="*/ 5073620 w 7467600"/>
              <a:gd name="connsiteY296" fmla="*/ 5955437 h 6858000"/>
              <a:gd name="connsiteX297" fmla="*/ 4689789 w 7467600"/>
              <a:gd name="connsiteY297" fmla="*/ 6268382 h 6858000"/>
              <a:gd name="connsiteX298" fmla="*/ 4418722 w 7467600"/>
              <a:gd name="connsiteY298" fmla="*/ 6570886 h 6858000"/>
              <a:gd name="connsiteX299" fmla="*/ 4214944 w 7467600"/>
              <a:gd name="connsiteY299" fmla="*/ 6858000 h 6858000"/>
              <a:gd name="connsiteX300" fmla="*/ 4177898 w 7467600"/>
              <a:gd name="connsiteY300" fmla="*/ 6858000 h 6858000"/>
              <a:gd name="connsiteX301" fmla="*/ 4391597 w 7467600"/>
              <a:gd name="connsiteY301" fmla="*/ 6556370 h 6858000"/>
              <a:gd name="connsiteX302" fmla="*/ 4668889 w 7467600"/>
              <a:gd name="connsiteY302" fmla="*/ 6246399 h 6858000"/>
              <a:gd name="connsiteX303" fmla="*/ 5055427 w 7467600"/>
              <a:gd name="connsiteY303" fmla="*/ 5931476 h 6858000"/>
              <a:gd name="connsiteX304" fmla="*/ 5371814 w 7467600"/>
              <a:gd name="connsiteY304" fmla="*/ 5678975 h 6858000"/>
              <a:gd name="connsiteX305" fmla="*/ 4987918 w 7467600"/>
              <a:gd name="connsiteY305" fmla="*/ 5838701 h 6858000"/>
              <a:gd name="connsiteX306" fmla="*/ 4317146 w 7467600"/>
              <a:gd name="connsiteY306" fmla="*/ 6587716 h 6858000"/>
              <a:gd name="connsiteX307" fmla="*/ 4171627 w 7467600"/>
              <a:gd name="connsiteY307" fmla="*/ 6858000 h 6858000"/>
              <a:gd name="connsiteX308" fmla="*/ 4081585 w 7467600"/>
              <a:gd name="connsiteY308" fmla="*/ 6858000 h 6858000"/>
              <a:gd name="connsiteX309" fmla="*/ 4238603 w 7467600"/>
              <a:gd name="connsiteY309" fmla="*/ 6559341 h 6858000"/>
              <a:gd name="connsiteX310" fmla="*/ 4778333 w 7467600"/>
              <a:gd name="connsiteY310" fmla="*/ 5873626 h 6858000"/>
              <a:gd name="connsiteX311" fmla="*/ 5414185 w 7467600"/>
              <a:gd name="connsiteY311" fmla="*/ 5573882 h 6858000"/>
              <a:gd name="connsiteX312" fmla="*/ 5959648 w 7467600"/>
              <a:gd name="connsiteY312" fmla="*/ 4760797 h 6858000"/>
              <a:gd name="connsiteX313" fmla="*/ 5355019 w 7467600"/>
              <a:gd name="connsiteY313" fmla="*/ 4734672 h 6858000"/>
              <a:gd name="connsiteX314" fmla="*/ 5083565 w 7467600"/>
              <a:gd name="connsiteY314" fmla="*/ 5179121 h 6858000"/>
              <a:gd name="connsiteX315" fmla="*/ 4713577 w 7467600"/>
              <a:gd name="connsiteY315" fmla="*/ 5616803 h 6858000"/>
              <a:gd name="connsiteX316" fmla="*/ 3989559 w 7467600"/>
              <a:gd name="connsiteY316" fmla="*/ 6145945 h 6858000"/>
              <a:gd name="connsiteX317" fmla="*/ 3939824 w 7467600"/>
              <a:gd name="connsiteY317" fmla="*/ 6066900 h 6858000"/>
              <a:gd name="connsiteX318" fmla="*/ 4584537 w 7467600"/>
              <a:gd name="connsiteY318" fmla="*/ 5324826 h 6858000"/>
              <a:gd name="connsiteX319" fmla="*/ 5037105 w 7467600"/>
              <a:gd name="connsiteY319" fmla="*/ 5088765 h 6858000"/>
              <a:gd name="connsiteX320" fmla="*/ 5039930 w 7467600"/>
              <a:gd name="connsiteY320" fmla="*/ 5089585 h 6858000"/>
              <a:gd name="connsiteX321" fmla="*/ 5263764 w 7467600"/>
              <a:gd name="connsiteY321" fmla="*/ 4735525 h 6858000"/>
              <a:gd name="connsiteX322" fmla="*/ 4086300 w 7467600"/>
              <a:gd name="connsiteY322" fmla="*/ 4884599 h 6858000"/>
              <a:gd name="connsiteX323" fmla="*/ 4085485 w 7467600"/>
              <a:gd name="connsiteY323" fmla="*/ 4899070 h 6858000"/>
              <a:gd name="connsiteX324" fmla="*/ 3871915 w 7467600"/>
              <a:gd name="connsiteY324" fmla="*/ 5253645 h 6858000"/>
              <a:gd name="connsiteX325" fmla="*/ 3799374 w 7467600"/>
              <a:gd name="connsiteY325" fmla="*/ 5466127 h 6858000"/>
              <a:gd name="connsiteX326" fmla="*/ 3498850 w 7467600"/>
              <a:gd name="connsiteY326" fmla="*/ 6661888 h 6858000"/>
              <a:gd name="connsiteX327" fmla="*/ 3399216 w 7467600"/>
              <a:gd name="connsiteY327" fmla="*/ 6858000 h 6858000"/>
              <a:gd name="connsiteX328" fmla="*/ 3303688 w 7467600"/>
              <a:gd name="connsiteY328" fmla="*/ 6858000 h 6858000"/>
              <a:gd name="connsiteX329" fmla="*/ 3391774 w 7467600"/>
              <a:gd name="connsiteY329" fmla="*/ 6697181 h 6858000"/>
              <a:gd name="connsiteX330" fmla="*/ 3735540 w 7467600"/>
              <a:gd name="connsiteY330" fmla="*/ 5546923 h 6858000"/>
              <a:gd name="connsiteX331" fmla="*/ 3729438 w 7467600"/>
              <a:gd name="connsiteY331" fmla="*/ 5569058 h 6858000"/>
              <a:gd name="connsiteX332" fmla="*/ 3707782 w 7467600"/>
              <a:gd name="connsiteY332" fmla="*/ 5644908 h 6858000"/>
              <a:gd name="connsiteX333" fmla="*/ 3583827 w 7467600"/>
              <a:gd name="connsiteY333" fmla="*/ 6039215 h 6858000"/>
              <a:gd name="connsiteX334" fmla="*/ 3547861 w 7467600"/>
              <a:gd name="connsiteY334" fmla="*/ 6129609 h 6858000"/>
              <a:gd name="connsiteX335" fmla="*/ 3490905 w 7467600"/>
              <a:gd name="connsiteY335" fmla="*/ 6277660 h 6858000"/>
              <a:gd name="connsiteX336" fmla="*/ 3455859 w 7467600"/>
              <a:gd name="connsiteY336" fmla="*/ 6391301 h 6858000"/>
              <a:gd name="connsiteX337" fmla="*/ 3429112 w 7467600"/>
              <a:gd name="connsiteY337" fmla="*/ 6479469 h 6858000"/>
              <a:gd name="connsiteX338" fmla="*/ 3304862 w 7467600"/>
              <a:gd name="connsiteY338" fmla="*/ 6796476 h 6858000"/>
              <a:gd name="connsiteX339" fmla="*/ 3276071 w 7467600"/>
              <a:gd name="connsiteY339" fmla="*/ 6858000 h 6858000"/>
              <a:gd name="connsiteX340" fmla="*/ 3240805 w 7467600"/>
              <a:gd name="connsiteY340" fmla="*/ 6858000 h 6858000"/>
              <a:gd name="connsiteX341" fmla="*/ 3275917 w 7467600"/>
              <a:gd name="connsiteY341" fmla="*/ 6783192 h 6858000"/>
              <a:gd name="connsiteX342" fmla="*/ 3399358 w 7467600"/>
              <a:gd name="connsiteY342" fmla="*/ 6469011 h 6858000"/>
              <a:gd name="connsiteX343" fmla="*/ 3425650 w 7467600"/>
              <a:gd name="connsiteY343" fmla="*/ 6381333 h 6858000"/>
              <a:gd name="connsiteX344" fmla="*/ 3460661 w 7467600"/>
              <a:gd name="connsiteY344" fmla="*/ 6266763 h 6858000"/>
              <a:gd name="connsiteX345" fmla="*/ 3518021 w 7467600"/>
              <a:gd name="connsiteY345" fmla="*/ 6117298 h 6858000"/>
              <a:gd name="connsiteX346" fmla="*/ 3554035 w 7467600"/>
              <a:gd name="connsiteY346" fmla="*/ 6027832 h 6858000"/>
              <a:gd name="connsiteX347" fmla="*/ 3677174 w 7467600"/>
              <a:gd name="connsiteY347" fmla="*/ 5636351 h 6858000"/>
              <a:gd name="connsiteX348" fmla="*/ 3698819 w 7467600"/>
              <a:gd name="connsiteY348" fmla="*/ 5560503 h 6858000"/>
              <a:gd name="connsiteX349" fmla="*/ 3702094 w 7467600"/>
              <a:gd name="connsiteY349" fmla="*/ 5549194 h 6858000"/>
              <a:gd name="connsiteX350" fmla="*/ 3398355 w 7467600"/>
              <a:gd name="connsiteY350" fmla="*/ 6094603 h 6858000"/>
              <a:gd name="connsiteX351" fmla="*/ 3193941 w 7467600"/>
              <a:gd name="connsiteY351" fmla="*/ 6798775 h 6858000"/>
              <a:gd name="connsiteX352" fmla="*/ 3184140 w 7467600"/>
              <a:gd name="connsiteY352" fmla="*/ 6858000 h 6858000"/>
              <a:gd name="connsiteX353" fmla="*/ 3099978 w 7467600"/>
              <a:gd name="connsiteY353" fmla="*/ 6858000 h 6858000"/>
              <a:gd name="connsiteX354" fmla="*/ 3101556 w 7467600"/>
              <a:gd name="connsiteY354" fmla="*/ 6843337 h 6858000"/>
              <a:gd name="connsiteX355" fmla="*/ 3370162 w 7467600"/>
              <a:gd name="connsiteY355" fmla="*/ 5785550 h 6858000"/>
              <a:gd name="connsiteX356" fmla="*/ 3746477 w 7467600"/>
              <a:gd name="connsiteY356" fmla="*/ 5377889 h 6858000"/>
              <a:gd name="connsiteX357" fmla="*/ 3863399 w 7467600"/>
              <a:gd name="connsiteY357" fmla="*/ 5087257 h 6858000"/>
              <a:gd name="connsiteX358" fmla="*/ 3968712 w 7467600"/>
              <a:gd name="connsiteY358" fmla="*/ 4913989 h 6858000"/>
              <a:gd name="connsiteX359" fmla="*/ 2792390 w 7467600"/>
              <a:gd name="connsiteY359" fmla="*/ 5382974 h 6858000"/>
              <a:gd name="connsiteX360" fmla="*/ 2714982 w 7467600"/>
              <a:gd name="connsiteY360" fmla="*/ 5427051 h 6858000"/>
              <a:gd name="connsiteX361" fmla="*/ 2813361 w 7467600"/>
              <a:gd name="connsiteY361" fmla="*/ 6023912 h 6858000"/>
              <a:gd name="connsiteX362" fmla="*/ 2688430 w 7467600"/>
              <a:gd name="connsiteY362" fmla="*/ 6801564 h 6858000"/>
              <a:gd name="connsiteX363" fmla="*/ 2629626 w 7467600"/>
              <a:gd name="connsiteY363" fmla="*/ 6763394 h 6858000"/>
              <a:gd name="connsiteX364" fmla="*/ 2565328 w 7467600"/>
              <a:gd name="connsiteY364" fmla="*/ 5516399 h 6858000"/>
              <a:gd name="connsiteX365" fmla="*/ 1922999 w 7467600"/>
              <a:gd name="connsiteY365" fmla="*/ 5980343 h 6858000"/>
              <a:gd name="connsiteX366" fmla="*/ 1950261 w 7467600"/>
              <a:gd name="connsiteY366" fmla="*/ 6405858 h 6858000"/>
              <a:gd name="connsiteX367" fmla="*/ 2365554 w 7467600"/>
              <a:gd name="connsiteY367" fmla="*/ 6759107 h 6858000"/>
              <a:gd name="connsiteX368" fmla="*/ 2424142 w 7467600"/>
              <a:gd name="connsiteY368" fmla="*/ 6858000 h 6858000"/>
              <a:gd name="connsiteX369" fmla="*/ 2395994 w 7467600"/>
              <a:gd name="connsiteY369" fmla="*/ 6858000 h 6858000"/>
              <a:gd name="connsiteX370" fmla="*/ 2392863 w 7467600"/>
              <a:gd name="connsiteY370" fmla="*/ 6852964 h 6858000"/>
              <a:gd name="connsiteX371" fmla="*/ 2017589 w 7467600"/>
              <a:gd name="connsiteY371" fmla="*/ 6493982 h 6858000"/>
              <a:gd name="connsiteX372" fmla="*/ 2147336 w 7467600"/>
              <a:gd name="connsiteY372" fmla="*/ 6594052 h 6858000"/>
              <a:gd name="connsiteX373" fmla="*/ 2207047 w 7467600"/>
              <a:gd name="connsiteY373" fmla="*/ 6654540 h 6858000"/>
              <a:gd name="connsiteX374" fmla="*/ 2299106 w 7467600"/>
              <a:gd name="connsiteY374" fmla="*/ 6778931 h 6858000"/>
              <a:gd name="connsiteX375" fmla="*/ 2314430 w 7467600"/>
              <a:gd name="connsiteY375" fmla="*/ 6801144 h 6858000"/>
              <a:gd name="connsiteX376" fmla="*/ 2352406 w 7467600"/>
              <a:gd name="connsiteY376" fmla="*/ 6858000 h 6858000"/>
              <a:gd name="connsiteX377" fmla="*/ 2314492 w 7467600"/>
              <a:gd name="connsiteY377" fmla="*/ 6858000 h 6858000"/>
              <a:gd name="connsiteX378" fmla="*/ 2288095 w 7467600"/>
              <a:gd name="connsiteY378" fmla="*/ 6818030 h 6858000"/>
              <a:gd name="connsiteX379" fmla="*/ 2272768 w 7467600"/>
              <a:gd name="connsiteY379" fmla="*/ 6795822 h 6858000"/>
              <a:gd name="connsiteX380" fmla="*/ 2182715 w 7467600"/>
              <a:gd name="connsiteY380" fmla="*/ 6675071 h 6858000"/>
              <a:gd name="connsiteX381" fmla="*/ 2032061 w 7467600"/>
              <a:gd name="connsiteY381" fmla="*/ 6541380 h 6858000"/>
              <a:gd name="connsiteX382" fmla="*/ 2257220 w 7467600"/>
              <a:gd name="connsiteY382" fmla="*/ 6826257 h 6858000"/>
              <a:gd name="connsiteX383" fmla="*/ 2281324 w 7467600"/>
              <a:gd name="connsiteY383" fmla="*/ 6858000 h 6858000"/>
              <a:gd name="connsiteX384" fmla="*/ 2242860 w 7467600"/>
              <a:gd name="connsiteY384" fmla="*/ 6858000 h 6858000"/>
              <a:gd name="connsiteX385" fmla="*/ 2232818 w 7467600"/>
              <a:gd name="connsiteY385" fmla="*/ 6844926 h 6858000"/>
              <a:gd name="connsiteX386" fmla="*/ 1990172 w 7467600"/>
              <a:gd name="connsiteY386" fmla="*/ 6542121 h 6858000"/>
              <a:gd name="connsiteX387" fmla="*/ 2124090 w 7467600"/>
              <a:gd name="connsiteY387" fmla="*/ 6761017 h 6858000"/>
              <a:gd name="connsiteX388" fmla="*/ 2200380 w 7467600"/>
              <a:gd name="connsiteY388" fmla="*/ 6858000 h 6858000"/>
              <a:gd name="connsiteX389" fmla="*/ 2147507 w 7467600"/>
              <a:gd name="connsiteY389" fmla="*/ 6858000 h 6858000"/>
              <a:gd name="connsiteX390" fmla="*/ 2070668 w 7467600"/>
              <a:gd name="connsiteY390" fmla="*/ 6761520 h 6858000"/>
              <a:gd name="connsiteX391" fmla="*/ 1975142 w 7467600"/>
              <a:gd name="connsiteY391" fmla="*/ 6585570 h 6858000"/>
              <a:gd name="connsiteX392" fmla="*/ 2050035 w 7467600"/>
              <a:gd name="connsiteY392" fmla="*/ 6813345 h 6858000"/>
              <a:gd name="connsiteX393" fmla="*/ 2063025 w 7467600"/>
              <a:gd name="connsiteY393" fmla="*/ 6858000 h 6858000"/>
              <a:gd name="connsiteX394" fmla="*/ 2021675 w 7467600"/>
              <a:gd name="connsiteY394" fmla="*/ 6858000 h 6858000"/>
              <a:gd name="connsiteX395" fmla="*/ 2019308 w 7467600"/>
              <a:gd name="connsiteY395" fmla="*/ 6847118 h 6858000"/>
              <a:gd name="connsiteX396" fmla="*/ 1938835 w 7467600"/>
              <a:gd name="connsiteY396" fmla="*/ 6551160 h 6858000"/>
              <a:gd name="connsiteX397" fmla="*/ 1953230 w 7467600"/>
              <a:gd name="connsiteY397" fmla="*/ 6759699 h 6858000"/>
              <a:gd name="connsiteX398" fmla="*/ 1956763 w 7467600"/>
              <a:gd name="connsiteY398" fmla="*/ 6778191 h 6858000"/>
              <a:gd name="connsiteX399" fmla="*/ 1967925 w 7467600"/>
              <a:gd name="connsiteY399" fmla="*/ 6858000 h 6858000"/>
              <a:gd name="connsiteX400" fmla="*/ 1936622 w 7467600"/>
              <a:gd name="connsiteY400" fmla="*/ 6858000 h 6858000"/>
              <a:gd name="connsiteX401" fmla="*/ 1926261 w 7467600"/>
              <a:gd name="connsiteY401" fmla="*/ 6784064 h 6858000"/>
              <a:gd name="connsiteX402" fmla="*/ 1922724 w 7467600"/>
              <a:gd name="connsiteY402" fmla="*/ 6765577 h 6858000"/>
              <a:gd name="connsiteX403" fmla="*/ 1904650 w 7467600"/>
              <a:gd name="connsiteY403" fmla="*/ 6639616 h 6858000"/>
              <a:gd name="connsiteX404" fmla="*/ 1885273 w 7467600"/>
              <a:gd name="connsiteY404" fmla="*/ 6858000 h 6858000"/>
              <a:gd name="connsiteX405" fmla="*/ 1854363 w 7467600"/>
              <a:gd name="connsiteY405" fmla="*/ 6858000 h 6858000"/>
              <a:gd name="connsiteX406" fmla="*/ 1880391 w 7467600"/>
              <a:gd name="connsiteY406" fmla="*/ 6603796 h 6858000"/>
              <a:gd name="connsiteX407" fmla="*/ 1818273 w 7467600"/>
              <a:gd name="connsiteY407" fmla="*/ 6715729 h 6858000"/>
              <a:gd name="connsiteX408" fmla="*/ 1794691 w 7467600"/>
              <a:gd name="connsiteY408" fmla="*/ 6843239 h 6858000"/>
              <a:gd name="connsiteX409" fmla="*/ 1794914 w 7467600"/>
              <a:gd name="connsiteY409" fmla="*/ 6858000 h 6858000"/>
              <a:gd name="connsiteX410" fmla="*/ 1746128 w 7467600"/>
              <a:gd name="connsiteY410" fmla="*/ 6858000 h 6858000"/>
              <a:gd name="connsiteX411" fmla="*/ 1753934 w 7467600"/>
              <a:gd name="connsiteY411" fmla="*/ 6724796 h 6858000"/>
              <a:gd name="connsiteX412" fmla="*/ 1792053 w 7467600"/>
              <a:gd name="connsiteY412" fmla="*/ 6572396 h 6858000"/>
              <a:gd name="connsiteX413" fmla="*/ 1862248 w 7467600"/>
              <a:gd name="connsiteY413" fmla="*/ 6266397 h 6858000"/>
              <a:gd name="connsiteX414" fmla="*/ 1862250 w 7467600"/>
              <a:gd name="connsiteY414" fmla="*/ 6033531 h 6858000"/>
              <a:gd name="connsiteX415" fmla="*/ 1211999 w 7467600"/>
              <a:gd name="connsiteY415" fmla="*/ 6683610 h 6858000"/>
              <a:gd name="connsiteX416" fmla="*/ 1213266 w 7467600"/>
              <a:gd name="connsiteY416" fmla="*/ 6691947 h 6858000"/>
              <a:gd name="connsiteX417" fmla="*/ 1203370 w 7467600"/>
              <a:gd name="connsiteY417" fmla="*/ 6850676 h 6858000"/>
              <a:gd name="connsiteX418" fmla="*/ 1203671 w 7467600"/>
              <a:gd name="connsiteY418" fmla="*/ 6858000 h 6858000"/>
              <a:gd name="connsiteX419" fmla="*/ 1143180 w 7467600"/>
              <a:gd name="connsiteY419" fmla="*/ 6858000 h 6858000"/>
              <a:gd name="connsiteX420" fmla="*/ 1142176 w 7467600"/>
              <a:gd name="connsiteY420" fmla="*/ 6766045 h 6858000"/>
              <a:gd name="connsiteX421" fmla="*/ 1067484 w 7467600"/>
              <a:gd name="connsiteY421" fmla="*/ 6858000 h 6858000"/>
              <a:gd name="connsiteX422" fmla="*/ 953928 w 7467600"/>
              <a:gd name="connsiteY422" fmla="*/ 6858000 h 6858000"/>
              <a:gd name="connsiteX423" fmla="*/ 959715 w 7467600"/>
              <a:gd name="connsiteY423" fmla="*/ 6850185 h 6858000"/>
              <a:gd name="connsiteX424" fmla="*/ 1483788 w 7467600"/>
              <a:gd name="connsiteY424" fmla="*/ 6259174 h 6858000"/>
              <a:gd name="connsiteX425" fmla="*/ 1100671 w 7467600"/>
              <a:gd name="connsiteY425" fmla="*/ 6252137 h 6858000"/>
              <a:gd name="connsiteX426" fmla="*/ 1090144 w 7467600"/>
              <a:gd name="connsiteY426" fmla="*/ 6256748 h 6858000"/>
              <a:gd name="connsiteX427" fmla="*/ 1095872 w 7467600"/>
              <a:gd name="connsiteY427" fmla="*/ 6271892 h 6858000"/>
              <a:gd name="connsiteX428" fmla="*/ 262785 w 7467600"/>
              <a:gd name="connsiteY428" fmla="*/ 6845450 h 6858000"/>
              <a:gd name="connsiteX429" fmla="*/ 209968 w 7467600"/>
              <a:gd name="connsiteY429" fmla="*/ 6770713 h 6858000"/>
              <a:gd name="connsiteX430" fmla="*/ 873460 w 7467600"/>
              <a:gd name="connsiteY430" fmla="*/ 6253768 h 6858000"/>
              <a:gd name="connsiteX431" fmla="*/ 192686 w 7467600"/>
              <a:gd name="connsiteY431" fmla="*/ 5849257 h 6858000"/>
              <a:gd name="connsiteX432" fmla="*/ 4696 w 7467600"/>
              <a:gd name="connsiteY432" fmla="*/ 5697668 h 6858000"/>
              <a:gd name="connsiteX433" fmla="*/ 0 w 7467600"/>
              <a:gd name="connsiteY433" fmla="*/ 5689984 h 6858000"/>
              <a:gd name="connsiteX434" fmla="*/ 0 w 7467600"/>
              <a:gd name="connsiteY434" fmla="*/ 5513472 h 6858000"/>
              <a:gd name="connsiteX435" fmla="*/ 174101 w 7467600"/>
              <a:gd name="connsiteY435" fmla="*/ 5620277 h 6858000"/>
              <a:gd name="connsiteX436" fmla="*/ 891800 w 7467600"/>
              <a:gd name="connsiteY436" fmla="*/ 6036935 h 6858000"/>
              <a:gd name="connsiteX437" fmla="*/ 1072219 w 7467600"/>
              <a:gd name="connsiteY437" fmla="*/ 6169443 h 6858000"/>
              <a:gd name="connsiteX438" fmla="*/ 1074117 w 7467600"/>
              <a:gd name="connsiteY438" fmla="*/ 6170301 h 6858000"/>
              <a:gd name="connsiteX439" fmla="*/ 1083114 w 7467600"/>
              <a:gd name="connsiteY439" fmla="*/ 6174131 h 6858000"/>
              <a:gd name="connsiteX440" fmla="*/ 1543010 w 7467600"/>
              <a:gd name="connsiteY440" fmla="*/ 6191140 h 6858000"/>
              <a:gd name="connsiteX441" fmla="*/ 1551080 w 7467600"/>
              <a:gd name="connsiteY441" fmla="*/ 6195006 h 6858000"/>
              <a:gd name="connsiteX442" fmla="*/ 2345443 w 7467600"/>
              <a:gd name="connsiteY442" fmla="*/ 5549882 h 6858000"/>
              <a:gd name="connsiteX443" fmla="*/ 1721499 w 7467600"/>
              <a:gd name="connsiteY443" fmla="*/ 5599969 h 6858000"/>
              <a:gd name="connsiteX444" fmla="*/ 767716 w 7467600"/>
              <a:gd name="connsiteY444" fmla="*/ 5472768 h 6858000"/>
              <a:gd name="connsiteX445" fmla="*/ 722147 w 7467600"/>
              <a:gd name="connsiteY445" fmla="*/ 5393091 h 6858000"/>
              <a:gd name="connsiteX446" fmla="*/ 1485552 w 7467600"/>
              <a:gd name="connsiteY446" fmla="*/ 5313202 h 6858000"/>
              <a:gd name="connsiteX447" fmla="*/ 2143004 w 7467600"/>
              <a:gd name="connsiteY447" fmla="*/ 5402420 h 6858000"/>
              <a:gd name="connsiteX448" fmla="*/ 1933391 w 7467600"/>
              <a:gd name="connsiteY448" fmla="*/ 5156971 h 6858000"/>
              <a:gd name="connsiteX449" fmla="*/ 1827118 w 7467600"/>
              <a:gd name="connsiteY449" fmla="*/ 4968410 h 6858000"/>
              <a:gd name="connsiteX450" fmla="*/ 1837349 w 7467600"/>
              <a:gd name="connsiteY450" fmla="*/ 4956357 h 6858000"/>
              <a:gd name="connsiteX451" fmla="*/ 2162835 w 7467600"/>
              <a:gd name="connsiteY451" fmla="*/ 5187853 h 6858000"/>
              <a:gd name="connsiteX452" fmla="*/ 2257167 w 7467600"/>
              <a:gd name="connsiteY452" fmla="*/ 5462123 h 6858000"/>
              <a:gd name="connsiteX453" fmla="*/ 2261598 w 7467600"/>
              <a:gd name="connsiteY453" fmla="*/ 5467998 h 6858000"/>
              <a:gd name="connsiteX454" fmla="*/ 2437177 w 7467600"/>
              <a:gd name="connsiteY454" fmla="*/ 5479608 h 6858000"/>
              <a:gd name="connsiteX455" fmla="*/ 2445247 w 7467600"/>
              <a:gd name="connsiteY455" fmla="*/ 5483476 h 6858000"/>
              <a:gd name="connsiteX456" fmla="*/ 2743626 w 7467600"/>
              <a:gd name="connsiteY456" fmla="*/ 5304819 h 6858000"/>
              <a:gd name="connsiteX457" fmla="*/ 3048102 w 7467600"/>
              <a:gd name="connsiteY457" fmla="*/ 5150595 h 6858000"/>
              <a:gd name="connsiteX458" fmla="*/ 1799414 w 7467600"/>
              <a:gd name="connsiteY458" fmla="*/ 4694732 h 6858000"/>
              <a:gd name="connsiteX459" fmla="*/ 1771735 w 7467600"/>
              <a:gd name="connsiteY459" fmla="*/ 4619929 h 6858000"/>
              <a:gd name="connsiteX460" fmla="*/ 3104273 w 7467600"/>
              <a:gd name="connsiteY460" fmla="*/ 5076159 h 6858000"/>
              <a:gd name="connsiteX461" fmla="*/ 3113245 w 7467600"/>
              <a:gd name="connsiteY461" fmla="*/ 5090705 h 6858000"/>
              <a:gd name="connsiteX462" fmla="*/ 3126294 w 7467600"/>
              <a:gd name="connsiteY462" fmla="*/ 5114400 h 6858000"/>
              <a:gd name="connsiteX463" fmla="*/ 3937433 w 7467600"/>
              <a:gd name="connsiteY463" fmla="*/ 4830473 h 6858000"/>
              <a:gd name="connsiteX464" fmla="*/ 3590475 w 7467600"/>
              <a:gd name="connsiteY464" fmla="*/ 4597974 h 6858000"/>
              <a:gd name="connsiteX465" fmla="*/ 3100264 w 7467600"/>
              <a:gd name="connsiteY465" fmla="*/ 4579845 h 6858000"/>
              <a:gd name="connsiteX466" fmla="*/ 2183576 w 7467600"/>
              <a:gd name="connsiteY466" fmla="*/ 4227150 h 6858000"/>
              <a:gd name="connsiteX467" fmla="*/ 2151029 w 7467600"/>
              <a:gd name="connsiteY467" fmla="*/ 4146947 h 6858000"/>
              <a:gd name="connsiteX468" fmla="*/ 3563434 w 7467600"/>
              <a:gd name="connsiteY468" fmla="*/ 4469115 h 6858000"/>
              <a:gd name="connsiteX469" fmla="*/ 3177952 w 7467600"/>
              <a:gd name="connsiteY469" fmla="*/ 3657386 h 6858000"/>
              <a:gd name="connsiteX470" fmla="*/ 3189263 w 7467600"/>
              <a:gd name="connsiteY470" fmla="*/ 3625726 h 6858000"/>
              <a:gd name="connsiteX471" fmla="*/ 3560912 w 7467600"/>
              <a:gd name="connsiteY471" fmla="*/ 4079863 h 6858000"/>
              <a:gd name="connsiteX472" fmla="*/ 3626636 w 7467600"/>
              <a:gd name="connsiteY472" fmla="*/ 4512230 h 6858000"/>
              <a:gd name="connsiteX473" fmla="*/ 3653088 w 7467600"/>
              <a:gd name="connsiteY473" fmla="*/ 4521417 h 6858000"/>
              <a:gd name="connsiteX474" fmla="*/ 3988128 w 7467600"/>
              <a:gd name="connsiteY474" fmla="*/ 4817267 h 6858000"/>
              <a:gd name="connsiteX475" fmla="*/ 4830582 w 7467600"/>
              <a:gd name="connsiteY475" fmla="*/ 4676000 h 6858000"/>
              <a:gd name="connsiteX476" fmla="*/ 4830100 w 7467600"/>
              <a:gd name="connsiteY476" fmla="*/ 4675554 h 6858000"/>
              <a:gd name="connsiteX477" fmla="*/ 4036318 w 7467600"/>
              <a:gd name="connsiteY477" fmla="*/ 4147013 h 6858000"/>
              <a:gd name="connsiteX478" fmla="*/ 3432098 w 7467600"/>
              <a:gd name="connsiteY478" fmla="*/ 3537312 h 6858000"/>
              <a:gd name="connsiteX479" fmla="*/ 3446761 w 7467600"/>
              <a:gd name="connsiteY479" fmla="*/ 3461278 h 6858000"/>
              <a:gd name="connsiteX480" fmla="*/ 4419733 w 7467600"/>
              <a:gd name="connsiteY480" fmla="*/ 3963555 h 6858000"/>
              <a:gd name="connsiteX481" fmla="*/ 4781371 w 7467600"/>
              <a:gd name="connsiteY481" fmla="*/ 4458604 h 6858000"/>
              <a:gd name="connsiteX482" fmla="*/ 4780440 w 7467600"/>
              <a:gd name="connsiteY482" fmla="*/ 4470290 h 6858000"/>
              <a:gd name="connsiteX483" fmla="*/ 4898954 w 7467600"/>
              <a:gd name="connsiteY483" fmla="*/ 4662092 h 6858000"/>
              <a:gd name="connsiteX484" fmla="*/ 4900699 w 7467600"/>
              <a:gd name="connsiteY484" fmla="*/ 4670867 h 6858000"/>
              <a:gd name="connsiteX485" fmla="*/ 5714511 w 7467600"/>
              <a:gd name="connsiteY485" fmla="*/ 4663483 h 6858000"/>
              <a:gd name="connsiteX486" fmla="*/ 5464793 w 7467600"/>
              <a:gd name="connsiteY486" fmla="*/ 4393556 h 6858000"/>
              <a:gd name="connsiteX487" fmla="*/ 5461897 w 7467600"/>
              <a:gd name="connsiteY487" fmla="*/ 4390879 h 6858000"/>
              <a:gd name="connsiteX488" fmla="*/ 4294126 w 7467600"/>
              <a:gd name="connsiteY488" fmla="*/ 3303048 h 6858000"/>
              <a:gd name="connsiteX489" fmla="*/ 4305321 w 7467600"/>
              <a:gd name="connsiteY489" fmla="*/ 3256953 h 6858000"/>
              <a:gd name="connsiteX490" fmla="*/ 4949299 w 7467600"/>
              <a:gd name="connsiteY490" fmla="*/ 3766336 h 6858000"/>
              <a:gd name="connsiteX491" fmla="*/ 5291452 w 7467600"/>
              <a:gd name="connsiteY491" fmla="*/ 4076801 h 6858000"/>
              <a:gd name="connsiteX492" fmla="*/ 5434998 w 7467600"/>
              <a:gd name="connsiteY492" fmla="*/ 4254100 h 6858000"/>
              <a:gd name="connsiteX493" fmla="*/ 5351015 w 7467600"/>
              <a:gd name="connsiteY493" fmla="*/ 3760989 h 6858000"/>
              <a:gd name="connsiteX494" fmla="*/ 5413780 w 7467600"/>
              <a:gd name="connsiteY494" fmla="*/ 2966265 h 6858000"/>
              <a:gd name="connsiteX495" fmla="*/ 5425627 w 7467600"/>
              <a:gd name="connsiteY495" fmla="*/ 2954192 h 6858000"/>
              <a:gd name="connsiteX496" fmla="*/ 6604735 w 7467600"/>
              <a:gd name="connsiteY496" fmla="*/ 2041381 h 6858000"/>
              <a:gd name="connsiteX497" fmla="*/ 7204487 w 7467600"/>
              <a:gd name="connsiteY497" fmla="*/ 2742112 h 6858000"/>
              <a:gd name="connsiteX498" fmla="*/ 7131592 w 7467600"/>
              <a:gd name="connsiteY498" fmla="*/ 2672096 h 6858000"/>
              <a:gd name="connsiteX499" fmla="*/ 6996344 w 7467600"/>
              <a:gd name="connsiteY499" fmla="*/ 2518310 h 6858000"/>
              <a:gd name="connsiteX500" fmla="*/ 6735495 w 7467600"/>
              <a:gd name="connsiteY500" fmla="*/ 2196890 h 6858000"/>
              <a:gd name="connsiteX501" fmla="*/ 6721901 w 7467600"/>
              <a:gd name="connsiteY501" fmla="*/ 2179274 h 6858000"/>
              <a:gd name="connsiteX502" fmla="*/ 6604735 w 7467600"/>
              <a:gd name="connsiteY502" fmla="*/ 2041381 h 6858000"/>
              <a:gd name="connsiteX503" fmla="*/ 6591670 w 7467600"/>
              <a:gd name="connsiteY503" fmla="*/ 1988277 h 6858000"/>
              <a:gd name="connsiteX504" fmla="*/ 6747349 w 7467600"/>
              <a:gd name="connsiteY504" fmla="*/ 2160069 h 6858000"/>
              <a:gd name="connsiteX505" fmla="*/ 6760943 w 7467600"/>
              <a:gd name="connsiteY505" fmla="*/ 2177686 h 6858000"/>
              <a:gd name="connsiteX506" fmla="*/ 7021065 w 7467600"/>
              <a:gd name="connsiteY506" fmla="*/ 2498102 h 6858000"/>
              <a:gd name="connsiteX507" fmla="*/ 7155223 w 7467600"/>
              <a:gd name="connsiteY507" fmla="*/ 2650386 h 6858000"/>
              <a:gd name="connsiteX508" fmla="*/ 7203167 w 7467600"/>
              <a:gd name="connsiteY508" fmla="*/ 2697288 h 6858000"/>
              <a:gd name="connsiteX509" fmla="*/ 6937703 w 7467600"/>
              <a:gd name="connsiteY509" fmla="*/ 2321981 h 6858000"/>
              <a:gd name="connsiteX510" fmla="*/ 6591670 w 7467600"/>
              <a:gd name="connsiteY510" fmla="*/ 1988277 h 6858000"/>
              <a:gd name="connsiteX511" fmla="*/ 5798671 w 7467600"/>
              <a:gd name="connsiteY511" fmla="*/ 1981601 h 6858000"/>
              <a:gd name="connsiteX512" fmla="*/ 5754709 w 7467600"/>
              <a:gd name="connsiteY512" fmla="*/ 2071454 h 6858000"/>
              <a:gd name="connsiteX513" fmla="*/ 5763044 w 7467600"/>
              <a:gd name="connsiteY513" fmla="*/ 2842206 h 6858000"/>
              <a:gd name="connsiteX514" fmla="*/ 5764974 w 7467600"/>
              <a:gd name="connsiteY514" fmla="*/ 2799609 h 6858000"/>
              <a:gd name="connsiteX515" fmla="*/ 5767665 w 7467600"/>
              <a:gd name="connsiteY515" fmla="*/ 2666409 h 6858000"/>
              <a:gd name="connsiteX516" fmla="*/ 5763055 w 7467600"/>
              <a:gd name="connsiteY516" fmla="*/ 2579705 h 6858000"/>
              <a:gd name="connsiteX517" fmla="*/ 5758079 w 7467600"/>
              <a:gd name="connsiteY517" fmla="*/ 2492508 h 6858000"/>
              <a:gd name="connsiteX518" fmla="*/ 5779325 w 7467600"/>
              <a:gd name="connsiteY518" fmla="*/ 2197069 h 6858000"/>
              <a:gd name="connsiteX519" fmla="*/ 5798671 w 7467600"/>
              <a:gd name="connsiteY519" fmla="*/ 1981601 h 6858000"/>
              <a:gd name="connsiteX520" fmla="*/ 5829202 w 7467600"/>
              <a:gd name="connsiteY520" fmla="*/ 1971679 h 6858000"/>
              <a:gd name="connsiteX521" fmla="*/ 5809558 w 7467600"/>
              <a:gd name="connsiteY521" fmla="*/ 2198043 h 6858000"/>
              <a:gd name="connsiteX522" fmla="*/ 5788653 w 7467600"/>
              <a:gd name="connsiteY522" fmla="*/ 2489430 h 6858000"/>
              <a:gd name="connsiteX523" fmla="*/ 5793439 w 7467600"/>
              <a:gd name="connsiteY523" fmla="*/ 2575235 h 6858000"/>
              <a:gd name="connsiteX524" fmla="*/ 5796837 w 7467600"/>
              <a:gd name="connsiteY524" fmla="*/ 2637633 h 6858000"/>
              <a:gd name="connsiteX525" fmla="*/ 5818614 w 7467600"/>
              <a:gd name="connsiteY525" fmla="*/ 2473055 h 6858000"/>
              <a:gd name="connsiteX526" fmla="*/ 5829202 w 7467600"/>
              <a:gd name="connsiteY526" fmla="*/ 1971679 h 6858000"/>
              <a:gd name="connsiteX527" fmla="*/ 5911389 w 7467600"/>
              <a:gd name="connsiteY527" fmla="*/ 1898371 h 6858000"/>
              <a:gd name="connsiteX528" fmla="*/ 6237627 w 7467600"/>
              <a:gd name="connsiteY528" fmla="*/ 2231921 h 6858000"/>
              <a:gd name="connsiteX529" fmla="*/ 5911389 w 7467600"/>
              <a:gd name="connsiteY529" fmla="*/ 1898371 h 6858000"/>
              <a:gd name="connsiteX530" fmla="*/ 6944437 w 7467600"/>
              <a:gd name="connsiteY530" fmla="*/ 1575402 h 6858000"/>
              <a:gd name="connsiteX531" fmla="*/ 6304730 w 7467600"/>
              <a:gd name="connsiteY531" fmla="*/ 1766654 h 6858000"/>
              <a:gd name="connsiteX532" fmla="*/ 6944437 w 7467600"/>
              <a:gd name="connsiteY532" fmla="*/ 1575402 h 6858000"/>
              <a:gd name="connsiteX533" fmla="*/ 7019523 w 7467600"/>
              <a:gd name="connsiteY533" fmla="*/ 1519450 h 6858000"/>
              <a:gd name="connsiteX534" fmla="*/ 6298091 w 7467600"/>
              <a:gd name="connsiteY534" fmla="*/ 1737122 h 6858000"/>
              <a:gd name="connsiteX535" fmla="*/ 7019523 w 7467600"/>
              <a:gd name="connsiteY535" fmla="*/ 1519450 h 6858000"/>
              <a:gd name="connsiteX536" fmla="*/ 2399523 w 7467600"/>
              <a:gd name="connsiteY536" fmla="*/ 1428234 h 6858000"/>
              <a:gd name="connsiteX537" fmla="*/ 2224982 w 7467600"/>
              <a:gd name="connsiteY537" fmla="*/ 1826201 h 6858000"/>
              <a:gd name="connsiteX538" fmla="*/ 2096099 w 7467600"/>
              <a:gd name="connsiteY538" fmla="*/ 2345900 h 6858000"/>
              <a:gd name="connsiteX539" fmla="*/ 2283317 w 7467600"/>
              <a:gd name="connsiteY539" fmla="*/ 1796925 h 6858000"/>
              <a:gd name="connsiteX540" fmla="*/ 2399523 w 7467600"/>
              <a:gd name="connsiteY540" fmla="*/ 1428234 h 6858000"/>
              <a:gd name="connsiteX541" fmla="*/ 2448558 w 7467600"/>
              <a:gd name="connsiteY541" fmla="*/ 1373435 h 6858000"/>
              <a:gd name="connsiteX542" fmla="*/ 2312521 w 7467600"/>
              <a:gd name="connsiteY542" fmla="*/ 1806140 h 6858000"/>
              <a:gd name="connsiteX543" fmla="*/ 2127533 w 7467600"/>
              <a:gd name="connsiteY543" fmla="*/ 2348380 h 6858000"/>
              <a:gd name="connsiteX544" fmla="*/ 2358080 w 7467600"/>
              <a:gd name="connsiteY544" fmla="*/ 1866134 h 6858000"/>
              <a:gd name="connsiteX545" fmla="*/ 2407436 w 7467600"/>
              <a:gd name="connsiteY545" fmla="*/ 1651070 h 6858000"/>
              <a:gd name="connsiteX546" fmla="*/ 2448558 w 7467600"/>
              <a:gd name="connsiteY546" fmla="*/ 1373435 h 6858000"/>
              <a:gd name="connsiteX547" fmla="*/ 278707 w 7467600"/>
              <a:gd name="connsiteY547" fmla="*/ 1352270 h 6858000"/>
              <a:gd name="connsiteX548" fmla="*/ 321570 w 7467600"/>
              <a:gd name="connsiteY548" fmla="*/ 1861610 h 6858000"/>
              <a:gd name="connsiteX549" fmla="*/ 294281 w 7467600"/>
              <a:gd name="connsiteY549" fmla="*/ 1440658 h 6858000"/>
              <a:gd name="connsiteX550" fmla="*/ 278707 w 7467600"/>
              <a:gd name="connsiteY550" fmla="*/ 1352270 h 6858000"/>
              <a:gd name="connsiteX551" fmla="*/ 1423821 w 7467600"/>
              <a:gd name="connsiteY551" fmla="*/ 1351958 h 6858000"/>
              <a:gd name="connsiteX552" fmla="*/ 1638521 w 7467600"/>
              <a:gd name="connsiteY552" fmla="*/ 1908470 h 6858000"/>
              <a:gd name="connsiteX553" fmla="*/ 1754199 w 7467600"/>
              <a:gd name="connsiteY553" fmla="*/ 2149284 h 6858000"/>
              <a:gd name="connsiteX554" fmla="*/ 1908359 w 7467600"/>
              <a:gd name="connsiteY554" fmla="*/ 2364988 h 6858000"/>
              <a:gd name="connsiteX555" fmla="*/ 1647661 w 7467600"/>
              <a:gd name="connsiteY555" fmla="*/ 1825945 h 6858000"/>
              <a:gd name="connsiteX556" fmla="*/ 1423821 w 7467600"/>
              <a:gd name="connsiteY556" fmla="*/ 1351958 h 6858000"/>
              <a:gd name="connsiteX557" fmla="*/ 1431890 w 7467600"/>
              <a:gd name="connsiteY557" fmla="*/ 1306475 h 6858000"/>
              <a:gd name="connsiteX558" fmla="*/ 1507597 w 7467600"/>
              <a:gd name="connsiteY558" fmla="*/ 1446132 h 6858000"/>
              <a:gd name="connsiteX559" fmla="*/ 1674586 w 7467600"/>
              <a:gd name="connsiteY559" fmla="*/ 1813832 h 6858000"/>
              <a:gd name="connsiteX560" fmla="*/ 1815950 w 7467600"/>
              <a:gd name="connsiteY560" fmla="*/ 2128564 h 6858000"/>
              <a:gd name="connsiteX561" fmla="*/ 1984242 w 7467600"/>
              <a:gd name="connsiteY561" fmla="*/ 2430829 h 6858000"/>
              <a:gd name="connsiteX562" fmla="*/ 2014023 w 7467600"/>
              <a:gd name="connsiteY562" fmla="*/ 2450995 h 6858000"/>
              <a:gd name="connsiteX563" fmla="*/ 1747337 w 7467600"/>
              <a:gd name="connsiteY563" fmla="*/ 1855264 h 6858000"/>
              <a:gd name="connsiteX564" fmla="*/ 1533749 w 7467600"/>
              <a:gd name="connsiteY564" fmla="*/ 1478656 h 6858000"/>
              <a:gd name="connsiteX565" fmla="*/ 1431890 w 7467600"/>
              <a:gd name="connsiteY565" fmla="*/ 1306475 h 6858000"/>
              <a:gd name="connsiteX566" fmla="*/ 5052692 w 7467600"/>
              <a:gd name="connsiteY566" fmla="*/ 1292994 h 6858000"/>
              <a:gd name="connsiteX567" fmla="*/ 5200661 w 7467600"/>
              <a:gd name="connsiteY567" fmla="*/ 1635186 h 6858000"/>
              <a:gd name="connsiteX568" fmla="*/ 5297138 w 7467600"/>
              <a:gd name="connsiteY568" fmla="*/ 1906351 h 6858000"/>
              <a:gd name="connsiteX569" fmla="*/ 5052692 w 7467600"/>
              <a:gd name="connsiteY569" fmla="*/ 1292994 h 6858000"/>
              <a:gd name="connsiteX570" fmla="*/ 5009948 w 7467600"/>
              <a:gd name="connsiteY570" fmla="*/ 1273619 h 6858000"/>
              <a:gd name="connsiteX571" fmla="*/ 5121777 w 7467600"/>
              <a:gd name="connsiteY571" fmla="*/ 1654213 h 6858000"/>
              <a:gd name="connsiteX572" fmla="*/ 5293545 w 7467600"/>
              <a:gd name="connsiteY572" fmla="*/ 2072247 h 6858000"/>
              <a:gd name="connsiteX573" fmla="*/ 5294042 w 7467600"/>
              <a:gd name="connsiteY573" fmla="*/ 2065019 h 6858000"/>
              <a:gd name="connsiteX574" fmla="*/ 5171936 w 7467600"/>
              <a:gd name="connsiteY574" fmla="*/ 1647613 h 6858000"/>
              <a:gd name="connsiteX575" fmla="*/ 5009948 w 7467600"/>
              <a:gd name="connsiteY575" fmla="*/ 1273619 h 6858000"/>
              <a:gd name="connsiteX576" fmla="*/ 655236 w 7467600"/>
              <a:gd name="connsiteY576" fmla="*/ 1268632 h 6858000"/>
              <a:gd name="connsiteX577" fmla="*/ 839521 w 7467600"/>
              <a:gd name="connsiteY577" fmla="*/ 1685315 h 6858000"/>
              <a:gd name="connsiteX578" fmla="*/ 1109416 w 7467600"/>
              <a:gd name="connsiteY578" fmla="*/ 2061663 h 6858000"/>
              <a:gd name="connsiteX579" fmla="*/ 1298300 w 7467600"/>
              <a:gd name="connsiteY579" fmla="*/ 2247742 h 6858000"/>
              <a:gd name="connsiteX580" fmla="*/ 1125871 w 7467600"/>
              <a:gd name="connsiteY580" fmla="*/ 1989513 h 6858000"/>
              <a:gd name="connsiteX581" fmla="*/ 981574 w 7467600"/>
              <a:gd name="connsiteY581" fmla="*/ 1783157 h 6858000"/>
              <a:gd name="connsiteX582" fmla="*/ 922198 w 7467600"/>
              <a:gd name="connsiteY582" fmla="*/ 1677437 h 6858000"/>
              <a:gd name="connsiteX583" fmla="*/ 869293 w 7467600"/>
              <a:gd name="connsiteY583" fmla="*/ 1583214 h 6858000"/>
              <a:gd name="connsiteX584" fmla="*/ 751431 w 7467600"/>
              <a:gd name="connsiteY584" fmla="*/ 1405731 h 6858000"/>
              <a:gd name="connsiteX585" fmla="*/ 655236 w 7467600"/>
              <a:gd name="connsiteY585" fmla="*/ 1268632 h 6858000"/>
              <a:gd name="connsiteX586" fmla="*/ 6516292 w 7467600"/>
              <a:gd name="connsiteY586" fmla="*/ 1263064 h 6858000"/>
              <a:gd name="connsiteX587" fmla="*/ 5736320 w 7467600"/>
              <a:gd name="connsiteY587" fmla="*/ 1501803 h 6858000"/>
              <a:gd name="connsiteX588" fmla="*/ 6516292 w 7467600"/>
              <a:gd name="connsiteY588" fmla="*/ 1263064 h 6858000"/>
              <a:gd name="connsiteX589" fmla="*/ 291466 w 7467600"/>
              <a:gd name="connsiteY589" fmla="*/ 1250369 h 6858000"/>
              <a:gd name="connsiteX590" fmla="*/ 323180 w 7467600"/>
              <a:gd name="connsiteY590" fmla="*/ 1435283 h 6858000"/>
              <a:gd name="connsiteX591" fmla="*/ 349381 w 7467600"/>
              <a:gd name="connsiteY591" fmla="*/ 1875041 h 6858000"/>
              <a:gd name="connsiteX592" fmla="*/ 374363 w 7467600"/>
              <a:gd name="connsiteY592" fmla="*/ 1506494 h 6858000"/>
              <a:gd name="connsiteX593" fmla="*/ 302168 w 7467600"/>
              <a:gd name="connsiteY593" fmla="*/ 1274495 h 6858000"/>
              <a:gd name="connsiteX594" fmla="*/ 291466 w 7467600"/>
              <a:gd name="connsiteY594" fmla="*/ 1250369 h 6858000"/>
              <a:gd name="connsiteX595" fmla="*/ 678222 w 7467600"/>
              <a:gd name="connsiteY595" fmla="*/ 1248670 h 6858000"/>
              <a:gd name="connsiteX596" fmla="*/ 775536 w 7467600"/>
              <a:gd name="connsiteY596" fmla="*/ 1388015 h 6858000"/>
              <a:gd name="connsiteX597" fmla="*/ 894529 w 7467600"/>
              <a:gd name="connsiteY597" fmla="*/ 1567739 h 6858000"/>
              <a:gd name="connsiteX598" fmla="*/ 948000 w 7467600"/>
              <a:gd name="connsiteY598" fmla="*/ 1663088 h 6858000"/>
              <a:gd name="connsiteX599" fmla="*/ 1006812 w 7467600"/>
              <a:gd name="connsiteY599" fmla="*/ 1767683 h 6858000"/>
              <a:gd name="connsiteX600" fmla="*/ 1149133 w 7467600"/>
              <a:gd name="connsiteY600" fmla="*/ 1971513 h 6858000"/>
              <a:gd name="connsiteX601" fmla="*/ 1333952 w 7467600"/>
              <a:gd name="connsiteY601" fmla="*/ 2251620 h 6858000"/>
              <a:gd name="connsiteX602" fmla="*/ 1337329 w 7467600"/>
              <a:gd name="connsiteY602" fmla="*/ 2258350 h 6858000"/>
              <a:gd name="connsiteX603" fmla="*/ 1014726 w 7467600"/>
              <a:gd name="connsiteY603" fmla="*/ 1615556 h 6858000"/>
              <a:gd name="connsiteX604" fmla="*/ 678222 w 7467600"/>
              <a:gd name="connsiteY604" fmla="*/ 1248670 h 6858000"/>
              <a:gd name="connsiteX605" fmla="*/ 6691602 w 7467600"/>
              <a:gd name="connsiteY605" fmla="*/ 1140573 h 6858000"/>
              <a:gd name="connsiteX606" fmla="*/ 6571100 w 7467600"/>
              <a:gd name="connsiteY606" fmla="*/ 1183662 h 6858000"/>
              <a:gd name="connsiteX607" fmla="*/ 6241687 w 7467600"/>
              <a:gd name="connsiteY607" fmla="*/ 1257600 h 6858000"/>
              <a:gd name="connsiteX608" fmla="*/ 5693009 w 7467600"/>
              <a:gd name="connsiteY608" fmla="*/ 1478256 h 6858000"/>
              <a:gd name="connsiteX609" fmla="*/ 6548420 w 7467600"/>
              <a:gd name="connsiteY609" fmla="*/ 1214599 h 6858000"/>
              <a:gd name="connsiteX610" fmla="*/ 6605473 w 7467600"/>
              <a:gd name="connsiteY610" fmla="*/ 1184686 h 6858000"/>
              <a:gd name="connsiteX611" fmla="*/ 6691602 w 7467600"/>
              <a:gd name="connsiteY611" fmla="*/ 1140573 h 6858000"/>
              <a:gd name="connsiteX612" fmla="*/ 4002475 w 7467600"/>
              <a:gd name="connsiteY612" fmla="*/ 1037802 h 6858000"/>
              <a:gd name="connsiteX613" fmla="*/ 4000324 w 7467600"/>
              <a:gd name="connsiteY613" fmla="*/ 1039362 h 6858000"/>
              <a:gd name="connsiteX614" fmla="*/ 4002862 w 7467600"/>
              <a:gd name="connsiteY614" fmla="*/ 1042866 h 6858000"/>
              <a:gd name="connsiteX615" fmla="*/ 4002475 w 7467600"/>
              <a:gd name="connsiteY615" fmla="*/ 1037802 h 6858000"/>
              <a:gd name="connsiteX616" fmla="*/ 506322 w 7467600"/>
              <a:gd name="connsiteY616" fmla="*/ 1020997 h 6858000"/>
              <a:gd name="connsiteX617" fmla="*/ 533068 w 7467600"/>
              <a:gd name="connsiteY617" fmla="*/ 1029409 h 6858000"/>
              <a:gd name="connsiteX618" fmla="*/ 1232525 w 7467600"/>
              <a:gd name="connsiteY618" fmla="*/ 1804675 h 6858000"/>
              <a:gd name="connsiteX619" fmla="*/ 1388858 w 7467600"/>
              <a:gd name="connsiteY619" fmla="*/ 2368011 h 6858000"/>
              <a:gd name="connsiteX620" fmla="*/ 1384098 w 7467600"/>
              <a:gd name="connsiteY620" fmla="*/ 2378125 h 6858000"/>
              <a:gd name="connsiteX621" fmla="*/ 1425393 w 7467600"/>
              <a:gd name="connsiteY621" fmla="*/ 2589124 h 6858000"/>
              <a:gd name="connsiteX622" fmla="*/ 1424001 w 7467600"/>
              <a:gd name="connsiteY622" fmla="*/ 2597541 h 6858000"/>
              <a:gd name="connsiteX623" fmla="*/ 2152729 w 7467600"/>
              <a:gd name="connsiteY623" fmla="*/ 2864487 h 6858000"/>
              <a:gd name="connsiteX624" fmla="*/ 2020609 w 7467600"/>
              <a:gd name="connsiteY624" fmla="*/ 2539671 h 6858000"/>
              <a:gd name="connsiteX625" fmla="*/ 2018920 w 7467600"/>
              <a:gd name="connsiteY625" fmla="*/ 2536309 h 6858000"/>
              <a:gd name="connsiteX626" fmla="*/ 1342441 w 7467600"/>
              <a:gd name="connsiteY626" fmla="*/ 1173017 h 6858000"/>
              <a:gd name="connsiteX627" fmla="*/ 1367925 w 7467600"/>
              <a:gd name="connsiteY627" fmla="*/ 1135648 h 6858000"/>
              <a:gd name="connsiteX628" fmla="*/ 1771401 w 7467600"/>
              <a:gd name="connsiteY628" fmla="*/ 1806673 h 6858000"/>
              <a:gd name="connsiteX629" fmla="*/ 1972385 w 7467600"/>
              <a:gd name="connsiteY629" fmla="*/ 2198735 h 6858000"/>
              <a:gd name="connsiteX630" fmla="*/ 2040892 w 7467600"/>
              <a:gd name="connsiteY630" fmla="*/ 2405205 h 6858000"/>
              <a:gd name="connsiteX631" fmla="*/ 2131689 w 7467600"/>
              <a:gd name="connsiteY631" fmla="*/ 1936926 h 6858000"/>
              <a:gd name="connsiteX632" fmla="*/ 2454820 w 7467600"/>
              <a:gd name="connsiteY632" fmla="*/ 1248808 h 6858000"/>
              <a:gd name="connsiteX633" fmla="*/ 2492512 w 7467600"/>
              <a:gd name="connsiteY633" fmla="*/ 1302920 h 6858000"/>
              <a:gd name="connsiteX634" fmla="*/ 2081216 w 7467600"/>
              <a:gd name="connsiteY634" fmla="*/ 2527513 h 6858000"/>
              <a:gd name="connsiteX635" fmla="*/ 2081211 w 7467600"/>
              <a:gd name="connsiteY635" fmla="*/ 2528916 h 6858000"/>
              <a:gd name="connsiteX636" fmla="*/ 2199067 w 7467600"/>
              <a:gd name="connsiteY636" fmla="*/ 2884061 h 6858000"/>
              <a:gd name="connsiteX637" fmla="*/ 3192586 w 7467600"/>
              <a:gd name="connsiteY637" fmla="*/ 3411496 h 6858000"/>
              <a:gd name="connsiteX638" fmla="*/ 3182620 w 7467600"/>
              <a:gd name="connsiteY638" fmla="*/ 3483279 h 6858000"/>
              <a:gd name="connsiteX639" fmla="*/ 2435119 w 7467600"/>
              <a:gd name="connsiteY639" fmla="*/ 3080173 h 6858000"/>
              <a:gd name="connsiteX640" fmla="*/ 2410152 w 7467600"/>
              <a:gd name="connsiteY640" fmla="*/ 3063751 h 6858000"/>
              <a:gd name="connsiteX641" fmla="*/ 2408099 w 7467600"/>
              <a:gd name="connsiteY641" fmla="*/ 3064403 h 6858000"/>
              <a:gd name="connsiteX642" fmla="*/ 2407218 w 7467600"/>
              <a:gd name="connsiteY642" fmla="*/ 3070324 h 6858000"/>
              <a:gd name="connsiteX643" fmla="*/ 2380138 w 7467600"/>
              <a:gd name="connsiteY643" fmla="*/ 3099341 h 6858000"/>
              <a:gd name="connsiteX644" fmla="*/ 1765923 w 7467600"/>
              <a:gd name="connsiteY644" fmla="*/ 3581043 h 6858000"/>
              <a:gd name="connsiteX645" fmla="*/ 1702258 w 7467600"/>
              <a:gd name="connsiteY645" fmla="*/ 3612286 h 6858000"/>
              <a:gd name="connsiteX646" fmla="*/ 1538370 w 7467600"/>
              <a:gd name="connsiteY646" fmla="*/ 3811804 h 6858000"/>
              <a:gd name="connsiteX647" fmla="*/ 542867 w 7467600"/>
              <a:gd name="connsiteY647" fmla="*/ 4944092 h 6858000"/>
              <a:gd name="connsiteX648" fmla="*/ 515800 w 7467600"/>
              <a:gd name="connsiteY648" fmla="*/ 4862180 h 6858000"/>
              <a:gd name="connsiteX649" fmla="*/ 909145 w 7467600"/>
              <a:gd name="connsiteY649" fmla="*/ 4199225 h 6858000"/>
              <a:gd name="connsiteX650" fmla="*/ 1214067 w 7467600"/>
              <a:gd name="connsiteY650" fmla="*/ 3908561 h 6858000"/>
              <a:gd name="connsiteX651" fmla="*/ 640967 w 7467600"/>
              <a:gd name="connsiteY651" fmla="*/ 4105601 h 6858000"/>
              <a:gd name="connsiteX652" fmla="*/ 112563 w 7467600"/>
              <a:gd name="connsiteY652" fmla="*/ 4396952 h 6858000"/>
              <a:gd name="connsiteX653" fmla="*/ 0 w 7467600"/>
              <a:gd name="connsiteY653" fmla="*/ 4466006 h 6858000"/>
              <a:gd name="connsiteX654" fmla="*/ 0 w 7467600"/>
              <a:gd name="connsiteY654" fmla="*/ 4233763 h 6858000"/>
              <a:gd name="connsiteX655" fmla="*/ 36881 w 7467600"/>
              <a:gd name="connsiteY655" fmla="*/ 4200118 h 6858000"/>
              <a:gd name="connsiteX656" fmla="*/ 910534 w 7467600"/>
              <a:gd name="connsiteY656" fmla="*/ 3629753 h 6858000"/>
              <a:gd name="connsiteX657" fmla="*/ 1578717 w 7467600"/>
              <a:gd name="connsiteY657" fmla="*/ 3575982 h 6858000"/>
              <a:gd name="connsiteX658" fmla="*/ 2338780 w 7467600"/>
              <a:gd name="connsiteY658" fmla="*/ 3033725 h 6858000"/>
              <a:gd name="connsiteX659" fmla="*/ 1807991 w 7467600"/>
              <a:gd name="connsiteY659" fmla="*/ 2807184 h 6858000"/>
              <a:gd name="connsiteX660" fmla="*/ 1416358 w 7467600"/>
              <a:gd name="connsiteY660" fmla="*/ 3112571 h 6858000"/>
              <a:gd name="connsiteX661" fmla="*/ 939066 w 7467600"/>
              <a:gd name="connsiteY661" fmla="*/ 3378798 h 6858000"/>
              <a:gd name="connsiteX662" fmla="*/ 115099 w 7467600"/>
              <a:gd name="connsiteY662" fmla="*/ 3607650 h 6858000"/>
              <a:gd name="connsiteX663" fmla="*/ 97284 w 7467600"/>
              <a:gd name="connsiteY663" fmla="*/ 3520393 h 6858000"/>
              <a:gd name="connsiteX664" fmla="*/ 922050 w 7467600"/>
              <a:gd name="connsiteY664" fmla="*/ 3074867 h 6858000"/>
              <a:gd name="connsiteX665" fmla="*/ 1405265 w 7467600"/>
              <a:gd name="connsiteY665" fmla="*/ 3016319 h 6858000"/>
              <a:gd name="connsiteX666" fmla="*/ 1407512 w 7467600"/>
              <a:gd name="connsiteY666" fmla="*/ 3018001 h 6858000"/>
              <a:gd name="connsiteX667" fmla="*/ 1726266 w 7467600"/>
              <a:gd name="connsiteY667" fmla="*/ 2777274 h 6858000"/>
              <a:gd name="connsiteX668" fmla="*/ 625390 w 7467600"/>
              <a:gd name="connsiteY668" fmla="*/ 2514541 h 6858000"/>
              <a:gd name="connsiteX669" fmla="*/ 619799 w 7467600"/>
              <a:gd name="connsiteY669" fmla="*/ 2527180 h 6858000"/>
              <a:gd name="connsiteX670" fmla="*/ 310030 w 7467600"/>
              <a:gd name="connsiteY670" fmla="*/ 2771818 h 6858000"/>
              <a:gd name="connsiteX671" fmla="*/ 173877 w 7467600"/>
              <a:gd name="connsiteY671" fmla="*/ 2937056 h 6858000"/>
              <a:gd name="connsiteX672" fmla="*/ 77889 w 7467600"/>
              <a:gd name="connsiteY672" fmla="*/ 3138440 h 6858000"/>
              <a:gd name="connsiteX673" fmla="*/ 0 w 7467600"/>
              <a:gd name="connsiteY673" fmla="*/ 3271395 h 6858000"/>
              <a:gd name="connsiteX674" fmla="*/ 0 w 7467600"/>
              <a:gd name="connsiteY674" fmla="*/ 3153002 h 6858000"/>
              <a:gd name="connsiteX675" fmla="*/ 2386 w 7467600"/>
              <a:gd name="connsiteY675" fmla="*/ 3149203 h 6858000"/>
              <a:gd name="connsiteX676" fmla="*/ 89753 w 7467600"/>
              <a:gd name="connsiteY676" fmla="*/ 2987702 h 6858000"/>
              <a:gd name="connsiteX677" fmla="*/ 76869 w 7467600"/>
              <a:gd name="connsiteY677" fmla="*/ 3005404 h 6858000"/>
              <a:gd name="connsiteX678" fmla="*/ 32049 w 7467600"/>
              <a:gd name="connsiteY678" fmla="*/ 3065814 h 6858000"/>
              <a:gd name="connsiteX679" fmla="*/ 0 w 7467600"/>
              <a:gd name="connsiteY679" fmla="*/ 3108744 h 6858000"/>
              <a:gd name="connsiteX680" fmla="*/ 0 w 7467600"/>
              <a:gd name="connsiteY680" fmla="*/ 3058059 h 6858000"/>
              <a:gd name="connsiteX681" fmla="*/ 7610 w 7467600"/>
              <a:gd name="connsiteY681" fmla="*/ 3047889 h 6858000"/>
              <a:gd name="connsiteX682" fmla="*/ 52419 w 7467600"/>
              <a:gd name="connsiteY682" fmla="*/ 2987479 h 6858000"/>
              <a:gd name="connsiteX683" fmla="*/ 59142 w 7467600"/>
              <a:gd name="connsiteY683" fmla="*/ 2978488 h 6858000"/>
              <a:gd name="connsiteX684" fmla="*/ 0 w 7467600"/>
              <a:gd name="connsiteY684" fmla="*/ 3015334 h 6858000"/>
              <a:gd name="connsiteX685" fmla="*/ 0 w 7467600"/>
              <a:gd name="connsiteY685" fmla="*/ 2914286 h 6858000"/>
              <a:gd name="connsiteX686" fmla="*/ 36383 w 7467600"/>
              <a:gd name="connsiteY686" fmla="*/ 2901128 h 6858000"/>
              <a:gd name="connsiteX687" fmla="*/ 156329 w 7467600"/>
              <a:gd name="connsiteY687" fmla="*/ 2840533 h 6858000"/>
              <a:gd name="connsiteX688" fmla="*/ 358355 w 7467600"/>
              <a:gd name="connsiteY688" fmla="*/ 2620471 h 6858000"/>
              <a:gd name="connsiteX689" fmla="*/ 510577 w 7467600"/>
              <a:gd name="connsiteY689" fmla="*/ 2501244 h 6858000"/>
              <a:gd name="connsiteX690" fmla="*/ 211967 w 7467600"/>
              <a:gd name="connsiteY690" fmla="*/ 2479171 h 6858000"/>
              <a:gd name="connsiteX691" fmla="*/ 0 w 7467600"/>
              <a:gd name="connsiteY691" fmla="*/ 2476398 h 6858000"/>
              <a:gd name="connsiteX692" fmla="*/ 0 w 7467600"/>
              <a:gd name="connsiteY692" fmla="*/ 2389189 h 6858000"/>
              <a:gd name="connsiteX693" fmla="*/ 103062 w 7467600"/>
              <a:gd name="connsiteY693" fmla="*/ 2389518 h 6858000"/>
              <a:gd name="connsiteX694" fmla="*/ 510734 w 7467600"/>
              <a:gd name="connsiteY694" fmla="*/ 2416201 h 6858000"/>
              <a:gd name="connsiteX695" fmla="*/ 279257 w 7467600"/>
              <a:gd name="connsiteY695" fmla="*/ 2092102 h 6858000"/>
              <a:gd name="connsiteX696" fmla="*/ 65265 w 7467600"/>
              <a:gd name="connsiteY696" fmla="*/ 2006049 h 6858000"/>
              <a:gd name="connsiteX697" fmla="*/ 0 w 7467600"/>
              <a:gd name="connsiteY697" fmla="*/ 1982532 h 6858000"/>
              <a:gd name="connsiteX698" fmla="*/ 0 w 7467600"/>
              <a:gd name="connsiteY698" fmla="*/ 1912789 h 6858000"/>
              <a:gd name="connsiteX699" fmla="*/ 97460 w 7467600"/>
              <a:gd name="connsiteY699" fmla="*/ 1953725 h 6858000"/>
              <a:gd name="connsiteX700" fmla="*/ 221272 w 7467600"/>
              <a:gd name="connsiteY700" fmla="*/ 1980766 h 6858000"/>
              <a:gd name="connsiteX701" fmla="*/ 116765 w 7467600"/>
              <a:gd name="connsiteY701" fmla="*/ 1911033 h 6858000"/>
              <a:gd name="connsiteX702" fmla="*/ 16405 w 7467600"/>
              <a:gd name="connsiteY702" fmla="*/ 1803412 h 6858000"/>
              <a:gd name="connsiteX703" fmla="*/ 0 w 7467600"/>
              <a:gd name="connsiteY703" fmla="*/ 1784777 h 6858000"/>
              <a:gd name="connsiteX704" fmla="*/ 0 w 7467600"/>
              <a:gd name="connsiteY704" fmla="*/ 1740082 h 6858000"/>
              <a:gd name="connsiteX705" fmla="*/ 39394 w 7467600"/>
              <a:gd name="connsiteY705" fmla="*/ 1784856 h 6858000"/>
              <a:gd name="connsiteX706" fmla="*/ 135813 w 7467600"/>
              <a:gd name="connsiteY706" fmla="*/ 1888838 h 6858000"/>
              <a:gd name="connsiteX707" fmla="*/ 242575 w 7467600"/>
              <a:gd name="connsiteY707" fmla="*/ 1958841 h 6858000"/>
              <a:gd name="connsiteX708" fmla="*/ 82197 w 7467600"/>
              <a:gd name="connsiteY708" fmla="*/ 1754826 h 6858000"/>
              <a:gd name="connsiteX709" fmla="*/ 0 w 7467600"/>
              <a:gd name="connsiteY709" fmla="*/ 1679650 h 6858000"/>
              <a:gd name="connsiteX710" fmla="*/ 0 w 7467600"/>
              <a:gd name="connsiteY710" fmla="*/ 1602463 h 6858000"/>
              <a:gd name="connsiteX711" fmla="*/ 84689 w 7467600"/>
              <a:gd name="connsiteY711" fmla="*/ 1677442 h 6858000"/>
              <a:gd name="connsiteX712" fmla="*/ 298437 w 7467600"/>
              <a:gd name="connsiteY712" fmla="*/ 1968019 h 6858000"/>
              <a:gd name="connsiteX713" fmla="*/ 227269 w 7467600"/>
              <a:gd name="connsiteY713" fmla="*/ 1114064 h 6858000"/>
              <a:gd name="connsiteX714" fmla="*/ 248003 w 7467600"/>
              <a:gd name="connsiteY714" fmla="*/ 1089613 h 6858000"/>
              <a:gd name="connsiteX715" fmla="*/ 427020 w 7467600"/>
              <a:gd name="connsiteY715" fmla="*/ 1619803 h 6858000"/>
              <a:gd name="connsiteX716" fmla="*/ 340345 w 7467600"/>
              <a:gd name="connsiteY716" fmla="*/ 2027739 h 6858000"/>
              <a:gd name="connsiteX717" fmla="*/ 360865 w 7467600"/>
              <a:gd name="connsiteY717" fmla="*/ 2044827 h 6858000"/>
              <a:gd name="connsiteX718" fmla="*/ 560414 w 7467600"/>
              <a:gd name="connsiteY718" fmla="*/ 2421457 h 6858000"/>
              <a:gd name="connsiteX719" fmla="*/ 1359703 w 7467600"/>
              <a:gd name="connsiteY719" fmla="*/ 2578554 h 6858000"/>
              <a:gd name="connsiteX720" fmla="*/ 1359422 w 7467600"/>
              <a:gd name="connsiteY720" fmla="*/ 2577994 h 6858000"/>
              <a:gd name="connsiteX721" fmla="*/ 828701 w 7467600"/>
              <a:gd name="connsiteY721" fmla="*/ 1839520 h 6858000"/>
              <a:gd name="connsiteX722" fmla="*/ 494427 w 7467600"/>
              <a:gd name="connsiteY722" fmla="*/ 1092333 h 6858000"/>
              <a:gd name="connsiteX723" fmla="*/ 506322 w 7467600"/>
              <a:gd name="connsiteY723" fmla="*/ 1020997 h 6858000"/>
              <a:gd name="connsiteX724" fmla="*/ 4570198 w 7467600"/>
              <a:gd name="connsiteY724" fmla="*/ 978081 h 6858000"/>
              <a:gd name="connsiteX725" fmla="*/ 4523691 w 7467600"/>
              <a:gd name="connsiteY725" fmla="*/ 1127776 h 6858000"/>
              <a:gd name="connsiteX726" fmla="*/ 4509875 w 7467600"/>
              <a:gd name="connsiteY726" fmla="*/ 1167552 h 6858000"/>
              <a:gd name="connsiteX727" fmla="*/ 4478168 w 7467600"/>
              <a:gd name="connsiteY727" fmla="*/ 1260735 h 6858000"/>
              <a:gd name="connsiteX728" fmla="*/ 4409309 w 7467600"/>
              <a:gd name="connsiteY728" fmla="*/ 1666996 h 6858000"/>
              <a:gd name="connsiteX729" fmla="*/ 4370031 w 7467600"/>
              <a:gd name="connsiteY729" fmla="*/ 1955666 h 6858000"/>
              <a:gd name="connsiteX730" fmla="*/ 4570198 w 7467600"/>
              <a:gd name="connsiteY730" fmla="*/ 978081 h 6858000"/>
              <a:gd name="connsiteX731" fmla="*/ 4557898 w 7467600"/>
              <a:gd name="connsiteY731" fmla="*/ 900011 h 6858000"/>
              <a:gd name="connsiteX732" fmla="*/ 4344840 w 7467600"/>
              <a:gd name="connsiteY732" fmla="*/ 1922038 h 6858000"/>
              <a:gd name="connsiteX733" fmla="*/ 4378710 w 7467600"/>
              <a:gd name="connsiteY733" fmla="*/ 1665516 h 6858000"/>
              <a:gd name="connsiteX734" fmla="*/ 4448798 w 7467600"/>
              <a:gd name="connsiteY734" fmla="*/ 1253024 h 6858000"/>
              <a:gd name="connsiteX735" fmla="*/ 4480315 w 7467600"/>
              <a:gd name="connsiteY735" fmla="*/ 1158454 h 6858000"/>
              <a:gd name="connsiteX736" fmla="*/ 4494133 w 7467600"/>
              <a:gd name="connsiteY736" fmla="*/ 1118676 h 6858000"/>
              <a:gd name="connsiteX737" fmla="*/ 4557898 w 7467600"/>
              <a:gd name="connsiteY737" fmla="*/ 900011 h 6858000"/>
              <a:gd name="connsiteX738" fmla="*/ 5870151 w 7467600"/>
              <a:gd name="connsiteY738" fmla="*/ 898890 h 6858000"/>
              <a:gd name="connsiteX739" fmla="*/ 5861335 w 7467600"/>
              <a:gd name="connsiteY739" fmla="*/ 899177 h 6858000"/>
              <a:gd name="connsiteX740" fmla="*/ 5843702 w 7467600"/>
              <a:gd name="connsiteY740" fmla="*/ 899748 h 6858000"/>
              <a:gd name="connsiteX741" fmla="*/ 5651107 w 7467600"/>
              <a:gd name="connsiteY741" fmla="*/ 920306 h 6858000"/>
              <a:gd name="connsiteX742" fmla="*/ 5459407 w 7467600"/>
              <a:gd name="connsiteY742" fmla="*/ 940975 h 6858000"/>
              <a:gd name="connsiteX743" fmla="*/ 5374846 w 7467600"/>
              <a:gd name="connsiteY743" fmla="*/ 941988 h 6858000"/>
              <a:gd name="connsiteX744" fmla="*/ 5256105 w 7467600"/>
              <a:gd name="connsiteY744" fmla="*/ 945632 h 6858000"/>
              <a:gd name="connsiteX745" fmla="*/ 5107071 w 7467600"/>
              <a:gd name="connsiteY745" fmla="*/ 969720 h 6858000"/>
              <a:gd name="connsiteX746" fmla="*/ 4998681 w 7467600"/>
              <a:gd name="connsiteY746" fmla="*/ 988771 h 6858000"/>
              <a:gd name="connsiteX747" fmla="*/ 5870151 w 7467600"/>
              <a:gd name="connsiteY747" fmla="*/ 898890 h 6858000"/>
              <a:gd name="connsiteX748" fmla="*/ 5504425 w 7467600"/>
              <a:gd name="connsiteY748" fmla="*/ 848067 h 6858000"/>
              <a:gd name="connsiteX749" fmla="*/ 4968849 w 7467600"/>
              <a:gd name="connsiteY749" fmla="*/ 962318 h 6858000"/>
              <a:gd name="connsiteX750" fmla="*/ 5104039 w 7467600"/>
              <a:gd name="connsiteY750" fmla="*/ 940634 h 6858000"/>
              <a:gd name="connsiteX751" fmla="*/ 5256311 w 7467600"/>
              <a:gd name="connsiteY751" fmla="*/ 916490 h 6858000"/>
              <a:gd name="connsiteX752" fmla="*/ 5377381 w 7467600"/>
              <a:gd name="connsiteY752" fmla="*/ 912671 h 6858000"/>
              <a:gd name="connsiteX753" fmla="*/ 5460148 w 7467600"/>
              <a:gd name="connsiteY753" fmla="*/ 911442 h 6858000"/>
              <a:gd name="connsiteX754" fmla="*/ 5648971 w 7467600"/>
              <a:gd name="connsiteY754" fmla="*/ 891331 h 6858000"/>
              <a:gd name="connsiteX755" fmla="*/ 5844807 w 7467600"/>
              <a:gd name="connsiteY755" fmla="*/ 870718 h 6858000"/>
              <a:gd name="connsiteX756" fmla="*/ 5862975 w 7467600"/>
              <a:gd name="connsiteY756" fmla="*/ 869756 h 6858000"/>
              <a:gd name="connsiteX757" fmla="*/ 5920887 w 7467600"/>
              <a:gd name="connsiteY757" fmla="*/ 865929 h 6858000"/>
              <a:gd name="connsiteX758" fmla="*/ 5504425 w 7467600"/>
              <a:gd name="connsiteY758" fmla="*/ 848067 h 6858000"/>
              <a:gd name="connsiteX759" fmla="*/ 3607114 w 7467600"/>
              <a:gd name="connsiteY759" fmla="*/ 467441 h 6858000"/>
              <a:gd name="connsiteX760" fmla="*/ 3296242 w 7467600"/>
              <a:gd name="connsiteY760" fmla="*/ 807991 h 6858000"/>
              <a:gd name="connsiteX761" fmla="*/ 3174674 w 7467600"/>
              <a:gd name="connsiteY761" fmla="*/ 919759 h 6858000"/>
              <a:gd name="connsiteX762" fmla="*/ 3042978 w 7467600"/>
              <a:gd name="connsiteY762" fmla="*/ 1054894 h 6858000"/>
              <a:gd name="connsiteX763" fmla="*/ 2968914 w 7467600"/>
              <a:gd name="connsiteY763" fmla="*/ 1133756 h 6858000"/>
              <a:gd name="connsiteX764" fmla="*/ 3103823 w 7467600"/>
              <a:gd name="connsiteY764" fmla="*/ 1026814 h 6858000"/>
              <a:gd name="connsiteX765" fmla="*/ 3607114 w 7467600"/>
              <a:gd name="connsiteY765" fmla="*/ 467441 h 6858000"/>
              <a:gd name="connsiteX766" fmla="*/ 3744487 w 7467600"/>
              <a:gd name="connsiteY766" fmla="*/ 383136 h 6858000"/>
              <a:gd name="connsiteX767" fmla="*/ 3970213 w 7467600"/>
              <a:gd name="connsiteY767" fmla="*/ 995559 h 6858000"/>
              <a:gd name="connsiteX768" fmla="*/ 3744487 w 7467600"/>
              <a:gd name="connsiteY768" fmla="*/ 383136 h 6858000"/>
              <a:gd name="connsiteX769" fmla="*/ 3624562 w 7467600"/>
              <a:gd name="connsiteY769" fmla="*/ 367041 h 6858000"/>
              <a:gd name="connsiteX770" fmla="*/ 3489712 w 7467600"/>
              <a:gd name="connsiteY770" fmla="*/ 485386 h 6858000"/>
              <a:gd name="connsiteX771" fmla="*/ 3182994 w 7467600"/>
              <a:gd name="connsiteY771" fmla="*/ 828265 h 6858000"/>
              <a:gd name="connsiteX772" fmla="*/ 2892114 w 7467600"/>
              <a:gd name="connsiteY772" fmla="*/ 1172635 h 6858000"/>
              <a:gd name="connsiteX773" fmla="*/ 3021459 w 7467600"/>
              <a:gd name="connsiteY773" fmla="*/ 1035385 h 6858000"/>
              <a:gd name="connsiteX774" fmla="*/ 3153873 w 7467600"/>
              <a:gd name="connsiteY774" fmla="*/ 898971 h 6858000"/>
              <a:gd name="connsiteX775" fmla="*/ 3276511 w 7467600"/>
              <a:gd name="connsiteY775" fmla="*/ 786423 h 6858000"/>
              <a:gd name="connsiteX776" fmla="*/ 3584154 w 7467600"/>
              <a:gd name="connsiteY776" fmla="*/ 448218 h 6858000"/>
              <a:gd name="connsiteX777" fmla="*/ 3624562 w 7467600"/>
              <a:gd name="connsiteY777" fmla="*/ 367041 h 6858000"/>
              <a:gd name="connsiteX778" fmla="*/ 3766672 w 7467600"/>
              <a:gd name="connsiteY778" fmla="*/ 359429 h 6858000"/>
              <a:gd name="connsiteX779" fmla="*/ 3996338 w 7467600"/>
              <a:gd name="connsiteY779" fmla="*/ 968237 h 6858000"/>
              <a:gd name="connsiteX780" fmla="*/ 3766672 w 7467600"/>
              <a:gd name="connsiteY780" fmla="*/ 359429 h 6858000"/>
              <a:gd name="connsiteX781" fmla="*/ 5805386 w 7467600"/>
              <a:gd name="connsiteY781" fmla="*/ 239240 h 6858000"/>
              <a:gd name="connsiteX782" fmla="*/ 5736947 w 7467600"/>
              <a:gd name="connsiteY782" fmla="*/ 261367 h 6858000"/>
              <a:gd name="connsiteX783" fmla="*/ 5427012 w 7467600"/>
              <a:gd name="connsiteY783" fmla="*/ 311272 h 6858000"/>
              <a:gd name="connsiteX784" fmla="*/ 5147818 w 7467600"/>
              <a:gd name="connsiteY784" fmla="*/ 322112 h 6858000"/>
              <a:gd name="connsiteX785" fmla="*/ 5060854 w 7467600"/>
              <a:gd name="connsiteY785" fmla="*/ 311882 h 6858000"/>
              <a:gd name="connsiteX786" fmla="*/ 4945989 w 7467600"/>
              <a:gd name="connsiteY786" fmla="*/ 300516 h 6858000"/>
              <a:gd name="connsiteX787" fmla="*/ 5410479 w 7467600"/>
              <a:gd name="connsiteY787" fmla="*/ 348434 h 6858000"/>
              <a:gd name="connsiteX788" fmla="*/ 5805386 w 7467600"/>
              <a:gd name="connsiteY788" fmla="*/ 239240 h 6858000"/>
              <a:gd name="connsiteX789" fmla="*/ 5905192 w 7467600"/>
              <a:gd name="connsiteY789" fmla="*/ 163079 h 6858000"/>
              <a:gd name="connsiteX790" fmla="*/ 5865655 w 7467600"/>
              <a:gd name="connsiteY790" fmla="*/ 171901 h 6858000"/>
              <a:gd name="connsiteX791" fmla="*/ 5259740 w 7467600"/>
              <a:gd name="connsiteY791" fmla="*/ 257013 h 6858000"/>
              <a:gd name="connsiteX792" fmla="*/ 5208466 w 7467600"/>
              <a:gd name="connsiteY792" fmla="*/ 257550 h 6858000"/>
              <a:gd name="connsiteX793" fmla="*/ 4980204 w 7467600"/>
              <a:gd name="connsiteY793" fmla="*/ 271903 h 6858000"/>
              <a:gd name="connsiteX794" fmla="*/ 5068068 w 7467600"/>
              <a:gd name="connsiteY794" fmla="*/ 282244 h 6858000"/>
              <a:gd name="connsiteX795" fmla="*/ 5153231 w 7467600"/>
              <a:gd name="connsiteY795" fmla="*/ 292240 h 6858000"/>
              <a:gd name="connsiteX796" fmla="*/ 5426491 w 7467600"/>
              <a:gd name="connsiteY796" fmla="*/ 281128 h 6858000"/>
              <a:gd name="connsiteX797" fmla="*/ 5731212 w 7467600"/>
              <a:gd name="connsiteY797" fmla="*/ 231951 h 6858000"/>
              <a:gd name="connsiteX798" fmla="*/ 5905192 w 7467600"/>
              <a:gd name="connsiteY798" fmla="*/ 163079 h 6858000"/>
              <a:gd name="connsiteX799" fmla="*/ 5944437 w 7467600"/>
              <a:gd name="connsiteY799" fmla="*/ 113829 h 6858000"/>
              <a:gd name="connsiteX800" fmla="*/ 5825032 w 7467600"/>
              <a:gd name="connsiteY800" fmla="*/ 146405 h 6858000"/>
              <a:gd name="connsiteX801" fmla="*/ 4955599 w 7467600"/>
              <a:gd name="connsiteY801" fmla="*/ 247008 h 6858000"/>
              <a:gd name="connsiteX802" fmla="*/ 5210104 w 7467600"/>
              <a:gd name="connsiteY802" fmla="*/ 228123 h 6858000"/>
              <a:gd name="connsiteX803" fmla="*/ 5261015 w 7467600"/>
              <a:gd name="connsiteY803" fmla="*/ 227087 h 6858000"/>
              <a:gd name="connsiteX804" fmla="*/ 5861181 w 7467600"/>
              <a:gd name="connsiteY804" fmla="*/ 143093 h 6858000"/>
              <a:gd name="connsiteX805" fmla="*/ 5961252 w 7467600"/>
              <a:gd name="connsiteY805" fmla="*/ 114820 h 6858000"/>
              <a:gd name="connsiteX806" fmla="*/ 5944437 w 7467600"/>
              <a:gd name="connsiteY806" fmla="*/ 113829 h 6858000"/>
              <a:gd name="connsiteX807" fmla="*/ 3882765 w 7467600"/>
              <a:gd name="connsiteY807" fmla="*/ 0 h 6858000"/>
              <a:gd name="connsiteX808" fmla="*/ 3995099 w 7467600"/>
              <a:gd name="connsiteY808" fmla="*/ 0 h 6858000"/>
              <a:gd name="connsiteX809" fmla="*/ 4163818 w 7467600"/>
              <a:gd name="connsiteY809" fmla="*/ 234104 h 6858000"/>
              <a:gd name="connsiteX810" fmla="*/ 4172099 w 7467600"/>
              <a:gd name="connsiteY810" fmla="*/ 234207 h 6858000"/>
              <a:gd name="connsiteX811" fmla="*/ 4784282 w 7467600"/>
              <a:gd name="connsiteY811" fmla="*/ 276561 h 6858000"/>
              <a:gd name="connsiteX812" fmla="*/ 4801687 w 7467600"/>
              <a:gd name="connsiteY812" fmla="*/ 267764 h 6858000"/>
              <a:gd name="connsiteX813" fmla="*/ 6082788 w 7467600"/>
              <a:gd name="connsiteY813" fmla="*/ 64119 h 6858000"/>
              <a:gd name="connsiteX814" fmla="*/ 6099442 w 7467600"/>
              <a:gd name="connsiteY814" fmla="*/ 82568 h 6858000"/>
              <a:gd name="connsiteX815" fmla="*/ 4804137 w 7467600"/>
              <a:gd name="connsiteY815" fmla="*/ 320931 h 6858000"/>
              <a:gd name="connsiteX816" fmla="*/ 4227047 w 7467600"/>
              <a:gd name="connsiteY816" fmla="*/ 313415 h 6858000"/>
              <a:gd name="connsiteX817" fmla="*/ 4346041 w 7467600"/>
              <a:gd name="connsiteY817" fmla="*/ 456086 h 6858000"/>
              <a:gd name="connsiteX818" fmla="*/ 4870967 w 7467600"/>
              <a:gd name="connsiteY818" fmla="*/ 963061 h 6858000"/>
              <a:gd name="connsiteX819" fmla="*/ 4889647 w 7467600"/>
              <a:gd name="connsiteY819" fmla="*/ 957147 h 6858000"/>
              <a:gd name="connsiteX820" fmla="*/ 5422504 w 7467600"/>
              <a:gd name="connsiteY820" fmla="*/ 805191 h 6858000"/>
              <a:gd name="connsiteX821" fmla="*/ 6087656 w 7467600"/>
              <a:gd name="connsiteY821" fmla="*/ 826703 h 6858000"/>
              <a:gd name="connsiteX822" fmla="*/ 6058717 w 7467600"/>
              <a:gd name="connsiteY822" fmla="*/ 865992 h 6858000"/>
              <a:gd name="connsiteX823" fmla="*/ 4974153 w 7467600"/>
              <a:gd name="connsiteY823" fmla="*/ 1045456 h 6858000"/>
              <a:gd name="connsiteX824" fmla="*/ 5627835 w 7467600"/>
              <a:gd name="connsiteY824" fmla="*/ 1472077 h 6858000"/>
              <a:gd name="connsiteX825" fmla="*/ 5629817 w 7467600"/>
              <a:gd name="connsiteY825" fmla="*/ 1471412 h 6858000"/>
              <a:gd name="connsiteX826" fmla="*/ 5634124 w 7467600"/>
              <a:gd name="connsiteY826" fmla="*/ 1470572 h 6858000"/>
              <a:gd name="connsiteX827" fmla="*/ 5755832 w 7467600"/>
              <a:gd name="connsiteY827" fmla="*/ 1383886 h 6858000"/>
              <a:gd name="connsiteX828" fmla="*/ 6014186 w 7467600"/>
              <a:gd name="connsiteY828" fmla="*/ 1279799 h 6858000"/>
              <a:gd name="connsiteX829" fmla="*/ 6901619 w 7467600"/>
              <a:gd name="connsiteY829" fmla="*/ 1047874 h 6858000"/>
              <a:gd name="connsiteX830" fmla="*/ 6931566 w 7467600"/>
              <a:gd name="connsiteY830" fmla="*/ 1062034 h 6858000"/>
              <a:gd name="connsiteX831" fmla="*/ 5790982 w 7467600"/>
              <a:gd name="connsiteY831" fmla="*/ 1561380 h 6858000"/>
              <a:gd name="connsiteX832" fmla="*/ 6188971 w 7467600"/>
              <a:gd name="connsiteY832" fmla="*/ 1755168 h 6858000"/>
              <a:gd name="connsiteX833" fmla="*/ 6202446 w 7467600"/>
              <a:gd name="connsiteY833" fmla="*/ 1752268 h 6858000"/>
              <a:gd name="connsiteX834" fmla="*/ 7179560 w 7467600"/>
              <a:gd name="connsiteY834" fmla="*/ 1467551 h 6858000"/>
              <a:gd name="connsiteX835" fmla="*/ 7158730 w 7467600"/>
              <a:gd name="connsiteY835" fmla="*/ 1507835 h 6858000"/>
              <a:gd name="connsiteX836" fmla="*/ 6326959 w 7467600"/>
              <a:gd name="connsiteY836" fmla="*/ 1817686 h 6858000"/>
              <a:gd name="connsiteX837" fmla="*/ 6537433 w 7467600"/>
              <a:gd name="connsiteY837" fmla="*/ 1907790 h 6858000"/>
              <a:gd name="connsiteX838" fmla="*/ 6550221 w 7467600"/>
              <a:gd name="connsiteY838" fmla="*/ 1910729 h 6858000"/>
              <a:gd name="connsiteX839" fmla="*/ 6964438 w 7467600"/>
              <a:gd name="connsiteY839" fmla="*/ 2209505 h 6858000"/>
              <a:gd name="connsiteX840" fmla="*/ 7367862 w 7467600"/>
              <a:gd name="connsiteY840" fmla="*/ 2806833 h 6858000"/>
              <a:gd name="connsiteX841" fmla="*/ 7364329 w 7467600"/>
              <a:gd name="connsiteY841" fmla="*/ 2826907 h 6858000"/>
              <a:gd name="connsiteX842" fmla="*/ 7290545 w 7467600"/>
              <a:gd name="connsiteY842" fmla="*/ 2850663 h 6858000"/>
              <a:gd name="connsiteX843" fmla="*/ 6472036 w 7467600"/>
              <a:gd name="connsiteY843" fmla="*/ 1959003 h 6858000"/>
              <a:gd name="connsiteX844" fmla="*/ 5792897 w 7467600"/>
              <a:gd name="connsiteY844" fmla="*/ 1647747 h 6858000"/>
              <a:gd name="connsiteX845" fmla="*/ 5842751 w 7467600"/>
              <a:gd name="connsiteY845" fmla="*/ 1816112 h 6858000"/>
              <a:gd name="connsiteX846" fmla="*/ 5847424 w 7467600"/>
              <a:gd name="connsiteY846" fmla="*/ 1815776 h 6858000"/>
              <a:gd name="connsiteX847" fmla="*/ 6399821 w 7467600"/>
              <a:gd name="connsiteY847" fmla="*/ 2344799 h 6858000"/>
              <a:gd name="connsiteX848" fmla="*/ 6323232 w 7467600"/>
              <a:gd name="connsiteY848" fmla="*/ 2389634 h 6858000"/>
              <a:gd name="connsiteX849" fmla="*/ 5942958 w 7467600"/>
              <a:gd name="connsiteY849" fmla="*/ 2077708 h 6858000"/>
              <a:gd name="connsiteX850" fmla="*/ 5921559 w 7467600"/>
              <a:gd name="connsiteY850" fmla="*/ 2378596 h 6858000"/>
              <a:gd name="connsiteX851" fmla="*/ 5817651 w 7467600"/>
              <a:gd name="connsiteY851" fmla="*/ 3023919 h 6858000"/>
              <a:gd name="connsiteX852" fmla="*/ 5729634 w 7467600"/>
              <a:gd name="connsiteY852" fmla="*/ 3051849 h 6858000"/>
              <a:gd name="connsiteX853" fmla="*/ 5611018 w 7467600"/>
              <a:gd name="connsiteY853" fmla="*/ 2316769 h 6858000"/>
              <a:gd name="connsiteX854" fmla="*/ 5687608 w 7467600"/>
              <a:gd name="connsiteY854" fmla="*/ 2039972 h 6858000"/>
              <a:gd name="connsiteX855" fmla="*/ 5657554 w 7467600"/>
              <a:gd name="connsiteY855" fmla="*/ 1576445 h 6858000"/>
              <a:gd name="connsiteX856" fmla="*/ 5150475 w 7467600"/>
              <a:gd name="connsiteY856" fmla="*/ 1274012 h 6858000"/>
              <a:gd name="connsiteX857" fmla="*/ 5349142 w 7467600"/>
              <a:gd name="connsiteY857" fmla="*/ 2204405 h 6858000"/>
              <a:gd name="connsiteX858" fmla="*/ 5262214 w 7467600"/>
              <a:gd name="connsiteY858" fmla="*/ 2233836 h 6858000"/>
              <a:gd name="connsiteX859" fmla="*/ 4981539 w 7467600"/>
              <a:gd name="connsiteY859" fmla="*/ 1542201 h 6858000"/>
              <a:gd name="connsiteX860" fmla="*/ 4958461 w 7467600"/>
              <a:gd name="connsiteY860" fmla="*/ 1136957 h 6858000"/>
              <a:gd name="connsiteX861" fmla="*/ 4655015 w 7467600"/>
              <a:gd name="connsiteY861" fmla="*/ 891426 h 6858000"/>
              <a:gd name="connsiteX862" fmla="*/ 4348002 w 7467600"/>
              <a:gd name="connsiteY862" fmla="*/ 2205895 h 6858000"/>
              <a:gd name="connsiteX863" fmla="*/ 4262250 w 7467600"/>
              <a:gd name="connsiteY863" fmla="*/ 2219972 h 6858000"/>
              <a:gd name="connsiteX864" fmla="*/ 4550611 w 7467600"/>
              <a:gd name="connsiteY864" fmla="*/ 817540 h 6858000"/>
              <a:gd name="connsiteX865" fmla="*/ 4564418 w 7467600"/>
              <a:gd name="connsiteY865" fmla="*/ 808293 h 6858000"/>
              <a:gd name="connsiteX866" fmla="*/ 4266388 w 7467600"/>
              <a:gd name="connsiteY866" fmla="*/ 500083 h 6858000"/>
              <a:gd name="connsiteX867" fmla="*/ 4032842 w 7467600"/>
              <a:gd name="connsiteY867" fmla="*/ 211809 h 6858000"/>
              <a:gd name="connsiteX868" fmla="*/ 3882765 w 7467600"/>
              <a:gd name="connsiteY868" fmla="*/ 0 h 6858000"/>
              <a:gd name="connsiteX869" fmla="*/ 3721337 w 7467600"/>
              <a:gd name="connsiteY869" fmla="*/ 0 h 6858000"/>
              <a:gd name="connsiteX870" fmla="*/ 3797544 w 7467600"/>
              <a:gd name="connsiteY870" fmla="*/ 0 h 6858000"/>
              <a:gd name="connsiteX871" fmla="*/ 3775734 w 7467600"/>
              <a:gd name="connsiteY871" fmla="*/ 95131 h 6858000"/>
              <a:gd name="connsiteX872" fmla="*/ 3724807 w 7467600"/>
              <a:gd name="connsiteY872" fmla="*/ 272257 h 6858000"/>
              <a:gd name="connsiteX873" fmla="*/ 3726844 w 7467600"/>
              <a:gd name="connsiteY873" fmla="*/ 282988 h 6858000"/>
              <a:gd name="connsiteX874" fmla="*/ 3742664 w 7467600"/>
              <a:gd name="connsiteY874" fmla="*/ 279918 h 6858000"/>
              <a:gd name="connsiteX875" fmla="*/ 4103910 w 7467600"/>
              <a:gd name="connsiteY875" fmla="*/ 1161917 h 6858000"/>
              <a:gd name="connsiteX876" fmla="*/ 4020269 w 7467600"/>
              <a:gd name="connsiteY876" fmla="*/ 1200406 h 6858000"/>
              <a:gd name="connsiteX877" fmla="*/ 3674882 w 7467600"/>
              <a:gd name="connsiteY877" fmla="*/ 488524 h 6858000"/>
              <a:gd name="connsiteX878" fmla="*/ 3132682 w 7467600"/>
              <a:gd name="connsiteY878" fmla="*/ 1072284 h 6858000"/>
              <a:gd name="connsiteX879" fmla="*/ 2716346 w 7467600"/>
              <a:gd name="connsiteY879" fmla="*/ 1276376 h 6858000"/>
              <a:gd name="connsiteX880" fmla="*/ 2716772 w 7467600"/>
              <a:gd name="connsiteY880" fmla="*/ 1255462 h 6858000"/>
              <a:gd name="connsiteX881" fmla="*/ 3471096 w 7467600"/>
              <a:gd name="connsiteY881" fmla="*/ 437072 h 6858000"/>
              <a:gd name="connsiteX882" fmla="*/ 3639057 w 7467600"/>
              <a:gd name="connsiteY882" fmla="*/ 286334 h 6858000"/>
              <a:gd name="connsiteX883" fmla="*/ 3640309 w 7467600"/>
              <a:gd name="connsiteY883" fmla="*/ 284664 h 6858000"/>
              <a:gd name="connsiteX884" fmla="*/ 3646022 w 7467600"/>
              <a:gd name="connsiteY884" fmla="*/ 276711 h 6858000"/>
              <a:gd name="connsiteX885" fmla="*/ 3707943 w 7467600"/>
              <a:gd name="connsiteY885" fmla="*/ 65958 h 6858000"/>
              <a:gd name="connsiteX886" fmla="*/ 3721337 w 7467600"/>
              <a:gd name="connsiteY886" fmla="*/ 0 h 6858000"/>
              <a:gd name="connsiteX887" fmla="*/ 2867960 w 7467600"/>
              <a:gd name="connsiteY887" fmla="*/ 0 h 6858000"/>
              <a:gd name="connsiteX888" fmla="*/ 2926351 w 7467600"/>
              <a:gd name="connsiteY888" fmla="*/ 0 h 6858000"/>
              <a:gd name="connsiteX889" fmla="*/ 2902823 w 7467600"/>
              <a:gd name="connsiteY889" fmla="*/ 262929 h 6858000"/>
              <a:gd name="connsiteX890" fmla="*/ 2940663 w 7467600"/>
              <a:gd name="connsiteY890" fmla="*/ 140884 h 6858000"/>
              <a:gd name="connsiteX891" fmla="*/ 2947039 w 7467600"/>
              <a:gd name="connsiteY891" fmla="*/ 122524 h 6858000"/>
              <a:gd name="connsiteX892" fmla="*/ 2984316 w 7467600"/>
              <a:gd name="connsiteY892" fmla="*/ 0 h 6858000"/>
              <a:gd name="connsiteX893" fmla="*/ 3016114 w 7467600"/>
              <a:gd name="connsiteY893" fmla="*/ 0 h 6858000"/>
              <a:gd name="connsiteX894" fmla="*/ 2979949 w 7467600"/>
              <a:gd name="connsiteY894" fmla="*/ 119274 h 6858000"/>
              <a:gd name="connsiteX895" fmla="*/ 3023879 w 7467600"/>
              <a:gd name="connsiteY895" fmla="*/ 0 h 6858000"/>
              <a:gd name="connsiteX896" fmla="*/ 3105400 w 7467600"/>
              <a:gd name="connsiteY896" fmla="*/ 0 h 6858000"/>
              <a:gd name="connsiteX897" fmla="*/ 3094669 w 7467600"/>
              <a:gd name="connsiteY897" fmla="*/ 30308 h 6858000"/>
              <a:gd name="connsiteX898" fmla="*/ 2901945 w 7467600"/>
              <a:gd name="connsiteY898" fmla="*/ 466538 h 6858000"/>
              <a:gd name="connsiteX899" fmla="*/ 2815209 w 7467600"/>
              <a:gd name="connsiteY899" fmla="*/ 497361 h 6858000"/>
              <a:gd name="connsiteX900" fmla="*/ 2844845 w 7467600"/>
              <a:gd name="connsiteY900" fmla="*/ 127638 h 6858000"/>
              <a:gd name="connsiteX901" fmla="*/ 2867960 w 7467600"/>
              <a:gd name="connsiteY901" fmla="*/ 0 h 6858000"/>
              <a:gd name="connsiteX902" fmla="*/ 1057230 w 7467600"/>
              <a:gd name="connsiteY902" fmla="*/ 0 h 6858000"/>
              <a:gd name="connsiteX903" fmla="*/ 1111003 w 7467600"/>
              <a:gd name="connsiteY903" fmla="*/ 0 h 6858000"/>
              <a:gd name="connsiteX904" fmla="*/ 1125553 w 7467600"/>
              <a:gd name="connsiteY904" fmla="*/ 52588 h 6858000"/>
              <a:gd name="connsiteX905" fmla="*/ 1304276 w 7467600"/>
              <a:gd name="connsiteY905" fmla="*/ 476275 h 6858000"/>
              <a:gd name="connsiteX906" fmla="*/ 1492066 w 7467600"/>
              <a:gd name="connsiteY906" fmla="*/ 886333 h 6858000"/>
              <a:gd name="connsiteX907" fmla="*/ 1423698 w 7467600"/>
              <a:gd name="connsiteY907" fmla="*/ 710817 h 6858000"/>
              <a:gd name="connsiteX908" fmla="*/ 1357609 w 7467600"/>
              <a:gd name="connsiteY908" fmla="*/ 532892 h 6858000"/>
              <a:gd name="connsiteX909" fmla="*/ 1309550 w 7467600"/>
              <a:gd name="connsiteY909" fmla="*/ 374031 h 6858000"/>
              <a:gd name="connsiteX910" fmla="*/ 1193673 w 7467600"/>
              <a:gd name="connsiteY910" fmla="*/ 49533 h 6858000"/>
              <a:gd name="connsiteX911" fmla="*/ 1164391 w 7467600"/>
              <a:gd name="connsiteY911" fmla="*/ 0 h 6858000"/>
              <a:gd name="connsiteX912" fmla="*/ 1200666 w 7467600"/>
              <a:gd name="connsiteY912" fmla="*/ 0 h 6858000"/>
              <a:gd name="connsiteX913" fmla="*/ 1223408 w 7467600"/>
              <a:gd name="connsiteY913" fmla="*/ 38996 h 6858000"/>
              <a:gd name="connsiteX914" fmla="*/ 1339635 w 7467600"/>
              <a:gd name="connsiteY914" fmla="*/ 365517 h 6858000"/>
              <a:gd name="connsiteX915" fmla="*/ 1387469 w 7467600"/>
              <a:gd name="connsiteY915" fmla="*/ 523079 h 6858000"/>
              <a:gd name="connsiteX916" fmla="*/ 1452685 w 7467600"/>
              <a:gd name="connsiteY916" fmla="*/ 699806 h 6858000"/>
              <a:gd name="connsiteX917" fmla="*/ 1492092 w 7467600"/>
              <a:gd name="connsiteY917" fmla="*/ 800424 h 6858000"/>
              <a:gd name="connsiteX918" fmla="*/ 1455302 w 7467600"/>
              <a:gd name="connsiteY918" fmla="*/ 632913 h 6858000"/>
              <a:gd name="connsiteX919" fmla="*/ 1222336 w 7467600"/>
              <a:gd name="connsiteY919" fmla="*/ 9480 h 6858000"/>
              <a:gd name="connsiteX920" fmla="*/ 1214634 w 7467600"/>
              <a:gd name="connsiteY920" fmla="*/ 0 h 6858000"/>
              <a:gd name="connsiteX921" fmla="*/ 1289827 w 7467600"/>
              <a:gd name="connsiteY921" fmla="*/ 0 h 6858000"/>
              <a:gd name="connsiteX922" fmla="*/ 1321076 w 7467600"/>
              <a:gd name="connsiteY922" fmla="*/ 59722 h 6858000"/>
              <a:gd name="connsiteX923" fmla="*/ 1512579 w 7467600"/>
              <a:gd name="connsiteY923" fmla="*/ 626441 h 6858000"/>
              <a:gd name="connsiteX924" fmla="*/ 1506076 w 7467600"/>
              <a:gd name="connsiteY924" fmla="*/ 1089289 h 6858000"/>
              <a:gd name="connsiteX925" fmla="*/ 1486346 w 7467600"/>
              <a:gd name="connsiteY925" fmla="*/ 1079919 h 6858000"/>
              <a:gd name="connsiteX926" fmla="*/ 1070511 w 7467600"/>
              <a:gd name="connsiteY926" fmla="*/ 48609 h 6858000"/>
              <a:gd name="connsiteX927" fmla="*/ 1057230 w 7467600"/>
              <a:gd name="connsiteY927" fmla="*/ 0 h 6858000"/>
              <a:gd name="connsiteX928" fmla="*/ 43151 w 7467600"/>
              <a:gd name="connsiteY928" fmla="*/ 0 h 6858000"/>
              <a:gd name="connsiteX929" fmla="*/ 95283 w 7467600"/>
              <a:gd name="connsiteY929" fmla="*/ 0 h 6858000"/>
              <a:gd name="connsiteX930" fmla="*/ 300708 w 7467600"/>
              <a:gd name="connsiteY930" fmla="*/ 154571 h 6858000"/>
              <a:gd name="connsiteX931" fmla="*/ 530414 w 7467600"/>
              <a:gd name="connsiteY931" fmla="*/ 354673 h 6858000"/>
              <a:gd name="connsiteX932" fmla="*/ 333785 w 7467600"/>
              <a:gd name="connsiteY932" fmla="*/ 161564 h 6858000"/>
              <a:gd name="connsiteX933" fmla="*/ 147005 w 7467600"/>
              <a:gd name="connsiteY933" fmla="*/ 0 h 6858000"/>
              <a:gd name="connsiteX934" fmla="*/ 272509 w 7467600"/>
              <a:gd name="connsiteY934" fmla="*/ 0 h 6858000"/>
              <a:gd name="connsiteX935" fmla="*/ 326276 w 7467600"/>
              <a:gd name="connsiteY935" fmla="*/ 45847 h 6858000"/>
              <a:gd name="connsiteX936" fmla="*/ 823759 w 7467600"/>
              <a:gd name="connsiteY936" fmla="*/ 574145 h 6858000"/>
              <a:gd name="connsiteX937" fmla="*/ 811254 w 7467600"/>
              <a:gd name="connsiteY937" fmla="*/ 665546 h 6858000"/>
              <a:gd name="connsiteX938" fmla="*/ 154042 w 7467600"/>
              <a:gd name="connsiteY938" fmla="*/ 261522 h 6858000"/>
              <a:gd name="connsiteX939" fmla="*/ 13550 w 7467600"/>
              <a:gd name="connsiteY939" fmla="*/ 158423 h 6858000"/>
              <a:gd name="connsiteX940" fmla="*/ 0 w 7467600"/>
              <a:gd name="connsiteY940" fmla="*/ 146618 h 6858000"/>
              <a:gd name="connsiteX941" fmla="*/ 0 w 7467600"/>
              <a:gd name="connsiteY941" fmla="*/ 59161 h 6858000"/>
              <a:gd name="connsiteX942" fmla="*/ 45427 w 7467600"/>
              <a:gd name="connsiteY942" fmla="*/ 101078 h 6858000"/>
              <a:gd name="connsiteX943" fmla="*/ 630103 w 7467600"/>
              <a:gd name="connsiteY943" fmla="*/ 485885 h 6858000"/>
              <a:gd name="connsiteX944" fmla="*/ 532040 w 7467600"/>
              <a:gd name="connsiteY944" fmla="*/ 399359 h 6858000"/>
              <a:gd name="connsiteX945" fmla="*/ 517618 w 7467600"/>
              <a:gd name="connsiteY945" fmla="*/ 385726 h 6858000"/>
              <a:gd name="connsiteX946" fmla="*/ 285074 w 7467600"/>
              <a:gd name="connsiteY946" fmla="*/ 182755 h 6858000"/>
              <a:gd name="connsiteX947" fmla="*/ 43151 w 7467600"/>
              <a:gd name="connsiteY947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73615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7467600 w 7467600"/>
              <a:gd name="connsiteY14" fmla="*/ 6736157 h 6858000"/>
              <a:gd name="connsiteX15" fmla="*/ 1019354 w 7467600"/>
              <a:gd name="connsiteY15" fmla="*/ 6315006 h 6858000"/>
              <a:gd name="connsiteX16" fmla="*/ 441046 w 7467600"/>
              <a:gd name="connsiteY16" fmla="*/ 6691153 h 6858000"/>
              <a:gd name="connsiteX17" fmla="*/ 1019354 w 7467600"/>
              <a:gd name="connsiteY17" fmla="*/ 6315006 h 6858000"/>
              <a:gd name="connsiteX18" fmla="*/ 991680 w 7467600"/>
              <a:gd name="connsiteY18" fmla="*/ 6298413 h 6858000"/>
              <a:gd name="connsiteX19" fmla="*/ 409060 w 7467600"/>
              <a:gd name="connsiteY19" fmla="*/ 6671470 h 6858000"/>
              <a:gd name="connsiteX20" fmla="*/ 991680 w 7467600"/>
              <a:gd name="connsiteY20" fmla="*/ 6298413 h 6858000"/>
              <a:gd name="connsiteX21" fmla="*/ 103333 w 7467600"/>
              <a:gd name="connsiteY21" fmla="*/ 5699602 h 6858000"/>
              <a:gd name="connsiteX22" fmla="*/ 233938 w 7467600"/>
              <a:gd name="connsiteY22" fmla="*/ 5809416 h 6858000"/>
              <a:gd name="connsiteX23" fmla="*/ 883580 w 7467600"/>
              <a:gd name="connsiteY23" fmla="*/ 6180710 h 6858000"/>
              <a:gd name="connsiteX24" fmla="*/ 487337 w 7467600"/>
              <a:gd name="connsiteY24" fmla="*/ 5950182 h 6858000"/>
              <a:gd name="connsiteX25" fmla="*/ 354051 w 7467600"/>
              <a:gd name="connsiteY25" fmla="*/ 5854912 h 6858000"/>
              <a:gd name="connsiteX26" fmla="*/ 195436 w 7467600"/>
              <a:gd name="connsiteY26" fmla="*/ 5755068 h 6858000"/>
              <a:gd name="connsiteX27" fmla="*/ 103333 w 7467600"/>
              <a:gd name="connsiteY27" fmla="*/ 5699602 h 6858000"/>
              <a:gd name="connsiteX28" fmla="*/ 5539432 w 7467600"/>
              <a:gd name="connsiteY28" fmla="*/ 5642928 h 6858000"/>
              <a:gd name="connsiteX29" fmla="*/ 5555462 w 7467600"/>
              <a:gd name="connsiteY29" fmla="*/ 5694454 h 6858000"/>
              <a:gd name="connsiteX30" fmla="*/ 5828270 w 7467600"/>
              <a:gd name="connsiteY30" fmla="*/ 6320663 h 6858000"/>
              <a:gd name="connsiteX31" fmla="*/ 5947416 w 7467600"/>
              <a:gd name="connsiteY31" fmla="*/ 6574846 h 6858000"/>
              <a:gd name="connsiteX32" fmla="*/ 5539432 w 7467600"/>
              <a:gd name="connsiteY32" fmla="*/ 5642928 h 6858000"/>
              <a:gd name="connsiteX33" fmla="*/ 51253 w 7467600"/>
              <a:gd name="connsiteY33" fmla="*/ 5631825 h 6858000"/>
              <a:gd name="connsiteX34" fmla="*/ 211622 w 7467600"/>
              <a:gd name="connsiteY34" fmla="*/ 5728803 h 6858000"/>
              <a:gd name="connsiteX35" fmla="*/ 371652 w 7467600"/>
              <a:gd name="connsiteY35" fmla="*/ 5829062 h 6858000"/>
              <a:gd name="connsiteX36" fmla="*/ 505903 w 7467600"/>
              <a:gd name="connsiteY36" fmla="*/ 5925221 h 6858000"/>
              <a:gd name="connsiteX37" fmla="*/ 899240 w 7467600"/>
              <a:gd name="connsiteY37" fmla="*/ 6153068 h 6858000"/>
              <a:gd name="connsiteX38" fmla="*/ 988114 w 7467600"/>
              <a:gd name="connsiteY38" fmla="*/ 6174204 h 6858000"/>
              <a:gd name="connsiteX39" fmla="*/ 845971 w 7467600"/>
              <a:gd name="connsiteY39" fmla="*/ 6067177 h 6858000"/>
              <a:gd name="connsiteX40" fmla="*/ 448057 w 7467600"/>
              <a:gd name="connsiteY40" fmla="*/ 5841376 h 6858000"/>
              <a:gd name="connsiteX41" fmla="*/ 51253 w 7467600"/>
              <a:gd name="connsiteY41" fmla="*/ 5631825 h 6858000"/>
              <a:gd name="connsiteX42" fmla="*/ 2606687 w 7467600"/>
              <a:gd name="connsiteY42" fmla="*/ 5630718 h 6858000"/>
              <a:gd name="connsiteX43" fmla="*/ 2645658 w 7467600"/>
              <a:gd name="connsiteY43" fmla="*/ 6640259 h 6858000"/>
              <a:gd name="connsiteX44" fmla="*/ 2606687 w 7467600"/>
              <a:gd name="connsiteY44" fmla="*/ 5630718 h 6858000"/>
              <a:gd name="connsiteX45" fmla="*/ 3642057 w 7467600"/>
              <a:gd name="connsiteY45" fmla="*/ 5573487 h 6858000"/>
              <a:gd name="connsiteX46" fmla="*/ 3632981 w 7467600"/>
              <a:gd name="connsiteY46" fmla="*/ 5579437 h 6858000"/>
              <a:gd name="connsiteX47" fmla="*/ 3382436 w 7467600"/>
              <a:gd name="connsiteY47" fmla="*/ 5952726 h 6858000"/>
              <a:gd name="connsiteX48" fmla="*/ 3191929 w 7467600"/>
              <a:gd name="connsiteY48" fmla="*/ 6662669 h 6858000"/>
              <a:gd name="connsiteX49" fmla="*/ 3369898 w 7467600"/>
              <a:gd name="connsiteY49" fmla="*/ 6081771 h 6858000"/>
              <a:gd name="connsiteX50" fmla="*/ 3642057 w 7467600"/>
              <a:gd name="connsiteY50" fmla="*/ 5573487 h 6858000"/>
              <a:gd name="connsiteX51" fmla="*/ 2650666 w 7467600"/>
              <a:gd name="connsiteY51" fmla="*/ 5530686 h 6858000"/>
              <a:gd name="connsiteX52" fmla="*/ 2650249 w 7467600"/>
              <a:gd name="connsiteY52" fmla="*/ 5532101 h 6858000"/>
              <a:gd name="connsiteX53" fmla="*/ 2663808 w 7467600"/>
              <a:gd name="connsiteY53" fmla="*/ 6535215 h 6858000"/>
              <a:gd name="connsiteX54" fmla="*/ 2665418 w 7467600"/>
              <a:gd name="connsiteY54" fmla="*/ 6132756 h 6858000"/>
              <a:gd name="connsiteX55" fmla="*/ 2650666 w 7467600"/>
              <a:gd name="connsiteY55" fmla="*/ 5530686 h 6858000"/>
              <a:gd name="connsiteX56" fmla="*/ 2680277 w 7467600"/>
              <a:gd name="connsiteY56" fmla="*/ 5479204 h 6858000"/>
              <a:gd name="connsiteX57" fmla="*/ 2678972 w 7467600"/>
              <a:gd name="connsiteY57" fmla="*/ 5481582 h 6858000"/>
              <a:gd name="connsiteX58" fmla="*/ 2696666 w 7467600"/>
              <a:gd name="connsiteY58" fmla="*/ 6133836 h 6858000"/>
              <a:gd name="connsiteX59" fmla="*/ 2695769 w 7467600"/>
              <a:gd name="connsiteY59" fmla="*/ 6390955 h 6858000"/>
              <a:gd name="connsiteX60" fmla="*/ 2739893 w 7467600"/>
              <a:gd name="connsiteY60" fmla="*/ 6108357 h 6858000"/>
              <a:gd name="connsiteX61" fmla="*/ 2680277 w 7467600"/>
              <a:gd name="connsiteY61" fmla="*/ 5479204 h 6858000"/>
              <a:gd name="connsiteX62" fmla="*/ 1132195 w 7467600"/>
              <a:gd name="connsiteY62" fmla="*/ 5467980 h 6858000"/>
              <a:gd name="connsiteX63" fmla="*/ 1679056 w 7467600"/>
              <a:gd name="connsiteY63" fmla="*/ 5516907 h 6858000"/>
              <a:gd name="connsiteX64" fmla="*/ 2128648 w 7467600"/>
              <a:gd name="connsiteY64" fmla="*/ 5474249 h 6858000"/>
              <a:gd name="connsiteX65" fmla="*/ 1825619 w 7467600"/>
              <a:gd name="connsiteY65" fmla="*/ 5478447 h 6858000"/>
              <a:gd name="connsiteX66" fmla="*/ 1737798 w 7467600"/>
              <a:gd name="connsiteY66" fmla="*/ 5483353 h 6858000"/>
              <a:gd name="connsiteX67" fmla="*/ 1132195 w 7467600"/>
              <a:gd name="connsiteY67" fmla="*/ 5467980 h 6858000"/>
              <a:gd name="connsiteX68" fmla="*/ 1456157 w 7467600"/>
              <a:gd name="connsiteY68" fmla="*/ 5371404 h 6858000"/>
              <a:gd name="connsiteX69" fmla="*/ 1244432 w 7467600"/>
              <a:gd name="connsiteY69" fmla="*/ 5385601 h 6858000"/>
              <a:gd name="connsiteX70" fmla="*/ 973990 w 7467600"/>
              <a:gd name="connsiteY70" fmla="*/ 5424940 h 6858000"/>
              <a:gd name="connsiteX71" fmla="*/ 1103809 w 7467600"/>
              <a:gd name="connsiteY71" fmla="*/ 5433720 h 6858000"/>
              <a:gd name="connsiteX72" fmla="*/ 1123454 w 7467600"/>
              <a:gd name="connsiteY72" fmla="*/ 5435727 h 6858000"/>
              <a:gd name="connsiteX73" fmla="*/ 1737017 w 7467600"/>
              <a:gd name="connsiteY73" fmla="*/ 5452183 h 6858000"/>
              <a:gd name="connsiteX74" fmla="*/ 1824397 w 7467600"/>
              <a:gd name="connsiteY74" fmla="*/ 5447757 h 6858000"/>
              <a:gd name="connsiteX75" fmla="*/ 2070059 w 7467600"/>
              <a:gd name="connsiteY75" fmla="*/ 5441660 h 6858000"/>
              <a:gd name="connsiteX76" fmla="*/ 1456157 w 7467600"/>
              <a:gd name="connsiteY76" fmla="*/ 5371404 h 6858000"/>
              <a:gd name="connsiteX77" fmla="*/ 4988186 w 7467600"/>
              <a:gd name="connsiteY77" fmla="*/ 5216467 h 6858000"/>
              <a:gd name="connsiteX78" fmla="*/ 4777334 w 7467600"/>
              <a:gd name="connsiteY78" fmla="*/ 5406072 h 6858000"/>
              <a:gd name="connsiteX79" fmla="*/ 4718341 w 7467600"/>
              <a:gd name="connsiteY79" fmla="*/ 5468043 h 6858000"/>
              <a:gd name="connsiteX80" fmla="*/ 4604655 w 7467600"/>
              <a:gd name="connsiteY80" fmla="*/ 5583434 h 6858000"/>
              <a:gd name="connsiteX81" fmla="*/ 4565074 w 7467600"/>
              <a:gd name="connsiteY81" fmla="*/ 5618550 h 6858000"/>
              <a:gd name="connsiteX82" fmla="*/ 4988186 w 7467600"/>
              <a:gd name="connsiteY82" fmla="*/ 5216467 h 6858000"/>
              <a:gd name="connsiteX83" fmla="*/ 4978032 w 7467600"/>
              <a:gd name="connsiteY83" fmla="*/ 5183809 h 6858000"/>
              <a:gd name="connsiteX84" fmla="*/ 4463413 w 7467600"/>
              <a:gd name="connsiteY84" fmla="*/ 5615162 h 6858000"/>
              <a:gd name="connsiteX85" fmla="*/ 4358134 w 7467600"/>
              <a:gd name="connsiteY85" fmla="*/ 5742791 h 6858000"/>
              <a:gd name="connsiteX86" fmla="*/ 4376219 w 7467600"/>
              <a:gd name="connsiteY86" fmla="*/ 5729027 h 6858000"/>
              <a:gd name="connsiteX87" fmla="*/ 4582340 w 7467600"/>
              <a:gd name="connsiteY87" fmla="*/ 5561037 h 6858000"/>
              <a:gd name="connsiteX88" fmla="*/ 4694684 w 7467600"/>
              <a:gd name="connsiteY88" fmla="*/ 5447098 h 6858000"/>
              <a:gd name="connsiteX89" fmla="*/ 4754123 w 7467600"/>
              <a:gd name="connsiteY89" fmla="*/ 5384643 h 6858000"/>
              <a:gd name="connsiteX90" fmla="*/ 4978032 w 7467600"/>
              <a:gd name="connsiteY90" fmla="*/ 5183809 h 6858000"/>
              <a:gd name="connsiteX91" fmla="*/ 1903353 w 7467600"/>
              <a:gd name="connsiteY91" fmla="*/ 5044827 h 6858000"/>
              <a:gd name="connsiteX92" fmla="*/ 1936931 w 7467600"/>
              <a:gd name="connsiteY92" fmla="*/ 5093954 h 6858000"/>
              <a:gd name="connsiteX93" fmla="*/ 2195868 w 7467600"/>
              <a:gd name="connsiteY93" fmla="*/ 5396574 h 6858000"/>
              <a:gd name="connsiteX94" fmla="*/ 2088852 w 7467600"/>
              <a:gd name="connsiteY94" fmla="*/ 5166123 h 6858000"/>
              <a:gd name="connsiteX95" fmla="*/ 1958241 w 7467600"/>
              <a:gd name="connsiteY95" fmla="*/ 5067955 h 6858000"/>
              <a:gd name="connsiteX96" fmla="*/ 1903353 w 7467600"/>
              <a:gd name="connsiteY96" fmla="*/ 5044827 h 6858000"/>
              <a:gd name="connsiteX97" fmla="*/ 1979378 w 7467600"/>
              <a:gd name="connsiteY97" fmla="*/ 4769504 h 6858000"/>
              <a:gd name="connsiteX98" fmla="*/ 2882120 w 7467600"/>
              <a:gd name="connsiteY98" fmla="*/ 5064547 h 6858000"/>
              <a:gd name="connsiteX99" fmla="*/ 2793103 w 7467600"/>
              <a:gd name="connsiteY99" fmla="*/ 5039699 h 6858000"/>
              <a:gd name="connsiteX100" fmla="*/ 2770041 w 7467600"/>
              <a:gd name="connsiteY100" fmla="*/ 5033634 h 6858000"/>
              <a:gd name="connsiteX101" fmla="*/ 1979378 w 7467600"/>
              <a:gd name="connsiteY101" fmla="*/ 4769504 h 6858000"/>
              <a:gd name="connsiteX102" fmla="*/ 1927410 w 7467600"/>
              <a:gd name="connsiteY102" fmla="*/ 4716164 h 6858000"/>
              <a:gd name="connsiteX103" fmla="*/ 1959587 w 7467600"/>
              <a:gd name="connsiteY103" fmla="*/ 4728849 h 6858000"/>
              <a:gd name="connsiteX104" fmla="*/ 2777707 w 7467600"/>
              <a:gd name="connsiteY104" fmla="*/ 5003991 h 6858000"/>
              <a:gd name="connsiteX105" fmla="*/ 2800768 w 7467600"/>
              <a:gd name="connsiteY105" fmla="*/ 5010056 h 6858000"/>
              <a:gd name="connsiteX106" fmla="*/ 2879408 w 7467600"/>
              <a:gd name="connsiteY106" fmla="*/ 5031590 h 6858000"/>
              <a:gd name="connsiteX107" fmla="*/ 2862295 w 7467600"/>
              <a:gd name="connsiteY107" fmla="*/ 5022958 h 6858000"/>
              <a:gd name="connsiteX108" fmla="*/ 2813343 w 7467600"/>
              <a:gd name="connsiteY108" fmla="*/ 4998369 h 6858000"/>
              <a:gd name="connsiteX109" fmla="*/ 2646245 w 7467600"/>
              <a:gd name="connsiteY109" fmla="*/ 4930999 h 6858000"/>
              <a:gd name="connsiteX110" fmla="*/ 1999243 w 7467600"/>
              <a:gd name="connsiteY110" fmla="*/ 4730524 h 6858000"/>
              <a:gd name="connsiteX111" fmla="*/ 1979527 w 7467600"/>
              <a:gd name="connsiteY111" fmla="*/ 4726651 h 6858000"/>
              <a:gd name="connsiteX112" fmla="*/ 1927410 w 7467600"/>
              <a:gd name="connsiteY112" fmla="*/ 4716164 h 6858000"/>
              <a:gd name="connsiteX113" fmla="*/ 1997014 w 7467600"/>
              <a:gd name="connsiteY113" fmla="*/ 4698007 h 6858000"/>
              <a:gd name="connsiteX114" fmla="*/ 2005458 w 7467600"/>
              <a:gd name="connsiteY114" fmla="*/ 4699540 h 6858000"/>
              <a:gd name="connsiteX115" fmla="*/ 2657186 w 7467600"/>
              <a:gd name="connsiteY115" fmla="*/ 4901687 h 6858000"/>
              <a:gd name="connsiteX116" fmla="*/ 2826662 w 7467600"/>
              <a:gd name="connsiteY116" fmla="*/ 4970362 h 6858000"/>
              <a:gd name="connsiteX117" fmla="*/ 2876100 w 7467600"/>
              <a:gd name="connsiteY117" fmla="*/ 4995397 h 6858000"/>
              <a:gd name="connsiteX118" fmla="*/ 3042600 w 7467600"/>
              <a:gd name="connsiteY118" fmla="*/ 5059532 h 6858000"/>
              <a:gd name="connsiteX119" fmla="*/ 1997014 w 7467600"/>
              <a:gd name="connsiteY119" fmla="*/ 4698007 h 6858000"/>
              <a:gd name="connsiteX120" fmla="*/ 2305292 w 7467600"/>
              <a:gd name="connsiteY120" fmla="*/ 4219492 h 6858000"/>
              <a:gd name="connsiteX121" fmla="*/ 3360922 w 7467600"/>
              <a:gd name="connsiteY121" fmla="*/ 4529373 h 6858000"/>
              <a:gd name="connsiteX122" fmla="*/ 3492420 w 7467600"/>
              <a:gd name="connsiteY122" fmla="*/ 4510145 h 6858000"/>
              <a:gd name="connsiteX123" fmla="*/ 3364086 w 7467600"/>
              <a:gd name="connsiteY123" fmla="*/ 4480340 h 6858000"/>
              <a:gd name="connsiteX124" fmla="*/ 3225818 w 7467600"/>
              <a:gd name="connsiteY124" fmla="*/ 4411822 h 6858000"/>
              <a:gd name="connsiteX125" fmla="*/ 3129696 w 7467600"/>
              <a:gd name="connsiteY125" fmla="*/ 4360704 h 6858000"/>
              <a:gd name="connsiteX126" fmla="*/ 2814545 w 7467600"/>
              <a:gd name="connsiteY126" fmla="*/ 4282955 h 6858000"/>
              <a:gd name="connsiteX127" fmla="*/ 2305292 w 7467600"/>
              <a:gd name="connsiteY127" fmla="*/ 4219492 h 6858000"/>
              <a:gd name="connsiteX128" fmla="*/ 2626982 w 7467600"/>
              <a:gd name="connsiteY128" fmla="*/ 4206450 h 6858000"/>
              <a:gd name="connsiteX129" fmla="*/ 2490617 w 7467600"/>
              <a:gd name="connsiteY129" fmla="*/ 4206951 h 6858000"/>
              <a:gd name="connsiteX130" fmla="*/ 2819869 w 7467600"/>
              <a:gd name="connsiteY130" fmla="*/ 4252936 h 6858000"/>
              <a:gd name="connsiteX131" fmla="*/ 3143018 w 7467600"/>
              <a:gd name="connsiteY131" fmla="*/ 4332698 h 6858000"/>
              <a:gd name="connsiteX132" fmla="*/ 3241520 w 7467600"/>
              <a:gd name="connsiteY132" fmla="*/ 4385112 h 6858000"/>
              <a:gd name="connsiteX133" fmla="*/ 3374575 w 7467600"/>
              <a:gd name="connsiteY133" fmla="*/ 4451517 h 6858000"/>
              <a:gd name="connsiteX134" fmla="*/ 3505221 w 7467600"/>
              <a:gd name="connsiteY134" fmla="*/ 4480757 h 6858000"/>
              <a:gd name="connsiteX135" fmla="*/ 2626982 w 7467600"/>
              <a:gd name="connsiteY135" fmla="*/ 4206450 h 6858000"/>
              <a:gd name="connsiteX136" fmla="*/ 1310106 w 7467600"/>
              <a:gd name="connsiteY136" fmla="*/ 3943217 h 6858000"/>
              <a:gd name="connsiteX137" fmla="*/ 854994 w 7467600"/>
              <a:gd name="connsiteY137" fmla="*/ 4399136 h 6858000"/>
              <a:gd name="connsiteX138" fmla="*/ 742462 w 7467600"/>
              <a:gd name="connsiteY138" fmla="*/ 4594648 h 6858000"/>
              <a:gd name="connsiteX139" fmla="*/ 820602 w 7467600"/>
              <a:gd name="connsiteY139" fmla="*/ 4485915 h 6858000"/>
              <a:gd name="connsiteX140" fmla="*/ 878295 w 7467600"/>
              <a:gd name="connsiteY140" fmla="*/ 4403594 h 6858000"/>
              <a:gd name="connsiteX141" fmla="*/ 1240607 w 7467600"/>
              <a:gd name="connsiteY141" fmla="*/ 4010401 h 6858000"/>
              <a:gd name="connsiteX142" fmla="*/ 1310106 w 7467600"/>
              <a:gd name="connsiteY142" fmla="*/ 3943217 h 6858000"/>
              <a:gd name="connsiteX143" fmla="*/ 1423113 w 7467600"/>
              <a:gd name="connsiteY143" fmla="*/ 3874565 h 6858000"/>
              <a:gd name="connsiteX144" fmla="*/ 1260565 w 7467600"/>
              <a:gd name="connsiteY144" fmla="*/ 4031982 h 6858000"/>
              <a:gd name="connsiteX145" fmla="*/ 901900 w 7467600"/>
              <a:gd name="connsiteY145" fmla="*/ 4421236 h 6858000"/>
              <a:gd name="connsiteX146" fmla="*/ 845044 w 7467600"/>
              <a:gd name="connsiteY146" fmla="*/ 4502436 h 6858000"/>
              <a:gd name="connsiteX147" fmla="*/ 685926 w 7467600"/>
              <a:gd name="connsiteY147" fmla="*/ 4703069 h 6858000"/>
              <a:gd name="connsiteX148" fmla="*/ 684248 w 7467600"/>
              <a:gd name="connsiteY148" fmla="*/ 4706721 h 6858000"/>
              <a:gd name="connsiteX149" fmla="*/ 1423113 w 7467600"/>
              <a:gd name="connsiteY149" fmla="*/ 3874565 h 6858000"/>
              <a:gd name="connsiteX150" fmla="*/ 3316479 w 7467600"/>
              <a:gd name="connsiteY150" fmla="*/ 3872136 h 6858000"/>
              <a:gd name="connsiteX151" fmla="*/ 3546806 w 7467600"/>
              <a:gd name="connsiteY151" fmla="*/ 4356139 h 6858000"/>
              <a:gd name="connsiteX152" fmla="*/ 3364433 w 7467600"/>
              <a:gd name="connsiteY152" fmla="*/ 3953121 h 6858000"/>
              <a:gd name="connsiteX153" fmla="*/ 3316479 w 7467600"/>
              <a:gd name="connsiteY153" fmla="*/ 3872136 h 6858000"/>
              <a:gd name="connsiteX154" fmla="*/ 3291335 w 7467600"/>
              <a:gd name="connsiteY154" fmla="*/ 3767420 h 6858000"/>
              <a:gd name="connsiteX155" fmla="*/ 3390805 w 7467600"/>
              <a:gd name="connsiteY155" fmla="*/ 3937163 h 6858000"/>
              <a:gd name="connsiteX156" fmla="*/ 3579062 w 7467600"/>
              <a:gd name="connsiteY156" fmla="*/ 4359040 h 6858000"/>
              <a:gd name="connsiteX157" fmla="*/ 3467355 w 7467600"/>
              <a:gd name="connsiteY157" fmla="*/ 3988130 h 6858000"/>
              <a:gd name="connsiteX158" fmla="*/ 3310753 w 7467600"/>
              <a:gd name="connsiteY158" fmla="*/ 3787140 h 6858000"/>
              <a:gd name="connsiteX159" fmla="*/ 3291335 w 7467600"/>
              <a:gd name="connsiteY159" fmla="*/ 3767420 h 6858000"/>
              <a:gd name="connsiteX160" fmla="*/ 1635889 w 7467600"/>
              <a:gd name="connsiteY160" fmla="*/ 3709494 h 6858000"/>
              <a:gd name="connsiteX161" fmla="*/ 1634800 w 7467600"/>
              <a:gd name="connsiteY161" fmla="*/ 3731111 h 6858000"/>
              <a:gd name="connsiteX162" fmla="*/ 1635889 w 7467600"/>
              <a:gd name="connsiteY162" fmla="*/ 3709494 h 6858000"/>
              <a:gd name="connsiteX163" fmla="*/ 1510397 w 7467600"/>
              <a:gd name="connsiteY163" fmla="*/ 3684705 h 6858000"/>
              <a:gd name="connsiteX164" fmla="*/ 1146550 w 7467600"/>
              <a:gd name="connsiteY164" fmla="*/ 3802012 h 6858000"/>
              <a:gd name="connsiteX165" fmla="*/ 698834 w 7467600"/>
              <a:gd name="connsiteY165" fmla="*/ 3952272 h 6858000"/>
              <a:gd name="connsiteX166" fmla="*/ 34256 w 7467600"/>
              <a:gd name="connsiteY166" fmla="*/ 4347603 h 6858000"/>
              <a:gd name="connsiteX167" fmla="*/ 527241 w 7467600"/>
              <a:gd name="connsiteY167" fmla="*/ 4065078 h 6858000"/>
              <a:gd name="connsiteX168" fmla="*/ 1510397 w 7467600"/>
              <a:gd name="connsiteY168" fmla="*/ 3684705 h 6858000"/>
              <a:gd name="connsiteX169" fmla="*/ 1313114 w 7467600"/>
              <a:gd name="connsiteY169" fmla="*/ 3655216 h 6858000"/>
              <a:gd name="connsiteX170" fmla="*/ 1109304 w 7467600"/>
              <a:gd name="connsiteY170" fmla="*/ 3669030 h 6858000"/>
              <a:gd name="connsiteX171" fmla="*/ 8129 w 7467600"/>
              <a:gd name="connsiteY171" fmla="*/ 4330519 h 6858000"/>
              <a:gd name="connsiteX172" fmla="*/ 687572 w 7467600"/>
              <a:gd name="connsiteY172" fmla="*/ 3925629 h 6858000"/>
              <a:gd name="connsiteX173" fmla="*/ 1138365 w 7467600"/>
              <a:gd name="connsiteY173" fmla="*/ 3774515 h 6858000"/>
              <a:gd name="connsiteX174" fmla="*/ 1505579 w 7467600"/>
              <a:gd name="connsiteY174" fmla="*/ 3655526 h 6858000"/>
              <a:gd name="connsiteX175" fmla="*/ 1313114 w 7467600"/>
              <a:gd name="connsiteY175" fmla="*/ 3655216 h 6858000"/>
              <a:gd name="connsiteX176" fmla="*/ 3655073 w 7467600"/>
              <a:gd name="connsiteY176" fmla="*/ 3650884 h 6858000"/>
              <a:gd name="connsiteX177" fmla="*/ 3989938 w 7467600"/>
              <a:gd name="connsiteY177" fmla="*/ 3991685 h 6858000"/>
              <a:gd name="connsiteX178" fmla="*/ 4393907 w 7467600"/>
              <a:gd name="connsiteY178" fmla="*/ 4261258 h 6858000"/>
              <a:gd name="connsiteX179" fmla="*/ 4648051 w 7467600"/>
              <a:gd name="connsiteY179" fmla="*/ 4374051 h 6858000"/>
              <a:gd name="connsiteX180" fmla="*/ 4383389 w 7467600"/>
              <a:gd name="connsiteY180" fmla="*/ 4184369 h 6858000"/>
              <a:gd name="connsiteX181" fmla="*/ 4165508 w 7467600"/>
              <a:gd name="connsiteY181" fmla="*/ 4035196 h 6858000"/>
              <a:gd name="connsiteX182" fmla="*/ 4068162 w 7467600"/>
              <a:gd name="connsiteY182" fmla="*/ 3953394 h 6858000"/>
              <a:gd name="connsiteX183" fmla="*/ 3981416 w 7467600"/>
              <a:gd name="connsiteY183" fmla="*/ 3880482 h 6858000"/>
              <a:gd name="connsiteX184" fmla="*/ 3800147 w 7467600"/>
              <a:gd name="connsiteY184" fmla="*/ 3749872 h 6858000"/>
              <a:gd name="connsiteX185" fmla="*/ 3655073 w 7467600"/>
              <a:gd name="connsiteY185" fmla="*/ 3650884 h 6858000"/>
              <a:gd name="connsiteX186" fmla="*/ 3670252 w 7467600"/>
              <a:gd name="connsiteY186" fmla="*/ 3622798 h 6858000"/>
              <a:gd name="connsiteX187" fmla="*/ 3817258 w 7467600"/>
              <a:gd name="connsiteY187" fmla="*/ 3723577 h 6858000"/>
              <a:gd name="connsiteX188" fmla="*/ 4000461 w 7467600"/>
              <a:gd name="connsiteY188" fmla="*/ 3855966 h 6858000"/>
              <a:gd name="connsiteX189" fmla="*/ 4088180 w 7467600"/>
              <a:gd name="connsiteY189" fmla="*/ 3929774 h 6858000"/>
              <a:gd name="connsiteX190" fmla="*/ 4184555 w 7467600"/>
              <a:gd name="connsiteY190" fmla="*/ 4010683 h 6858000"/>
              <a:gd name="connsiteX191" fmla="*/ 4399563 w 7467600"/>
              <a:gd name="connsiteY191" fmla="*/ 4158106 h 6858000"/>
              <a:gd name="connsiteX192" fmla="*/ 4684469 w 7467600"/>
              <a:gd name="connsiteY192" fmla="*/ 4364680 h 6858000"/>
              <a:gd name="connsiteX193" fmla="*/ 4690271 w 7467600"/>
              <a:gd name="connsiteY193" fmla="*/ 4370034 h 6858000"/>
              <a:gd name="connsiteX194" fmla="*/ 4136093 w 7467600"/>
              <a:gd name="connsiteY194" fmla="*/ 3858466 h 6858000"/>
              <a:gd name="connsiteX195" fmla="*/ 3670252 w 7467600"/>
              <a:gd name="connsiteY195" fmla="*/ 3622798 h 6858000"/>
              <a:gd name="connsiteX196" fmla="*/ 4440129 w 7467600"/>
              <a:gd name="connsiteY196" fmla="*/ 3448571 h 6858000"/>
              <a:gd name="connsiteX197" fmla="*/ 4856525 w 7467600"/>
              <a:gd name="connsiteY197" fmla="*/ 3915351 h 6858000"/>
              <a:gd name="connsiteX198" fmla="*/ 5059055 w 7467600"/>
              <a:gd name="connsiteY198" fmla="*/ 4108918 h 6858000"/>
              <a:gd name="connsiteX199" fmla="*/ 5290070 w 7467600"/>
              <a:gd name="connsiteY199" fmla="*/ 4263619 h 6858000"/>
              <a:gd name="connsiteX200" fmla="*/ 4834991 w 7467600"/>
              <a:gd name="connsiteY200" fmla="*/ 3830985 h 6858000"/>
              <a:gd name="connsiteX201" fmla="*/ 4440129 w 7467600"/>
              <a:gd name="connsiteY201" fmla="*/ 3448571 h 6858000"/>
              <a:gd name="connsiteX202" fmla="*/ 4441737 w 7467600"/>
              <a:gd name="connsiteY202" fmla="*/ 3399734 h 6858000"/>
              <a:gd name="connsiteX203" fmla="*/ 4431236 w 7467600"/>
              <a:gd name="connsiteY203" fmla="*/ 3400954 h 6858000"/>
              <a:gd name="connsiteX204" fmla="*/ 4557150 w 7467600"/>
              <a:gd name="connsiteY204" fmla="*/ 3510023 h 6858000"/>
              <a:gd name="connsiteX205" fmla="*/ 4856936 w 7467600"/>
              <a:gd name="connsiteY205" fmla="*/ 3809146 h 6858000"/>
              <a:gd name="connsiteX206" fmla="*/ 5111996 w 7467600"/>
              <a:gd name="connsiteY206" fmla="*/ 4065759 h 6858000"/>
              <a:gd name="connsiteX207" fmla="*/ 5388878 w 7467600"/>
              <a:gd name="connsiteY207" fmla="*/ 4300185 h 6858000"/>
              <a:gd name="connsiteX208" fmla="*/ 5425556 w 7467600"/>
              <a:gd name="connsiteY208" fmla="*/ 4308967 h 6858000"/>
              <a:gd name="connsiteX209" fmla="*/ 4943646 w 7467600"/>
              <a:gd name="connsiteY209" fmla="*/ 3822916 h 6858000"/>
              <a:gd name="connsiteX210" fmla="*/ 4594837 w 7467600"/>
              <a:gd name="connsiteY210" fmla="*/ 3532274 h 6858000"/>
              <a:gd name="connsiteX211" fmla="*/ 4441737 w 7467600"/>
              <a:gd name="connsiteY211" fmla="*/ 3399734 h 6858000"/>
              <a:gd name="connsiteX212" fmla="*/ 5425834 w 7467600"/>
              <a:gd name="connsiteY212" fmla="*/ 3162785 h 6858000"/>
              <a:gd name="connsiteX213" fmla="*/ 5401644 w 7467600"/>
              <a:gd name="connsiteY213" fmla="*/ 3617847 h 6858000"/>
              <a:gd name="connsiteX214" fmla="*/ 5467256 w 7467600"/>
              <a:gd name="connsiteY214" fmla="*/ 4175494 h 6858000"/>
              <a:gd name="connsiteX215" fmla="*/ 5448069 w 7467600"/>
              <a:gd name="connsiteY215" fmla="*/ 3567554 h 6858000"/>
              <a:gd name="connsiteX216" fmla="*/ 5425834 w 7467600"/>
              <a:gd name="connsiteY216" fmla="*/ 3162785 h 6858000"/>
              <a:gd name="connsiteX217" fmla="*/ 1318687 w 7467600"/>
              <a:gd name="connsiteY217" fmla="*/ 3113840 h 6858000"/>
              <a:gd name="connsiteX218" fmla="*/ 1066793 w 7467600"/>
              <a:gd name="connsiteY218" fmla="*/ 3212171 h 6858000"/>
              <a:gd name="connsiteX219" fmla="*/ 993319 w 7467600"/>
              <a:gd name="connsiteY219" fmla="*/ 3247648 h 6858000"/>
              <a:gd name="connsiteX220" fmla="*/ 853081 w 7467600"/>
              <a:gd name="connsiteY220" fmla="*/ 3312410 h 6858000"/>
              <a:gd name="connsiteX221" fmla="*/ 805957 w 7467600"/>
              <a:gd name="connsiteY221" fmla="*/ 3330443 h 6858000"/>
              <a:gd name="connsiteX222" fmla="*/ 1318687 w 7467600"/>
              <a:gd name="connsiteY222" fmla="*/ 3113840 h 6858000"/>
              <a:gd name="connsiteX223" fmla="*/ 5453702 w 7467600"/>
              <a:gd name="connsiteY223" fmla="*/ 3090882 h 6858000"/>
              <a:gd name="connsiteX224" fmla="*/ 5480135 w 7467600"/>
              <a:gd name="connsiteY224" fmla="*/ 3565802 h 6858000"/>
              <a:gd name="connsiteX225" fmla="*/ 5499023 w 7467600"/>
              <a:gd name="connsiteY225" fmla="*/ 4166310 h 6858000"/>
              <a:gd name="connsiteX226" fmla="*/ 5547022 w 7467600"/>
              <a:gd name="connsiteY226" fmla="*/ 3607838 h 6858000"/>
              <a:gd name="connsiteX227" fmla="*/ 5515964 w 7467600"/>
              <a:gd name="connsiteY227" fmla="*/ 3378541 h 6858000"/>
              <a:gd name="connsiteX228" fmla="*/ 5453702 w 7467600"/>
              <a:gd name="connsiteY228" fmla="*/ 3090882 h 6858000"/>
              <a:gd name="connsiteX229" fmla="*/ 1238695 w 7467600"/>
              <a:gd name="connsiteY229" fmla="*/ 3076820 h 6858000"/>
              <a:gd name="connsiteX230" fmla="*/ 716371 w 7467600"/>
              <a:gd name="connsiteY230" fmla="*/ 3293249 h 6858000"/>
              <a:gd name="connsiteX231" fmla="*/ 579522 w 7467600"/>
              <a:gd name="connsiteY231" fmla="*/ 3371759 h 6858000"/>
              <a:gd name="connsiteX232" fmla="*/ 600288 w 7467600"/>
              <a:gd name="connsiteY232" fmla="*/ 3365555 h 6858000"/>
              <a:gd name="connsiteX233" fmla="*/ 840692 w 7467600"/>
              <a:gd name="connsiteY233" fmla="*/ 3284921 h 6858000"/>
              <a:gd name="connsiteX234" fmla="*/ 979248 w 7467600"/>
              <a:gd name="connsiteY234" fmla="*/ 3221003 h 6858000"/>
              <a:gd name="connsiteX235" fmla="*/ 1053282 w 7467600"/>
              <a:gd name="connsiteY235" fmla="*/ 3185247 h 6858000"/>
              <a:gd name="connsiteX236" fmla="*/ 1320603 w 7467600"/>
              <a:gd name="connsiteY236" fmla="*/ 3081281 h 6858000"/>
              <a:gd name="connsiteX237" fmla="*/ 1238695 w 7467600"/>
              <a:gd name="connsiteY237" fmla="*/ 3076820 h 6858000"/>
              <a:gd name="connsiteX238" fmla="*/ 5425627 w 7467600"/>
              <a:gd name="connsiteY238" fmla="*/ 2954192 h 6858000"/>
              <a:gd name="connsiteX239" fmla="*/ 5470770 w 7467600"/>
              <a:gd name="connsiteY239" fmla="*/ 3005435 h 6858000"/>
              <a:gd name="connsiteX240" fmla="*/ 5519779 w 7467600"/>
              <a:gd name="connsiteY240" fmla="*/ 4359223 h 6858000"/>
              <a:gd name="connsiteX241" fmla="*/ 5520293 w 7467600"/>
              <a:gd name="connsiteY241" fmla="*/ 4360602 h 6858000"/>
              <a:gd name="connsiteX242" fmla="*/ 5767221 w 7467600"/>
              <a:gd name="connsiteY242" fmla="*/ 4665564 h 6858000"/>
              <a:gd name="connsiteX243" fmla="*/ 6937169 w 7467600"/>
              <a:gd name="connsiteY243" fmla="*/ 4815941 h 6858000"/>
              <a:gd name="connsiteX244" fmla="*/ 6953922 w 7467600"/>
              <a:gd name="connsiteY244" fmla="*/ 4890068 h 6858000"/>
              <a:gd name="connsiteX245" fmla="*/ 6071359 w 7467600"/>
              <a:gd name="connsiteY245" fmla="*/ 4770770 h 6858000"/>
              <a:gd name="connsiteX246" fmla="*/ 6038839 w 7467600"/>
              <a:gd name="connsiteY246" fmla="*/ 4764474 h 6858000"/>
              <a:gd name="connsiteX247" fmla="*/ 6038706 w 7467600"/>
              <a:gd name="connsiteY247" fmla="*/ 4763847 h 6858000"/>
              <a:gd name="connsiteX248" fmla="*/ 6037784 w 7467600"/>
              <a:gd name="connsiteY248" fmla="*/ 4764270 h 6858000"/>
              <a:gd name="connsiteX249" fmla="*/ 6038839 w 7467600"/>
              <a:gd name="connsiteY249" fmla="*/ 4764474 h 6858000"/>
              <a:gd name="connsiteX250" fmla="*/ 6040338 w 7467600"/>
              <a:gd name="connsiteY250" fmla="*/ 4771418 h 6858000"/>
              <a:gd name="connsiteX251" fmla="*/ 6024488 w 7467600"/>
              <a:gd name="connsiteY251" fmla="*/ 4809903 h 6858000"/>
              <a:gd name="connsiteX252" fmla="*/ 5599771 w 7467600"/>
              <a:gd name="connsiteY252" fmla="*/ 5509652 h 6858000"/>
              <a:gd name="connsiteX253" fmla="*/ 5548843 w 7467600"/>
              <a:gd name="connsiteY253" fmla="*/ 5563845 h 6858000"/>
              <a:gd name="connsiteX254" fmla="*/ 5940952 w 7467600"/>
              <a:gd name="connsiteY254" fmla="*/ 6250028 h 6858000"/>
              <a:gd name="connsiteX255" fmla="*/ 6043441 w 7467600"/>
              <a:gd name="connsiteY255" fmla="*/ 6665847 h 6858000"/>
              <a:gd name="connsiteX256" fmla="*/ 6093432 w 7467600"/>
              <a:gd name="connsiteY256" fmla="*/ 6858000 h 6858000"/>
              <a:gd name="connsiteX257" fmla="*/ 6034344 w 7467600"/>
              <a:gd name="connsiteY257" fmla="*/ 6858000 h 6858000"/>
              <a:gd name="connsiteX258" fmla="*/ 6026679 w 7467600"/>
              <a:gd name="connsiteY258" fmla="*/ 6836959 h 6858000"/>
              <a:gd name="connsiteX259" fmla="*/ 5800441 w 7467600"/>
              <a:gd name="connsiteY259" fmla="*/ 6335286 h 6858000"/>
              <a:gd name="connsiteX260" fmla="*/ 5526562 w 7467600"/>
              <a:gd name="connsiteY260" fmla="*/ 5705388 h 6858000"/>
              <a:gd name="connsiteX261" fmla="*/ 5519640 w 7467600"/>
              <a:gd name="connsiteY261" fmla="*/ 5683774 h 6858000"/>
              <a:gd name="connsiteX262" fmla="*/ 5844559 w 7467600"/>
              <a:gd name="connsiteY262" fmla="*/ 6553349 h 6858000"/>
              <a:gd name="connsiteX263" fmla="*/ 5975994 w 7467600"/>
              <a:gd name="connsiteY263" fmla="*/ 6858000 h 6858000"/>
              <a:gd name="connsiteX264" fmla="*/ 5898547 w 7467600"/>
              <a:gd name="connsiteY264" fmla="*/ 6858000 h 6858000"/>
              <a:gd name="connsiteX265" fmla="*/ 5682041 w 7467600"/>
              <a:gd name="connsiteY265" fmla="*/ 6355860 h 6858000"/>
              <a:gd name="connsiteX266" fmla="*/ 5461758 w 7467600"/>
              <a:gd name="connsiteY266" fmla="*/ 5820220 h 6858000"/>
              <a:gd name="connsiteX267" fmla="*/ 5237282 w 7467600"/>
              <a:gd name="connsiteY267" fmla="*/ 6579086 h 6858000"/>
              <a:gd name="connsiteX268" fmla="*/ 5115009 w 7467600"/>
              <a:gd name="connsiteY268" fmla="*/ 6858000 h 6858000"/>
              <a:gd name="connsiteX269" fmla="*/ 5028074 w 7467600"/>
              <a:gd name="connsiteY269" fmla="*/ 6858000 h 6858000"/>
              <a:gd name="connsiteX270" fmla="*/ 5079508 w 7467600"/>
              <a:gd name="connsiteY270" fmla="*/ 6749074 h 6858000"/>
              <a:gd name="connsiteX271" fmla="*/ 5371846 w 7467600"/>
              <a:gd name="connsiteY271" fmla="*/ 5924413 h 6858000"/>
              <a:gd name="connsiteX272" fmla="*/ 5270512 w 7467600"/>
              <a:gd name="connsiteY272" fmla="*/ 6138975 h 6858000"/>
              <a:gd name="connsiteX273" fmla="*/ 5062409 w 7467600"/>
              <a:gd name="connsiteY273" fmla="*/ 6653544 h 6858000"/>
              <a:gd name="connsiteX274" fmla="*/ 5036628 w 7467600"/>
              <a:gd name="connsiteY274" fmla="*/ 6754247 h 6858000"/>
              <a:gd name="connsiteX275" fmla="*/ 5009112 w 7467600"/>
              <a:gd name="connsiteY275" fmla="*/ 6858000 h 6858000"/>
              <a:gd name="connsiteX276" fmla="*/ 4976679 w 7467600"/>
              <a:gd name="connsiteY276" fmla="*/ 6858000 h 6858000"/>
              <a:gd name="connsiteX277" fmla="*/ 5006537 w 7467600"/>
              <a:gd name="connsiteY277" fmla="*/ 6747068 h 6858000"/>
              <a:gd name="connsiteX278" fmla="*/ 5032723 w 7467600"/>
              <a:gd name="connsiteY278" fmla="*/ 6644957 h 6858000"/>
              <a:gd name="connsiteX279" fmla="*/ 5242949 w 7467600"/>
              <a:gd name="connsiteY279" fmla="*/ 6125175 h 6858000"/>
              <a:gd name="connsiteX280" fmla="*/ 5286321 w 7467600"/>
              <a:gd name="connsiteY280" fmla="*/ 6033555 h 6858000"/>
              <a:gd name="connsiteX281" fmla="*/ 5008210 w 7467600"/>
              <a:gd name="connsiteY281" fmla="*/ 6649194 h 6858000"/>
              <a:gd name="connsiteX282" fmla="*/ 4986321 w 7467600"/>
              <a:gd name="connsiteY282" fmla="*/ 6765687 h 6858000"/>
              <a:gd name="connsiteX283" fmla="*/ 4973474 w 7467600"/>
              <a:gd name="connsiteY283" fmla="*/ 6858000 h 6858000"/>
              <a:gd name="connsiteX284" fmla="*/ 4907178 w 7467600"/>
              <a:gd name="connsiteY284" fmla="*/ 6858000 h 6858000"/>
              <a:gd name="connsiteX285" fmla="*/ 4910810 w 7467600"/>
              <a:gd name="connsiteY285" fmla="*/ 6829660 h 6858000"/>
              <a:gd name="connsiteX286" fmla="*/ 4987461 w 7467600"/>
              <a:gd name="connsiteY286" fmla="*/ 6432994 h 6858000"/>
              <a:gd name="connsiteX287" fmla="*/ 5179262 w 7467600"/>
              <a:gd name="connsiteY287" fmla="*/ 6035044 h 6858000"/>
              <a:gd name="connsiteX288" fmla="*/ 4689678 w 7467600"/>
              <a:gd name="connsiteY288" fmla="*/ 6440241 h 6858000"/>
              <a:gd name="connsiteX289" fmla="*/ 4477543 w 7467600"/>
              <a:gd name="connsiteY289" fmla="*/ 6674836 h 6858000"/>
              <a:gd name="connsiteX290" fmla="*/ 4329957 w 7467600"/>
              <a:gd name="connsiteY290" fmla="*/ 6858000 h 6858000"/>
              <a:gd name="connsiteX291" fmla="*/ 4218595 w 7467600"/>
              <a:gd name="connsiteY291" fmla="*/ 6858000 h 6858000"/>
              <a:gd name="connsiteX292" fmla="*/ 4368888 w 7467600"/>
              <a:gd name="connsiteY292" fmla="*/ 6668412 h 6858000"/>
              <a:gd name="connsiteX293" fmla="*/ 4563091 w 7467600"/>
              <a:gd name="connsiteY293" fmla="*/ 6442508 h 6858000"/>
              <a:gd name="connsiteX294" fmla="*/ 5387324 w 7467600"/>
              <a:gd name="connsiteY294" fmla="*/ 5705830 h 6858000"/>
              <a:gd name="connsiteX295" fmla="*/ 5073620 w 7467600"/>
              <a:gd name="connsiteY295" fmla="*/ 5955437 h 6858000"/>
              <a:gd name="connsiteX296" fmla="*/ 4689789 w 7467600"/>
              <a:gd name="connsiteY296" fmla="*/ 6268382 h 6858000"/>
              <a:gd name="connsiteX297" fmla="*/ 4418722 w 7467600"/>
              <a:gd name="connsiteY297" fmla="*/ 6570886 h 6858000"/>
              <a:gd name="connsiteX298" fmla="*/ 4214944 w 7467600"/>
              <a:gd name="connsiteY298" fmla="*/ 6858000 h 6858000"/>
              <a:gd name="connsiteX299" fmla="*/ 4177898 w 7467600"/>
              <a:gd name="connsiteY299" fmla="*/ 6858000 h 6858000"/>
              <a:gd name="connsiteX300" fmla="*/ 4391597 w 7467600"/>
              <a:gd name="connsiteY300" fmla="*/ 6556370 h 6858000"/>
              <a:gd name="connsiteX301" fmla="*/ 4668889 w 7467600"/>
              <a:gd name="connsiteY301" fmla="*/ 6246399 h 6858000"/>
              <a:gd name="connsiteX302" fmla="*/ 5055427 w 7467600"/>
              <a:gd name="connsiteY302" fmla="*/ 5931476 h 6858000"/>
              <a:gd name="connsiteX303" fmla="*/ 5371814 w 7467600"/>
              <a:gd name="connsiteY303" fmla="*/ 5678975 h 6858000"/>
              <a:gd name="connsiteX304" fmla="*/ 4987918 w 7467600"/>
              <a:gd name="connsiteY304" fmla="*/ 5838701 h 6858000"/>
              <a:gd name="connsiteX305" fmla="*/ 4317146 w 7467600"/>
              <a:gd name="connsiteY305" fmla="*/ 6587716 h 6858000"/>
              <a:gd name="connsiteX306" fmla="*/ 4171627 w 7467600"/>
              <a:gd name="connsiteY306" fmla="*/ 6858000 h 6858000"/>
              <a:gd name="connsiteX307" fmla="*/ 4081585 w 7467600"/>
              <a:gd name="connsiteY307" fmla="*/ 6858000 h 6858000"/>
              <a:gd name="connsiteX308" fmla="*/ 4238603 w 7467600"/>
              <a:gd name="connsiteY308" fmla="*/ 6559341 h 6858000"/>
              <a:gd name="connsiteX309" fmla="*/ 4778333 w 7467600"/>
              <a:gd name="connsiteY309" fmla="*/ 5873626 h 6858000"/>
              <a:gd name="connsiteX310" fmla="*/ 5414185 w 7467600"/>
              <a:gd name="connsiteY310" fmla="*/ 5573882 h 6858000"/>
              <a:gd name="connsiteX311" fmla="*/ 5959648 w 7467600"/>
              <a:gd name="connsiteY311" fmla="*/ 4760797 h 6858000"/>
              <a:gd name="connsiteX312" fmla="*/ 5355019 w 7467600"/>
              <a:gd name="connsiteY312" fmla="*/ 4734672 h 6858000"/>
              <a:gd name="connsiteX313" fmla="*/ 5083565 w 7467600"/>
              <a:gd name="connsiteY313" fmla="*/ 5179121 h 6858000"/>
              <a:gd name="connsiteX314" fmla="*/ 4713577 w 7467600"/>
              <a:gd name="connsiteY314" fmla="*/ 5616803 h 6858000"/>
              <a:gd name="connsiteX315" fmla="*/ 3989559 w 7467600"/>
              <a:gd name="connsiteY315" fmla="*/ 6145945 h 6858000"/>
              <a:gd name="connsiteX316" fmla="*/ 3939824 w 7467600"/>
              <a:gd name="connsiteY316" fmla="*/ 6066900 h 6858000"/>
              <a:gd name="connsiteX317" fmla="*/ 4584537 w 7467600"/>
              <a:gd name="connsiteY317" fmla="*/ 5324826 h 6858000"/>
              <a:gd name="connsiteX318" fmla="*/ 5037105 w 7467600"/>
              <a:gd name="connsiteY318" fmla="*/ 5088765 h 6858000"/>
              <a:gd name="connsiteX319" fmla="*/ 5039930 w 7467600"/>
              <a:gd name="connsiteY319" fmla="*/ 5089585 h 6858000"/>
              <a:gd name="connsiteX320" fmla="*/ 5263764 w 7467600"/>
              <a:gd name="connsiteY320" fmla="*/ 4735525 h 6858000"/>
              <a:gd name="connsiteX321" fmla="*/ 4086300 w 7467600"/>
              <a:gd name="connsiteY321" fmla="*/ 4884599 h 6858000"/>
              <a:gd name="connsiteX322" fmla="*/ 4085485 w 7467600"/>
              <a:gd name="connsiteY322" fmla="*/ 4899070 h 6858000"/>
              <a:gd name="connsiteX323" fmla="*/ 3871915 w 7467600"/>
              <a:gd name="connsiteY323" fmla="*/ 5253645 h 6858000"/>
              <a:gd name="connsiteX324" fmla="*/ 3799374 w 7467600"/>
              <a:gd name="connsiteY324" fmla="*/ 5466127 h 6858000"/>
              <a:gd name="connsiteX325" fmla="*/ 3498850 w 7467600"/>
              <a:gd name="connsiteY325" fmla="*/ 6661888 h 6858000"/>
              <a:gd name="connsiteX326" fmla="*/ 3399216 w 7467600"/>
              <a:gd name="connsiteY326" fmla="*/ 6858000 h 6858000"/>
              <a:gd name="connsiteX327" fmla="*/ 3303688 w 7467600"/>
              <a:gd name="connsiteY327" fmla="*/ 6858000 h 6858000"/>
              <a:gd name="connsiteX328" fmla="*/ 3391774 w 7467600"/>
              <a:gd name="connsiteY328" fmla="*/ 6697181 h 6858000"/>
              <a:gd name="connsiteX329" fmla="*/ 3735540 w 7467600"/>
              <a:gd name="connsiteY329" fmla="*/ 5546923 h 6858000"/>
              <a:gd name="connsiteX330" fmla="*/ 3729438 w 7467600"/>
              <a:gd name="connsiteY330" fmla="*/ 5569058 h 6858000"/>
              <a:gd name="connsiteX331" fmla="*/ 3707782 w 7467600"/>
              <a:gd name="connsiteY331" fmla="*/ 5644908 h 6858000"/>
              <a:gd name="connsiteX332" fmla="*/ 3583827 w 7467600"/>
              <a:gd name="connsiteY332" fmla="*/ 6039215 h 6858000"/>
              <a:gd name="connsiteX333" fmla="*/ 3547861 w 7467600"/>
              <a:gd name="connsiteY333" fmla="*/ 6129609 h 6858000"/>
              <a:gd name="connsiteX334" fmla="*/ 3490905 w 7467600"/>
              <a:gd name="connsiteY334" fmla="*/ 6277660 h 6858000"/>
              <a:gd name="connsiteX335" fmla="*/ 3455859 w 7467600"/>
              <a:gd name="connsiteY335" fmla="*/ 6391301 h 6858000"/>
              <a:gd name="connsiteX336" fmla="*/ 3429112 w 7467600"/>
              <a:gd name="connsiteY336" fmla="*/ 6479469 h 6858000"/>
              <a:gd name="connsiteX337" fmla="*/ 3304862 w 7467600"/>
              <a:gd name="connsiteY337" fmla="*/ 6796476 h 6858000"/>
              <a:gd name="connsiteX338" fmla="*/ 3276071 w 7467600"/>
              <a:gd name="connsiteY338" fmla="*/ 6858000 h 6858000"/>
              <a:gd name="connsiteX339" fmla="*/ 3240805 w 7467600"/>
              <a:gd name="connsiteY339" fmla="*/ 6858000 h 6858000"/>
              <a:gd name="connsiteX340" fmla="*/ 3275917 w 7467600"/>
              <a:gd name="connsiteY340" fmla="*/ 6783192 h 6858000"/>
              <a:gd name="connsiteX341" fmla="*/ 3399358 w 7467600"/>
              <a:gd name="connsiteY341" fmla="*/ 6469011 h 6858000"/>
              <a:gd name="connsiteX342" fmla="*/ 3425650 w 7467600"/>
              <a:gd name="connsiteY342" fmla="*/ 6381333 h 6858000"/>
              <a:gd name="connsiteX343" fmla="*/ 3460661 w 7467600"/>
              <a:gd name="connsiteY343" fmla="*/ 6266763 h 6858000"/>
              <a:gd name="connsiteX344" fmla="*/ 3518021 w 7467600"/>
              <a:gd name="connsiteY344" fmla="*/ 6117298 h 6858000"/>
              <a:gd name="connsiteX345" fmla="*/ 3554035 w 7467600"/>
              <a:gd name="connsiteY345" fmla="*/ 6027832 h 6858000"/>
              <a:gd name="connsiteX346" fmla="*/ 3677174 w 7467600"/>
              <a:gd name="connsiteY346" fmla="*/ 5636351 h 6858000"/>
              <a:gd name="connsiteX347" fmla="*/ 3698819 w 7467600"/>
              <a:gd name="connsiteY347" fmla="*/ 5560503 h 6858000"/>
              <a:gd name="connsiteX348" fmla="*/ 3702094 w 7467600"/>
              <a:gd name="connsiteY348" fmla="*/ 5549194 h 6858000"/>
              <a:gd name="connsiteX349" fmla="*/ 3398355 w 7467600"/>
              <a:gd name="connsiteY349" fmla="*/ 6094603 h 6858000"/>
              <a:gd name="connsiteX350" fmla="*/ 3193941 w 7467600"/>
              <a:gd name="connsiteY350" fmla="*/ 6798775 h 6858000"/>
              <a:gd name="connsiteX351" fmla="*/ 3184140 w 7467600"/>
              <a:gd name="connsiteY351" fmla="*/ 6858000 h 6858000"/>
              <a:gd name="connsiteX352" fmla="*/ 3099978 w 7467600"/>
              <a:gd name="connsiteY352" fmla="*/ 6858000 h 6858000"/>
              <a:gd name="connsiteX353" fmla="*/ 3101556 w 7467600"/>
              <a:gd name="connsiteY353" fmla="*/ 6843337 h 6858000"/>
              <a:gd name="connsiteX354" fmla="*/ 3370162 w 7467600"/>
              <a:gd name="connsiteY354" fmla="*/ 5785550 h 6858000"/>
              <a:gd name="connsiteX355" fmla="*/ 3746477 w 7467600"/>
              <a:gd name="connsiteY355" fmla="*/ 5377889 h 6858000"/>
              <a:gd name="connsiteX356" fmla="*/ 3863399 w 7467600"/>
              <a:gd name="connsiteY356" fmla="*/ 5087257 h 6858000"/>
              <a:gd name="connsiteX357" fmla="*/ 3968712 w 7467600"/>
              <a:gd name="connsiteY357" fmla="*/ 4913989 h 6858000"/>
              <a:gd name="connsiteX358" fmla="*/ 2792390 w 7467600"/>
              <a:gd name="connsiteY358" fmla="*/ 5382974 h 6858000"/>
              <a:gd name="connsiteX359" fmla="*/ 2714982 w 7467600"/>
              <a:gd name="connsiteY359" fmla="*/ 5427051 h 6858000"/>
              <a:gd name="connsiteX360" fmla="*/ 2813361 w 7467600"/>
              <a:gd name="connsiteY360" fmla="*/ 6023912 h 6858000"/>
              <a:gd name="connsiteX361" fmla="*/ 2688430 w 7467600"/>
              <a:gd name="connsiteY361" fmla="*/ 6801564 h 6858000"/>
              <a:gd name="connsiteX362" fmla="*/ 2629626 w 7467600"/>
              <a:gd name="connsiteY362" fmla="*/ 6763394 h 6858000"/>
              <a:gd name="connsiteX363" fmla="*/ 2565328 w 7467600"/>
              <a:gd name="connsiteY363" fmla="*/ 5516399 h 6858000"/>
              <a:gd name="connsiteX364" fmla="*/ 1922999 w 7467600"/>
              <a:gd name="connsiteY364" fmla="*/ 5980343 h 6858000"/>
              <a:gd name="connsiteX365" fmla="*/ 1950261 w 7467600"/>
              <a:gd name="connsiteY365" fmla="*/ 6405858 h 6858000"/>
              <a:gd name="connsiteX366" fmla="*/ 2365554 w 7467600"/>
              <a:gd name="connsiteY366" fmla="*/ 6759107 h 6858000"/>
              <a:gd name="connsiteX367" fmla="*/ 2424142 w 7467600"/>
              <a:gd name="connsiteY367" fmla="*/ 6858000 h 6858000"/>
              <a:gd name="connsiteX368" fmla="*/ 2395994 w 7467600"/>
              <a:gd name="connsiteY368" fmla="*/ 6858000 h 6858000"/>
              <a:gd name="connsiteX369" fmla="*/ 2392863 w 7467600"/>
              <a:gd name="connsiteY369" fmla="*/ 6852964 h 6858000"/>
              <a:gd name="connsiteX370" fmla="*/ 2017589 w 7467600"/>
              <a:gd name="connsiteY370" fmla="*/ 6493982 h 6858000"/>
              <a:gd name="connsiteX371" fmla="*/ 2147336 w 7467600"/>
              <a:gd name="connsiteY371" fmla="*/ 6594052 h 6858000"/>
              <a:gd name="connsiteX372" fmla="*/ 2207047 w 7467600"/>
              <a:gd name="connsiteY372" fmla="*/ 6654540 h 6858000"/>
              <a:gd name="connsiteX373" fmla="*/ 2299106 w 7467600"/>
              <a:gd name="connsiteY373" fmla="*/ 6778931 h 6858000"/>
              <a:gd name="connsiteX374" fmla="*/ 2314430 w 7467600"/>
              <a:gd name="connsiteY374" fmla="*/ 6801144 h 6858000"/>
              <a:gd name="connsiteX375" fmla="*/ 2352406 w 7467600"/>
              <a:gd name="connsiteY375" fmla="*/ 6858000 h 6858000"/>
              <a:gd name="connsiteX376" fmla="*/ 2314492 w 7467600"/>
              <a:gd name="connsiteY376" fmla="*/ 6858000 h 6858000"/>
              <a:gd name="connsiteX377" fmla="*/ 2288095 w 7467600"/>
              <a:gd name="connsiteY377" fmla="*/ 6818030 h 6858000"/>
              <a:gd name="connsiteX378" fmla="*/ 2272768 w 7467600"/>
              <a:gd name="connsiteY378" fmla="*/ 6795822 h 6858000"/>
              <a:gd name="connsiteX379" fmla="*/ 2182715 w 7467600"/>
              <a:gd name="connsiteY379" fmla="*/ 6675071 h 6858000"/>
              <a:gd name="connsiteX380" fmla="*/ 2032061 w 7467600"/>
              <a:gd name="connsiteY380" fmla="*/ 6541380 h 6858000"/>
              <a:gd name="connsiteX381" fmla="*/ 2257220 w 7467600"/>
              <a:gd name="connsiteY381" fmla="*/ 6826257 h 6858000"/>
              <a:gd name="connsiteX382" fmla="*/ 2281324 w 7467600"/>
              <a:gd name="connsiteY382" fmla="*/ 6858000 h 6858000"/>
              <a:gd name="connsiteX383" fmla="*/ 2242860 w 7467600"/>
              <a:gd name="connsiteY383" fmla="*/ 6858000 h 6858000"/>
              <a:gd name="connsiteX384" fmla="*/ 2232818 w 7467600"/>
              <a:gd name="connsiteY384" fmla="*/ 6844926 h 6858000"/>
              <a:gd name="connsiteX385" fmla="*/ 1990172 w 7467600"/>
              <a:gd name="connsiteY385" fmla="*/ 6542121 h 6858000"/>
              <a:gd name="connsiteX386" fmla="*/ 2124090 w 7467600"/>
              <a:gd name="connsiteY386" fmla="*/ 6761017 h 6858000"/>
              <a:gd name="connsiteX387" fmla="*/ 2200380 w 7467600"/>
              <a:gd name="connsiteY387" fmla="*/ 6858000 h 6858000"/>
              <a:gd name="connsiteX388" fmla="*/ 2147507 w 7467600"/>
              <a:gd name="connsiteY388" fmla="*/ 6858000 h 6858000"/>
              <a:gd name="connsiteX389" fmla="*/ 2070668 w 7467600"/>
              <a:gd name="connsiteY389" fmla="*/ 6761520 h 6858000"/>
              <a:gd name="connsiteX390" fmla="*/ 1975142 w 7467600"/>
              <a:gd name="connsiteY390" fmla="*/ 6585570 h 6858000"/>
              <a:gd name="connsiteX391" fmla="*/ 2050035 w 7467600"/>
              <a:gd name="connsiteY391" fmla="*/ 6813345 h 6858000"/>
              <a:gd name="connsiteX392" fmla="*/ 2063025 w 7467600"/>
              <a:gd name="connsiteY392" fmla="*/ 6858000 h 6858000"/>
              <a:gd name="connsiteX393" fmla="*/ 2021675 w 7467600"/>
              <a:gd name="connsiteY393" fmla="*/ 6858000 h 6858000"/>
              <a:gd name="connsiteX394" fmla="*/ 2019308 w 7467600"/>
              <a:gd name="connsiteY394" fmla="*/ 6847118 h 6858000"/>
              <a:gd name="connsiteX395" fmla="*/ 1938835 w 7467600"/>
              <a:gd name="connsiteY395" fmla="*/ 6551160 h 6858000"/>
              <a:gd name="connsiteX396" fmla="*/ 1953230 w 7467600"/>
              <a:gd name="connsiteY396" fmla="*/ 6759699 h 6858000"/>
              <a:gd name="connsiteX397" fmla="*/ 1956763 w 7467600"/>
              <a:gd name="connsiteY397" fmla="*/ 6778191 h 6858000"/>
              <a:gd name="connsiteX398" fmla="*/ 1967925 w 7467600"/>
              <a:gd name="connsiteY398" fmla="*/ 6858000 h 6858000"/>
              <a:gd name="connsiteX399" fmla="*/ 1936622 w 7467600"/>
              <a:gd name="connsiteY399" fmla="*/ 6858000 h 6858000"/>
              <a:gd name="connsiteX400" fmla="*/ 1926261 w 7467600"/>
              <a:gd name="connsiteY400" fmla="*/ 6784064 h 6858000"/>
              <a:gd name="connsiteX401" fmla="*/ 1922724 w 7467600"/>
              <a:gd name="connsiteY401" fmla="*/ 6765577 h 6858000"/>
              <a:gd name="connsiteX402" fmla="*/ 1904650 w 7467600"/>
              <a:gd name="connsiteY402" fmla="*/ 6639616 h 6858000"/>
              <a:gd name="connsiteX403" fmla="*/ 1885273 w 7467600"/>
              <a:gd name="connsiteY403" fmla="*/ 6858000 h 6858000"/>
              <a:gd name="connsiteX404" fmla="*/ 1854363 w 7467600"/>
              <a:gd name="connsiteY404" fmla="*/ 6858000 h 6858000"/>
              <a:gd name="connsiteX405" fmla="*/ 1880391 w 7467600"/>
              <a:gd name="connsiteY405" fmla="*/ 6603796 h 6858000"/>
              <a:gd name="connsiteX406" fmla="*/ 1818273 w 7467600"/>
              <a:gd name="connsiteY406" fmla="*/ 6715729 h 6858000"/>
              <a:gd name="connsiteX407" fmla="*/ 1794691 w 7467600"/>
              <a:gd name="connsiteY407" fmla="*/ 6843239 h 6858000"/>
              <a:gd name="connsiteX408" fmla="*/ 1794914 w 7467600"/>
              <a:gd name="connsiteY408" fmla="*/ 6858000 h 6858000"/>
              <a:gd name="connsiteX409" fmla="*/ 1746128 w 7467600"/>
              <a:gd name="connsiteY409" fmla="*/ 6858000 h 6858000"/>
              <a:gd name="connsiteX410" fmla="*/ 1753934 w 7467600"/>
              <a:gd name="connsiteY410" fmla="*/ 6724796 h 6858000"/>
              <a:gd name="connsiteX411" fmla="*/ 1792053 w 7467600"/>
              <a:gd name="connsiteY411" fmla="*/ 6572396 h 6858000"/>
              <a:gd name="connsiteX412" fmla="*/ 1862248 w 7467600"/>
              <a:gd name="connsiteY412" fmla="*/ 6266397 h 6858000"/>
              <a:gd name="connsiteX413" fmla="*/ 1862250 w 7467600"/>
              <a:gd name="connsiteY413" fmla="*/ 6033531 h 6858000"/>
              <a:gd name="connsiteX414" fmla="*/ 1211999 w 7467600"/>
              <a:gd name="connsiteY414" fmla="*/ 6683610 h 6858000"/>
              <a:gd name="connsiteX415" fmla="*/ 1213266 w 7467600"/>
              <a:gd name="connsiteY415" fmla="*/ 6691947 h 6858000"/>
              <a:gd name="connsiteX416" fmla="*/ 1203370 w 7467600"/>
              <a:gd name="connsiteY416" fmla="*/ 6850676 h 6858000"/>
              <a:gd name="connsiteX417" fmla="*/ 1203671 w 7467600"/>
              <a:gd name="connsiteY417" fmla="*/ 6858000 h 6858000"/>
              <a:gd name="connsiteX418" fmla="*/ 1143180 w 7467600"/>
              <a:gd name="connsiteY418" fmla="*/ 6858000 h 6858000"/>
              <a:gd name="connsiteX419" fmla="*/ 1142176 w 7467600"/>
              <a:gd name="connsiteY419" fmla="*/ 6766045 h 6858000"/>
              <a:gd name="connsiteX420" fmla="*/ 1067484 w 7467600"/>
              <a:gd name="connsiteY420" fmla="*/ 6858000 h 6858000"/>
              <a:gd name="connsiteX421" fmla="*/ 953928 w 7467600"/>
              <a:gd name="connsiteY421" fmla="*/ 6858000 h 6858000"/>
              <a:gd name="connsiteX422" fmla="*/ 959715 w 7467600"/>
              <a:gd name="connsiteY422" fmla="*/ 6850185 h 6858000"/>
              <a:gd name="connsiteX423" fmla="*/ 1483788 w 7467600"/>
              <a:gd name="connsiteY423" fmla="*/ 6259174 h 6858000"/>
              <a:gd name="connsiteX424" fmla="*/ 1100671 w 7467600"/>
              <a:gd name="connsiteY424" fmla="*/ 6252137 h 6858000"/>
              <a:gd name="connsiteX425" fmla="*/ 1090144 w 7467600"/>
              <a:gd name="connsiteY425" fmla="*/ 6256748 h 6858000"/>
              <a:gd name="connsiteX426" fmla="*/ 1095872 w 7467600"/>
              <a:gd name="connsiteY426" fmla="*/ 6271892 h 6858000"/>
              <a:gd name="connsiteX427" fmla="*/ 262785 w 7467600"/>
              <a:gd name="connsiteY427" fmla="*/ 6845450 h 6858000"/>
              <a:gd name="connsiteX428" fmla="*/ 209968 w 7467600"/>
              <a:gd name="connsiteY428" fmla="*/ 6770713 h 6858000"/>
              <a:gd name="connsiteX429" fmla="*/ 873460 w 7467600"/>
              <a:gd name="connsiteY429" fmla="*/ 6253768 h 6858000"/>
              <a:gd name="connsiteX430" fmla="*/ 192686 w 7467600"/>
              <a:gd name="connsiteY430" fmla="*/ 5849257 h 6858000"/>
              <a:gd name="connsiteX431" fmla="*/ 4696 w 7467600"/>
              <a:gd name="connsiteY431" fmla="*/ 5697668 h 6858000"/>
              <a:gd name="connsiteX432" fmla="*/ 0 w 7467600"/>
              <a:gd name="connsiteY432" fmla="*/ 5689984 h 6858000"/>
              <a:gd name="connsiteX433" fmla="*/ 0 w 7467600"/>
              <a:gd name="connsiteY433" fmla="*/ 5513472 h 6858000"/>
              <a:gd name="connsiteX434" fmla="*/ 174101 w 7467600"/>
              <a:gd name="connsiteY434" fmla="*/ 5620277 h 6858000"/>
              <a:gd name="connsiteX435" fmla="*/ 891800 w 7467600"/>
              <a:gd name="connsiteY435" fmla="*/ 6036935 h 6858000"/>
              <a:gd name="connsiteX436" fmla="*/ 1072219 w 7467600"/>
              <a:gd name="connsiteY436" fmla="*/ 6169443 h 6858000"/>
              <a:gd name="connsiteX437" fmla="*/ 1074117 w 7467600"/>
              <a:gd name="connsiteY437" fmla="*/ 6170301 h 6858000"/>
              <a:gd name="connsiteX438" fmla="*/ 1083114 w 7467600"/>
              <a:gd name="connsiteY438" fmla="*/ 6174131 h 6858000"/>
              <a:gd name="connsiteX439" fmla="*/ 1543010 w 7467600"/>
              <a:gd name="connsiteY439" fmla="*/ 6191140 h 6858000"/>
              <a:gd name="connsiteX440" fmla="*/ 1551080 w 7467600"/>
              <a:gd name="connsiteY440" fmla="*/ 6195006 h 6858000"/>
              <a:gd name="connsiteX441" fmla="*/ 2345443 w 7467600"/>
              <a:gd name="connsiteY441" fmla="*/ 5549882 h 6858000"/>
              <a:gd name="connsiteX442" fmla="*/ 1721499 w 7467600"/>
              <a:gd name="connsiteY442" fmla="*/ 5599969 h 6858000"/>
              <a:gd name="connsiteX443" fmla="*/ 767716 w 7467600"/>
              <a:gd name="connsiteY443" fmla="*/ 5472768 h 6858000"/>
              <a:gd name="connsiteX444" fmla="*/ 722147 w 7467600"/>
              <a:gd name="connsiteY444" fmla="*/ 5393091 h 6858000"/>
              <a:gd name="connsiteX445" fmla="*/ 1485552 w 7467600"/>
              <a:gd name="connsiteY445" fmla="*/ 5313202 h 6858000"/>
              <a:gd name="connsiteX446" fmla="*/ 2143004 w 7467600"/>
              <a:gd name="connsiteY446" fmla="*/ 5402420 h 6858000"/>
              <a:gd name="connsiteX447" fmla="*/ 1933391 w 7467600"/>
              <a:gd name="connsiteY447" fmla="*/ 5156971 h 6858000"/>
              <a:gd name="connsiteX448" fmla="*/ 1827118 w 7467600"/>
              <a:gd name="connsiteY448" fmla="*/ 4968410 h 6858000"/>
              <a:gd name="connsiteX449" fmla="*/ 1837349 w 7467600"/>
              <a:gd name="connsiteY449" fmla="*/ 4956357 h 6858000"/>
              <a:gd name="connsiteX450" fmla="*/ 2162835 w 7467600"/>
              <a:gd name="connsiteY450" fmla="*/ 5187853 h 6858000"/>
              <a:gd name="connsiteX451" fmla="*/ 2257167 w 7467600"/>
              <a:gd name="connsiteY451" fmla="*/ 5462123 h 6858000"/>
              <a:gd name="connsiteX452" fmla="*/ 2261598 w 7467600"/>
              <a:gd name="connsiteY452" fmla="*/ 5467998 h 6858000"/>
              <a:gd name="connsiteX453" fmla="*/ 2437177 w 7467600"/>
              <a:gd name="connsiteY453" fmla="*/ 5479608 h 6858000"/>
              <a:gd name="connsiteX454" fmla="*/ 2445247 w 7467600"/>
              <a:gd name="connsiteY454" fmla="*/ 5483476 h 6858000"/>
              <a:gd name="connsiteX455" fmla="*/ 2743626 w 7467600"/>
              <a:gd name="connsiteY455" fmla="*/ 5304819 h 6858000"/>
              <a:gd name="connsiteX456" fmla="*/ 3048102 w 7467600"/>
              <a:gd name="connsiteY456" fmla="*/ 5150595 h 6858000"/>
              <a:gd name="connsiteX457" fmla="*/ 1799414 w 7467600"/>
              <a:gd name="connsiteY457" fmla="*/ 4694732 h 6858000"/>
              <a:gd name="connsiteX458" fmla="*/ 1771735 w 7467600"/>
              <a:gd name="connsiteY458" fmla="*/ 4619929 h 6858000"/>
              <a:gd name="connsiteX459" fmla="*/ 3104273 w 7467600"/>
              <a:gd name="connsiteY459" fmla="*/ 5076159 h 6858000"/>
              <a:gd name="connsiteX460" fmla="*/ 3113245 w 7467600"/>
              <a:gd name="connsiteY460" fmla="*/ 5090705 h 6858000"/>
              <a:gd name="connsiteX461" fmla="*/ 3126294 w 7467600"/>
              <a:gd name="connsiteY461" fmla="*/ 5114400 h 6858000"/>
              <a:gd name="connsiteX462" fmla="*/ 3937433 w 7467600"/>
              <a:gd name="connsiteY462" fmla="*/ 4830473 h 6858000"/>
              <a:gd name="connsiteX463" fmla="*/ 3590475 w 7467600"/>
              <a:gd name="connsiteY463" fmla="*/ 4597974 h 6858000"/>
              <a:gd name="connsiteX464" fmla="*/ 3100264 w 7467600"/>
              <a:gd name="connsiteY464" fmla="*/ 4579845 h 6858000"/>
              <a:gd name="connsiteX465" fmla="*/ 2183576 w 7467600"/>
              <a:gd name="connsiteY465" fmla="*/ 4227150 h 6858000"/>
              <a:gd name="connsiteX466" fmla="*/ 2151029 w 7467600"/>
              <a:gd name="connsiteY466" fmla="*/ 4146947 h 6858000"/>
              <a:gd name="connsiteX467" fmla="*/ 3563434 w 7467600"/>
              <a:gd name="connsiteY467" fmla="*/ 4469115 h 6858000"/>
              <a:gd name="connsiteX468" fmla="*/ 3177952 w 7467600"/>
              <a:gd name="connsiteY468" fmla="*/ 3657386 h 6858000"/>
              <a:gd name="connsiteX469" fmla="*/ 3189263 w 7467600"/>
              <a:gd name="connsiteY469" fmla="*/ 3625726 h 6858000"/>
              <a:gd name="connsiteX470" fmla="*/ 3560912 w 7467600"/>
              <a:gd name="connsiteY470" fmla="*/ 4079863 h 6858000"/>
              <a:gd name="connsiteX471" fmla="*/ 3626636 w 7467600"/>
              <a:gd name="connsiteY471" fmla="*/ 4512230 h 6858000"/>
              <a:gd name="connsiteX472" fmla="*/ 3653088 w 7467600"/>
              <a:gd name="connsiteY472" fmla="*/ 4521417 h 6858000"/>
              <a:gd name="connsiteX473" fmla="*/ 3988128 w 7467600"/>
              <a:gd name="connsiteY473" fmla="*/ 4817267 h 6858000"/>
              <a:gd name="connsiteX474" fmla="*/ 4830582 w 7467600"/>
              <a:gd name="connsiteY474" fmla="*/ 4676000 h 6858000"/>
              <a:gd name="connsiteX475" fmla="*/ 4830100 w 7467600"/>
              <a:gd name="connsiteY475" fmla="*/ 4675554 h 6858000"/>
              <a:gd name="connsiteX476" fmla="*/ 4036318 w 7467600"/>
              <a:gd name="connsiteY476" fmla="*/ 4147013 h 6858000"/>
              <a:gd name="connsiteX477" fmla="*/ 3432098 w 7467600"/>
              <a:gd name="connsiteY477" fmla="*/ 3537312 h 6858000"/>
              <a:gd name="connsiteX478" fmla="*/ 3446761 w 7467600"/>
              <a:gd name="connsiteY478" fmla="*/ 3461278 h 6858000"/>
              <a:gd name="connsiteX479" fmla="*/ 4419733 w 7467600"/>
              <a:gd name="connsiteY479" fmla="*/ 3963555 h 6858000"/>
              <a:gd name="connsiteX480" fmla="*/ 4781371 w 7467600"/>
              <a:gd name="connsiteY480" fmla="*/ 4458604 h 6858000"/>
              <a:gd name="connsiteX481" fmla="*/ 4780440 w 7467600"/>
              <a:gd name="connsiteY481" fmla="*/ 4470290 h 6858000"/>
              <a:gd name="connsiteX482" fmla="*/ 4898954 w 7467600"/>
              <a:gd name="connsiteY482" fmla="*/ 4662092 h 6858000"/>
              <a:gd name="connsiteX483" fmla="*/ 4900699 w 7467600"/>
              <a:gd name="connsiteY483" fmla="*/ 4670867 h 6858000"/>
              <a:gd name="connsiteX484" fmla="*/ 5714511 w 7467600"/>
              <a:gd name="connsiteY484" fmla="*/ 4663483 h 6858000"/>
              <a:gd name="connsiteX485" fmla="*/ 5464793 w 7467600"/>
              <a:gd name="connsiteY485" fmla="*/ 4393556 h 6858000"/>
              <a:gd name="connsiteX486" fmla="*/ 5461897 w 7467600"/>
              <a:gd name="connsiteY486" fmla="*/ 4390879 h 6858000"/>
              <a:gd name="connsiteX487" fmla="*/ 4294126 w 7467600"/>
              <a:gd name="connsiteY487" fmla="*/ 3303048 h 6858000"/>
              <a:gd name="connsiteX488" fmla="*/ 4305321 w 7467600"/>
              <a:gd name="connsiteY488" fmla="*/ 3256953 h 6858000"/>
              <a:gd name="connsiteX489" fmla="*/ 4949299 w 7467600"/>
              <a:gd name="connsiteY489" fmla="*/ 3766336 h 6858000"/>
              <a:gd name="connsiteX490" fmla="*/ 5291452 w 7467600"/>
              <a:gd name="connsiteY490" fmla="*/ 4076801 h 6858000"/>
              <a:gd name="connsiteX491" fmla="*/ 5434998 w 7467600"/>
              <a:gd name="connsiteY491" fmla="*/ 4254100 h 6858000"/>
              <a:gd name="connsiteX492" fmla="*/ 5351015 w 7467600"/>
              <a:gd name="connsiteY492" fmla="*/ 3760989 h 6858000"/>
              <a:gd name="connsiteX493" fmla="*/ 5413780 w 7467600"/>
              <a:gd name="connsiteY493" fmla="*/ 2966265 h 6858000"/>
              <a:gd name="connsiteX494" fmla="*/ 5425627 w 7467600"/>
              <a:gd name="connsiteY494" fmla="*/ 2954192 h 6858000"/>
              <a:gd name="connsiteX495" fmla="*/ 6604735 w 7467600"/>
              <a:gd name="connsiteY495" fmla="*/ 2041381 h 6858000"/>
              <a:gd name="connsiteX496" fmla="*/ 7204487 w 7467600"/>
              <a:gd name="connsiteY496" fmla="*/ 2742112 h 6858000"/>
              <a:gd name="connsiteX497" fmla="*/ 7131592 w 7467600"/>
              <a:gd name="connsiteY497" fmla="*/ 2672096 h 6858000"/>
              <a:gd name="connsiteX498" fmla="*/ 6996344 w 7467600"/>
              <a:gd name="connsiteY498" fmla="*/ 2518310 h 6858000"/>
              <a:gd name="connsiteX499" fmla="*/ 6735495 w 7467600"/>
              <a:gd name="connsiteY499" fmla="*/ 2196890 h 6858000"/>
              <a:gd name="connsiteX500" fmla="*/ 6721901 w 7467600"/>
              <a:gd name="connsiteY500" fmla="*/ 2179274 h 6858000"/>
              <a:gd name="connsiteX501" fmla="*/ 6604735 w 7467600"/>
              <a:gd name="connsiteY501" fmla="*/ 2041381 h 6858000"/>
              <a:gd name="connsiteX502" fmla="*/ 6591670 w 7467600"/>
              <a:gd name="connsiteY502" fmla="*/ 1988277 h 6858000"/>
              <a:gd name="connsiteX503" fmla="*/ 6747349 w 7467600"/>
              <a:gd name="connsiteY503" fmla="*/ 2160069 h 6858000"/>
              <a:gd name="connsiteX504" fmla="*/ 6760943 w 7467600"/>
              <a:gd name="connsiteY504" fmla="*/ 2177686 h 6858000"/>
              <a:gd name="connsiteX505" fmla="*/ 7021065 w 7467600"/>
              <a:gd name="connsiteY505" fmla="*/ 2498102 h 6858000"/>
              <a:gd name="connsiteX506" fmla="*/ 7155223 w 7467600"/>
              <a:gd name="connsiteY506" fmla="*/ 2650386 h 6858000"/>
              <a:gd name="connsiteX507" fmla="*/ 7203167 w 7467600"/>
              <a:gd name="connsiteY507" fmla="*/ 2697288 h 6858000"/>
              <a:gd name="connsiteX508" fmla="*/ 6937703 w 7467600"/>
              <a:gd name="connsiteY508" fmla="*/ 2321981 h 6858000"/>
              <a:gd name="connsiteX509" fmla="*/ 6591670 w 7467600"/>
              <a:gd name="connsiteY509" fmla="*/ 1988277 h 6858000"/>
              <a:gd name="connsiteX510" fmla="*/ 5798671 w 7467600"/>
              <a:gd name="connsiteY510" fmla="*/ 1981601 h 6858000"/>
              <a:gd name="connsiteX511" fmla="*/ 5754709 w 7467600"/>
              <a:gd name="connsiteY511" fmla="*/ 2071454 h 6858000"/>
              <a:gd name="connsiteX512" fmla="*/ 5763044 w 7467600"/>
              <a:gd name="connsiteY512" fmla="*/ 2842206 h 6858000"/>
              <a:gd name="connsiteX513" fmla="*/ 5764974 w 7467600"/>
              <a:gd name="connsiteY513" fmla="*/ 2799609 h 6858000"/>
              <a:gd name="connsiteX514" fmla="*/ 5767665 w 7467600"/>
              <a:gd name="connsiteY514" fmla="*/ 2666409 h 6858000"/>
              <a:gd name="connsiteX515" fmla="*/ 5763055 w 7467600"/>
              <a:gd name="connsiteY515" fmla="*/ 2579705 h 6858000"/>
              <a:gd name="connsiteX516" fmla="*/ 5758079 w 7467600"/>
              <a:gd name="connsiteY516" fmla="*/ 2492508 h 6858000"/>
              <a:gd name="connsiteX517" fmla="*/ 5779325 w 7467600"/>
              <a:gd name="connsiteY517" fmla="*/ 2197069 h 6858000"/>
              <a:gd name="connsiteX518" fmla="*/ 5798671 w 7467600"/>
              <a:gd name="connsiteY518" fmla="*/ 1981601 h 6858000"/>
              <a:gd name="connsiteX519" fmla="*/ 5829202 w 7467600"/>
              <a:gd name="connsiteY519" fmla="*/ 1971679 h 6858000"/>
              <a:gd name="connsiteX520" fmla="*/ 5809558 w 7467600"/>
              <a:gd name="connsiteY520" fmla="*/ 2198043 h 6858000"/>
              <a:gd name="connsiteX521" fmla="*/ 5788653 w 7467600"/>
              <a:gd name="connsiteY521" fmla="*/ 2489430 h 6858000"/>
              <a:gd name="connsiteX522" fmla="*/ 5793439 w 7467600"/>
              <a:gd name="connsiteY522" fmla="*/ 2575235 h 6858000"/>
              <a:gd name="connsiteX523" fmla="*/ 5796837 w 7467600"/>
              <a:gd name="connsiteY523" fmla="*/ 2637633 h 6858000"/>
              <a:gd name="connsiteX524" fmla="*/ 5818614 w 7467600"/>
              <a:gd name="connsiteY524" fmla="*/ 2473055 h 6858000"/>
              <a:gd name="connsiteX525" fmla="*/ 5829202 w 7467600"/>
              <a:gd name="connsiteY525" fmla="*/ 1971679 h 6858000"/>
              <a:gd name="connsiteX526" fmla="*/ 5911389 w 7467600"/>
              <a:gd name="connsiteY526" fmla="*/ 1898371 h 6858000"/>
              <a:gd name="connsiteX527" fmla="*/ 6237627 w 7467600"/>
              <a:gd name="connsiteY527" fmla="*/ 2231921 h 6858000"/>
              <a:gd name="connsiteX528" fmla="*/ 5911389 w 7467600"/>
              <a:gd name="connsiteY528" fmla="*/ 1898371 h 6858000"/>
              <a:gd name="connsiteX529" fmla="*/ 6944437 w 7467600"/>
              <a:gd name="connsiteY529" fmla="*/ 1575402 h 6858000"/>
              <a:gd name="connsiteX530" fmla="*/ 6304730 w 7467600"/>
              <a:gd name="connsiteY530" fmla="*/ 1766654 h 6858000"/>
              <a:gd name="connsiteX531" fmla="*/ 6944437 w 7467600"/>
              <a:gd name="connsiteY531" fmla="*/ 1575402 h 6858000"/>
              <a:gd name="connsiteX532" fmla="*/ 7019523 w 7467600"/>
              <a:gd name="connsiteY532" fmla="*/ 1519450 h 6858000"/>
              <a:gd name="connsiteX533" fmla="*/ 6298091 w 7467600"/>
              <a:gd name="connsiteY533" fmla="*/ 1737122 h 6858000"/>
              <a:gd name="connsiteX534" fmla="*/ 7019523 w 7467600"/>
              <a:gd name="connsiteY534" fmla="*/ 1519450 h 6858000"/>
              <a:gd name="connsiteX535" fmla="*/ 2399523 w 7467600"/>
              <a:gd name="connsiteY535" fmla="*/ 1428234 h 6858000"/>
              <a:gd name="connsiteX536" fmla="*/ 2224982 w 7467600"/>
              <a:gd name="connsiteY536" fmla="*/ 1826201 h 6858000"/>
              <a:gd name="connsiteX537" fmla="*/ 2096099 w 7467600"/>
              <a:gd name="connsiteY537" fmla="*/ 2345900 h 6858000"/>
              <a:gd name="connsiteX538" fmla="*/ 2283317 w 7467600"/>
              <a:gd name="connsiteY538" fmla="*/ 1796925 h 6858000"/>
              <a:gd name="connsiteX539" fmla="*/ 2399523 w 7467600"/>
              <a:gd name="connsiteY539" fmla="*/ 1428234 h 6858000"/>
              <a:gd name="connsiteX540" fmla="*/ 2448558 w 7467600"/>
              <a:gd name="connsiteY540" fmla="*/ 1373435 h 6858000"/>
              <a:gd name="connsiteX541" fmla="*/ 2312521 w 7467600"/>
              <a:gd name="connsiteY541" fmla="*/ 1806140 h 6858000"/>
              <a:gd name="connsiteX542" fmla="*/ 2127533 w 7467600"/>
              <a:gd name="connsiteY542" fmla="*/ 2348380 h 6858000"/>
              <a:gd name="connsiteX543" fmla="*/ 2358080 w 7467600"/>
              <a:gd name="connsiteY543" fmla="*/ 1866134 h 6858000"/>
              <a:gd name="connsiteX544" fmla="*/ 2407436 w 7467600"/>
              <a:gd name="connsiteY544" fmla="*/ 1651070 h 6858000"/>
              <a:gd name="connsiteX545" fmla="*/ 2448558 w 7467600"/>
              <a:gd name="connsiteY545" fmla="*/ 1373435 h 6858000"/>
              <a:gd name="connsiteX546" fmla="*/ 278707 w 7467600"/>
              <a:gd name="connsiteY546" fmla="*/ 1352270 h 6858000"/>
              <a:gd name="connsiteX547" fmla="*/ 321570 w 7467600"/>
              <a:gd name="connsiteY547" fmla="*/ 1861610 h 6858000"/>
              <a:gd name="connsiteX548" fmla="*/ 294281 w 7467600"/>
              <a:gd name="connsiteY548" fmla="*/ 1440658 h 6858000"/>
              <a:gd name="connsiteX549" fmla="*/ 278707 w 7467600"/>
              <a:gd name="connsiteY549" fmla="*/ 1352270 h 6858000"/>
              <a:gd name="connsiteX550" fmla="*/ 1423821 w 7467600"/>
              <a:gd name="connsiteY550" fmla="*/ 1351958 h 6858000"/>
              <a:gd name="connsiteX551" fmla="*/ 1638521 w 7467600"/>
              <a:gd name="connsiteY551" fmla="*/ 1908470 h 6858000"/>
              <a:gd name="connsiteX552" fmla="*/ 1754199 w 7467600"/>
              <a:gd name="connsiteY552" fmla="*/ 2149284 h 6858000"/>
              <a:gd name="connsiteX553" fmla="*/ 1908359 w 7467600"/>
              <a:gd name="connsiteY553" fmla="*/ 2364988 h 6858000"/>
              <a:gd name="connsiteX554" fmla="*/ 1647661 w 7467600"/>
              <a:gd name="connsiteY554" fmla="*/ 1825945 h 6858000"/>
              <a:gd name="connsiteX555" fmla="*/ 1423821 w 7467600"/>
              <a:gd name="connsiteY555" fmla="*/ 1351958 h 6858000"/>
              <a:gd name="connsiteX556" fmla="*/ 1431890 w 7467600"/>
              <a:gd name="connsiteY556" fmla="*/ 1306475 h 6858000"/>
              <a:gd name="connsiteX557" fmla="*/ 1507597 w 7467600"/>
              <a:gd name="connsiteY557" fmla="*/ 1446132 h 6858000"/>
              <a:gd name="connsiteX558" fmla="*/ 1674586 w 7467600"/>
              <a:gd name="connsiteY558" fmla="*/ 1813832 h 6858000"/>
              <a:gd name="connsiteX559" fmla="*/ 1815950 w 7467600"/>
              <a:gd name="connsiteY559" fmla="*/ 2128564 h 6858000"/>
              <a:gd name="connsiteX560" fmla="*/ 1984242 w 7467600"/>
              <a:gd name="connsiteY560" fmla="*/ 2430829 h 6858000"/>
              <a:gd name="connsiteX561" fmla="*/ 2014023 w 7467600"/>
              <a:gd name="connsiteY561" fmla="*/ 2450995 h 6858000"/>
              <a:gd name="connsiteX562" fmla="*/ 1747337 w 7467600"/>
              <a:gd name="connsiteY562" fmla="*/ 1855264 h 6858000"/>
              <a:gd name="connsiteX563" fmla="*/ 1533749 w 7467600"/>
              <a:gd name="connsiteY563" fmla="*/ 1478656 h 6858000"/>
              <a:gd name="connsiteX564" fmla="*/ 1431890 w 7467600"/>
              <a:gd name="connsiteY564" fmla="*/ 1306475 h 6858000"/>
              <a:gd name="connsiteX565" fmla="*/ 5052692 w 7467600"/>
              <a:gd name="connsiteY565" fmla="*/ 1292994 h 6858000"/>
              <a:gd name="connsiteX566" fmla="*/ 5200661 w 7467600"/>
              <a:gd name="connsiteY566" fmla="*/ 1635186 h 6858000"/>
              <a:gd name="connsiteX567" fmla="*/ 5297138 w 7467600"/>
              <a:gd name="connsiteY567" fmla="*/ 1906351 h 6858000"/>
              <a:gd name="connsiteX568" fmla="*/ 5052692 w 7467600"/>
              <a:gd name="connsiteY568" fmla="*/ 1292994 h 6858000"/>
              <a:gd name="connsiteX569" fmla="*/ 5009948 w 7467600"/>
              <a:gd name="connsiteY569" fmla="*/ 1273619 h 6858000"/>
              <a:gd name="connsiteX570" fmla="*/ 5121777 w 7467600"/>
              <a:gd name="connsiteY570" fmla="*/ 1654213 h 6858000"/>
              <a:gd name="connsiteX571" fmla="*/ 5293545 w 7467600"/>
              <a:gd name="connsiteY571" fmla="*/ 2072247 h 6858000"/>
              <a:gd name="connsiteX572" fmla="*/ 5294042 w 7467600"/>
              <a:gd name="connsiteY572" fmla="*/ 2065019 h 6858000"/>
              <a:gd name="connsiteX573" fmla="*/ 5171936 w 7467600"/>
              <a:gd name="connsiteY573" fmla="*/ 1647613 h 6858000"/>
              <a:gd name="connsiteX574" fmla="*/ 5009948 w 7467600"/>
              <a:gd name="connsiteY574" fmla="*/ 1273619 h 6858000"/>
              <a:gd name="connsiteX575" fmla="*/ 655236 w 7467600"/>
              <a:gd name="connsiteY575" fmla="*/ 1268632 h 6858000"/>
              <a:gd name="connsiteX576" fmla="*/ 839521 w 7467600"/>
              <a:gd name="connsiteY576" fmla="*/ 1685315 h 6858000"/>
              <a:gd name="connsiteX577" fmla="*/ 1109416 w 7467600"/>
              <a:gd name="connsiteY577" fmla="*/ 2061663 h 6858000"/>
              <a:gd name="connsiteX578" fmla="*/ 1298300 w 7467600"/>
              <a:gd name="connsiteY578" fmla="*/ 2247742 h 6858000"/>
              <a:gd name="connsiteX579" fmla="*/ 1125871 w 7467600"/>
              <a:gd name="connsiteY579" fmla="*/ 1989513 h 6858000"/>
              <a:gd name="connsiteX580" fmla="*/ 981574 w 7467600"/>
              <a:gd name="connsiteY580" fmla="*/ 1783157 h 6858000"/>
              <a:gd name="connsiteX581" fmla="*/ 922198 w 7467600"/>
              <a:gd name="connsiteY581" fmla="*/ 1677437 h 6858000"/>
              <a:gd name="connsiteX582" fmla="*/ 869293 w 7467600"/>
              <a:gd name="connsiteY582" fmla="*/ 1583214 h 6858000"/>
              <a:gd name="connsiteX583" fmla="*/ 751431 w 7467600"/>
              <a:gd name="connsiteY583" fmla="*/ 1405731 h 6858000"/>
              <a:gd name="connsiteX584" fmla="*/ 655236 w 7467600"/>
              <a:gd name="connsiteY584" fmla="*/ 1268632 h 6858000"/>
              <a:gd name="connsiteX585" fmla="*/ 6516292 w 7467600"/>
              <a:gd name="connsiteY585" fmla="*/ 1263064 h 6858000"/>
              <a:gd name="connsiteX586" fmla="*/ 5736320 w 7467600"/>
              <a:gd name="connsiteY586" fmla="*/ 1501803 h 6858000"/>
              <a:gd name="connsiteX587" fmla="*/ 6516292 w 7467600"/>
              <a:gd name="connsiteY587" fmla="*/ 1263064 h 6858000"/>
              <a:gd name="connsiteX588" fmla="*/ 291466 w 7467600"/>
              <a:gd name="connsiteY588" fmla="*/ 1250369 h 6858000"/>
              <a:gd name="connsiteX589" fmla="*/ 323180 w 7467600"/>
              <a:gd name="connsiteY589" fmla="*/ 1435283 h 6858000"/>
              <a:gd name="connsiteX590" fmla="*/ 349381 w 7467600"/>
              <a:gd name="connsiteY590" fmla="*/ 1875041 h 6858000"/>
              <a:gd name="connsiteX591" fmla="*/ 374363 w 7467600"/>
              <a:gd name="connsiteY591" fmla="*/ 1506494 h 6858000"/>
              <a:gd name="connsiteX592" fmla="*/ 302168 w 7467600"/>
              <a:gd name="connsiteY592" fmla="*/ 1274495 h 6858000"/>
              <a:gd name="connsiteX593" fmla="*/ 291466 w 7467600"/>
              <a:gd name="connsiteY593" fmla="*/ 1250369 h 6858000"/>
              <a:gd name="connsiteX594" fmla="*/ 678222 w 7467600"/>
              <a:gd name="connsiteY594" fmla="*/ 1248670 h 6858000"/>
              <a:gd name="connsiteX595" fmla="*/ 775536 w 7467600"/>
              <a:gd name="connsiteY595" fmla="*/ 1388015 h 6858000"/>
              <a:gd name="connsiteX596" fmla="*/ 894529 w 7467600"/>
              <a:gd name="connsiteY596" fmla="*/ 1567739 h 6858000"/>
              <a:gd name="connsiteX597" fmla="*/ 948000 w 7467600"/>
              <a:gd name="connsiteY597" fmla="*/ 1663088 h 6858000"/>
              <a:gd name="connsiteX598" fmla="*/ 1006812 w 7467600"/>
              <a:gd name="connsiteY598" fmla="*/ 1767683 h 6858000"/>
              <a:gd name="connsiteX599" fmla="*/ 1149133 w 7467600"/>
              <a:gd name="connsiteY599" fmla="*/ 1971513 h 6858000"/>
              <a:gd name="connsiteX600" fmla="*/ 1333952 w 7467600"/>
              <a:gd name="connsiteY600" fmla="*/ 2251620 h 6858000"/>
              <a:gd name="connsiteX601" fmla="*/ 1337329 w 7467600"/>
              <a:gd name="connsiteY601" fmla="*/ 2258350 h 6858000"/>
              <a:gd name="connsiteX602" fmla="*/ 1014726 w 7467600"/>
              <a:gd name="connsiteY602" fmla="*/ 1615556 h 6858000"/>
              <a:gd name="connsiteX603" fmla="*/ 678222 w 7467600"/>
              <a:gd name="connsiteY603" fmla="*/ 1248670 h 6858000"/>
              <a:gd name="connsiteX604" fmla="*/ 6691602 w 7467600"/>
              <a:gd name="connsiteY604" fmla="*/ 1140573 h 6858000"/>
              <a:gd name="connsiteX605" fmla="*/ 6571100 w 7467600"/>
              <a:gd name="connsiteY605" fmla="*/ 1183662 h 6858000"/>
              <a:gd name="connsiteX606" fmla="*/ 6241687 w 7467600"/>
              <a:gd name="connsiteY606" fmla="*/ 1257600 h 6858000"/>
              <a:gd name="connsiteX607" fmla="*/ 5693009 w 7467600"/>
              <a:gd name="connsiteY607" fmla="*/ 1478256 h 6858000"/>
              <a:gd name="connsiteX608" fmla="*/ 6548420 w 7467600"/>
              <a:gd name="connsiteY608" fmla="*/ 1214599 h 6858000"/>
              <a:gd name="connsiteX609" fmla="*/ 6605473 w 7467600"/>
              <a:gd name="connsiteY609" fmla="*/ 1184686 h 6858000"/>
              <a:gd name="connsiteX610" fmla="*/ 6691602 w 7467600"/>
              <a:gd name="connsiteY610" fmla="*/ 1140573 h 6858000"/>
              <a:gd name="connsiteX611" fmla="*/ 4002475 w 7467600"/>
              <a:gd name="connsiteY611" fmla="*/ 1037802 h 6858000"/>
              <a:gd name="connsiteX612" fmla="*/ 4000324 w 7467600"/>
              <a:gd name="connsiteY612" fmla="*/ 1039362 h 6858000"/>
              <a:gd name="connsiteX613" fmla="*/ 4002862 w 7467600"/>
              <a:gd name="connsiteY613" fmla="*/ 1042866 h 6858000"/>
              <a:gd name="connsiteX614" fmla="*/ 4002475 w 7467600"/>
              <a:gd name="connsiteY614" fmla="*/ 1037802 h 6858000"/>
              <a:gd name="connsiteX615" fmla="*/ 506322 w 7467600"/>
              <a:gd name="connsiteY615" fmla="*/ 1020997 h 6858000"/>
              <a:gd name="connsiteX616" fmla="*/ 533068 w 7467600"/>
              <a:gd name="connsiteY616" fmla="*/ 1029409 h 6858000"/>
              <a:gd name="connsiteX617" fmla="*/ 1232525 w 7467600"/>
              <a:gd name="connsiteY617" fmla="*/ 1804675 h 6858000"/>
              <a:gd name="connsiteX618" fmla="*/ 1388858 w 7467600"/>
              <a:gd name="connsiteY618" fmla="*/ 2368011 h 6858000"/>
              <a:gd name="connsiteX619" fmla="*/ 1384098 w 7467600"/>
              <a:gd name="connsiteY619" fmla="*/ 2378125 h 6858000"/>
              <a:gd name="connsiteX620" fmla="*/ 1425393 w 7467600"/>
              <a:gd name="connsiteY620" fmla="*/ 2589124 h 6858000"/>
              <a:gd name="connsiteX621" fmla="*/ 1424001 w 7467600"/>
              <a:gd name="connsiteY621" fmla="*/ 2597541 h 6858000"/>
              <a:gd name="connsiteX622" fmla="*/ 2152729 w 7467600"/>
              <a:gd name="connsiteY622" fmla="*/ 2864487 h 6858000"/>
              <a:gd name="connsiteX623" fmla="*/ 2020609 w 7467600"/>
              <a:gd name="connsiteY623" fmla="*/ 2539671 h 6858000"/>
              <a:gd name="connsiteX624" fmla="*/ 2018920 w 7467600"/>
              <a:gd name="connsiteY624" fmla="*/ 2536309 h 6858000"/>
              <a:gd name="connsiteX625" fmla="*/ 1342441 w 7467600"/>
              <a:gd name="connsiteY625" fmla="*/ 1173017 h 6858000"/>
              <a:gd name="connsiteX626" fmla="*/ 1367925 w 7467600"/>
              <a:gd name="connsiteY626" fmla="*/ 1135648 h 6858000"/>
              <a:gd name="connsiteX627" fmla="*/ 1771401 w 7467600"/>
              <a:gd name="connsiteY627" fmla="*/ 1806673 h 6858000"/>
              <a:gd name="connsiteX628" fmla="*/ 1972385 w 7467600"/>
              <a:gd name="connsiteY628" fmla="*/ 2198735 h 6858000"/>
              <a:gd name="connsiteX629" fmla="*/ 2040892 w 7467600"/>
              <a:gd name="connsiteY629" fmla="*/ 2405205 h 6858000"/>
              <a:gd name="connsiteX630" fmla="*/ 2131689 w 7467600"/>
              <a:gd name="connsiteY630" fmla="*/ 1936926 h 6858000"/>
              <a:gd name="connsiteX631" fmla="*/ 2454820 w 7467600"/>
              <a:gd name="connsiteY631" fmla="*/ 1248808 h 6858000"/>
              <a:gd name="connsiteX632" fmla="*/ 2492512 w 7467600"/>
              <a:gd name="connsiteY632" fmla="*/ 1302920 h 6858000"/>
              <a:gd name="connsiteX633" fmla="*/ 2081216 w 7467600"/>
              <a:gd name="connsiteY633" fmla="*/ 2527513 h 6858000"/>
              <a:gd name="connsiteX634" fmla="*/ 2081211 w 7467600"/>
              <a:gd name="connsiteY634" fmla="*/ 2528916 h 6858000"/>
              <a:gd name="connsiteX635" fmla="*/ 2199067 w 7467600"/>
              <a:gd name="connsiteY635" fmla="*/ 2884061 h 6858000"/>
              <a:gd name="connsiteX636" fmla="*/ 3192586 w 7467600"/>
              <a:gd name="connsiteY636" fmla="*/ 3411496 h 6858000"/>
              <a:gd name="connsiteX637" fmla="*/ 3182620 w 7467600"/>
              <a:gd name="connsiteY637" fmla="*/ 3483279 h 6858000"/>
              <a:gd name="connsiteX638" fmla="*/ 2435119 w 7467600"/>
              <a:gd name="connsiteY638" fmla="*/ 3080173 h 6858000"/>
              <a:gd name="connsiteX639" fmla="*/ 2410152 w 7467600"/>
              <a:gd name="connsiteY639" fmla="*/ 3063751 h 6858000"/>
              <a:gd name="connsiteX640" fmla="*/ 2408099 w 7467600"/>
              <a:gd name="connsiteY640" fmla="*/ 3064403 h 6858000"/>
              <a:gd name="connsiteX641" fmla="*/ 2407218 w 7467600"/>
              <a:gd name="connsiteY641" fmla="*/ 3070324 h 6858000"/>
              <a:gd name="connsiteX642" fmla="*/ 2380138 w 7467600"/>
              <a:gd name="connsiteY642" fmla="*/ 3099341 h 6858000"/>
              <a:gd name="connsiteX643" fmla="*/ 1765923 w 7467600"/>
              <a:gd name="connsiteY643" fmla="*/ 3581043 h 6858000"/>
              <a:gd name="connsiteX644" fmla="*/ 1702258 w 7467600"/>
              <a:gd name="connsiteY644" fmla="*/ 3612286 h 6858000"/>
              <a:gd name="connsiteX645" fmla="*/ 1538370 w 7467600"/>
              <a:gd name="connsiteY645" fmla="*/ 3811804 h 6858000"/>
              <a:gd name="connsiteX646" fmla="*/ 542867 w 7467600"/>
              <a:gd name="connsiteY646" fmla="*/ 4944092 h 6858000"/>
              <a:gd name="connsiteX647" fmla="*/ 515800 w 7467600"/>
              <a:gd name="connsiteY647" fmla="*/ 4862180 h 6858000"/>
              <a:gd name="connsiteX648" fmla="*/ 909145 w 7467600"/>
              <a:gd name="connsiteY648" fmla="*/ 4199225 h 6858000"/>
              <a:gd name="connsiteX649" fmla="*/ 1214067 w 7467600"/>
              <a:gd name="connsiteY649" fmla="*/ 3908561 h 6858000"/>
              <a:gd name="connsiteX650" fmla="*/ 640967 w 7467600"/>
              <a:gd name="connsiteY650" fmla="*/ 4105601 h 6858000"/>
              <a:gd name="connsiteX651" fmla="*/ 112563 w 7467600"/>
              <a:gd name="connsiteY651" fmla="*/ 4396952 h 6858000"/>
              <a:gd name="connsiteX652" fmla="*/ 0 w 7467600"/>
              <a:gd name="connsiteY652" fmla="*/ 4466006 h 6858000"/>
              <a:gd name="connsiteX653" fmla="*/ 0 w 7467600"/>
              <a:gd name="connsiteY653" fmla="*/ 4233763 h 6858000"/>
              <a:gd name="connsiteX654" fmla="*/ 36881 w 7467600"/>
              <a:gd name="connsiteY654" fmla="*/ 4200118 h 6858000"/>
              <a:gd name="connsiteX655" fmla="*/ 910534 w 7467600"/>
              <a:gd name="connsiteY655" fmla="*/ 3629753 h 6858000"/>
              <a:gd name="connsiteX656" fmla="*/ 1578717 w 7467600"/>
              <a:gd name="connsiteY656" fmla="*/ 3575982 h 6858000"/>
              <a:gd name="connsiteX657" fmla="*/ 2338780 w 7467600"/>
              <a:gd name="connsiteY657" fmla="*/ 3033725 h 6858000"/>
              <a:gd name="connsiteX658" fmla="*/ 1807991 w 7467600"/>
              <a:gd name="connsiteY658" fmla="*/ 2807184 h 6858000"/>
              <a:gd name="connsiteX659" fmla="*/ 1416358 w 7467600"/>
              <a:gd name="connsiteY659" fmla="*/ 3112571 h 6858000"/>
              <a:gd name="connsiteX660" fmla="*/ 939066 w 7467600"/>
              <a:gd name="connsiteY660" fmla="*/ 3378798 h 6858000"/>
              <a:gd name="connsiteX661" fmla="*/ 115099 w 7467600"/>
              <a:gd name="connsiteY661" fmla="*/ 3607650 h 6858000"/>
              <a:gd name="connsiteX662" fmla="*/ 97284 w 7467600"/>
              <a:gd name="connsiteY662" fmla="*/ 3520393 h 6858000"/>
              <a:gd name="connsiteX663" fmla="*/ 922050 w 7467600"/>
              <a:gd name="connsiteY663" fmla="*/ 3074867 h 6858000"/>
              <a:gd name="connsiteX664" fmla="*/ 1405265 w 7467600"/>
              <a:gd name="connsiteY664" fmla="*/ 3016319 h 6858000"/>
              <a:gd name="connsiteX665" fmla="*/ 1407512 w 7467600"/>
              <a:gd name="connsiteY665" fmla="*/ 3018001 h 6858000"/>
              <a:gd name="connsiteX666" fmla="*/ 1726266 w 7467600"/>
              <a:gd name="connsiteY666" fmla="*/ 2777274 h 6858000"/>
              <a:gd name="connsiteX667" fmla="*/ 625390 w 7467600"/>
              <a:gd name="connsiteY667" fmla="*/ 2514541 h 6858000"/>
              <a:gd name="connsiteX668" fmla="*/ 619799 w 7467600"/>
              <a:gd name="connsiteY668" fmla="*/ 2527180 h 6858000"/>
              <a:gd name="connsiteX669" fmla="*/ 310030 w 7467600"/>
              <a:gd name="connsiteY669" fmla="*/ 2771818 h 6858000"/>
              <a:gd name="connsiteX670" fmla="*/ 173877 w 7467600"/>
              <a:gd name="connsiteY670" fmla="*/ 2937056 h 6858000"/>
              <a:gd name="connsiteX671" fmla="*/ 77889 w 7467600"/>
              <a:gd name="connsiteY671" fmla="*/ 3138440 h 6858000"/>
              <a:gd name="connsiteX672" fmla="*/ 0 w 7467600"/>
              <a:gd name="connsiteY672" fmla="*/ 3271395 h 6858000"/>
              <a:gd name="connsiteX673" fmla="*/ 0 w 7467600"/>
              <a:gd name="connsiteY673" fmla="*/ 3153002 h 6858000"/>
              <a:gd name="connsiteX674" fmla="*/ 2386 w 7467600"/>
              <a:gd name="connsiteY674" fmla="*/ 3149203 h 6858000"/>
              <a:gd name="connsiteX675" fmla="*/ 89753 w 7467600"/>
              <a:gd name="connsiteY675" fmla="*/ 2987702 h 6858000"/>
              <a:gd name="connsiteX676" fmla="*/ 76869 w 7467600"/>
              <a:gd name="connsiteY676" fmla="*/ 3005404 h 6858000"/>
              <a:gd name="connsiteX677" fmla="*/ 32049 w 7467600"/>
              <a:gd name="connsiteY677" fmla="*/ 3065814 h 6858000"/>
              <a:gd name="connsiteX678" fmla="*/ 0 w 7467600"/>
              <a:gd name="connsiteY678" fmla="*/ 3108744 h 6858000"/>
              <a:gd name="connsiteX679" fmla="*/ 0 w 7467600"/>
              <a:gd name="connsiteY679" fmla="*/ 3058059 h 6858000"/>
              <a:gd name="connsiteX680" fmla="*/ 7610 w 7467600"/>
              <a:gd name="connsiteY680" fmla="*/ 3047889 h 6858000"/>
              <a:gd name="connsiteX681" fmla="*/ 52419 w 7467600"/>
              <a:gd name="connsiteY681" fmla="*/ 2987479 h 6858000"/>
              <a:gd name="connsiteX682" fmla="*/ 59142 w 7467600"/>
              <a:gd name="connsiteY682" fmla="*/ 2978488 h 6858000"/>
              <a:gd name="connsiteX683" fmla="*/ 0 w 7467600"/>
              <a:gd name="connsiteY683" fmla="*/ 3015334 h 6858000"/>
              <a:gd name="connsiteX684" fmla="*/ 0 w 7467600"/>
              <a:gd name="connsiteY684" fmla="*/ 2914286 h 6858000"/>
              <a:gd name="connsiteX685" fmla="*/ 36383 w 7467600"/>
              <a:gd name="connsiteY685" fmla="*/ 2901128 h 6858000"/>
              <a:gd name="connsiteX686" fmla="*/ 156329 w 7467600"/>
              <a:gd name="connsiteY686" fmla="*/ 2840533 h 6858000"/>
              <a:gd name="connsiteX687" fmla="*/ 358355 w 7467600"/>
              <a:gd name="connsiteY687" fmla="*/ 2620471 h 6858000"/>
              <a:gd name="connsiteX688" fmla="*/ 510577 w 7467600"/>
              <a:gd name="connsiteY688" fmla="*/ 2501244 h 6858000"/>
              <a:gd name="connsiteX689" fmla="*/ 211967 w 7467600"/>
              <a:gd name="connsiteY689" fmla="*/ 2479171 h 6858000"/>
              <a:gd name="connsiteX690" fmla="*/ 0 w 7467600"/>
              <a:gd name="connsiteY690" fmla="*/ 2476398 h 6858000"/>
              <a:gd name="connsiteX691" fmla="*/ 0 w 7467600"/>
              <a:gd name="connsiteY691" fmla="*/ 2389189 h 6858000"/>
              <a:gd name="connsiteX692" fmla="*/ 103062 w 7467600"/>
              <a:gd name="connsiteY692" fmla="*/ 2389518 h 6858000"/>
              <a:gd name="connsiteX693" fmla="*/ 510734 w 7467600"/>
              <a:gd name="connsiteY693" fmla="*/ 2416201 h 6858000"/>
              <a:gd name="connsiteX694" fmla="*/ 279257 w 7467600"/>
              <a:gd name="connsiteY694" fmla="*/ 2092102 h 6858000"/>
              <a:gd name="connsiteX695" fmla="*/ 65265 w 7467600"/>
              <a:gd name="connsiteY695" fmla="*/ 2006049 h 6858000"/>
              <a:gd name="connsiteX696" fmla="*/ 0 w 7467600"/>
              <a:gd name="connsiteY696" fmla="*/ 1982532 h 6858000"/>
              <a:gd name="connsiteX697" fmla="*/ 0 w 7467600"/>
              <a:gd name="connsiteY697" fmla="*/ 1912789 h 6858000"/>
              <a:gd name="connsiteX698" fmla="*/ 97460 w 7467600"/>
              <a:gd name="connsiteY698" fmla="*/ 1953725 h 6858000"/>
              <a:gd name="connsiteX699" fmla="*/ 221272 w 7467600"/>
              <a:gd name="connsiteY699" fmla="*/ 1980766 h 6858000"/>
              <a:gd name="connsiteX700" fmla="*/ 116765 w 7467600"/>
              <a:gd name="connsiteY700" fmla="*/ 1911033 h 6858000"/>
              <a:gd name="connsiteX701" fmla="*/ 16405 w 7467600"/>
              <a:gd name="connsiteY701" fmla="*/ 1803412 h 6858000"/>
              <a:gd name="connsiteX702" fmla="*/ 0 w 7467600"/>
              <a:gd name="connsiteY702" fmla="*/ 1784777 h 6858000"/>
              <a:gd name="connsiteX703" fmla="*/ 0 w 7467600"/>
              <a:gd name="connsiteY703" fmla="*/ 1740082 h 6858000"/>
              <a:gd name="connsiteX704" fmla="*/ 39394 w 7467600"/>
              <a:gd name="connsiteY704" fmla="*/ 1784856 h 6858000"/>
              <a:gd name="connsiteX705" fmla="*/ 135813 w 7467600"/>
              <a:gd name="connsiteY705" fmla="*/ 1888838 h 6858000"/>
              <a:gd name="connsiteX706" fmla="*/ 242575 w 7467600"/>
              <a:gd name="connsiteY706" fmla="*/ 1958841 h 6858000"/>
              <a:gd name="connsiteX707" fmla="*/ 82197 w 7467600"/>
              <a:gd name="connsiteY707" fmla="*/ 1754826 h 6858000"/>
              <a:gd name="connsiteX708" fmla="*/ 0 w 7467600"/>
              <a:gd name="connsiteY708" fmla="*/ 1679650 h 6858000"/>
              <a:gd name="connsiteX709" fmla="*/ 0 w 7467600"/>
              <a:gd name="connsiteY709" fmla="*/ 1602463 h 6858000"/>
              <a:gd name="connsiteX710" fmla="*/ 84689 w 7467600"/>
              <a:gd name="connsiteY710" fmla="*/ 1677442 h 6858000"/>
              <a:gd name="connsiteX711" fmla="*/ 298437 w 7467600"/>
              <a:gd name="connsiteY711" fmla="*/ 1968019 h 6858000"/>
              <a:gd name="connsiteX712" fmla="*/ 227269 w 7467600"/>
              <a:gd name="connsiteY712" fmla="*/ 1114064 h 6858000"/>
              <a:gd name="connsiteX713" fmla="*/ 248003 w 7467600"/>
              <a:gd name="connsiteY713" fmla="*/ 1089613 h 6858000"/>
              <a:gd name="connsiteX714" fmla="*/ 427020 w 7467600"/>
              <a:gd name="connsiteY714" fmla="*/ 1619803 h 6858000"/>
              <a:gd name="connsiteX715" fmla="*/ 340345 w 7467600"/>
              <a:gd name="connsiteY715" fmla="*/ 2027739 h 6858000"/>
              <a:gd name="connsiteX716" fmla="*/ 360865 w 7467600"/>
              <a:gd name="connsiteY716" fmla="*/ 2044827 h 6858000"/>
              <a:gd name="connsiteX717" fmla="*/ 560414 w 7467600"/>
              <a:gd name="connsiteY717" fmla="*/ 2421457 h 6858000"/>
              <a:gd name="connsiteX718" fmla="*/ 1359703 w 7467600"/>
              <a:gd name="connsiteY718" fmla="*/ 2578554 h 6858000"/>
              <a:gd name="connsiteX719" fmla="*/ 1359422 w 7467600"/>
              <a:gd name="connsiteY719" fmla="*/ 2577994 h 6858000"/>
              <a:gd name="connsiteX720" fmla="*/ 828701 w 7467600"/>
              <a:gd name="connsiteY720" fmla="*/ 1839520 h 6858000"/>
              <a:gd name="connsiteX721" fmla="*/ 494427 w 7467600"/>
              <a:gd name="connsiteY721" fmla="*/ 1092333 h 6858000"/>
              <a:gd name="connsiteX722" fmla="*/ 506322 w 7467600"/>
              <a:gd name="connsiteY722" fmla="*/ 1020997 h 6858000"/>
              <a:gd name="connsiteX723" fmla="*/ 4570198 w 7467600"/>
              <a:gd name="connsiteY723" fmla="*/ 978081 h 6858000"/>
              <a:gd name="connsiteX724" fmla="*/ 4523691 w 7467600"/>
              <a:gd name="connsiteY724" fmla="*/ 1127776 h 6858000"/>
              <a:gd name="connsiteX725" fmla="*/ 4509875 w 7467600"/>
              <a:gd name="connsiteY725" fmla="*/ 1167552 h 6858000"/>
              <a:gd name="connsiteX726" fmla="*/ 4478168 w 7467600"/>
              <a:gd name="connsiteY726" fmla="*/ 1260735 h 6858000"/>
              <a:gd name="connsiteX727" fmla="*/ 4409309 w 7467600"/>
              <a:gd name="connsiteY727" fmla="*/ 1666996 h 6858000"/>
              <a:gd name="connsiteX728" fmla="*/ 4370031 w 7467600"/>
              <a:gd name="connsiteY728" fmla="*/ 1955666 h 6858000"/>
              <a:gd name="connsiteX729" fmla="*/ 4570198 w 7467600"/>
              <a:gd name="connsiteY729" fmla="*/ 978081 h 6858000"/>
              <a:gd name="connsiteX730" fmla="*/ 4557898 w 7467600"/>
              <a:gd name="connsiteY730" fmla="*/ 900011 h 6858000"/>
              <a:gd name="connsiteX731" fmla="*/ 4344840 w 7467600"/>
              <a:gd name="connsiteY731" fmla="*/ 1922038 h 6858000"/>
              <a:gd name="connsiteX732" fmla="*/ 4378710 w 7467600"/>
              <a:gd name="connsiteY732" fmla="*/ 1665516 h 6858000"/>
              <a:gd name="connsiteX733" fmla="*/ 4448798 w 7467600"/>
              <a:gd name="connsiteY733" fmla="*/ 1253024 h 6858000"/>
              <a:gd name="connsiteX734" fmla="*/ 4480315 w 7467600"/>
              <a:gd name="connsiteY734" fmla="*/ 1158454 h 6858000"/>
              <a:gd name="connsiteX735" fmla="*/ 4494133 w 7467600"/>
              <a:gd name="connsiteY735" fmla="*/ 1118676 h 6858000"/>
              <a:gd name="connsiteX736" fmla="*/ 4557898 w 7467600"/>
              <a:gd name="connsiteY736" fmla="*/ 900011 h 6858000"/>
              <a:gd name="connsiteX737" fmla="*/ 5870151 w 7467600"/>
              <a:gd name="connsiteY737" fmla="*/ 898890 h 6858000"/>
              <a:gd name="connsiteX738" fmla="*/ 5861335 w 7467600"/>
              <a:gd name="connsiteY738" fmla="*/ 899177 h 6858000"/>
              <a:gd name="connsiteX739" fmla="*/ 5843702 w 7467600"/>
              <a:gd name="connsiteY739" fmla="*/ 899748 h 6858000"/>
              <a:gd name="connsiteX740" fmla="*/ 5651107 w 7467600"/>
              <a:gd name="connsiteY740" fmla="*/ 920306 h 6858000"/>
              <a:gd name="connsiteX741" fmla="*/ 5459407 w 7467600"/>
              <a:gd name="connsiteY741" fmla="*/ 940975 h 6858000"/>
              <a:gd name="connsiteX742" fmla="*/ 5374846 w 7467600"/>
              <a:gd name="connsiteY742" fmla="*/ 941988 h 6858000"/>
              <a:gd name="connsiteX743" fmla="*/ 5256105 w 7467600"/>
              <a:gd name="connsiteY743" fmla="*/ 945632 h 6858000"/>
              <a:gd name="connsiteX744" fmla="*/ 5107071 w 7467600"/>
              <a:gd name="connsiteY744" fmla="*/ 969720 h 6858000"/>
              <a:gd name="connsiteX745" fmla="*/ 4998681 w 7467600"/>
              <a:gd name="connsiteY745" fmla="*/ 988771 h 6858000"/>
              <a:gd name="connsiteX746" fmla="*/ 5870151 w 7467600"/>
              <a:gd name="connsiteY746" fmla="*/ 898890 h 6858000"/>
              <a:gd name="connsiteX747" fmla="*/ 5504425 w 7467600"/>
              <a:gd name="connsiteY747" fmla="*/ 848067 h 6858000"/>
              <a:gd name="connsiteX748" fmla="*/ 4968849 w 7467600"/>
              <a:gd name="connsiteY748" fmla="*/ 962318 h 6858000"/>
              <a:gd name="connsiteX749" fmla="*/ 5104039 w 7467600"/>
              <a:gd name="connsiteY749" fmla="*/ 940634 h 6858000"/>
              <a:gd name="connsiteX750" fmla="*/ 5256311 w 7467600"/>
              <a:gd name="connsiteY750" fmla="*/ 916490 h 6858000"/>
              <a:gd name="connsiteX751" fmla="*/ 5377381 w 7467600"/>
              <a:gd name="connsiteY751" fmla="*/ 912671 h 6858000"/>
              <a:gd name="connsiteX752" fmla="*/ 5460148 w 7467600"/>
              <a:gd name="connsiteY752" fmla="*/ 911442 h 6858000"/>
              <a:gd name="connsiteX753" fmla="*/ 5648971 w 7467600"/>
              <a:gd name="connsiteY753" fmla="*/ 891331 h 6858000"/>
              <a:gd name="connsiteX754" fmla="*/ 5844807 w 7467600"/>
              <a:gd name="connsiteY754" fmla="*/ 870718 h 6858000"/>
              <a:gd name="connsiteX755" fmla="*/ 5862975 w 7467600"/>
              <a:gd name="connsiteY755" fmla="*/ 869756 h 6858000"/>
              <a:gd name="connsiteX756" fmla="*/ 5920887 w 7467600"/>
              <a:gd name="connsiteY756" fmla="*/ 865929 h 6858000"/>
              <a:gd name="connsiteX757" fmla="*/ 5504425 w 7467600"/>
              <a:gd name="connsiteY757" fmla="*/ 848067 h 6858000"/>
              <a:gd name="connsiteX758" fmla="*/ 3607114 w 7467600"/>
              <a:gd name="connsiteY758" fmla="*/ 467441 h 6858000"/>
              <a:gd name="connsiteX759" fmla="*/ 3296242 w 7467600"/>
              <a:gd name="connsiteY759" fmla="*/ 807991 h 6858000"/>
              <a:gd name="connsiteX760" fmla="*/ 3174674 w 7467600"/>
              <a:gd name="connsiteY760" fmla="*/ 919759 h 6858000"/>
              <a:gd name="connsiteX761" fmla="*/ 3042978 w 7467600"/>
              <a:gd name="connsiteY761" fmla="*/ 1054894 h 6858000"/>
              <a:gd name="connsiteX762" fmla="*/ 2968914 w 7467600"/>
              <a:gd name="connsiteY762" fmla="*/ 1133756 h 6858000"/>
              <a:gd name="connsiteX763" fmla="*/ 3103823 w 7467600"/>
              <a:gd name="connsiteY763" fmla="*/ 1026814 h 6858000"/>
              <a:gd name="connsiteX764" fmla="*/ 3607114 w 7467600"/>
              <a:gd name="connsiteY764" fmla="*/ 467441 h 6858000"/>
              <a:gd name="connsiteX765" fmla="*/ 3744487 w 7467600"/>
              <a:gd name="connsiteY765" fmla="*/ 383136 h 6858000"/>
              <a:gd name="connsiteX766" fmla="*/ 3970213 w 7467600"/>
              <a:gd name="connsiteY766" fmla="*/ 995559 h 6858000"/>
              <a:gd name="connsiteX767" fmla="*/ 3744487 w 7467600"/>
              <a:gd name="connsiteY767" fmla="*/ 383136 h 6858000"/>
              <a:gd name="connsiteX768" fmla="*/ 3624562 w 7467600"/>
              <a:gd name="connsiteY768" fmla="*/ 367041 h 6858000"/>
              <a:gd name="connsiteX769" fmla="*/ 3489712 w 7467600"/>
              <a:gd name="connsiteY769" fmla="*/ 485386 h 6858000"/>
              <a:gd name="connsiteX770" fmla="*/ 3182994 w 7467600"/>
              <a:gd name="connsiteY770" fmla="*/ 828265 h 6858000"/>
              <a:gd name="connsiteX771" fmla="*/ 2892114 w 7467600"/>
              <a:gd name="connsiteY771" fmla="*/ 1172635 h 6858000"/>
              <a:gd name="connsiteX772" fmla="*/ 3021459 w 7467600"/>
              <a:gd name="connsiteY772" fmla="*/ 1035385 h 6858000"/>
              <a:gd name="connsiteX773" fmla="*/ 3153873 w 7467600"/>
              <a:gd name="connsiteY773" fmla="*/ 898971 h 6858000"/>
              <a:gd name="connsiteX774" fmla="*/ 3276511 w 7467600"/>
              <a:gd name="connsiteY774" fmla="*/ 786423 h 6858000"/>
              <a:gd name="connsiteX775" fmla="*/ 3584154 w 7467600"/>
              <a:gd name="connsiteY775" fmla="*/ 448218 h 6858000"/>
              <a:gd name="connsiteX776" fmla="*/ 3624562 w 7467600"/>
              <a:gd name="connsiteY776" fmla="*/ 367041 h 6858000"/>
              <a:gd name="connsiteX777" fmla="*/ 3766672 w 7467600"/>
              <a:gd name="connsiteY777" fmla="*/ 359429 h 6858000"/>
              <a:gd name="connsiteX778" fmla="*/ 3996338 w 7467600"/>
              <a:gd name="connsiteY778" fmla="*/ 968237 h 6858000"/>
              <a:gd name="connsiteX779" fmla="*/ 3766672 w 7467600"/>
              <a:gd name="connsiteY779" fmla="*/ 359429 h 6858000"/>
              <a:gd name="connsiteX780" fmla="*/ 5805386 w 7467600"/>
              <a:gd name="connsiteY780" fmla="*/ 239240 h 6858000"/>
              <a:gd name="connsiteX781" fmla="*/ 5736947 w 7467600"/>
              <a:gd name="connsiteY781" fmla="*/ 261367 h 6858000"/>
              <a:gd name="connsiteX782" fmla="*/ 5427012 w 7467600"/>
              <a:gd name="connsiteY782" fmla="*/ 311272 h 6858000"/>
              <a:gd name="connsiteX783" fmla="*/ 5147818 w 7467600"/>
              <a:gd name="connsiteY783" fmla="*/ 322112 h 6858000"/>
              <a:gd name="connsiteX784" fmla="*/ 5060854 w 7467600"/>
              <a:gd name="connsiteY784" fmla="*/ 311882 h 6858000"/>
              <a:gd name="connsiteX785" fmla="*/ 4945989 w 7467600"/>
              <a:gd name="connsiteY785" fmla="*/ 300516 h 6858000"/>
              <a:gd name="connsiteX786" fmla="*/ 5410479 w 7467600"/>
              <a:gd name="connsiteY786" fmla="*/ 348434 h 6858000"/>
              <a:gd name="connsiteX787" fmla="*/ 5805386 w 7467600"/>
              <a:gd name="connsiteY787" fmla="*/ 239240 h 6858000"/>
              <a:gd name="connsiteX788" fmla="*/ 5905192 w 7467600"/>
              <a:gd name="connsiteY788" fmla="*/ 163079 h 6858000"/>
              <a:gd name="connsiteX789" fmla="*/ 5865655 w 7467600"/>
              <a:gd name="connsiteY789" fmla="*/ 171901 h 6858000"/>
              <a:gd name="connsiteX790" fmla="*/ 5259740 w 7467600"/>
              <a:gd name="connsiteY790" fmla="*/ 257013 h 6858000"/>
              <a:gd name="connsiteX791" fmla="*/ 5208466 w 7467600"/>
              <a:gd name="connsiteY791" fmla="*/ 257550 h 6858000"/>
              <a:gd name="connsiteX792" fmla="*/ 4980204 w 7467600"/>
              <a:gd name="connsiteY792" fmla="*/ 271903 h 6858000"/>
              <a:gd name="connsiteX793" fmla="*/ 5068068 w 7467600"/>
              <a:gd name="connsiteY793" fmla="*/ 282244 h 6858000"/>
              <a:gd name="connsiteX794" fmla="*/ 5153231 w 7467600"/>
              <a:gd name="connsiteY794" fmla="*/ 292240 h 6858000"/>
              <a:gd name="connsiteX795" fmla="*/ 5426491 w 7467600"/>
              <a:gd name="connsiteY795" fmla="*/ 281128 h 6858000"/>
              <a:gd name="connsiteX796" fmla="*/ 5731212 w 7467600"/>
              <a:gd name="connsiteY796" fmla="*/ 231951 h 6858000"/>
              <a:gd name="connsiteX797" fmla="*/ 5905192 w 7467600"/>
              <a:gd name="connsiteY797" fmla="*/ 163079 h 6858000"/>
              <a:gd name="connsiteX798" fmla="*/ 5944437 w 7467600"/>
              <a:gd name="connsiteY798" fmla="*/ 113829 h 6858000"/>
              <a:gd name="connsiteX799" fmla="*/ 5825032 w 7467600"/>
              <a:gd name="connsiteY799" fmla="*/ 146405 h 6858000"/>
              <a:gd name="connsiteX800" fmla="*/ 4955599 w 7467600"/>
              <a:gd name="connsiteY800" fmla="*/ 247008 h 6858000"/>
              <a:gd name="connsiteX801" fmla="*/ 5210104 w 7467600"/>
              <a:gd name="connsiteY801" fmla="*/ 228123 h 6858000"/>
              <a:gd name="connsiteX802" fmla="*/ 5261015 w 7467600"/>
              <a:gd name="connsiteY802" fmla="*/ 227087 h 6858000"/>
              <a:gd name="connsiteX803" fmla="*/ 5861181 w 7467600"/>
              <a:gd name="connsiteY803" fmla="*/ 143093 h 6858000"/>
              <a:gd name="connsiteX804" fmla="*/ 5961252 w 7467600"/>
              <a:gd name="connsiteY804" fmla="*/ 114820 h 6858000"/>
              <a:gd name="connsiteX805" fmla="*/ 5944437 w 7467600"/>
              <a:gd name="connsiteY805" fmla="*/ 113829 h 6858000"/>
              <a:gd name="connsiteX806" fmla="*/ 3882765 w 7467600"/>
              <a:gd name="connsiteY806" fmla="*/ 0 h 6858000"/>
              <a:gd name="connsiteX807" fmla="*/ 3995099 w 7467600"/>
              <a:gd name="connsiteY807" fmla="*/ 0 h 6858000"/>
              <a:gd name="connsiteX808" fmla="*/ 4163818 w 7467600"/>
              <a:gd name="connsiteY808" fmla="*/ 234104 h 6858000"/>
              <a:gd name="connsiteX809" fmla="*/ 4172099 w 7467600"/>
              <a:gd name="connsiteY809" fmla="*/ 234207 h 6858000"/>
              <a:gd name="connsiteX810" fmla="*/ 4784282 w 7467600"/>
              <a:gd name="connsiteY810" fmla="*/ 276561 h 6858000"/>
              <a:gd name="connsiteX811" fmla="*/ 4801687 w 7467600"/>
              <a:gd name="connsiteY811" fmla="*/ 267764 h 6858000"/>
              <a:gd name="connsiteX812" fmla="*/ 6082788 w 7467600"/>
              <a:gd name="connsiteY812" fmla="*/ 64119 h 6858000"/>
              <a:gd name="connsiteX813" fmla="*/ 6099442 w 7467600"/>
              <a:gd name="connsiteY813" fmla="*/ 82568 h 6858000"/>
              <a:gd name="connsiteX814" fmla="*/ 4804137 w 7467600"/>
              <a:gd name="connsiteY814" fmla="*/ 320931 h 6858000"/>
              <a:gd name="connsiteX815" fmla="*/ 4227047 w 7467600"/>
              <a:gd name="connsiteY815" fmla="*/ 313415 h 6858000"/>
              <a:gd name="connsiteX816" fmla="*/ 4346041 w 7467600"/>
              <a:gd name="connsiteY816" fmla="*/ 456086 h 6858000"/>
              <a:gd name="connsiteX817" fmla="*/ 4870967 w 7467600"/>
              <a:gd name="connsiteY817" fmla="*/ 963061 h 6858000"/>
              <a:gd name="connsiteX818" fmla="*/ 4889647 w 7467600"/>
              <a:gd name="connsiteY818" fmla="*/ 957147 h 6858000"/>
              <a:gd name="connsiteX819" fmla="*/ 5422504 w 7467600"/>
              <a:gd name="connsiteY819" fmla="*/ 805191 h 6858000"/>
              <a:gd name="connsiteX820" fmla="*/ 6087656 w 7467600"/>
              <a:gd name="connsiteY820" fmla="*/ 826703 h 6858000"/>
              <a:gd name="connsiteX821" fmla="*/ 6058717 w 7467600"/>
              <a:gd name="connsiteY821" fmla="*/ 865992 h 6858000"/>
              <a:gd name="connsiteX822" fmla="*/ 4974153 w 7467600"/>
              <a:gd name="connsiteY822" fmla="*/ 1045456 h 6858000"/>
              <a:gd name="connsiteX823" fmla="*/ 5627835 w 7467600"/>
              <a:gd name="connsiteY823" fmla="*/ 1472077 h 6858000"/>
              <a:gd name="connsiteX824" fmla="*/ 5629817 w 7467600"/>
              <a:gd name="connsiteY824" fmla="*/ 1471412 h 6858000"/>
              <a:gd name="connsiteX825" fmla="*/ 5634124 w 7467600"/>
              <a:gd name="connsiteY825" fmla="*/ 1470572 h 6858000"/>
              <a:gd name="connsiteX826" fmla="*/ 5755832 w 7467600"/>
              <a:gd name="connsiteY826" fmla="*/ 1383886 h 6858000"/>
              <a:gd name="connsiteX827" fmla="*/ 6014186 w 7467600"/>
              <a:gd name="connsiteY827" fmla="*/ 1279799 h 6858000"/>
              <a:gd name="connsiteX828" fmla="*/ 6901619 w 7467600"/>
              <a:gd name="connsiteY828" fmla="*/ 1047874 h 6858000"/>
              <a:gd name="connsiteX829" fmla="*/ 6931566 w 7467600"/>
              <a:gd name="connsiteY829" fmla="*/ 1062034 h 6858000"/>
              <a:gd name="connsiteX830" fmla="*/ 5790982 w 7467600"/>
              <a:gd name="connsiteY830" fmla="*/ 1561380 h 6858000"/>
              <a:gd name="connsiteX831" fmla="*/ 6188971 w 7467600"/>
              <a:gd name="connsiteY831" fmla="*/ 1755168 h 6858000"/>
              <a:gd name="connsiteX832" fmla="*/ 6202446 w 7467600"/>
              <a:gd name="connsiteY832" fmla="*/ 1752268 h 6858000"/>
              <a:gd name="connsiteX833" fmla="*/ 7179560 w 7467600"/>
              <a:gd name="connsiteY833" fmla="*/ 1467551 h 6858000"/>
              <a:gd name="connsiteX834" fmla="*/ 7158730 w 7467600"/>
              <a:gd name="connsiteY834" fmla="*/ 1507835 h 6858000"/>
              <a:gd name="connsiteX835" fmla="*/ 6326959 w 7467600"/>
              <a:gd name="connsiteY835" fmla="*/ 1817686 h 6858000"/>
              <a:gd name="connsiteX836" fmla="*/ 6537433 w 7467600"/>
              <a:gd name="connsiteY836" fmla="*/ 1907790 h 6858000"/>
              <a:gd name="connsiteX837" fmla="*/ 6550221 w 7467600"/>
              <a:gd name="connsiteY837" fmla="*/ 1910729 h 6858000"/>
              <a:gd name="connsiteX838" fmla="*/ 6964438 w 7467600"/>
              <a:gd name="connsiteY838" fmla="*/ 2209505 h 6858000"/>
              <a:gd name="connsiteX839" fmla="*/ 7367862 w 7467600"/>
              <a:gd name="connsiteY839" fmla="*/ 2806833 h 6858000"/>
              <a:gd name="connsiteX840" fmla="*/ 7364329 w 7467600"/>
              <a:gd name="connsiteY840" fmla="*/ 2826907 h 6858000"/>
              <a:gd name="connsiteX841" fmla="*/ 7290545 w 7467600"/>
              <a:gd name="connsiteY841" fmla="*/ 2850663 h 6858000"/>
              <a:gd name="connsiteX842" fmla="*/ 6472036 w 7467600"/>
              <a:gd name="connsiteY842" fmla="*/ 1959003 h 6858000"/>
              <a:gd name="connsiteX843" fmla="*/ 5792897 w 7467600"/>
              <a:gd name="connsiteY843" fmla="*/ 1647747 h 6858000"/>
              <a:gd name="connsiteX844" fmla="*/ 5842751 w 7467600"/>
              <a:gd name="connsiteY844" fmla="*/ 1816112 h 6858000"/>
              <a:gd name="connsiteX845" fmla="*/ 5847424 w 7467600"/>
              <a:gd name="connsiteY845" fmla="*/ 1815776 h 6858000"/>
              <a:gd name="connsiteX846" fmla="*/ 6399821 w 7467600"/>
              <a:gd name="connsiteY846" fmla="*/ 2344799 h 6858000"/>
              <a:gd name="connsiteX847" fmla="*/ 6323232 w 7467600"/>
              <a:gd name="connsiteY847" fmla="*/ 2389634 h 6858000"/>
              <a:gd name="connsiteX848" fmla="*/ 5942958 w 7467600"/>
              <a:gd name="connsiteY848" fmla="*/ 2077708 h 6858000"/>
              <a:gd name="connsiteX849" fmla="*/ 5921559 w 7467600"/>
              <a:gd name="connsiteY849" fmla="*/ 2378596 h 6858000"/>
              <a:gd name="connsiteX850" fmla="*/ 5817651 w 7467600"/>
              <a:gd name="connsiteY850" fmla="*/ 3023919 h 6858000"/>
              <a:gd name="connsiteX851" fmla="*/ 5729634 w 7467600"/>
              <a:gd name="connsiteY851" fmla="*/ 3051849 h 6858000"/>
              <a:gd name="connsiteX852" fmla="*/ 5611018 w 7467600"/>
              <a:gd name="connsiteY852" fmla="*/ 2316769 h 6858000"/>
              <a:gd name="connsiteX853" fmla="*/ 5687608 w 7467600"/>
              <a:gd name="connsiteY853" fmla="*/ 2039972 h 6858000"/>
              <a:gd name="connsiteX854" fmla="*/ 5657554 w 7467600"/>
              <a:gd name="connsiteY854" fmla="*/ 1576445 h 6858000"/>
              <a:gd name="connsiteX855" fmla="*/ 5150475 w 7467600"/>
              <a:gd name="connsiteY855" fmla="*/ 1274012 h 6858000"/>
              <a:gd name="connsiteX856" fmla="*/ 5349142 w 7467600"/>
              <a:gd name="connsiteY856" fmla="*/ 2204405 h 6858000"/>
              <a:gd name="connsiteX857" fmla="*/ 5262214 w 7467600"/>
              <a:gd name="connsiteY857" fmla="*/ 2233836 h 6858000"/>
              <a:gd name="connsiteX858" fmla="*/ 4981539 w 7467600"/>
              <a:gd name="connsiteY858" fmla="*/ 1542201 h 6858000"/>
              <a:gd name="connsiteX859" fmla="*/ 4958461 w 7467600"/>
              <a:gd name="connsiteY859" fmla="*/ 1136957 h 6858000"/>
              <a:gd name="connsiteX860" fmla="*/ 4655015 w 7467600"/>
              <a:gd name="connsiteY860" fmla="*/ 891426 h 6858000"/>
              <a:gd name="connsiteX861" fmla="*/ 4348002 w 7467600"/>
              <a:gd name="connsiteY861" fmla="*/ 2205895 h 6858000"/>
              <a:gd name="connsiteX862" fmla="*/ 4262250 w 7467600"/>
              <a:gd name="connsiteY862" fmla="*/ 2219972 h 6858000"/>
              <a:gd name="connsiteX863" fmla="*/ 4550611 w 7467600"/>
              <a:gd name="connsiteY863" fmla="*/ 817540 h 6858000"/>
              <a:gd name="connsiteX864" fmla="*/ 4564418 w 7467600"/>
              <a:gd name="connsiteY864" fmla="*/ 808293 h 6858000"/>
              <a:gd name="connsiteX865" fmla="*/ 4266388 w 7467600"/>
              <a:gd name="connsiteY865" fmla="*/ 500083 h 6858000"/>
              <a:gd name="connsiteX866" fmla="*/ 4032842 w 7467600"/>
              <a:gd name="connsiteY866" fmla="*/ 211809 h 6858000"/>
              <a:gd name="connsiteX867" fmla="*/ 3882765 w 7467600"/>
              <a:gd name="connsiteY867" fmla="*/ 0 h 6858000"/>
              <a:gd name="connsiteX868" fmla="*/ 3721337 w 7467600"/>
              <a:gd name="connsiteY868" fmla="*/ 0 h 6858000"/>
              <a:gd name="connsiteX869" fmla="*/ 3797544 w 7467600"/>
              <a:gd name="connsiteY869" fmla="*/ 0 h 6858000"/>
              <a:gd name="connsiteX870" fmla="*/ 3775734 w 7467600"/>
              <a:gd name="connsiteY870" fmla="*/ 95131 h 6858000"/>
              <a:gd name="connsiteX871" fmla="*/ 3724807 w 7467600"/>
              <a:gd name="connsiteY871" fmla="*/ 272257 h 6858000"/>
              <a:gd name="connsiteX872" fmla="*/ 3726844 w 7467600"/>
              <a:gd name="connsiteY872" fmla="*/ 282988 h 6858000"/>
              <a:gd name="connsiteX873" fmla="*/ 3742664 w 7467600"/>
              <a:gd name="connsiteY873" fmla="*/ 279918 h 6858000"/>
              <a:gd name="connsiteX874" fmla="*/ 4103910 w 7467600"/>
              <a:gd name="connsiteY874" fmla="*/ 1161917 h 6858000"/>
              <a:gd name="connsiteX875" fmla="*/ 4020269 w 7467600"/>
              <a:gd name="connsiteY875" fmla="*/ 1200406 h 6858000"/>
              <a:gd name="connsiteX876" fmla="*/ 3674882 w 7467600"/>
              <a:gd name="connsiteY876" fmla="*/ 488524 h 6858000"/>
              <a:gd name="connsiteX877" fmla="*/ 3132682 w 7467600"/>
              <a:gd name="connsiteY877" fmla="*/ 1072284 h 6858000"/>
              <a:gd name="connsiteX878" fmla="*/ 2716346 w 7467600"/>
              <a:gd name="connsiteY878" fmla="*/ 1276376 h 6858000"/>
              <a:gd name="connsiteX879" fmla="*/ 2716772 w 7467600"/>
              <a:gd name="connsiteY879" fmla="*/ 1255462 h 6858000"/>
              <a:gd name="connsiteX880" fmla="*/ 3471096 w 7467600"/>
              <a:gd name="connsiteY880" fmla="*/ 437072 h 6858000"/>
              <a:gd name="connsiteX881" fmla="*/ 3639057 w 7467600"/>
              <a:gd name="connsiteY881" fmla="*/ 286334 h 6858000"/>
              <a:gd name="connsiteX882" fmla="*/ 3640309 w 7467600"/>
              <a:gd name="connsiteY882" fmla="*/ 284664 h 6858000"/>
              <a:gd name="connsiteX883" fmla="*/ 3646022 w 7467600"/>
              <a:gd name="connsiteY883" fmla="*/ 276711 h 6858000"/>
              <a:gd name="connsiteX884" fmla="*/ 3707943 w 7467600"/>
              <a:gd name="connsiteY884" fmla="*/ 65958 h 6858000"/>
              <a:gd name="connsiteX885" fmla="*/ 3721337 w 7467600"/>
              <a:gd name="connsiteY885" fmla="*/ 0 h 6858000"/>
              <a:gd name="connsiteX886" fmla="*/ 2867960 w 7467600"/>
              <a:gd name="connsiteY886" fmla="*/ 0 h 6858000"/>
              <a:gd name="connsiteX887" fmla="*/ 2926351 w 7467600"/>
              <a:gd name="connsiteY887" fmla="*/ 0 h 6858000"/>
              <a:gd name="connsiteX888" fmla="*/ 2902823 w 7467600"/>
              <a:gd name="connsiteY888" fmla="*/ 262929 h 6858000"/>
              <a:gd name="connsiteX889" fmla="*/ 2940663 w 7467600"/>
              <a:gd name="connsiteY889" fmla="*/ 140884 h 6858000"/>
              <a:gd name="connsiteX890" fmla="*/ 2947039 w 7467600"/>
              <a:gd name="connsiteY890" fmla="*/ 122524 h 6858000"/>
              <a:gd name="connsiteX891" fmla="*/ 2984316 w 7467600"/>
              <a:gd name="connsiteY891" fmla="*/ 0 h 6858000"/>
              <a:gd name="connsiteX892" fmla="*/ 3016114 w 7467600"/>
              <a:gd name="connsiteY892" fmla="*/ 0 h 6858000"/>
              <a:gd name="connsiteX893" fmla="*/ 2979949 w 7467600"/>
              <a:gd name="connsiteY893" fmla="*/ 119274 h 6858000"/>
              <a:gd name="connsiteX894" fmla="*/ 3023879 w 7467600"/>
              <a:gd name="connsiteY894" fmla="*/ 0 h 6858000"/>
              <a:gd name="connsiteX895" fmla="*/ 3105400 w 7467600"/>
              <a:gd name="connsiteY895" fmla="*/ 0 h 6858000"/>
              <a:gd name="connsiteX896" fmla="*/ 3094669 w 7467600"/>
              <a:gd name="connsiteY896" fmla="*/ 30308 h 6858000"/>
              <a:gd name="connsiteX897" fmla="*/ 2901945 w 7467600"/>
              <a:gd name="connsiteY897" fmla="*/ 466538 h 6858000"/>
              <a:gd name="connsiteX898" fmla="*/ 2815209 w 7467600"/>
              <a:gd name="connsiteY898" fmla="*/ 497361 h 6858000"/>
              <a:gd name="connsiteX899" fmla="*/ 2844845 w 7467600"/>
              <a:gd name="connsiteY899" fmla="*/ 127638 h 6858000"/>
              <a:gd name="connsiteX900" fmla="*/ 2867960 w 7467600"/>
              <a:gd name="connsiteY900" fmla="*/ 0 h 6858000"/>
              <a:gd name="connsiteX901" fmla="*/ 1057230 w 7467600"/>
              <a:gd name="connsiteY901" fmla="*/ 0 h 6858000"/>
              <a:gd name="connsiteX902" fmla="*/ 1111003 w 7467600"/>
              <a:gd name="connsiteY902" fmla="*/ 0 h 6858000"/>
              <a:gd name="connsiteX903" fmla="*/ 1125553 w 7467600"/>
              <a:gd name="connsiteY903" fmla="*/ 52588 h 6858000"/>
              <a:gd name="connsiteX904" fmla="*/ 1304276 w 7467600"/>
              <a:gd name="connsiteY904" fmla="*/ 476275 h 6858000"/>
              <a:gd name="connsiteX905" fmla="*/ 1492066 w 7467600"/>
              <a:gd name="connsiteY905" fmla="*/ 886333 h 6858000"/>
              <a:gd name="connsiteX906" fmla="*/ 1423698 w 7467600"/>
              <a:gd name="connsiteY906" fmla="*/ 710817 h 6858000"/>
              <a:gd name="connsiteX907" fmla="*/ 1357609 w 7467600"/>
              <a:gd name="connsiteY907" fmla="*/ 532892 h 6858000"/>
              <a:gd name="connsiteX908" fmla="*/ 1309550 w 7467600"/>
              <a:gd name="connsiteY908" fmla="*/ 374031 h 6858000"/>
              <a:gd name="connsiteX909" fmla="*/ 1193673 w 7467600"/>
              <a:gd name="connsiteY909" fmla="*/ 49533 h 6858000"/>
              <a:gd name="connsiteX910" fmla="*/ 1164391 w 7467600"/>
              <a:gd name="connsiteY910" fmla="*/ 0 h 6858000"/>
              <a:gd name="connsiteX911" fmla="*/ 1200666 w 7467600"/>
              <a:gd name="connsiteY911" fmla="*/ 0 h 6858000"/>
              <a:gd name="connsiteX912" fmla="*/ 1223408 w 7467600"/>
              <a:gd name="connsiteY912" fmla="*/ 38996 h 6858000"/>
              <a:gd name="connsiteX913" fmla="*/ 1339635 w 7467600"/>
              <a:gd name="connsiteY913" fmla="*/ 365517 h 6858000"/>
              <a:gd name="connsiteX914" fmla="*/ 1387469 w 7467600"/>
              <a:gd name="connsiteY914" fmla="*/ 523079 h 6858000"/>
              <a:gd name="connsiteX915" fmla="*/ 1452685 w 7467600"/>
              <a:gd name="connsiteY915" fmla="*/ 699806 h 6858000"/>
              <a:gd name="connsiteX916" fmla="*/ 1492092 w 7467600"/>
              <a:gd name="connsiteY916" fmla="*/ 800424 h 6858000"/>
              <a:gd name="connsiteX917" fmla="*/ 1455302 w 7467600"/>
              <a:gd name="connsiteY917" fmla="*/ 632913 h 6858000"/>
              <a:gd name="connsiteX918" fmla="*/ 1222336 w 7467600"/>
              <a:gd name="connsiteY918" fmla="*/ 9480 h 6858000"/>
              <a:gd name="connsiteX919" fmla="*/ 1214634 w 7467600"/>
              <a:gd name="connsiteY919" fmla="*/ 0 h 6858000"/>
              <a:gd name="connsiteX920" fmla="*/ 1289827 w 7467600"/>
              <a:gd name="connsiteY920" fmla="*/ 0 h 6858000"/>
              <a:gd name="connsiteX921" fmla="*/ 1321076 w 7467600"/>
              <a:gd name="connsiteY921" fmla="*/ 59722 h 6858000"/>
              <a:gd name="connsiteX922" fmla="*/ 1512579 w 7467600"/>
              <a:gd name="connsiteY922" fmla="*/ 626441 h 6858000"/>
              <a:gd name="connsiteX923" fmla="*/ 1506076 w 7467600"/>
              <a:gd name="connsiteY923" fmla="*/ 1089289 h 6858000"/>
              <a:gd name="connsiteX924" fmla="*/ 1486346 w 7467600"/>
              <a:gd name="connsiteY924" fmla="*/ 1079919 h 6858000"/>
              <a:gd name="connsiteX925" fmla="*/ 1070511 w 7467600"/>
              <a:gd name="connsiteY925" fmla="*/ 48609 h 6858000"/>
              <a:gd name="connsiteX926" fmla="*/ 1057230 w 7467600"/>
              <a:gd name="connsiteY926" fmla="*/ 0 h 6858000"/>
              <a:gd name="connsiteX927" fmla="*/ 43151 w 7467600"/>
              <a:gd name="connsiteY927" fmla="*/ 0 h 6858000"/>
              <a:gd name="connsiteX928" fmla="*/ 95283 w 7467600"/>
              <a:gd name="connsiteY928" fmla="*/ 0 h 6858000"/>
              <a:gd name="connsiteX929" fmla="*/ 300708 w 7467600"/>
              <a:gd name="connsiteY929" fmla="*/ 154571 h 6858000"/>
              <a:gd name="connsiteX930" fmla="*/ 530414 w 7467600"/>
              <a:gd name="connsiteY930" fmla="*/ 354673 h 6858000"/>
              <a:gd name="connsiteX931" fmla="*/ 333785 w 7467600"/>
              <a:gd name="connsiteY931" fmla="*/ 161564 h 6858000"/>
              <a:gd name="connsiteX932" fmla="*/ 147005 w 7467600"/>
              <a:gd name="connsiteY932" fmla="*/ 0 h 6858000"/>
              <a:gd name="connsiteX933" fmla="*/ 272509 w 7467600"/>
              <a:gd name="connsiteY933" fmla="*/ 0 h 6858000"/>
              <a:gd name="connsiteX934" fmla="*/ 326276 w 7467600"/>
              <a:gd name="connsiteY934" fmla="*/ 45847 h 6858000"/>
              <a:gd name="connsiteX935" fmla="*/ 823759 w 7467600"/>
              <a:gd name="connsiteY935" fmla="*/ 574145 h 6858000"/>
              <a:gd name="connsiteX936" fmla="*/ 811254 w 7467600"/>
              <a:gd name="connsiteY936" fmla="*/ 665546 h 6858000"/>
              <a:gd name="connsiteX937" fmla="*/ 154042 w 7467600"/>
              <a:gd name="connsiteY937" fmla="*/ 261522 h 6858000"/>
              <a:gd name="connsiteX938" fmla="*/ 13550 w 7467600"/>
              <a:gd name="connsiteY938" fmla="*/ 158423 h 6858000"/>
              <a:gd name="connsiteX939" fmla="*/ 0 w 7467600"/>
              <a:gd name="connsiteY939" fmla="*/ 146618 h 6858000"/>
              <a:gd name="connsiteX940" fmla="*/ 0 w 7467600"/>
              <a:gd name="connsiteY940" fmla="*/ 59161 h 6858000"/>
              <a:gd name="connsiteX941" fmla="*/ 45427 w 7467600"/>
              <a:gd name="connsiteY941" fmla="*/ 101078 h 6858000"/>
              <a:gd name="connsiteX942" fmla="*/ 630103 w 7467600"/>
              <a:gd name="connsiteY942" fmla="*/ 485885 h 6858000"/>
              <a:gd name="connsiteX943" fmla="*/ 532040 w 7467600"/>
              <a:gd name="connsiteY943" fmla="*/ 399359 h 6858000"/>
              <a:gd name="connsiteX944" fmla="*/ 517618 w 7467600"/>
              <a:gd name="connsiteY944" fmla="*/ 385726 h 6858000"/>
              <a:gd name="connsiteX945" fmla="*/ 285074 w 7467600"/>
              <a:gd name="connsiteY945" fmla="*/ 182755 h 6858000"/>
              <a:gd name="connsiteX946" fmla="*/ 43151 w 7467600"/>
              <a:gd name="connsiteY946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34024 w 7467600"/>
              <a:gd name="connsiteY4" fmla="*/ 6722130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7434024 w 7467600"/>
              <a:gd name="connsiteY13" fmla="*/ 6722130 h 6858000"/>
              <a:gd name="connsiteX14" fmla="*/ 1019354 w 7467600"/>
              <a:gd name="connsiteY14" fmla="*/ 6315006 h 6858000"/>
              <a:gd name="connsiteX15" fmla="*/ 441046 w 7467600"/>
              <a:gd name="connsiteY15" fmla="*/ 6691153 h 6858000"/>
              <a:gd name="connsiteX16" fmla="*/ 1019354 w 7467600"/>
              <a:gd name="connsiteY16" fmla="*/ 6315006 h 6858000"/>
              <a:gd name="connsiteX17" fmla="*/ 991680 w 7467600"/>
              <a:gd name="connsiteY17" fmla="*/ 6298413 h 6858000"/>
              <a:gd name="connsiteX18" fmla="*/ 409060 w 7467600"/>
              <a:gd name="connsiteY18" fmla="*/ 6671470 h 6858000"/>
              <a:gd name="connsiteX19" fmla="*/ 991680 w 7467600"/>
              <a:gd name="connsiteY19" fmla="*/ 6298413 h 6858000"/>
              <a:gd name="connsiteX20" fmla="*/ 103333 w 7467600"/>
              <a:gd name="connsiteY20" fmla="*/ 5699602 h 6858000"/>
              <a:gd name="connsiteX21" fmla="*/ 233938 w 7467600"/>
              <a:gd name="connsiteY21" fmla="*/ 5809416 h 6858000"/>
              <a:gd name="connsiteX22" fmla="*/ 883580 w 7467600"/>
              <a:gd name="connsiteY22" fmla="*/ 6180710 h 6858000"/>
              <a:gd name="connsiteX23" fmla="*/ 487337 w 7467600"/>
              <a:gd name="connsiteY23" fmla="*/ 5950182 h 6858000"/>
              <a:gd name="connsiteX24" fmla="*/ 354051 w 7467600"/>
              <a:gd name="connsiteY24" fmla="*/ 5854912 h 6858000"/>
              <a:gd name="connsiteX25" fmla="*/ 195436 w 7467600"/>
              <a:gd name="connsiteY25" fmla="*/ 5755068 h 6858000"/>
              <a:gd name="connsiteX26" fmla="*/ 103333 w 7467600"/>
              <a:gd name="connsiteY26" fmla="*/ 5699602 h 6858000"/>
              <a:gd name="connsiteX27" fmla="*/ 5539432 w 7467600"/>
              <a:gd name="connsiteY27" fmla="*/ 5642928 h 6858000"/>
              <a:gd name="connsiteX28" fmla="*/ 5555462 w 7467600"/>
              <a:gd name="connsiteY28" fmla="*/ 5694454 h 6858000"/>
              <a:gd name="connsiteX29" fmla="*/ 5828270 w 7467600"/>
              <a:gd name="connsiteY29" fmla="*/ 6320663 h 6858000"/>
              <a:gd name="connsiteX30" fmla="*/ 5947416 w 7467600"/>
              <a:gd name="connsiteY30" fmla="*/ 6574846 h 6858000"/>
              <a:gd name="connsiteX31" fmla="*/ 5539432 w 7467600"/>
              <a:gd name="connsiteY31" fmla="*/ 5642928 h 6858000"/>
              <a:gd name="connsiteX32" fmla="*/ 51253 w 7467600"/>
              <a:gd name="connsiteY32" fmla="*/ 5631825 h 6858000"/>
              <a:gd name="connsiteX33" fmla="*/ 211622 w 7467600"/>
              <a:gd name="connsiteY33" fmla="*/ 5728803 h 6858000"/>
              <a:gd name="connsiteX34" fmla="*/ 371652 w 7467600"/>
              <a:gd name="connsiteY34" fmla="*/ 5829062 h 6858000"/>
              <a:gd name="connsiteX35" fmla="*/ 505903 w 7467600"/>
              <a:gd name="connsiteY35" fmla="*/ 5925221 h 6858000"/>
              <a:gd name="connsiteX36" fmla="*/ 899240 w 7467600"/>
              <a:gd name="connsiteY36" fmla="*/ 6153068 h 6858000"/>
              <a:gd name="connsiteX37" fmla="*/ 988114 w 7467600"/>
              <a:gd name="connsiteY37" fmla="*/ 6174204 h 6858000"/>
              <a:gd name="connsiteX38" fmla="*/ 845971 w 7467600"/>
              <a:gd name="connsiteY38" fmla="*/ 6067177 h 6858000"/>
              <a:gd name="connsiteX39" fmla="*/ 448057 w 7467600"/>
              <a:gd name="connsiteY39" fmla="*/ 5841376 h 6858000"/>
              <a:gd name="connsiteX40" fmla="*/ 51253 w 7467600"/>
              <a:gd name="connsiteY40" fmla="*/ 5631825 h 6858000"/>
              <a:gd name="connsiteX41" fmla="*/ 2606687 w 7467600"/>
              <a:gd name="connsiteY41" fmla="*/ 5630718 h 6858000"/>
              <a:gd name="connsiteX42" fmla="*/ 2645658 w 7467600"/>
              <a:gd name="connsiteY42" fmla="*/ 6640259 h 6858000"/>
              <a:gd name="connsiteX43" fmla="*/ 2606687 w 7467600"/>
              <a:gd name="connsiteY43" fmla="*/ 5630718 h 6858000"/>
              <a:gd name="connsiteX44" fmla="*/ 3642057 w 7467600"/>
              <a:gd name="connsiteY44" fmla="*/ 5573487 h 6858000"/>
              <a:gd name="connsiteX45" fmla="*/ 3632981 w 7467600"/>
              <a:gd name="connsiteY45" fmla="*/ 5579437 h 6858000"/>
              <a:gd name="connsiteX46" fmla="*/ 3382436 w 7467600"/>
              <a:gd name="connsiteY46" fmla="*/ 5952726 h 6858000"/>
              <a:gd name="connsiteX47" fmla="*/ 3191929 w 7467600"/>
              <a:gd name="connsiteY47" fmla="*/ 6662669 h 6858000"/>
              <a:gd name="connsiteX48" fmla="*/ 3369898 w 7467600"/>
              <a:gd name="connsiteY48" fmla="*/ 6081771 h 6858000"/>
              <a:gd name="connsiteX49" fmla="*/ 3642057 w 7467600"/>
              <a:gd name="connsiteY49" fmla="*/ 5573487 h 6858000"/>
              <a:gd name="connsiteX50" fmla="*/ 2650666 w 7467600"/>
              <a:gd name="connsiteY50" fmla="*/ 5530686 h 6858000"/>
              <a:gd name="connsiteX51" fmla="*/ 2650249 w 7467600"/>
              <a:gd name="connsiteY51" fmla="*/ 5532101 h 6858000"/>
              <a:gd name="connsiteX52" fmla="*/ 2663808 w 7467600"/>
              <a:gd name="connsiteY52" fmla="*/ 6535215 h 6858000"/>
              <a:gd name="connsiteX53" fmla="*/ 2665418 w 7467600"/>
              <a:gd name="connsiteY53" fmla="*/ 6132756 h 6858000"/>
              <a:gd name="connsiteX54" fmla="*/ 2650666 w 7467600"/>
              <a:gd name="connsiteY54" fmla="*/ 5530686 h 6858000"/>
              <a:gd name="connsiteX55" fmla="*/ 2680277 w 7467600"/>
              <a:gd name="connsiteY55" fmla="*/ 5479204 h 6858000"/>
              <a:gd name="connsiteX56" fmla="*/ 2678972 w 7467600"/>
              <a:gd name="connsiteY56" fmla="*/ 5481582 h 6858000"/>
              <a:gd name="connsiteX57" fmla="*/ 2696666 w 7467600"/>
              <a:gd name="connsiteY57" fmla="*/ 6133836 h 6858000"/>
              <a:gd name="connsiteX58" fmla="*/ 2695769 w 7467600"/>
              <a:gd name="connsiteY58" fmla="*/ 6390955 h 6858000"/>
              <a:gd name="connsiteX59" fmla="*/ 2739893 w 7467600"/>
              <a:gd name="connsiteY59" fmla="*/ 6108357 h 6858000"/>
              <a:gd name="connsiteX60" fmla="*/ 2680277 w 7467600"/>
              <a:gd name="connsiteY60" fmla="*/ 5479204 h 6858000"/>
              <a:gd name="connsiteX61" fmla="*/ 1132195 w 7467600"/>
              <a:gd name="connsiteY61" fmla="*/ 5467980 h 6858000"/>
              <a:gd name="connsiteX62" fmla="*/ 1679056 w 7467600"/>
              <a:gd name="connsiteY62" fmla="*/ 5516907 h 6858000"/>
              <a:gd name="connsiteX63" fmla="*/ 2128648 w 7467600"/>
              <a:gd name="connsiteY63" fmla="*/ 5474249 h 6858000"/>
              <a:gd name="connsiteX64" fmla="*/ 1825619 w 7467600"/>
              <a:gd name="connsiteY64" fmla="*/ 5478447 h 6858000"/>
              <a:gd name="connsiteX65" fmla="*/ 1737798 w 7467600"/>
              <a:gd name="connsiteY65" fmla="*/ 5483353 h 6858000"/>
              <a:gd name="connsiteX66" fmla="*/ 1132195 w 7467600"/>
              <a:gd name="connsiteY66" fmla="*/ 5467980 h 6858000"/>
              <a:gd name="connsiteX67" fmla="*/ 1456157 w 7467600"/>
              <a:gd name="connsiteY67" fmla="*/ 5371404 h 6858000"/>
              <a:gd name="connsiteX68" fmla="*/ 1244432 w 7467600"/>
              <a:gd name="connsiteY68" fmla="*/ 5385601 h 6858000"/>
              <a:gd name="connsiteX69" fmla="*/ 973990 w 7467600"/>
              <a:gd name="connsiteY69" fmla="*/ 5424940 h 6858000"/>
              <a:gd name="connsiteX70" fmla="*/ 1103809 w 7467600"/>
              <a:gd name="connsiteY70" fmla="*/ 5433720 h 6858000"/>
              <a:gd name="connsiteX71" fmla="*/ 1123454 w 7467600"/>
              <a:gd name="connsiteY71" fmla="*/ 5435727 h 6858000"/>
              <a:gd name="connsiteX72" fmla="*/ 1737017 w 7467600"/>
              <a:gd name="connsiteY72" fmla="*/ 5452183 h 6858000"/>
              <a:gd name="connsiteX73" fmla="*/ 1824397 w 7467600"/>
              <a:gd name="connsiteY73" fmla="*/ 5447757 h 6858000"/>
              <a:gd name="connsiteX74" fmla="*/ 2070059 w 7467600"/>
              <a:gd name="connsiteY74" fmla="*/ 5441660 h 6858000"/>
              <a:gd name="connsiteX75" fmla="*/ 1456157 w 7467600"/>
              <a:gd name="connsiteY75" fmla="*/ 5371404 h 6858000"/>
              <a:gd name="connsiteX76" fmla="*/ 4988186 w 7467600"/>
              <a:gd name="connsiteY76" fmla="*/ 5216467 h 6858000"/>
              <a:gd name="connsiteX77" fmla="*/ 4777334 w 7467600"/>
              <a:gd name="connsiteY77" fmla="*/ 5406072 h 6858000"/>
              <a:gd name="connsiteX78" fmla="*/ 4718341 w 7467600"/>
              <a:gd name="connsiteY78" fmla="*/ 5468043 h 6858000"/>
              <a:gd name="connsiteX79" fmla="*/ 4604655 w 7467600"/>
              <a:gd name="connsiteY79" fmla="*/ 5583434 h 6858000"/>
              <a:gd name="connsiteX80" fmla="*/ 4565074 w 7467600"/>
              <a:gd name="connsiteY80" fmla="*/ 5618550 h 6858000"/>
              <a:gd name="connsiteX81" fmla="*/ 4988186 w 7467600"/>
              <a:gd name="connsiteY81" fmla="*/ 5216467 h 6858000"/>
              <a:gd name="connsiteX82" fmla="*/ 4978032 w 7467600"/>
              <a:gd name="connsiteY82" fmla="*/ 5183809 h 6858000"/>
              <a:gd name="connsiteX83" fmla="*/ 4463413 w 7467600"/>
              <a:gd name="connsiteY83" fmla="*/ 5615162 h 6858000"/>
              <a:gd name="connsiteX84" fmla="*/ 4358134 w 7467600"/>
              <a:gd name="connsiteY84" fmla="*/ 5742791 h 6858000"/>
              <a:gd name="connsiteX85" fmla="*/ 4376219 w 7467600"/>
              <a:gd name="connsiteY85" fmla="*/ 5729027 h 6858000"/>
              <a:gd name="connsiteX86" fmla="*/ 4582340 w 7467600"/>
              <a:gd name="connsiteY86" fmla="*/ 5561037 h 6858000"/>
              <a:gd name="connsiteX87" fmla="*/ 4694684 w 7467600"/>
              <a:gd name="connsiteY87" fmla="*/ 5447098 h 6858000"/>
              <a:gd name="connsiteX88" fmla="*/ 4754123 w 7467600"/>
              <a:gd name="connsiteY88" fmla="*/ 5384643 h 6858000"/>
              <a:gd name="connsiteX89" fmla="*/ 4978032 w 7467600"/>
              <a:gd name="connsiteY89" fmla="*/ 5183809 h 6858000"/>
              <a:gd name="connsiteX90" fmla="*/ 1903353 w 7467600"/>
              <a:gd name="connsiteY90" fmla="*/ 5044827 h 6858000"/>
              <a:gd name="connsiteX91" fmla="*/ 1936931 w 7467600"/>
              <a:gd name="connsiteY91" fmla="*/ 5093954 h 6858000"/>
              <a:gd name="connsiteX92" fmla="*/ 2195868 w 7467600"/>
              <a:gd name="connsiteY92" fmla="*/ 5396574 h 6858000"/>
              <a:gd name="connsiteX93" fmla="*/ 2088852 w 7467600"/>
              <a:gd name="connsiteY93" fmla="*/ 5166123 h 6858000"/>
              <a:gd name="connsiteX94" fmla="*/ 1958241 w 7467600"/>
              <a:gd name="connsiteY94" fmla="*/ 5067955 h 6858000"/>
              <a:gd name="connsiteX95" fmla="*/ 1903353 w 7467600"/>
              <a:gd name="connsiteY95" fmla="*/ 5044827 h 6858000"/>
              <a:gd name="connsiteX96" fmla="*/ 1979378 w 7467600"/>
              <a:gd name="connsiteY96" fmla="*/ 4769504 h 6858000"/>
              <a:gd name="connsiteX97" fmla="*/ 2882120 w 7467600"/>
              <a:gd name="connsiteY97" fmla="*/ 5064547 h 6858000"/>
              <a:gd name="connsiteX98" fmla="*/ 2793103 w 7467600"/>
              <a:gd name="connsiteY98" fmla="*/ 5039699 h 6858000"/>
              <a:gd name="connsiteX99" fmla="*/ 2770041 w 7467600"/>
              <a:gd name="connsiteY99" fmla="*/ 5033634 h 6858000"/>
              <a:gd name="connsiteX100" fmla="*/ 1979378 w 7467600"/>
              <a:gd name="connsiteY100" fmla="*/ 4769504 h 6858000"/>
              <a:gd name="connsiteX101" fmla="*/ 1927410 w 7467600"/>
              <a:gd name="connsiteY101" fmla="*/ 4716164 h 6858000"/>
              <a:gd name="connsiteX102" fmla="*/ 1959587 w 7467600"/>
              <a:gd name="connsiteY102" fmla="*/ 4728849 h 6858000"/>
              <a:gd name="connsiteX103" fmla="*/ 2777707 w 7467600"/>
              <a:gd name="connsiteY103" fmla="*/ 5003991 h 6858000"/>
              <a:gd name="connsiteX104" fmla="*/ 2800768 w 7467600"/>
              <a:gd name="connsiteY104" fmla="*/ 5010056 h 6858000"/>
              <a:gd name="connsiteX105" fmla="*/ 2879408 w 7467600"/>
              <a:gd name="connsiteY105" fmla="*/ 5031590 h 6858000"/>
              <a:gd name="connsiteX106" fmla="*/ 2862295 w 7467600"/>
              <a:gd name="connsiteY106" fmla="*/ 5022958 h 6858000"/>
              <a:gd name="connsiteX107" fmla="*/ 2813343 w 7467600"/>
              <a:gd name="connsiteY107" fmla="*/ 4998369 h 6858000"/>
              <a:gd name="connsiteX108" fmla="*/ 2646245 w 7467600"/>
              <a:gd name="connsiteY108" fmla="*/ 4930999 h 6858000"/>
              <a:gd name="connsiteX109" fmla="*/ 1999243 w 7467600"/>
              <a:gd name="connsiteY109" fmla="*/ 4730524 h 6858000"/>
              <a:gd name="connsiteX110" fmla="*/ 1979527 w 7467600"/>
              <a:gd name="connsiteY110" fmla="*/ 4726651 h 6858000"/>
              <a:gd name="connsiteX111" fmla="*/ 1927410 w 7467600"/>
              <a:gd name="connsiteY111" fmla="*/ 4716164 h 6858000"/>
              <a:gd name="connsiteX112" fmla="*/ 1997014 w 7467600"/>
              <a:gd name="connsiteY112" fmla="*/ 4698007 h 6858000"/>
              <a:gd name="connsiteX113" fmla="*/ 2005458 w 7467600"/>
              <a:gd name="connsiteY113" fmla="*/ 4699540 h 6858000"/>
              <a:gd name="connsiteX114" fmla="*/ 2657186 w 7467600"/>
              <a:gd name="connsiteY114" fmla="*/ 4901687 h 6858000"/>
              <a:gd name="connsiteX115" fmla="*/ 2826662 w 7467600"/>
              <a:gd name="connsiteY115" fmla="*/ 4970362 h 6858000"/>
              <a:gd name="connsiteX116" fmla="*/ 2876100 w 7467600"/>
              <a:gd name="connsiteY116" fmla="*/ 4995397 h 6858000"/>
              <a:gd name="connsiteX117" fmla="*/ 3042600 w 7467600"/>
              <a:gd name="connsiteY117" fmla="*/ 5059532 h 6858000"/>
              <a:gd name="connsiteX118" fmla="*/ 1997014 w 7467600"/>
              <a:gd name="connsiteY118" fmla="*/ 4698007 h 6858000"/>
              <a:gd name="connsiteX119" fmla="*/ 2305292 w 7467600"/>
              <a:gd name="connsiteY119" fmla="*/ 4219492 h 6858000"/>
              <a:gd name="connsiteX120" fmla="*/ 3360922 w 7467600"/>
              <a:gd name="connsiteY120" fmla="*/ 4529373 h 6858000"/>
              <a:gd name="connsiteX121" fmla="*/ 3492420 w 7467600"/>
              <a:gd name="connsiteY121" fmla="*/ 4510145 h 6858000"/>
              <a:gd name="connsiteX122" fmla="*/ 3364086 w 7467600"/>
              <a:gd name="connsiteY122" fmla="*/ 4480340 h 6858000"/>
              <a:gd name="connsiteX123" fmla="*/ 3225818 w 7467600"/>
              <a:gd name="connsiteY123" fmla="*/ 4411822 h 6858000"/>
              <a:gd name="connsiteX124" fmla="*/ 3129696 w 7467600"/>
              <a:gd name="connsiteY124" fmla="*/ 4360704 h 6858000"/>
              <a:gd name="connsiteX125" fmla="*/ 2814545 w 7467600"/>
              <a:gd name="connsiteY125" fmla="*/ 4282955 h 6858000"/>
              <a:gd name="connsiteX126" fmla="*/ 2305292 w 7467600"/>
              <a:gd name="connsiteY126" fmla="*/ 4219492 h 6858000"/>
              <a:gd name="connsiteX127" fmla="*/ 2626982 w 7467600"/>
              <a:gd name="connsiteY127" fmla="*/ 4206450 h 6858000"/>
              <a:gd name="connsiteX128" fmla="*/ 2490617 w 7467600"/>
              <a:gd name="connsiteY128" fmla="*/ 4206951 h 6858000"/>
              <a:gd name="connsiteX129" fmla="*/ 2819869 w 7467600"/>
              <a:gd name="connsiteY129" fmla="*/ 4252936 h 6858000"/>
              <a:gd name="connsiteX130" fmla="*/ 3143018 w 7467600"/>
              <a:gd name="connsiteY130" fmla="*/ 4332698 h 6858000"/>
              <a:gd name="connsiteX131" fmla="*/ 3241520 w 7467600"/>
              <a:gd name="connsiteY131" fmla="*/ 4385112 h 6858000"/>
              <a:gd name="connsiteX132" fmla="*/ 3374575 w 7467600"/>
              <a:gd name="connsiteY132" fmla="*/ 4451517 h 6858000"/>
              <a:gd name="connsiteX133" fmla="*/ 3505221 w 7467600"/>
              <a:gd name="connsiteY133" fmla="*/ 4480757 h 6858000"/>
              <a:gd name="connsiteX134" fmla="*/ 2626982 w 7467600"/>
              <a:gd name="connsiteY134" fmla="*/ 4206450 h 6858000"/>
              <a:gd name="connsiteX135" fmla="*/ 1310106 w 7467600"/>
              <a:gd name="connsiteY135" fmla="*/ 3943217 h 6858000"/>
              <a:gd name="connsiteX136" fmla="*/ 854994 w 7467600"/>
              <a:gd name="connsiteY136" fmla="*/ 4399136 h 6858000"/>
              <a:gd name="connsiteX137" fmla="*/ 742462 w 7467600"/>
              <a:gd name="connsiteY137" fmla="*/ 4594648 h 6858000"/>
              <a:gd name="connsiteX138" fmla="*/ 820602 w 7467600"/>
              <a:gd name="connsiteY138" fmla="*/ 4485915 h 6858000"/>
              <a:gd name="connsiteX139" fmla="*/ 878295 w 7467600"/>
              <a:gd name="connsiteY139" fmla="*/ 4403594 h 6858000"/>
              <a:gd name="connsiteX140" fmla="*/ 1240607 w 7467600"/>
              <a:gd name="connsiteY140" fmla="*/ 4010401 h 6858000"/>
              <a:gd name="connsiteX141" fmla="*/ 1310106 w 7467600"/>
              <a:gd name="connsiteY141" fmla="*/ 3943217 h 6858000"/>
              <a:gd name="connsiteX142" fmla="*/ 1423113 w 7467600"/>
              <a:gd name="connsiteY142" fmla="*/ 3874565 h 6858000"/>
              <a:gd name="connsiteX143" fmla="*/ 1260565 w 7467600"/>
              <a:gd name="connsiteY143" fmla="*/ 4031982 h 6858000"/>
              <a:gd name="connsiteX144" fmla="*/ 901900 w 7467600"/>
              <a:gd name="connsiteY144" fmla="*/ 4421236 h 6858000"/>
              <a:gd name="connsiteX145" fmla="*/ 845044 w 7467600"/>
              <a:gd name="connsiteY145" fmla="*/ 4502436 h 6858000"/>
              <a:gd name="connsiteX146" fmla="*/ 685926 w 7467600"/>
              <a:gd name="connsiteY146" fmla="*/ 4703069 h 6858000"/>
              <a:gd name="connsiteX147" fmla="*/ 684248 w 7467600"/>
              <a:gd name="connsiteY147" fmla="*/ 4706721 h 6858000"/>
              <a:gd name="connsiteX148" fmla="*/ 1423113 w 7467600"/>
              <a:gd name="connsiteY148" fmla="*/ 3874565 h 6858000"/>
              <a:gd name="connsiteX149" fmla="*/ 3316479 w 7467600"/>
              <a:gd name="connsiteY149" fmla="*/ 3872136 h 6858000"/>
              <a:gd name="connsiteX150" fmla="*/ 3546806 w 7467600"/>
              <a:gd name="connsiteY150" fmla="*/ 4356139 h 6858000"/>
              <a:gd name="connsiteX151" fmla="*/ 3364433 w 7467600"/>
              <a:gd name="connsiteY151" fmla="*/ 3953121 h 6858000"/>
              <a:gd name="connsiteX152" fmla="*/ 3316479 w 7467600"/>
              <a:gd name="connsiteY152" fmla="*/ 3872136 h 6858000"/>
              <a:gd name="connsiteX153" fmla="*/ 3291335 w 7467600"/>
              <a:gd name="connsiteY153" fmla="*/ 3767420 h 6858000"/>
              <a:gd name="connsiteX154" fmla="*/ 3390805 w 7467600"/>
              <a:gd name="connsiteY154" fmla="*/ 3937163 h 6858000"/>
              <a:gd name="connsiteX155" fmla="*/ 3579062 w 7467600"/>
              <a:gd name="connsiteY155" fmla="*/ 4359040 h 6858000"/>
              <a:gd name="connsiteX156" fmla="*/ 3467355 w 7467600"/>
              <a:gd name="connsiteY156" fmla="*/ 3988130 h 6858000"/>
              <a:gd name="connsiteX157" fmla="*/ 3310753 w 7467600"/>
              <a:gd name="connsiteY157" fmla="*/ 3787140 h 6858000"/>
              <a:gd name="connsiteX158" fmla="*/ 3291335 w 7467600"/>
              <a:gd name="connsiteY158" fmla="*/ 3767420 h 6858000"/>
              <a:gd name="connsiteX159" fmla="*/ 1635889 w 7467600"/>
              <a:gd name="connsiteY159" fmla="*/ 3709494 h 6858000"/>
              <a:gd name="connsiteX160" fmla="*/ 1634800 w 7467600"/>
              <a:gd name="connsiteY160" fmla="*/ 3731111 h 6858000"/>
              <a:gd name="connsiteX161" fmla="*/ 1635889 w 7467600"/>
              <a:gd name="connsiteY161" fmla="*/ 3709494 h 6858000"/>
              <a:gd name="connsiteX162" fmla="*/ 1510397 w 7467600"/>
              <a:gd name="connsiteY162" fmla="*/ 3684705 h 6858000"/>
              <a:gd name="connsiteX163" fmla="*/ 1146550 w 7467600"/>
              <a:gd name="connsiteY163" fmla="*/ 3802012 h 6858000"/>
              <a:gd name="connsiteX164" fmla="*/ 698834 w 7467600"/>
              <a:gd name="connsiteY164" fmla="*/ 3952272 h 6858000"/>
              <a:gd name="connsiteX165" fmla="*/ 34256 w 7467600"/>
              <a:gd name="connsiteY165" fmla="*/ 4347603 h 6858000"/>
              <a:gd name="connsiteX166" fmla="*/ 527241 w 7467600"/>
              <a:gd name="connsiteY166" fmla="*/ 4065078 h 6858000"/>
              <a:gd name="connsiteX167" fmla="*/ 1510397 w 7467600"/>
              <a:gd name="connsiteY167" fmla="*/ 3684705 h 6858000"/>
              <a:gd name="connsiteX168" fmla="*/ 1313114 w 7467600"/>
              <a:gd name="connsiteY168" fmla="*/ 3655216 h 6858000"/>
              <a:gd name="connsiteX169" fmla="*/ 1109304 w 7467600"/>
              <a:gd name="connsiteY169" fmla="*/ 3669030 h 6858000"/>
              <a:gd name="connsiteX170" fmla="*/ 8129 w 7467600"/>
              <a:gd name="connsiteY170" fmla="*/ 4330519 h 6858000"/>
              <a:gd name="connsiteX171" fmla="*/ 687572 w 7467600"/>
              <a:gd name="connsiteY171" fmla="*/ 3925629 h 6858000"/>
              <a:gd name="connsiteX172" fmla="*/ 1138365 w 7467600"/>
              <a:gd name="connsiteY172" fmla="*/ 3774515 h 6858000"/>
              <a:gd name="connsiteX173" fmla="*/ 1505579 w 7467600"/>
              <a:gd name="connsiteY173" fmla="*/ 3655526 h 6858000"/>
              <a:gd name="connsiteX174" fmla="*/ 1313114 w 7467600"/>
              <a:gd name="connsiteY174" fmla="*/ 3655216 h 6858000"/>
              <a:gd name="connsiteX175" fmla="*/ 3655073 w 7467600"/>
              <a:gd name="connsiteY175" fmla="*/ 3650884 h 6858000"/>
              <a:gd name="connsiteX176" fmla="*/ 3989938 w 7467600"/>
              <a:gd name="connsiteY176" fmla="*/ 3991685 h 6858000"/>
              <a:gd name="connsiteX177" fmla="*/ 4393907 w 7467600"/>
              <a:gd name="connsiteY177" fmla="*/ 4261258 h 6858000"/>
              <a:gd name="connsiteX178" fmla="*/ 4648051 w 7467600"/>
              <a:gd name="connsiteY178" fmla="*/ 4374051 h 6858000"/>
              <a:gd name="connsiteX179" fmla="*/ 4383389 w 7467600"/>
              <a:gd name="connsiteY179" fmla="*/ 4184369 h 6858000"/>
              <a:gd name="connsiteX180" fmla="*/ 4165508 w 7467600"/>
              <a:gd name="connsiteY180" fmla="*/ 4035196 h 6858000"/>
              <a:gd name="connsiteX181" fmla="*/ 4068162 w 7467600"/>
              <a:gd name="connsiteY181" fmla="*/ 3953394 h 6858000"/>
              <a:gd name="connsiteX182" fmla="*/ 3981416 w 7467600"/>
              <a:gd name="connsiteY182" fmla="*/ 3880482 h 6858000"/>
              <a:gd name="connsiteX183" fmla="*/ 3800147 w 7467600"/>
              <a:gd name="connsiteY183" fmla="*/ 3749872 h 6858000"/>
              <a:gd name="connsiteX184" fmla="*/ 3655073 w 7467600"/>
              <a:gd name="connsiteY184" fmla="*/ 3650884 h 6858000"/>
              <a:gd name="connsiteX185" fmla="*/ 3670252 w 7467600"/>
              <a:gd name="connsiteY185" fmla="*/ 3622798 h 6858000"/>
              <a:gd name="connsiteX186" fmla="*/ 3817258 w 7467600"/>
              <a:gd name="connsiteY186" fmla="*/ 3723577 h 6858000"/>
              <a:gd name="connsiteX187" fmla="*/ 4000461 w 7467600"/>
              <a:gd name="connsiteY187" fmla="*/ 3855966 h 6858000"/>
              <a:gd name="connsiteX188" fmla="*/ 4088180 w 7467600"/>
              <a:gd name="connsiteY188" fmla="*/ 3929774 h 6858000"/>
              <a:gd name="connsiteX189" fmla="*/ 4184555 w 7467600"/>
              <a:gd name="connsiteY189" fmla="*/ 4010683 h 6858000"/>
              <a:gd name="connsiteX190" fmla="*/ 4399563 w 7467600"/>
              <a:gd name="connsiteY190" fmla="*/ 4158106 h 6858000"/>
              <a:gd name="connsiteX191" fmla="*/ 4684469 w 7467600"/>
              <a:gd name="connsiteY191" fmla="*/ 4364680 h 6858000"/>
              <a:gd name="connsiteX192" fmla="*/ 4690271 w 7467600"/>
              <a:gd name="connsiteY192" fmla="*/ 4370034 h 6858000"/>
              <a:gd name="connsiteX193" fmla="*/ 4136093 w 7467600"/>
              <a:gd name="connsiteY193" fmla="*/ 3858466 h 6858000"/>
              <a:gd name="connsiteX194" fmla="*/ 3670252 w 7467600"/>
              <a:gd name="connsiteY194" fmla="*/ 3622798 h 6858000"/>
              <a:gd name="connsiteX195" fmla="*/ 4440129 w 7467600"/>
              <a:gd name="connsiteY195" fmla="*/ 3448571 h 6858000"/>
              <a:gd name="connsiteX196" fmla="*/ 4856525 w 7467600"/>
              <a:gd name="connsiteY196" fmla="*/ 3915351 h 6858000"/>
              <a:gd name="connsiteX197" fmla="*/ 5059055 w 7467600"/>
              <a:gd name="connsiteY197" fmla="*/ 4108918 h 6858000"/>
              <a:gd name="connsiteX198" fmla="*/ 5290070 w 7467600"/>
              <a:gd name="connsiteY198" fmla="*/ 4263619 h 6858000"/>
              <a:gd name="connsiteX199" fmla="*/ 4834991 w 7467600"/>
              <a:gd name="connsiteY199" fmla="*/ 3830985 h 6858000"/>
              <a:gd name="connsiteX200" fmla="*/ 4440129 w 7467600"/>
              <a:gd name="connsiteY200" fmla="*/ 3448571 h 6858000"/>
              <a:gd name="connsiteX201" fmla="*/ 4441737 w 7467600"/>
              <a:gd name="connsiteY201" fmla="*/ 3399734 h 6858000"/>
              <a:gd name="connsiteX202" fmla="*/ 4431236 w 7467600"/>
              <a:gd name="connsiteY202" fmla="*/ 3400954 h 6858000"/>
              <a:gd name="connsiteX203" fmla="*/ 4557150 w 7467600"/>
              <a:gd name="connsiteY203" fmla="*/ 3510023 h 6858000"/>
              <a:gd name="connsiteX204" fmla="*/ 4856936 w 7467600"/>
              <a:gd name="connsiteY204" fmla="*/ 3809146 h 6858000"/>
              <a:gd name="connsiteX205" fmla="*/ 5111996 w 7467600"/>
              <a:gd name="connsiteY205" fmla="*/ 4065759 h 6858000"/>
              <a:gd name="connsiteX206" fmla="*/ 5388878 w 7467600"/>
              <a:gd name="connsiteY206" fmla="*/ 4300185 h 6858000"/>
              <a:gd name="connsiteX207" fmla="*/ 5425556 w 7467600"/>
              <a:gd name="connsiteY207" fmla="*/ 4308967 h 6858000"/>
              <a:gd name="connsiteX208" fmla="*/ 4943646 w 7467600"/>
              <a:gd name="connsiteY208" fmla="*/ 3822916 h 6858000"/>
              <a:gd name="connsiteX209" fmla="*/ 4594837 w 7467600"/>
              <a:gd name="connsiteY209" fmla="*/ 3532274 h 6858000"/>
              <a:gd name="connsiteX210" fmla="*/ 4441737 w 7467600"/>
              <a:gd name="connsiteY210" fmla="*/ 3399734 h 6858000"/>
              <a:gd name="connsiteX211" fmla="*/ 5425834 w 7467600"/>
              <a:gd name="connsiteY211" fmla="*/ 3162785 h 6858000"/>
              <a:gd name="connsiteX212" fmla="*/ 5401644 w 7467600"/>
              <a:gd name="connsiteY212" fmla="*/ 3617847 h 6858000"/>
              <a:gd name="connsiteX213" fmla="*/ 5467256 w 7467600"/>
              <a:gd name="connsiteY213" fmla="*/ 4175494 h 6858000"/>
              <a:gd name="connsiteX214" fmla="*/ 5448069 w 7467600"/>
              <a:gd name="connsiteY214" fmla="*/ 3567554 h 6858000"/>
              <a:gd name="connsiteX215" fmla="*/ 5425834 w 7467600"/>
              <a:gd name="connsiteY215" fmla="*/ 3162785 h 6858000"/>
              <a:gd name="connsiteX216" fmla="*/ 1318687 w 7467600"/>
              <a:gd name="connsiteY216" fmla="*/ 3113840 h 6858000"/>
              <a:gd name="connsiteX217" fmla="*/ 1066793 w 7467600"/>
              <a:gd name="connsiteY217" fmla="*/ 3212171 h 6858000"/>
              <a:gd name="connsiteX218" fmla="*/ 993319 w 7467600"/>
              <a:gd name="connsiteY218" fmla="*/ 3247648 h 6858000"/>
              <a:gd name="connsiteX219" fmla="*/ 853081 w 7467600"/>
              <a:gd name="connsiteY219" fmla="*/ 3312410 h 6858000"/>
              <a:gd name="connsiteX220" fmla="*/ 805957 w 7467600"/>
              <a:gd name="connsiteY220" fmla="*/ 3330443 h 6858000"/>
              <a:gd name="connsiteX221" fmla="*/ 1318687 w 7467600"/>
              <a:gd name="connsiteY221" fmla="*/ 3113840 h 6858000"/>
              <a:gd name="connsiteX222" fmla="*/ 5453702 w 7467600"/>
              <a:gd name="connsiteY222" fmla="*/ 3090882 h 6858000"/>
              <a:gd name="connsiteX223" fmla="*/ 5480135 w 7467600"/>
              <a:gd name="connsiteY223" fmla="*/ 3565802 h 6858000"/>
              <a:gd name="connsiteX224" fmla="*/ 5499023 w 7467600"/>
              <a:gd name="connsiteY224" fmla="*/ 4166310 h 6858000"/>
              <a:gd name="connsiteX225" fmla="*/ 5547022 w 7467600"/>
              <a:gd name="connsiteY225" fmla="*/ 3607838 h 6858000"/>
              <a:gd name="connsiteX226" fmla="*/ 5515964 w 7467600"/>
              <a:gd name="connsiteY226" fmla="*/ 3378541 h 6858000"/>
              <a:gd name="connsiteX227" fmla="*/ 5453702 w 7467600"/>
              <a:gd name="connsiteY227" fmla="*/ 3090882 h 6858000"/>
              <a:gd name="connsiteX228" fmla="*/ 1238695 w 7467600"/>
              <a:gd name="connsiteY228" fmla="*/ 3076820 h 6858000"/>
              <a:gd name="connsiteX229" fmla="*/ 716371 w 7467600"/>
              <a:gd name="connsiteY229" fmla="*/ 3293249 h 6858000"/>
              <a:gd name="connsiteX230" fmla="*/ 579522 w 7467600"/>
              <a:gd name="connsiteY230" fmla="*/ 3371759 h 6858000"/>
              <a:gd name="connsiteX231" fmla="*/ 600288 w 7467600"/>
              <a:gd name="connsiteY231" fmla="*/ 3365555 h 6858000"/>
              <a:gd name="connsiteX232" fmla="*/ 840692 w 7467600"/>
              <a:gd name="connsiteY232" fmla="*/ 3284921 h 6858000"/>
              <a:gd name="connsiteX233" fmla="*/ 979248 w 7467600"/>
              <a:gd name="connsiteY233" fmla="*/ 3221003 h 6858000"/>
              <a:gd name="connsiteX234" fmla="*/ 1053282 w 7467600"/>
              <a:gd name="connsiteY234" fmla="*/ 3185247 h 6858000"/>
              <a:gd name="connsiteX235" fmla="*/ 1320603 w 7467600"/>
              <a:gd name="connsiteY235" fmla="*/ 3081281 h 6858000"/>
              <a:gd name="connsiteX236" fmla="*/ 1238695 w 7467600"/>
              <a:gd name="connsiteY236" fmla="*/ 3076820 h 6858000"/>
              <a:gd name="connsiteX237" fmla="*/ 5425627 w 7467600"/>
              <a:gd name="connsiteY237" fmla="*/ 2954192 h 6858000"/>
              <a:gd name="connsiteX238" fmla="*/ 5470770 w 7467600"/>
              <a:gd name="connsiteY238" fmla="*/ 3005435 h 6858000"/>
              <a:gd name="connsiteX239" fmla="*/ 5519779 w 7467600"/>
              <a:gd name="connsiteY239" fmla="*/ 4359223 h 6858000"/>
              <a:gd name="connsiteX240" fmla="*/ 5520293 w 7467600"/>
              <a:gd name="connsiteY240" fmla="*/ 4360602 h 6858000"/>
              <a:gd name="connsiteX241" fmla="*/ 5767221 w 7467600"/>
              <a:gd name="connsiteY241" fmla="*/ 4665564 h 6858000"/>
              <a:gd name="connsiteX242" fmla="*/ 6937169 w 7467600"/>
              <a:gd name="connsiteY242" fmla="*/ 4815941 h 6858000"/>
              <a:gd name="connsiteX243" fmla="*/ 6953922 w 7467600"/>
              <a:gd name="connsiteY243" fmla="*/ 4890068 h 6858000"/>
              <a:gd name="connsiteX244" fmla="*/ 6071359 w 7467600"/>
              <a:gd name="connsiteY244" fmla="*/ 4770770 h 6858000"/>
              <a:gd name="connsiteX245" fmla="*/ 6038839 w 7467600"/>
              <a:gd name="connsiteY245" fmla="*/ 4764474 h 6858000"/>
              <a:gd name="connsiteX246" fmla="*/ 6038706 w 7467600"/>
              <a:gd name="connsiteY246" fmla="*/ 4763847 h 6858000"/>
              <a:gd name="connsiteX247" fmla="*/ 6037784 w 7467600"/>
              <a:gd name="connsiteY247" fmla="*/ 4764270 h 6858000"/>
              <a:gd name="connsiteX248" fmla="*/ 6038839 w 7467600"/>
              <a:gd name="connsiteY248" fmla="*/ 4764474 h 6858000"/>
              <a:gd name="connsiteX249" fmla="*/ 6040338 w 7467600"/>
              <a:gd name="connsiteY249" fmla="*/ 4771418 h 6858000"/>
              <a:gd name="connsiteX250" fmla="*/ 6024488 w 7467600"/>
              <a:gd name="connsiteY250" fmla="*/ 4809903 h 6858000"/>
              <a:gd name="connsiteX251" fmla="*/ 5599771 w 7467600"/>
              <a:gd name="connsiteY251" fmla="*/ 5509652 h 6858000"/>
              <a:gd name="connsiteX252" fmla="*/ 5548843 w 7467600"/>
              <a:gd name="connsiteY252" fmla="*/ 5563845 h 6858000"/>
              <a:gd name="connsiteX253" fmla="*/ 5940952 w 7467600"/>
              <a:gd name="connsiteY253" fmla="*/ 6250028 h 6858000"/>
              <a:gd name="connsiteX254" fmla="*/ 6043441 w 7467600"/>
              <a:gd name="connsiteY254" fmla="*/ 6665847 h 6858000"/>
              <a:gd name="connsiteX255" fmla="*/ 6093432 w 7467600"/>
              <a:gd name="connsiteY255" fmla="*/ 6858000 h 6858000"/>
              <a:gd name="connsiteX256" fmla="*/ 6034344 w 7467600"/>
              <a:gd name="connsiteY256" fmla="*/ 6858000 h 6858000"/>
              <a:gd name="connsiteX257" fmla="*/ 6026679 w 7467600"/>
              <a:gd name="connsiteY257" fmla="*/ 6836959 h 6858000"/>
              <a:gd name="connsiteX258" fmla="*/ 5800441 w 7467600"/>
              <a:gd name="connsiteY258" fmla="*/ 6335286 h 6858000"/>
              <a:gd name="connsiteX259" fmla="*/ 5526562 w 7467600"/>
              <a:gd name="connsiteY259" fmla="*/ 5705388 h 6858000"/>
              <a:gd name="connsiteX260" fmla="*/ 5519640 w 7467600"/>
              <a:gd name="connsiteY260" fmla="*/ 5683774 h 6858000"/>
              <a:gd name="connsiteX261" fmla="*/ 5844559 w 7467600"/>
              <a:gd name="connsiteY261" fmla="*/ 6553349 h 6858000"/>
              <a:gd name="connsiteX262" fmla="*/ 5975994 w 7467600"/>
              <a:gd name="connsiteY262" fmla="*/ 6858000 h 6858000"/>
              <a:gd name="connsiteX263" fmla="*/ 5898547 w 7467600"/>
              <a:gd name="connsiteY263" fmla="*/ 6858000 h 6858000"/>
              <a:gd name="connsiteX264" fmla="*/ 5682041 w 7467600"/>
              <a:gd name="connsiteY264" fmla="*/ 6355860 h 6858000"/>
              <a:gd name="connsiteX265" fmla="*/ 5461758 w 7467600"/>
              <a:gd name="connsiteY265" fmla="*/ 5820220 h 6858000"/>
              <a:gd name="connsiteX266" fmla="*/ 5237282 w 7467600"/>
              <a:gd name="connsiteY266" fmla="*/ 6579086 h 6858000"/>
              <a:gd name="connsiteX267" fmla="*/ 5115009 w 7467600"/>
              <a:gd name="connsiteY267" fmla="*/ 6858000 h 6858000"/>
              <a:gd name="connsiteX268" fmla="*/ 5028074 w 7467600"/>
              <a:gd name="connsiteY268" fmla="*/ 6858000 h 6858000"/>
              <a:gd name="connsiteX269" fmla="*/ 5079508 w 7467600"/>
              <a:gd name="connsiteY269" fmla="*/ 6749074 h 6858000"/>
              <a:gd name="connsiteX270" fmla="*/ 5371846 w 7467600"/>
              <a:gd name="connsiteY270" fmla="*/ 5924413 h 6858000"/>
              <a:gd name="connsiteX271" fmla="*/ 5270512 w 7467600"/>
              <a:gd name="connsiteY271" fmla="*/ 6138975 h 6858000"/>
              <a:gd name="connsiteX272" fmla="*/ 5062409 w 7467600"/>
              <a:gd name="connsiteY272" fmla="*/ 6653544 h 6858000"/>
              <a:gd name="connsiteX273" fmla="*/ 5036628 w 7467600"/>
              <a:gd name="connsiteY273" fmla="*/ 6754247 h 6858000"/>
              <a:gd name="connsiteX274" fmla="*/ 5009112 w 7467600"/>
              <a:gd name="connsiteY274" fmla="*/ 6858000 h 6858000"/>
              <a:gd name="connsiteX275" fmla="*/ 4976679 w 7467600"/>
              <a:gd name="connsiteY275" fmla="*/ 6858000 h 6858000"/>
              <a:gd name="connsiteX276" fmla="*/ 5006537 w 7467600"/>
              <a:gd name="connsiteY276" fmla="*/ 6747068 h 6858000"/>
              <a:gd name="connsiteX277" fmla="*/ 5032723 w 7467600"/>
              <a:gd name="connsiteY277" fmla="*/ 6644957 h 6858000"/>
              <a:gd name="connsiteX278" fmla="*/ 5242949 w 7467600"/>
              <a:gd name="connsiteY278" fmla="*/ 6125175 h 6858000"/>
              <a:gd name="connsiteX279" fmla="*/ 5286321 w 7467600"/>
              <a:gd name="connsiteY279" fmla="*/ 6033555 h 6858000"/>
              <a:gd name="connsiteX280" fmla="*/ 5008210 w 7467600"/>
              <a:gd name="connsiteY280" fmla="*/ 6649194 h 6858000"/>
              <a:gd name="connsiteX281" fmla="*/ 4986321 w 7467600"/>
              <a:gd name="connsiteY281" fmla="*/ 6765687 h 6858000"/>
              <a:gd name="connsiteX282" fmla="*/ 4973474 w 7467600"/>
              <a:gd name="connsiteY282" fmla="*/ 6858000 h 6858000"/>
              <a:gd name="connsiteX283" fmla="*/ 4907178 w 7467600"/>
              <a:gd name="connsiteY283" fmla="*/ 6858000 h 6858000"/>
              <a:gd name="connsiteX284" fmla="*/ 4910810 w 7467600"/>
              <a:gd name="connsiteY284" fmla="*/ 6829660 h 6858000"/>
              <a:gd name="connsiteX285" fmla="*/ 4987461 w 7467600"/>
              <a:gd name="connsiteY285" fmla="*/ 6432994 h 6858000"/>
              <a:gd name="connsiteX286" fmla="*/ 5179262 w 7467600"/>
              <a:gd name="connsiteY286" fmla="*/ 6035044 h 6858000"/>
              <a:gd name="connsiteX287" fmla="*/ 4689678 w 7467600"/>
              <a:gd name="connsiteY287" fmla="*/ 6440241 h 6858000"/>
              <a:gd name="connsiteX288" fmla="*/ 4477543 w 7467600"/>
              <a:gd name="connsiteY288" fmla="*/ 6674836 h 6858000"/>
              <a:gd name="connsiteX289" fmla="*/ 4329957 w 7467600"/>
              <a:gd name="connsiteY289" fmla="*/ 6858000 h 6858000"/>
              <a:gd name="connsiteX290" fmla="*/ 4218595 w 7467600"/>
              <a:gd name="connsiteY290" fmla="*/ 6858000 h 6858000"/>
              <a:gd name="connsiteX291" fmla="*/ 4368888 w 7467600"/>
              <a:gd name="connsiteY291" fmla="*/ 6668412 h 6858000"/>
              <a:gd name="connsiteX292" fmla="*/ 4563091 w 7467600"/>
              <a:gd name="connsiteY292" fmla="*/ 6442508 h 6858000"/>
              <a:gd name="connsiteX293" fmla="*/ 5387324 w 7467600"/>
              <a:gd name="connsiteY293" fmla="*/ 5705830 h 6858000"/>
              <a:gd name="connsiteX294" fmla="*/ 5073620 w 7467600"/>
              <a:gd name="connsiteY294" fmla="*/ 5955437 h 6858000"/>
              <a:gd name="connsiteX295" fmla="*/ 4689789 w 7467600"/>
              <a:gd name="connsiteY295" fmla="*/ 6268382 h 6858000"/>
              <a:gd name="connsiteX296" fmla="*/ 4418722 w 7467600"/>
              <a:gd name="connsiteY296" fmla="*/ 6570886 h 6858000"/>
              <a:gd name="connsiteX297" fmla="*/ 4214944 w 7467600"/>
              <a:gd name="connsiteY297" fmla="*/ 6858000 h 6858000"/>
              <a:gd name="connsiteX298" fmla="*/ 4177898 w 7467600"/>
              <a:gd name="connsiteY298" fmla="*/ 6858000 h 6858000"/>
              <a:gd name="connsiteX299" fmla="*/ 4391597 w 7467600"/>
              <a:gd name="connsiteY299" fmla="*/ 6556370 h 6858000"/>
              <a:gd name="connsiteX300" fmla="*/ 4668889 w 7467600"/>
              <a:gd name="connsiteY300" fmla="*/ 6246399 h 6858000"/>
              <a:gd name="connsiteX301" fmla="*/ 5055427 w 7467600"/>
              <a:gd name="connsiteY301" fmla="*/ 5931476 h 6858000"/>
              <a:gd name="connsiteX302" fmla="*/ 5371814 w 7467600"/>
              <a:gd name="connsiteY302" fmla="*/ 5678975 h 6858000"/>
              <a:gd name="connsiteX303" fmla="*/ 4987918 w 7467600"/>
              <a:gd name="connsiteY303" fmla="*/ 5838701 h 6858000"/>
              <a:gd name="connsiteX304" fmla="*/ 4317146 w 7467600"/>
              <a:gd name="connsiteY304" fmla="*/ 6587716 h 6858000"/>
              <a:gd name="connsiteX305" fmla="*/ 4171627 w 7467600"/>
              <a:gd name="connsiteY305" fmla="*/ 6858000 h 6858000"/>
              <a:gd name="connsiteX306" fmla="*/ 4081585 w 7467600"/>
              <a:gd name="connsiteY306" fmla="*/ 6858000 h 6858000"/>
              <a:gd name="connsiteX307" fmla="*/ 4238603 w 7467600"/>
              <a:gd name="connsiteY307" fmla="*/ 6559341 h 6858000"/>
              <a:gd name="connsiteX308" fmla="*/ 4778333 w 7467600"/>
              <a:gd name="connsiteY308" fmla="*/ 5873626 h 6858000"/>
              <a:gd name="connsiteX309" fmla="*/ 5414185 w 7467600"/>
              <a:gd name="connsiteY309" fmla="*/ 5573882 h 6858000"/>
              <a:gd name="connsiteX310" fmla="*/ 5959648 w 7467600"/>
              <a:gd name="connsiteY310" fmla="*/ 4760797 h 6858000"/>
              <a:gd name="connsiteX311" fmla="*/ 5355019 w 7467600"/>
              <a:gd name="connsiteY311" fmla="*/ 4734672 h 6858000"/>
              <a:gd name="connsiteX312" fmla="*/ 5083565 w 7467600"/>
              <a:gd name="connsiteY312" fmla="*/ 5179121 h 6858000"/>
              <a:gd name="connsiteX313" fmla="*/ 4713577 w 7467600"/>
              <a:gd name="connsiteY313" fmla="*/ 5616803 h 6858000"/>
              <a:gd name="connsiteX314" fmla="*/ 3989559 w 7467600"/>
              <a:gd name="connsiteY314" fmla="*/ 6145945 h 6858000"/>
              <a:gd name="connsiteX315" fmla="*/ 3939824 w 7467600"/>
              <a:gd name="connsiteY315" fmla="*/ 6066900 h 6858000"/>
              <a:gd name="connsiteX316" fmla="*/ 4584537 w 7467600"/>
              <a:gd name="connsiteY316" fmla="*/ 5324826 h 6858000"/>
              <a:gd name="connsiteX317" fmla="*/ 5037105 w 7467600"/>
              <a:gd name="connsiteY317" fmla="*/ 5088765 h 6858000"/>
              <a:gd name="connsiteX318" fmla="*/ 5039930 w 7467600"/>
              <a:gd name="connsiteY318" fmla="*/ 5089585 h 6858000"/>
              <a:gd name="connsiteX319" fmla="*/ 5263764 w 7467600"/>
              <a:gd name="connsiteY319" fmla="*/ 4735525 h 6858000"/>
              <a:gd name="connsiteX320" fmla="*/ 4086300 w 7467600"/>
              <a:gd name="connsiteY320" fmla="*/ 4884599 h 6858000"/>
              <a:gd name="connsiteX321" fmla="*/ 4085485 w 7467600"/>
              <a:gd name="connsiteY321" fmla="*/ 4899070 h 6858000"/>
              <a:gd name="connsiteX322" fmla="*/ 3871915 w 7467600"/>
              <a:gd name="connsiteY322" fmla="*/ 5253645 h 6858000"/>
              <a:gd name="connsiteX323" fmla="*/ 3799374 w 7467600"/>
              <a:gd name="connsiteY323" fmla="*/ 5466127 h 6858000"/>
              <a:gd name="connsiteX324" fmla="*/ 3498850 w 7467600"/>
              <a:gd name="connsiteY324" fmla="*/ 6661888 h 6858000"/>
              <a:gd name="connsiteX325" fmla="*/ 3399216 w 7467600"/>
              <a:gd name="connsiteY325" fmla="*/ 6858000 h 6858000"/>
              <a:gd name="connsiteX326" fmla="*/ 3303688 w 7467600"/>
              <a:gd name="connsiteY326" fmla="*/ 6858000 h 6858000"/>
              <a:gd name="connsiteX327" fmla="*/ 3391774 w 7467600"/>
              <a:gd name="connsiteY327" fmla="*/ 6697181 h 6858000"/>
              <a:gd name="connsiteX328" fmla="*/ 3735540 w 7467600"/>
              <a:gd name="connsiteY328" fmla="*/ 5546923 h 6858000"/>
              <a:gd name="connsiteX329" fmla="*/ 3729438 w 7467600"/>
              <a:gd name="connsiteY329" fmla="*/ 5569058 h 6858000"/>
              <a:gd name="connsiteX330" fmla="*/ 3707782 w 7467600"/>
              <a:gd name="connsiteY330" fmla="*/ 5644908 h 6858000"/>
              <a:gd name="connsiteX331" fmla="*/ 3583827 w 7467600"/>
              <a:gd name="connsiteY331" fmla="*/ 6039215 h 6858000"/>
              <a:gd name="connsiteX332" fmla="*/ 3547861 w 7467600"/>
              <a:gd name="connsiteY332" fmla="*/ 6129609 h 6858000"/>
              <a:gd name="connsiteX333" fmla="*/ 3490905 w 7467600"/>
              <a:gd name="connsiteY333" fmla="*/ 6277660 h 6858000"/>
              <a:gd name="connsiteX334" fmla="*/ 3455859 w 7467600"/>
              <a:gd name="connsiteY334" fmla="*/ 6391301 h 6858000"/>
              <a:gd name="connsiteX335" fmla="*/ 3429112 w 7467600"/>
              <a:gd name="connsiteY335" fmla="*/ 6479469 h 6858000"/>
              <a:gd name="connsiteX336" fmla="*/ 3304862 w 7467600"/>
              <a:gd name="connsiteY336" fmla="*/ 6796476 h 6858000"/>
              <a:gd name="connsiteX337" fmla="*/ 3276071 w 7467600"/>
              <a:gd name="connsiteY337" fmla="*/ 6858000 h 6858000"/>
              <a:gd name="connsiteX338" fmla="*/ 3240805 w 7467600"/>
              <a:gd name="connsiteY338" fmla="*/ 6858000 h 6858000"/>
              <a:gd name="connsiteX339" fmla="*/ 3275917 w 7467600"/>
              <a:gd name="connsiteY339" fmla="*/ 6783192 h 6858000"/>
              <a:gd name="connsiteX340" fmla="*/ 3399358 w 7467600"/>
              <a:gd name="connsiteY340" fmla="*/ 6469011 h 6858000"/>
              <a:gd name="connsiteX341" fmla="*/ 3425650 w 7467600"/>
              <a:gd name="connsiteY341" fmla="*/ 6381333 h 6858000"/>
              <a:gd name="connsiteX342" fmla="*/ 3460661 w 7467600"/>
              <a:gd name="connsiteY342" fmla="*/ 6266763 h 6858000"/>
              <a:gd name="connsiteX343" fmla="*/ 3518021 w 7467600"/>
              <a:gd name="connsiteY343" fmla="*/ 6117298 h 6858000"/>
              <a:gd name="connsiteX344" fmla="*/ 3554035 w 7467600"/>
              <a:gd name="connsiteY344" fmla="*/ 6027832 h 6858000"/>
              <a:gd name="connsiteX345" fmla="*/ 3677174 w 7467600"/>
              <a:gd name="connsiteY345" fmla="*/ 5636351 h 6858000"/>
              <a:gd name="connsiteX346" fmla="*/ 3698819 w 7467600"/>
              <a:gd name="connsiteY346" fmla="*/ 5560503 h 6858000"/>
              <a:gd name="connsiteX347" fmla="*/ 3702094 w 7467600"/>
              <a:gd name="connsiteY347" fmla="*/ 5549194 h 6858000"/>
              <a:gd name="connsiteX348" fmla="*/ 3398355 w 7467600"/>
              <a:gd name="connsiteY348" fmla="*/ 6094603 h 6858000"/>
              <a:gd name="connsiteX349" fmla="*/ 3193941 w 7467600"/>
              <a:gd name="connsiteY349" fmla="*/ 6798775 h 6858000"/>
              <a:gd name="connsiteX350" fmla="*/ 3184140 w 7467600"/>
              <a:gd name="connsiteY350" fmla="*/ 6858000 h 6858000"/>
              <a:gd name="connsiteX351" fmla="*/ 3099978 w 7467600"/>
              <a:gd name="connsiteY351" fmla="*/ 6858000 h 6858000"/>
              <a:gd name="connsiteX352" fmla="*/ 3101556 w 7467600"/>
              <a:gd name="connsiteY352" fmla="*/ 6843337 h 6858000"/>
              <a:gd name="connsiteX353" fmla="*/ 3370162 w 7467600"/>
              <a:gd name="connsiteY353" fmla="*/ 5785550 h 6858000"/>
              <a:gd name="connsiteX354" fmla="*/ 3746477 w 7467600"/>
              <a:gd name="connsiteY354" fmla="*/ 5377889 h 6858000"/>
              <a:gd name="connsiteX355" fmla="*/ 3863399 w 7467600"/>
              <a:gd name="connsiteY355" fmla="*/ 5087257 h 6858000"/>
              <a:gd name="connsiteX356" fmla="*/ 3968712 w 7467600"/>
              <a:gd name="connsiteY356" fmla="*/ 4913989 h 6858000"/>
              <a:gd name="connsiteX357" fmla="*/ 2792390 w 7467600"/>
              <a:gd name="connsiteY357" fmla="*/ 5382974 h 6858000"/>
              <a:gd name="connsiteX358" fmla="*/ 2714982 w 7467600"/>
              <a:gd name="connsiteY358" fmla="*/ 5427051 h 6858000"/>
              <a:gd name="connsiteX359" fmla="*/ 2813361 w 7467600"/>
              <a:gd name="connsiteY359" fmla="*/ 6023912 h 6858000"/>
              <a:gd name="connsiteX360" fmla="*/ 2688430 w 7467600"/>
              <a:gd name="connsiteY360" fmla="*/ 6801564 h 6858000"/>
              <a:gd name="connsiteX361" fmla="*/ 2629626 w 7467600"/>
              <a:gd name="connsiteY361" fmla="*/ 6763394 h 6858000"/>
              <a:gd name="connsiteX362" fmla="*/ 2565328 w 7467600"/>
              <a:gd name="connsiteY362" fmla="*/ 5516399 h 6858000"/>
              <a:gd name="connsiteX363" fmla="*/ 1922999 w 7467600"/>
              <a:gd name="connsiteY363" fmla="*/ 5980343 h 6858000"/>
              <a:gd name="connsiteX364" fmla="*/ 1950261 w 7467600"/>
              <a:gd name="connsiteY364" fmla="*/ 6405858 h 6858000"/>
              <a:gd name="connsiteX365" fmla="*/ 2365554 w 7467600"/>
              <a:gd name="connsiteY365" fmla="*/ 6759107 h 6858000"/>
              <a:gd name="connsiteX366" fmla="*/ 2424142 w 7467600"/>
              <a:gd name="connsiteY366" fmla="*/ 6858000 h 6858000"/>
              <a:gd name="connsiteX367" fmla="*/ 2395994 w 7467600"/>
              <a:gd name="connsiteY367" fmla="*/ 6858000 h 6858000"/>
              <a:gd name="connsiteX368" fmla="*/ 2392863 w 7467600"/>
              <a:gd name="connsiteY368" fmla="*/ 6852964 h 6858000"/>
              <a:gd name="connsiteX369" fmla="*/ 2017589 w 7467600"/>
              <a:gd name="connsiteY369" fmla="*/ 6493982 h 6858000"/>
              <a:gd name="connsiteX370" fmla="*/ 2147336 w 7467600"/>
              <a:gd name="connsiteY370" fmla="*/ 6594052 h 6858000"/>
              <a:gd name="connsiteX371" fmla="*/ 2207047 w 7467600"/>
              <a:gd name="connsiteY371" fmla="*/ 6654540 h 6858000"/>
              <a:gd name="connsiteX372" fmla="*/ 2299106 w 7467600"/>
              <a:gd name="connsiteY372" fmla="*/ 6778931 h 6858000"/>
              <a:gd name="connsiteX373" fmla="*/ 2314430 w 7467600"/>
              <a:gd name="connsiteY373" fmla="*/ 6801144 h 6858000"/>
              <a:gd name="connsiteX374" fmla="*/ 2352406 w 7467600"/>
              <a:gd name="connsiteY374" fmla="*/ 6858000 h 6858000"/>
              <a:gd name="connsiteX375" fmla="*/ 2314492 w 7467600"/>
              <a:gd name="connsiteY375" fmla="*/ 6858000 h 6858000"/>
              <a:gd name="connsiteX376" fmla="*/ 2288095 w 7467600"/>
              <a:gd name="connsiteY376" fmla="*/ 6818030 h 6858000"/>
              <a:gd name="connsiteX377" fmla="*/ 2272768 w 7467600"/>
              <a:gd name="connsiteY377" fmla="*/ 6795822 h 6858000"/>
              <a:gd name="connsiteX378" fmla="*/ 2182715 w 7467600"/>
              <a:gd name="connsiteY378" fmla="*/ 6675071 h 6858000"/>
              <a:gd name="connsiteX379" fmla="*/ 2032061 w 7467600"/>
              <a:gd name="connsiteY379" fmla="*/ 6541380 h 6858000"/>
              <a:gd name="connsiteX380" fmla="*/ 2257220 w 7467600"/>
              <a:gd name="connsiteY380" fmla="*/ 6826257 h 6858000"/>
              <a:gd name="connsiteX381" fmla="*/ 2281324 w 7467600"/>
              <a:gd name="connsiteY381" fmla="*/ 6858000 h 6858000"/>
              <a:gd name="connsiteX382" fmla="*/ 2242860 w 7467600"/>
              <a:gd name="connsiteY382" fmla="*/ 6858000 h 6858000"/>
              <a:gd name="connsiteX383" fmla="*/ 2232818 w 7467600"/>
              <a:gd name="connsiteY383" fmla="*/ 6844926 h 6858000"/>
              <a:gd name="connsiteX384" fmla="*/ 1990172 w 7467600"/>
              <a:gd name="connsiteY384" fmla="*/ 6542121 h 6858000"/>
              <a:gd name="connsiteX385" fmla="*/ 2124090 w 7467600"/>
              <a:gd name="connsiteY385" fmla="*/ 6761017 h 6858000"/>
              <a:gd name="connsiteX386" fmla="*/ 2200380 w 7467600"/>
              <a:gd name="connsiteY386" fmla="*/ 6858000 h 6858000"/>
              <a:gd name="connsiteX387" fmla="*/ 2147507 w 7467600"/>
              <a:gd name="connsiteY387" fmla="*/ 6858000 h 6858000"/>
              <a:gd name="connsiteX388" fmla="*/ 2070668 w 7467600"/>
              <a:gd name="connsiteY388" fmla="*/ 6761520 h 6858000"/>
              <a:gd name="connsiteX389" fmla="*/ 1975142 w 7467600"/>
              <a:gd name="connsiteY389" fmla="*/ 6585570 h 6858000"/>
              <a:gd name="connsiteX390" fmla="*/ 2050035 w 7467600"/>
              <a:gd name="connsiteY390" fmla="*/ 6813345 h 6858000"/>
              <a:gd name="connsiteX391" fmla="*/ 2063025 w 7467600"/>
              <a:gd name="connsiteY391" fmla="*/ 6858000 h 6858000"/>
              <a:gd name="connsiteX392" fmla="*/ 2021675 w 7467600"/>
              <a:gd name="connsiteY392" fmla="*/ 6858000 h 6858000"/>
              <a:gd name="connsiteX393" fmla="*/ 2019308 w 7467600"/>
              <a:gd name="connsiteY393" fmla="*/ 6847118 h 6858000"/>
              <a:gd name="connsiteX394" fmla="*/ 1938835 w 7467600"/>
              <a:gd name="connsiteY394" fmla="*/ 6551160 h 6858000"/>
              <a:gd name="connsiteX395" fmla="*/ 1953230 w 7467600"/>
              <a:gd name="connsiteY395" fmla="*/ 6759699 h 6858000"/>
              <a:gd name="connsiteX396" fmla="*/ 1956763 w 7467600"/>
              <a:gd name="connsiteY396" fmla="*/ 6778191 h 6858000"/>
              <a:gd name="connsiteX397" fmla="*/ 1967925 w 7467600"/>
              <a:gd name="connsiteY397" fmla="*/ 6858000 h 6858000"/>
              <a:gd name="connsiteX398" fmla="*/ 1936622 w 7467600"/>
              <a:gd name="connsiteY398" fmla="*/ 6858000 h 6858000"/>
              <a:gd name="connsiteX399" fmla="*/ 1926261 w 7467600"/>
              <a:gd name="connsiteY399" fmla="*/ 6784064 h 6858000"/>
              <a:gd name="connsiteX400" fmla="*/ 1922724 w 7467600"/>
              <a:gd name="connsiteY400" fmla="*/ 6765577 h 6858000"/>
              <a:gd name="connsiteX401" fmla="*/ 1904650 w 7467600"/>
              <a:gd name="connsiteY401" fmla="*/ 6639616 h 6858000"/>
              <a:gd name="connsiteX402" fmla="*/ 1885273 w 7467600"/>
              <a:gd name="connsiteY402" fmla="*/ 6858000 h 6858000"/>
              <a:gd name="connsiteX403" fmla="*/ 1854363 w 7467600"/>
              <a:gd name="connsiteY403" fmla="*/ 6858000 h 6858000"/>
              <a:gd name="connsiteX404" fmla="*/ 1880391 w 7467600"/>
              <a:gd name="connsiteY404" fmla="*/ 6603796 h 6858000"/>
              <a:gd name="connsiteX405" fmla="*/ 1818273 w 7467600"/>
              <a:gd name="connsiteY405" fmla="*/ 6715729 h 6858000"/>
              <a:gd name="connsiteX406" fmla="*/ 1794691 w 7467600"/>
              <a:gd name="connsiteY406" fmla="*/ 6843239 h 6858000"/>
              <a:gd name="connsiteX407" fmla="*/ 1794914 w 7467600"/>
              <a:gd name="connsiteY407" fmla="*/ 6858000 h 6858000"/>
              <a:gd name="connsiteX408" fmla="*/ 1746128 w 7467600"/>
              <a:gd name="connsiteY408" fmla="*/ 6858000 h 6858000"/>
              <a:gd name="connsiteX409" fmla="*/ 1753934 w 7467600"/>
              <a:gd name="connsiteY409" fmla="*/ 6724796 h 6858000"/>
              <a:gd name="connsiteX410" fmla="*/ 1792053 w 7467600"/>
              <a:gd name="connsiteY410" fmla="*/ 6572396 h 6858000"/>
              <a:gd name="connsiteX411" fmla="*/ 1862248 w 7467600"/>
              <a:gd name="connsiteY411" fmla="*/ 6266397 h 6858000"/>
              <a:gd name="connsiteX412" fmla="*/ 1862250 w 7467600"/>
              <a:gd name="connsiteY412" fmla="*/ 6033531 h 6858000"/>
              <a:gd name="connsiteX413" fmla="*/ 1211999 w 7467600"/>
              <a:gd name="connsiteY413" fmla="*/ 6683610 h 6858000"/>
              <a:gd name="connsiteX414" fmla="*/ 1213266 w 7467600"/>
              <a:gd name="connsiteY414" fmla="*/ 6691947 h 6858000"/>
              <a:gd name="connsiteX415" fmla="*/ 1203370 w 7467600"/>
              <a:gd name="connsiteY415" fmla="*/ 6850676 h 6858000"/>
              <a:gd name="connsiteX416" fmla="*/ 1203671 w 7467600"/>
              <a:gd name="connsiteY416" fmla="*/ 6858000 h 6858000"/>
              <a:gd name="connsiteX417" fmla="*/ 1143180 w 7467600"/>
              <a:gd name="connsiteY417" fmla="*/ 6858000 h 6858000"/>
              <a:gd name="connsiteX418" fmla="*/ 1142176 w 7467600"/>
              <a:gd name="connsiteY418" fmla="*/ 6766045 h 6858000"/>
              <a:gd name="connsiteX419" fmla="*/ 1067484 w 7467600"/>
              <a:gd name="connsiteY419" fmla="*/ 6858000 h 6858000"/>
              <a:gd name="connsiteX420" fmla="*/ 953928 w 7467600"/>
              <a:gd name="connsiteY420" fmla="*/ 6858000 h 6858000"/>
              <a:gd name="connsiteX421" fmla="*/ 959715 w 7467600"/>
              <a:gd name="connsiteY421" fmla="*/ 6850185 h 6858000"/>
              <a:gd name="connsiteX422" fmla="*/ 1483788 w 7467600"/>
              <a:gd name="connsiteY422" fmla="*/ 6259174 h 6858000"/>
              <a:gd name="connsiteX423" fmla="*/ 1100671 w 7467600"/>
              <a:gd name="connsiteY423" fmla="*/ 6252137 h 6858000"/>
              <a:gd name="connsiteX424" fmla="*/ 1090144 w 7467600"/>
              <a:gd name="connsiteY424" fmla="*/ 6256748 h 6858000"/>
              <a:gd name="connsiteX425" fmla="*/ 1095872 w 7467600"/>
              <a:gd name="connsiteY425" fmla="*/ 6271892 h 6858000"/>
              <a:gd name="connsiteX426" fmla="*/ 262785 w 7467600"/>
              <a:gd name="connsiteY426" fmla="*/ 6845450 h 6858000"/>
              <a:gd name="connsiteX427" fmla="*/ 209968 w 7467600"/>
              <a:gd name="connsiteY427" fmla="*/ 6770713 h 6858000"/>
              <a:gd name="connsiteX428" fmla="*/ 873460 w 7467600"/>
              <a:gd name="connsiteY428" fmla="*/ 6253768 h 6858000"/>
              <a:gd name="connsiteX429" fmla="*/ 192686 w 7467600"/>
              <a:gd name="connsiteY429" fmla="*/ 5849257 h 6858000"/>
              <a:gd name="connsiteX430" fmla="*/ 4696 w 7467600"/>
              <a:gd name="connsiteY430" fmla="*/ 5697668 h 6858000"/>
              <a:gd name="connsiteX431" fmla="*/ 0 w 7467600"/>
              <a:gd name="connsiteY431" fmla="*/ 5689984 h 6858000"/>
              <a:gd name="connsiteX432" fmla="*/ 0 w 7467600"/>
              <a:gd name="connsiteY432" fmla="*/ 5513472 h 6858000"/>
              <a:gd name="connsiteX433" fmla="*/ 174101 w 7467600"/>
              <a:gd name="connsiteY433" fmla="*/ 5620277 h 6858000"/>
              <a:gd name="connsiteX434" fmla="*/ 891800 w 7467600"/>
              <a:gd name="connsiteY434" fmla="*/ 6036935 h 6858000"/>
              <a:gd name="connsiteX435" fmla="*/ 1072219 w 7467600"/>
              <a:gd name="connsiteY435" fmla="*/ 6169443 h 6858000"/>
              <a:gd name="connsiteX436" fmla="*/ 1074117 w 7467600"/>
              <a:gd name="connsiteY436" fmla="*/ 6170301 h 6858000"/>
              <a:gd name="connsiteX437" fmla="*/ 1083114 w 7467600"/>
              <a:gd name="connsiteY437" fmla="*/ 6174131 h 6858000"/>
              <a:gd name="connsiteX438" fmla="*/ 1543010 w 7467600"/>
              <a:gd name="connsiteY438" fmla="*/ 6191140 h 6858000"/>
              <a:gd name="connsiteX439" fmla="*/ 1551080 w 7467600"/>
              <a:gd name="connsiteY439" fmla="*/ 6195006 h 6858000"/>
              <a:gd name="connsiteX440" fmla="*/ 2345443 w 7467600"/>
              <a:gd name="connsiteY440" fmla="*/ 5549882 h 6858000"/>
              <a:gd name="connsiteX441" fmla="*/ 1721499 w 7467600"/>
              <a:gd name="connsiteY441" fmla="*/ 5599969 h 6858000"/>
              <a:gd name="connsiteX442" fmla="*/ 767716 w 7467600"/>
              <a:gd name="connsiteY442" fmla="*/ 5472768 h 6858000"/>
              <a:gd name="connsiteX443" fmla="*/ 722147 w 7467600"/>
              <a:gd name="connsiteY443" fmla="*/ 5393091 h 6858000"/>
              <a:gd name="connsiteX444" fmla="*/ 1485552 w 7467600"/>
              <a:gd name="connsiteY444" fmla="*/ 5313202 h 6858000"/>
              <a:gd name="connsiteX445" fmla="*/ 2143004 w 7467600"/>
              <a:gd name="connsiteY445" fmla="*/ 5402420 h 6858000"/>
              <a:gd name="connsiteX446" fmla="*/ 1933391 w 7467600"/>
              <a:gd name="connsiteY446" fmla="*/ 5156971 h 6858000"/>
              <a:gd name="connsiteX447" fmla="*/ 1827118 w 7467600"/>
              <a:gd name="connsiteY447" fmla="*/ 4968410 h 6858000"/>
              <a:gd name="connsiteX448" fmla="*/ 1837349 w 7467600"/>
              <a:gd name="connsiteY448" fmla="*/ 4956357 h 6858000"/>
              <a:gd name="connsiteX449" fmla="*/ 2162835 w 7467600"/>
              <a:gd name="connsiteY449" fmla="*/ 5187853 h 6858000"/>
              <a:gd name="connsiteX450" fmla="*/ 2257167 w 7467600"/>
              <a:gd name="connsiteY450" fmla="*/ 5462123 h 6858000"/>
              <a:gd name="connsiteX451" fmla="*/ 2261598 w 7467600"/>
              <a:gd name="connsiteY451" fmla="*/ 5467998 h 6858000"/>
              <a:gd name="connsiteX452" fmla="*/ 2437177 w 7467600"/>
              <a:gd name="connsiteY452" fmla="*/ 5479608 h 6858000"/>
              <a:gd name="connsiteX453" fmla="*/ 2445247 w 7467600"/>
              <a:gd name="connsiteY453" fmla="*/ 5483476 h 6858000"/>
              <a:gd name="connsiteX454" fmla="*/ 2743626 w 7467600"/>
              <a:gd name="connsiteY454" fmla="*/ 5304819 h 6858000"/>
              <a:gd name="connsiteX455" fmla="*/ 3048102 w 7467600"/>
              <a:gd name="connsiteY455" fmla="*/ 5150595 h 6858000"/>
              <a:gd name="connsiteX456" fmla="*/ 1799414 w 7467600"/>
              <a:gd name="connsiteY456" fmla="*/ 4694732 h 6858000"/>
              <a:gd name="connsiteX457" fmla="*/ 1771735 w 7467600"/>
              <a:gd name="connsiteY457" fmla="*/ 4619929 h 6858000"/>
              <a:gd name="connsiteX458" fmla="*/ 3104273 w 7467600"/>
              <a:gd name="connsiteY458" fmla="*/ 5076159 h 6858000"/>
              <a:gd name="connsiteX459" fmla="*/ 3113245 w 7467600"/>
              <a:gd name="connsiteY459" fmla="*/ 5090705 h 6858000"/>
              <a:gd name="connsiteX460" fmla="*/ 3126294 w 7467600"/>
              <a:gd name="connsiteY460" fmla="*/ 5114400 h 6858000"/>
              <a:gd name="connsiteX461" fmla="*/ 3937433 w 7467600"/>
              <a:gd name="connsiteY461" fmla="*/ 4830473 h 6858000"/>
              <a:gd name="connsiteX462" fmla="*/ 3590475 w 7467600"/>
              <a:gd name="connsiteY462" fmla="*/ 4597974 h 6858000"/>
              <a:gd name="connsiteX463" fmla="*/ 3100264 w 7467600"/>
              <a:gd name="connsiteY463" fmla="*/ 4579845 h 6858000"/>
              <a:gd name="connsiteX464" fmla="*/ 2183576 w 7467600"/>
              <a:gd name="connsiteY464" fmla="*/ 4227150 h 6858000"/>
              <a:gd name="connsiteX465" fmla="*/ 2151029 w 7467600"/>
              <a:gd name="connsiteY465" fmla="*/ 4146947 h 6858000"/>
              <a:gd name="connsiteX466" fmla="*/ 3563434 w 7467600"/>
              <a:gd name="connsiteY466" fmla="*/ 4469115 h 6858000"/>
              <a:gd name="connsiteX467" fmla="*/ 3177952 w 7467600"/>
              <a:gd name="connsiteY467" fmla="*/ 3657386 h 6858000"/>
              <a:gd name="connsiteX468" fmla="*/ 3189263 w 7467600"/>
              <a:gd name="connsiteY468" fmla="*/ 3625726 h 6858000"/>
              <a:gd name="connsiteX469" fmla="*/ 3560912 w 7467600"/>
              <a:gd name="connsiteY469" fmla="*/ 4079863 h 6858000"/>
              <a:gd name="connsiteX470" fmla="*/ 3626636 w 7467600"/>
              <a:gd name="connsiteY470" fmla="*/ 4512230 h 6858000"/>
              <a:gd name="connsiteX471" fmla="*/ 3653088 w 7467600"/>
              <a:gd name="connsiteY471" fmla="*/ 4521417 h 6858000"/>
              <a:gd name="connsiteX472" fmla="*/ 3988128 w 7467600"/>
              <a:gd name="connsiteY472" fmla="*/ 4817267 h 6858000"/>
              <a:gd name="connsiteX473" fmla="*/ 4830582 w 7467600"/>
              <a:gd name="connsiteY473" fmla="*/ 4676000 h 6858000"/>
              <a:gd name="connsiteX474" fmla="*/ 4830100 w 7467600"/>
              <a:gd name="connsiteY474" fmla="*/ 4675554 h 6858000"/>
              <a:gd name="connsiteX475" fmla="*/ 4036318 w 7467600"/>
              <a:gd name="connsiteY475" fmla="*/ 4147013 h 6858000"/>
              <a:gd name="connsiteX476" fmla="*/ 3432098 w 7467600"/>
              <a:gd name="connsiteY476" fmla="*/ 3537312 h 6858000"/>
              <a:gd name="connsiteX477" fmla="*/ 3446761 w 7467600"/>
              <a:gd name="connsiteY477" fmla="*/ 3461278 h 6858000"/>
              <a:gd name="connsiteX478" fmla="*/ 4419733 w 7467600"/>
              <a:gd name="connsiteY478" fmla="*/ 3963555 h 6858000"/>
              <a:gd name="connsiteX479" fmla="*/ 4781371 w 7467600"/>
              <a:gd name="connsiteY479" fmla="*/ 4458604 h 6858000"/>
              <a:gd name="connsiteX480" fmla="*/ 4780440 w 7467600"/>
              <a:gd name="connsiteY480" fmla="*/ 4470290 h 6858000"/>
              <a:gd name="connsiteX481" fmla="*/ 4898954 w 7467600"/>
              <a:gd name="connsiteY481" fmla="*/ 4662092 h 6858000"/>
              <a:gd name="connsiteX482" fmla="*/ 4900699 w 7467600"/>
              <a:gd name="connsiteY482" fmla="*/ 4670867 h 6858000"/>
              <a:gd name="connsiteX483" fmla="*/ 5714511 w 7467600"/>
              <a:gd name="connsiteY483" fmla="*/ 4663483 h 6858000"/>
              <a:gd name="connsiteX484" fmla="*/ 5464793 w 7467600"/>
              <a:gd name="connsiteY484" fmla="*/ 4393556 h 6858000"/>
              <a:gd name="connsiteX485" fmla="*/ 5461897 w 7467600"/>
              <a:gd name="connsiteY485" fmla="*/ 4390879 h 6858000"/>
              <a:gd name="connsiteX486" fmla="*/ 4294126 w 7467600"/>
              <a:gd name="connsiteY486" fmla="*/ 3303048 h 6858000"/>
              <a:gd name="connsiteX487" fmla="*/ 4305321 w 7467600"/>
              <a:gd name="connsiteY487" fmla="*/ 3256953 h 6858000"/>
              <a:gd name="connsiteX488" fmla="*/ 4949299 w 7467600"/>
              <a:gd name="connsiteY488" fmla="*/ 3766336 h 6858000"/>
              <a:gd name="connsiteX489" fmla="*/ 5291452 w 7467600"/>
              <a:gd name="connsiteY489" fmla="*/ 4076801 h 6858000"/>
              <a:gd name="connsiteX490" fmla="*/ 5434998 w 7467600"/>
              <a:gd name="connsiteY490" fmla="*/ 4254100 h 6858000"/>
              <a:gd name="connsiteX491" fmla="*/ 5351015 w 7467600"/>
              <a:gd name="connsiteY491" fmla="*/ 3760989 h 6858000"/>
              <a:gd name="connsiteX492" fmla="*/ 5413780 w 7467600"/>
              <a:gd name="connsiteY492" fmla="*/ 2966265 h 6858000"/>
              <a:gd name="connsiteX493" fmla="*/ 5425627 w 7467600"/>
              <a:gd name="connsiteY493" fmla="*/ 2954192 h 6858000"/>
              <a:gd name="connsiteX494" fmla="*/ 6604735 w 7467600"/>
              <a:gd name="connsiteY494" fmla="*/ 2041381 h 6858000"/>
              <a:gd name="connsiteX495" fmla="*/ 7204487 w 7467600"/>
              <a:gd name="connsiteY495" fmla="*/ 2742112 h 6858000"/>
              <a:gd name="connsiteX496" fmla="*/ 7131592 w 7467600"/>
              <a:gd name="connsiteY496" fmla="*/ 2672096 h 6858000"/>
              <a:gd name="connsiteX497" fmla="*/ 6996344 w 7467600"/>
              <a:gd name="connsiteY497" fmla="*/ 2518310 h 6858000"/>
              <a:gd name="connsiteX498" fmla="*/ 6735495 w 7467600"/>
              <a:gd name="connsiteY498" fmla="*/ 2196890 h 6858000"/>
              <a:gd name="connsiteX499" fmla="*/ 6721901 w 7467600"/>
              <a:gd name="connsiteY499" fmla="*/ 2179274 h 6858000"/>
              <a:gd name="connsiteX500" fmla="*/ 6604735 w 7467600"/>
              <a:gd name="connsiteY500" fmla="*/ 2041381 h 6858000"/>
              <a:gd name="connsiteX501" fmla="*/ 6591670 w 7467600"/>
              <a:gd name="connsiteY501" fmla="*/ 1988277 h 6858000"/>
              <a:gd name="connsiteX502" fmla="*/ 6747349 w 7467600"/>
              <a:gd name="connsiteY502" fmla="*/ 2160069 h 6858000"/>
              <a:gd name="connsiteX503" fmla="*/ 6760943 w 7467600"/>
              <a:gd name="connsiteY503" fmla="*/ 2177686 h 6858000"/>
              <a:gd name="connsiteX504" fmla="*/ 7021065 w 7467600"/>
              <a:gd name="connsiteY504" fmla="*/ 2498102 h 6858000"/>
              <a:gd name="connsiteX505" fmla="*/ 7155223 w 7467600"/>
              <a:gd name="connsiteY505" fmla="*/ 2650386 h 6858000"/>
              <a:gd name="connsiteX506" fmla="*/ 7203167 w 7467600"/>
              <a:gd name="connsiteY506" fmla="*/ 2697288 h 6858000"/>
              <a:gd name="connsiteX507" fmla="*/ 6937703 w 7467600"/>
              <a:gd name="connsiteY507" fmla="*/ 2321981 h 6858000"/>
              <a:gd name="connsiteX508" fmla="*/ 6591670 w 7467600"/>
              <a:gd name="connsiteY508" fmla="*/ 1988277 h 6858000"/>
              <a:gd name="connsiteX509" fmla="*/ 5798671 w 7467600"/>
              <a:gd name="connsiteY509" fmla="*/ 1981601 h 6858000"/>
              <a:gd name="connsiteX510" fmla="*/ 5754709 w 7467600"/>
              <a:gd name="connsiteY510" fmla="*/ 2071454 h 6858000"/>
              <a:gd name="connsiteX511" fmla="*/ 5763044 w 7467600"/>
              <a:gd name="connsiteY511" fmla="*/ 2842206 h 6858000"/>
              <a:gd name="connsiteX512" fmla="*/ 5764974 w 7467600"/>
              <a:gd name="connsiteY512" fmla="*/ 2799609 h 6858000"/>
              <a:gd name="connsiteX513" fmla="*/ 5767665 w 7467600"/>
              <a:gd name="connsiteY513" fmla="*/ 2666409 h 6858000"/>
              <a:gd name="connsiteX514" fmla="*/ 5763055 w 7467600"/>
              <a:gd name="connsiteY514" fmla="*/ 2579705 h 6858000"/>
              <a:gd name="connsiteX515" fmla="*/ 5758079 w 7467600"/>
              <a:gd name="connsiteY515" fmla="*/ 2492508 h 6858000"/>
              <a:gd name="connsiteX516" fmla="*/ 5779325 w 7467600"/>
              <a:gd name="connsiteY516" fmla="*/ 2197069 h 6858000"/>
              <a:gd name="connsiteX517" fmla="*/ 5798671 w 7467600"/>
              <a:gd name="connsiteY517" fmla="*/ 1981601 h 6858000"/>
              <a:gd name="connsiteX518" fmla="*/ 5829202 w 7467600"/>
              <a:gd name="connsiteY518" fmla="*/ 1971679 h 6858000"/>
              <a:gd name="connsiteX519" fmla="*/ 5809558 w 7467600"/>
              <a:gd name="connsiteY519" fmla="*/ 2198043 h 6858000"/>
              <a:gd name="connsiteX520" fmla="*/ 5788653 w 7467600"/>
              <a:gd name="connsiteY520" fmla="*/ 2489430 h 6858000"/>
              <a:gd name="connsiteX521" fmla="*/ 5793439 w 7467600"/>
              <a:gd name="connsiteY521" fmla="*/ 2575235 h 6858000"/>
              <a:gd name="connsiteX522" fmla="*/ 5796837 w 7467600"/>
              <a:gd name="connsiteY522" fmla="*/ 2637633 h 6858000"/>
              <a:gd name="connsiteX523" fmla="*/ 5818614 w 7467600"/>
              <a:gd name="connsiteY523" fmla="*/ 2473055 h 6858000"/>
              <a:gd name="connsiteX524" fmla="*/ 5829202 w 7467600"/>
              <a:gd name="connsiteY524" fmla="*/ 1971679 h 6858000"/>
              <a:gd name="connsiteX525" fmla="*/ 5911389 w 7467600"/>
              <a:gd name="connsiteY525" fmla="*/ 1898371 h 6858000"/>
              <a:gd name="connsiteX526" fmla="*/ 6237627 w 7467600"/>
              <a:gd name="connsiteY526" fmla="*/ 2231921 h 6858000"/>
              <a:gd name="connsiteX527" fmla="*/ 5911389 w 7467600"/>
              <a:gd name="connsiteY527" fmla="*/ 1898371 h 6858000"/>
              <a:gd name="connsiteX528" fmla="*/ 6944437 w 7467600"/>
              <a:gd name="connsiteY528" fmla="*/ 1575402 h 6858000"/>
              <a:gd name="connsiteX529" fmla="*/ 6304730 w 7467600"/>
              <a:gd name="connsiteY529" fmla="*/ 1766654 h 6858000"/>
              <a:gd name="connsiteX530" fmla="*/ 6944437 w 7467600"/>
              <a:gd name="connsiteY530" fmla="*/ 1575402 h 6858000"/>
              <a:gd name="connsiteX531" fmla="*/ 7019523 w 7467600"/>
              <a:gd name="connsiteY531" fmla="*/ 1519450 h 6858000"/>
              <a:gd name="connsiteX532" fmla="*/ 6298091 w 7467600"/>
              <a:gd name="connsiteY532" fmla="*/ 1737122 h 6858000"/>
              <a:gd name="connsiteX533" fmla="*/ 7019523 w 7467600"/>
              <a:gd name="connsiteY533" fmla="*/ 1519450 h 6858000"/>
              <a:gd name="connsiteX534" fmla="*/ 2399523 w 7467600"/>
              <a:gd name="connsiteY534" fmla="*/ 1428234 h 6858000"/>
              <a:gd name="connsiteX535" fmla="*/ 2224982 w 7467600"/>
              <a:gd name="connsiteY535" fmla="*/ 1826201 h 6858000"/>
              <a:gd name="connsiteX536" fmla="*/ 2096099 w 7467600"/>
              <a:gd name="connsiteY536" fmla="*/ 2345900 h 6858000"/>
              <a:gd name="connsiteX537" fmla="*/ 2283317 w 7467600"/>
              <a:gd name="connsiteY537" fmla="*/ 1796925 h 6858000"/>
              <a:gd name="connsiteX538" fmla="*/ 2399523 w 7467600"/>
              <a:gd name="connsiteY538" fmla="*/ 1428234 h 6858000"/>
              <a:gd name="connsiteX539" fmla="*/ 2448558 w 7467600"/>
              <a:gd name="connsiteY539" fmla="*/ 1373435 h 6858000"/>
              <a:gd name="connsiteX540" fmla="*/ 2312521 w 7467600"/>
              <a:gd name="connsiteY540" fmla="*/ 1806140 h 6858000"/>
              <a:gd name="connsiteX541" fmla="*/ 2127533 w 7467600"/>
              <a:gd name="connsiteY541" fmla="*/ 2348380 h 6858000"/>
              <a:gd name="connsiteX542" fmla="*/ 2358080 w 7467600"/>
              <a:gd name="connsiteY542" fmla="*/ 1866134 h 6858000"/>
              <a:gd name="connsiteX543" fmla="*/ 2407436 w 7467600"/>
              <a:gd name="connsiteY543" fmla="*/ 1651070 h 6858000"/>
              <a:gd name="connsiteX544" fmla="*/ 2448558 w 7467600"/>
              <a:gd name="connsiteY544" fmla="*/ 1373435 h 6858000"/>
              <a:gd name="connsiteX545" fmla="*/ 278707 w 7467600"/>
              <a:gd name="connsiteY545" fmla="*/ 1352270 h 6858000"/>
              <a:gd name="connsiteX546" fmla="*/ 321570 w 7467600"/>
              <a:gd name="connsiteY546" fmla="*/ 1861610 h 6858000"/>
              <a:gd name="connsiteX547" fmla="*/ 294281 w 7467600"/>
              <a:gd name="connsiteY547" fmla="*/ 1440658 h 6858000"/>
              <a:gd name="connsiteX548" fmla="*/ 278707 w 7467600"/>
              <a:gd name="connsiteY548" fmla="*/ 1352270 h 6858000"/>
              <a:gd name="connsiteX549" fmla="*/ 1423821 w 7467600"/>
              <a:gd name="connsiteY549" fmla="*/ 1351958 h 6858000"/>
              <a:gd name="connsiteX550" fmla="*/ 1638521 w 7467600"/>
              <a:gd name="connsiteY550" fmla="*/ 1908470 h 6858000"/>
              <a:gd name="connsiteX551" fmla="*/ 1754199 w 7467600"/>
              <a:gd name="connsiteY551" fmla="*/ 2149284 h 6858000"/>
              <a:gd name="connsiteX552" fmla="*/ 1908359 w 7467600"/>
              <a:gd name="connsiteY552" fmla="*/ 2364988 h 6858000"/>
              <a:gd name="connsiteX553" fmla="*/ 1647661 w 7467600"/>
              <a:gd name="connsiteY553" fmla="*/ 1825945 h 6858000"/>
              <a:gd name="connsiteX554" fmla="*/ 1423821 w 7467600"/>
              <a:gd name="connsiteY554" fmla="*/ 1351958 h 6858000"/>
              <a:gd name="connsiteX555" fmla="*/ 1431890 w 7467600"/>
              <a:gd name="connsiteY555" fmla="*/ 1306475 h 6858000"/>
              <a:gd name="connsiteX556" fmla="*/ 1507597 w 7467600"/>
              <a:gd name="connsiteY556" fmla="*/ 1446132 h 6858000"/>
              <a:gd name="connsiteX557" fmla="*/ 1674586 w 7467600"/>
              <a:gd name="connsiteY557" fmla="*/ 1813832 h 6858000"/>
              <a:gd name="connsiteX558" fmla="*/ 1815950 w 7467600"/>
              <a:gd name="connsiteY558" fmla="*/ 2128564 h 6858000"/>
              <a:gd name="connsiteX559" fmla="*/ 1984242 w 7467600"/>
              <a:gd name="connsiteY559" fmla="*/ 2430829 h 6858000"/>
              <a:gd name="connsiteX560" fmla="*/ 2014023 w 7467600"/>
              <a:gd name="connsiteY560" fmla="*/ 2450995 h 6858000"/>
              <a:gd name="connsiteX561" fmla="*/ 1747337 w 7467600"/>
              <a:gd name="connsiteY561" fmla="*/ 1855264 h 6858000"/>
              <a:gd name="connsiteX562" fmla="*/ 1533749 w 7467600"/>
              <a:gd name="connsiteY562" fmla="*/ 1478656 h 6858000"/>
              <a:gd name="connsiteX563" fmla="*/ 1431890 w 7467600"/>
              <a:gd name="connsiteY563" fmla="*/ 1306475 h 6858000"/>
              <a:gd name="connsiteX564" fmla="*/ 5052692 w 7467600"/>
              <a:gd name="connsiteY564" fmla="*/ 1292994 h 6858000"/>
              <a:gd name="connsiteX565" fmla="*/ 5200661 w 7467600"/>
              <a:gd name="connsiteY565" fmla="*/ 1635186 h 6858000"/>
              <a:gd name="connsiteX566" fmla="*/ 5297138 w 7467600"/>
              <a:gd name="connsiteY566" fmla="*/ 1906351 h 6858000"/>
              <a:gd name="connsiteX567" fmla="*/ 5052692 w 7467600"/>
              <a:gd name="connsiteY567" fmla="*/ 1292994 h 6858000"/>
              <a:gd name="connsiteX568" fmla="*/ 5009948 w 7467600"/>
              <a:gd name="connsiteY568" fmla="*/ 1273619 h 6858000"/>
              <a:gd name="connsiteX569" fmla="*/ 5121777 w 7467600"/>
              <a:gd name="connsiteY569" fmla="*/ 1654213 h 6858000"/>
              <a:gd name="connsiteX570" fmla="*/ 5293545 w 7467600"/>
              <a:gd name="connsiteY570" fmla="*/ 2072247 h 6858000"/>
              <a:gd name="connsiteX571" fmla="*/ 5294042 w 7467600"/>
              <a:gd name="connsiteY571" fmla="*/ 2065019 h 6858000"/>
              <a:gd name="connsiteX572" fmla="*/ 5171936 w 7467600"/>
              <a:gd name="connsiteY572" fmla="*/ 1647613 h 6858000"/>
              <a:gd name="connsiteX573" fmla="*/ 5009948 w 7467600"/>
              <a:gd name="connsiteY573" fmla="*/ 1273619 h 6858000"/>
              <a:gd name="connsiteX574" fmla="*/ 655236 w 7467600"/>
              <a:gd name="connsiteY574" fmla="*/ 1268632 h 6858000"/>
              <a:gd name="connsiteX575" fmla="*/ 839521 w 7467600"/>
              <a:gd name="connsiteY575" fmla="*/ 1685315 h 6858000"/>
              <a:gd name="connsiteX576" fmla="*/ 1109416 w 7467600"/>
              <a:gd name="connsiteY576" fmla="*/ 2061663 h 6858000"/>
              <a:gd name="connsiteX577" fmla="*/ 1298300 w 7467600"/>
              <a:gd name="connsiteY577" fmla="*/ 2247742 h 6858000"/>
              <a:gd name="connsiteX578" fmla="*/ 1125871 w 7467600"/>
              <a:gd name="connsiteY578" fmla="*/ 1989513 h 6858000"/>
              <a:gd name="connsiteX579" fmla="*/ 981574 w 7467600"/>
              <a:gd name="connsiteY579" fmla="*/ 1783157 h 6858000"/>
              <a:gd name="connsiteX580" fmla="*/ 922198 w 7467600"/>
              <a:gd name="connsiteY580" fmla="*/ 1677437 h 6858000"/>
              <a:gd name="connsiteX581" fmla="*/ 869293 w 7467600"/>
              <a:gd name="connsiteY581" fmla="*/ 1583214 h 6858000"/>
              <a:gd name="connsiteX582" fmla="*/ 751431 w 7467600"/>
              <a:gd name="connsiteY582" fmla="*/ 1405731 h 6858000"/>
              <a:gd name="connsiteX583" fmla="*/ 655236 w 7467600"/>
              <a:gd name="connsiteY583" fmla="*/ 1268632 h 6858000"/>
              <a:gd name="connsiteX584" fmla="*/ 6516292 w 7467600"/>
              <a:gd name="connsiteY584" fmla="*/ 1263064 h 6858000"/>
              <a:gd name="connsiteX585" fmla="*/ 5736320 w 7467600"/>
              <a:gd name="connsiteY585" fmla="*/ 1501803 h 6858000"/>
              <a:gd name="connsiteX586" fmla="*/ 6516292 w 7467600"/>
              <a:gd name="connsiteY586" fmla="*/ 1263064 h 6858000"/>
              <a:gd name="connsiteX587" fmla="*/ 291466 w 7467600"/>
              <a:gd name="connsiteY587" fmla="*/ 1250369 h 6858000"/>
              <a:gd name="connsiteX588" fmla="*/ 323180 w 7467600"/>
              <a:gd name="connsiteY588" fmla="*/ 1435283 h 6858000"/>
              <a:gd name="connsiteX589" fmla="*/ 349381 w 7467600"/>
              <a:gd name="connsiteY589" fmla="*/ 1875041 h 6858000"/>
              <a:gd name="connsiteX590" fmla="*/ 374363 w 7467600"/>
              <a:gd name="connsiteY590" fmla="*/ 1506494 h 6858000"/>
              <a:gd name="connsiteX591" fmla="*/ 302168 w 7467600"/>
              <a:gd name="connsiteY591" fmla="*/ 1274495 h 6858000"/>
              <a:gd name="connsiteX592" fmla="*/ 291466 w 7467600"/>
              <a:gd name="connsiteY592" fmla="*/ 1250369 h 6858000"/>
              <a:gd name="connsiteX593" fmla="*/ 678222 w 7467600"/>
              <a:gd name="connsiteY593" fmla="*/ 1248670 h 6858000"/>
              <a:gd name="connsiteX594" fmla="*/ 775536 w 7467600"/>
              <a:gd name="connsiteY594" fmla="*/ 1388015 h 6858000"/>
              <a:gd name="connsiteX595" fmla="*/ 894529 w 7467600"/>
              <a:gd name="connsiteY595" fmla="*/ 1567739 h 6858000"/>
              <a:gd name="connsiteX596" fmla="*/ 948000 w 7467600"/>
              <a:gd name="connsiteY596" fmla="*/ 1663088 h 6858000"/>
              <a:gd name="connsiteX597" fmla="*/ 1006812 w 7467600"/>
              <a:gd name="connsiteY597" fmla="*/ 1767683 h 6858000"/>
              <a:gd name="connsiteX598" fmla="*/ 1149133 w 7467600"/>
              <a:gd name="connsiteY598" fmla="*/ 1971513 h 6858000"/>
              <a:gd name="connsiteX599" fmla="*/ 1333952 w 7467600"/>
              <a:gd name="connsiteY599" fmla="*/ 2251620 h 6858000"/>
              <a:gd name="connsiteX600" fmla="*/ 1337329 w 7467600"/>
              <a:gd name="connsiteY600" fmla="*/ 2258350 h 6858000"/>
              <a:gd name="connsiteX601" fmla="*/ 1014726 w 7467600"/>
              <a:gd name="connsiteY601" fmla="*/ 1615556 h 6858000"/>
              <a:gd name="connsiteX602" fmla="*/ 678222 w 7467600"/>
              <a:gd name="connsiteY602" fmla="*/ 1248670 h 6858000"/>
              <a:gd name="connsiteX603" fmla="*/ 6691602 w 7467600"/>
              <a:gd name="connsiteY603" fmla="*/ 1140573 h 6858000"/>
              <a:gd name="connsiteX604" fmla="*/ 6571100 w 7467600"/>
              <a:gd name="connsiteY604" fmla="*/ 1183662 h 6858000"/>
              <a:gd name="connsiteX605" fmla="*/ 6241687 w 7467600"/>
              <a:gd name="connsiteY605" fmla="*/ 1257600 h 6858000"/>
              <a:gd name="connsiteX606" fmla="*/ 5693009 w 7467600"/>
              <a:gd name="connsiteY606" fmla="*/ 1478256 h 6858000"/>
              <a:gd name="connsiteX607" fmla="*/ 6548420 w 7467600"/>
              <a:gd name="connsiteY607" fmla="*/ 1214599 h 6858000"/>
              <a:gd name="connsiteX608" fmla="*/ 6605473 w 7467600"/>
              <a:gd name="connsiteY608" fmla="*/ 1184686 h 6858000"/>
              <a:gd name="connsiteX609" fmla="*/ 6691602 w 7467600"/>
              <a:gd name="connsiteY609" fmla="*/ 1140573 h 6858000"/>
              <a:gd name="connsiteX610" fmla="*/ 4002475 w 7467600"/>
              <a:gd name="connsiteY610" fmla="*/ 1037802 h 6858000"/>
              <a:gd name="connsiteX611" fmla="*/ 4000324 w 7467600"/>
              <a:gd name="connsiteY611" fmla="*/ 1039362 h 6858000"/>
              <a:gd name="connsiteX612" fmla="*/ 4002862 w 7467600"/>
              <a:gd name="connsiteY612" fmla="*/ 1042866 h 6858000"/>
              <a:gd name="connsiteX613" fmla="*/ 4002475 w 7467600"/>
              <a:gd name="connsiteY613" fmla="*/ 1037802 h 6858000"/>
              <a:gd name="connsiteX614" fmla="*/ 506322 w 7467600"/>
              <a:gd name="connsiteY614" fmla="*/ 1020997 h 6858000"/>
              <a:gd name="connsiteX615" fmla="*/ 533068 w 7467600"/>
              <a:gd name="connsiteY615" fmla="*/ 1029409 h 6858000"/>
              <a:gd name="connsiteX616" fmla="*/ 1232525 w 7467600"/>
              <a:gd name="connsiteY616" fmla="*/ 1804675 h 6858000"/>
              <a:gd name="connsiteX617" fmla="*/ 1388858 w 7467600"/>
              <a:gd name="connsiteY617" fmla="*/ 2368011 h 6858000"/>
              <a:gd name="connsiteX618" fmla="*/ 1384098 w 7467600"/>
              <a:gd name="connsiteY618" fmla="*/ 2378125 h 6858000"/>
              <a:gd name="connsiteX619" fmla="*/ 1425393 w 7467600"/>
              <a:gd name="connsiteY619" fmla="*/ 2589124 h 6858000"/>
              <a:gd name="connsiteX620" fmla="*/ 1424001 w 7467600"/>
              <a:gd name="connsiteY620" fmla="*/ 2597541 h 6858000"/>
              <a:gd name="connsiteX621" fmla="*/ 2152729 w 7467600"/>
              <a:gd name="connsiteY621" fmla="*/ 2864487 h 6858000"/>
              <a:gd name="connsiteX622" fmla="*/ 2020609 w 7467600"/>
              <a:gd name="connsiteY622" fmla="*/ 2539671 h 6858000"/>
              <a:gd name="connsiteX623" fmla="*/ 2018920 w 7467600"/>
              <a:gd name="connsiteY623" fmla="*/ 2536309 h 6858000"/>
              <a:gd name="connsiteX624" fmla="*/ 1342441 w 7467600"/>
              <a:gd name="connsiteY624" fmla="*/ 1173017 h 6858000"/>
              <a:gd name="connsiteX625" fmla="*/ 1367925 w 7467600"/>
              <a:gd name="connsiteY625" fmla="*/ 1135648 h 6858000"/>
              <a:gd name="connsiteX626" fmla="*/ 1771401 w 7467600"/>
              <a:gd name="connsiteY626" fmla="*/ 1806673 h 6858000"/>
              <a:gd name="connsiteX627" fmla="*/ 1972385 w 7467600"/>
              <a:gd name="connsiteY627" fmla="*/ 2198735 h 6858000"/>
              <a:gd name="connsiteX628" fmla="*/ 2040892 w 7467600"/>
              <a:gd name="connsiteY628" fmla="*/ 2405205 h 6858000"/>
              <a:gd name="connsiteX629" fmla="*/ 2131689 w 7467600"/>
              <a:gd name="connsiteY629" fmla="*/ 1936926 h 6858000"/>
              <a:gd name="connsiteX630" fmla="*/ 2454820 w 7467600"/>
              <a:gd name="connsiteY630" fmla="*/ 1248808 h 6858000"/>
              <a:gd name="connsiteX631" fmla="*/ 2492512 w 7467600"/>
              <a:gd name="connsiteY631" fmla="*/ 1302920 h 6858000"/>
              <a:gd name="connsiteX632" fmla="*/ 2081216 w 7467600"/>
              <a:gd name="connsiteY632" fmla="*/ 2527513 h 6858000"/>
              <a:gd name="connsiteX633" fmla="*/ 2081211 w 7467600"/>
              <a:gd name="connsiteY633" fmla="*/ 2528916 h 6858000"/>
              <a:gd name="connsiteX634" fmla="*/ 2199067 w 7467600"/>
              <a:gd name="connsiteY634" fmla="*/ 2884061 h 6858000"/>
              <a:gd name="connsiteX635" fmla="*/ 3192586 w 7467600"/>
              <a:gd name="connsiteY635" fmla="*/ 3411496 h 6858000"/>
              <a:gd name="connsiteX636" fmla="*/ 3182620 w 7467600"/>
              <a:gd name="connsiteY636" fmla="*/ 3483279 h 6858000"/>
              <a:gd name="connsiteX637" fmla="*/ 2435119 w 7467600"/>
              <a:gd name="connsiteY637" fmla="*/ 3080173 h 6858000"/>
              <a:gd name="connsiteX638" fmla="*/ 2410152 w 7467600"/>
              <a:gd name="connsiteY638" fmla="*/ 3063751 h 6858000"/>
              <a:gd name="connsiteX639" fmla="*/ 2408099 w 7467600"/>
              <a:gd name="connsiteY639" fmla="*/ 3064403 h 6858000"/>
              <a:gd name="connsiteX640" fmla="*/ 2407218 w 7467600"/>
              <a:gd name="connsiteY640" fmla="*/ 3070324 h 6858000"/>
              <a:gd name="connsiteX641" fmla="*/ 2380138 w 7467600"/>
              <a:gd name="connsiteY641" fmla="*/ 3099341 h 6858000"/>
              <a:gd name="connsiteX642" fmla="*/ 1765923 w 7467600"/>
              <a:gd name="connsiteY642" fmla="*/ 3581043 h 6858000"/>
              <a:gd name="connsiteX643" fmla="*/ 1702258 w 7467600"/>
              <a:gd name="connsiteY643" fmla="*/ 3612286 h 6858000"/>
              <a:gd name="connsiteX644" fmla="*/ 1538370 w 7467600"/>
              <a:gd name="connsiteY644" fmla="*/ 3811804 h 6858000"/>
              <a:gd name="connsiteX645" fmla="*/ 542867 w 7467600"/>
              <a:gd name="connsiteY645" fmla="*/ 4944092 h 6858000"/>
              <a:gd name="connsiteX646" fmla="*/ 515800 w 7467600"/>
              <a:gd name="connsiteY646" fmla="*/ 4862180 h 6858000"/>
              <a:gd name="connsiteX647" fmla="*/ 909145 w 7467600"/>
              <a:gd name="connsiteY647" fmla="*/ 4199225 h 6858000"/>
              <a:gd name="connsiteX648" fmla="*/ 1214067 w 7467600"/>
              <a:gd name="connsiteY648" fmla="*/ 3908561 h 6858000"/>
              <a:gd name="connsiteX649" fmla="*/ 640967 w 7467600"/>
              <a:gd name="connsiteY649" fmla="*/ 4105601 h 6858000"/>
              <a:gd name="connsiteX650" fmla="*/ 112563 w 7467600"/>
              <a:gd name="connsiteY650" fmla="*/ 4396952 h 6858000"/>
              <a:gd name="connsiteX651" fmla="*/ 0 w 7467600"/>
              <a:gd name="connsiteY651" fmla="*/ 4466006 h 6858000"/>
              <a:gd name="connsiteX652" fmla="*/ 0 w 7467600"/>
              <a:gd name="connsiteY652" fmla="*/ 4233763 h 6858000"/>
              <a:gd name="connsiteX653" fmla="*/ 36881 w 7467600"/>
              <a:gd name="connsiteY653" fmla="*/ 4200118 h 6858000"/>
              <a:gd name="connsiteX654" fmla="*/ 910534 w 7467600"/>
              <a:gd name="connsiteY654" fmla="*/ 3629753 h 6858000"/>
              <a:gd name="connsiteX655" fmla="*/ 1578717 w 7467600"/>
              <a:gd name="connsiteY655" fmla="*/ 3575982 h 6858000"/>
              <a:gd name="connsiteX656" fmla="*/ 2338780 w 7467600"/>
              <a:gd name="connsiteY656" fmla="*/ 3033725 h 6858000"/>
              <a:gd name="connsiteX657" fmla="*/ 1807991 w 7467600"/>
              <a:gd name="connsiteY657" fmla="*/ 2807184 h 6858000"/>
              <a:gd name="connsiteX658" fmla="*/ 1416358 w 7467600"/>
              <a:gd name="connsiteY658" fmla="*/ 3112571 h 6858000"/>
              <a:gd name="connsiteX659" fmla="*/ 939066 w 7467600"/>
              <a:gd name="connsiteY659" fmla="*/ 3378798 h 6858000"/>
              <a:gd name="connsiteX660" fmla="*/ 115099 w 7467600"/>
              <a:gd name="connsiteY660" fmla="*/ 3607650 h 6858000"/>
              <a:gd name="connsiteX661" fmla="*/ 97284 w 7467600"/>
              <a:gd name="connsiteY661" fmla="*/ 3520393 h 6858000"/>
              <a:gd name="connsiteX662" fmla="*/ 922050 w 7467600"/>
              <a:gd name="connsiteY662" fmla="*/ 3074867 h 6858000"/>
              <a:gd name="connsiteX663" fmla="*/ 1405265 w 7467600"/>
              <a:gd name="connsiteY663" fmla="*/ 3016319 h 6858000"/>
              <a:gd name="connsiteX664" fmla="*/ 1407512 w 7467600"/>
              <a:gd name="connsiteY664" fmla="*/ 3018001 h 6858000"/>
              <a:gd name="connsiteX665" fmla="*/ 1726266 w 7467600"/>
              <a:gd name="connsiteY665" fmla="*/ 2777274 h 6858000"/>
              <a:gd name="connsiteX666" fmla="*/ 625390 w 7467600"/>
              <a:gd name="connsiteY666" fmla="*/ 2514541 h 6858000"/>
              <a:gd name="connsiteX667" fmla="*/ 619799 w 7467600"/>
              <a:gd name="connsiteY667" fmla="*/ 2527180 h 6858000"/>
              <a:gd name="connsiteX668" fmla="*/ 310030 w 7467600"/>
              <a:gd name="connsiteY668" fmla="*/ 2771818 h 6858000"/>
              <a:gd name="connsiteX669" fmla="*/ 173877 w 7467600"/>
              <a:gd name="connsiteY669" fmla="*/ 2937056 h 6858000"/>
              <a:gd name="connsiteX670" fmla="*/ 77889 w 7467600"/>
              <a:gd name="connsiteY670" fmla="*/ 3138440 h 6858000"/>
              <a:gd name="connsiteX671" fmla="*/ 0 w 7467600"/>
              <a:gd name="connsiteY671" fmla="*/ 3271395 h 6858000"/>
              <a:gd name="connsiteX672" fmla="*/ 0 w 7467600"/>
              <a:gd name="connsiteY672" fmla="*/ 3153002 h 6858000"/>
              <a:gd name="connsiteX673" fmla="*/ 2386 w 7467600"/>
              <a:gd name="connsiteY673" fmla="*/ 3149203 h 6858000"/>
              <a:gd name="connsiteX674" fmla="*/ 89753 w 7467600"/>
              <a:gd name="connsiteY674" fmla="*/ 2987702 h 6858000"/>
              <a:gd name="connsiteX675" fmla="*/ 76869 w 7467600"/>
              <a:gd name="connsiteY675" fmla="*/ 3005404 h 6858000"/>
              <a:gd name="connsiteX676" fmla="*/ 32049 w 7467600"/>
              <a:gd name="connsiteY676" fmla="*/ 3065814 h 6858000"/>
              <a:gd name="connsiteX677" fmla="*/ 0 w 7467600"/>
              <a:gd name="connsiteY677" fmla="*/ 3108744 h 6858000"/>
              <a:gd name="connsiteX678" fmla="*/ 0 w 7467600"/>
              <a:gd name="connsiteY678" fmla="*/ 3058059 h 6858000"/>
              <a:gd name="connsiteX679" fmla="*/ 7610 w 7467600"/>
              <a:gd name="connsiteY679" fmla="*/ 3047889 h 6858000"/>
              <a:gd name="connsiteX680" fmla="*/ 52419 w 7467600"/>
              <a:gd name="connsiteY680" fmla="*/ 2987479 h 6858000"/>
              <a:gd name="connsiteX681" fmla="*/ 59142 w 7467600"/>
              <a:gd name="connsiteY681" fmla="*/ 2978488 h 6858000"/>
              <a:gd name="connsiteX682" fmla="*/ 0 w 7467600"/>
              <a:gd name="connsiteY682" fmla="*/ 3015334 h 6858000"/>
              <a:gd name="connsiteX683" fmla="*/ 0 w 7467600"/>
              <a:gd name="connsiteY683" fmla="*/ 2914286 h 6858000"/>
              <a:gd name="connsiteX684" fmla="*/ 36383 w 7467600"/>
              <a:gd name="connsiteY684" fmla="*/ 2901128 h 6858000"/>
              <a:gd name="connsiteX685" fmla="*/ 156329 w 7467600"/>
              <a:gd name="connsiteY685" fmla="*/ 2840533 h 6858000"/>
              <a:gd name="connsiteX686" fmla="*/ 358355 w 7467600"/>
              <a:gd name="connsiteY686" fmla="*/ 2620471 h 6858000"/>
              <a:gd name="connsiteX687" fmla="*/ 510577 w 7467600"/>
              <a:gd name="connsiteY687" fmla="*/ 2501244 h 6858000"/>
              <a:gd name="connsiteX688" fmla="*/ 211967 w 7467600"/>
              <a:gd name="connsiteY688" fmla="*/ 2479171 h 6858000"/>
              <a:gd name="connsiteX689" fmla="*/ 0 w 7467600"/>
              <a:gd name="connsiteY689" fmla="*/ 2476398 h 6858000"/>
              <a:gd name="connsiteX690" fmla="*/ 0 w 7467600"/>
              <a:gd name="connsiteY690" fmla="*/ 2389189 h 6858000"/>
              <a:gd name="connsiteX691" fmla="*/ 103062 w 7467600"/>
              <a:gd name="connsiteY691" fmla="*/ 2389518 h 6858000"/>
              <a:gd name="connsiteX692" fmla="*/ 510734 w 7467600"/>
              <a:gd name="connsiteY692" fmla="*/ 2416201 h 6858000"/>
              <a:gd name="connsiteX693" fmla="*/ 279257 w 7467600"/>
              <a:gd name="connsiteY693" fmla="*/ 2092102 h 6858000"/>
              <a:gd name="connsiteX694" fmla="*/ 65265 w 7467600"/>
              <a:gd name="connsiteY694" fmla="*/ 2006049 h 6858000"/>
              <a:gd name="connsiteX695" fmla="*/ 0 w 7467600"/>
              <a:gd name="connsiteY695" fmla="*/ 1982532 h 6858000"/>
              <a:gd name="connsiteX696" fmla="*/ 0 w 7467600"/>
              <a:gd name="connsiteY696" fmla="*/ 1912789 h 6858000"/>
              <a:gd name="connsiteX697" fmla="*/ 97460 w 7467600"/>
              <a:gd name="connsiteY697" fmla="*/ 1953725 h 6858000"/>
              <a:gd name="connsiteX698" fmla="*/ 221272 w 7467600"/>
              <a:gd name="connsiteY698" fmla="*/ 1980766 h 6858000"/>
              <a:gd name="connsiteX699" fmla="*/ 116765 w 7467600"/>
              <a:gd name="connsiteY699" fmla="*/ 1911033 h 6858000"/>
              <a:gd name="connsiteX700" fmla="*/ 16405 w 7467600"/>
              <a:gd name="connsiteY700" fmla="*/ 1803412 h 6858000"/>
              <a:gd name="connsiteX701" fmla="*/ 0 w 7467600"/>
              <a:gd name="connsiteY701" fmla="*/ 1784777 h 6858000"/>
              <a:gd name="connsiteX702" fmla="*/ 0 w 7467600"/>
              <a:gd name="connsiteY702" fmla="*/ 1740082 h 6858000"/>
              <a:gd name="connsiteX703" fmla="*/ 39394 w 7467600"/>
              <a:gd name="connsiteY703" fmla="*/ 1784856 h 6858000"/>
              <a:gd name="connsiteX704" fmla="*/ 135813 w 7467600"/>
              <a:gd name="connsiteY704" fmla="*/ 1888838 h 6858000"/>
              <a:gd name="connsiteX705" fmla="*/ 242575 w 7467600"/>
              <a:gd name="connsiteY705" fmla="*/ 1958841 h 6858000"/>
              <a:gd name="connsiteX706" fmla="*/ 82197 w 7467600"/>
              <a:gd name="connsiteY706" fmla="*/ 1754826 h 6858000"/>
              <a:gd name="connsiteX707" fmla="*/ 0 w 7467600"/>
              <a:gd name="connsiteY707" fmla="*/ 1679650 h 6858000"/>
              <a:gd name="connsiteX708" fmla="*/ 0 w 7467600"/>
              <a:gd name="connsiteY708" fmla="*/ 1602463 h 6858000"/>
              <a:gd name="connsiteX709" fmla="*/ 84689 w 7467600"/>
              <a:gd name="connsiteY709" fmla="*/ 1677442 h 6858000"/>
              <a:gd name="connsiteX710" fmla="*/ 298437 w 7467600"/>
              <a:gd name="connsiteY710" fmla="*/ 1968019 h 6858000"/>
              <a:gd name="connsiteX711" fmla="*/ 227269 w 7467600"/>
              <a:gd name="connsiteY711" fmla="*/ 1114064 h 6858000"/>
              <a:gd name="connsiteX712" fmla="*/ 248003 w 7467600"/>
              <a:gd name="connsiteY712" fmla="*/ 1089613 h 6858000"/>
              <a:gd name="connsiteX713" fmla="*/ 427020 w 7467600"/>
              <a:gd name="connsiteY713" fmla="*/ 1619803 h 6858000"/>
              <a:gd name="connsiteX714" fmla="*/ 340345 w 7467600"/>
              <a:gd name="connsiteY714" fmla="*/ 2027739 h 6858000"/>
              <a:gd name="connsiteX715" fmla="*/ 360865 w 7467600"/>
              <a:gd name="connsiteY715" fmla="*/ 2044827 h 6858000"/>
              <a:gd name="connsiteX716" fmla="*/ 560414 w 7467600"/>
              <a:gd name="connsiteY716" fmla="*/ 2421457 h 6858000"/>
              <a:gd name="connsiteX717" fmla="*/ 1359703 w 7467600"/>
              <a:gd name="connsiteY717" fmla="*/ 2578554 h 6858000"/>
              <a:gd name="connsiteX718" fmla="*/ 1359422 w 7467600"/>
              <a:gd name="connsiteY718" fmla="*/ 2577994 h 6858000"/>
              <a:gd name="connsiteX719" fmla="*/ 828701 w 7467600"/>
              <a:gd name="connsiteY719" fmla="*/ 1839520 h 6858000"/>
              <a:gd name="connsiteX720" fmla="*/ 494427 w 7467600"/>
              <a:gd name="connsiteY720" fmla="*/ 1092333 h 6858000"/>
              <a:gd name="connsiteX721" fmla="*/ 506322 w 7467600"/>
              <a:gd name="connsiteY721" fmla="*/ 1020997 h 6858000"/>
              <a:gd name="connsiteX722" fmla="*/ 4570198 w 7467600"/>
              <a:gd name="connsiteY722" fmla="*/ 978081 h 6858000"/>
              <a:gd name="connsiteX723" fmla="*/ 4523691 w 7467600"/>
              <a:gd name="connsiteY723" fmla="*/ 1127776 h 6858000"/>
              <a:gd name="connsiteX724" fmla="*/ 4509875 w 7467600"/>
              <a:gd name="connsiteY724" fmla="*/ 1167552 h 6858000"/>
              <a:gd name="connsiteX725" fmla="*/ 4478168 w 7467600"/>
              <a:gd name="connsiteY725" fmla="*/ 1260735 h 6858000"/>
              <a:gd name="connsiteX726" fmla="*/ 4409309 w 7467600"/>
              <a:gd name="connsiteY726" fmla="*/ 1666996 h 6858000"/>
              <a:gd name="connsiteX727" fmla="*/ 4370031 w 7467600"/>
              <a:gd name="connsiteY727" fmla="*/ 1955666 h 6858000"/>
              <a:gd name="connsiteX728" fmla="*/ 4570198 w 7467600"/>
              <a:gd name="connsiteY728" fmla="*/ 978081 h 6858000"/>
              <a:gd name="connsiteX729" fmla="*/ 4557898 w 7467600"/>
              <a:gd name="connsiteY729" fmla="*/ 900011 h 6858000"/>
              <a:gd name="connsiteX730" fmla="*/ 4344840 w 7467600"/>
              <a:gd name="connsiteY730" fmla="*/ 1922038 h 6858000"/>
              <a:gd name="connsiteX731" fmla="*/ 4378710 w 7467600"/>
              <a:gd name="connsiteY731" fmla="*/ 1665516 h 6858000"/>
              <a:gd name="connsiteX732" fmla="*/ 4448798 w 7467600"/>
              <a:gd name="connsiteY732" fmla="*/ 1253024 h 6858000"/>
              <a:gd name="connsiteX733" fmla="*/ 4480315 w 7467600"/>
              <a:gd name="connsiteY733" fmla="*/ 1158454 h 6858000"/>
              <a:gd name="connsiteX734" fmla="*/ 4494133 w 7467600"/>
              <a:gd name="connsiteY734" fmla="*/ 1118676 h 6858000"/>
              <a:gd name="connsiteX735" fmla="*/ 4557898 w 7467600"/>
              <a:gd name="connsiteY735" fmla="*/ 900011 h 6858000"/>
              <a:gd name="connsiteX736" fmla="*/ 5870151 w 7467600"/>
              <a:gd name="connsiteY736" fmla="*/ 898890 h 6858000"/>
              <a:gd name="connsiteX737" fmla="*/ 5861335 w 7467600"/>
              <a:gd name="connsiteY737" fmla="*/ 899177 h 6858000"/>
              <a:gd name="connsiteX738" fmla="*/ 5843702 w 7467600"/>
              <a:gd name="connsiteY738" fmla="*/ 899748 h 6858000"/>
              <a:gd name="connsiteX739" fmla="*/ 5651107 w 7467600"/>
              <a:gd name="connsiteY739" fmla="*/ 920306 h 6858000"/>
              <a:gd name="connsiteX740" fmla="*/ 5459407 w 7467600"/>
              <a:gd name="connsiteY740" fmla="*/ 940975 h 6858000"/>
              <a:gd name="connsiteX741" fmla="*/ 5374846 w 7467600"/>
              <a:gd name="connsiteY741" fmla="*/ 941988 h 6858000"/>
              <a:gd name="connsiteX742" fmla="*/ 5256105 w 7467600"/>
              <a:gd name="connsiteY742" fmla="*/ 945632 h 6858000"/>
              <a:gd name="connsiteX743" fmla="*/ 5107071 w 7467600"/>
              <a:gd name="connsiteY743" fmla="*/ 969720 h 6858000"/>
              <a:gd name="connsiteX744" fmla="*/ 4998681 w 7467600"/>
              <a:gd name="connsiteY744" fmla="*/ 988771 h 6858000"/>
              <a:gd name="connsiteX745" fmla="*/ 5870151 w 7467600"/>
              <a:gd name="connsiteY745" fmla="*/ 898890 h 6858000"/>
              <a:gd name="connsiteX746" fmla="*/ 5504425 w 7467600"/>
              <a:gd name="connsiteY746" fmla="*/ 848067 h 6858000"/>
              <a:gd name="connsiteX747" fmla="*/ 4968849 w 7467600"/>
              <a:gd name="connsiteY747" fmla="*/ 962318 h 6858000"/>
              <a:gd name="connsiteX748" fmla="*/ 5104039 w 7467600"/>
              <a:gd name="connsiteY748" fmla="*/ 940634 h 6858000"/>
              <a:gd name="connsiteX749" fmla="*/ 5256311 w 7467600"/>
              <a:gd name="connsiteY749" fmla="*/ 916490 h 6858000"/>
              <a:gd name="connsiteX750" fmla="*/ 5377381 w 7467600"/>
              <a:gd name="connsiteY750" fmla="*/ 912671 h 6858000"/>
              <a:gd name="connsiteX751" fmla="*/ 5460148 w 7467600"/>
              <a:gd name="connsiteY751" fmla="*/ 911442 h 6858000"/>
              <a:gd name="connsiteX752" fmla="*/ 5648971 w 7467600"/>
              <a:gd name="connsiteY752" fmla="*/ 891331 h 6858000"/>
              <a:gd name="connsiteX753" fmla="*/ 5844807 w 7467600"/>
              <a:gd name="connsiteY753" fmla="*/ 870718 h 6858000"/>
              <a:gd name="connsiteX754" fmla="*/ 5862975 w 7467600"/>
              <a:gd name="connsiteY754" fmla="*/ 869756 h 6858000"/>
              <a:gd name="connsiteX755" fmla="*/ 5920887 w 7467600"/>
              <a:gd name="connsiteY755" fmla="*/ 865929 h 6858000"/>
              <a:gd name="connsiteX756" fmla="*/ 5504425 w 7467600"/>
              <a:gd name="connsiteY756" fmla="*/ 848067 h 6858000"/>
              <a:gd name="connsiteX757" fmla="*/ 3607114 w 7467600"/>
              <a:gd name="connsiteY757" fmla="*/ 467441 h 6858000"/>
              <a:gd name="connsiteX758" fmla="*/ 3296242 w 7467600"/>
              <a:gd name="connsiteY758" fmla="*/ 807991 h 6858000"/>
              <a:gd name="connsiteX759" fmla="*/ 3174674 w 7467600"/>
              <a:gd name="connsiteY759" fmla="*/ 919759 h 6858000"/>
              <a:gd name="connsiteX760" fmla="*/ 3042978 w 7467600"/>
              <a:gd name="connsiteY760" fmla="*/ 1054894 h 6858000"/>
              <a:gd name="connsiteX761" fmla="*/ 2968914 w 7467600"/>
              <a:gd name="connsiteY761" fmla="*/ 1133756 h 6858000"/>
              <a:gd name="connsiteX762" fmla="*/ 3103823 w 7467600"/>
              <a:gd name="connsiteY762" fmla="*/ 1026814 h 6858000"/>
              <a:gd name="connsiteX763" fmla="*/ 3607114 w 7467600"/>
              <a:gd name="connsiteY763" fmla="*/ 467441 h 6858000"/>
              <a:gd name="connsiteX764" fmla="*/ 3744487 w 7467600"/>
              <a:gd name="connsiteY764" fmla="*/ 383136 h 6858000"/>
              <a:gd name="connsiteX765" fmla="*/ 3970213 w 7467600"/>
              <a:gd name="connsiteY765" fmla="*/ 995559 h 6858000"/>
              <a:gd name="connsiteX766" fmla="*/ 3744487 w 7467600"/>
              <a:gd name="connsiteY766" fmla="*/ 383136 h 6858000"/>
              <a:gd name="connsiteX767" fmla="*/ 3624562 w 7467600"/>
              <a:gd name="connsiteY767" fmla="*/ 367041 h 6858000"/>
              <a:gd name="connsiteX768" fmla="*/ 3489712 w 7467600"/>
              <a:gd name="connsiteY768" fmla="*/ 485386 h 6858000"/>
              <a:gd name="connsiteX769" fmla="*/ 3182994 w 7467600"/>
              <a:gd name="connsiteY769" fmla="*/ 828265 h 6858000"/>
              <a:gd name="connsiteX770" fmla="*/ 2892114 w 7467600"/>
              <a:gd name="connsiteY770" fmla="*/ 1172635 h 6858000"/>
              <a:gd name="connsiteX771" fmla="*/ 3021459 w 7467600"/>
              <a:gd name="connsiteY771" fmla="*/ 1035385 h 6858000"/>
              <a:gd name="connsiteX772" fmla="*/ 3153873 w 7467600"/>
              <a:gd name="connsiteY772" fmla="*/ 898971 h 6858000"/>
              <a:gd name="connsiteX773" fmla="*/ 3276511 w 7467600"/>
              <a:gd name="connsiteY773" fmla="*/ 786423 h 6858000"/>
              <a:gd name="connsiteX774" fmla="*/ 3584154 w 7467600"/>
              <a:gd name="connsiteY774" fmla="*/ 448218 h 6858000"/>
              <a:gd name="connsiteX775" fmla="*/ 3624562 w 7467600"/>
              <a:gd name="connsiteY775" fmla="*/ 367041 h 6858000"/>
              <a:gd name="connsiteX776" fmla="*/ 3766672 w 7467600"/>
              <a:gd name="connsiteY776" fmla="*/ 359429 h 6858000"/>
              <a:gd name="connsiteX777" fmla="*/ 3996338 w 7467600"/>
              <a:gd name="connsiteY777" fmla="*/ 968237 h 6858000"/>
              <a:gd name="connsiteX778" fmla="*/ 3766672 w 7467600"/>
              <a:gd name="connsiteY778" fmla="*/ 359429 h 6858000"/>
              <a:gd name="connsiteX779" fmla="*/ 5805386 w 7467600"/>
              <a:gd name="connsiteY779" fmla="*/ 239240 h 6858000"/>
              <a:gd name="connsiteX780" fmla="*/ 5736947 w 7467600"/>
              <a:gd name="connsiteY780" fmla="*/ 261367 h 6858000"/>
              <a:gd name="connsiteX781" fmla="*/ 5427012 w 7467600"/>
              <a:gd name="connsiteY781" fmla="*/ 311272 h 6858000"/>
              <a:gd name="connsiteX782" fmla="*/ 5147818 w 7467600"/>
              <a:gd name="connsiteY782" fmla="*/ 322112 h 6858000"/>
              <a:gd name="connsiteX783" fmla="*/ 5060854 w 7467600"/>
              <a:gd name="connsiteY783" fmla="*/ 311882 h 6858000"/>
              <a:gd name="connsiteX784" fmla="*/ 4945989 w 7467600"/>
              <a:gd name="connsiteY784" fmla="*/ 300516 h 6858000"/>
              <a:gd name="connsiteX785" fmla="*/ 5410479 w 7467600"/>
              <a:gd name="connsiteY785" fmla="*/ 348434 h 6858000"/>
              <a:gd name="connsiteX786" fmla="*/ 5805386 w 7467600"/>
              <a:gd name="connsiteY786" fmla="*/ 239240 h 6858000"/>
              <a:gd name="connsiteX787" fmla="*/ 5905192 w 7467600"/>
              <a:gd name="connsiteY787" fmla="*/ 163079 h 6858000"/>
              <a:gd name="connsiteX788" fmla="*/ 5865655 w 7467600"/>
              <a:gd name="connsiteY788" fmla="*/ 171901 h 6858000"/>
              <a:gd name="connsiteX789" fmla="*/ 5259740 w 7467600"/>
              <a:gd name="connsiteY789" fmla="*/ 257013 h 6858000"/>
              <a:gd name="connsiteX790" fmla="*/ 5208466 w 7467600"/>
              <a:gd name="connsiteY790" fmla="*/ 257550 h 6858000"/>
              <a:gd name="connsiteX791" fmla="*/ 4980204 w 7467600"/>
              <a:gd name="connsiteY791" fmla="*/ 271903 h 6858000"/>
              <a:gd name="connsiteX792" fmla="*/ 5068068 w 7467600"/>
              <a:gd name="connsiteY792" fmla="*/ 282244 h 6858000"/>
              <a:gd name="connsiteX793" fmla="*/ 5153231 w 7467600"/>
              <a:gd name="connsiteY793" fmla="*/ 292240 h 6858000"/>
              <a:gd name="connsiteX794" fmla="*/ 5426491 w 7467600"/>
              <a:gd name="connsiteY794" fmla="*/ 281128 h 6858000"/>
              <a:gd name="connsiteX795" fmla="*/ 5731212 w 7467600"/>
              <a:gd name="connsiteY795" fmla="*/ 231951 h 6858000"/>
              <a:gd name="connsiteX796" fmla="*/ 5905192 w 7467600"/>
              <a:gd name="connsiteY796" fmla="*/ 163079 h 6858000"/>
              <a:gd name="connsiteX797" fmla="*/ 5944437 w 7467600"/>
              <a:gd name="connsiteY797" fmla="*/ 113829 h 6858000"/>
              <a:gd name="connsiteX798" fmla="*/ 5825032 w 7467600"/>
              <a:gd name="connsiteY798" fmla="*/ 146405 h 6858000"/>
              <a:gd name="connsiteX799" fmla="*/ 4955599 w 7467600"/>
              <a:gd name="connsiteY799" fmla="*/ 247008 h 6858000"/>
              <a:gd name="connsiteX800" fmla="*/ 5210104 w 7467600"/>
              <a:gd name="connsiteY800" fmla="*/ 228123 h 6858000"/>
              <a:gd name="connsiteX801" fmla="*/ 5261015 w 7467600"/>
              <a:gd name="connsiteY801" fmla="*/ 227087 h 6858000"/>
              <a:gd name="connsiteX802" fmla="*/ 5861181 w 7467600"/>
              <a:gd name="connsiteY802" fmla="*/ 143093 h 6858000"/>
              <a:gd name="connsiteX803" fmla="*/ 5961252 w 7467600"/>
              <a:gd name="connsiteY803" fmla="*/ 114820 h 6858000"/>
              <a:gd name="connsiteX804" fmla="*/ 5944437 w 7467600"/>
              <a:gd name="connsiteY804" fmla="*/ 113829 h 6858000"/>
              <a:gd name="connsiteX805" fmla="*/ 3882765 w 7467600"/>
              <a:gd name="connsiteY805" fmla="*/ 0 h 6858000"/>
              <a:gd name="connsiteX806" fmla="*/ 3995099 w 7467600"/>
              <a:gd name="connsiteY806" fmla="*/ 0 h 6858000"/>
              <a:gd name="connsiteX807" fmla="*/ 4163818 w 7467600"/>
              <a:gd name="connsiteY807" fmla="*/ 234104 h 6858000"/>
              <a:gd name="connsiteX808" fmla="*/ 4172099 w 7467600"/>
              <a:gd name="connsiteY808" fmla="*/ 234207 h 6858000"/>
              <a:gd name="connsiteX809" fmla="*/ 4784282 w 7467600"/>
              <a:gd name="connsiteY809" fmla="*/ 276561 h 6858000"/>
              <a:gd name="connsiteX810" fmla="*/ 4801687 w 7467600"/>
              <a:gd name="connsiteY810" fmla="*/ 267764 h 6858000"/>
              <a:gd name="connsiteX811" fmla="*/ 6082788 w 7467600"/>
              <a:gd name="connsiteY811" fmla="*/ 64119 h 6858000"/>
              <a:gd name="connsiteX812" fmla="*/ 6099442 w 7467600"/>
              <a:gd name="connsiteY812" fmla="*/ 82568 h 6858000"/>
              <a:gd name="connsiteX813" fmla="*/ 4804137 w 7467600"/>
              <a:gd name="connsiteY813" fmla="*/ 320931 h 6858000"/>
              <a:gd name="connsiteX814" fmla="*/ 4227047 w 7467600"/>
              <a:gd name="connsiteY814" fmla="*/ 313415 h 6858000"/>
              <a:gd name="connsiteX815" fmla="*/ 4346041 w 7467600"/>
              <a:gd name="connsiteY815" fmla="*/ 456086 h 6858000"/>
              <a:gd name="connsiteX816" fmla="*/ 4870967 w 7467600"/>
              <a:gd name="connsiteY816" fmla="*/ 963061 h 6858000"/>
              <a:gd name="connsiteX817" fmla="*/ 4889647 w 7467600"/>
              <a:gd name="connsiteY817" fmla="*/ 957147 h 6858000"/>
              <a:gd name="connsiteX818" fmla="*/ 5422504 w 7467600"/>
              <a:gd name="connsiteY818" fmla="*/ 805191 h 6858000"/>
              <a:gd name="connsiteX819" fmla="*/ 6087656 w 7467600"/>
              <a:gd name="connsiteY819" fmla="*/ 826703 h 6858000"/>
              <a:gd name="connsiteX820" fmla="*/ 6058717 w 7467600"/>
              <a:gd name="connsiteY820" fmla="*/ 865992 h 6858000"/>
              <a:gd name="connsiteX821" fmla="*/ 4974153 w 7467600"/>
              <a:gd name="connsiteY821" fmla="*/ 1045456 h 6858000"/>
              <a:gd name="connsiteX822" fmla="*/ 5627835 w 7467600"/>
              <a:gd name="connsiteY822" fmla="*/ 1472077 h 6858000"/>
              <a:gd name="connsiteX823" fmla="*/ 5629817 w 7467600"/>
              <a:gd name="connsiteY823" fmla="*/ 1471412 h 6858000"/>
              <a:gd name="connsiteX824" fmla="*/ 5634124 w 7467600"/>
              <a:gd name="connsiteY824" fmla="*/ 1470572 h 6858000"/>
              <a:gd name="connsiteX825" fmla="*/ 5755832 w 7467600"/>
              <a:gd name="connsiteY825" fmla="*/ 1383886 h 6858000"/>
              <a:gd name="connsiteX826" fmla="*/ 6014186 w 7467600"/>
              <a:gd name="connsiteY826" fmla="*/ 1279799 h 6858000"/>
              <a:gd name="connsiteX827" fmla="*/ 6901619 w 7467600"/>
              <a:gd name="connsiteY827" fmla="*/ 1047874 h 6858000"/>
              <a:gd name="connsiteX828" fmla="*/ 6931566 w 7467600"/>
              <a:gd name="connsiteY828" fmla="*/ 1062034 h 6858000"/>
              <a:gd name="connsiteX829" fmla="*/ 5790982 w 7467600"/>
              <a:gd name="connsiteY829" fmla="*/ 1561380 h 6858000"/>
              <a:gd name="connsiteX830" fmla="*/ 6188971 w 7467600"/>
              <a:gd name="connsiteY830" fmla="*/ 1755168 h 6858000"/>
              <a:gd name="connsiteX831" fmla="*/ 6202446 w 7467600"/>
              <a:gd name="connsiteY831" fmla="*/ 1752268 h 6858000"/>
              <a:gd name="connsiteX832" fmla="*/ 7179560 w 7467600"/>
              <a:gd name="connsiteY832" fmla="*/ 1467551 h 6858000"/>
              <a:gd name="connsiteX833" fmla="*/ 7158730 w 7467600"/>
              <a:gd name="connsiteY833" fmla="*/ 1507835 h 6858000"/>
              <a:gd name="connsiteX834" fmla="*/ 6326959 w 7467600"/>
              <a:gd name="connsiteY834" fmla="*/ 1817686 h 6858000"/>
              <a:gd name="connsiteX835" fmla="*/ 6537433 w 7467600"/>
              <a:gd name="connsiteY835" fmla="*/ 1907790 h 6858000"/>
              <a:gd name="connsiteX836" fmla="*/ 6550221 w 7467600"/>
              <a:gd name="connsiteY836" fmla="*/ 1910729 h 6858000"/>
              <a:gd name="connsiteX837" fmla="*/ 6964438 w 7467600"/>
              <a:gd name="connsiteY837" fmla="*/ 2209505 h 6858000"/>
              <a:gd name="connsiteX838" fmla="*/ 7367862 w 7467600"/>
              <a:gd name="connsiteY838" fmla="*/ 2806833 h 6858000"/>
              <a:gd name="connsiteX839" fmla="*/ 7364329 w 7467600"/>
              <a:gd name="connsiteY839" fmla="*/ 2826907 h 6858000"/>
              <a:gd name="connsiteX840" fmla="*/ 7290545 w 7467600"/>
              <a:gd name="connsiteY840" fmla="*/ 2850663 h 6858000"/>
              <a:gd name="connsiteX841" fmla="*/ 6472036 w 7467600"/>
              <a:gd name="connsiteY841" fmla="*/ 1959003 h 6858000"/>
              <a:gd name="connsiteX842" fmla="*/ 5792897 w 7467600"/>
              <a:gd name="connsiteY842" fmla="*/ 1647747 h 6858000"/>
              <a:gd name="connsiteX843" fmla="*/ 5842751 w 7467600"/>
              <a:gd name="connsiteY843" fmla="*/ 1816112 h 6858000"/>
              <a:gd name="connsiteX844" fmla="*/ 5847424 w 7467600"/>
              <a:gd name="connsiteY844" fmla="*/ 1815776 h 6858000"/>
              <a:gd name="connsiteX845" fmla="*/ 6399821 w 7467600"/>
              <a:gd name="connsiteY845" fmla="*/ 2344799 h 6858000"/>
              <a:gd name="connsiteX846" fmla="*/ 6323232 w 7467600"/>
              <a:gd name="connsiteY846" fmla="*/ 2389634 h 6858000"/>
              <a:gd name="connsiteX847" fmla="*/ 5942958 w 7467600"/>
              <a:gd name="connsiteY847" fmla="*/ 2077708 h 6858000"/>
              <a:gd name="connsiteX848" fmla="*/ 5921559 w 7467600"/>
              <a:gd name="connsiteY848" fmla="*/ 2378596 h 6858000"/>
              <a:gd name="connsiteX849" fmla="*/ 5817651 w 7467600"/>
              <a:gd name="connsiteY849" fmla="*/ 3023919 h 6858000"/>
              <a:gd name="connsiteX850" fmla="*/ 5729634 w 7467600"/>
              <a:gd name="connsiteY850" fmla="*/ 3051849 h 6858000"/>
              <a:gd name="connsiteX851" fmla="*/ 5611018 w 7467600"/>
              <a:gd name="connsiteY851" fmla="*/ 2316769 h 6858000"/>
              <a:gd name="connsiteX852" fmla="*/ 5687608 w 7467600"/>
              <a:gd name="connsiteY852" fmla="*/ 2039972 h 6858000"/>
              <a:gd name="connsiteX853" fmla="*/ 5657554 w 7467600"/>
              <a:gd name="connsiteY853" fmla="*/ 1576445 h 6858000"/>
              <a:gd name="connsiteX854" fmla="*/ 5150475 w 7467600"/>
              <a:gd name="connsiteY854" fmla="*/ 1274012 h 6858000"/>
              <a:gd name="connsiteX855" fmla="*/ 5349142 w 7467600"/>
              <a:gd name="connsiteY855" fmla="*/ 2204405 h 6858000"/>
              <a:gd name="connsiteX856" fmla="*/ 5262214 w 7467600"/>
              <a:gd name="connsiteY856" fmla="*/ 2233836 h 6858000"/>
              <a:gd name="connsiteX857" fmla="*/ 4981539 w 7467600"/>
              <a:gd name="connsiteY857" fmla="*/ 1542201 h 6858000"/>
              <a:gd name="connsiteX858" fmla="*/ 4958461 w 7467600"/>
              <a:gd name="connsiteY858" fmla="*/ 1136957 h 6858000"/>
              <a:gd name="connsiteX859" fmla="*/ 4655015 w 7467600"/>
              <a:gd name="connsiteY859" fmla="*/ 891426 h 6858000"/>
              <a:gd name="connsiteX860" fmla="*/ 4348002 w 7467600"/>
              <a:gd name="connsiteY860" fmla="*/ 2205895 h 6858000"/>
              <a:gd name="connsiteX861" fmla="*/ 4262250 w 7467600"/>
              <a:gd name="connsiteY861" fmla="*/ 2219972 h 6858000"/>
              <a:gd name="connsiteX862" fmla="*/ 4550611 w 7467600"/>
              <a:gd name="connsiteY862" fmla="*/ 817540 h 6858000"/>
              <a:gd name="connsiteX863" fmla="*/ 4564418 w 7467600"/>
              <a:gd name="connsiteY863" fmla="*/ 808293 h 6858000"/>
              <a:gd name="connsiteX864" fmla="*/ 4266388 w 7467600"/>
              <a:gd name="connsiteY864" fmla="*/ 500083 h 6858000"/>
              <a:gd name="connsiteX865" fmla="*/ 4032842 w 7467600"/>
              <a:gd name="connsiteY865" fmla="*/ 211809 h 6858000"/>
              <a:gd name="connsiteX866" fmla="*/ 3882765 w 7467600"/>
              <a:gd name="connsiteY866" fmla="*/ 0 h 6858000"/>
              <a:gd name="connsiteX867" fmla="*/ 3721337 w 7467600"/>
              <a:gd name="connsiteY867" fmla="*/ 0 h 6858000"/>
              <a:gd name="connsiteX868" fmla="*/ 3797544 w 7467600"/>
              <a:gd name="connsiteY868" fmla="*/ 0 h 6858000"/>
              <a:gd name="connsiteX869" fmla="*/ 3775734 w 7467600"/>
              <a:gd name="connsiteY869" fmla="*/ 95131 h 6858000"/>
              <a:gd name="connsiteX870" fmla="*/ 3724807 w 7467600"/>
              <a:gd name="connsiteY870" fmla="*/ 272257 h 6858000"/>
              <a:gd name="connsiteX871" fmla="*/ 3726844 w 7467600"/>
              <a:gd name="connsiteY871" fmla="*/ 282988 h 6858000"/>
              <a:gd name="connsiteX872" fmla="*/ 3742664 w 7467600"/>
              <a:gd name="connsiteY872" fmla="*/ 279918 h 6858000"/>
              <a:gd name="connsiteX873" fmla="*/ 4103910 w 7467600"/>
              <a:gd name="connsiteY873" fmla="*/ 1161917 h 6858000"/>
              <a:gd name="connsiteX874" fmla="*/ 4020269 w 7467600"/>
              <a:gd name="connsiteY874" fmla="*/ 1200406 h 6858000"/>
              <a:gd name="connsiteX875" fmla="*/ 3674882 w 7467600"/>
              <a:gd name="connsiteY875" fmla="*/ 488524 h 6858000"/>
              <a:gd name="connsiteX876" fmla="*/ 3132682 w 7467600"/>
              <a:gd name="connsiteY876" fmla="*/ 1072284 h 6858000"/>
              <a:gd name="connsiteX877" fmla="*/ 2716346 w 7467600"/>
              <a:gd name="connsiteY877" fmla="*/ 1276376 h 6858000"/>
              <a:gd name="connsiteX878" fmla="*/ 2716772 w 7467600"/>
              <a:gd name="connsiteY878" fmla="*/ 1255462 h 6858000"/>
              <a:gd name="connsiteX879" fmla="*/ 3471096 w 7467600"/>
              <a:gd name="connsiteY879" fmla="*/ 437072 h 6858000"/>
              <a:gd name="connsiteX880" fmla="*/ 3639057 w 7467600"/>
              <a:gd name="connsiteY880" fmla="*/ 286334 h 6858000"/>
              <a:gd name="connsiteX881" fmla="*/ 3640309 w 7467600"/>
              <a:gd name="connsiteY881" fmla="*/ 284664 h 6858000"/>
              <a:gd name="connsiteX882" fmla="*/ 3646022 w 7467600"/>
              <a:gd name="connsiteY882" fmla="*/ 276711 h 6858000"/>
              <a:gd name="connsiteX883" fmla="*/ 3707943 w 7467600"/>
              <a:gd name="connsiteY883" fmla="*/ 65958 h 6858000"/>
              <a:gd name="connsiteX884" fmla="*/ 3721337 w 7467600"/>
              <a:gd name="connsiteY884" fmla="*/ 0 h 6858000"/>
              <a:gd name="connsiteX885" fmla="*/ 2867960 w 7467600"/>
              <a:gd name="connsiteY885" fmla="*/ 0 h 6858000"/>
              <a:gd name="connsiteX886" fmla="*/ 2926351 w 7467600"/>
              <a:gd name="connsiteY886" fmla="*/ 0 h 6858000"/>
              <a:gd name="connsiteX887" fmla="*/ 2902823 w 7467600"/>
              <a:gd name="connsiteY887" fmla="*/ 262929 h 6858000"/>
              <a:gd name="connsiteX888" fmla="*/ 2940663 w 7467600"/>
              <a:gd name="connsiteY888" fmla="*/ 140884 h 6858000"/>
              <a:gd name="connsiteX889" fmla="*/ 2947039 w 7467600"/>
              <a:gd name="connsiteY889" fmla="*/ 122524 h 6858000"/>
              <a:gd name="connsiteX890" fmla="*/ 2984316 w 7467600"/>
              <a:gd name="connsiteY890" fmla="*/ 0 h 6858000"/>
              <a:gd name="connsiteX891" fmla="*/ 3016114 w 7467600"/>
              <a:gd name="connsiteY891" fmla="*/ 0 h 6858000"/>
              <a:gd name="connsiteX892" fmla="*/ 2979949 w 7467600"/>
              <a:gd name="connsiteY892" fmla="*/ 119274 h 6858000"/>
              <a:gd name="connsiteX893" fmla="*/ 3023879 w 7467600"/>
              <a:gd name="connsiteY893" fmla="*/ 0 h 6858000"/>
              <a:gd name="connsiteX894" fmla="*/ 3105400 w 7467600"/>
              <a:gd name="connsiteY894" fmla="*/ 0 h 6858000"/>
              <a:gd name="connsiteX895" fmla="*/ 3094669 w 7467600"/>
              <a:gd name="connsiteY895" fmla="*/ 30308 h 6858000"/>
              <a:gd name="connsiteX896" fmla="*/ 2901945 w 7467600"/>
              <a:gd name="connsiteY896" fmla="*/ 466538 h 6858000"/>
              <a:gd name="connsiteX897" fmla="*/ 2815209 w 7467600"/>
              <a:gd name="connsiteY897" fmla="*/ 497361 h 6858000"/>
              <a:gd name="connsiteX898" fmla="*/ 2844845 w 7467600"/>
              <a:gd name="connsiteY898" fmla="*/ 127638 h 6858000"/>
              <a:gd name="connsiteX899" fmla="*/ 2867960 w 7467600"/>
              <a:gd name="connsiteY899" fmla="*/ 0 h 6858000"/>
              <a:gd name="connsiteX900" fmla="*/ 1057230 w 7467600"/>
              <a:gd name="connsiteY900" fmla="*/ 0 h 6858000"/>
              <a:gd name="connsiteX901" fmla="*/ 1111003 w 7467600"/>
              <a:gd name="connsiteY901" fmla="*/ 0 h 6858000"/>
              <a:gd name="connsiteX902" fmla="*/ 1125553 w 7467600"/>
              <a:gd name="connsiteY902" fmla="*/ 52588 h 6858000"/>
              <a:gd name="connsiteX903" fmla="*/ 1304276 w 7467600"/>
              <a:gd name="connsiteY903" fmla="*/ 476275 h 6858000"/>
              <a:gd name="connsiteX904" fmla="*/ 1492066 w 7467600"/>
              <a:gd name="connsiteY904" fmla="*/ 886333 h 6858000"/>
              <a:gd name="connsiteX905" fmla="*/ 1423698 w 7467600"/>
              <a:gd name="connsiteY905" fmla="*/ 710817 h 6858000"/>
              <a:gd name="connsiteX906" fmla="*/ 1357609 w 7467600"/>
              <a:gd name="connsiteY906" fmla="*/ 532892 h 6858000"/>
              <a:gd name="connsiteX907" fmla="*/ 1309550 w 7467600"/>
              <a:gd name="connsiteY907" fmla="*/ 374031 h 6858000"/>
              <a:gd name="connsiteX908" fmla="*/ 1193673 w 7467600"/>
              <a:gd name="connsiteY908" fmla="*/ 49533 h 6858000"/>
              <a:gd name="connsiteX909" fmla="*/ 1164391 w 7467600"/>
              <a:gd name="connsiteY909" fmla="*/ 0 h 6858000"/>
              <a:gd name="connsiteX910" fmla="*/ 1200666 w 7467600"/>
              <a:gd name="connsiteY910" fmla="*/ 0 h 6858000"/>
              <a:gd name="connsiteX911" fmla="*/ 1223408 w 7467600"/>
              <a:gd name="connsiteY911" fmla="*/ 38996 h 6858000"/>
              <a:gd name="connsiteX912" fmla="*/ 1339635 w 7467600"/>
              <a:gd name="connsiteY912" fmla="*/ 365517 h 6858000"/>
              <a:gd name="connsiteX913" fmla="*/ 1387469 w 7467600"/>
              <a:gd name="connsiteY913" fmla="*/ 523079 h 6858000"/>
              <a:gd name="connsiteX914" fmla="*/ 1452685 w 7467600"/>
              <a:gd name="connsiteY914" fmla="*/ 699806 h 6858000"/>
              <a:gd name="connsiteX915" fmla="*/ 1492092 w 7467600"/>
              <a:gd name="connsiteY915" fmla="*/ 800424 h 6858000"/>
              <a:gd name="connsiteX916" fmla="*/ 1455302 w 7467600"/>
              <a:gd name="connsiteY916" fmla="*/ 632913 h 6858000"/>
              <a:gd name="connsiteX917" fmla="*/ 1222336 w 7467600"/>
              <a:gd name="connsiteY917" fmla="*/ 9480 h 6858000"/>
              <a:gd name="connsiteX918" fmla="*/ 1214634 w 7467600"/>
              <a:gd name="connsiteY918" fmla="*/ 0 h 6858000"/>
              <a:gd name="connsiteX919" fmla="*/ 1289827 w 7467600"/>
              <a:gd name="connsiteY919" fmla="*/ 0 h 6858000"/>
              <a:gd name="connsiteX920" fmla="*/ 1321076 w 7467600"/>
              <a:gd name="connsiteY920" fmla="*/ 59722 h 6858000"/>
              <a:gd name="connsiteX921" fmla="*/ 1512579 w 7467600"/>
              <a:gd name="connsiteY921" fmla="*/ 626441 h 6858000"/>
              <a:gd name="connsiteX922" fmla="*/ 1506076 w 7467600"/>
              <a:gd name="connsiteY922" fmla="*/ 1089289 h 6858000"/>
              <a:gd name="connsiteX923" fmla="*/ 1486346 w 7467600"/>
              <a:gd name="connsiteY923" fmla="*/ 1079919 h 6858000"/>
              <a:gd name="connsiteX924" fmla="*/ 1070511 w 7467600"/>
              <a:gd name="connsiteY924" fmla="*/ 48609 h 6858000"/>
              <a:gd name="connsiteX925" fmla="*/ 1057230 w 7467600"/>
              <a:gd name="connsiteY925" fmla="*/ 0 h 6858000"/>
              <a:gd name="connsiteX926" fmla="*/ 43151 w 7467600"/>
              <a:gd name="connsiteY926" fmla="*/ 0 h 6858000"/>
              <a:gd name="connsiteX927" fmla="*/ 95283 w 7467600"/>
              <a:gd name="connsiteY927" fmla="*/ 0 h 6858000"/>
              <a:gd name="connsiteX928" fmla="*/ 300708 w 7467600"/>
              <a:gd name="connsiteY928" fmla="*/ 154571 h 6858000"/>
              <a:gd name="connsiteX929" fmla="*/ 530414 w 7467600"/>
              <a:gd name="connsiteY929" fmla="*/ 354673 h 6858000"/>
              <a:gd name="connsiteX930" fmla="*/ 333785 w 7467600"/>
              <a:gd name="connsiteY930" fmla="*/ 161564 h 6858000"/>
              <a:gd name="connsiteX931" fmla="*/ 147005 w 7467600"/>
              <a:gd name="connsiteY931" fmla="*/ 0 h 6858000"/>
              <a:gd name="connsiteX932" fmla="*/ 272509 w 7467600"/>
              <a:gd name="connsiteY932" fmla="*/ 0 h 6858000"/>
              <a:gd name="connsiteX933" fmla="*/ 326276 w 7467600"/>
              <a:gd name="connsiteY933" fmla="*/ 45847 h 6858000"/>
              <a:gd name="connsiteX934" fmla="*/ 823759 w 7467600"/>
              <a:gd name="connsiteY934" fmla="*/ 574145 h 6858000"/>
              <a:gd name="connsiteX935" fmla="*/ 811254 w 7467600"/>
              <a:gd name="connsiteY935" fmla="*/ 665546 h 6858000"/>
              <a:gd name="connsiteX936" fmla="*/ 154042 w 7467600"/>
              <a:gd name="connsiteY936" fmla="*/ 261522 h 6858000"/>
              <a:gd name="connsiteX937" fmla="*/ 13550 w 7467600"/>
              <a:gd name="connsiteY937" fmla="*/ 158423 h 6858000"/>
              <a:gd name="connsiteX938" fmla="*/ 0 w 7467600"/>
              <a:gd name="connsiteY938" fmla="*/ 146618 h 6858000"/>
              <a:gd name="connsiteX939" fmla="*/ 0 w 7467600"/>
              <a:gd name="connsiteY939" fmla="*/ 59161 h 6858000"/>
              <a:gd name="connsiteX940" fmla="*/ 45427 w 7467600"/>
              <a:gd name="connsiteY940" fmla="*/ 101078 h 6858000"/>
              <a:gd name="connsiteX941" fmla="*/ 630103 w 7467600"/>
              <a:gd name="connsiteY941" fmla="*/ 485885 h 6858000"/>
              <a:gd name="connsiteX942" fmla="*/ 532040 w 7467600"/>
              <a:gd name="connsiteY942" fmla="*/ 399359 h 6858000"/>
              <a:gd name="connsiteX943" fmla="*/ 517618 w 7467600"/>
              <a:gd name="connsiteY943" fmla="*/ 385726 h 6858000"/>
              <a:gd name="connsiteX944" fmla="*/ 285074 w 7467600"/>
              <a:gd name="connsiteY944" fmla="*/ 182755 h 6858000"/>
              <a:gd name="connsiteX945" fmla="*/ 43151 w 7467600"/>
              <a:gd name="connsiteY945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447383 w 7467600"/>
              <a:gd name="connsiteY11" fmla="*/ 6707202 h 6858000"/>
              <a:gd name="connsiteX12" fmla="*/ 7289862 w 7467600"/>
              <a:gd name="connsiteY12" fmla="*/ 6659827 h 6858000"/>
              <a:gd name="connsiteX13" fmla="*/ 1019354 w 7467600"/>
              <a:gd name="connsiteY13" fmla="*/ 6315006 h 6858000"/>
              <a:gd name="connsiteX14" fmla="*/ 441046 w 7467600"/>
              <a:gd name="connsiteY14" fmla="*/ 6691153 h 6858000"/>
              <a:gd name="connsiteX15" fmla="*/ 1019354 w 7467600"/>
              <a:gd name="connsiteY15" fmla="*/ 6315006 h 6858000"/>
              <a:gd name="connsiteX16" fmla="*/ 991680 w 7467600"/>
              <a:gd name="connsiteY16" fmla="*/ 6298413 h 6858000"/>
              <a:gd name="connsiteX17" fmla="*/ 409060 w 7467600"/>
              <a:gd name="connsiteY17" fmla="*/ 6671470 h 6858000"/>
              <a:gd name="connsiteX18" fmla="*/ 991680 w 7467600"/>
              <a:gd name="connsiteY18" fmla="*/ 6298413 h 6858000"/>
              <a:gd name="connsiteX19" fmla="*/ 103333 w 7467600"/>
              <a:gd name="connsiteY19" fmla="*/ 5699602 h 6858000"/>
              <a:gd name="connsiteX20" fmla="*/ 233938 w 7467600"/>
              <a:gd name="connsiteY20" fmla="*/ 5809416 h 6858000"/>
              <a:gd name="connsiteX21" fmla="*/ 883580 w 7467600"/>
              <a:gd name="connsiteY21" fmla="*/ 6180710 h 6858000"/>
              <a:gd name="connsiteX22" fmla="*/ 487337 w 7467600"/>
              <a:gd name="connsiteY22" fmla="*/ 5950182 h 6858000"/>
              <a:gd name="connsiteX23" fmla="*/ 354051 w 7467600"/>
              <a:gd name="connsiteY23" fmla="*/ 5854912 h 6858000"/>
              <a:gd name="connsiteX24" fmla="*/ 195436 w 7467600"/>
              <a:gd name="connsiteY24" fmla="*/ 5755068 h 6858000"/>
              <a:gd name="connsiteX25" fmla="*/ 103333 w 7467600"/>
              <a:gd name="connsiteY25" fmla="*/ 5699602 h 6858000"/>
              <a:gd name="connsiteX26" fmla="*/ 5539432 w 7467600"/>
              <a:gd name="connsiteY26" fmla="*/ 5642928 h 6858000"/>
              <a:gd name="connsiteX27" fmla="*/ 5555462 w 7467600"/>
              <a:gd name="connsiteY27" fmla="*/ 5694454 h 6858000"/>
              <a:gd name="connsiteX28" fmla="*/ 5828270 w 7467600"/>
              <a:gd name="connsiteY28" fmla="*/ 6320663 h 6858000"/>
              <a:gd name="connsiteX29" fmla="*/ 5947416 w 7467600"/>
              <a:gd name="connsiteY29" fmla="*/ 6574846 h 6858000"/>
              <a:gd name="connsiteX30" fmla="*/ 5539432 w 7467600"/>
              <a:gd name="connsiteY30" fmla="*/ 5642928 h 6858000"/>
              <a:gd name="connsiteX31" fmla="*/ 51253 w 7467600"/>
              <a:gd name="connsiteY31" fmla="*/ 5631825 h 6858000"/>
              <a:gd name="connsiteX32" fmla="*/ 211622 w 7467600"/>
              <a:gd name="connsiteY32" fmla="*/ 5728803 h 6858000"/>
              <a:gd name="connsiteX33" fmla="*/ 371652 w 7467600"/>
              <a:gd name="connsiteY33" fmla="*/ 5829062 h 6858000"/>
              <a:gd name="connsiteX34" fmla="*/ 505903 w 7467600"/>
              <a:gd name="connsiteY34" fmla="*/ 5925221 h 6858000"/>
              <a:gd name="connsiteX35" fmla="*/ 899240 w 7467600"/>
              <a:gd name="connsiteY35" fmla="*/ 6153068 h 6858000"/>
              <a:gd name="connsiteX36" fmla="*/ 988114 w 7467600"/>
              <a:gd name="connsiteY36" fmla="*/ 6174204 h 6858000"/>
              <a:gd name="connsiteX37" fmla="*/ 845971 w 7467600"/>
              <a:gd name="connsiteY37" fmla="*/ 6067177 h 6858000"/>
              <a:gd name="connsiteX38" fmla="*/ 448057 w 7467600"/>
              <a:gd name="connsiteY38" fmla="*/ 5841376 h 6858000"/>
              <a:gd name="connsiteX39" fmla="*/ 51253 w 7467600"/>
              <a:gd name="connsiteY39" fmla="*/ 5631825 h 6858000"/>
              <a:gd name="connsiteX40" fmla="*/ 2606687 w 7467600"/>
              <a:gd name="connsiteY40" fmla="*/ 5630718 h 6858000"/>
              <a:gd name="connsiteX41" fmla="*/ 2645658 w 7467600"/>
              <a:gd name="connsiteY41" fmla="*/ 6640259 h 6858000"/>
              <a:gd name="connsiteX42" fmla="*/ 2606687 w 7467600"/>
              <a:gd name="connsiteY42" fmla="*/ 5630718 h 6858000"/>
              <a:gd name="connsiteX43" fmla="*/ 3642057 w 7467600"/>
              <a:gd name="connsiteY43" fmla="*/ 5573487 h 6858000"/>
              <a:gd name="connsiteX44" fmla="*/ 3632981 w 7467600"/>
              <a:gd name="connsiteY44" fmla="*/ 5579437 h 6858000"/>
              <a:gd name="connsiteX45" fmla="*/ 3382436 w 7467600"/>
              <a:gd name="connsiteY45" fmla="*/ 5952726 h 6858000"/>
              <a:gd name="connsiteX46" fmla="*/ 3191929 w 7467600"/>
              <a:gd name="connsiteY46" fmla="*/ 6662669 h 6858000"/>
              <a:gd name="connsiteX47" fmla="*/ 3369898 w 7467600"/>
              <a:gd name="connsiteY47" fmla="*/ 6081771 h 6858000"/>
              <a:gd name="connsiteX48" fmla="*/ 3642057 w 7467600"/>
              <a:gd name="connsiteY48" fmla="*/ 5573487 h 6858000"/>
              <a:gd name="connsiteX49" fmla="*/ 2650666 w 7467600"/>
              <a:gd name="connsiteY49" fmla="*/ 5530686 h 6858000"/>
              <a:gd name="connsiteX50" fmla="*/ 2650249 w 7467600"/>
              <a:gd name="connsiteY50" fmla="*/ 5532101 h 6858000"/>
              <a:gd name="connsiteX51" fmla="*/ 2663808 w 7467600"/>
              <a:gd name="connsiteY51" fmla="*/ 6535215 h 6858000"/>
              <a:gd name="connsiteX52" fmla="*/ 2665418 w 7467600"/>
              <a:gd name="connsiteY52" fmla="*/ 6132756 h 6858000"/>
              <a:gd name="connsiteX53" fmla="*/ 2650666 w 7467600"/>
              <a:gd name="connsiteY53" fmla="*/ 5530686 h 6858000"/>
              <a:gd name="connsiteX54" fmla="*/ 2680277 w 7467600"/>
              <a:gd name="connsiteY54" fmla="*/ 5479204 h 6858000"/>
              <a:gd name="connsiteX55" fmla="*/ 2678972 w 7467600"/>
              <a:gd name="connsiteY55" fmla="*/ 5481582 h 6858000"/>
              <a:gd name="connsiteX56" fmla="*/ 2696666 w 7467600"/>
              <a:gd name="connsiteY56" fmla="*/ 6133836 h 6858000"/>
              <a:gd name="connsiteX57" fmla="*/ 2695769 w 7467600"/>
              <a:gd name="connsiteY57" fmla="*/ 6390955 h 6858000"/>
              <a:gd name="connsiteX58" fmla="*/ 2739893 w 7467600"/>
              <a:gd name="connsiteY58" fmla="*/ 6108357 h 6858000"/>
              <a:gd name="connsiteX59" fmla="*/ 2680277 w 7467600"/>
              <a:gd name="connsiteY59" fmla="*/ 5479204 h 6858000"/>
              <a:gd name="connsiteX60" fmla="*/ 1132195 w 7467600"/>
              <a:gd name="connsiteY60" fmla="*/ 5467980 h 6858000"/>
              <a:gd name="connsiteX61" fmla="*/ 1679056 w 7467600"/>
              <a:gd name="connsiteY61" fmla="*/ 5516907 h 6858000"/>
              <a:gd name="connsiteX62" fmla="*/ 2128648 w 7467600"/>
              <a:gd name="connsiteY62" fmla="*/ 5474249 h 6858000"/>
              <a:gd name="connsiteX63" fmla="*/ 1825619 w 7467600"/>
              <a:gd name="connsiteY63" fmla="*/ 5478447 h 6858000"/>
              <a:gd name="connsiteX64" fmla="*/ 1737798 w 7467600"/>
              <a:gd name="connsiteY64" fmla="*/ 5483353 h 6858000"/>
              <a:gd name="connsiteX65" fmla="*/ 1132195 w 7467600"/>
              <a:gd name="connsiteY65" fmla="*/ 5467980 h 6858000"/>
              <a:gd name="connsiteX66" fmla="*/ 1456157 w 7467600"/>
              <a:gd name="connsiteY66" fmla="*/ 5371404 h 6858000"/>
              <a:gd name="connsiteX67" fmla="*/ 1244432 w 7467600"/>
              <a:gd name="connsiteY67" fmla="*/ 5385601 h 6858000"/>
              <a:gd name="connsiteX68" fmla="*/ 973990 w 7467600"/>
              <a:gd name="connsiteY68" fmla="*/ 5424940 h 6858000"/>
              <a:gd name="connsiteX69" fmla="*/ 1103809 w 7467600"/>
              <a:gd name="connsiteY69" fmla="*/ 5433720 h 6858000"/>
              <a:gd name="connsiteX70" fmla="*/ 1123454 w 7467600"/>
              <a:gd name="connsiteY70" fmla="*/ 5435727 h 6858000"/>
              <a:gd name="connsiteX71" fmla="*/ 1737017 w 7467600"/>
              <a:gd name="connsiteY71" fmla="*/ 5452183 h 6858000"/>
              <a:gd name="connsiteX72" fmla="*/ 1824397 w 7467600"/>
              <a:gd name="connsiteY72" fmla="*/ 5447757 h 6858000"/>
              <a:gd name="connsiteX73" fmla="*/ 2070059 w 7467600"/>
              <a:gd name="connsiteY73" fmla="*/ 5441660 h 6858000"/>
              <a:gd name="connsiteX74" fmla="*/ 1456157 w 7467600"/>
              <a:gd name="connsiteY74" fmla="*/ 5371404 h 6858000"/>
              <a:gd name="connsiteX75" fmla="*/ 4988186 w 7467600"/>
              <a:gd name="connsiteY75" fmla="*/ 5216467 h 6858000"/>
              <a:gd name="connsiteX76" fmla="*/ 4777334 w 7467600"/>
              <a:gd name="connsiteY76" fmla="*/ 5406072 h 6858000"/>
              <a:gd name="connsiteX77" fmla="*/ 4718341 w 7467600"/>
              <a:gd name="connsiteY77" fmla="*/ 5468043 h 6858000"/>
              <a:gd name="connsiteX78" fmla="*/ 4604655 w 7467600"/>
              <a:gd name="connsiteY78" fmla="*/ 5583434 h 6858000"/>
              <a:gd name="connsiteX79" fmla="*/ 4565074 w 7467600"/>
              <a:gd name="connsiteY79" fmla="*/ 5618550 h 6858000"/>
              <a:gd name="connsiteX80" fmla="*/ 4988186 w 7467600"/>
              <a:gd name="connsiteY80" fmla="*/ 5216467 h 6858000"/>
              <a:gd name="connsiteX81" fmla="*/ 4978032 w 7467600"/>
              <a:gd name="connsiteY81" fmla="*/ 5183809 h 6858000"/>
              <a:gd name="connsiteX82" fmla="*/ 4463413 w 7467600"/>
              <a:gd name="connsiteY82" fmla="*/ 5615162 h 6858000"/>
              <a:gd name="connsiteX83" fmla="*/ 4358134 w 7467600"/>
              <a:gd name="connsiteY83" fmla="*/ 5742791 h 6858000"/>
              <a:gd name="connsiteX84" fmla="*/ 4376219 w 7467600"/>
              <a:gd name="connsiteY84" fmla="*/ 5729027 h 6858000"/>
              <a:gd name="connsiteX85" fmla="*/ 4582340 w 7467600"/>
              <a:gd name="connsiteY85" fmla="*/ 5561037 h 6858000"/>
              <a:gd name="connsiteX86" fmla="*/ 4694684 w 7467600"/>
              <a:gd name="connsiteY86" fmla="*/ 5447098 h 6858000"/>
              <a:gd name="connsiteX87" fmla="*/ 4754123 w 7467600"/>
              <a:gd name="connsiteY87" fmla="*/ 5384643 h 6858000"/>
              <a:gd name="connsiteX88" fmla="*/ 4978032 w 7467600"/>
              <a:gd name="connsiteY88" fmla="*/ 5183809 h 6858000"/>
              <a:gd name="connsiteX89" fmla="*/ 1903353 w 7467600"/>
              <a:gd name="connsiteY89" fmla="*/ 5044827 h 6858000"/>
              <a:gd name="connsiteX90" fmla="*/ 1936931 w 7467600"/>
              <a:gd name="connsiteY90" fmla="*/ 5093954 h 6858000"/>
              <a:gd name="connsiteX91" fmla="*/ 2195868 w 7467600"/>
              <a:gd name="connsiteY91" fmla="*/ 5396574 h 6858000"/>
              <a:gd name="connsiteX92" fmla="*/ 2088852 w 7467600"/>
              <a:gd name="connsiteY92" fmla="*/ 5166123 h 6858000"/>
              <a:gd name="connsiteX93" fmla="*/ 1958241 w 7467600"/>
              <a:gd name="connsiteY93" fmla="*/ 5067955 h 6858000"/>
              <a:gd name="connsiteX94" fmla="*/ 1903353 w 7467600"/>
              <a:gd name="connsiteY94" fmla="*/ 5044827 h 6858000"/>
              <a:gd name="connsiteX95" fmla="*/ 1979378 w 7467600"/>
              <a:gd name="connsiteY95" fmla="*/ 4769504 h 6858000"/>
              <a:gd name="connsiteX96" fmla="*/ 2882120 w 7467600"/>
              <a:gd name="connsiteY96" fmla="*/ 5064547 h 6858000"/>
              <a:gd name="connsiteX97" fmla="*/ 2793103 w 7467600"/>
              <a:gd name="connsiteY97" fmla="*/ 5039699 h 6858000"/>
              <a:gd name="connsiteX98" fmla="*/ 2770041 w 7467600"/>
              <a:gd name="connsiteY98" fmla="*/ 5033634 h 6858000"/>
              <a:gd name="connsiteX99" fmla="*/ 1979378 w 7467600"/>
              <a:gd name="connsiteY99" fmla="*/ 4769504 h 6858000"/>
              <a:gd name="connsiteX100" fmla="*/ 1927410 w 7467600"/>
              <a:gd name="connsiteY100" fmla="*/ 4716164 h 6858000"/>
              <a:gd name="connsiteX101" fmla="*/ 1959587 w 7467600"/>
              <a:gd name="connsiteY101" fmla="*/ 4728849 h 6858000"/>
              <a:gd name="connsiteX102" fmla="*/ 2777707 w 7467600"/>
              <a:gd name="connsiteY102" fmla="*/ 5003991 h 6858000"/>
              <a:gd name="connsiteX103" fmla="*/ 2800768 w 7467600"/>
              <a:gd name="connsiteY103" fmla="*/ 5010056 h 6858000"/>
              <a:gd name="connsiteX104" fmla="*/ 2879408 w 7467600"/>
              <a:gd name="connsiteY104" fmla="*/ 5031590 h 6858000"/>
              <a:gd name="connsiteX105" fmla="*/ 2862295 w 7467600"/>
              <a:gd name="connsiteY105" fmla="*/ 5022958 h 6858000"/>
              <a:gd name="connsiteX106" fmla="*/ 2813343 w 7467600"/>
              <a:gd name="connsiteY106" fmla="*/ 4998369 h 6858000"/>
              <a:gd name="connsiteX107" fmla="*/ 2646245 w 7467600"/>
              <a:gd name="connsiteY107" fmla="*/ 4930999 h 6858000"/>
              <a:gd name="connsiteX108" fmla="*/ 1999243 w 7467600"/>
              <a:gd name="connsiteY108" fmla="*/ 4730524 h 6858000"/>
              <a:gd name="connsiteX109" fmla="*/ 1979527 w 7467600"/>
              <a:gd name="connsiteY109" fmla="*/ 4726651 h 6858000"/>
              <a:gd name="connsiteX110" fmla="*/ 1927410 w 7467600"/>
              <a:gd name="connsiteY110" fmla="*/ 4716164 h 6858000"/>
              <a:gd name="connsiteX111" fmla="*/ 1997014 w 7467600"/>
              <a:gd name="connsiteY111" fmla="*/ 4698007 h 6858000"/>
              <a:gd name="connsiteX112" fmla="*/ 2005458 w 7467600"/>
              <a:gd name="connsiteY112" fmla="*/ 4699540 h 6858000"/>
              <a:gd name="connsiteX113" fmla="*/ 2657186 w 7467600"/>
              <a:gd name="connsiteY113" fmla="*/ 4901687 h 6858000"/>
              <a:gd name="connsiteX114" fmla="*/ 2826662 w 7467600"/>
              <a:gd name="connsiteY114" fmla="*/ 4970362 h 6858000"/>
              <a:gd name="connsiteX115" fmla="*/ 2876100 w 7467600"/>
              <a:gd name="connsiteY115" fmla="*/ 4995397 h 6858000"/>
              <a:gd name="connsiteX116" fmla="*/ 3042600 w 7467600"/>
              <a:gd name="connsiteY116" fmla="*/ 5059532 h 6858000"/>
              <a:gd name="connsiteX117" fmla="*/ 1997014 w 7467600"/>
              <a:gd name="connsiteY117" fmla="*/ 4698007 h 6858000"/>
              <a:gd name="connsiteX118" fmla="*/ 2305292 w 7467600"/>
              <a:gd name="connsiteY118" fmla="*/ 4219492 h 6858000"/>
              <a:gd name="connsiteX119" fmla="*/ 3360922 w 7467600"/>
              <a:gd name="connsiteY119" fmla="*/ 4529373 h 6858000"/>
              <a:gd name="connsiteX120" fmla="*/ 3492420 w 7467600"/>
              <a:gd name="connsiteY120" fmla="*/ 4510145 h 6858000"/>
              <a:gd name="connsiteX121" fmla="*/ 3364086 w 7467600"/>
              <a:gd name="connsiteY121" fmla="*/ 4480340 h 6858000"/>
              <a:gd name="connsiteX122" fmla="*/ 3225818 w 7467600"/>
              <a:gd name="connsiteY122" fmla="*/ 4411822 h 6858000"/>
              <a:gd name="connsiteX123" fmla="*/ 3129696 w 7467600"/>
              <a:gd name="connsiteY123" fmla="*/ 4360704 h 6858000"/>
              <a:gd name="connsiteX124" fmla="*/ 2814545 w 7467600"/>
              <a:gd name="connsiteY124" fmla="*/ 4282955 h 6858000"/>
              <a:gd name="connsiteX125" fmla="*/ 2305292 w 7467600"/>
              <a:gd name="connsiteY125" fmla="*/ 4219492 h 6858000"/>
              <a:gd name="connsiteX126" fmla="*/ 2626982 w 7467600"/>
              <a:gd name="connsiteY126" fmla="*/ 4206450 h 6858000"/>
              <a:gd name="connsiteX127" fmla="*/ 2490617 w 7467600"/>
              <a:gd name="connsiteY127" fmla="*/ 4206951 h 6858000"/>
              <a:gd name="connsiteX128" fmla="*/ 2819869 w 7467600"/>
              <a:gd name="connsiteY128" fmla="*/ 4252936 h 6858000"/>
              <a:gd name="connsiteX129" fmla="*/ 3143018 w 7467600"/>
              <a:gd name="connsiteY129" fmla="*/ 4332698 h 6858000"/>
              <a:gd name="connsiteX130" fmla="*/ 3241520 w 7467600"/>
              <a:gd name="connsiteY130" fmla="*/ 4385112 h 6858000"/>
              <a:gd name="connsiteX131" fmla="*/ 3374575 w 7467600"/>
              <a:gd name="connsiteY131" fmla="*/ 4451517 h 6858000"/>
              <a:gd name="connsiteX132" fmla="*/ 3505221 w 7467600"/>
              <a:gd name="connsiteY132" fmla="*/ 4480757 h 6858000"/>
              <a:gd name="connsiteX133" fmla="*/ 2626982 w 7467600"/>
              <a:gd name="connsiteY133" fmla="*/ 4206450 h 6858000"/>
              <a:gd name="connsiteX134" fmla="*/ 1310106 w 7467600"/>
              <a:gd name="connsiteY134" fmla="*/ 3943217 h 6858000"/>
              <a:gd name="connsiteX135" fmla="*/ 854994 w 7467600"/>
              <a:gd name="connsiteY135" fmla="*/ 4399136 h 6858000"/>
              <a:gd name="connsiteX136" fmla="*/ 742462 w 7467600"/>
              <a:gd name="connsiteY136" fmla="*/ 4594648 h 6858000"/>
              <a:gd name="connsiteX137" fmla="*/ 820602 w 7467600"/>
              <a:gd name="connsiteY137" fmla="*/ 4485915 h 6858000"/>
              <a:gd name="connsiteX138" fmla="*/ 878295 w 7467600"/>
              <a:gd name="connsiteY138" fmla="*/ 4403594 h 6858000"/>
              <a:gd name="connsiteX139" fmla="*/ 1240607 w 7467600"/>
              <a:gd name="connsiteY139" fmla="*/ 4010401 h 6858000"/>
              <a:gd name="connsiteX140" fmla="*/ 1310106 w 7467600"/>
              <a:gd name="connsiteY140" fmla="*/ 3943217 h 6858000"/>
              <a:gd name="connsiteX141" fmla="*/ 1423113 w 7467600"/>
              <a:gd name="connsiteY141" fmla="*/ 3874565 h 6858000"/>
              <a:gd name="connsiteX142" fmla="*/ 1260565 w 7467600"/>
              <a:gd name="connsiteY142" fmla="*/ 4031982 h 6858000"/>
              <a:gd name="connsiteX143" fmla="*/ 901900 w 7467600"/>
              <a:gd name="connsiteY143" fmla="*/ 4421236 h 6858000"/>
              <a:gd name="connsiteX144" fmla="*/ 845044 w 7467600"/>
              <a:gd name="connsiteY144" fmla="*/ 4502436 h 6858000"/>
              <a:gd name="connsiteX145" fmla="*/ 685926 w 7467600"/>
              <a:gd name="connsiteY145" fmla="*/ 4703069 h 6858000"/>
              <a:gd name="connsiteX146" fmla="*/ 684248 w 7467600"/>
              <a:gd name="connsiteY146" fmla="*/ 4706721 h 6858000"/>
              <a:gd name="connsiteX147" fmla="*/ 1423113 w 7467600"/>
              <a:gd name="connsiteY147" fmla="*/ 3874565 h 6858000"/>
              <a:gd name="connsiteX148" fmla="*/ 3316479 w 7467600"/>
              <a:gd name="connsiteY148" fmla="*/ 3872136 h 6858000"/>
              <a:gd name="connsiteX149" fmla="*/ 3546806 w 7467600"/>
              <a:gd name="connsiteY149" fmla="*/ 4356139 h 6858000"/>
              <a:gd name="connsiteX150" fmla="*/ 3364433 w 7467600"/>
              <a:gd name="connsiteY150" fmla="*/ 3953121 h 6858000"/>
              <a:gd name="connsiteX151" fmla="*/ 3316479 w 7467600"/>
              <a:gd name="connsiteY151" fmla="*/ 3872136 h 6858000"/>
              <a:gd name="connsiteX152" fmla="*/ 3291335 w 7467600"/>
              <a:gd name="connsiteY152" fmla="*/ 3767420 h 6858000"/>
              <a:gd name="connsiteX153" fmla="*/ 3390805 w 7467600"/>
              <a:gd name="connsiteY153" fmla="*/ 3937163 h 6858000"/>
              <a:gd name="connsiteX154" fmla="*/ 3579062 w 7467600"/>
              <a:gd name="connsiteY154" fmla="*/ 4359040 h 6858000"/>
              <a:gd name="connsiteX155" fmla="*/ 3467355 w 7467600"/>
              <a:gd name="connsiteY155" fmla="*/ 3988130 h 6858000"/>
              <a:gd name="connsiteX156" fmla="*/ 3310753 w 7467600"/>
              <a:gd name="connsiteY156" fmla="*/ 3787140 h 6858000"/>
              <a:gd name="connsiteX157" fmla="*/ 3291335 w 7467600"/>
              <a:gd name="connsiteY157" fmla="*/ 3767420 h 6858000"/>
              <a:gd name="connsiteX158" fmla="*/ 1635889 w 7467600"/>
              <a:gd name="connsiteY158" fmla="*/ 3709494 h 6858000"/>
              <a:gd name="connsiteX159" fmla="*/ 1634800 w 7467600"/>
              <a:gd name="connsiteY159" fmla="*/ 3731111 h 6858000"/>
              <a:gd name="connsiteX160" fmla="*/ 1635889 w 7467600"/>
              <a:gd name="connsiteY160" fmla="*/ 3709494 h 6858000"/>
              <a:gd name="connsiteX161" fmla="*/ 1510397 w 7467600"/>
              <a:gd name="connsiteY161" fmla="*/ 3684705 h 6858000"/>
              <a:gd name="connsiteX162" fmla="*/ 1146550 w 7467600"/>
              <a:gd name="connsiteY162" fmla="*/ 3802012 h 6858000"/>
              <a:gd name="connsiteX163" fmla="*/ 698834 w 7467600"/>
              <a:gd name="connsiteY163" fmla="*/ 3952272 h 6858000"/>
              <a:gd name="connsiteX164" fmla="*/ 34256 w 7467600"/>
              <a:gd name="connsiteY164" fmla="*/ 4347603 h 6858000"/>
              <a:gd name="connsiteX165" fmla="*/ 527241 w 7467600"/>
              <a:gd name="connsiteY165" fmla="*/ 4065078 h 6858000"/>
              <a:gd name="connsiteX166" fmla="*/ 1510397 w 7467600"/>
              <a:gd name="connsiteY166" fmla="*/ 3684705 h 6858000"/>
              <a:gd name="connsiteX167" fmla="*/ 1313114 w 7467600"/>
              <a:gd name="connsiteY167" fmla="*/ 3655216 h 6858000"/>
              <a:gd name="connsiteX168" fmla="*/ 1109304 w 7467600"/>
              <a:gd name="connsiteY168" fmla="*/ 3669030 h 6858000"/>
              <a:gd name="connsiteX169" fmla="*/ 8129 w 7467600"/>
              <a:gd name="connsiteY169" fmla="*/ 4330519 h 6858000"/>
              <a:gd name="connsiteX170" fmla="*/ 687572 w 7467600"/>
              <a:gd name="connsiteY170" fmla="*/ 3925629 h 6858000"/>
              <a:gd name="connsiteX171" fmla="*/ 1138365 w 7467600"/>
              <a:gd name="connsiteY171" fmla="*/ 3774515 h 6858000"/>
              <a:gd name="connsiteX172" fmla="*/ 1505579 w 7467600"/>
              <a:gd name="connsiteY172" fmla="*/ 3655526 h 6858000"/>
              <a:gd name="connsiteX173" fmla="*/ 1313114 w 7467600"/>
              <a:gd name="connsiteY173" fmla="*/ 3655216 h 6858000"/>
              <a:gd name="connsiteX174" fmla="*/ 3655073 w 7467600"/>
              <a:gd name="connsiteY174" fmla="*/ 3650884 h 6858000"/>
              <a:gd name="connsiteX175" fmla="*/ 3989938 w 7467600"/>
              <a:gd name="connsiteY175" fmla="*/ 3991685 h 6858000"/>
              <a:gd name="connsiteX176" fmla="*/ 4393907 w 7467600"/>
              <a:gd name="connsiteY176" fmla="*/ 4261258 h 6858000"/>
              <a:gd name="connsiteX177" fmla="*/ 4648051 w 7467600"/>
              <a:gd name="connsiteY177" fmla="*/ 4374051 h 6858000"/>
              <a:gd name="connsiteX178" fmla="*/ 4383389 w 7467600"/>
              <a:gd name="connsiteY178" fmla="*/ 4184369 h 6858000"/>
              <a:gd name="connsiteX179" fmla="*/ 4165508 w 7467600"/>
              <a:gd name="connsiteY179" fmla="*/ 4035196 h 6858000"/>
              <a:gd name="connsiteX180" fmla="*/ 4068162 w 7467600"/>
              <a:gd name="connsiteY180" fmla="*/ 3953394 h 6858000"/>
              <a:gd name="connsiteX181" fmla="*/ 3981416 w 7467600"/>
              <a:gd name="connsiteY181" fmla="*/ 3880482 h 6858000"/>
              <a:gd name="connsiteX182" fmla="*/ 3800147 w 7467600"/>
              <a:gd name="connsiteY182" fmla="*/ 3749872 h 6858000"/>
              <a:gd name="connsiteX183" fmla="*/ 3655073 w 7467600"/>
              <a:gd name="connsiteY183" fmla="*/ 3650884 h 6858000"/>
              <a:gd name="connsiteX184" fmla="*/ 3670252 w 7467600"/>
              <a:gd name="connsiteY184" fmla="*/ 3622798 h 6858000"/>
              <a:gd name="connsiteX185" fmla="*/ 3817258 w 7467600"/>
              <a:gd name="connsiteY185" fmla="*/ 3723577 h 6858000"/>
              <a:gd name="connsiteX186" fmla="*/ 4000461 w 7467600"/>
              <a:gd name="connsiteY186" fmla="*/ 3855966 h 6858000"/>
              <a:gd name="connsiteX187" fmla="*/ 4088180 w 7467600"/>
              <a:gd name="connsiteY187" fmla="*/ 3929774 h 6858000"/>
              <a:gd name="connsiteX188" fmla="*/ 4184555 w 7467600"/>
              <a:gd name="connsiteY188" fmla="*/ 4010683 h 6858000"/>
              <a:gd name="connsiteX189" fmla="*/ 4399563 w 7467600"/>
              <a:gd name="connsiteY189" fmla="*/ 4158106 h 6858000"/>
              <a:gd name="connsiteX190" fmla="*/ 4684469 w 7467600"/>
              <a:gd name="connsiteY190" fmla="*/ 4364680 h 6858000"/>
              <a:gd name="connsiteX191" fmla="*/ 4690271 w 7467600"/>
              <a:gd name="connsiteY191" fmla="*/ 4370034 h 6858000"/>
              <a:gd name="connsiteX192" fmla="*/ 4136093 w 7467600"/>
              <a:gd name="connsiteY192" fmla="*/ 3858466 h 6858000"/>
              <a:gd name="connsiteX193" fmla="*/ 3670252 w 7467600"/>
              <a:gd name="connsiteY193" fmla="*/ 3622798 h 6858000"/>
              <a:gd name="connsiteX194" fmla="*/ 4440129 w 7467600"/>
              <a:gd name="connsiteY194" fmla="*/ 3448571 h 6858000"/>
              <a:gd name="connsiteX195" fmla="*/ 4856525 w 7467600"/>
              <a:gd name="connsiteY195" fmla="*/ 3915351 h 6858000"/>
              <a:gd name="connsiteX196" fmla="*/ 5059055 w 7467600"/>
              <a:gd name="connsiteY196" fmla="*/ 4108918 h 6858000"/>
              <a:gd name="connsiteX197" fmla="*/ 5290070 w 7467600"/>
              <a:gd name="connsiteY197" fmla="*/ 4263619 h 6858000"/>
              <a:gd name="connsiteX198" fmla="*/ 4834991 w 7467600"/>
              <a:gd name="connsiteY198" fmla="*/ 3830985 h 6858000"/>
              <a:gd name="connsiteX199" fmla="*/ 4440129 w 7467600"/>
              <a:gd name="connsiteY199" fmla="*/ 3448571 h 6858000"/>
              <a:gd name="connsiteX200" fmla="*/ 4441737 w 7467600"/>
              <a:gd name="connsiteY200" fmla="*/ 3399734 h 6858000"/>
              <a:gd name="connsiteX201" fmla="*/ 4431236 w 7467600"/>
              <a:gd name="connsiteY201" fmla="*/ 3400954 h 6858000"/>
              <a:gd name="connsiteX202" fmla="*/ 4557150 w 7467600"/>
              <a:gd name="connsiteY202" fmla="*/ 3510023 h 6858000"/>
              <a:gd name="connsiteX203" fmla="*/ 4856936 w 7467600"/>
              <a:gd name="connsiteY203" fmla="*/ 3809146 h 6858000"/>
              <a:gd name="connsiteX204" fmla="*/ 5111996 w 7467600"/>
              <a:gd name="connsiteY204" fmla="*/ 4065759 h 6858000"/>
              <a:gd name="connsiteX205" fmla="*/ 5388878 w 7467600"/>
              <a:gd name="connsiteY205" fmla="*/ 4300185 h 6858000"/>
              <a:gd name="connsiteX206" fmla="*/ 5425556 w 7467600"/>
              <a:gd name="connsiteY206" fmla="*/ 4308967 h 6858000"/>
              <a:gd name="connsiteX207" fmla="*/ 4943646 w 7467600"/>
              <a:gd name="connsiteY207" fmla="*/ 3822916 h 6858000"/>
              <a:gd name="connsiteX208" fmla="*/ 4594837 w 7467600"/>
              <a:gd name="connsiteY208" fmla="*/ 3532274 h 6858000"/>
              <a:gd name="connsiteX209" fmla="*/ 4441737 w 7467600"/>
              <a:gd name="connsiteY209" fmla="*/ 3399734 h 6858000"/>
              <a:gd name="connsiteX210" fmla="*/ 5425834 w 7467600"/>
              <a:gd name="connsiteY210" fmla="*/ 3162785 h 6858000"/>
              <a:gd name="connsiteX211" fmla="*/ 5401644 w 7467600"/>
              <a:gd name="connsiteY211" fmla="*/ 3617847 h 6858000"/>
              <a:gd name="connsiteX212" fmla="*/ 5467256 w 7467600"/>
              <a:gd name="connsiteY212" fmla="*/ 4175494 h 6858000"/>
              <a:gd name="connsiteX213" fmla="*/ 5448069 w 7467600"/>
              <a:gd name="connsiteY213" fmla="*/ 3567554 h 6858000"/>
              <a:gd name="connsiteX214" fmla="*/ 5425834 w 7467600"/>
              <a:gd name="connsiteY214" fmla="*/ 3162785 h 6858000"/>
              <a:gd name="connsiteX215" fmla="*/ 1318687 w 7467600"/>
              <a:gd name="connsiteY215" fmla="*/ 3113840 h 6858000"/>
              <a:gd name="connsiteX216" fmla="*/ 1066793 w 7467600"/>
              <a:gd name="connsiteY216" fmla="*/ 3212171 h 6858000"/>
              <a:gd name="connsiteX217" fmla="*/ 993319 w 7467600"/>
              <a:gd name="connsiteY217" fmla="*/ 3247648 h 6858000"/>
              <a:gd name="connsiteX218" fmla="*/ 853081 w 7467600"/>
              <a:gd name="connsiteY218" fmla="*/ 3312410 h 6858000"/>
              <a:gd name="connsiteX219" fmla="*/ 805957 w 7467600"/>
              <a:gd name="connsiteY219" fmla="*/ 3330443 h 6858000"/>
              <a:gd name="connsiteX220" fmla="*/ 1318687 w 7467600"/>
              <a:gd name="connsiteY220" fmla="*/ 3113840 h 6858000"/>
              <a:gd name="connsiteX221" fmla="*/ 5453702 w 7467600"/>
              <a:gd name="connsiteY221" fmla="*/ 3090882 h 6858000"/>
              <a:gd name="connsiteX222" fmla="*/ 5480135 w 7467600"/>
              <a:gd name="connsiteY222" fmla="*/ 3565802 h 6858000"/>
              <a:gd name="connsiteX223" fmla="*/ 5499023 w 7467600"/>
              <a:gd name="connsiteY223" fmla="*/ 4166310 h 6858000"/>
              <a:gd name="connsiteX224" fmla="*/ 5547022 w 7467600"/>
              <a:gd name="connsiteY224" fmla="*/ 3607838 h 6858000"/>
              <a:gd name="connsiteX225" fmla="*/ 5515964 w 7467600"/>
              <a:gd name="connsiteY225" fmla="*/ 3378541 h 6858000"/>
              <a:gd name="connsiteX226" fmla="*/ 5453702 w 7467600"/>
              <a:gd name="connsiteY226" fmla="*/ 3090882 h 6858000"/>
              <a:gd name="connsiteX227" fmla="*/ 1238695 w 7467600"/>
              <a:gd name="connsiteY227" fmla="*/ 3076820 h 6858000"/>
              <a:gd name="connsiteX228" fmla="*/ 716371 w 7467600"/>
              <a:gd name="connsiteY228" fmla="*/ 3293249 h 6858000"/>
              <a:gd name="connsiteX229" fmla="*/ 579522 w 7467600"/>
              <a:gd name="connsiteY229" fmla="*/ 3371759 h 6858000"/>
              <a:gd name="connsiteX230" fmla="*/ 600288 w 7467600"/>
              <a:gd name="connsiteY230" fmla="*/ 3365555 h 6858000"/>
              <a:gd name="connsiteX231" fmla="*/ 840692 w 7467600"/>
              <a:gd name="connsiteY231" fmla="*/ 3284921 h 6858000"/>
              <a:gd name="connsiteX232" fmla="*/ 979248 w 7467600"/>
              <a:gd name="connsiteY232" fmla="*/ 3221003 h 6858000"/>
              <a:gd name="connsiteX233" fmla="*/ 1053282 w 7467600"/>
              <a:gd name="connsiteY233" fmla="*/ 3185247 h 6858000"/>
              <a:gd name="connsiteX234" fmla="*/ 1320603 w 7467600"/>
              <a:gd name="connsiteY234" fmla="*/ 3081281 h 6858000"/>
              <a:gd name="connsiteX235" fmla="*/ 1238695 w 7467600"/>
              <a:gd name="connsiteY235" fmla="*/ 3076820 h 6858000"/>
              <a:gd name="connsiteX236" fmla="*/ 5425627 w 7467600"/>
              <a:gd name="connsiteY236" fmla="*/ 2954192 h 6858000"/>
              <a:gd name="connsiteX237" fmla="*/ 5470770 w 7467600"/>
              <a:gd name="connsiteY237" fmla="*/ 3005435 h 6858000"/>
              <a:gd name="connsiteX238" fmla="*/ 5519779 w 7467600"/>
              <a:gd name="connsiteY238" fmla="*/ 4359223 h 6858000"/>
              <a:gd name="connsiteX239" fmla="*/ 5520293 w 7467600"/>
              <a:gd name="connsiteY239" fmla="*/ 4360602 h 6858000"/>
              <a:gd name="connsiteX240" fmla="*/ 5767221 w 7467600"/>
              <a:gd name="connsiteY240" fmla="*/ 4665564 h 6858000"/>
              <a:gd name="connsiteX241" fmla="*/ 6937169 w 7467600"/>
              <a:gd name="connsiteY241" fmla="*/ 4815941 h 6858000"/>
              <a:gd name="connsiteX242" fmla="*/ 6953922 w 7467600"/>
              <a:gd name="connsiteY242" fmla="*/ 4890068 h 6858000"/>
              <a:gd name="connsiteX243" fmla="*/ 6071359 w 7467600"/>
              <a:gd name="connsiteY243" fmla="*/ 4770770 h 6858000"/>
              <a:gd name="connsiteX244" fmla="*/ 6038839 w 7467600"/>
              <a:gd name="connsiteY244" fmla="*/ 4764474 h 6858000"/>
              <a:gd name="connsiteX245" fmla="*/ 6038706 w 7467600"/>
              <a:gd name="connsiteY245" fmla="*/ 4763847 h 6858000"/>
              <a:gd name="connsiteX246" fmla="*/ 6037784 w 7467600"/>
              <a:gd name="connsiteY246" fmla="*/ 4764270 h 6858000"/>
              <a:gd name="connsiteX247" fmla="*/ 6038839 w 7467600"/>
              <a:gd name="connsiteY247" fmla="*/ 4764474 h 6858000"/>
              <a:gd name="connsiteX248" fmla="*/ 6040338 w 7467600"/>
              <a:gd name="connsiteY248" fmla="*/ 4771418 h 6858000"/>
              <a:gd name="connsiteX249" fmla="*/ 6024488 w 7467600"/>
              <a:gd name="connsiteY249" fmla="*/ 4809903 h 6858000"/>
              <a:gd name="connsiteX250" fmla="*/ 5599771 w 7467600"/>
              <a:gd name="connsiteY250" fmla="*/ 5509652 h 6858000"/>
              <a:gd name="connsiteX251" fmla="*/ 5548843 w 7467600"/>
              <a:gd name="connsiteY251" fmla="*/ 5563845 h 6858000"/>
              <a:gd name="connsiteX252" fmla="*/ 5940952 w 7467600"/>
              <a:gd name="connsiteY252" fmla="*/ 6250028 h 6858000"/>
              <a:gd name="connsiteX253" fmla="*/ 6043441 w 7467600"/>
              <a:gd name="connsiteY253" fmla="*/ 6665847 h 6858000"/>
              <a:gd name="connsiteX254" fmla="*/ 6093432 w 7467600"/>
              <a:gd name="connsiteY254" fmla="*/ 6858000 h 6858000"/>
              <a:gd name="connsiteX255" fmla="*/ 6034344 w 7467600"/>
              <a:gd name="connsiteY255" fmla="*/ 6858000 h 6858000"/>
              <a:gd name="connsiteX256" fmla="*/ 6026679 w 7467600"/>
              <a:gd name="connsiteY256" fmla="*/ 6836959 h 6858000"/>
              <a:gd name="connsiteX257" fmla="*/ 5800441 w 7467600"/>
              <a:gd name="connsiteY257" fmla="*/ 6335286 h 6858000"/>
              <a:gd name="connsiteX258" fmla="*/ 5526562 w 7467600"/>
              <a:gd name="connsiteY258" fmla="*/ 5705388 h 6858000"/>
              <a:gd name="connsiteX259" fmla="*/ 5519640 w 7467600"/>
              <a:gd name="connsiteY259" fmla="*/ 5683774 h 6858000"/>
              <a:gd name="connsiteX260" fmla="*/ 5844559 w 7467600"/>
              <a:gd name="connsiteY260" fmla="*/ 6553349 h 6858000"/>
              <a:gd name="connsiteX261" fmla="*/ 5975994 w 7467600"/>
              <a:gd name="connsiteY261" fmla="*/ 6858000 h 6858000"/>
              <a:gd name="connsiteX262" fmla="*/ 5898547 w 7467600"/>
              <a:gd name="connsiteY262" fmla="*/ 6858000 h 6858000"/>
              <a:gd name="connsiteX263" fmla="*/ 5682041 w 7467600"/>
              <a:gd name="connsiteY263" fmla="*/ 6355860 h 6858000"/>
              <a:gd name="connsiteX264" fmla="*/ 5461758 w 7467600"/>
              <a:gd name="connsiteY264" fmla="*/ 5820220 h 6858000"/>
              <a:gd name="connsiteX265" fmla="*/ 5237282 w 7467600"/>
              <a:gd name="connsiteY265" fmla="*/ 6579086 h 6858000"/>
              <a:gd name="connsiteX266" fmla="*/ 5115009 w 7467600"/>
              <a:gd name="connsiteY266" fmla="*/ 6858000 h 6858000"/>
              <a:gd name="connsiteX267" fmla="*/ 5028074 w 7467600"/>
              <a:gd name="connsiteY267" fmla="*/ 6858000 h 6858000"/>
              <a:gd name="connsiteX268" fmla="*/ 5079508 w 7467600"/>
              <a:gd name="connsiteY268" fmla="*/ 6749074 h 6858000"/>
              <a:gd name="connsiteX269" fmla="*/ 5371846 w 7467600"/>
              <a:gd name="connsiteY269" fmla="*/ 5924413 h 6858000"/>
              <a:gd name="connsiteX270" fmla="*/ 5270512 w 7467600"/>
              <a:gd name="connsiteY270" fmla="*/ 6138975 h 6858000"/>
              <a:gd name="connsiteX271" fmla="*/ 5062409 w 7467600"/>
              <a:gd name="connsiteY271" fmla="*/ 6653544 h 6858000"/>
              <a:gd name="connsiteX272" fmla="*/ 5036628 w 7467600"/>
              <a:gd name="connsiteY272" fmla="*/ 6754247 h 6858000"/>
              <a:gd name="connsiteX273" fmla="*/ 5009112 w 7467600"/>
              <a:gd name="connsiteY273" fmla="*/ 6858000 h 6858000"/>
              <a:gd name="connsiteX274" fmla="*/ 4976679 w 7467600"/>
              <a:gd name="connsiteY274" fmla="*/ 6858000 h 6858000"/>
              <a:gd name="connsiteX275" fmla="*/ 5006537 w 7467600"/>
              <a:gd name="connsiteY275" fmla="*/ 6747068 h 6858000"/>
              <a:gd name="connsiteX276" fmla="*/ 5032723 w 7467600"/>
              <a:gd name="connsiteY276" fmla="*/ 6644957 h 6858000"/>
              <a:gd name="connsiteX277" fmla="*/ 5242949 w 7467600"/>
              <a:gd name="connsiteY277" fmla="*/ 6125175 h 6858000"/>
              <a:gd name="connsiteX278" fmla="*/ 5286321 w 7467600"/>
              <a:gd name="connsiteY278" fmla="*/ 6033555 h 6858000"/>
              <a:gd name="connsiteX279" fmla="*/ 5008210 w 7467600"/>
              <a:gd name="connsiteY279" fmla="*/ 6649194 h 6858000"/>
              <a:gd name="connsiteX280" fmla="*/ 4986321 w 7467600"/>
              <a:gd name="connsiteY280" fmla="*/ 6765687 h 6858000"/>
              <a:gd name="connsiteX281" fmla="*/ 4973474 w 7467600"/>
              <a:gd name="connsiteY281" fmla="*/ 6858000 h 6858000"/>
              <a:gd name="connsiteX282" fmla="*/ 4907178 w 7467600"/>
              <a:gd name="connsiteY282" fmla="*/ 6858000 h 6858000"/>
              <a:gd name="connsiteX283" fmla="*/ 4910810 w 7467600"/>
              <a:gd name="connsiteY283" fmla="*/ 6829660 h 6858000"/>
              <a:gd name="connsiteX284" fmla="*/ 4987461 w 7467600"/>
              <a:gd name="connsiteY284" fmla="*/ 6432994 h 6858000"/>
              <a:gd name="connsiteX285" fmla="*/ 5179262 w 7467600"/>
              <a:gd name="connsiteY285" fmla="*/ 6035044 h 6858000"/>
              <a:gd name="connsiteX286" fmla="*/ 4689678 w 7467600"/>
              <a:gd name="connsiteY286" fmla="*/ 6440241 h 6858000"/>
              <a:gd name="connsiteX287" fmla="*/ 4477543 w 7467600"/>
              <a:gd name="connsiteY287" fmla="*/ 6674836 h 6858000"/>
              <a:gd name="connsiteX288" fmla="*/ 4329957 w 7467600"/>
              <a:gd name="connsiteY288" fmla="*/ 6858000 h 6858000"/>
              <a:gd name="connsiteX289" fmla="*/ 4218595 w 7467600"/>
              <a:gd name="connsiteY289" fmla="*/ 6858000 h 6858000"/>
              <a:gd name="connsiteX290" fmla="*/ 4368888 w 7467600"/>
              <a:gd name="connsiteY290" fmla="*/ 6668412 h 6858000"/>
              <a:gd name="connsiteX291" fmla="*/ 4563091 w 7467600"/>
              <a:gd name="connsiteY291" fmla="*/ 6442508 h 6858000"/>
              <a:gd name="connsiteX292" fmla="*/ 5387324 w 7467600"/>
              <a:gd name="connsiteY292" fmla="*/ 5705830 h 6858000"/>
              <a:gd name="connsiteX293" fmla="*/ 5073620 w 7467600"/>
              <a:gd name="connsiteY293" fmla="*/ 5955437 h 6858000"/>
              <a:gd name="connsiteX294" fmla="*/ 4689789 w 7467600"/>
              <a:gd name="connsiteY294" fmla="*/ 6268382 h 6858000"/>
              <a:gd name="connsiteX295" fmla="*/ 4418722 w 7467600"/>
              <a:gd name="connsiteY295" fmla="*/ 6570886 h 6858000"/>
              <a:gd name="connsiteX296" fmla="*/ 4214944 w 7467600"/>
              <a:gd name="connsiteY296" fmla="*/ 6858000 h 6858000"/>
              <a:gd name="connsiteX297" fmla="*/ 4177898 w 7467600"/>
              <a:gd name="connsiteY297" fmla="*/ 6858000 h 6858000"/>
              <a:gd name="connsiteX298" fmla="*/ 4391597 w 7467600"/>
              <a:gd name="connsiteY298" fmla="*/ 6556370 h 6858000"/>
              <a:gd name="connsiteX299" fmla="*/ 4668889 w 7467600"/>
              <a:gd name="connsiteY299" fmla="*/ 6246399 h 6858000"/>
              <a:gd name="connsiteX300" fmla="*/ 5055427 w 7467600"/>
              <a:gd name="connsiteY300" fmla="*/ 5931476 h 6858000"/>
              <a:gd name="connsiteX301" fmla="*/ 5371814 w 7467600"/>
              <a:gd name="connsiteY301" fmla="*/ 5678975 h 6858000"/>
              <a:gd name="connsiteX302" fmla="*/ 4987918 w 7467600"/>
              <a:gd name="connsiteY302" fmla="*/ 5838701 h 6858000"/>
              <a:gd name="connsiteX303" fmla="*/ 4317146 w 7467600"/>
              <a:gd name="connsiteY303" fmla="*/ 6587716 h 6858000"/>
              <a:gd name="connsiteX304" fmla="*/ 4171627 w 7467600"/>
              <a:gd name="connsiteY304" fmla="*/ 6858000 h 6858000"/>
              <a:gd name="connsiteX305" fmla="*/ 4081585 w 7467600"/>
              <a:gd name="connsiteY305" fmla="*/ 6858000 h 6858000"/>
              <a:gd name="connsiteX306" fmla="*/ 4238603 w 7467600"/>
              <a:gd name="connsiteY306" fmla="*/ 6559341 h 6858000"/>
              <a:gd name="connsiteX307" fmla="*/ 4778333 w 7467600"/>
              <a:gd name="connsiteY307" fmla="*/ 5873626 h 6858000"/>
              <a:gd name="connsiteX308" fmla="*/ 5414185 w 7467600"/>
              <a:gd name="connsiteY308" fmla="*/ 5573882 h 6858000"/>
              <a:gd name="connsiteX309" fmla="*/ 5959648 w 7467600"/>
              <a:gd name="connsiteY309" fmla="*/ 4760797 h 6858000"/>
              <a:gd name="connsiteX310" fmla="*/ 5355019 w 7467600"/>
              <a:gd name="connsiteY310" fmla="*/ 4734672 h 6858000"/>
              <a:gd name="connsiteX311" fmla="*/ 5083565 w 7467600"/>
              <a:gd name="connsiteY311" fmla="*/ 5179121 h 6858000"/>
              <a:gd name="connsiteX312" fmla="*/ 4713577 w 7467600"/>
              <a:gd name="connsiteY312" fmla="*/ 5616803 h 6858000"/>
              <a:gd name="connsiteX313" fmla="*/ 3989559 w 7467600"/>
              <a:gd name="connsiteY313" fmla="*/ 6145945 h 6858000"/>
              <a:gd name="connsiteX314" fmla="*/ 3939824 w 7467600"/>
              <a:gd name="connsiteY314" fmla="*/ 6066900 h 6858000"/>
              <a:gd name="connsiteX315" fmla="*/ 4584537 w 7467600"/>
              <a:gd name="connsiteY315" fmla="*/ 5324826 h 6858000"/>
              <a:gd name="connsiteX316" fmla="*/ 5037105 w 7467600"/>
              <a:gd name="connsiteY316" fmla="*/ 5088765 h 6858000"/>
              <a:gd name="connsiteX317" fmla="*/ 5039930 w 7467600"/>
              <a:gd name="connsiteY317" fmla="*/ 5089585 h 6858000"/>
              <a:gd name="connsiteX318" fmla="*/ 5263764 w 7467600"/>
              <a:gd name="connsiteY318" fmla="*/ 4735525 h 6858000"/>
              <a:gd name="connsiteX319" fmla="*/ 4086300 w 7467600"/>
              <a:gd name="connsiteY319" fmla="*/ 4884599 h 6858000"/>
              <a:gd name="connsiteX320" fmla="*/ 4085485 w 7467600"/>
              <a:gd name="connsiteY320" fmla="*/ 4899070 h 6858000"/>
              <a:gd name="connsiteX321" fmla="*/ 3871915 w 7467600"/>
              <a:gd name="connsiteY321" fmla="*/ 5253645 h 6858000"/>
              <a:gd name="connsiteX322" fmla="*/ 3799374 w 7467600"/>
              <a:gd name="connsiteY322" fmla="*/ 5466127 h 6858000"/>
              <a:gd name="connsiteX323" fmla="*/ 3498850 w 7467600"/>
              <a:gd name="connsiteY323" fmla="*/ 6661888 h 6858000"/>
              <a:gd name="connsiteX324" fmla="*/ 3399216 w 7467600"/>
              <a:gd name="connsiteY324" fmla="*/ 6858000 h 6858000"/>
              <a:gd name="connsiteX325" fmla="*/ 3303688 w 7467600"/>
              <a:gd name="connsiteY325" fmla="*/ 6858000 h 6858000"/>
              <a:gd name="connsiteX326" fmla="*/ 3391774 w 7467600"/>
              <a:gd name="connsiteY326" fmla="*/ 6697181 h 6858000"/>
              <a:gd name="connsiteX327" fmla="*/ 3735540 w 7467600"/>
              <a:gd name="connsiteY327" fmla="*/ 5546923 h 6858000"/>
              <a:gd name="connsiteX328" fmla="*/ 3729438 w 7467600"/>
              <a:gd name="connsiteY328" fmla="*/ 5569058 h 6858000"/>
              <a:gd name="connsiteX329" fmla="*/ 3707782 w 7467600"/>
              <a:gd name="connsiteY329" fmla="*/ 5644908 h 6858000"/>
              <a:gd name="connsiteX330" fmla="*/ 3583827 w 7467600"/>
              <a:gd name="connsiteY330" fmla="*/ 6039215 h 6858000"/>
              <a:gd name="connsiteX331" fmla="*/ 3547861 w 7467600"/>
              <a:gd name="connsiteY331" fmla="*/ 6129609 h 6858000"/>
              <a:gd name="connsiteX332" fmla="*/ 3490905 w 7467600"/>
              <a:gd name="connsiteY332" fmla="*/ 6277660 h 6858000"/>
              <a:gd name="connsiteX333" fmla="*/ 3455859 w 7467600"/>
              <a:gd name="connsiteY333" fmla="*/ 6391301 h 6858000"/>
              <a:gd name="connsiteX334" fmla="*/ 3429112 w 7467600"/>
              <a:gd name="connsiteY334" fmla="*/ 6479469 h 6858000"/>
              <a:gd name="connsiteX335" fmla="*/ 3304862 w 7467600"/>
              <a:gd name="connsiteY335" fmla="*/ 6796476 h 6858000"/>
              <a:gd name="connsiteX336" fmla="*/ 3276071 w 7467600"/>
              <a:gd name="connsiteY336" fmla="*/ 6858000 h 6858000"/>
              <a:gd name="connsiteX337" fmla="*/ 3240805 w 7467600"/>
              <a:gd name="connsiteY337" fmla="*/ 6858000 h 6858000"/>
              <a:gd name="connsiteX338" fmla="*/ 3275917 w 7467600"/>
              <a:gd name="connsiteY338" fmla="*/ 6783192 h 6858000"/>
              <a:gd name="connsiteX339" fmla="*/ 3399358 w 7467600"/>
              <a:gd name="connsiteY339" fmla="*/ 6469011 h 6858000"/>
              <a:gd name="connsiteX340" fmla="*/ 3425650 w 7467600"/>
              <a:gd name="connsiteY340" fmla="*/ 6381333 h 6858000"/>
              <a:gd name="connsiteX341" fmla="*/ 3460661 w 7467600"/>
              <a:gd name="connsiteY341" fmla="*/ 6266763 h 6858000"/>
              <a:gd name="connsiteX342" fmla="*/ 3518021 w 7467600"/>
              <a:gd name="connsiteY342" fmla="*/ 6117298 h 6858000"/>
              <a:gd name="connsiteX343" fmla="*/ 3554035 w 7467600"/>
              <a:gd name="connsiteY343" fmla="*/ 6027832 h 6858000"/>
              <a:gd name="connsiteX344" fmla="*/ 3677174 w 7467600"/>
              <a:gd name="connsiteY344" fmla="*/ 5636351 h 6858000"/>
              <a:gd name="connsiteX345" fmla="*/ 3698819 w 7467600"/>
              <a:gd name="connsiteY345" fmla="*/ 5560503 h 6858000"/>
              <a:gd name="connsiteX346" fmla="*/ 3702094 w 7467600"/>
              <a:gd name="connsiteY346" fmla="*/ 5549194 h 6858000"/>
              <a:gd name="connsiteX347" fmla="*/ 3398355 w 7467600"/>
              <a:gd name="connsiteY347" fmla="*/ 6094603 h 6858000"/>
              <a:gd name="connsiteX348" fmla="*/ 3193941 w 7467600"/>
              <a:gd name="connsiteY348" fmla="*/ 6798775 h 6858000"/>
              <a:gd name="connsiteX349" fmla="*/ 3184140 w 7467600"/>
              <a:gd name="connsiteY349" fmla="*/ 6858000 h 6858000"/>
              <a:gd name="connsiteX350" fmla="*/ 3099978 w 7467600"/>
              <a:gd name="connsiteY350" fmla="*/ 6858000 h 6858000"/>
              <a:gd name="connsiteX351" fmla="*/ 3101556 w 7467600"/>
              <a:gd name="connsiteY351" fmla="*/ 6843337 h 6858000"/>
              <a:gd name="connsiteX352" fmla="*/ 3370162 w 7467600"/>
              <a:gd name="connsiteY352" fmla="*/ 5785550 h 6858000"/>
              <a:gd name="connsiteX353" fmla="*/ 3746477 w 7467600"/>
              <a:gd name="connsiteY353" fmla="*/ 5377889 h 6858000"/>
              <a:gd name="connsiteX354" fmla="*/ 3863399 w 7467600"/>
              <a:gd name="connsiteY354" fmla="*/ 5087257 h 6858000"/>
              <a:gd name="connsiteX355" fmla="*/ 3968712 w 7467600"/>
              <a:gd name="connsiteY355" fmla="*/ 4913989 h 6858000"/>
              <a:gd name="connsiteX356" fmla="*/ 2792390 w 7467600"/>
              <a:gd name="connsiteY356" fmla="*/ 5382974 h 6858000"/>
              <a:gd name="connsiteX357" fmla="*/ 2714982 w 7467600"/>
              <a:gd name="connsiteY357" fmla="*/ 5427051 h 6858000"/>
              <a:gd name="connsiteX358" fmla="*/ 2813361 w 7467600"/>
              <a:gd name="connsiteY358" fmla="*/ 6023912 h 6858000"/>
              <a:gd name="connsiteX359" fmla="*/ 2688430 w 7467600"/>
              <a:gd name="connsiteY359" fmla="*/ 6801564 h 6858000"/>
              <a:gd name="connsiteX360" fmla="*/ 2629626 w 7467600"/>
              <a:gd name="connsiteY360" fmla="*/ 6763394 h 6858000"/>
              <a:gd name="connsiteX361" fmla="*/ 2565328 w 7467600"/>
              <a:gd name="connsiteY361" fmla="*/ 5516399 h 6858000"/>
              <a:gd name="connsiteX362" fmla="*/ 1922999 w 7467600"/>
              <a:gd name="connsiteY362" fmla="*/ 5980343 h 6858000"/>
              <a:gd name="connsiteX363" fmla="*/ 1950261 w 7467600"/>
              <a:gd name="connsiteY363" fmla="*/ 6405858 h 6858000"/>
              <a:gd name="connsiteX364" fmla="*/ 2365554 w 7467600"/>
              <a:gd name="connsiteY364" fmla="*/ 6759107 h 6858000"/>
              <a:gd name="connsiteX365" fmla="*/ 2424142 w 7467600"/>
              <a:gd name="connsiteY365" fmla="*/ 6858000 h 6858000"/>
              <a:gd name="connsiteX366" fmla="*/ 2395994 w 7467600"/>
              <a:gd name="connsiteY366" fmla="*/ 6858000 h 6858000"/>
              <a:gd name="connsiteX367" fmla="*/ 2392863 w 7467600"/>
              <a:gd name="connsiteY367" fmla="*/ 6852964 h 6858000"/>
              <a:gd name="connsiteX368" fmla="*/ 2017589 w 7467600"/>
              <a:gd name="connsiteY368" fmla="*/ 6493982 h 6858000"/>
              <a:gd name="connsiteX369" fmla="*/ 2147336 w 7467600"/>
              <a:gd name="connsiteY369" fmla="*/ 6594052 h 6858000"/>
              <a:gd name="connsiteX370" fmla="*/ 2207047 w 7467600"/>
              <a:gd name="connsiteY370" fmla="*/ 6654540 h 6858000"/>
              <a:gd name="connsiteX371" fmla="*/ 2299106 w 7467600"/>
              <a:gd name="connsiteY371" fmla="*/ 6778931 h 6858000"/>
              <a:gd name="connsiteX372" fmla="*/ 2314430 w 7467600"/>
              <a:gd name="connsiteY372" fmla="*/ 6801144 h 6858000"/>
              <a:gd name="connsiteX373" fmla="*/ 2352406 w 7467600"/>
              <a:gd name="connsiteY373" fmla="*/ 6858000 h 6858000"/>
              <a:gd name="connsiteX374" fmla="*/ 2314492 w 7467600"/>
              <a:gd name="connsiteY374" fmla="*/ 6858000 h 6858000"/>
              <a:gd name="connsiteX375" fmla="*/ 2288095 w 7467600"/>
              <a:gd name="connsiteY375" fmla="*/ 6818030 h 6858000"/>
              <a:gd name="connsiteX376" fmla="*/ 2272768 w 7467600"/>
              <a:gd name="connsiteY376" fmla="*/ 6795822 h 6858000"/>
              <a:gd name="connsiteX377" fmla="*/ 2182715 w 7467600"/>
              <a:gd name="connsiteY377" fmla="*/ 6675071 h 6858000"/>
              <a:gd name="connsiteX378" fmla="*/ 2032061 w 7467600"/>
              <a:gd name="connsiteY378" fmla="*/ 6541380 h 6858000"/>
              <a:gd name="connsiteX379" fmla="*/ 2257220 w 7467600"/>
              <a:gd name="connsiteY379" fmla="*/ 6826257 h 6858000"/>
              <a:gd name="connsiteX380" fmla="*/ 2281324 w 7467600"/>
              <a:gd name="connsiteY380" fmla="*/ 6858000 h 6858000"/>
              <a:gd name="connsiteX381" fmla="*/ 2242860 w 7467600"/>
              <a:gd name="connsiteY381" fmla="*/ 6858000 h 6858000"/>
              <a:gd name="connsiteX382" fmla="*/ 2232818 w 7467600"/>
              <a:gd name="connsiteY382" fmla="*/ 6844926 h 6858000"/>
              <a:gd name="connsiteX383" fmla="*/ 1990172 w 7467600"/>
              <a:gd name="connsiteY383" fmla="*/ 6542121 h 6858000"/>
              <a:gd name="connsiteX384" fmla="*/ 2124090 w 7467600"/>
              <a:gd name="connsiteY384" fmla="*/ 6761017 h 6858000"/>
              <a:gd name="connsiteX385" fmla="*/ 2200380 w 7467600"/>
              <a:gd name="connsiteY385" fmla="*/ 6858000 h 6858000"/>
              <a:gd name="connsiteX386" fmla="*/ 2147507 w 7467600"/>
              <a:gd name="connsiteY386" fmla="*/ 6858000 h 6858000"/>
              <a:gd name="connsiteX387" fmla="*/ 2070668 w 7467600"/>
              <a:gd name="connsiteY387" fmla="*/ 6761520 h 6858000"/>
              <a:gd name="connsiteX388" fmla="*/ 1975142 w 7467600"/>
              <a:gd name="connsiteY388" fmla="*/ 6585570 h 6858000"/>
              <a:gd name="connsiteX389" fmla="*/ 2050035 w 7467600"/>
              <a:gd name="connsiteY389" fmla="*/ 6813345 h 6858000"/>
              <a:gd name="connsiteX390" fmla="*/ 2063025 w 7467600"/>
              <a:gd name="connsiteY390" fmla="*/ 6858000 h 6858000"/>
              <a:gd name="connsiteX391" fmla="*/ 2021675 w 7467600"/>
              <a:gd name="connsiteY391" fmla="*/ 6858000 h 6858000"/>
              <a:gd name="connsiteX392" fmla="*/ 2019308 w 7467600"/>
              <a:gd name="connsiteY392" fmla="*/ 6847118 h 6858000"/>
              <a:gd name="connsiteX393" fmla="*/ 1938835 w 7467600"/>
              <a:gd name="connsiteY393" fmla="*/ 6551160 h 6858000"/>
              <a:gd name="connsiteX394" fmla="*/ 1953230 w 7467600"/>
              <a:gd name="connsiteY394" fmla="*/ 6759699 h 6858000"/>
              <a:gd name="connsiteX395" fmla="*/ 1956763 w 7467600"/>
              <a:gd name="connsiteY395" fmla="*/ 6778191 h 6858000"/>
              <a:gd name="connsiteX396" fmla="*/ 1967925 w 7467600"/>
              <a:gd name="connsiteY396" fmla="*/ 6858000 h 6858000"/>
              <a:gd name="connsiteX397" fmla="*/ 1936622 w 7467600"/>
              <a:gd name="connsiteY397" fmla="*/ 6858000 h 6858000"/>
              <a:gd name="connsiteX398" fmla="*/ 1926261 w 7467600"/>
              <a:gd name="connsiteY398" fmla="*/ 6784064 h 6858000"/>
              <a:gd name="connsiteX399" fmla="*/ 1922724 w 7467600"/>
              <a:gd name="connsiteY399" fmla="*/ 6765577 h 6858000"/>
              <a:gd name="connsiteX400" fmla="*/ 1904650 w 7467600"/>
              <a:gd name="connsiteY400" fmla="*/ 6639616 h 6858000"/>
              <a:gd name="connsiteX401" fmla="*/ 1885273 w 7467600"/>
              <a:gd name="connsiteY401" fmla="*/ 6858000 h 6858000"/>
              <a:gd name="connsiteX402" fmla="*/ 1854363 w 7467600"/>
              <a:gd name="connsiteY402" fmla="*/ 6858000 h 6858000"/>
              <a:gd name="connsiteX403" fmla="*/ 1880391 w 7467600"/>
              <a:gd name="connsiteY403" fmla="*/ 6603796 h 6858000"/>
              <a:gd name="connsiteX404" fmla="*/ 1818273 w 7467600"/>
              <a:gd name="connsiteY404" fmla="*/ 6715729 h 6858000"/>
              <a:gd name="connsiteX405" fmla="*/ 1794691 w 7467600"/>
              <a:gd name="connsiteY405" fmla="*/ 6843239 h 6858000"/>
              <a:gd name="connsiteX406" fmla="*/ 1794914 w 7467600"/>
              <a:gd name="connsiteY406" fmla="*/ 6858000 h 6858000"/>
              <a:gd name="connsiteX407" fmla="*/ 1746128 w 7467600"/>
              <a:gd name="connsiteY407" fmla="*/ 6858000 h 6858000"/>
              <a:gd name="connsiteX408" fmla="*/ 1753934 w 7467600"/>
              <a:gd name="connsiteY408" fmla="*/ 6724796 h 6858000"/>
              <a:gd name="connsiteX409" fmla="*/ 1792053 w 7467600"/>
              <a:gd name="connsiteY409" fmla="*/ 6572396 h 6858000"/>
              <a:gd name="connsiteX410" fmla="*/ 1862248 w 7467600"/>
              <a:gd name="connsiteY410" fmla="*/ 6266397 h 6858000"/>
              <a:gd name="connsiteX411" fmla="*/ 1862250 w 7467600"/>
              <a:gd name="connsiteY411" fmla="*/ 6033531 h 6858000"/>
              <a:gd name="connsiteX412" fmla="*/ 1211999 w 7467600"/>
              <a:gd name="connsiteY412" fmla="*/ 6683610 h 6858000"/>
              <a:gd name="connsiteX413" fmla="*/ 1213266 w 7467600"/>
              <a:gd name="connsiteY413" fmla="*/ 6691947 h 6858000"/>
              <a:gd name="connsiteX414" fmla="*/ 1203370 w 7467600"/>
              <a:gd name="connsiteY414" fmla="*/ 6850676 h 6858000"/>
              <a:gd name="connsiteX415" fmla="*/ 1203671 w 7467600"/>
              <a:gd name="connsiteY415" fmla="*/ 6858000 h 6858000"/>
              <a:gd name="connsiteX416" fmla="*/ 1143180 w 7467600"/>
              <a:gd name="connsiteY416" fmla="*/ 6858000 h 6858000"/>
              <a:gd name="connsiteX417" fmla="*/ 1142176 w 7467600"/>
              <a:gd name="connsiteY417" fmla="*/ 6766045 h 6858000"/>
              <a:gd name="connsiteX418" fmla="*/ 1067484 w 7467600"/>
              <a:gd name="connsiteY418" fmla="*/ 6858000 h 6858000"/>
              <a:gd name="connsiteX419" fmla="*/ 953928 w 7467600"/>
              <a:gd name="connsiteY419" fmla="*/ 6858000 h 6858000"/>
              <a:gd name="connsiteX420" fmla="*/ 959715 w 7467600"/>
              <a:gd name="connsiteY420" fmla="*/ 6850185 h 6858000"/>
              <a:gd name="connsiteX421" fmla="*/ 1483788 w 7467600"/>
              <a:gd name="connsiteY421" fmla="*/ 6259174 h 6858000"/>
              <a:gd name="connsiteX422" fmla="*/ 1100671 w 7467600"/>
              <a:gd name="connsiteY422" fmla="*/ 6252137 h 6858000"/>
              <a:gd name="connsiteX423" fmla="*/ 1090144 w 7467600"/>
              <a:gd name="connsiteY423" fmla="*/ 6256748 h 6858000"/>
              <a:gd name="connsiteX424" fmla="*/ 1095872 w 7467600"/>
              <a:gd name="connsiteY424" fmla="*/ 6271892 h 6858000"/>
              <a:gd name="connsiteX425" fmla="*/ 262785 w 7467600"/>
              <a:gd name="connsiteY425" fmla="*/ 6845450 h 6858000"/>
              <a:gd name="connsiteX426" fmla="*/ 209968 w 7467600"/>
              <a:gd name="connsiteY426" fmla="*/ 6770713 h 6858000"/>
              <a:gd name="connsiteX427" fmla="*/ 873460 w 7467600"/>
              <a:gd name="connsiteY427" fmla="*/ 6253768 h 6858000"/>
              <a:gd name="connsiteX428" fmla="*/ 192686 w 7467600"/>
              <a:gd name="connsiteY428" fmla="*/ 5849257 h 6858000"/>
              <a:gd name="connsiteX429" fmla="*/ 4696 w 7467600"/>
              <a:gd name="connsiteY429" fmla="*/ 5697668 h 6858000"/>
              <a:gd name="connsiteX430" fmla="*/ 0 w 7467600"/>
              <a:gd name="connsiteY430" fmla="*/ 5689984 h 6858000"/>
              <a:gd name="connsiteX431" fmla="*/ 0 w 7467600"/>
              <a:gd name="connsiteY431" fmla="*/ 5513472 h 6858000"/>
              <a:gd name="connsiteX432" fmla="*/ 174101 w 7467600"/>
              <a:gd name="connsiteY432" fmla="*/ 5620277 h 6858000"/>
              <a:gd name="connsiteX433" fmla="*/ 891800 w 7467600"/>
              <a:gd name="connsiteY433" fmla="*/ 6036935 h 6858000"/>
              <a:gd name="connsiteX434" fmla="*/ 1072219 w 7467600"/>
              <a:gd name="connsiteY434" fmla="*/ 6169443 h 6858000"/>
              <a:gd name="connsiteX435" fmla="*/ 1074117 w 7467600"/>
              <a:gd name="connsiteY435" fmla="*/ 6170301 h 6858000"/>
              <a:gd name="connsiteX436" fmla="*/ 1083114 w 7467600"/>
              <a:gd name="connsiteY436" fmla="*/ 6174131 h 6858000"/>
              <a:gd name="connsiteX437" fmla="*/ 1543010 w 7467600"/>
              <a:gd name="connsiteY437" fmla="*/ 6191140 h 6858000"/>
              <a:gd name="connsiteX438" fmla="*/ 1551080 w 7467600"/>
              <a:gd name="connsiteY438" fmla="*/ 6195006 h 6858000"/>
              <a:gd name="connsiteX439" fmla="*/ 2345443 w 7467600"/>
              <a:gd name="connsiteY439" fmla="*/ 5549882 h 6858000"/>
              <a:gd name="connsiteX440" fmla="*/ 1721499 w 7467600"/>
              <a:gd name="connsiteY440" fmla="*/ 5599969 h 6858000"/>
              <a:gd name="connsiteX441" fmla="*/ 767716 w 7467600"/>
              <a:gd name="connsiteY441" fmla="*/ 5472768 h 6858000"/>
              <a:gd name="connsiteX442" fmla="*/ 722147 w 7467600"/>
              <a:gd name="connsiteY442" fmla="*/ 5393091 h 6858000"/>
              <a:gd name="connsiteX443" fmla="*/ 1485552 w 7467600"/>
              <a:gd name="connsiteY443" fmla="*/ 5313202 h 6858000"/>
              <a:gd name="connsiteX444" fmla="*/ 2143004 w 7467600"/>
              <a:gd name="connsiteY444" fmla="*/ 5402420 h 6858000"/>
              <a:gd name="connsiteX445" fmla="*/ 1933391 w 7467600"/>
              <a:gd name="connsiteY445" fmla="*/ 5156971 h 6858000"/>
              <a:gd name="connsiteX446" fmla="*/ 1827118 w 7467600"/>
              <a:gd name="connsiteY446" fmla="*/ 4968410 h 6858000"/>
              <a:gd name="connsiteX447" fmla="*/ 1837349 w 7467600"/>
              <a:gd name="connsiteY447" fmla="*/ 4956357 h 6858000"/>
              <a:gd name="connsiteX448" fmla="*/ 2162835 w 7467600"/>
              <a:gd name="connsiteY448" fmla="*/ 5187853 h 6858000"/>
              <a:gd name="connsiteX449" fmla="*/ 2257167 w 7467600"/>
              <a:gd name="connsiteY449" fmla="*/ 5462123 h 6858000"/>
              <a:gd name="connsiteX450" fmla="*/ 2261598 w 7467600"/>
              <a:gd name="connsiteY450" fmla="*/ 5467998 h 6858000"/>
              <a:gd name="connsiteX451" fmla="*/ 2437177 w 7467600"/>
              <a:gd name="connsiteY451" fmla="*/ 5479608 h 6858000"/>
              <a:gd name="connsiteX452" fmla="*/ 2445247 w 7467600"/>
              <a:gd name="connsiteY452" fmla="*/ 5483476 h 6858000"/>
              <a:gd name="connsiteX453" fmla="*/ 2743626 w 7467600"/>
              <a:gd name="connsiteY453" fmla="*/ 5304819 h 6858000"/>
              <a:gd name="connsiteX454" fmla="*/ 3048102 w 7467600"/>
              <a:gd name="connsiteY454" fmla="*/ 5150595 h 6858000"/>
              <a:gd name="connsiteX455" fmla="*/ 1799414 w 7467600"/>
              <a:gd name="connsiteY455" fmla="*/ 4694732 h 6858000"/>
              <a:gd name="connsiteX456" fmla="*/ 1771735 w 7467600"/>
              <a:gd name="connsiteY456" fmla="*/ 4619929 h 6858000"/>
              <a:gd name="connsiteX457" fmla="*/ 3104273 w 7467600"/>
              <a:gd name="connsiteY457" fmla="*/ 5076159 h 6858000"/>
              <a:gd name="connsiteX458" fmla="*/ 3113245 w 7467600"/>
              <a:gd name="connsiteY458" fmla="*/ 5090705 h 6858000"/>
              <a:gd name="connsiteX459" fmla="*/ 3126294 w 7467600"/>
              <a:gd name="connsiteY459" fmla="*/ 5114400 h 6858000"/>
              <a:gd name="connsiteX460" fmla="*/ 3937433 w 7467600"/>
              <a:gd name="connsiteY460" fmla="*/ 4830473 h 6858000"/>
              <a:gd name="connsiteX461" fmla="*/ 3590475 w 7467600"/>
              <a:gd name="connsiteY461" fmla="*/ 4597974 h 6858000"/>
              <a:gd name="connsiteX462" fmla="*/ 3100264 w 7467600"/>
              <a:gd name="connsiteY462" fmla="*/ 4579845 h 6858000"/>
              <a:gd name="connsiteX463" fmla="*/ 2183576 w 7467600"/>
              <a:gd name="connsiteY463" fmla="*/ 4227150 h 6858000"/>
              <a:gd name="connsiteX464" fmla="*/ 2151029 w 7467600"/>
              <a:gd name="connsiteY464" fmla="*/ 4146947 h 6858000"/>
              <a:gd name="connsiteX465" fmla="*/ 3563434 w 7467600"/>
              <a:gd name="connsiteY465" fmla="*/ 4469115 h 6858000"/>
              <a:gd name="connsiteX466" fmla="*/ 3177952 w 7467600"/>
              <a:gd name="connsiteY466" fmla="*/ 3657386 h 6858000"/>
              <a:gd name="connsiteX467" fmla="*/ 3189263 w 7467600"/>
              <a:gd name="connsiteY467" fmla="*/ 3625726 h 6858000"/>
              <a:gd name="connsiteX468" fmla="*/ 3560912 w 7467600"/>
              <a:gd name="connsiteY468" fmla="*/ 4079863 h 6858000"/>
              <a:gd name="connsiteX469" fmla="*/ 3626636 w 7467600"/>
              <a:gd name="connsiteY469" fmla="*/ 4512230 h 6858000"/>
              <a:gd name="connsiteX470" fmla="*/ 3653088 w 7467600"/>
              <a:gd name="connsiteY470" fmla="*/ 4521417 h 6858000"/>
              <a:gd name="connsiteX471" fmla="*/ 3988128 w 7467600"/>
              <a:gd name="connsiteY471" fmla="*/ 4817267 h 6858000"/>
              <a:gd name="connsiteX472" fmla="*/ 4830582 w 7467600"/>
              <a:gd name="connsiteY472" fmla="*/ 4676000 h 6858000"/>
              <a:gd name="connsiteX473" fmla="*/ 4830100 w 7467600"/>
              <a:gd name="connsiteY473" fmla="*/ 4675554 h 6858000"/>
              <a:gd name="connsiteX474" fmla="*/ 4036318 w 7467600"/>
              <a:gd name="connsiteY474" fmla="*/ 4147013 h 6858000"/>
              <a:gd name="connsiteX475" fmla="*/ 3432098 w 7467600"/>
              <a:gd name="connsiteY475" fmla="*/ 3537312 h 6858000"/>
              <a:gd name="connsiteX476" fmla="*/ 3446761 w 7467600"/>
              <a:gd name="connsiteY476" fmla="*/ 3461278 h 6858000"/>
              <a:gd name="connsiteX477" fmla="*/ 4419733 w 7467600"/>
              <a:gd name="connsiteY477" fmla="*/ 3963555 h 6858000"/>
              <a:gd name="connsiteX478" fmla="*/ 4781371 w 7467600"/>
              <a:gd name="connsiteY478" fmla="*/ 4458604 h 6858000"/>
              <a:gd name="connsiteX479" fmla="*/ 4780440 w 7467600"/>
              <a:gd name="connsiteY479" fmla="*/ 4470290 h 6858000"/>
              <a:gd name="connsiteX480" fmla="*/ 4898954 w 7467600"/>
              <a:gd name="connsiteY480" fmla="*/ 4662092 h 6858000"/>
              <a:gd name="connsiteX481" fmla="*/ 4900699 w 7467600"/>
              <a:gd name="connsiteY481" fmla="*/ 4670867 h 6858000"/>
              <a:gd name="connsiteX482" fmla="*/ 5714511 w 7467600"/>
              <a:gd name="connsiteY482" fmla="*/ 4663483 h 6858000"/>
              <a:gd name="connsiteX483" fmla="*/ 5464793 w 7467600"/>
              <a:gd name="connsiteY483" fmla="*/ 4393556 h 6858000"/>
              <a:gd name="connsiteX484" fmla="*/ 5461897 w 7467600"/>
              <a:gd name="connsiteY484" fmla="*/ 4390879 h 6858000"/>
              <a:gd name="connsiteX485" fmla="*/ 4294126 w 7467600"/>
              <a:gd name="connsiteY485" fmla="*/ 3303048 h 6858000"/>
              <a:gd name="connsiteX486" fmla="*/ 4305321 w 7467600"/>
              <a:gd name="connsiteY486" fmla="*/ 3256953 h 6858000"/>
              <a:gd name="connsiteX487" fmla="*/ 4949299 w 7467600"/>
              <a:gd name="connsiteY487" fmla="*/ 3766336 h 6858000"/>
              <a:gd name="connsiteX488" fmla="*/ 5291452 w 7467600"/>
              <a:gd name="connsiteY488" fmla="*/ 4076801 h 6858000"/>
              <a:gd name="connsiteX489" fmla="*/ 5434998 w 7467600"/>
              <a:gd name="connsiteY489" fmla="*/ 4254100 h 6858000"/>
              <a:gd name="connsiteX490" fmla="*/ 5351015 w 7467600"/>
              <a:gd name="connsiteY490" fmla="*/ 3760989 h 6858000"/>
              <a:gd name="connsiteX491" fmla="*/ 5413780 w 7467600"/>
              <a:gd name="connsiteY491" fmla="*/ 2966265 h 6858000"/>
              <a:gd name="connsiteX492" fmla="*/ 5425627 w 7467600"/>
              <a:gd name="connsiteY492" fmla="*/ 2954192 h 6858000"/>
              <a:gd name="connsiteX493" fmla="*/ 6604735 w 7467600"/>
              <a:gd name="connsiteY493" fmla="*/ 2041381 h 6858000"/>
              <a:gd name="connsiteX494" fmla="*/ 7204487 w 7467600"/>
              <a:gd name="connsiteY494" fmla="*/ 2742112 h 6858000"/>
              <a:gd name="connsiteX495" fmla="*/ 7131592 w 7467600"/>
              <a:gd name="connsiteY495" fmla="*/ 2672096 h 6858000"/>
              <a:gd name="connsiteX496" fmla="*/ 6996344 w 7467600"/>
              <a:gd name="connsiteY496" fmla="*/ 2518310 h 6858000"/>
              <a:gd name="connsiteX497" fmla="*/ 6735495 w 7467600"/>
              <a:gd name="connsiteY497" fmla="*/ 2196890 h 6858000"/>
              <a:gd name="connsiteX498" fmla="*/ 6721901 w 7467600"/>
              <a:gd name="connsiteY498" fmla="*/ 2179274 h 6858000"/>
              <a:gd name="connsiteX499" fmla="*/ 6604735 w 7467600"/>
              <a:gd name="connsiteY499" fmla="*/ 2041381 h 6858000"/>
              <a:gd name="connsiteX500" fmla="*/ 6591670 w 7467600"/>
              <a:gd name="connsiteY500" fmla="*/ 1988277 h 6858000"/>
              <a:gd name="connsiteX501" fmla="*/ 6747349 w 7467600"/>
              <a:gd name="connsiteY501" fmla="*/ 2160069 h 6858000"/>
              <a:gd name="connsiteX502" fmla="*/ 6760943 w 7467600"/>
              <a:gd name="connsiteY502" fmla="*/ 2177686 h 6858000"/>
              <a:gd name="connsiteX503" fmla="*/ 7021065 w 7467600"/>
              <a:gd name="connsiteY503" fmla="*/ 2498102 h 6858000"/>
              <a:gd name="connsiteX504" fmla="*/ 7155223 w 7467600"/>
              <a:gd name="connsiteY504" fmla="*/ 2650386 h 6858000"/>
              <a:gd name="connsiteX505" fmla="*/ 7203167 w 7467600"/>
              <a:gd name="connsiteY505" fmla="*/ 2697288 h 6858000"/>
              <a:gd name="connsiteX506" fmla="*/ 6937703 w 7467600"/>
              <a:gd name="connsiteY506" fmla="*/ 2321981 h 6858000"/>
              <a:gd name="connsiteX507" fmla="*/ 6591670 w 7467600"/>
              <a:gd name="connsiteY507" fmla="*/ 1988277 h 6858000"/>
              <a:gd name="connsiteX508" fmla="*/ 5798671 w 7467600"/>
              <a:gd name="connsiteY508" fmla="*/ 1981601 h 6858000"/>
              <a:gd name="connsiteX509" fmla="*/ 5754709 w 7467600"/>
              <a:gd name="connsiteY509" fmla="*/ 2071454 h 6858000"/>
              <a:gd name="connsiteX510" fmla="*/ 5763044 w 7467600"/>
              <a:gd name="connsiteY510" fmla="*/ 2842206 h 6858000"/>
              <a:gd name="connsiteX511" fmla="*/ 5764974 w 7467600"/>
              <a:gd name="connsiteY511" fmla="*/ 2799609 h 6858000"/>
              <a:gd name="connsiteX512" fmla="*/ 5767665 w 7467600"/>
              <a:gd name="connsiteY512" fmla="*/ 2666409 h 6858000"/>
              <a:gd name="connsiteX513" fmla="*/ 5763055 w 7467600"/>
              <a:gd name="connsiteY513" fmla="*/ 2579705 h 6858000"/>
              <a:gd name="connsiteX514" fmla="*/ 5758079 w 7467600"/>
              <a:gd name="connsiteY514" fmla="*/ 2492508 h 6858000"/>
              <a:gd name="connsiteX515" fmla="*/ 5779325 w 7467600"/>
              <a:gd name="connsiteY515" fmla="*/ 2197069 h 6858000"/>
              <a:gd name="connsiteX516" fmla="*/ 5798671 w 7467600"/>
              <a:gd name="connsiteY516" fmla="*/ 1981601 h 6858000"/>
              <a:gd name="connsiteX517" fmla="*/ 5829202 w 7467600"/>
              <a:gd name="connsiteY517" fmla="*/ 1971679 h 6858000"/>
              <a:gd name="connsiteX518" fmla="*/ 5809558 w 7467600"/>
              <a:gd name="connsiteY518" fmla="*/ 2198043 h 6858000"/>
              <a:gd name="connsiteX519" fmla="*/ 5788653 w 7467600"/>
              <a:gd name="connsiteY519" fmla="*/ 2489430 h 6858000"/>
              <a:gd name="connsiteX520" fmla="*/ 5793439 w 7467600"/>
              <a:gd name="connsiteY520" fmla="*/ 2575235 h 6858000"/>
              <a:gd name="connsiteX521" fmla="*/ 5796837 w 7467600"/>
              <a:gd name="connsiteY521" fmla="*/ 2637633 h 6858000"/>
              <a:gd name="connsiteX522" fmla="*/ 5818614 w 7467600"/>
              <a:gd name="connsiteY522" fmla="*/ 2473055 h 6858000"/>
              <a:gd name="connsiteX523" fmla="*/ 5829202 w 7467600"/>
              <a:gd name="connsiteY523" fmla="*/ 1971679 h 6858000"/>
              <a:gd name="connsiteX524" fmla="*/ 5911389 w 7467600"/>
              <a:gd name="connsiteY524" fmla="*/ 1898371 h 6858000"/>
              <a:gd name="connsiteX525" fmla="*/ 6237627 w 7467600"/>
              <a:gd name="connsiteY525" fmla="*/ 2231921 h 6858000"/>
              <a:gd name="connsiteX526" fmla="*/ 5911389 w 7467600"/>
              <a:gd name="connsiteY526" fmla="*/ 1898371 h 6858000"/>
              <a:gd name="connsiteX527" fmla="*/ 6944437 w 7467600"/>
              <a:gd name="connsiteY527" fmla="*/ 1575402 h 6858000"/>
              <a:gd name="connsiteX528" fmla="*/ 6304730 w 7467600"/>
              <a:gd name="connsiteY528" fmla="*/ 1766654 h 6858000"/>
              <a:gd name="connsiteX529" fmla="*/ 6944437 w 7467600"/>
              <a:gd name="connsiteY529" fmla="*/ 1575402 h 6858000"/>
              <a:gd name="connsiteX530" fmla="*/ 7019523 w 7467600"/>
              <a:gd name="connsiteY530" fmla="*/ 1519450 h 6858000"/>
              <a:gd name="connsiteX531" fmla="*/ 6298091 w 7467600"/>
              <a:gd name="connsiteY531" fmla="*/ 1737122 h 6858000"/>
              <a:gd name="connsiteX532" fmla="*/ 7019523 w 7467600"/>
              <a:gd name="connsiteY532" fmla="*/ 1519450 h 6858000"/>
              <a:gd name="connsiteX533" fmla="*/ 2399523 w 7467600"/>
              <a:gd name="connsiteY533" fmla="*/ 1428234 h 6858000"/>
              <a:gd name="connsiteX534" fmla="*/ 2224982 w 7467600"/>
              <a:gd name="connsiteY534" fmla="*/ 1826201 h 6858000"/>
              <a:gd name="connsiteX535" fmla="*/ 2096099 w 7467600"/>
              <a:gd name="connsiteY535" fmla="*/ 2345900 h 6858000"/>
              <a:gd name="connsiteX536" fmla="*/ 2283317 w 7467600"/>
              <a:gd name="connsiteY536" fmla="*/ 1796925 h 6858000"/>
              <a:gd name="connsiteX537" fmla="*/ 2399523 w 7467600"/>
              <a:gd name="connsiteY537" fmla="*/ 1428234 h 6858000"/>
              <a:gd name="connsiteX538" fmla="*/ 2448558 w 7467600"/>
              <a:gd name="connsiteY538" fmla="*/ 1373435 h 6858000"/>
              <a:gd name="connsiteX539" fmla="*/ 2312521 w 7467600"/>
              <a:gd name="connsiteY539" fmla="*/ 1806140 h 6858000"/>
              <a:gd name="connsiteX540" fmla="*/ 2127533 w 7467600"/>
              <a:gd name="connsiteY540" fmla="*/ 2348380 h 6858000"/>
              <a:gd name="connsiteX541" fmla="*/ 2358080 w 7467600"/>
              <a:gd name="connsiteY541" fmla="*/ 1866134 h 6858000"/>
              <a:gd name="connsiteX542" fmla="*/ 2407436 w 7467600"/>
              <a:gd name="connsiteY542" fmla="*/ 1651070 h 6858000"/>
              <a:gd name="connsiteX543" fmla="*/ 2448558 w 7467600"/>
              <a:gd name="connsiteY543" fmla="*/ 1373435 h 6858000"/>
              <a:gd name="connsiteX544" fmla="*/ 278707 w 7467600"/>
              <a:gd name="connsiteY544" fmla="*/ 1352270 h 6858000"/>
              <a:gd name="connsiteX545" fmla="*/ 321570 w 7467600"/>
              <a:gd name="connsiteY545" fmla="*/ 1861610 h 6858000"/>
              <a:gd name="connsiteX546" fmla="*/ 294281 w 7467600"/>
              <a:gd name="connsiteY546" fmla="*/ 1440658 h 6858000"/>
              <a:gd name="connsiteX547" fmla="*/ 278707 w 7467600"/>
              <a:gd name="connsiteY547" fmla="*/ 1352270 h 6858000"/>
              <a:gd name="connsiteX548" fmla="*/ 1423821 w 7467600"/>
              <a:gd name="connsiteY548" fmla="*/ 1351958 h 6858000"/>
              <a:gd name="connsiteX549" fmla="*/ 1638521 w 7467600"/>
              <a:gd name="connsiteY549" fmla="*/ 1908470 h 6858000"/>
              <a:gd name="connsiteX550" fmla="*/ 1754199 w 7467600"/>
              <a:gd name="connsiteY550" fmla="*/ 2149284 h 6858000"/>
              <a:gd name="connsiteX551" fmla="*/ 1908359 w 7467600"/>
              <a:gd name="connsiteY551" fmla="*/ 2364988 h 6858000"/>
              <a:gd name="connsiteX552" fmla="*/ 1647661 w 7467600"/>
              <a:gd name="connsiteY552" fmla="*/ 1825945 h 6858000"/>
              <a:gd name="connsiteX553" fmla="*/ 1423821 w 7467600"/>
              <a:gd name="connsiteY553" fmla="*/ 1351958 h 6858000"/>
              <a:gd name="connsiteX554" fmla="*/ 1431890 w 7467600"/>
              <a:gd name="connsiteY554" fmla="*/ 1306475 h 6858000"/>
              <a:gd name="connsiteX555" fmla="*/ 1507597 w 7467600"/>
              <a:gd name="connsiteY555" fmla="*/ 1446132 h 6858000"/>
              <a:gd name="connsiteX556" fmla="*/ 1674586 w 7467600"/>
              <a:gd name="connsiteY556" fmla="*/ 1813832 h 6858000"/>
              <a:gd name="connsiteX557" fmla="*/ 1815950 w 7467600"/>
              <a:gd name="connsiteY557" fmla="*/ 2128564 h 6858000"/>
              <a:gd name="connsiteX558" fmla="*/ 1984242 w 7467600"/>
              <a:gd name="connsiteY558" fmla="*/ 2430829 h 6858000"/>
              <a:gd name="connsiteX559" fmla="*/ 2014023 w 7467600"/>
              <a:gd name="connsiteY559" fmla="*/ 2450995 h 6858000"/>
              <a:gd name="connsiteX560" fmla="*/ 1747337 w 7467600"/>
              <a:gd name="connsiteY560" fmla="*/ 1855264 h 6858000"/>
              <a:gd name="connsiteX561" fmla="*/ 1533749 w 7467600"/>
              <a:gd name="connsiteY561" fmla="*/ 1478656 h 6858000"/>
              <a:gd name="connsiteX562" fmla="*/ 1431890 w 7467600"/>
              <a:gd name="connsiteY562" fmla="*/ 1306475 h 6858000"/>
              <a:gd name="connsiteX563" fmla="*/ 5052692 w 7467600"/>
              <a:gd name="connsiteY563" fmla="*/ 1292994 h 6858000"/>
              <a:gd name="connsiteX564" fmla="*/ 5200661 w 7467600"/>
              <a:gd name="connsiteY564" fmla="*/ 1635186 h 6858000"/>
              <a:gd name="connsiteX565" fmla="*/ 5297138 w 7467600"/>
              <a:gd name="connsiteY565" fmla="*/ 1906351 h 6858000"/>
              <a:gd name="connsiteX566" fmla="*/ 5052692 w 7467600"/>
              <a:gd name="connsiteY566" fmla="*/ 1292994 h 6858000"/>
              <a:gd name="connsiteX567" fmla="*/ 5009948 w 7467600"/>
              <a:gd name="connsiteY567" fmla="*/ 1273619 h 6858000"/>
              <a:gd name="connsiteX568" fmla="*/ 5121777 w 7467600"/>
              <a:gd name="connsiteY568" fmla="*/ 1654213 h 6858000"/>
              <a:gd name="connsiteX569" fmla="*/ 5293545 w 7467600"/>
              <a:gd name="connsiteY569" fmla="*/ 2072247 h 6858000"/>
              <a:gd name="connsiteX570" fmla="*/ 5294042 w 7467600"/>
              <a:gd name="connsiteY570" fmla="*/ 2065019 h 6858000"/>
              <a:gd name="connsiteX571" fmla="*/ 5171936 w 7467600"/>
              <a:gd name="connsiteY571" fmla="*/ 1647613 h 6858000"/>
              <a:gd name="connsiteX572" fmla="*/ 5009948 w 7467600"/>
              <a:gd name="connsiteY572" fmla="*/ 1273619 h 6858000"/>
              <a:gd name="connsiteX573" fmla="*/ 655236 w 7467600"/>
              <a:gd name="connsiteY573" fmla="*/ 1268632 h 6858000"/>
              <a:gd name="connsiteX574" fmla="*/ 839521 w 7467600"/>
              <a:gd name="connsiteY574" fmla="*/ 1685315 h 6858000"/>
              <a:gd name="connsiteX575" fmla="*/ 1109416 w 7467600"/>
              <a:gd name="connsiteY575" fmla="*/ 2061663 h 6858000"/>
              <a:gd name="connsiteX576" fmla="*/ 1298300 w 7467600"/>
              <a:gd name="connsiteY576" fmla="*/ 2247742 h 6858000"/>
              <a:gd name="connsiteX577" fmla="*/ 1125871 w 7467600"/>
              <a:gd name="connsiteY577" fmla="*/ 1989513 h 6858000"/>
              <a:gd name="connsiteX578" fmla="*/ 981574 w 7467600"/>
              <a:gd name="connsiteY578" fmla="*/ 1783157 h 6858000"/>
              <a:gd name="connsiteX579" fmla="*/ 922198 w 7467600"/>
              <a:gd name="connsiteY579" fmla="*/ 1677437 h 6858000"/>
              <a:gd name="connsiteX580" fmla="*/ 869293 w 7467600"/>
              <a:gd name="connsiteY580" fmla="*/ 1583214 h 6858000"/>
              <a:gd name="connsiteX581" fmla="*/ 751431 w 7467600"/>
              <a:gd name="connsiteY581" fmla="*/ 1405731 h 6858000"/>
              <a:gd name="connsiteX582" fmla="*/ 655236 w 7467600"/>
              <a:gd name="connsiteY582" fmla="*/ 1268632 h 6858000"/>
              <a:gd name="connsiteX583" fmla="*/ 6516292 w 7467600"/>
              <a:gd name="connsiteY583" fmla="*/ 1263064 h 6858000"/>
              <a:gd name="connsiteX584" fmla="*/ 5736320 w 7467600"/>
              <a:gd name="connsiteY584" fmla="*/ 1501803 h 6858000"/>
              <a:gd name="connsiteX585" fmla="*/ 6516292 w 7467600"/>
              <a:gd name="connsiteY585" fmla="*/ 1263064 h 6858000"/>
              <a:gd name="connsiteX586" fmla="*/ 291466 w 7467600"/>
              <a:gd name="connsiteY586" fmla="*/ 1250369 h 6858000"/>
              <a:gd name="connsiteX587" fmla="*/ 323180 w 7467600"/>
              <a:gd name="connsiteY587" fmla="*/ 1435283 h 6858000"/>
              <a:gd name="connsiteX588" fmla="*/ 349381 w 7467600"/>
              <a:gd name="connsiteY588" fmla="*/ 1875041 h 6858000"/>
              <a:gd name="connsiteX589" fmla="*/ 374363 w 7467600"/>
              <a:gd name="connsiteY589" fmla="*/ 1506494 h 6858000"/>
              <a:gd name="connsiteX590" fmla="*/ 302168 w 7467600"/>
              <a:gd name="connsiteY590" fmla="*/ 1274495 h 6858000"/>
              <a:gd name="connsiteX591" fmla="*/ 291466 w 7467600"/>
              <a:gd name="connsiteY591" fmla="*/ 1250369 h 6858000"/>
              <a:gd name="connsiteX592" fmla="*/ 678222 w 7467600"/>
              <a:gd name="connsiteY592" fmla="*/ 1248670 h 6858000"/>
              <a:gd name="connsiteX593" fmla="*/ 775536 w 7467600"/>
              <a:gd name="connsiteY593" fmla="*/ 1388015 h 6858000"/>
              <a:gd name="connsiteX594" fmla="*/ 894529 w 7467600"/>
              <a:gd name="connsiteY594" fmla="*/ 1567739 h 6858000"/>
              <a:gd name="connsiteX595" fmla="*/ 948000 w 7467600"/>
              <a:gd name="connsiteY595" fmla="*/ 1663088 h 6858000"/>
              <a:gd name="connsiteX596" fmla="*/ 1006812 w 7467600"/>
              <a:gd name="connsiteY596" fmla="*/ 1767683 h 6858000"/>
              <a:gd name="connsiteX597" fmla="*/ 1149133 w 7467600"/>
              <a:gd name="connsiteY597" fmla="*/ 1971513 h 6858000"/>
              <a:gd name="connsiteX598" fmla="*/ 1333952 w 7467600"/>
              <a:gd name="connsiteY598" fmla="*/ 2251620 h 6858000"/>
              <a:gd name="connsiteX599" fmla="*/ 1337329 w 7467600"/>
              <a:gd name="connsiteY599" fmla="*/ 2258350 h 6858000"/>
              <a:gd name="connsiteX600" fmla="*/ 1014726 w 7467600"/>
              <a:gd name="connsiteY600" fmla="*/ 1615556 h 6858000"/>
              <a:gd name="connsiteX601" fmla="*/ 678222 w 7467600"/>
              <a:gd name="connsiteY601" fmla="*/ 1248670 h 6858000"/>
              <a:gd name="connsiteX602" fmla="*/ 6691602 w 7467600"/>
              <a:gd name="connsiteY602" fmla="*/ 1140573 h 6858000"/>
              <a:gd name="connsiteX603" fmla="*/ 6571100 w 7467600"/>
              <a:gd name="connsiteY603" fmla="*/ 1183662 h 6858000"/>
              <a:gd name="connsiteX604" fmla="*/ 6241687 w 7467600"/>
              <a:gd name="connsiteY604" fmla="*/ 1257600 h 6858000"/>
              <a:gd name="connsiteX605" fmla="*/ 5693009 w 7467600"/>
              <a:gd name="connsiteY605" fmla="*/ 1478256 h 6858000"/>
              <a:gd name="connsiteX606" fmla="*/ 6548420 w 7467600"/>
              <a:gd name="connsiteY606" fmla="*/ 1214599 h 6858000"/>
              <a:gd name="connsiteX607" fmla="*/ 6605473 w 7467600"/>
              <a:gd name="connsiteY607" fmla="*/ 1184686 h 6858000"/>
              <a:gd name="connsiteX608" fmla="*/ 6691602 w 7467600"/>
              <a:gd name="connsiteY608" fmla="*/ 1140573 h 6858000"/>
              <a:gd name="connsiteX609" fmla="*/ 4002475 w 7467600"/>
              <a:gd name="connsiteY609" fmla="*/ 1037802 h 6858000"/>
              <a:gd name="connsiteX610" fmla="*/ 4000324 w 7467600"/>
              <a:gd name="connsiteY610" fmla="*/ 1039362 h 6858000"/>
              <a:gd name="connsiteX611" fmla="*/ 4002862 w 7467600"/>
              <a:gd name="connsiteY611" fmla="*/ 1042866 h 6858000"/>
              <a:gd name="connsiteX612" fmla="*/ 4002475 w 7467600"/>
              <a:gd name="connsiteY612" fmla="*/ 1037802 h 6858000"/>
              <a:gd name="connsiteX613" fmla="*/ 506322 w 7467600"/>
              <a:gd name="connsiteY613" fmla="*/ 1020997 h 6858000"/>
              <a:gd name="connsiteX614" fmla="*/ 533068 w 7467600"/>
              <a:gd name="connsiteY614" fmla="*/ 1029409 h 6858000"/>
              <a:gd name="connsiteX615" fmla="*/ 1232525 w 7467600"/>
              <a:gd name="connsiteY615" fmla="*/ 1804675 h 6858000"/>
              <a:gd name="connsiteX616" fmla="*/ 1388858 w 7467600"/>
              <a:gd name="connsiteY616" fmla="*/ 2368011 h 6858000"/>
              <a:gd name="connsiteX617" fmla="*/ 1384098 w 7467600"/>
              <a:gd name="connsiteY617" fmla="*/ 2378125 h 6858000"/>
              <a:gd name="connsiteX618" fmla="*/ 1425393 w 7467600"/>
              <a:gd name="connsiteY618" fmla="*/ 2589124 h 6858000"/>
              <a:gd name="connsiteX619" fmla="*/ 1424001 w 7467600"/>
              <a:gd name="connsiteY619" fmla="*/ 2597541 h 6858000"/>
              <a:gd name="connsiteX620" fmla="*/ 2152729 w 7467600"/>
              <a:gd name="connsiteY620" fmla="*/ 2864487 h 6858000"/>
              <a:gd name="connsiteX621" fmla="*/ 2020609 w 7467600"/>
              <a:gd name="connsiteY621" fmla="*/ 2539671 h 6858000"/>
              <a:gd name="connsiteX622" fmla="*/ 2018920 w 7467600"/>
              <a:gd name="connsiteY622" fmla="*/ 2536309 h 6858000"/>
              <a:gd name="connsiteX623" fmla="*/ 1342441 w 7467600"/>
              <a:gd name="connsiteY623" fmla="*/ 1173017 h 6858000"/>
              <a:gd name="connsiteX624" fmla="*/ 1367925 w 7467600"/>
              <a:gd name="connsiteY624" fmla="*/ 1135648 h 6858000"/>
              <a:gd name="connsiteX625" fmla="*/ 1771401 w 7467600"/>
              <a:gd name="connsiteY625" fmla="*/ 1806673 h 6858000"/>
              <a:gd name="connsiteX626" fmla="*/ 1972385 w 7467600"/>
              <a:gd name="connsiteY626" fmla="*/ 2198735 h 6858000"/>
              <a:gd name="connsiteX627" fmla="*/ 2040892 w 7467600"/>
              <a:gd name="connsiteY627" fmla="*/ 2405205 h 6858000"/>
              <a:gd name="connsiteX628" fmla="*/ 2131689 w 7467600"/>
              <a:gd name="connsiteY628" fmla="*/ 1936926 h 6858000"/>
              <a:gd name="connsiteX629" fmla="*/ 2454820 w 7467600"/>
              <a:gd name="connsiteY629" fmla="*/ 1248808 h 6858000"/>
              <a:gd name="connsiteX630" fmla="*/ 2492512 w 7467600"/>
              <a:gd name="connsiteY630" fmla="*/ 1302920 h 6858000"/>
              <a:gd name="connsiteX631" fmla="*/ 2081216 w 7467600"/>
              <a:gd name="connsiteY631" fmla="*/ 2527513 h 6858000"/>
              <a:gd name="connsiteX632" fmla="*/ 2081211 w 7467600"/>
              <a:gd name="connsiteY632" fmla="*/ 2528916 h 6858000"/>
              <a:gd name="connsiteX633" fmla="*/ 2199067 w 7467600"/>
              <a:gd name="connsiteY633" fmla="*/ 2884061 h 6858000"/>
              <a:gd name="connsiteX634" fmla="*/ 3192586 w 7467600"/>
              <a:gd name="connsiteY634" fmla="*/ 3411496 h 6858000"/>
              <a:gd name="connsiteX635" fmla="*/ 3182620 w 7467600"/>
              <a:gd name="connsiteY635" fmla="*/ 3483279 h 6858000"/>
              <a:gd name="connsiteX636" fmla="*/ 2435119 w 7467600"/>
              <a:gd name="connsiteY636" fmla="*/ 3080173 h 6858000"/>
              <a:gd name="connsiteX637" fmla="*/ 2410152 w 7467600"/>
              <a:gd name="connsiteY637" fmla="*/ 3063751 h 6858000"/>
              <a:gd name="connsiteX638" fmla="*/ 2408099 w 7467600"/>
              <a:gd name="connsiteY638" fmla="*/ 3064403 h 6858000"/>
              <a:gd name="connsiteX639" fmla="*/ 2407218 w 7467600"/>
              <a:gd name="connsiteY639" fmla="*/ 3070324 h 6858000"/>
              <a:gd name="connsiteX640" fmla="*/ 2380138 w 7467600"/>
              <a:gd name="connsiteY640" fmla="*/ 3099341 h 6858000"/>
              <a:gd name="connsiteX641" fmla="*/ 1765923 w 7467600"/>
              <a:gd name="connsiteY641" fmla="*/ 3581043 h 6858000"/>
              <a:gd name="connsiteX642" fmla="*/ 1702258 w 7467600"/>
              <a:gd name="connsiteY642" fmla="*/ 3612286 h 6858000"/>
              <a:gd name="connsiteX643" fmla="*/ 1538370 w 7467600"/>
              <a:gd name="connsiteY643" fmla="*/ 3811804 h 6858000"/>
              <a:gd name="connsiteX644" fmla="*/ 542867 w 7467600"/>
              <a:gd name="connsiteY644" fmla="*/ 4944092 h 6858000"/>
              <a:gd name="connsiteX645" fmla="*/ 515800 w 7467600"/>
              <a:gd name="connsiteY645" fmla="*/ 4862180 h 6858000"/>
              <a:gd name="connsiteX646" fmla="*/ 909145 w 7467600"/>
              <a:gd name="connsiteY646" fmla="*/ 4199225 h 6858000"/>
              <a:gd name="connsiteX647" fmla="*/ 1214067 w 7467600"/>
              <a:gd name="connsiteY647" fmla="*/ 3908561 h 6858000"/>
              <a:gd name="connsiteX648" fmla="*/ 640967 w 7467600"/>
              <a:gd name="connsiteY648" fmla="*/ 4105601 h 6858000"/>
              <a:gd name="connsiteX649" fmla="*/ 112563 w 7467600"/>
              <a:gd name="connsiteY649" fmla="*/ 4396952 h 6858000"/>
              <a:gd name="connsiteX650" fmla="*/ 0 w 7467600"/>
              <a:gd name="connsiteY650" fmla="*/ 4466006 h 6858000"/>
              <a:gd name="connsiteX651" fmla="*/ 0 w 7467600"/>
              <a:gd name="connsiteY651" fmla="*/ 4233763 h 6858000"/>
              <a:gd name="connsiteX652" fmla="*/ 36881 w 7467600"/>
              <a:gd name="connsiteY652" fmla="*/ 4200118 h 6858000"/>
              <a:gd name="connsiteX653" fmla="*/ 910534 w 7467600"/>
              <a:gd name="connsiteY653" fmla="*/ 3629753 h 6858000"/>
              <a:gd name="connsiteX654" fmla="*/ 1578717 w 7467600"/>
              <a:gd name="connsiteY654" fmla="*/ 3575982 h 6858000"/>
              <a:gd name="connsiteX655" fmla="*/ 2338780 w 7467600"/>
              <a:gd name="connsiteY655" fmla="*/ 3033725 h 6858000"/>
              <a:gd name="connsiteX656" fmla="*/ 1807991 w 7467600"/>
              <a:gd name="connsiteY656" fmla="*/ 2807184 h 6858000"/>
              <a:gd name="connsiteX657" fmla="*/ 1416358 w 7467600"/>
              <a:gd name="connsiteY657" fmla="*/ 3112571 h 6858000"/>
              <a:gd name="connsiteX658" fmla="*/ 939066 w 7467600"/>
              <a:gd name="connsiteY658" fmla="*/ 3378798 h 6858000"/>
              <a:gd name="connsiteX659" fmla="*/ 115099 w 7467600"/>
              <a:gd name="connsiteY659" fmla="*/ 3607650 h 6858000"/>
              <a:gd name="connsiteX660" fmla="*/ 97284 w 7467600"/>
              <a:gd name="connsiteY660" fmla="*/ 3520393 h 6858000"/>
              <a:gd name="connsiteX661" fmla="*/ 922050 w 7467600"/>
              <a:gd name="connsiteY661" fmla="*/ 3074867 h 6858000"/>
              <a:gd name="connsiteX662" fmla="*/ 1405265 w 7467600"/>
              <a:gd name="connsiteY662" fmla="*/ 3016319 h 6858000"/>
              <a:gd name="connsiteX663" fmla="*/ 1407512 w 7467600"/>
              <a:gd name="connsiteY663" fmla="*/ 3018001 h 6858000"/>
              <a:gd name="connsiteX664" fmla="*/ 1726266 w 7467600"/>
              <a:gd name="connsiteY664" fmla="*/ 2777274 h 6858000"/>
              <a:gd name="connsiteX665" fmla="*/ 625390 w 7467600"/>
              <a:gd name="connsiteY665" fmla="*/ 2514541 h 6858000"/>
              <a:gd name="connsiteX666" fmla="*/ 619799 w 7467600"/>
              <a:gd name="connsiteY666" fmla="*/ 2527180 h 6858000"/>
              <a:gd name="connsiteX667" fmla="*/ 310030 w 7467600"/>
              <a:gd name="connsiteY667" fmla="*/ 2771818 h 6858000"/>
              <a:gd name="connsiteX668" fmla="*/ 173877 w 7467600"/>
              <a:gd name="connsiteY668" fmla="*/ 2937056 h 6858000"/>
              <a:gd name="connsiteX669" fmla="*/ 77889 w 7467600"/>
              <a:gd name="connsiteY669" fmla="*/ 3138440 h 6858000"/>
              <a:gd name="connsiteX670" fmla="*/ 0 w 7467600"/>
              <a:gd name="connsiteY670" fmla="*/ 3271395 h 6858000"/>
              <a:gd name="connsiteX671" fmla="*/ 0 w 7467600"/>
              <a:gd name="connsiteY671" fmla="*/ 3153002 h 6858000"/>
              <a:gd name="connsiteX672" fmla="*/ 2386 w 7467600"/>
              <a:gd name="connsiteY672" fmla="*/ 3149203 h 6858000"/>
              <a:gd name="connsiteX673" fmla="*/ 89753 w 7467600"/>
              <a:gd name="connsiteY673" fmla="*/ 2987702 h 6858000"/>
              <a:gd name="connsiteX674" fmla="*/ 76869 w 7467600"/>
              <a:gd name="connsiteY674" fmla="*/ 3005404 h 6858000"/>
              <a:gd name="connsiteX675" fmla="*/ 32049 w 7467600"/>
              <a:gd name="connsiteY675" fmla="*/ 3065814 h 6858000"/>
              <a:gd name="connsiteX676" fmla="*/ 0 w 7467600"/>
              <a:gd name="connsiteY676" fmla="*/ 3108744 h 6858000"/>
              <a:gd name="connsiteX677" fmla="*/ 0 w 7467600"/>
              <a:gd name="connsiteY677" fmla="*/ 3058059 h 6858000"/>
              <a:gd name="connsiteX678" fmla="*/ 7610 w 7467600"/>
              <a:gd name="connsiteY678" fmla="*/ 3047889 h 6858000"/>
              <a:gd name="connsiteX679" fmla="*/ 52419 w 7467600"/>
              <a:gd name="connsiteY679" fmla="*/ 2987479 h 6858000"/>
              <a:gd name="connsiteX680" fmla="*/ 59142 w 7467600"/>
              <a:gd name="connsiteY680" fmla="*/ 2978488 h 6858000"/>
              <a:gd name="connsiteX681" fmla="*/ 0 w 7467600"/>
              <a:gd name="connsiteY681" fmla="*/ 3015334 h 6858000"/>
              <a:gd name="connsiteX682" fmla="*/ 0 w 7467600"/>
              <a:gd name="connsiteY682" fmla="*/ 2914286 h 6858000"/>
              <a:gd name="connsiteX683" fmla="*/ 36383 w 7467600"/>
              <a:gd name="connsiteY683" fmla="*/ 2901128 h 6858000"/>
              <a:gd name="connsiteX684" fmla="*/ 156329 w 7467600"/>
              <a:gd name="connsiteY684" fmla="*/ 2840533 h 6858000"/>
              <a:gd name="connsiteX685" fmla="*/ 358355 w 7467600"/>
              <a:gd name="connsiteY685" fmla="*/ 2620471 h 6858000"/>
              <a:gd name="connsiteX686" fmla="*/ 510577 w 7467600"/>
              <a:gd name="connsiteY686" fmla="*/ 2501244 h 6858000"/>
              <a:gd name="connsiteX687" fmla="*/ 211967 w 7467600"/>
              <a:gd name="connsiteY687" fmla="*/ 2479171 h 6858000"/>
              <a:gd name="connsiteX688" fmla="*/ 0 w 7467600"/>
              <a:gd name="connsiteY688" fmla="*/ 2476398 h 6858000"/>
              <a:gd name="connsiteX689" fmla="*/ 0 w 7467600"/>
              <a:gd name="connsiteY689" fmla="*/ 2389189 h 6858000"/>
              <a:gd name="connsiteX690" fmla="*/ 103062 w 7467600"/>
              <a:gd name="connsiteY690" fmla="*/ 2389518 h 6858000"/>
              <a:gd name="connsiteX691" fmla="*/ 510734 w 7467600"/>
              <a:gd name="connsiteY691" fmla="*/ 2416201 h 6858000"/>
              <a:gd name="connsiteX692" fmla="*/ 279257 w 7467600"/>
              <a:gd name="connsiteY692" fmla="*/ 2092102 h 6858000"/>
              <a:gd name="connsiteX693" fmla="*/ 65265 w 7467600"/>
              <a:gd name="connsiteY693" fmla="*/ 2006049 h 6858000"/>
              <a:gd name="connsiteX694" fmla="*/ 0 w 7467600"/>
              <a:gd name="connsiteY694" fmla="*/ 1982532 h 6858000"/>
              <a:gd name="connsiteX695" fmla="*/ 0 w 7467600"/>
              <a:gd name="connsiteY695" fmla="*/ 1912789 h 6858000"/>
              <a:gd name="connsiteX696" fmla="*/ 97460 w 7467600"/>
              <a:gd name="connsiteY696" fmla="*/ 1953725 h 6858000"/>
              <a:gd name="connsiteX697" fmla="*/ 221272 w 7467600"/>
              <a:gd name="connsiteY697" fmla="*/ 1980766 h 6858000"/>
              <a:gd name="connsiteX698" fmla="*/ 116765 w 7467600"/>
              <a:gd name="connsiteY698" fmla="*/ 1911033 h 6858000"/>
              <a:gd name="connsiteX699" fmla="*/ 16405 w 7467600"/>
              <a:gd name="connsiteY699" fmla="*/ 1803412 h 6858000"/>
              <a:gd name="connsiteX700" fmla="*/ 0 w 7467600"/>
              <a:gd name="connsiteY700" fmla="*/ 1784777 h 6858000"/>
              <a:gd name="connsiteX701" fmla="*/ 0 w 7467600"/>
              <a:gd name="connsiteY701" fmla="*/ 1740082 h 6858000"/>
              <a:gd name="connsiteX702" fmla="*/ 39394 w 7467600"/>
              <a:gd name="connsiteY702" fmla="*/ 1784856 h 6858000"/>
              <a:gd name="connsiteX703" fmla="*/ 135813 w 7467600"/>
              <a:gd name="connsiteY703" fmla="*/ 1888838 h 6858000"/>
              <a:gd name="connsiteX704" fmla="*/ 242575 w 7467600"/>
              <a:gd name="connsiteY704" fmla="*/ 1958841 h 6858000"/>
              <a:gd name="connsiteX705" fmla="*/ 82197 w 7467600"/>
              <a:gd name="connsiteY705" fmla="*/ 1754826 h 6858000"/>
              <a:gd name="connsiteX706" fmla="*/ 0 w 7467600"/>
              <a:gd name="connsiteY706" fmla="*/ 1679650 h 6858000"/>
              <a:gd name="connsiteX707" fmla="*/ 0 w 7467600"/>
              <a:gd name="connsiteY707" fmla="*/ 1602463 h 6858000"/>
              <a:gd name="connsiteX708" fmla="*/ 84689 w 7467600"/>
              <a:gd name="connsiteY708" fmla="*/ 1677442 h 6858000"/>
              <a:gd name="connsiteX709" fmla="*/ 298437 w 7467600"/>
              <a:gd name="connsiteY709" fmla="*/ 1968019 h 6858000"/>
              <a:gd name="connsiteX710" fmla="*/ 227269 w 7467600"/>
              <a:gd name="connsiteY710" fmla="*/ 1114064 h 6858000"/>
              <a:gd name="connsiteX711" fmla="*/ 248003 w 7467600"/>
              <a:gd name="connsiteY711" fmla="*/ 1089613 h 6858000"/>
              <a:gd name="connsiteX712" fmla="*/ 427020 w 7467600"/>
              <a:gd name="connsiteY712" fmla="*/ 1619803 h 6858000"/>
              <a:gd name="connsiteX713" fmla="*/ 340345 w 7467600"/>
              <a:gd name="connsiteY713" fmla="*/ 2027739 h 6858000"/>
              <a:gd name="connsiteX714" fmla="*/ 360865 w 7467600"/>
              <a:gd name="connsiteY714" fmla="*/ 2044827 h 6858000"/>
              <a:gd name="connsiteX715" fmla="*/ 560414 w 7467600"/>
              <a:gd name="connsiteY715" fmla="*/ 2421457 h 6858000"/>
              <a:gd name="connsiteX716" fmla="*/ 1359703 w 7467600"/>
              <a:gd name="connsiteY716" fmla="*/ 2578554 h 6858000"/>
              <a:gd name="connsiteX717" fmla="*/ 1359422 w 7467600"/>
              <a:gd name="connsiteY717" fmla="*/ 2577994 h 6858000"/>
              <a:gd name="connsiteX718" fmla="*/ 828701 w 7467600"/>
              <a:gd name="connsiteY718" fmla="*/ 1839520 h 6858000"/>
              <a:gd name="connsiteX719" fmla="*/ 494427 w 7467600"/>
              <a:gd name="connsiteY719" fmla="*/ 1092333 h 6858000"/>
              <a:gd name="connsiteX720" fmla="*/ 506322 w 7467600"/>
              <a:gd name="connsiteY720" fmla="*/ 1020997 h 6858000"/>
              <a:gd name="connsiteX721" fmla="*/ 4570198 w 7467600"/>
              <a:gd name="connsiteY721" fmla="*/ 978081 h 6858000"/>
              <a:gd name="connsiteX722" fmla="*/ 4523691 w 7467600"/>
              <a:gd name="connsiteY722" fmla="*/ 1127776 h 6858000"/>
              <a:gd name="connsiteX723" fmla="*/ 4509875 w 7467600"/>
              <a:gd name="connsiteY723" fmla="*/ 1167552 h 6858000"/>
              <a:gd name="connsiteX724" fmla="*/ 4478168 w 7467600"/>
              <a:gd name="connsiteY724" fmla="*/ 1260735 h 6858000"/>
              <a:gd name="connsiteX725" fmla="*/ 4409309 w 7467600"/>
              <a:gd name="connsiteY725" fmla="*/ 1666996 h 6858000"/>
              <a:gd name="connsiteX726" fmla="*/ 4370031 w 7467600"/>
              <a:gd name="connsiteY726" fmla="*/ 1955666 h 6858000"/>
              <a:gd name="connsiteX727" fmla="*/ 4570198 w 7467600"/>
              <a:gd name="connsiteY727" fmla="*/ 978081 h 6858000"/>
              <a:gd name="connsiteX728" fmla="*/ 4557898 w 7467600"/>
              <a:gd name="connsiteY728" fmla="*/ 900011 h 6858000"/>
              <a:gd name="connsiteX729" fmla="*/ 4344840 w 7467600"/>
              <a:gd name="connsiteY729" fmla="*/ 1922038 h 6858000"/>
              <a:gd name="connsiteX730" fmla="*/ 4378710 w 7467600"/>
              <a:gd name="connsiteY730" fmla="*/ 1665516 h 6858000"/>
              <a:gd name="connsiteX731" fmla="*/ 4448798 w 7467600"/>
              <a:gd name="connsiteY731" fmla="*/ 1253024 h 6858000"/>
              <a:gd name="connsiteX732" fmla="*/ 4480315 w 7467600"/>
              <a:gd name="connsiteY732" fmla="*/ 1158454 h 6858000"/>
              <a:gd name="connsiteX733" fmla="*/ 4494133 w 7467600"/>
              <a:gd name="connsiteY733" fmla="*/ 1118676 h 6858000"/>
              <a:gd name="connsiteX734" fmla="*/ 4557898 w 7467600"/>
              <a:gd name="connsiteY734" fmla="*/ 900011 h 6858000"/>
              <a:gd name="connsiteX735" fmla="*/ 5870151 w 7467600"/>
              <a:gd name="connsiteY735" fmla="*/ 898890 h 6858000"/>
              <a:gd name="connsiteX736" fmla="*/ 5861335 w 7467600"/>
              <a:gd name="connsiteY736" fmla="*/ 899177 h 6858000"/>
              <a:gd name="connsiteX737" fmla="*/ 5843702 w 7467600"/>
              <a:gd name="connsiteY737" fmla="*/ 899748 h 6858000"/>
              <a:gd name="connsiteX738" fmla="*/ 5651107 w 7467600"/>
              <a:gd name="connsiteY738" fmla="*/ 920306 h 6858000"/>
              <a:gd name="connsiteX739" fmla="*/ 5459407 w 7467600"/>
              <a:gd name="connsiteY739" fmla="*/ 940975 h 6858000"/>
              <a:gd name="connsiteX740" fmla="*/ 5374846 w 7467600"/>
              <a:gd name="connsiteY740" fmla="*/ 941988 h 6858000"/>
              <a:gd name="connsiteX741" fmla="*/ 5256105 w 7467600"/>
              <a:gd name="connsiteY741" fmla="*/ 945632 h 6858000"/>
              <a:gd name="connsiteX742" fmla="*/ 5107071 w 7467600"/>
              <a:gd name="connsiteY742" fmla="*/ 969720 h 6858000"/>
              <a:gd name="connsiteX743" fmla="*/ 4998681 w 7467600"/>
              <a:gd name="connsiteY743" fmla="*/ 988771 h 6858000"/>
              <a:gd name="connsiteX744" fmla="*/ 5870151 w 7467600"/>
              <a:gd name="connsiteY744" fmla="*/ 898890 h 6858000"/>
              <a:gd name="connsiteX745" fmla="*/ 5504425 w 7467600"/>
              <a:gd name="connsiteY745" fmla="*/ 848067 h 6858000"/>
              <a:gd name="connsiteX746" fmla="*/ 4968849 w 7467600"/>
              <a:gd name="connsiteY746" fmla="*/ 962318 h 6858000"/>
              <a:gd name="connsiteX747" fmla="*/ 5104039 w 7467600"/>
              <a:gd name="connsiteY747" fmla="*/ 940634 h 6858000"/>
              <a:gd name="connsiteX748" fmla="*/ 5256311 w 7467600"/>
              <a:gd name="connsiteY748" fmla="*/ 916490 h 6858000"/>
              <a:gd name="connsiteX749" fmla="*/ 5377381 w 7467600"/>
              <a:gd name="connsiteY749" fmla="*/ 912671 h 6858000"/>
              <a:gd name="connsiteX750" fmla="*/ 5460148 w 7467600"/>
              <a:gd name="connsiteY750" fmla="*/ 911442 h 6858000"/>
              <a:gd name="connsiteX751" fmla="*/ 5648971 w 7467600"/>
              <a:gd name="connsiteY751" fmla="*/ 891331 h 6858000"/>
              <a:gd name="connsiteX752" fmla="*/ 5844807 w 7467600"/>
              <a:gd name="connsiteY752" fmla="*/ 870718 h 6858000"/>
              <a:gd name="connsiteX753" fmla="*/ 5862975 w 7467600"/>
              <a:gd name="connsiteY753" fmla="*/ 869756 h 6858000"/>
              <a:gd name="connsiteX754" fmla="*/ 5920887 w 7467600"/>
              <a:gd name="connsiteY754" fmla="*/ 865929 h 6858000"/>
              <a:gd name="connsiteX755" fmla="*/ 5504425 w 7467600"/>
              <a:gd name="connsiteY755" fmla="*/ 848067 h 6858000"/>
              <a:gd name="connsiteX756" fmla="*/ 3607114 w 7467600"/>
              <a:gd name="connsiteY756" fmla="*/ 467441 h 6858000"/>
              <a:gd name="connsiteX757" fmla="*/ 3296242 w 7467600"/>
              <a:gd name="connsiteY757" fmla="*/ 807991 h 6858000"/>
              <a:gd name="connsiteX758" fmla="*/ 3174674 w 7467600"/>
              <a:gd name="connsiteY758" fmla="*/ 919759 h 6858000"/>
              <a:gd name="connsiteX759" fmla="*/ 3042978 w 7467600"/>
              <a:gd name="connsiteY759" fmla="*/ 1054894 h 6858000"/>
              <a:gd name="connsiteX760" fmla="*/ 2968914 w 7467600"/>
              <a:gd name="connsiteY760" fmla="*/ 1133756 h 6858000"/>
              <a:gd name="connsiteX761" fmla="*/ 3103823 w 7467600"/>
              <a:gd name="connsiteY761" fmla="*/ 1026814 h 6858000"/>
              <a:gd name="connsiteX762" fmla="*/ 3607114 w 7467600"/>
              <a:gd name="connsiteY762" fmla="*/ 467441 h 6858000"/>
              <a:gd name="connsiteX763" fmla="*/ 3744487 w 7467600"/>
              <a:gd name="connsiteY763" fmla="*/ 383136 h 6858000"/>
              <a:gd name="connsiteX764" fmla="*/ 3970213 w 7467600"/>
              <a:gd name="connsiteY764" fmla="*/ 995559 h 6858000"/>
              <a:gd name="connsiteX765" fmla="*/ 3744487 w 7467600"/>
              <a:gd name="connsiteY765" fmla="*/ 383136 h 6858000"/>
              <a:gd name="connsiteX766" fmla="*/ 3624562 w 7467600"/>
              <a:gd name="connsiteY766" fmla="*/ 367041 h 6858000"/>
              <a:gd name="connsiteX767" fmla="*/ 3489712 w 7467600"/>
              <a:gd name="connsiteY767" fmla="*/ 485386 h 6858000"/>
              <a:gd name="connsiteX768" fmla="*/ 3182994 w 7467600"/>
              <a:gd name="connsiteY768" fmla="*/ 828265 h 6858000"/>
              <a:gd name="connsiteX769" fmla="*/ 2892114 w 7467600"/>
              <a:gd name="connsiteY769" fmla="*/ 1172635 h 6858000"/>
              <a:gd name="connsiteX770" fmla="*/ 3021459 w 7467600"/>
              <a:gd name="connsiteY770" fmla="*/ 1035385 h 6858000"/>
              <a:gd name="connsiteX771" fmla="*/ 3153873 w 7467600"/>
              <a:gd name="connsiteY771" fmla="*/ 898971 h 6858000"/>
              <a:gd name="connsiteX772" fmla="*/ 3276511 w 7467600"/>
              <a:gd name="connsiteY772" fmla="*/ 786423 h 6858000"/>
              <a:gd name="connsiteX773" fmla="*/ 3584154 w 7467600"/>
              <a:gd name="connsiteY773" fmla="*/ 448218 h 6858000"/>
              <a:gd name="connsiteX774" fmla="*/ 3624562 w 7467600"/>
              <a:gd name="connsiteY774" fmla="*/ 367041 h 6858000"/>
              <a:gd name="connsiteX775" fmla="*/ 3766672 w 7467600"/>
              <a:gd name="connsiteY775" fmla="*/ 359429 h 6858000"/>
              <a:gd name="connsiteX776" fmla="*/ 3996338 w 7467600"/>
              <a:gd name="connsiteY776" fmla="*/ 968237 h 6858000"/>
              <a:gd name="connsiteX777" fmla="*/ 3766672 w 7467600"/>
              <a:gd name="connsiteY777" fmla="*/ 359429 h 6858000"/>
              <a:gd name="connsiteX778" fmla="*/ 5805386 w 7467600"/>
              <a:gd name="connsiteY778" fmla="*/ 239240 h 6858000"/>
              <a:gd name="connsiteX779" fmla="*/ 5736947 w 7467600"/>
              <a:gd name="connsiteY779" fmla="*/ 261367 h 6858000"/>
              <a:gd name="connsiteX780" fmla="*/ 5427012 w 7467600"/>
              <a:gd name="connsiteY780" fmla="*/ 311272 h 6858000"/>
              <a:gd name="connsiteX781" fmla="*/ 5147818 w 7467600"/>
              <a:gd name="connsiteY781" fmla="*/ 322112 h 6858000"/>
              <a:gd name="connsiteX782" fmla="*/ 5060854 w 7467600"/>
              <a:gd name="connsiteY782" fmla="*/ 311882 h 6858000"/>
              <a:gd name="connsiteX783" fmla="*/ 4945989 w 7467600"/>
              <a:gd name="connsiteY783" fmla="*/ 300516 h 6858000"/>
              <a:gd name="connsiteX784" fmla="*/ 5410479 w 7467600"/>
              <a:gd name="connsiteY784" fmla="*/ 348434 h 6858000"/>
              <a:gd name="connsiteX785" fmla="*/ 5805386 w 7467600"/>
              <a:gd name="connsiteY785" fmla="*/ 239240 h 6858000"/>
              <a:gd name="connsiteX786" fmla="*/ 5905192 w 7467600"/>
              <a:gd name="connsiteY786" fmla="*/ 163079 h 6858000"/>
              <a:gd name="connsiteX787" fmla="*/ 5865655 w 7467600"/>
              <a:gd name="connsiteY787" fmla="*/ 171901 h 6858000"/>
              <a:gd name="connsiteX788" fmla="*/ 5259740 w 7467600"/>
              <a:gd name="connsiteY788" fmla="*/ 257013 h 6858000"/>
              <a:gd name="connsiteX789" fmla="*/ 5208466 w 7467600"/>
              <a:gd name="connsiteY789" fmla="*/ 257550 h 6858000"/>
              <a:gd name="connsiteX790" fmla="*/ 4980204 w 7467600"/>
              <a:gd name="connsiteY790" fmla="*/ 271903 h 6858000"/>
              <a:gd name="connsiteX791" fmla="*/ 5068068 w 7467600"/>
              <a:gd name="connsiteY791" fmla="*/ 282244 h 6858000"/>
              <a:gd name="connsiteX792" fmla="*/ 5153231 w 7467600"/>
              <a:gd name="connsiteY792" fmla="*/ 292240 h 6858000"/>
              <a:gd name="connsiteX793" fmla="*/ 5426491 w 7467600"/>
              <a:gd name="connsiteY793" fmla="*/ 281128 h 6858000"/>
              <a:gd name="connsiteX794" fmla="*/ 5731212 w 7467600"/>
              <a:gd name="connsiteY794" fmla="*/ 231951 h 6858000"/>
              <a:gd name="connsiteX795" fmla="*/ 5905192 w 7467600"/>
              <a:gd name="connsiteY795" fmla="*/ 163079 h 6858000"/>
              <a:gd name="connsiteX796" fmla="*/ 5944437 w 7467600"/>
              <a:gd name="connsiteY796" fmla="*/ 113829 h 6858000"/>
              <a:gd name="connsiteX797" fmla="*/ 5825032 w 7467600"/>
              <a:gd name="connsiteY797" fmla="*/ 146405 h 6858000"/>
              <a:gd name="connsiteX798" fmla="*/ 4955599 w 7467600"/>
              <a:gd name="connsiteY798" fmla="*/ 247008 h 6858000"/>
              <a:gd name="connsiteX799" fmla="*/ 5210104 w 7467600"/>
              <a:gd name="connsiteY799" fmla="*/ 228123 h 6858000"/>
              <a:gd name="connsiteX800" fmla="*/ 5261015 w 7467600"/>
              <a:gd name="connsiteY800" fmla="*/ 227087 h 6858000"/>
              <a:gd name="connsiteX801" fmla="*/ 5861181 w 7467600"/>
              <a:gd name="connsiteY801" fmla="*/ 143093 h 6858000"/>
              <a:gd name="connsiteX802" fmla="*/ 5961252 w 7467600"/>
              <a:gd name="connsiteY802" fmla="*/ 114820 h 6858000"/>
              <a:gd name="connsiteX803" fmla="*/ 5944437 w 7467600"/>
              <a:gd name="connsiteY803" fmla="*/ 113829 h 6858000"/>
              <a:gd name="connsiteX804" fmla="*/ 3882765 w 7467600"/>
              <a:gd name="connsiteY804" fmla="*/ 0 h 6858000"/>
              <a:gd name="connsiteX805" fmla="*/ 3995099 w 7467600"/>
              <a:gd name="connsiteY805" fmla="*/ 0 h 6858000"/>
              <a:gd name="connsiteX806" fmla="*/ 4163818 w 7467600"/>
              <a:gd name="connsiteY806" fmla="*/ 234104 h 6858000"/>
              <a:gd name="connsiteX807" fmla="*/ 4172099 w 7467600"/>
              <a:gd name="connsiteY807" fmla="*/ 234207 h 6858000"/>
              <a:gd name="connsiteX808" fmla="*/ 4784282 w 7467600"/>
              <a:gd name="connsiteY808" fmla="*/ 276561 h 6858000"/>
              <a:gd name="connsiteX809" fmla="*/ 4801687 w 7467600"/>
              <a:gd name="connsiteY809" fmla="*/ 267764 h 6858000"/>
              <a:gd name="connsiteX810" fmla="*/ 6082788 w 7467600"/>
              <a:gd name="connsiteY810" fmla="*/ 64119 h 6858000"/>
              <a:gd name="connsiteX811" fmla="*/ 6099442 w 7467600"/>
              <a:gd name="connsiteY811" fmla="*/ 82568 h 6858000"/>
              <a:gd name="connsiteX812" fmla="*/ 4804137 w 7467600"/>
              <a:gd name="connsiteY812" fmla="*/ 320931 h 6858000"/>
              <a:gd name="connsiteX813" fmla="*/ 4227047 w 7467600"/>
              <a:gd name="connsiteY813" fmla="*/ 313415 h 6858000"/>
              <a:gd name="connsiteX814" fmla="*/ 4346041 w 7467600"/>
              <a:gd name="connsiteY814" fmla="*/ 456086 h 6858000"/>
              <a:gd name="connsiteX815" fmla="*/ 4870967 w 7467600"/>
              <a:gd name="connsiteY815" fmla="*/ 963061 h 6858000"/>
              <a:gd name="connsiteX816" fmla="*/ 4889647 w 7467600"/>
              <a:gd name="connsiteY816" fmla="*/ 957147 h 6858000"/>
              <a:gd name="connsiteX817" fmla="*/ 5422504 w 7467600"/>
              <a:gd name="connsiteY817" fmla="*/ 805191 h 6858000"/>
              <a:gd name="connsiteX818" fmla="*/ 6087656 w 7467600"/>
              <a:gd name="connsiteY818" fmla="*/ 826703 h 6858000"/>
              <a:gd name="connsiteX819" fmla="*/ 6058717 w 7467600"/>
              <a:gd name="connsiteY819" fmla="*/ 865992 h 6858000"/>
              <a:gd name="connsiteX820" fmla="*/ 4974153 w 7467600"/>
              <a:gd name="connsiteY820" fmla="*/ 1045456 h 6858000"/>
              <a:gd name="connsiteX821" fmla="*/ 5627835 w 7467600"/>
              <a:gd name="connsiteY821" fmla="*/ 1472077 h 6858000"/>
              <a:gd name="connsiteX822" fmla="*/ 5629817 w 7467600"/>
              <a:gd name="connsiteY822" fmla="*/ 1471412 h 6858000"/>
              <a:gd name="connsiteX823" fmla="*/ 5634124 w 7467600"/>
              <a:gd name="connsiteY823" fmla="*/ 1470572 h 6858000"/>
              <a:gd name="connsiteX824" fmla="*/ 5755832 w 7467600"/>
              <a:gd name="connsiteY824" fmla="*/ 1383886 h 6858000"/>
              <a:gd name="connsiteX825" fmla="*/ 6014186 w 7467600"/>
              <a:gd name="connsiteY825" fmla="*/ 1279799 h 6858000"/>
              <a:gd name="connsiteX826" fmla="*/ 6901619 w 7467600"/>
              <a:gd name="connsiteY826" fmla="*/ 1047874 h 6858000"/>
              <a:gd name="connsiteX827" fmla="*/ 6931566 w 7467600"/>
              <a:gd name="connsiteY827" fmla="*/ 1062034 h 6858000"/>
              <a:gd name="connsiteX828" fmla="*/ 5790982 w 7467600"/>
              <a:gd name="connsiteY828" fmla="*/ 1561380 h 6858000"/>
              <a:gd name="connsiteX829" fmla="*/ 6188971 w 7467600"/>
              <a:gd name="connsiteY829" fmla="*/ 1755168 h 6858000"/>
              <a:gd name="connsiteX830" fmla="*/ 6202446 w 7467600"/>
              <a:gd name="connsiteY830" fmla="*/ 1752268 h 6858000"/>
              <a:gd name="connsiteX831" fmla="*/ 7179560 w 7467600"/>
              <a:gd name="connsiteY831" fmla="*/ 1467551 h 6858000"/>
              <a:gd name="connsiteX832" fmla="*/ 7158730 w 7467600"/>
              <a:gd name="connsiteY832" fmla="*/ 1507835 h 6858000"/>
              <a:gd name="connsiteX833" fmla="*/ 6326959 w 7467600"/>
              <a:gd name="connsiteY833" fmla="*/ 1817686 h 6858000"/>
              <a:gd name="connsiteX834" fmla="*/ 6537433 w 7467600"/>
              <a:gd name="connsiteY834" fmla="*/ 1907790 h 6858000"/>
              <a:gd name="connsiteX835" fmla="*/ 6550221 w 7467600"/>
              <a:gd name="connsiteY835" fmla="*/ 1910729 h 6858000"/>
              <a:gd name="connsiteX836" fmla="*/ 6964438 w 7467600"/>
              <a:gd name="connsiteY836" fmla="*/ 2209505 h 6858000"/>
              <a:gd name="connsiteX837" fmla="*/ 7367862 w 7467600"/>
              <a:gd name="connsiteY837" fmla="*/ 2806833 h 6858000"/>
              <a:gd name="connsiteX838" fmla="*/ 7364329 w 7467600"/>
              <a:gd name="connsiteY838" fmla="*/ 2826907 h 6858000"/>
              <a:gd name="connsiteX839" fmla="*/ 7290545 w 7467600"/>
              <a:gd name="connsiteY839" fmla="*/ 2850663 h 6858000"/>
              <a:gd name="connsiteX840" fmla="*/ 6472036 w 7467600"/>
              <a:gd name="connsiteY840" fmla="*/ 1959003 h 6858000"/>
              <a:gd name="connsiteX841" fmla="*/ 5792897 w 7467600"/>
              <a:gd name="connsiteY841" fmla="*/ 1647747 h 6858000"/>
              <a:gd name="connsiteX842" fmla="*/ 5842751 w 7467600"/>
              <a:gd name="connsiteY842" fmla="*/ 1816112 h 6858000"/>
              <a:gd name="connsiteX843" fmla="*/ 5847424 w 7467600"/>
              <a:gd name="connsiteY843" fmla="*/ 1815776 h 6858000"/>
              <a:gd name="connsiteX844" fmla="*/ 6399821 w 7467600"/>
              <a:gd name="connsiteY844" fmla="*/ 2344799 h 6858000"/>
              <a:gd name="connsiteX845" fmla="*/ 6323232 w 7467600"/>
              <a:gd name="connsiteY845" fmla="*/ 2389634 h 6858000"/>
              <a:gd name="connsiteX846" fmla="*/ 5942958 w 7467600"/>
              <a:gd name="connsiteY846" fmla="*/ 2077708 h 6858000"/>
              <a:gd name="connsiteX847" fmla="*/ 5921559 w 7467600"/>
              <a:gd name="connsiteY847" fmla="*/ 2378596 h 6858000"/>
              <a:gd name="connsiteX848" fmla="*/ 5817651 w 7467600"/>
              <a:gd name="connsiteY848" fmla="*/ 3023919 h 6858000"/>
              <a:gd name="connsiteX849" fmla="*/ 5729634 w 7467600"/>
              <a:gd name="connsiteY849" fmla="*/ 3051849 h 6858000"/>
              <a:gd name="connsiteX850" fmla="*/ 5611018 w 7467600"/>
              <a:gd name="connsiteY850" fmla="*/ 2316769 h 6858000"/>
              <a:gd name="connsiteX851" fmla="*/ 5687608 w 7467600"/>
              <a:gd name="connsiteY851" fmla="*/ 2039972 h 6858000"/>
              <a:gd name="connsiteX852" fmla="*/ 5657554 w 7467600"/>
              <a:gd name="connsiteY852" fmla="*/ 1576445 h 6858000"/>
              <a:gd name="connsiteX853" fmla="*/ 5150475 w 7467600"/>
              <a:gd name="connsiteY853" fmla="*/ 1274012 h 6858000"/>
              <a:gd name="connsiteX854" fmla="*/ 5349142 w 7467600"/>
              <a:gd name="connsiteY854" fmla="*/ 2204405 h 6858000"/>
              <a:gd name="connsiteX855" fmla="*/ 5262214 w 7467600"/>
              <a:gd name="connsiteY855" fmla="*/ 2233836 h 6858000"/>
              <a:gd name="connsiteX856" fmla="*/ 4981539 w 7467600"/>
              <a:gd name="connsiteY856" fmla="*/ 1542201 h 6858000"/>
              <a:gd name="connsiteX857" fmla="*/ 4958461 w 7467600"/>
              <a:gd name="connsiteY857" fmla="*/ 1136957 h 6858000"/>
              <a:gd name="connsiteX858" fmla="*/ 4655015 w 7467600"/>
              <a:gd name="connsiteY858" fmla="*/ 891426 h 6858000"/>
              <a:gd name="connsiteX859" fmla="*/ 4348002 w 7467600"/>
              <a:gd name="connsiteY859" fmla="*/ 2205895 h 6858000"/>
              <a:gd name="connsiteX860" fmla="*/ 4262250 w 7467600"/>
              <a:gd name="connsiteY860" fmla="*/ 2219972 h 6858000"/>
              <a:gd name="connsiteX861" fmla="*/ 4550611 w 7467600"/>
              <a:gd name="connsiteY861" fmla="*/ 817540 h 6858000"/>
              <a:gd name="connsiteX862" fmla="*/ 4564418 w 7467600"/>
              <a:gd name="connsiteY862" fmla="*/ 808293 h 6858000"/>
              <a:gd name="connsiteX863" fmla="*/ 4266388 w 7467600"/>
              <a:gd name="connsiteY863" fmla="*/ 500083 h 6858000"/>
              <a:gd name="connsiteX864" fmla="*/ 4032842 w 7467600"/>
              <a:gd name="connsiteY864" fmla="*/ 211809 h 6858000"/>
              <a:gd name="connsiteX865" fmla="*/ 3882765 w 7467600"/>
              <a:gd name="connsiteY865" fmla="*/ 0 h 6858000"/>
              <a:gd name="connsiteX866" fmla="*/ 3721337 w 7467600"/>
              <a:gd name="connsiteY866" fmla="*/ 0 h 6858000"/>
              <a:gd name="connsiteX867" fmla="*/ 3797544 w 7467600"/>
              <a:gd name="connsiteY867" fmla="*/ 0 h 6858000"/>
              <a:gd name="connsiteX868" fmla="*/ 3775734 w 7467600"/>
              <a:gd name="connsiteY868" fmla="*/ 95131 h 6858000"/>
              <a:gd name="connsiteX869" fmla="*/ 3724807 w 7467600"/>
              <a:gd name="connsiteY869" fmla="*/ 272257 h 6858000"/>
              <a:gd name="connsiteX870" fmla="*/ 3726844 w 7467600"/>
              <a:gd name="connsiteY870" fmla="*/ 282988 h 6858000"/>
              <a:gd name="connsiteX871" fmla="*/ 3742664 w 7467600"/>
              <a:gd name="connsiteY871" fmla="*/ 279918 h 6858000"/>
              <a:gd name="connsiteX872" fmla="*/ 4103910 w 7467600"/>
              <a:gd name="connsiteY872" fmla="*/ 1161917 h 6858000"/>
              <a:gd name="connsiteX873" fmla="*/ 4020269 w 7467600"/>
              <a:gd name="connsiteY873" fmla="*/ 1200406 h 6858000"/>
              <a:gd name="connsiteX874" fmla="*/ 3674882 w 7467600"/>
              <a:gd name="connsiteY874" fmla="*/ 488524 h 6858000"/>
              <a:gd name="connsiteX875" fmla="*/ 3132682 w 7467600"/>
              <a:gd name="connsiteY875" fmla="*/ 1072284 h 6858000"/>
              <a:gd name="connsiteX876" fmla="*/ 2716346 w 7467600"/>
              <a:gd name="connsiteY876" fmla="*/ 1276376 h 6858000"/>
              <a:gd name="connsiteX877" fmla="*/ 2716772 w 7467600"/>
              <a:gd name="connsiteY877" fmla="*/ 1255462 h 6858000"/>
              <a:gd name="connsiteX878" fmla="*/ 3471096 w 7467600"/>
              <a:gd name="connsiteY878" fmla="*/ 437072 h 6858000"/>
              <a:gd name="connsiteX879" fmla="*/ 3639057 w 7467600"/>
              <a:gd name="connsiteY879" fmla="*/ 286334 h 6858000"/>
              <a:gd name="connsiteX880" fmla="*/ 3640309 w 7467600"/>
              <a:gd name="connsiteY880" fmla="*/ 284664 h 6858000"/>
              <a:gd name="connsiteX881" fmla="*/ 3646022 w 7467600"/>
              <a:gd name="connsiteY881" fmla="*/ 276711 h 6858000"/>
              <a:gd name="connsiteX882" fmla="*/ 3707943 w 7467600"/>
              <a:gd name="connsiteY882" fmla="*/ 65958 h 6858000"/>
              <a:gd name="connsiteX883" fmla="*/ 3721337 w 7467600"/>
              <a:gd name="connsiteY883" fmla="*/ 0 h 6858000"/>
              <a:gd name="connsiteX884" fmla="*/ 2867960 w 7467600"/>
              <a:gd name="connsiteY884" fmla="*/ 0 h 6858000"/>
              <a:gd name="connsiteX885" fmla="*/ 2926351 w 7467600"/>
              <a:gd name="connsiteY885" fmla="*/ 0 h 6858000"/>
              <a:gd name="connsiteX886" fmla="*/ 2902823 w 7467600"/>
              <a:gd name="connsiteY886" fmla="*/ 262929 h 6858000"/>
              <a:gd name="connsiteX887" fmla="*/ 2940663 w 7467600"/>
              <a:gd name="connsiteY887" fmla="*/ 140884 h 6858000"/>
              <a:gd name="connsiteX888" fmla="*/ 2947039 w 7467600"/>
              <a:gd name="connsiteY888" fmla="*/ 122524 h 6858000"/>
              <a:gd name="connsiteX889" fmla="*/ 2984316 w 7467600"/>
              <a:gd name="connsiteY889" fmla="*/ 0 h 6858000"/>
              <a:gd name="connsiteX890" fmla="*/ 3016114 w 7467600"/>
              <a:gd name="connsiteY890" fmla="*/ 0 h 6858000"/>
              <a:gd name="connsiteX891" fmla="*/ 2979949 w 7467600"/>
              <a:gd name="connsiteY891" fmla="*/ 119274 h 6858000"/>
              <a:gd name="connsiteX892" fmla="*/ 3023879 w 7467600"/>
              <a:gd name="connsiteY892" fmla="*/ 0 h 6858000"/>
              <a:gd name="connsiteX893" fmla="*/ 3105400 w 7467600"/>
              <a:gd name="connsiteY893" fmla="*/ 0 h 6858000"/>
              <a:gd name="connsiteX894" fmla="*/ 3094669 w 7467600"/>
              <a:gd name="connsiteY894" fmla="*/ 30308 h 6858000"/>
              <a:gd name="connsiteX895" fmla="*/ 2901945 w 7467600"/>
              <a:gd name="connsiteY895" fmla="*/ 466538 h 6858000"/>
              <a:gd name="connsiteX896" fmla="*/ 2815209 w 7467600"/>
              <a:gd name="connsiteY896" fmla="*/ 497361 h 6858000"/>
              <a:gd name="connsiteX897" fmla="*/ 2844845 w 7467600"/>
              <a:gd name="connsiteY897" fmla="*/ 127638 h 6858000"/>
              <a:gd name="connsiteX898" fmla="*/ 2867960 w 7467600"/>
              <a:gd name="connsiteY898" fmla="*/ 0 h 6858000"/>
              <a:gd name="connsiteX899" fmla="*/ 1057230 w 7467600"/>
              <a:gd name="connsiteY899" fmla="*/ 0 h 6858000"/>
              <a:gd name="connsiteX900" fmla="*/ 1111003 w 7467600"/>
              <a:gd name="connsiteY900" fmla="*/ 0 h 6858000"/>
              <a:gd name="connsiteX901" fmla="*/ 1125553 w 7467600"/>
              <a:gd name="connsiteY901" fmla="*/ 52588 h 6858000"/>
              <a:gd name="connsiteX902" fmla="*/ 1304276 w 7467600"/>
              <a:gd name="connsiteY902" fmla="*/ 476275 h 6858000"/>
              <a:gd name="connsiteX903" fmla="*/ 1492066 w 7467600"/>
              <a:gd name="connsiteY903" fmla="*/ 886333 h 6858000"/>
              <a:gd name="connsiteX904" fmla="*/ 1423698 w 7467600"/>
              <a:gd name="connsiteY904" fmla="*/ 710817 h 6858000"/>
              <a:gd name="connsiteX905" fmla="*/ 1357609 w 7467600"/>
              <a:gd name="connsiteY905" fmla="*/ 532892 h 6858000"/>
              <a:gd name="connsiteX906" fmla="*/ 1309550 w 7467600"/>
              <a:gd name="connsiteY906" fmla="*/ 374031 h 6858000"/>
              <a:gd name="connsiteX907" fmla="*/ 1193673 w 7467600"/>
              <a:gd name="connsiteY907" fmla="*/ 49533 h 6858000"/>
              <a:gd name="connsiteX908" fmla="*/ 1164391 w 7467600"/>
              <a:gd name="connsiteY908" fmla="*/ 0 h 6858000"/>
              <a:gd name="connsiteX909" fmla="*/ 1200666 w 7467600"/>
              <a:gd name="connsiteY909" fmla="*/ 0 h 6858000"/>
              <a:gd name="connsiteX910" fmla="*/ 1223408 w 7467600"/>
              <a:gd name="connsiteY910" fmla="*/ 38996 h 6858000"/>
              <a:gd name="connsiteX911" fmla="*/ 1339635 w 7467600"/>
              <a:gd name="connsiteY911" fmla="*/ 365517 h 6858000"/>
              <a:gd name="connsiteX912" fmla="*/ 1387469 w 7467600"/>
              <a:gd name="connsiteY912" fmla="*/ 523079 h 6858000"/>
              <a:gd name="connsiteX913" fmla="*/ 1452685 w 7467600"/>
              <a:gd name="connsiteY913" fmla="*/ 699806 h 6858000"/>
              <a:gd name="connsiteX914" fmla="*/ 1492092 w 7467600"/>
              <a:gd name="connsiteY914" fmla="*/ 800424 h 6858000"/>
              <a:gd name="connsiteX915" fmla="*/ 1455302 w 7467600"/>
              <a:gd name="connsiteY915" fmla="*/ 632913 h 6858000"/>
              <a:gd name="connsiteX916" fmla="*/ 1222336 w 7467600"/>
              <a:gd name="connsiteY916" fmla="*/ 9480 h 6858000"/>
              <a:gd name="connsiteX917" fmla="*/ 1214634 w 7467600"/>
              <a:gd name="connsiteY917" fmla="*/ 0 h 6858000"/>
              <a:gd name="connsiteX918" fmla="*/ 1289827 w 7467600"/>
              <a:gd name="connsiteY918" fmla="*/ 0 h 6858000"/>
              <a:gd name="connsiteX919" fmla="*/ 1321076 w 7467600"/>
              <a:gd name="connsiteY919" fmla="*/ 59722 h 6858000"/>
              <a:gd name="connsiteX920" fmla="*/ 1512579 w 7467600"/>
              <a:gd name="connsiteY920" fmla="*/ 626441 h 6858000"/>
              <a:gd name="connsiteX921" fmla="*/ 1506076 w 7467600"/>
              <a:gd name="connsiteY921" fmla="*/ 1089289 h 6858000"/>
              <a:gd name="connsiteX922" fmla="*/ 1486346 w 7467600"/>
              <a:gd name="connsiteY922" fmla="*/ 1079919 h 6858000"/>
              <a:gd name="connsiteX923" fmla="*/ 1070511 w 7467600"/>
              <a:gd name="connsiteY923" fmla="*/ 48609 h 6858000"/>
              <a:gd name="connsiteX924" fmla="*/ 1057230 w 7467600"/>
              <a:gd name="connsiteY924" fmla="*/ 0 h 6858000"/>
              <a:gd name="connsiteX925" fmla="*/ 43151 w 7467600"/>
              <a:gd name="connsiteY925" fmla="*/ 0 h 6858000"/>
              <a:gd name="connsiteX926" fmla="*/ 95283 w 7467600"/>
              <a:gd name="connsiteY926" fmla="*/ 0 h 6858000"/>
              <a:gd name="connsiteX927" fmla="*/ 300708 w 7467600"/>
              <a:gd name="connsiteY927" fmla="*/ 154571 h 6858000"/>
              <a:gd name="connsiteX928" fmla="*/ 530414 w 7467600"/>
              <a:gd name="connsiteY928" fmla="*/ 354673 h 6858000"/>
              <a:gd name="connsiteX929" fmla="*/ 333785 w 7467600"/>
              <a:gd name="connsiteY929" fmla="*/ 161564 h 6858000"/>
              <a:gd name="connsiteX930" fmla="*/ 147005 w 7467600"/>
              <a:gd name="connsiteY930" fmla="*/ 0 h 6858000"/>
              <a:gd name="connsiteX931" fmla="*/ 272509 w 7467600"/>
              <a:gd name="connsiteY931" fmla="*/ 0 h 6858000"/>
              <a:gd name="connsiteX932" fmla="*/ 326276 w 7467600"/>
              <a:gd name="connsiteY932" fmla="*/ 45847 h 6858000"/>
              <a:gd name="connsiteX933" fmla="*/ 823759 w 7467600"/>
              <a:gd name="connsiteY933" fmla="*/ 574145 h 6858000"/>
              <a:gd name="connsiteX934" fmla="*/ 811254 w 7467600"/>
              <a:gd name="connsiteY934" fmla="*/ 665546 h 6858000"/>
              <a:gd name="connsiteX935" fmla="*/ 154042 w 7467600"/>
              <a:gd name="connsiteY935" fmla="*/ 261522 h 6858000"/>
              <a:gd name="connsiteX936" fmla="*/ 13550 w 7467600"/>
              <a:gd name="connsiteY936" fmla="*/ 158423 h 6858000"/>
              <a:gd name="connsiteX937" fmla="*/ 0 w 7467600"/>
              <a:gd name="connsiteY937" fmla="*/ 146618 h 6858000"/>
              <a:gd name="connsiteX938" fmla="*/ 0 w 7467600"/>
              <a:gd name="connsiteY938" fmla="*/ 59161 h 6858000"/>
              <a:gd name="connsiteX939" fmla="*/ 45427 w 7467600"/>
              <a:gd name="connsiteY939" fmla="*/ 101078 h 6858000"/>
              <a:gd name="connsiteX940" fmla="*/ 630103 w 7467600"/>
              <a:gd name="connsiteY940" fmla="*/ 485885 h 6858000"/>
              <a:gd name="connsiteX941" fmla="*/ 532040 w 7467600"/>
              <a:gd name="connsiteY941" fmla="*/ 399359 h 6858000"/>
              <a:gd name="connsiteX942" fmla="*/ 517618 w 7467600"/>
              <a:gd name="connsiteY942" fmla="*/ 385726 h 6858000"/>
              <a:gd name="connsiteX943" fmla="*/ 285074 w 7467600"/>
              <a:gd name="connsiteY943" fmla="*/ 182755 h 6858000"/>
              <a:gd name="connsiteX944" fmla="*/ 43151 w 7467600"/>
              <a:gd name="connsiteY944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467600 w 7467600"/>
              <a:gd name="connsiteY10" fmla="*/ 6714215 h 6858000"/>
              <a:gd name="connsiteX11" fmla="*/ 7289862 w 7467600"/>
              <a:gd name="connsiteY11" fmla="*/ 6659827 h 6858000"/>
              <a:gd name="connsiteX12" fmla="*/ 1019354 w 7467600"/>
              <a:gd name="connsiteY12" fmla="*/ 6315006 h 6858000"/>
              <a:gd name="connsiteX13" fmla="*/ 441046 w 7467600"/>
              <a:gd name="connsiteY13" fmla="*/ 6691153 h 6858000"/>
              <a:gd name="connsiteX14" fmla="*/ 1019354 w 7467600"/>
              <a:gd name="connsiteY14" fmla="*/ 6315006 h 6858000"/>
              <a:gd name="connsiteX15" fmla="*/ 991680 w 7467600"/>
              <a:gd name="connsiteY15" fmla="*/ 6298413 h 6858000"/>
              <a:gd name="connsiteX16" fmla="*/ 409060 w 7467600"/>
              <a:gd name="connsiteY16" fmla="*/ 6671470 h 6858000"/>
              <a:gd name="connsiteX17" fmla="*/ 991680 w 7467600"/>
              <a:gd name="connsiteY17" fmla="*/ 6298413 h 6858000"/>
              <a:gd name="connsiteX18" fmla="*/ 103333 w 7467600"/>
              <a:gd name="connsiteY18" fmla="*/ 5699602 h 6858000"/>
              <a:gd name="connsiteX19" fmla="*/ 233938 w 7467600"/>
              <a:gd name="connsiteY19" fmla="*/ 5809416 h 6858000"/>
              <a:gd name="connsiteX20" fmla="*/ 883580 w 7467600"/>
              <a:gd name="connsiteY20" fmla="*/ 6180710 h 6858000"/>
              <a:gd name="connsiteX21" fmla="*/ 487337 w 7467600"/>
              <a:gd name="connsiteY21" fmla="*/ 5950182 h 6858000"/>
              <a:gd name="connsiteX22" fmla="*/ 354051 w 7467600"/>
              <a:gd name="connsiteY22" fmla="*/ 5854912 h 6858000"/>
              <a:gd name="connsiteX23" fmla="*/ 195436 w 7467600"/>
              <a:gd name="connsiteY23" fmla="*/ 5755068 h 6858000"/>
              <a:gd name="connsiteX24" fmla="*/ 103333 w 7467600"/>
              <a:gd name="connsiteY24" fmla="*/ 5699602 h 6858000"/>
              <a:gd name="connsiteX25" fmla="*/ 5539432 w 7467600"/>
              <a:gd name="connsiteY25" fmla="*/ 5642928 h 6858000"/>
              <a:gd name="connsiteX26" fmla="*/ 5555462 w 7467600"/>
              <a:gd name="connsiteY26" fmla="*/ 5694454 h 6858000"/>
              <a:gd name="connsiteX27" fmla="*/ 5828270 w 7467600"/>
              <a:gd name="connsiteY27" fmla="*/ 6320663 h 6858000"/>
              <a:gd name="connsiteX28" fmla="*/ 5947416 w 7467600"/>
              <a:gd name="connsiteY28" fmla="*/ 6574846 h 6858000"/>
              <a:gd name="connsiteX29" fmla="*/ 5539432 w 7467600"/>
              <a:gd name="connsiteY29" fmla="*/ 5642928 h 6858000"/>
              <a:gd name="connsiteX30" fmla="*/ 51253 w 7467600"/>
              <a:gd name="connsiteY30" fmla="*/ 5631825 h 6858000"/>
              <a:gd name="connsiteX31" fmla="*/ 211622 w 7467600"/>
              <a:gd name="connsiteY31" fmla="*/ 5728803 h 6858000"/>
              <a:gd name="connsiteX32" fmla="*/ 371652 w 7467600"/>
              <a:gd name="connsiteY32" fmla="*/ 5829062 h 6858000"/>
              <a:gd name="connsiteX33" fmla="*/ 505903 w 7467600"/>
              <a:gd name="connsiteY33" fmla="*/ 5925221 h 6858000"/>
              <a:gd name="connsiteX34" fmla="*/ 899240 w 7467600"/>
              <a:gd name="connsiteY34" fmla="*/ 6153068 h 6858000"/>
              <a:gd name="connsiteX35" fmla="*/ 988114 w 7467600"/>
              <a:gd name="connsiteY35" fmla="*/ 6174204 h 6858000"/>
              <a:gd name="connsiteX36" fmla="*/ 845971 w 7467600"/>
              <a:gd name="connsiteY36" fmla="*/ 6067177 h 6858000"/>
              <a:gd name="connsiteX37" fmla="*/ 448057 w 7467600"/>
              <a:gd name="connsiteY37" fmla="*/ 5841376 h 6858000"/>
              <a:gd name="connsiteX38" fmla="*/ 51253 w 7467600"/>
              <a:gd name="connsiteY38" fmla="*/ 5631825 h 6858000"/>
              <a:gd name="connsiteX39" fmla="*/ 2606687 w 7467600"/>
              <a:gd name="connsiteY39" fmla="*/ 5630718 h 6858000"/>
              <a:gd name="connsiteX40" fmla="*/ 2645658 w 7467600"/>
              <a:gd name="connsiteY40" fmla="*/ 6640259 h 6858000"/>
              <a:gd name="connsiteX41" fmla="*/ 2606687 w 7467600"/>
              <a:gd name="connsiteY41" fmla="*/ 5630718 h 6858000"/>
              <a:gd name="connsiteX42" fmla="*/ 3642057 w 7467600"/>
              <a:gd name="connsiteY42" fmla="*/ 5573487 h 6858000"/>
              <a:gd name="connsiteX43" fmla="*/ 3632981 w 7467600"/>
              <a:gd name="connsiteY43" fmla="*/ 5579437 h 6858000"/>
              <a:gd name="connsiteX44" fmla="*/ 3382436 w 7467600"/>
              <a:gd name="connsiteY44" fmla="*/ 5952726 h 6858000"/>
              <a:gd name="connsiteX45" fmla="*/ 3191929 w 7467600"/>
              <a:gd name="connsiteY45" fmla="*/ 6662669 h 6858000"/>
              <a:gd name="connsiteX46" fmla="*/ 3369898 w 7467600"/>
              <a:gd name="connsiteY46" fmla="*/ 6081771 h 6858000"/>
              <a:gd name="connsiteX47" fmla="*/ 3642057 w 7467600"/>
              <a:gd name="connsiteY47" fmla="*/ 5573487 h 6858000"/>
              <a:gd name="connsiteX48" fmla="*/ 2650666 w 7467600"/>
              <a:gd name="connsiteY48" fmla="*/ 5530686 h 6858000"/>
              <a:gd name="connsiteX49" fmla="*/ 2650249 w 7467600"/>
              <a:gd name="connsiteY49" fmla="*/ 5532101 h 6858000"/>
              <a:gd name="connsiteX50" fmla="*/ 2663808 w 7467600"/>
              <a:gd name="connsiteY50" fmla="*/ 6535215 h 6858000"/>
              <a:gd name="connsiteX51" fmla="*/ 2665418 w 7467600"/>
              <a:gd name="connsiteY51" fmla="*/ 6132756 h 6858000"/>
              <a:gd name="connsiteX52" fmla="*/ 2650666 w 7467600"/>
              <a:gd name="connsiteY52" fmla="*/ 5530686 h 6858000"/>
              <a:gd name="connsiteX53" fmla="*/ 2680277 w 7467600"/>
              <a:gd name="connsiteY53" fmla="*/ 5479204 h 6858000"/>
              <a:gd name="connsiteX54" fmla="*/ 2678972 w 7467600"/>
              <a:gd name="connsiteY54" fmla="*/ 5481582 h 6858000"/>
              <a:gd name="connsiteX55" fmla="*/ 2696666 w 7467600"/>
              <a:gd name="connsiteY55" fmla="*/ 6133836 h 6858000"/>
              <a:gd name="connsiteX56" fmla="*/ 2695769 w 7467600"/>
              <a:gd name="connsiteY56" fmla="*/ 6390955 h 6858000"/>
              <a:gd name="connsiteX57" fmla="*/ 2739893 w 7467600"/>
              <a:gd name="connsiteY57" fmla="*/ 6108357 h 6858000"/>
              <a:gd name="connsiteX58" fmla="*/ 2680277 w 7467600"/>
              <a:gd name="connsiteY58" fmla="*/ 5479204 h 6858000"/>
              <a:gd name="connsiteX59" fmla="*/ 1132195 w 7467600"/>
              <a:gd name="connsiteY59" fmla="*/ 5467980 h 6858000"/>
              <a:gd name="connsiteX60" fmla="*/ 1679056 w 7467600"/>
              <a:gd name="connsiteY60" fmla="*/ 5516907 h 6858000"/>
              <a:gd name="connsiteX61" fmla="*/ 2128648 w 7467600"/>
              <a:gd name="connsiteY61" fmla="*/ 5474249 h 6858000"/>
              <a:gd name="connsiteX62" fmla="*/ 1825619 w 7467600"/>
              <a:gd name="connsiteY62" fmla="*/ 5478447 h 6858000"/>
              <a:gd name="connsiteX63" fmla="*/ 1737798 w 7467600"/>
              <a:gd name="connsiteY63" fmla="*/ 5483353 h 6858000"/>
              <a:gd name="connsiteX64" fmla="*/ 1132195 w 7467600"/>
              <a:gd name="connsiteY64" fmla="*/ 5467980 h 6858000"/>
              <a:gd name="connsiteX65" fmla="*/ 1456157 w 7467600"/>
              <a:gd name="connsiteY65" fmla="*/ 5371404 h 6858000"/>
              <a:gd name="connsiteX66" fmla="*/ 1244432 w 7467600"/>
              <a:gd name="connsiteY66" fmla="*/ 5385601 h 6858000"/>
              <a:gd name="connsiteX67" fmla="*/ 973990 w 7467600"/>
              <a:gd name="connsiteY67" fmla="*/ 5424940 h 6858000"/>
              <a:gd name="connsiteX68" fmla="*/ 1103809 w 7467600"/>
              <a:gd name="connsiteY68" fmla="*/ 5433720 h 6858000"/>
              <a:gd name="connsiteX69" fmla="*/ 1123454 w 7467600"/>
              <a:gd name="connsiteY69" fmla="*/ 5435727 h 6858000"/>
              <a:gd name="connsiteX70" fmla="*/ 1737017 w 7467600"/>
              <a:gd name="connsiteY70" fmla="*/ 5452183 h 6858000"/>
              <a:gd name="connsiteX71" fmla="*/ 1824397 w 7467600"/>
              <a:gd name="connsiteY71" fmla="*/ 5447757 h 6858000"/>
              <a:gd name="connsiteX72" fmla="*/ 2070059 w 7467600"/>
              <a:gd name="connsiteY72" fmla="*/ 5441660 h 6858000"/>
              <a:gd name="connsiteX73" fmla="*/ 1456157 w 7467600"/>
              <a:gd name="connsiteY73" fmla="*/ 5371404 h 6858000"/>
              <a:gd name="connsiteX74" fmla="*/ 4988186 w 7467600"/>
              <a:gd name="connsiteY74" fmla="*/ 5216467 h 6858000"/>
              <a:gd name="connsiteX75" fmla="*/ 4777334 w 7467600"/>
              <a:gd name="connsiteY75" fmla="*/ 5406072 h 6858000"/>
              <a:gd name="connsiteX76" fmla="*/ 4718341 w 7467600"/>
              <a:gd name="connsiteY76" fmla="*/ 5468043 h 6858000"/>
              <a:gd name="connsiteX77" fmla="*/ 4604655 w 7467600"/>
              <a:gd name="connsiteY77" fmla="*/ 5583434 h 6858000"/>
              <a:gd name="connsiteX78" fmla="*/ 4565074 w 7467600"/>
              <a:gd name="connsiteY78" fmla="*/ 5618550 h 6858000"/>
              <a:gd name="connsiteX79" fmla="*/ 4988186 w 7467600"/>
              <a:gd name="connsiteY79" fmla="*/ 5216467 h 6858000"/>
              <a:gd name="connsiteX80" fmla="*/ 4978032 w 7467600"/>
              <a:gd name="connsiteY80" fmla="*/ 5183809 h 6858000"/>
              <a:gd name="connsiteX81" fmla="*/ 4463413 w 7467600"/>
              <a:gd name="connsiteY81" fmla="*/ 5615162 h 6858000"/>
              <a:gd name="connsiteX82" fmla="*/ 4358134 w 7467600"/>
              <a:gd name="connsiteY82" fmla="*/ 5742791 h 6858000"/>
              <a:gd name="connsiteX83" fmla="*/ 4376219 w 7467600"/>
              <a:gd name="connsiteY83" fmla="*/ 5729027 h 6858000"/>
              <a:gd name="connsiteX84" fmla="*/ 4582340 w 7467600"/>
              <a:gd name="connsiteY84" fmla="*/ 5561037 h 6858000"/>
              <a:gd name="connsiteX85" fmla="*/ 4694684 w 7467600"/>
              <a:gd name="connsiteY85" fmla="*/ 5447098 h 6858000"/>
              <a:gd name="connsiteX86" fmla="*/ 4754123 w 7467600"/>
              <a:gd name="connsiteY86" fmla="*/ 5384643 h 6858000"/>
              <a:gd name="connsiteX87" fmla="*/ 4978032 w 7467600"/>
              <a:gd name="connsiteY87" fmla="*/ 5183809 h 6858000"/>
              <a:gd name="connsiteX88" fmla="*/ 1903353 w 7467600"/>
              <a:gd name="connsiteY88" fmla="*/ 5044827 h 6858000"/>
              <a:gd name="connsiteX89" fmla="*/ 1936931 w 7467600"/>
              <a:gd name="connsiteY89" fmla="*/ 5093954 h 6858000"/>
              <a:gd name="connsiteX90" fmla="*/ 2195868 w 7467600"/>
              <a:gd name="connsiteY90" fmla="*/ 5396574 h 6858000"/>
              <a:gd name="connsiteX91" fmla="*/ 2088852 w 7467600"/>
              <a:gd name="connsiteY91" fmla="*/ 5166123 h 6858000"/>
              <a:gd name="connsiteX92" fmla="*/ 1958241 w 7467600"/>
              <a:gd name="connsiteY92" fmla="*/ 5067955 h 6858000"/>
              <a:gd name="connsiteX93" fmla="*/ 1903353 w 7467600"/>
              <a:gd name="connsiteY93" fmla="*/ 5044827 h 6858000"/>
              <a:gd name="connsiteX94" fmla="*/ 1979378 w 7467600"/>
              <a:gd name="connsiteY94" fmla="*/ 4769504 h 6858000"/>
              <a:gd name="connsiteX95" fmla="*/ 2882120 w 7467600"/>
              <a:gd name="connsiteY95" fmla="*/ 5064547 h 6858000"/>
              <a:gd name="connsiteX96" fmla="*/ 2793103 w 7467600"/>
              <a:gd name="connsiteY96" fmla="*/ 5039699 h 6858000"/>
              <a:gd name="connsiteX97" fmla="*/ 2770041 w 7467600"/>
              <a:gd name="connsiteY97" fmla="*/ 5033634 h 6858000"/>
              <a:gd name="connsiteX98" fmla="*/ 1979378 w 7467600"/>
              <a:gd name="connsiteY98" fmla="*/ 4769504 h 6858000"/>
              <a:gd name="connsiteX99" fmla="*/ 1927410 w 7467600"/>
              <a:gd name="connsiteY99" fmla="*/ 4716164 h 6858000"/>
              <a:gd name="connsiteX100" fmla="*/ 1959587 w 7467600"/>
              <a:gd name="connsiteY100" fmla="*/ 4728849 h 6858000"/>
              <a:gd name="connsiteX101" fmla="*/ 2777707 w 7467600"/>
              <a:gd name="connsiteY101" fmla="*/ 5003991 h 6858000"/>
              <a:gd name="connsiteX102" fmla="*/ 2800768 w 7467600"/>
              <a:gd name="connsiteY102" fmla="*/ 5010056 h 6858000"/>
              <a:gd name="connsiteX103" fmla="*/ 2879408 w 7467600"/>
              <a:gd name="connsiteY103" fmla="*/ 5031590 h 6858000"/>
              <a:gd name="connsiteX104" fmla="*/ 2862295 w 7467600"/>
              <a:gd name="connsiteY104" fmla="*/ 5022958 h 6858000"/>
              <a:gd name="connsiteX105" fmla="*/ 2813343 w 7467600"/>
              <a:gd name="connsiteY105" fmla="*/ 4998369 h 6858000"/>
              <a:gd name="connsiteX106" fmla="*/ 2646245 w 7467600"/>
              <a:gd name="connsiteY106" fmla="*/ 4930999 h 6858000"/>
              <a:gd name="connsiteX107" fmla="*/ 1999243 w 7467600"/>
              <a:gd name="connsiteY107" fmla="*/ 4730524 h 6858000"/>
              <a:gd name="connsiteX108" fmla="*/ 1979527 w 7467600"/>
              <a:gd name="connsiteY108" fmla="*/ 4726651 h 6858000"/>
              <a:gd name="connsiteX109" fmla="*/ 1927410 w 7467600"/>
              <a:gd name="connsiteY109" fmla="*/ 4716164 h 6858000"/>
              <a:gd name="connsiteX110" fmla="*/ 1997014 w 7467600"/>
              <a:gd name="connsiteY110" fmla="*/ 4698007 h 6858000"/>
              <a:gd name="connsiteX111" fmla="*/ 2005458 w 7467600"/>
              <a:gd name="connsiteY111" fmla="*/ 4699540 h 6858000"/>
              <a:gd name="connsiteX112" fmla="*/ 2657186 w 7467600"/>
              <a:gd name="connsiteY112" fmla="*/ 4901687 h 6858000"/>
              <a:gd name="connsiteX113" fmla="*/ 2826662 w 7467600"/>
              <a:gd name="connsiteY113" fmla="*/ 4970362 h 6858000"/>
              <a:gd name="connsiteX114" fmla="*/ 2876100 w 7467600"/>
              <a:gd name="connsiteY114" fmla="*/ 4995397 h 6858000"/>
              <a:gd name="connsiteX115" fmla="*/ 3042600 w 7467600"/>
              <a:gd name="connsiteY115" fmla="*/ 5059532 h 6858000"/>
              <a:gd name="connsiteX116" fmla="*/ 1997014 w 7467600"/>
              <a:gd name="connsiteY116" fmla="*/ 4698007 h 6858000"/>
              <a:gd name="connsiteX117" fmla="*/ 2305292 w 7467600"/>
              <a:gd name="connsiteY117" fmla="*/ 4219492 h 6858000"/>
              <a:gd name="connsiteX118" fmla="*/ 3360922 w 7467600"/>
              <a:gd name="connsiteY118" fmla="*/ 4529373 h 6858000"/>
              <a:gd name="connsiteX119" fmla="*/ 3492420 w 7467600"/>
              <a:gd name="connsiteY119" fmla="*/ 4510145 h 6858000"/>
              <a:gd name="connsiteX120" fmla="*/ 3364086 w 7467600"/>
              <a:gd name="connsiteY120" fmla="*/ 4480340 h 6858000"/>
              <a:gd name="connsiteX121" fmla="*/ 3225818 w 7467600"/>
              <a:gd name="connsiteY121" fmla="*/ 4411822 h 6858000"/>
              <a:gd name="connsiteX122" fmla="*/ 3129696 w 7467600"/>
              <a:gd name="connsiteY122" fmla="*/ 4360704 h 6858000"/>
              <a:gd name="connsiteX123" fmla="*/ 2814545 w 7467600"/>
              <a:gd name="connsiteY123" fmla="*/ 4282955 h 6858000"/>
              <a:gd name="connsiteX124" fmla="*/ 2305292 w 7467600"/>
              <a:gd name="connsiteY124" fmla="*/ 4219492 h 6858000"/>
              <a:gd name="connsiteX125" fmla="*/ 2626982 w 7467600"/>
              <a:gd name="connsiteY125" fmla="*/ 4206450 h 6858000"/>
              <a:gd name="connsiteX126" fmla="*/ 2490617 w 7467600"/>
              <a:gd name="connsiteY126" fmla="*/ 4206951 h 6858000"/>
              <a:gd name="connsiteX127" fmla="*/ 2819869 w 7467600"/>
              <a:gd name="connsiteY127" fmla="*/ 4252936 h 6858000"/>
              <a:gd name="connsiteX128" fmla="*/ 3143018 w 7467600"/>
              <a:gd name="connsiteY128" fmla="*/ 4332698 h 6858000"/>
              <a:gd name="connsiteX129" fmla="*/ 3241520 w 7467600"/>
              <a:gd name="connsiteY129" fmla="*/ 4385112 h 6858000"/>
              <a:gd name="connsiteX130" fmla="*/ 3374575 w 7467600"/>
              <a:gd name="connsiteY130" fmla="*/ 4451517 h 6858000"/>
              <a:gd name="connsiteX131" fmla="*/ 3505221 w 7467600"/>
              <a:gd name="connsiteY131" fmla="*/ 4480757 h 6858000"/>
              <a:gd name="connsiteX132" fmla="*/ 2626982 w 7467600"/>
              <a:gd name="connsiteY132" fmla="*/ 4206450 h 6858000"/>
              <a:gd name="connsiteX133" fmla="*/ 1310106 w 7467600"/>
              <a:gd name="connsiteY133" fmla="*/ 3943217 h 6858000"/>
              <a:gd name="connsiteX134" fmla="*/ 854994 w 7467600"/>
              <a:gd name="connsiteY134" fmla="*/ 4399136 h 6858000"/>
              <a:gd name="connsiteX135" fmla="*/ 742462 w 7467600"/>
              <a:gd name="connsiteY135" fmla="*/ 4594648 h 6858000"/>
              <a:gd name="connsiteX136" fmla="*/ 820602 w 7467600"/>
              <a:gd name="connsiteY136" fmla="*/ 4485915 h 6858000"/>
              <a:gd name="connsiteX137" fmla="*/ 878295 w 7467600"/>
              <a:gd name="connsiteY137" fmla="*/ 4403594 h 6858000"/>
              <a:gd name="connsiteX138" fmla="*/ 1240607 w 7467600"/>
              <a:gd name="connsiteY138" fmla="*/ 4010401 h 6858000"/>
              <a:gd name="connsiteX139" fmla="*/ 1310106 w 7467600"/>
              <a:gd name="connsiteY139" fmla="*/ 3943217 h 6858000"/>
              <a:gd name="connsiteX140" fmla="*/ 1423113 w 7467600"/>
              <a:gd name="connsiteY140" fmla="*/ 3874565 h 6858000"/>
              <a:gd name="connsiteX141" fmla="*/ 1260565 w 7467600"/>
              <a:gd name="connsiteY141" fmla="*/ 4031982 h 6858000"/>
              <a:gd name="connsiteX142" fmla="*/ 901900 w 7467600"/>
              <a:gd name="connsiteY142" fmla="*/ 4421236 h 6858000"/>
              <a:gd name="connsiteX143" fmla="*/ 845044 w 7467600"/>
              <a:gd name="connsiteY143" fmla="*/ 4502436 h 6858000"/>
              <a:gd name="connsiteX144" fmla="*/ 685926 w 7467600"/>
              <a:gd name="connsiteY144" fmla="*/ 4703069 h 6858000"/>
              <a:gd name="connsiteX145" fmla="*/ 684248 w 7467600"/>
              <a:gd name="connsiteY145" fmla="*/ 4706721 h 6858000"/>
              <a:gd name="connsiteX146" fmla="*/ 1423113 w 7467600"/>
              <a:gd name="connsiteY146" fmla="*/ 3874565 h 6858000"/>
              <a:gd name="connsiteX147" fmla="*/ 3316479 w 7467600"/>
              <a:gd name="connsiteY147" fmla="*/ 3872136 h 6858000"/>
              <a:gd name="connsiteX148" fmla="*/ 3546806 w 7467600"/>
              <a:gd name="connsiteY148" fmla="*/ 4356139 h 6858000"/>
              <a:gd name="connsiteX149" fmla="*/ 3364433 w 7467600"/>
              <a:gd name="connsiteY149" fmla="*/ 3953121 h 6858000"/>
              <a:gd name="connsiteX150" fmla="*/ 3316479 w 7467600"/>
              <a:gd name="connsiteY150" fmla="*/ 3872136 h 6858000"/>
              <a:gd name="connsiteX151" fmla="*/ 3291335 w 7467600"/>
              <a:gd name="connsiteY151" fmla="*/ 3767420 h 6858000"/>
              <a:gd name="connsiteX152" fmla="*/ 3390805 w 7467600"/>
              <a:gd name="connsiteY152" fmla="*/ 3937163 h 6858000"/>
              <a:gd name="connsiteX153" fmla="*/ 3579062 w 7467600"/>
              <a:gd name="connsiteY153" fmla="*/ 4359040 h 6858000"/>
              <a:gd name="connsiteX154" fmla="*/ 3467355 w 7467600"/>
              <a:gd name="connsiteY154" fmla="*/ 3988130 h 6858000"/>
              <a:gd name="connsiteX155" fmla="*/ 3310753 w 7467600"/>
              <a:gd name="connsiteY155" fmla="*/ 3787140 h 6858000"/>
              <a:gd name="connsiteX156" fmla="*/ 3291335 w 7467600"/>
              <a:gd name="connsiteY156" fmla="*/ 3767420 h 6858000"/>
              <a:gd name="connsiteX157" fmla="*/ 1635889 w 7467600"/>
              <a:gd name="connsiteY157" fmla="*/ 3709494 h 6858000"/>
              <a:gd name="connsiteX158" fmla="*/ 1634800 w 7467600"/>
              <a:gd name="connsiteY158" fmla="*/ 3731111 h 6858000"/>
              <a:gd name="connsiteX159" fmla="*/ 1635889 w 7467600"/>
              <a:gd name="connsiteY159" fmla="*/ 3709494 h 6858000"/>
              <a:gd name="connsiteX160" fmla="*/ 1510397 w 7467600"/>
              <a:gd name="connsiteY160" fmla="*/ 3684705 h 6858000"/>
              <a:gd name="connsiteX161" fmla="*/ 1146550 w 7467600"/>
              <a:gd name="connsiteY161" fmla="*/ 3802012 h 6858000"/>
              <a:gd name="connsiteX162" fmla="*/ 698834 w 7467600"/>
              <a:gd name="connsiteY162" fmla="*/ 3952272 h 6858000"/>
              <a:gd name="connsiteX163" fmla="*/ 34256 w 7467600"/>
              <a:gd name="connsiteY163" fmla="*/ 4347603 h 6858000"/>
              <a:gd name="connsiteX164" fmla="*/ 527241 w 7467600"/>
              <a:gd name="connsiteY164" fmla="*/ 4065078 h 6858000"/>
              <a:gd name="connsiteX165" fmla="*/ 1510397 w 7467600"/>
              <a:gd name="connsiteY165" fmla="*/ 3684705 h 6858000"/>
              <a:gd name="connsiteX166" fmla="*/ 1313114 w 7467600"/>
              <a:gd name="connsiteY166" fmla="*/ 3655216 h 6858000"/>
              <a:gd name="connsiteX167" fmla="*/ 1109304 w 7467600"/>
              <a:gd name="connsiteY167" fmla="*/ 3669030 h 6858000"/>
              <a:gd name="connsiteX168" fmla="*/ 8129 w 7467600"/>
              <a:gd name="connsiteY168" fmla="*/ 4330519 h 6858000"/>
              <a:gd name="connsiteX169" fmla="*/ 687572 w 7467600"/>
              <a:gd name="connsiteY169" fmla="*/ 3925629 h 6858000"/>
              <a:gd name="connsiteX170" fmla="*/ 1138365 w 7467600"/>
              <a:gd name="connsiteY170" fmla="*/ 3774515 h 6858000"/>
              <a:gd name="connsiteX171" fmla="*/ 1505579 w 7467600"/>
              <a:gd name="connsiteY171" fmla="*/ 3655526 h 6858000"/>
              <a:gd name="connsiteX172" fmla="*/ 1313114 w 7467600"/>
              <a:gd name="connsiteY172" fmla="*/ 3655216 h 6858000"/>
              <a:gd name="connsiteX173" fmla="*/ 3655073 w 7467600"/>
              <a:gd name="connsiteY173" fmla="*/ 3650884 h 6858000"/>
              <a:gd name="connsiteX174" fmla="*/ 3989938 w 7467600"/>
              <a:gd name="connsiteY174" fmla="*/ 3991685 h 6858000"/>
              <a:gd name="connsiteX175" fmla="*/ 4393907 w 7467600"/>
              <a:gd name="connsiteY175" fmla="*/ 4261258 h 6858000"/>
              <a:gd name="connsiteX176" fmla="*/ 4648051 w 7467600"/>
              <a:gd name="connsiteY176" fmla="*/ 4374051 h 6858000"/>
              <a:gd name="connsiteX177" fmla="*/ 4383389 w 7467600"/>
              <a:gd name="connsiteY177" fmla="*/ 4184369 h 6858000"/>
              <a:gd name="connsiteX178" fmla="*/ 4165508 w 7467600"/>
              <a:gd name="connsiteY178" fmla="*/ 4035196 h 6858000"/>
              <a:gd name="connsiteX179" fmla="*/ 4068162 w 7467600"/>
              <a:gd name="connsiteY179" fmla="*/ 3953394 h 6858000"/>
              <a:gd name="connsiteX180" fmla="*/ 3981416 w 7467600"/>
              <a:gd name="connsiteY180" fmla="*/ 3880482 h 6858000"/>
              <a:gd name="connsiteX181" fmla="*/ 3800147 w 7467600"/>
              <a:gd name="connsiteY181" fmla="*/ 3749872 h 6858000"/>
              <a:gd name="connsiteX182" fmla="*/ 3655073 w 7467600"/>
              <a:gd name="connsiteY182" fmla="*/ 3650884 h 6858000"/>
              <a:gd name="connsiteX183" fmla="*/ 3670252 w 7467600"/>
              <a:gd name="connsiteY183" fmla="*/ 3622798 h 6858000"/>
              <a:gd name="connsiteX184" fmla="*/ 3817258 w 7467600"/>
              <a:gd name="connsiteY184" fmla="*/ 3723577 h 6858000"/>
              <a:gd name="connsiteX185" fmla="*/ 4000461 w 7467600"/>
              <a:gd name="connsiteY185" fmla="*/ 3855966 h 6858000"/>
              <a:gd name="connsiteX186" fmla="*/ 4088180 w 7467600"/>
              <a:gd name="connsiteY186" fmla="*/ 3929774 h 6858000"/>
              <a:gd name="connsiteX187" fmla="*/ 4184555 w 7467600"/>
              <a:gd name="connsiteY187" fmla="*/ 4010683 h 6858000"/>
              <a:gd name="connsiteX188" fmla="*/ 4399563 w 7467600"/>
              <a:gd name="connsiteY188" fmla="*/ 4158106 h 6858000"/>
              <a:gd name="connsiteX189" fmla="*/ 4684469 w 7467600"/>
              <a:gd name="connsiteY189" fmla="*/ 4364680 h 6858000"/>
              <a:gd name="connsiteX190" fmla="*/ 4690271 w 7467600"/>
              <a:gd name="connsiteY190" fmla="*/ 4370034 h 6858000"/>
              <a:gd name="connsiteX191" fmla="*/ 4136093 w 7467600"/>
              <a:gd name="connsiteY191" fmla="*/ 3858466 h 6858000"/>
              <a:gd name="connsiteX192" fmla="*/ 3670252 w 7467600"/>
              <a:gd name="connsiteY192" fmla="*/ 3622798 h 6858000"/>
              <a:gd name="connsiteX193" fmla="*/ 4440129 w 7467600"/>
              <a:gd name="connsiteY193" fmla="*/ 3448571 h 6858000"/>
              <a:gd name="connsiteX194" fmla="*/ 4856525 w 7467600"/>
              <a:gd name="connsiteY194" fmla="*/ 3915351 h 6858000"/>
              <a:gd name="connsiteX195" fmla="*/ 5059055 w 7467600"/>
              <a:gd name="connsiteY195" fmla="*/ 4108918 h 6858000"/>
              <a:gd name="connsiteX196" fmla="*/ 5290070 w 7467600"/>
              <a:gd name="connsiteY196" fmla="*/ 4263619 h 6858000"/>
              <a:gd name="connsiteX197" fmla="*/ 4834991 w 7467600"/>
              <a:gd name="connsiteY197" fmla="*/ 3830985 h 6858000"/>
              <a:gd name="connsiteX198" fmla="*/ 4440129 w 7467600"/>
              <a:gd name="connsiteY198" fmla="*/ 3448571 h 6858000"/>
              <a:gd name="connsiteX199" fmla="*/ 4441737 w 7467600"/>
              <a:gd name="connsiteY199" fmla="*/ 3399734 h 6858000"/>
              <a:gd name="connsiteX200" fmla="*/ 4431236 w 7467600"/>
              <a:gd name="connsiteY200" fmla="*/ 3400954 h 6858000"/>
              <a:gd name="connsiteX201" fmla="*/ 4557150 w 7467600"/>
              <a:gd name="connsiteY201" fmla="*/ 3510023 h 6858000"/>
              <a:gd name="connsiteX202" fmla="*/ 4856936 w 7467600"/>
              <a:gd name="connsiteY202" fmla="*/ 3809146 h 6858000"/>
              <a:gd name="connsiteX203" fmla="*/ 5111996 w 7467600"/>
              <a:gd name="connsiteY203" fmla="*/ 4065759 h 6858000"/>
              <a:gd name="connsiteX204" fmla="*/ 5388878 w 7467600"/>
              <a:gd name="connsiteY204" fmla="*/ 4300185 h 6858000"/>
              <a:gd name="connsiteX205" fmla="*/ 5425556 w 7467600"/>
              <a:gd name="connsiteY205" fmla="*/ 4308967 h 6858000"/>
              <a:gd name="connsiteX206" fmla="*/ 4943646 w 7467600"/>
              <a:gd name="connsiteY206" fmla="*/ 3822916 h 6858000"/>
              <a:gd name="connsiteX207" fmla="*/ 4594837 w 7467600"/>
              <a:gd name="connsiteY207" fmla="*/ 3532274 h 6858000"/>
              <a:gd name="connsiteX208" fmla="*/ 4441737 w 7467600"/>
              <a:gd name="connsiteY208" fmla="*/ 3399734 h 6858000"/>
              <a:gd name="connsiteX209" fmla="*/ 5425834 w 7467600"/>
              <a:gd name="connsiteY209" fmla="*/ 3162785 h 6858000"/>
              <a:gd name="connsiteX210" fmla="*/ 5401644 w 7467600"/>
              <a:gd name="connsiteY210" fmla="*/ 3617847 h 6858000"/>
              <a:gd name="connsiteX211" fmla="*/ 5467256 w 7467600"/>
              <a:gd name="connsiteY211" fmla="*/ 4175494 h 6858000"/>
              <a:gd name="connsiteX212" fmla="*/ 5448069 w 7467600"/>
              <a:gd name="connsiteY212" fmla="*/ 3567554 h 6858000"/>
              <a:gd name="connsiteX213" fmla="*/ 5425834 w 7467600"/>
              <a:gd name="connsiteY213" fmla="*/ 3162785 h 6858000"/>
              <a:gd name="connsiteX214" fmla="*/ 1318687 w 7467600"/>
              <a:gd name="connsiteY214" fmla="*/ 3113840 h 6858000"/>
              <a:gd name="connsiteX215" fmla="*/ 1066793 w 7467600"/>
              <a:gd name="connsiteY215" fmla="*/ 3212171 h 6858000"/>
              <a:gd name="connsiteX216" fmla="*/ 993319 w 7467600"/>
              <a:gd name="connsiteY216" fmla="*/ 3247648 h 6858000"/>
              <a:gd name="connsiteX217" fmla="*/ 853081 w 7467600"/>
              <a:gd name="connsiteY217" fmla="*/ 3312410 h 6858000"/>
              <a:gd name="connsiteX218" fmla="*/ 805957 w 7467600"/>
              <a:gd name="connsiteY218" fmla="*/ 3330443 h 6858000"/>
              <a:gd name="connsiteX219" fmla="*/ 1318687 w 7467600"/>
              <a:gd name="connsiteY219" fmla="*/ 3113840 h 6858000"/>
              <a:gd name="connsiteX220" fmla="*/ 5453702 w 7467600"/>
              <a:gd name="connsiteY220" fmla="*/ 3090882 h 6858000"/>
              <a:gd name="connsiteX221" fmla="*/ 5480135 w 7467600"/>
              <a:gd name="connsiteY221" fmla="*/ 3565802 h 6858000"/>
              <a:gd name="connsiteX222" fmla="*/ 5499023 w 7467600"/>
              <a:gd name="connsiteY222" fmla="*/ 4166310 h 6858000"/>
              <a:gd name="connsiteX223" fmla="*/ 5547022 w 7467600"/>
              <a:gd name="connsiteY223" fmla="*/ 3607838 h 6858000"/>
              <a:gd name="connsiteX224" fmla="*/ 5515964 w 7467600"/>
              <a:gd name="connsiteY224" fmla="*/ 3378541 h 6858000"/>
              <a:gd name="connsiteX225" fmla="*/ 5453702 w 7467600"/>
              <a:gd name="connsiteY225" fmla="*/ 3090882 h 6858000"/>
              <a:gd name="connsiteX226" fmla="*/ 1238695 w 7467600"/>
              <a:gd name="connsiteY226" fmla="*/ 3076820 h 6858000"/>
              <a:gd name="connsiteX227" fmla="*/ 716371 w 7467600"/>
              <a:gd name="connsiteY227" fmla="*/ 3293249 h 6858000"/>
              <a:gd name="connsiteX228" fmla="*/ 579522 w 7467600"/>
              <a:gd name="connsiteY228" fmla="*/ 3371759 h 6858000"/>
              <a:gd name="connsiteX229" fmla="*/ 600288 w 7467600"/>
              <a:gd name="connsiteY229" fmla="*/ 3365555 h 6858000"/>
              <a:gd name="connsiteX230" fmla="*/ 840692 w 7467600"/>
              <a:gd name="connsiteY230" fmla="*/ 3284921 h 6858000"/>
              <a:gd name="connsiteX231" fmla="*/ 979248 w 7467600"/>
              <a:gd name="connsiteY231" fmla="*/ 3221003 h 6858000"/>
              <a:gd name="connsiteX232" fmla="*/ 1053282 w 7467600"/>
              <a:gd name="connsiteY232" fmla="*/ 3185247 h 6858000"/>
              <a:gd name="connsiteX233" fmla="*/ 1320603 w 7467600"/>
              <a:gd name="connsiteY233" fmla="*/ 3081281 h 6858000"/>
              <a:gd name="connsiteX234" fmla="*/ 1238695 w 7467600"/>
              <a:gd name="connsiteY234" fmla="*/ 3076820 h 6858000"/>
              <a:gd name="connsiteX235" fmla="*/ 5425627 w 7467600"/>
              <a:gd name="connsiteY235" fmla="*/ 2954192 h 6858000"/>
              <a:gd name="connsiteX236" fmla="*/ 5470770 w 7467600"/>
              <a:gd name="connsiteY236" fmla="*/ 3005435 h 6858000"/>
              <a:gd name="connsiteX237" fmla="*/ 5519779 w 7467600"/>
              <a:gd name="connsiteY237" fmla="*/ 4359223 h 6858000"/>
              <a:gd name="connsiteX238" fmla="*/ 5520293 w 7467600"/>
              <a:gd name="connsiteY238" fmla="*/ 4360602 h 6858000"/>
              <a:gd name="connsiteX239" fmla="*/ 5767221 w 7467600"/>
              <a:gd name="connsiteY239" fmla="*/ 4665564 h 6858000"/>
              <a:gd name="connsiteX240" fmla="*/ 6937169 w 7467600"/>
              <a:gd name="connsiteY240" fmla="*/ 4815941 h 6858000"/>
              <a:gd name="connsiteX241" fmla="*/ 6953922 w 7467600"/>
              <a:gd name="connsiteY241" fmla="*/ 4890068 h 6858000"/>
              <a:gd name="connsiteX242" fmla="*/ 6071359 w 7467600"/>
              <a:gd name="connsiteY242" fmla="*/ 4770770 h 6858000"/>
              <a:gd name="connsiteX243" fmla="*/ 6038839 w 7467600"/>
              <a:gd name="connsiteY243" fmla="*/ 4764474 h 6858000"/>
              <a:gd name="connsiteX244" fmla="*/ 6038706 w 7467600"/>
              <a:gd name="connsiteY244" fmla="*/ 4763847 h 6858000"/>
              <a:gd name="connsiteX245" fmla="*/ 6037784 w 7467600"/>
              <a:gd name="connsiteY245" fmla="*/ 4764270 h 6858000"/>
              <a:gd name="connsiteX246" fmla="*/ 6038839 w 7467600"/>
              <a:gd name="connsiteY246" fmla="*/ 4764474 h 6858000"/>
              <a:gd name="connsiteX247" fmla="*/ 6040338 w 7467600"/>
              <a:gd name="connsiteY247" fmla="*/ 4771418 h 6858000"/>
              <a:gd name="connsiteX248" fmla="*/ 6024488 w 7467600"/>
              <a:gd name="connsiteY248" fmla="*/ 4809903 h 6858000"/>
              <a:gd name="connsiteX249" fmla="*/ 5599771 w 7467600"/>
              <a:gd name="connsiteY249" fmla="*/ 5509652 h 6858000"/>
              <a:gd name="connsiteX250" fmla="*/ 5548843 w 7467600"/>
              <a:gd name="connsiteY250" fmla="*/ 5563845 h 6858000"/>
              <a:gd name="connsiteX251" fmla="*/ 5940952 w 7467600"/>
              <a:gd name="connsiteY251" fmla="*/ 6250028 h 6858000"/>
              <a:gd name="connsiteX252" fmla="*/ 6043441 w 7467600"/>
              <a:gd name="connsiteY252" fmla="*/ 6665847 h 6858000"/>
              <a:gd name="connsiteX253" fmla="*/ 6093432 w 7467600"/>
              <a:gd name="connsiteY253" fmla="*/ 6858000 h 6858000"/>
              <a:gd name="connsiteX254" fmla="*/ 6034344 w 7467600"/>
              <a:gd name="connsiteY254" fmla="*/ 6858000 h 6858000"/>
              <a:gd name="connsiteX255" fmla="*/ 6026679 w 7467600"/>
              <a:gd name="connsiteY255" fmla="*/ 6836959 h 6858000"/>
              <a:gd name="connsiteX256" fmla="*/ 5800441 w 7467600"/>
              <a:gd name="connsiteY256" fmla="*/ 6335286 h 6858000"/>
              <a:gd name="connsiteX257" fmla="*/ 5526562 w 7467600"/>
              <a:gd name="connsiteY257" fmla="*/ 5705388 h 6858000"/>
              <a:gd name="connsiteX258" fmla="*/ 5519640 w 7467600"/>
              <a:gd name="connsiteY258" fmla="*/ 5683774 h 6858000"/>
              <a:gd name="connsiteX259" fmla="*/ 5844559 w 7467600"/>
              <a:gd name="connsiteY259" fmla="*/ 6553349 h 6858000"/>
              <a:gd name="connsiteX260" fmla="*/ 5975994 w 7467600"/>
              <a:gd name="connsiteY260" fmla="*/ 6858000 h 6858000"/>
              <a:gd name="connsiteX261" fmla="*/ 5898547 w 7467600"/>
              <a:gd name="connsiteY261" fmla="*/ 6858000 h 6858000"/>
              <a:gd name="connsiteX262" fmla="*/ 5682041 w 7467600"/>
              <a:gd name="connsiteY262" fmla="*/ 6355860 h 6858000"/>
              <a:gd name="connsiteX263" fmla="*/ 5461758 w 7467600"/>
              <a:gd name="connsiteY263" fmla="*/ 5820220 h 6858000"/>
              <a:gd name="connsiteX264" fmla="*/ 5237282 w 7467600"/>
              <a:gd name="connsiteY264" fmla="*/ 6579086 h 6858000"/>
              <a:gd name="connsiteX265" fmla="*/ 5115009 w 7467600"/>
              <a:gd name="connsiteY265" fmla="*/ 6858000 h 6858000"/>
              <a:gd name="connsiteX266" fmla="*/ 5028074 w 7467600"/>
              <a:gd name="connsiteY266" fmla="*/ 6858000 h 6858000"/>
              <a:gd name="connsiteX267" fmla="*/ 5079508 w 7467600"/>
              <a:gd name="connsiteY267" fmla="*/ 6749074 h 6858000"/>
              <a:gd name="connsiteX268" fmla="*/ 5371846 w 7467600"/>
              <a:gd name="connsiteY268" fmla="*/ 5924413 h 6858000"/>
              <a:gd name="connsiteX269" fmla="*/ 5270512 w 7467600"/>
              <a:gd name="connsiteY269" fmla="*/ 6138975 h 6858000"/>
              <a:gd name="connsiteX270" fmla="*/ 5062409 w 7467600"/>
              <a:gd name="connsiteY270" fmla="*/ 6653544 h 6858000"/>
              <a:gd name="connsiteX271" fmla="*/ 5036628 w 7467600"/>
              <a:gd name="connsiteY271" fmla="*/ 6754247 h 6858000"/>
              <a:gd name="connsiteX272" fmla="*/ 5009112 w 7467600"/>
              <a:gd name="connsiteY272" fmla="*/ 6858000 h 6858000"/>
              <a:gd name="connsiteX273" fmla="*/ 4976679 w 7467600"/>
              <a:gd name="connsiteY273" fmla="*/ 6858000 h 6858000"/>
              <a:gd name="connsiteX274" fmla="*/ 5006537 w 7467600"/>
              <a:gd name="connsiteY274" fmla="*/ 6747068 h 6858000"/>
              <a:gd name="connsiteX275" fmla="*/ 5032723 w 7467600"/>
              <a:gd name="connsiteY275" fmla="*/ 6644957 h 6858000"/>
              <a:gd name="connsiteX276" fmla="*/ 5242949 w 7467600"/>
              <a:gd name="connsiteY276" fmla="*/ 6125175 h 6858000"/>
              <a:gd name="connsiteX277" fmla="*/ 5286321 w 7467600"/>
              <a:gd name="connsiteY277" fmla="*/ 6033555 h 6858000"/>
              <a:gd name="connsiteX278" fmla="*/ 5008210 w 7467600"/>
              <a:gd name="connsiteY278" fmla="*/ 6649194 h 6858000"/>
              <a:gd name="connsiteX279" fmla="*/ 4986321 w 7467600"/>
              <a:gd name="connsiteY279" fmla="*/ 6765687 h 6858000"/>
              <a:gd name="connsiteX280" fmla="*/ 4973474 w 7467600"/>
              <a:gd name="connsiteY280" fmla="*/ 6858000 h 6858000"/>
              <a:gd name="connsiteX281" fmla="*/ 4907178 w 7467600"/>
              <a:gd name="connsiteY281" fmla="*/ 6858000 h 6858000"/>
              <a:gd name="connsiteX282" fmla="*/ 4910810 w 7467600"/>
              <a:gd name="connsiteY282" fmla="*/ 6829660 h 6858000"/>
              <a:gd name="connsiteX283" fmla="*/ 4987461 w 7467600"/>
              <a:gd name="connsiteY283" fmla="*/ 6432994 h 6858000"/>
              <a:gd name="connsiteX284" fmla="*/ 5179262 w 7467600"/>
              <a:gd name="connsiteY284" fmla="*/ 6035044 h 6858000"/>
              <a:gd name="connsiteX285" fmla="*/ 4689678 w 7467600"/>
              <a:gd name="connsiteY285" fmla="*/ 6440241 h 6858000"/>
              <a:gd name="connsiteX286" fmla="*/ 4477543 w 7467600"/>
              <a:gd name="connsiteY286" fmla="*/ 6674836 h 6858000"/>
              <a:gd name="connsiteX287" fmla="*/ 4329957 w 7467600"/>
              <a:gd name="connsiteY287" fmla="*/ 6858000 h 6858000"/>
              <a:gd name="connsiteX288" fmla="*/ 4218595 w 7467600"/>
              <a:gd name="connsiteY288" fmla="*/ 6858000 h 6858000"/>
              <a:gd name="connsiteX289" fmla="*/ 4368888 w 7467600"/>
              <a:gd name="connsiteY289" fmla="*/ 6668412 h 6858000"/>
              <a:gd name="connsiteX290" fmla="*/ 4563091 w 7467600"/>
              <a:gd name="connsiteY290" fmla="*/ 6442508 h 6858000"/>
              <a:gd name="connsiteX291" fmla="*/ 5387324 w 7467600"/>
              <a:gd name="connsiteY291" fmla="*/ 5705830 h 6858000"/>
              <a:gd name="connsiteX292" fmla="*/ 5073620 w 7467600"/>
              <a:gd name="connsiteY292" fmla="*/ 5955437 h 6858000"/>
              <a:gd name="connsiteX293" fmla="*/ 4689789 w 7467600"/>
              <a:gd name="connsiteY293" fmla="*/ 6268382 h 6858000"/>
              <a:gd name="connsiteX294" fmla="*/ 4418722 w 7467600"/>
              <a:gd name="connsiteY294" fmla="*/ 6570886 h 6858000"/>
              <a:gd name="connsiteX295" fmla="*/ 4214944 w 7467600"/>
              <a:gd name="connsiteY295" fmla="*/ 6858000 h 6858000"/>
              <a:gd name="connsiteX296" fmla="*/ 4177898 w 7467600"/>
              <a:gd name="connsiteY296" fmla="*/ 6858000 h 6858000"/>
              <a:gd name="connsiteX297" fmla="*/ 4391597 w 7467600"/>
              <a:gd name="connsiteY297" fmla="*/ 6556370 h 6858000"/>
              <a:gd name="connsiteX298" fmla="*/ 4668889 w 7467600"/>
              <a:gd name="connsiteY298" fmla="*/ 6246399 h 6858000"/>
              <a:gd name="connsiteX299" fmla="*/ 5055427 w 7467600"/>
              <a:gd name="connsiteY299" fmla="*/ 5931476 h 6858000"/>
              <a:gd name="connsiteX300" fmla="*/ 5371814 w 7467600"/>
              <a:gd name="connsiteY300" fmla="*/ 5678975 h 6858000"/>
              <a:gd name="connsiteX301" fmla="*/ 4987918 w 7467600"/>
              <a:gd name="connsiteY301" fmla="*/ 5838701 h 6858000"/>
              <a:gd name="connsiteX302" fmla="*/ 4317146 w 7467600"/>
              <a:gd name="connsiteY302" fmla="*/ 6587716 h 6858000"/>
              <a:gd name="connsiteX303" fmla="*/ 4171627 w 7467600"/>
              <a:gd name="connsiteY303" fmla="*/ 6858000 h 6858000"/>
              <a:gd name="connsiteX304" fmla="*/ 4081585 w 7467600"/>
              <a:gd name="connsiteY304" fmla="*/ 6858000 h 6858000"/>
              <a:gd name="connsiteX305" fmla="*/ 4238603 w 7467600"/>
              <a:gd name="connsiteY305" fmla="*/ 6559341 h 6858000"/>
              <a:gd name="connsiteX306" fmla="*/ 4778333 w 7467600"/>
              <a:gd name="connsiteY306" fmla="*/ 5873626 h 6858000"/>
              <a:gd name="connsiteX307" fmla="*/ 5414185 w 7467600"/>
              <a:gd name="connsiteY307" fmla="*/ 5573882 h 6858000"/>
              <a:gd name="connsiteX308" fmla="*/ 5959648 w 7467600"/>
              <a:gd name="connsiteY308" fmla="*/ 4760797 h 6858000"/>
              <a:gd name="connsiteX309" fmla="*/ 5355019 w 7467600"/>
              <a:gd name="connsiteY309" fmla="*/ 4734672 h 6858000"/>
              <a:gd name="connsiteX310" fmla="*/ 5083565 w 7467600"/>
              <a:gd name="connsiteY310" fmla="*/ 5179121 h 6858000"/>
              <a:gd name="connsiteX311" fmla="*/ 4713577 w 7467600"/>
              <a:gd name="connsiteY311" fmla="*/ 5616803 h 6858000"/>
              <a:gd name="connsiteX312" fmla="*/ 3989559 w 7467600"/>
              <a:gd name="connsiteY312" fmla="*/ 6145945 h 6858000"/>
              <a:gd name="connsiteX313" fmla="*/ 3939824 w 7467600"/>
              <a:gd name="connsiteY313" fmla="*/ 6066900 h 6858000"/>
              <a:gd name="connsiteX314" fmla="*/ 4584537 w 7467600"/>
              <a:gd name="connsiteY314" fmla="*/ 5324826 h 6858000"/>
              <a:gd name="connsiteX315" fmla="*/ 5037105 w 7467600"/>
              <a:gd name="connsiteY315" fmla="*/ 5088765 h 6858000"/>
              <a:gd name="connsiteX316" fmla="*/ 5039930 w 7467600"/>
              <a:gd name="connsiteY316" fmla="*/ 5089585 h 6858000"/>
              <a:gd name="connsiteX317" fmla="*/ 5263764 w 7467600"/>
              <a:gd name="connsiteY317" fmla="*/ 4735525 h 6858000"/>
              <a:gd name="connsiteX318" fmla="*/ 4086300 w 7467600"/>
              <a:gd name="connsiteY318" fmla="*/ 4884599 h 6858000"/>
              <a:gd name="connsiteX319" fmla="*/ 4085485 w 7467600"/>
              <a:gd name="connsiteY319" fmla="*/ 4899070 h 6858000"/>
              <a:gd name="connsiteX320" fmla="*/ 3871915 w 7467600"/>
              <a:gd name="connsiteY320" fmla="*/ 5253645 h 6858000"/>
              <a:gd name="connsiteX321" fmla="*/ 3799374 w 7467600"/>
              <a:gd name="connsiteY321" fmla="*/ 5466127 h 6858000"/>
              <a:gd name="connsiteX322" fmla="*/ 3498850 w 7467600"/>
              <a:gd name="connsiteY322" fmla="*/ 6661888 h 6858000"/>
              <a:gd name="connsiteX323" fmla="*/ 3399216 w 7467600"/>
              <a:gd name="connsiteY323" fmla="*/ 6858000 h 6858000"/>
              <a:gd name="connsiteX324" fmla="*/ 3303688 w 7467600"/>
              <a:gd name="connsiteY324" fmla="*/ 6858000 h 6858000"/>
              <a:gd name="connsiteX325" fmla="*/ 3391774 w 7467600"/>
              <a:gd name="connsiteY325" fmla="*/ 6697181 h 6858000"/>
              <a:gd name="connsiteX326" fmla="*/ 3735540 w 7467600"/>
              <a:gd name="connsiteY326" fmla="*/ 5546923 h 6858000"/>
              <a:gd name="connsiteX327" fmla="*/ 3729438 w 7467600"/>
              <a:gd name="connsiteY327" fmla="*/ 5569058 h 6858000"/>
              <a:gd name="connsiteX328" fmla="*/ 3707782 w 7467600"/>
              <a:gd name="connsiteY328" fmla="*/ 5644908 h 6858000"/>
              <a:gd name="connsiteX329" fmla="*/ 3583827 w 7467600"/>
              <a:gd name="connsiteY329" fmla="*/ 6039215 h 6858000"/>
              <a:gd name="connsiteX330" fmla="*/ 3547861 w 7467600"/>
              <a:gd name="connsiteY330" fmla="*/ 6129609 h 6858000"/>
              <a:gd name="connsiteX331" fmla="*/ 3490905 w 7467600"/>
              <a:gd name="connsiteY331" fmla="*/ 6277660 h 6858000"/>
              <a:gd name="connsiteX332" fmla="*/ 3455859 w 7467600"/>
              <a:gd name="connsiteY332" fmla="*/ 6391301 h 6858000"/>
              <a:gd name="connsiteX333" fmla="*/ 3429112 w 7467600"/>
              <a:gd name="connsiteY333" fmla="*/ 6479469 h 6858000"/>
              <a:gd name="connsiteX334" fmla="*/ 3304862 w 7467600"/>
              <a:gd name="connsiteY334" fmla="*/ 6796476 h 6858000"/>
              <a:gd name="connsiteX335" fmla="*/ 3276071 w 7467600"/>
              <a:gd name="connsiteY335" fmla="*/ 6858000 h 6858000"/>
              <a:gd name="connsiteX336" fmla="*/ 3240805 w 7467600"/>
              <a:gd name="connsiteY336" fmla="*/ 6858000 h 6858000"/>
              <a:gd name="connsiteX337" fmla="*/ 3275917 w 7467600"/>
              <a:gd name="connsiteY337" fmla="*/ 6783192 h 6858000"/>
              <a:gd name="connsiteX338" fmla="*/ 3399358 w 7467600"/>
              <a:gd name="connsiteY338" fmla="*/ 6469011 h 6858000"/>
              <a:gd name="connsiteX339" fmla="*/ 3425650 w 7467600"/>
              <a:gd name="connsiteY339" fmla="*/ 6381333 h 6858000"/>
              <a:gd name="connsiteX340" fmla="*/ 3460661 w 7467600"/>
              <a:gd name="connsiteY340" fmla="*/ 6266763 h 6858000"/>
              <a:gd name="connsiteX341" fmla="*/ 3518021 w 7467600"/>
              <a:gd name="connsiteY341" fmla="*/ 6117298 h 6858000"/>
              <a:gd name="connsiteX342" fmla="*/ 3554035 w 7467600"/>
              <a:gd name="connsiteY342" fmla="*/ 6027832 h 6858000"/>
              <a:gd name="connsiteX343" fmla="*/ 3677174 w 7467600"/>
              <a:gd name="connsiteY343" fmla="*/ 5636351 h 6858000"/>
              <a:gd name="connsiteX344" fmla="*/ 3698819 w 7467600"/>
              <a:gd name="connsiteY344" fmla="*/ 5560503 h 6858000"/>
              <a:gd name="connsiteX345" fmla="*/ 3702094 w 7467600"/>
              <a:gd name="connsiteY345" fmla="*/ 5549194 h 6858000"/>
              <a:gd name="connsiteX346" fmla="*/ 3398355 w 7467600"/>
              <a:gd name="connsiteY346" fmla="*/ 6094603 h 6858000"/>
              <a:gd name="connsiteX347" fmla="*/ 3193941 w 7467600"/>
              <a:gd name="connsiteY347" fmla="*/ 6798775 h 6858000"/>
              <a:gd name="connsiteX348" fmla="*/ 3184140 w 7467600"/>
              <a:gd name="connsiteY348" fmla="*/ 6858000 h 6858000"/>
              <a:gd name="connsiteX349" fmla="*/ 3099978 w 7467600"/>
              <a:gd name="connsiteY349" fmla="*/ 6858000 h 6858000"/>
              <a:gd name="connsiteX350" fmla="*/ 3101556 w 7467600"/>
              <a:gd name="connsiteY350" fmla="*/ 6843337 h 6858000"/>
              <a:gd name="connsiteX351" fmla="*/ 3370162 w 7467600"/>
              <a:gd name="connsiteY351" fmla="*/ 5785550 h 6858000"/>
              <a:gd name="connsiteX352" fmla="*/ 3746477 w 7467600"/>
              <a:gd name="connsiteY352" fmla="*/ 5377889 h 6858000"/>
              <a:gd name="connsiteX353" fmla="*/ 3863399 w 7467600"/>
              <a:gd name="connsiteY353" fmla="*/ 5087257 h 6858000"/>
              <a:gd name="connsiteX354" fmla="*/ 3968712 w 7467600"/>
              <a:gd name="connsiteY354" fmla="*/ 4913989 h 6858000"/>
              <a:gd name="connsiteX355" fmla="*/ 2792390 w 7467600"/>
              <a:gd name="connsiteY355" fmla="*/ 5382974 h 6858000"/>
              <a:gd name="connsiteX356" fmla="*/ 2714982 w 7467600"/>
              <a:gd name="connsiteY356" fmla="*/ 5427051 h 6858000"/>
              <a:gd name="connsiteX357" fmla="*/ 2813361 w 7467600"/>
              <a:gd name="connsiteY357" fmla="*/ 6023912 h 6858000"/>
              <a:gd name="connsiteX358" fmla="*/ 2688430 w 7467600"/>
              <a:gd name="connsiteY358" fmla="*/ 6801564 h 6858000"/>
              <a:gd name="connsiteX359" fmla="*/ 2629626 w 7467600"/>
              <a:gd name="connsiteY359" fmla="*/ 6763394 h 6858000"/>
              <a:gd name="connsiteX360" fmla="*/ 2565328 w 7467600"/>
              <a:gd name="connsiteY360" fmla="*/ 5516399 h 6858000"/>
              <a:gd name="connsiteX361" fmla="*/ 1922999 w 7467600"/>
              <a:gd name="connsiteY361" fmla="*/ 5980343 h 6858000"/>
              <a:gd name="connsiteX362" fmla="*/ 1950261 w 7467600"/>
              <a:gd name="connsiteY362" fmla="*/ 6405858 h 6858000"/>
              <a:gd name="connsiteX363" fmla="*/ 2365554 w 7467600"/>
              <a:gd name="connsiteY363" fmla="*/ 6759107 h 6858000"/>
              <a:gd name="connsiteX364" fmla="*/ 2424142 w 7467600"/>
              <a:gd name="connsiteY364" fmla="*/ 6858000 h 6858000"/>
              <a:gd name="connsiteX365" fmla="*/ 2395994 w 7467600"/>
              <a:gd name="connsiteY365" fmla="*/ 6858000 h 6858000"/>
              <a:gd name="connsiteX366" fmla="*/ 2392863 w 7467600"/>
              <a:gd name="connsiteY366" fmla="*/ 6852964 h 6858000"/>
              <a:gd name="connsiteX367" fmla="*/ 2017589 w 7467600"/>
              <a:gd name="connsiteY367" fmla="*/ 6493982 h 6858000"/>
              <a:gd name="connsiteX368" fmla="*/ 2147336 w 7467600"/>
              <a:gd name="connsiteY368" fmla="*/ 6594052 h 6858000"/>
              <a:gd name="connsiteX369" fmla="*/ 2207047 w 7467600"/>
              <a:gd name="connsiteY369" fmla="*/ 6654540 h 6858000"/>
              <a:gd name="connsiteX370" fmla="*/ 2299106 w 7467600"/>
              <a:gd name="connsiteY370" fmla="*/ 6778931 h 6858000"/>
              <a:gd name="connsiteX371" fmla="*/ 2314430 w 7467600"/>
              <a:gd name="connsiteY371" fmla="*/ 6801144 h 6858000"/>
              <a:gd name="connsiteX372" fmla="*/ 2352406 w 7467600"/>
              <a:gd name="connsiteY372" fmla="*/ 6858000 h 6858000"/>
              <a:gd name="connsiteX373" fmla="*/ 2314492 w 7467600"/>
              <a:gd name="connsiteY373" fmla="*/ 6858000 h 6858000"/>
              <a:gd name="connsiteX374" fmla="*/ 2288095 w 7467600"/>
              <a:gd name="connsiteY374" fmla="*/ 6818030 h 6858000"/>
              <a:gd name="connsiteX375" fmla="*/ 2272768 w 7467600"/>
              <a:gd name="connsiteY375" fmla="*/ 6795822 h 6858000"/>
              <a:gd name="connsiteX376" fmla="*/ 2182715 w 7467600"/>
              <a:gd name="connsiteY376" fmla="*/ 6675071 h 6858000"/>
              <a:gd name="connsiteX377" fmla="*/ 2032061 w 7467600"/>
              <a:gd name="connsiteY377" fmla="*/ 6541380 h 6858000"/>
              <a:gd name="connsiteX378" fmla="*/ 2257220 w 7467600"/>
              <a:gd name="connsiteY378" fmla="*/ 6826257 h 6858000"/>
              <a:gd name="connsiteX379" fmla="*/ 2281324 w 7467600"/>
              <a:gd name="connsiteY379" fmla="*/ 6858000 h 6858000"/>
              <a:gd name="connsiteX380" fmla="*/ 2242860 w 7467600"/>
              <a:gd name="connsiteY380" fmla="*/ 6858000 h 6858000"/>
              <a:gd name="connsiteX381" fmla="*/ 2232818 w 7467600"/>
              <a:gd name="connsiteY381" fmla="*/ 6844926 h 6858000"/>
              <a:gd name="connsiteX382" fmla="*/ 1990172 w 7467600"/>
              <a:gd name="connsiteY382" fmla="*/ 6542121 h 6858000"/>
              <a:gd name="connsiteX383" fmla="*/ 2124090 w 7467600"/>
              <a:gd name="connsiteY383" fmla="*/ 6761017 h 6858000"/>
              <a:gd name="connsiteX384" fmla="*/ 2200380 w 7467600"/>
              <a:gd name="connsiteY384" fmla="*/ 6858000 h 6858000"/>
              <a:gd name="connsiteX385" fmla="*/ 2147507 w 7467600"/>
              <a:gd name="connsiteY385" fmla="*/ 6858000 h 6858000"/>
              <a:gd name="connsiteX386" fmla="*/ 2070668 w 7467600"/>
              <a:gd name="connsiteY386" fmla="*/ 6761520 h 6858000"/>
              <a:gd name="connsiteX387" fmla="*/ 1975142 w 7467600"/>
              <a:gd name="connsiteY387" fmla="*/ 6585570 h 6858000"/>
              <a:gd name="connsiteX388" fmla="*/ 2050035 w 7467600"/>
              <a:gd name="connsiteY388" fmla="*/ 6813345 h 6858000"/>
              <a:gd name="connsiteX389" fmla="*/ 2063025 w 7467600"/>
              <a:gd name="connsiteY389" fmla="*/ 6858000 h 6858000"/>
              <a:gd name="connsiteX390" fmla="*/ 2021675 w 7467600"/>
              <a:gd name="connsiteY390" fmla="*/ 6858000 h 6858000"/>
              <a:gd name="connsiteX391" fmla="*/ 2019308 w 7467600"/>
              <a:gd name="connsiteY391" fmla="*/ 6847118 h 6858000"/>
              <a:gd name="connsiteX392" fmla="*/ 1938835 w 7467600"/>
              <a:gd name="connsiteY392" fmla="*/ 6551160 h 6858000"/>
              <a:gd name="connsiteX393" fmla="*/ 1953230 w 7467600"/>
              <a:gd name="connsiteY393" fmla="*/ 6759699 h 6858000"/>
              <a:gd name="connsiteX394" fmla="*/ 1956763 w 7467600"/>
              <a:gd name="connsiteY394" fmla="*/ 6778191 h 6858000"/>
              <a:gd name="connsiteX395" fmla="*/ 1967925 w 7467600"/>
              <a:gd name="connsiteY395" fmla="*/ 6858000 h 6858000"/>
              <a:gd name="connsiteX396" fmla="*/ 1936622 w 7467600"/>
              <a:gd name="connsiteY396" fmla="*/ 6858000 h 6858000"/>
              <a:gd name="connsiteX397" fmla="*/ 1926261 w 7467600"/>
              <a:gd name="connsiteY397" fmla="*/ 6784064 h 6858000"/>
              <a:gd name="connsiteX398" fmla="*/ 1922724 w 7467600"/>
              <a:gd name="connsiteY398" fmla="*/ 6765577 h 6858000"/>
              <a:gd name="connsiteX399" fmla="*/ 1904650 w 7467600"/>
              <a:gd name="connsiteY399" fmla="*/ 6639616 h 6858000"/>
              <a:gd name="connsiteX400" fmla="*/ 1885273 w 7467600"/>
              <a:gd name="connsiteY400" fmla="*/ 6858000 h 6858000"/>
              <a:gd name="connsiteX401" fmla="*/ 1854363 w 7467600"/>
              <a:gd name="connsiteY401" fmla="*/ 6858000 h 6858000"/>
              <a:gd name="connsiteX402" fmla="*/ 1880391 w 7467600"/>
              <a:gd name="connsiteY402" fmla="*/ 6603796 h 6858000"/>
              <a:gd name="connsiteX403" fmla="*/ 1818273 w 7467600"/>
              <a:gd name="connsiteY403" fmla="*/ 6715729 h 6858000"/>
              <a:gd name="connsiteX404" fmla="*/ 1794691 w 7467600"/>
              <a:gd name="connsiteY404" fmla="*/ 6843239 h 6858000"/>
              <a:gd name="connsiteX405" fmla="*/ 1794914 w 7467600"/>
              <a:gd name="connsiteY405" fmla="*/ 6858000 h 6858000"/>
              <a:gd name="connsiteX406" fmla="*/ 1746128 w 7467600"/>
              <a:gd name="connsiteY406" fmla="*/ 6858000 h 6858000"/>
              <a:gd name="connsiteX407" fmla="*/ 1753934 w 7467600"/>
              <a:gd name="connsiteY407" fmla="*/ 6724796 h 6858000"/>
              <a:gd name="connsiteX408" fmla="*/ 1792053 w 7467600"/>
              <a:gd name="connsiteY408" fmla="*/ 6572396 h 6858000"/>
              <a:gd name="connsiteX409" fmla="*/ 1862248 w 7467600"/>
              <a:gd name="connsiteY409" fmla="*/ 6266397 h 6858000"/>
              <a:gd name="connsiteX410" fmla="*/ 1862250 w 7467600"/>
              <a:gd name="connsiteY410" fmla="*/ 6033531 h 6858000"/>
              <a:gd name="connsiteX411" fmla="*/ 1211999 w 7467600"/>
              <a:gd name="connsiteY411" fmla="*/ 6683610 h 6858000"/>
              <a:gd name="connsiteX412" fmla="*/ 1213266 w 7467600"/>
              <a:gd name="connsiteY412" fmla="*/ 6691947 h 6858000"/>
              <a:gd name="connsiteX413" fmla="*/ 1203370 w 7467600"/>
              <a:gd name="connsiteY413" fmla="*/ 6850676 h 6858000"/>
              <a:gd name="connsiteX414" fmla="*/ 1203671 w 7467600"/>
              <a:gd name="connsiteY414" fmla="*/ 6858000 h 6858000"/>
              <a:gd name="connsiteX415" fmla="*/ 1143180 w 7467600"/>
              <a:gd name="connsiteY415" fmla="*/ 6858000 h 6858000"/>
              <a:gd name="connsiteX416" fmla="*/ 1142176 w 7467600"/>
              <a:gd name="connsiteY416" fmla="*/ 6766045 h 6858000"/>
              <a:gd name="connsiteX417" fmla="*/ 1067484 w 7467600"/>
              <a:gd name="connsiteY417" fmla="*/ 6858000 h 6858000"/>
              <a:gd name="connsiteX418" fmla="*/ 953928 w 7467600"/>
              <a:gd name="connsiteY418" fmla="*/ 6858000 h 6858000"/>
              <a:gd name="connsiteX419" fmla="*/ 959715 w 7467600"/>
              <a:gd name="connsiteY419" fmla="*/ 6850185 h 6858000"/>
              <a:gd name="connsiteX420" fmla="*/ 1483788 w 7467600"/>
              <a:gd name="connsiteY420" fmla="*/ 6259174 h 6858000"/>
              <a:gd name="connsiteX421" fmla="*/ 1100671 w 7467600"/>
              <a:gd name="connsiteY421" fmla="*/ 6252137 h 6858000"/>
              <a:gd name="connsiteX422" fmla="*/ 1090144 w 7467600"/>
              <a:gd name="connsiteY422" fmla="*/ 6256748 h 6858000"/>
              <a:gd name="connsiteX423" fmla="*/ 1095872 w 7467600"/>
              <a:gd name="connsiteY423" fmla="*/ 6271892 h 6858000"/>
              <a:gd name="connsiteX424" fmla="*/ 262785 w 7467600"/>
              <a:gd name="connsiteY424" fmla="*/ 6845450 h 6858000"/>
              <a:gd name="connsiteX425" fmla="*/ 209968 w 7467600"/>
              <a:gd name="connsiteY425" fmla="*/ 6770713 h 6858000"/>
              <a:gd name="connsiteX426" fmla="*/ 873460 w 7467600"/>
              <a:gd name="connsiteY426" fmla="*/ 6253768 h 6858000"/>
              <a:gd name="connsiteX427" fmla="*/ 192686 w 7467600"/>
              <a:gd name="connsiteY427" fmla="*/ 5849257 h 6858000"/>
              <a:gd name="connsiteX428" fmla="*/ 4696 w 7467600"/>
              <a:gd name="connsiteY428" fmla="*/ 5697668 h 6858000"/>
              <a:gd name="connsiteX429" fmla="*/ 0 w 7467600"/>
              <a:gd name="connsiteY429" fmla="*/ 5689984 h 6858000"/>
              <a:gd name="connsiteX430" fmla="*/ 0 w 7467600"/>
              <a:gd name="connsiteY430" fmla="*/ 5513472 h 6858000"/>
              <a:gd name="connsiteX431" fmla="*/ 174101 w 7467600"/>
              <a:gd name="connsiteY431" fmla="*/ 5620277 h 6858000"/>
              <a:gd name="connsiteX432" fmla="*/ 891800 w 7467600"/>
              <a:gd name="connsiteY432" fmla="*/ 6036935 h 6858000"/>
              <a:gd name="connsiteX433" fmla="*/ 1072219 w 7467600"/>
              <a:gd name="connsiteY433" fmla="*/ 6169443 h 6858000"/>
              <a:gd name="connsiteX434" fmla="*/ 1074117 w 7467600"/>
              <a:gd name="connsiteY434" fmla="*/ 6170301 h 6858000"/>
              <a:gd name="connsiteX435" fmla="*/ 1083114 w 7467600"/>
              <a:gd name="connsiteY435" fmla="*/ 6174131 h 6858000"/>
              <a:gd name="connsiteX436" fmla="*/ 1543010 w 7467600"/>
              <a:gd name="connsiteY436" fmla="*/ 6191140 h 6858000"/>
              <a:gd name="connsiteX437" fmla="*/ 1551080 w 7467600"/>
              <a:gd name="connsiteY437" fmla="*/ 6195006 h 6858000"/>
              <a:gd name="connsiteX438" fmla="*/ 2345443 w 7467600"/>
              <a:gd name="connsiteY438" fmla="*/ 5549882 h 6858000"/>
              <a:gd name="connsiteX439" fmla="*/ 1721499 w 7467600"/>
              <a:gd name="connsiteY439" fmla="*/ 5599969 h 6858000"/>
              <a:gd name="connsiteX440" fmla="*/ 767716 w 7467600"/>
              <a:gd name="connsiteY440" fmla="*/ 5472768 h 6858000"/>
              <a:gd name="connsiteX441" fmla="*/ 722147 w 7467600"/>
              <a:gd name="connsiteY441" fmla="*/ 5393091 h 6858000"/>
              <a:gd name="connsiteX442" fmla="*/ 1485552 w 7467600"/>
              <a:gd name="connsiteY442" fmla="*/ 5313202 h 6858000"/>
              <a:gd name="connsiteX443" fmla="*/ 2143004 w 7467600"/>
              <a:gd name="connsiteY443" fmla="*/ 5402420 h 6858000"/>
              <a:gd name="connsiteX444" fmla="*/ 1933391 w 7467600"/>
              <a:gd name="connsiteY444" fmla="*/ 5156971 h 6858000"/>
              <a:gd name="connsiteX445" fmla="*/ 1827118 w 7467600"/>
              <a:gd name="connsiteY445" fmla="*/ 4968410 h 6858000"/>
              <a:gd name="connsiteX446" fmla="*/ 1837349 w 7467600"/>
              <a:gd name="connsiteY446" fmla="*/ 4956357 h 6858000"/>
              <a:gd name="connsiteX447" fmla="*/ 2162835 w 7467600"/>
              <a:gd name="connsiteY447" fmla="*/ 5187853 h 6858000"/>
              <a:gd name="connsiteX448" fmla="*/ 2257167 w 7467600"/>
              <a:gd name="connsiteY448" fmla="*/ 5462123 h 6858000"/>
              <a:gd name="connsiteX449" fmla="*/ 2261598 w 7467600"/>
              <a:gd name="connsiteY449" fmla="*/ 5467998 h 6858000"/>
              <a:gd name="connsiteX450" fmla="*/ 2437177 w 7467600"/>
              <a:gd name="connsiteY450" fmla="*/ 5479608 h 6858000"/>
              <a:gd name="connsiteX451" fmla="*/ 2445247 w 7467600"/>
              <a:gd name="connsiteY451" fmla="*/ 5483476 h 6858000"/>
              <a:gd name="connsiteX452" fmla="*/ 2743626 w 7467600"/>
              <a:gd name="connsiteY452" fmla="*/ 5304819 h 6858000"/>
              <a:gd name="connsiteX453" fmla="*/ 3048102 w 7467600"/>
              <a:gd name="connsiteY453" fmla="*/ 5150595 h 6858000"/>
              <a:gd name="connsiteX454" fmla="*/ 1799414 w 7467600"/>
              <a:gd name="connsiteY454" fmla="*/ 4694732 h 6858000"/>
              <a:gd name="connsiteX455" fmla="*/ 1771735 w 7467600"/>
              <a:gd name="connsiteY455" fmla="*/ 4619929 h 6858000"/>
              <a:gd name="connsiteX456" fmla="*/ 3104273 w 7467600"/>
              <a:gd name="connsiteY456" fmla="*/ 5076159 h 6858000"/>
              <a:gd name="connsiteX457" fmla="*/ 3113245 w 7467600"/>
              <a:gd name="connsiteY457" fmla="*/ 5090705 h 6858000"/>
              <a:gd name="connsiteX458" fmla="*/ 3126294 w 7467600"/>
              <a:gd name="connsiteY458" fmla="*/ 5114400 h 6858000"/>
              <a:gd name="connsiteX459" fmla="*/ 3937433 w 7467600"/>
              <a:gd name="connsiteY459" fmla="*/ 4830473 h 6858000"/>
              <a:gd name="connsiteX460" fmla="*/ 3590475 w 7467600"/>
              <a:gd name="connsiteY460" fmla="*/ 4597974 h 6858000"/>
              <a:gd name="connsiteX461" fmla="*/ 3100264 w 7467600"/>
              <a:gd name="connsiteY461" fmla="*/ 4579845 h 6858000"/>
              <a:gd name="connsiteX462" fmla="*/ 2183576 w 7467600"/>
              <a:gd name="connsiteY462" fmla="*/ 4227150 h 6858000"/>
              <a:gd name="connsiteX463" fmla="*/ 2151029 w 7467600"/>
              <a:gd name="connsiteY463" fmla="*/ 4146947 h 6858000"/>
              <a:gd name="connsiteX464" fmla="*/ 3563434 w 7467600"/>
              <a:gd name="connsiteY464" fmla="*/ 4469115 h 6858000"/>
              <a:gd name="connsiteX465" fmla="*/ 3177952 w 7467600"/>
              <a:gd name="connsiteY465" fmla="*/ 3657386 h 6858000"/>
              <a:gd name="connsiteX466" fmla="*/ 3189263 w 7467600"/>
              <a:gd name="connsiteY466" fmla="*/ 3625726 h 6858000"/>
              <a:gd name="connsiteX467" fmla="*/ 3560912 w 7467600"/>
              <a:gd name="connsiteY467" fmla="*/ 4079863 h 6858000"/>
              <a:gd name="connsiteX468" fmla="*/ 3626636 w 7467600"/>
              <a:gd name="connsiteY468" fmla="*/ 4512230 h 6858000"/>
              <a:gd name="connsiteX469" fmla="*/ 3653088 w 7467600"/>
              <a:gd name="connsiteY469" fmla="*/ 4521417 h 6858000"/>
              <a:gd name="connsiteX470" fmla="*/ 3988128 w 7467600"/>
              <a:gd name="connsiteY470" fmla="*/ 4817267 h 6858000"/>
              <a:gd name="connsiteX471" fmla="*/ 4830582 w 7467600"/>
              <a:gd name="connsiteY471" fmla="*/ 4676000 h 6858000"/>
              <a:gd name="connsiteX472" fmla="*/ 4830100 w 7467600"/>
              <a:gd name="connsiteY472" fmla="*/ 4675554 h 6858000"/>
              <a:gd name="connsiteX473" fmla="*/ 4036318 w 7467600"/>
              <a:gd name="connsiteY473" fmla="*/ 4147013 h 6858000"/>
              <a:gd name="connsiteX474" fmla="*/ 3432098 w 7467600"/>
              <a:gd name="connsiteY474" fmla="*/ 3537312 h 6858000"/>
              <a:gd name="connsiteX475" fmla="*/ 3446761 w 7467600"/>
              <a:gd name="connsiteY475" fmla="*/ 3461278 h 6858000"/>
              <a:gd name="connsiteX476" fmla="*/ 4419733 w 7467600"/>
              <a:gd name="connsiteY476" fmla="*/ 3963555 h 6858000"/>
              <a:gd name="connsiteX477" fmla="*/ 4781371 w 7467600"/>
              <a:gd name="connsiteY477" fmla="*/ 4458604 h 6858000"/>
              <a:gd name="connsiteX478" fmla="*/ 4780440 w 7467600"/>
              <a:gd name="connsiteY478" fmla="*/ 4470290 h 6858000"/>
              <a:gd name="connsiteX479" fmla="*/ 4898954 w 7467600"/>
              <a:gd name="connsiteY479" fmla="*/ 4662092 h 6858000"/>
              <a:gd name="connsiteX480" fmla="*/ 4900699 w 7467600"/>
              <a:gd name="connsiteY480" fmla="*/ 4670867 h 6858000"/>
              <a:gd name="connsiteX481" fmla="*/ 5714511 w 7467600"/>
              <a:gd name="connsiteY481" fmla="*/ 4663483 h 6858000"/>
              <a:gd name="connsiteX482" fmla="*/ 5464793 w 7467600"/>
              <a:gd name="connsiteY482" fmla="*/ 4393556 h 6858000"/>
              <a:gd name="connsiteX483" fmla="*/ 5461897 w 7467600"/>
              <a:gd name="connsiteY483" fmla="*/ 4390879 h 6858000"/>
              <a:gd name="connsiteX484" fmla="*/ 4294126 w 7467600"/>
              <a:gd name="connsiteY484" fmla="*/ 3303048 h 6858000"/>
              <a:gd name="connsiteX485" fmla="*/ 4305321 w 7467600"/>
              <a:gd name="connsiteY485" fmla="*/ 3256953 h 6858000"/>
              <a:gd name="connsiteX486" fmla="*/ 4949299 w 7467600"/>
              <a:gd name="connsiteY486" fmla="*/ 3766336 h 6858000"/>
              <a:gd name="connsiteX487" fmla="*/ 5291452 w 7467600"/>
              <a:gd name="connsiteY487" fmla="*/ 4076801 h 6858000"/>
              <a:gd name="connsiteX488" fmla="*/ 5434998 w 7467600"/>
              <a:gd name="connsiteY488" fmla="*/ 4254100 h 6858000"/>
              <a:gd name="connsiteX489" fmla="*/ 5351015 w 7467600"/>
              <a:gd name="connsiteY489" fmla="*/ 3760989 h 6858000"/>
              <a:gd name="connsiteX490" fmla="*/ 5413780 w 7467600"/>
              <a:gd name="connsiteY490" fmla="*/ 2966265 h 6858000"/>
              <a:gd name="connsiteX491" fmla="*/ 5425627 w 7467600"/>
              <a:gd name="connsiteY491" fmla="*/ 2954192 h 6858000"/>
              <a:gd name="connsiteX492" fmla="*/ 6604735 w 7467600"/>
              <a:gd name="connsiteY492" fmla="*/ 2041381 h 6858000"/>
              <a:gd name="connsiteX493" fmla="*/ 7204487 w 7467600"/>
              <a:gd name="connsiteY493" fmla="*/ 2742112 h 6858000"/>
              <a:gd name="connsiteX494" fmla="*/ 7131592 w 7467600"/>
              <a:gd name="connsiteY494" fmla="*/ 2672096 h 6858000"/>
              <a:gd name="connsiteX495" fmla="*/ 6996344 w 7467600"/>
              <a:gd name="connsiteY495" fmla="*/ 2518310 h 6858000"/>
              <a:gd name="connsiteX496" fmla="*/ 6735495 w 7467600"/>
              <a:gd name="connsiteY496" fmla="*/ 2196890 h 6858000"/>
              <a:gd name="connsiteX497" fmla="*/ 6721901 w 7467600"/>
              <a:gd name="connsiteY497" fmla="*/ 2179274 h 6858000"/>
              <a:gd name="connsiteX498" fmla="*/ 6604735 w 7467600"/>
              <a:gd name="connsiteY498" fmla="*/ 2041381 h 6858000"/>
              <a:gd name="connsiteX499" fmla="*/ 6591670 w 7467600"/>
              <a:gd name="connsiteY499" fmla="*/ 1988277 h 6858000"/>
              <a:gd name="connsiteX500" fmla="*/ 6747349 w 7467600"/>
              <a:gd name="connsiteY500" fmla="*/ 2160069 h 6858000"/>
              <a:gd name="connsiteX501" fmla="*/ 6760943 w 7467600"/>
              <a:gd name="connsiteY501" fmla="*/ 2177686 h 6858000"/>
              <a:gd name="connsiteX502" fmla="*/ 7021065 w 7467600"/>
              <a:gd name="connsiteY502" fmla="*/ 2498102 h 6858000"/>
              <a:gd name="connsiteX503" fmla="*/ 7155223 w 7467600"/>
              <a:gd name="connsiteY503" fmla="*/ 2650386 h 6858000"/>
              <a:gd name="connsiteX504" fmla="*/ 7203167 w 7467600"/>
              <a:gd name="connsiteY504" fmla="*/ 2697288 h 6858000"/>
              <a:gd name="connsiteX505" fmla="*/ 6937703 w 7467600"/>
              <a:gd name="connsiteY505" fmla="*/ 2321981 h 6858000"/>
              <a:gd name="connsiteX506" fmla="*/ 6591670 w 7467600"/>
              <a:gd name="connsiteY506" fmla="*/ 1988277 h 6858000"/>
              <a:gd name="connsiteX507" fmla="*/ 5798671 w 7467600"/>
              <a:gd name="connsiteY507" fmla="*/ 1981601 h 6858000"/>
              <a:gd name="connsiteX508" fmla="*/ 5754709 w 7467600"/>
              <a:gd name="connsiteY508" fmla="*/ 2071454 h 6858000"/>
              <a:gd name="connsiteX509" fmla="*/ 5763044 w 7467600"/>
              <a:gd name="connsiteY509" fmla="*/ 2842206 h 6858000"/>
              <a:gd name="connsiteX510" fmla="*/ 5764974 w 7467600"/>
              <a:gd name="connsiteY510" fmla="*/ 2799609 h 6858000"/>
              <a:gd name="connsiteX511" fmla="*/ 5767665 w 7467600"/>
              <a:gd name="connsiteY511" fmla="*/ 2666409 h 6858000"/>
              <a:gd name="connsiteX512" fmla="*/ 5763055 w 7467600"/>
              <a:gd name="connsiteY512" fmla="*/ 2579705 h 6858000"/>
              <a:gd name="connsiteX513" fmla="*/ 5758079 w 7467600"/>
              <a:gd name="connsiteY513" fmla="*/ 2492508 h 6858000"/>
              <a:gd name="connsiteX514" fmla="*/ 5779325 w 7467600"/>
              <a:gd name="connsiteY514" fmla="*/ 2197069 h 6858000"/>
              <a:gd name="connsiteX515" fmla="*/ 5798671 w 7467600"/>
              <a:gd name="connsiteY515" fmla="*/ 1981601 h 6858000"/>
              <a:gd name="connsiteX516" fmla="*/ 5829202 w 7467600"/>
              <a:gd name="connsiteY516" fmla="*/ 1971679 h 6858000"/>
              <a:gd name="connsiteX517" fmla="*/ 5809558 w 7467600"/>
              <a:gd name="connsiteY517" fmla="*/ 2198043 h 6858000"/>
              <a:gd name="connsiteX518" fmla="*/ 5788653 w 7467600"/>
              <a:gd name="connsiteY518" fmla="*/ 2489430 h 6858000"/>
              <a:gd name="connsiteX519" fmla="*/ 5793439 w 7467600"/>
              <a:gd name="connsiteY519" fmla="*/ 2575235 h 6858000"/>
              <a:gd name="connsiteX520" fmla="*/ 5796837 w 7467600"/>
              <a:gd name="connsiteY520" fmla="*/ 2637633 h 6858000"/>
              <a:gd name="connsiteX521" fmla="*/ 5818614 w 7467600"/>
              <a:gd name="connsiteY521" fmla="*/ 2473055 h 6858000"/>
              <a:gd name="connsiteX522" fmla="*/ 5829202 w 7467600"/>
              <a:gd name="connsiteY522" fmla="*/ 1971679 h 6858000"/>
              <a:gd name="connsiteX523" fmla="*/ 5911389 w 7467600"/>
              <a:gd name="connsiteY523" fmla="*/ 1898371 h 6858000"/>
              <a:gd name="connsiteX524" fmla="*/ 6237627 w 7467600"/>
              <a:gd name="connsiteY524" fmla="*/ 2231921 h 6858000"/>
              <a:gd name="connsiteX525" fmla="*/ 5911389 w 7467600"/>
              <a:gd name="connsiteY525" fmla="*/ 1898371 h 6858000"/>
              <a:gd name="connsiteX526" fmla="*/ 6944437 w 7467600"/>
              <a:gd name="connsiteY526" fmla="*/ 1575402 h 6858000"/>
              <a:gd name="connsiteX527" fmla="*/ 6304730 w 7467600"/>
              <a:gd name="connsiteY527" fmla="*/ 1766654 h 6858000"/>
              <a:gd name="connsiteX528" fmla="*/ 6944437 w 7467600"/>
              <a:gd name="connsiteY528" fmla="*/ 1575402 h 6858000"/>
              <a:gd name="connsiteX529" fmla="*/ 7019523 w 7467600"/>
              <a:gd name="connsiteY529" fmla="*/ 1519450 h 6858000"/>
              <a:gd name="connsiteX530" fmla="*/ 6298091 w 7467600"/>
              <a:gd name="connsiteY530" fmla="*/ 1737122 h 6858000"/>
              <a:gd name="connsiteX531" fmla="*/ 7019523 w 7467600"/>
              <a:gd name="connsiteY531" fmla="*/ 1519450 h 6858000"/>
              <a:gd name="connsiteX532" fmla="*/ 2399523 w 7467600"/>
              <a:gd name="connsiteY532" fmla="*/ 1428234 h 6858000"/>
              <a:gd name="connsiteX533" fmla="*/ 2224982 w 7467600"/>
              <a:gd name="connsiteY533" fmla="*/ 1826201 h 6858000"/>
              <a:gd name="connsiteX534" fmla="*/ 2096099 w 7467600"/>
              <a:gd name="connsiteY534" fmla="*/ 2345900 h 6858000"/>
              <a:gd name="connsiteX535" fmla="*/ 2283317 w 7467600"/>
              <a:gd name="connsiteY535" fmla="*/ 1796925 h 6858000"/>
              <a:gd name="connsiteX536" fmla="*/ 2399523 w 7467600"/>
              <a:gd name="connsiteY536" fmla="*/ 1428234 h 6858000"/>
              <a:gd name="connsiteX537" fmla="*/ 2448558 w 7467600"/>
              <a:gd name="connsiteY537" fmla="*/ 1373435 h 6858000"/>
              <a:gd name="connsiteX538" fmla="*/ 2312521 w 7467600"/>
              <a:gd name="connsiteY538" fmla="*/ 1806140 h 6858000"/>
              <a:gd name="connsiteX539" fmla="*/ 2127533 w 7467600"/>
              <a:gd name="connsiteY539" fmla="*/ 2348380 h 6858000"/>
              <a:gd name="connsiteX540" fmla="*/ 2358080 w 7467600"/>
              <a:gd name="connsiteY540" fmla="*/ 1866134 h 6858000"/>
              <a:gd name="connsiteX541" fmla="*/ 2407436 w 7467600"/>
              <a:gd name="connsiteY541" fmla="*/ 1651070 h 6858000"/>
              <a:gd name="connsiteX542" fmla="*/ 2448558 w 7467600"/>
              <a:gd name="connsiteY542" fmla="*/ 1373435 h 6858000"/>
              <a:gd name="connsiteX543" fmla="*/ 278707 w 7467600"/>
              <a:gd name="connsiteY543" fmla="*/ 1352270 h 6858000"/>
              <a:gd name="connsiteX544" fmla="*/ 321570 w 7467600"/>
              <a:gd name="connsiteY544" fmla="*/ 1861610 h 6858000"/>
              <a:gd name="connsiteX545" fmla="*/ 294281 w 7467600"/>
              <a:gd name="connsiteY545" fmla="*/ 1440658 h 6858000"/>
              <a:gd name="connsiteX546" fmla="*/ 278707 w 7467600"/>
              <a:gd name="connsiteY546" fmla="*/ 1352270 h 6858000"/>
              <a:gd name="connsiteX547" fmla="*/ 1423821 w 7467600"/>
              <a:gd name="connsiteY547" fmla="*/ 1351958 h 6858000"/>
              <a:gd name="connsiteX548" fmla="*/ 1638521 w 7467600"/>
              <a:gd name="connsiteY548" fmla="*/ 1908470 h 6858000"/>
              <a:gd name="connsiteX549" fmla="*/ 1754199 w 7467600"/>
              <a:gd name="connsiteY549" fmla="*/ 2149284 h 6858000"/>
              <a:gd name="connsiteX550" fmla="*/ 1908359 w 7467600"/>
              <a:gd name="connsiteY550" fmla="*/ 2364988 h 6858000"/>
              <a:gd name="connsiteX551" fmla="*/ 1647661 w 7467600"/>
              <a:gd name="connsiteY551" fmla="*/ 1825945 h 6858000"/>
              <a:gd name="connsiteX552" fmla="*/ 1423821 w 7467600"/>
              <a:gd name="connsiteY552" fmla="*/ 1351958 h 6858000"/>
              <a:gd name="connsiteX553" fmla="*/ 1431890 w 7467600"/>
              <a:gd name="connsiteY553" fmla="*/ 1306475 h 6858000"/>
              <a:gd name="connsiteX554" fmla="*/ 1507597 w 7467600"/>
              <a:gd name="connsiteY554" fmla="*/ 1446132 h 6858000"/>
              <a:gd name="connsiteX555" fmla="*/ 1674586 w 7467600"/>
              <a:gd name="connsiteY555" fmla="*/ 1813832 h 6858000"/>
              <a:gd name="connsiteX556" fmla="*/ 1815950 w 7467600"/>
              <a:gd name="connsiteY556" fmla="*/ 2128564 h 6858000"/>
              <a:gd name="connsiteX557" fmla="*/ 1984242 w 7467600"/>
              <a:gd name="connsiteY557" fmla="*/ 2430829 h 6858000"/>
              <a:gd name="connsiteX558" fmla="*/ 2014023 w 7467600"/>
              <a:gd name="connsiteY558" fmla="*/ 2450995 h 6858000"/>
              <a:gd name="connsiteX559" fmla="*/ 1747337 w 7467600"/>
              <a:gd name="connsiteY559" fmla="*/ 1855264 h 6858000"/>
              <a:gd name="connsiteX560" fmla="*/ 1533749 w 7467600"/>
              <a:gd name="connsiteY560" fmla="*/ 1478656 h 6858000"/>
              <a:gd name="connsiteX561" fmla="*/ 1431890 w 7467600"/>
              <a:gd name="connsiteY561" fmla="*/ 1306475 h 6858000"/>
              <a:gd name="connsiteX562" fmla="*/ 5052692 w 7467600"/>
              <a:gd name="connsiteY562" fmla="*/ 1292994 h 6858000"/>
              <a:gd name="connsiteX563" fmla="*/ 5200661 w 7467600"/>
              <a:gd name="connsiteY563" fmla="*/ 1635186 h 6858000"/>
              <a:gd name="connsiteX564" fmla="*/ 5297138 w 7467600"/>
              <a:gd name="connsiteY564" fmla="*/ 1906351 h 6858000"/>
              <a:gd name="connsiteX565" fmla="*/ 5052692 w 7467600"/>
              <a:gd name="connsiteY565" fmla="*/ 1292994 h 6858000"/>
              <a:gd name="connsiteX566" fmla="*/ 5009948 w 7467600"/>
              <a:gd name="connsiteY566" fmla="*/ 1273619 h 6858000"/>
              <a:gd name="connsiteX567" fmla="*/ 5121777 w 7467600"/>
              <a:gd name="connsiteY567" fmla="*/ 1654213 h 6858000"/>
              <a:gd name="connsiteX568" fmla="*/ 5293545 w 7467600"/>
              <a:gd name="connsiteY568" fmla="*/ 2072247 h 6858000"/>
              <a:gd name="connsiteX569" fmla="*/ 5294042 w 7467600"/>
              <a:gd name="connsiteY569" fmla="*/ 2065019 h 6858000"/>
              <a:gd name="connsiteX570" fmla="*/ 5171936 w 7467600"/>
              <a:gd name="connsiteY570" fmla="*/ 1647613 h 6858000"/>
              <a:gd name="connsiteX571" fmla="*/ 5009948 w 7467600"/>
              <a:gd name="connsiteY571" fmla="*/ 1273619 h 6858000"/>
              <a:gd name="connsiteX572" fmla="*/ 655236 w 7467600"/>
              <a:gd name="connsiteY572" fmla="*/ 1268632 h 6858000"/>
              <a:gd name="connsiteX573" fmla="*/ 839521 w 7467600"/>
              <a:gd name="connsiteY573" fmla="*/ 1685315 h 6858000"/>
              <a:gd name="connsiteX574" fmla="*/ 1109416 w 7467600"/>
              <a:gd name="connsiteY574" fmla="*/ 2061663 h 6858000"/>
              <a:gd name="connsiteX575" fmla="*/ 1298300 w 7467600"/>
              <a:gd name="connsiteY575" fmla="*/ 2247742 h 6858000"/>
              <a:gd name="connsiteX576" fmla="*/ 1125871 w 7467600"/>
              <a:gd name="connsiteY576" fmla="*/ 1989513 h 6858000"/>
              <a:gd name="connsiteX577" fmla="*/ 981574 w 7467600"/>
              <a:gd name="connsiteY577" fmla="*/ 1783157 h 6858000"/>
              <a:gd name="connsiteX578" fmla="*/ 922198 w 7467600"/>
              <a:gd name="connsiteY578" fmla="*/ 1677437 h 6858000"/>
              <a:gd name="connsiteX579" fmla="*/ 869293 w 7467600"/>
              <a:gd name="connsiteY579" fmla="*/ 1583214 h 6858000"/>
              <a:gd name="connsiteX580" fmla="*/ 751431 w 7467600"/>
              <a:gd name="connsiteY580" fmla="*/ 1405731 h 6858000"/>
              <a:gd name="connsiteX581" fmla="*/ 655236 w 7467600"/>
              <a:gd name="connsiteY581" fmla="*/ 1268632 h 6858000"/>
              <a:gd name="connsiteX582" fmla="*/ 6516292 w 7467600"/>
              <a:gd name="connsiteY582" fmla="*/ 1263064 h 6858000"/>
              <a:gd name="connsiteX583" fmla="*/ 5736320 w 7467600"/>
              <a:gd name="connsiteY583" fmla="*/ 1501803 h 6858000"/>
              <a:gd name="connsiteX584" fmla="*/ 6516292 w 7467600"/>
              <a:gd name="connsiteY584" fmla="*/ 1263064 h 6858000"/>
              <a:gd name="connsiteX585" fmla="*/ 291466 w 7467600"/>
              <a:gd name="connsiteY585" fmla="*/ 1250369 h 6858000"/>
              <a:gd name="connsiteX586" fmla="*/ 323180 w 7467600"/>
              <a:gd name="connsiteY586" fmla="*/ 1435283 h 6858000"/>
              <a:gd name="connsiteX587" fmla="*/ 349381 w 7467600"/>
              <a:gd name="connsiteY587" fmla="*/ 1875041 h 6858000"/>
              <a:gd name="connsiteX588" fmla="*/ 374363 w 7467600"/>
              <a:gd name="connsiteY588" fmla="*/ 1506494 h 6858000"/>
              <a:gd name="connsiteX589" fmla="*/ 302168 w 7467600"/>
              <a:gd name="connsiteY589" fmla="*/ 1274495 h 6858000"/>
              <a:gd name="connsiteX590" fmla="*/ 291466 w 7467600"/>
              <a:gd name="connsiteY590" fmla="*/ 1250369 h 6858000"/>
              <a:gd name="connsiteX591" fmla="*/ 678222 w 7467600"/>
              <a:gd name="connsiteY591" fmla="*/ 1248670 h 6858000"/>
              <a:gd name="connsiteX592" fmla="*/ 775536 w 7467600"/>
              <a:gd name="connsiteY592" fmla="*/ 1388015 h 6858000"/>
              <a:gd name="connsiteX593" fmla="*/ 894529 w 7467600"/>
              <a:gd name="connsiteY593" fmla="*/ 1567739 h 6858000"/>
              <a:gd name="connsiteX594" fmla="*/ 948000 w 7467600"/>
              <a:gd name="connsiteY594" fmla="*/ 1663088 h 6858000"/>
              <a:gd name="connsiteX595" fmla="*/ 1006812 w 7467600"/>
              <a:gd name="connsiteY595" fmla="*/ 1767683 h 6858000"/>
              <a:gd name="connsiteX596" fmla="*/ 1149133 w 7467600"/>
              <a:gd name="connsiteY596" fmla="*/ 1971513 h 6858000"/>
              <a:gd name="connsiteX597" fmla="*/ 1333952 w 7467600"/>
              <a:gd name="connsiteY597" fmla="*/ 2251620 h 6858000"/>
              <a:gd name="connsiteX598" fmla="*/ 1337329 w 7467600"/>
              <a:gd name="connsiteY598" fmla="*/ 2258350 h 6858000"/>
              <a:gd name="connsiteX599" fmla="*/ 1014726 w 7467600"/>
              <a:gd name="connsiteY599" fmla="*/ 1615556 h 6858000"/>
              <a:gd name="connsiteX600" fmla="*/ 678222 w 7467600"/>
              <a:gd name="connsiteY600" fmla="*/ 1248670 h 6858000"/>
              <a:gd name="connsiteX601" fmla="*/ 6691602 w 7467600"/>
              <a:gd name="connsiteY601" fmla="*/ 1140573 h 6858000"/>
              <a:gd name="connsiteX602" fmla="*/ 6571100 w 7467600"/>
              <a:gd name="connsiteY602" fmla="*/ 1183662 h 6858000"/>
              <a:gd name="connsiteX603" fmla="*/ 6241687 w 7467600"/>
              <a:gd name="connsiteY603" fmla="*/ 1257600 h 6858000"/>
              <a:gd name="connsiteX604" fmla="*/ 5693009 w 7467600"/>
              <a:gd name="connsiteY604" fmla="*/ 1478256 h 6858000"/>
              <a:gd name="connsiteX605" fmla="*/ 6548420 w 7467600"/>
              <a:gd name="connsiteY605" fmla="*/ 1214599 h 6858000"/>
              <a:gd name="connsiteX606" fmla="*/ 6605473 w 7467600"/>
              <a:gd name="connsiteY606" fmla="*/ 1184686 h 6858000"/>
              <a:gd name="connsiteX607" fmla="*/ 6691602 w 7467600"/>
              <a:gd name="connsiteY607" fmla="*/ 1140573 h 6858000"/>
              <a:gd name="connsiteX608" fmla="*/ 4002475 w 7467600"/>
              <a:gd name="connsiteY608" fmla="*/ 1037802 h 6858000"/>
              <a:gd name="connsiteX609" fmla="*/ 4000324 w 7467600"/>
              <a:gd name="connsiteY609" fmla="*/ 1039362 h 6858000"/>
              <a:gd name="connsiteX610" fmla="*/ 4002862 w 7467600"/>
              <a:gd name="connsiteY610" fmla="*/ 1042866 h 6858000"/>
              <a:gd name="connsiteX611" fmla="*/ 4002475 w 7467600"/>
              <a:gd name="connsiteY611" fmla="*/ 1037802 h 6858000"/>
              <a:gd name="connsiteX612" fmla="*/ 506322 w 7467600"/>
              <a:gd name="connsiteY612" fmla="*/ 1020997 h 6858000"/>
              <a:gd name="connsiteX613" fmla="*/ 533068 w 7467600"/>
              <a:gd name="connsiteY613" fmla="*/ 1029409 h 6858000"/>
              <a:gd name="connsiteX614" fmla="*/ 1232525 w 7467600"/>
              <a:gd name="connsiteY614" fmla="*/ 1804675 h 6858000"/>
              <a:gd name="connsiteX615" fmla="*/ 1388858 w 7467600"/>
              <a:gd name="connsiteY615" fmla="*/ 2368011 h 6858000"/>
              <a:gd name="connsiteX616" fmla="*/ 1384098 w 7467600"/>
              <a:gd name="connsiteY616" fmla="*/ 2378125 h 6858000"/>
              <a:gd name="connsiteX617" fmla="*/ 1425393 w 7467600"/>
              <a:gd name="connsiteY617" fmla="*/ 2589124 h 6858000"/>
              <a:gd name="connsiteX618" fmla="*/ 1424001 w 7467600"/>
              <a:gd name="connsiteY618" fmla="*/ 2597541 h 6858000"/>
              <a:gd name="connsiteX619" fmla="*/ 2152729 w 7467600"/>
              <a:gd name="connsiteY619" fmla="*/ 2864487 h 6858000"/>
              <a:gd name="connsiteX620" fmla="*/ 2020609 w 7467600"/>
              <a:gd name="connsiteY620" fmla="*/ 2539671 h 6858000"/>
              <a:gd name="connsiteX621" fmla="*/ 2018920 w 7467600"/>
              <a:gd name="connsiteY621" fmla="*/ 2536309 h 6858000"/>
              <a:gd name="connsiteX622" fmla="*/ 1342441 w 7467600"/>
              <a:gd name="connsiteY622" fmla="*/ 1173017 h 6858000"/>
              <a:gd name="connsiteX623" fmla="*/ 1367925 w 7467600"/>
              <a:gd name="connsiteY623" fmla="*/ 1135648 h 6858000"/>
              <a:gd name="connsiteX624" fmla="*/ 1771401 w 7467600"/>
              <a:gd name="connsiteY624" fmla="*/ 1806673 h 6858000"/>
              <a:gd name="connsiteX625" fmla="*/ 1972385 w 7467600"/>
              <a:gd name="connsiteY625" fmla="*/ 2198735 h 6858000"/>
              <a:gd name="connsiteX626" fmla="*/ 2040892 w 7467600"/>
              <a:gd name="connsiteY626" fmla="*/ 2405205 h 6858000"/>
              <a:gd name="connsiteX627" fmla="*/ 2131689 w 7467600"/>
              <a:gd name="connsiteY627" fmla="*/ 1936926 h 6858000"/>
              <a:gd name="connsiteX628" fmla="*/ 2454820 w 7467600"/>
              <a:gd name="connsiteY628" fmla="*/ 1248808 h 6858000"/>
              <a:gd name="connsiteX629" fmla="*/ 2492512 w 7467600"/>
              <a:gd name="connsiteY629" fmla="*/ 1302920 h 6858000"/>
              <a:gd name="connsiteX630" fmla="*/ 2081216 w 7467600"/>
              <a:gd name="connsiteY630" fmla="*/ 2527513 h 6858000"/>
              <a:gd name="connsiteX631" fmla="*/ 2081211 w 7467600"/>
              <a:gd name="connsiteY631" fmla="*/ 2528916 h 6858000"/>
              <a:gd name="connsiteX632" fmla="*/ 2199067 w 7467600"/>
              <a:gd name="connsiteY632" fmla="*/ 2884061 h 6858000"/>
              <a:gd name="connsiteX633" fmla="*/ 3192586 w 7467600"/>
              <a:gd name="connsiteY633" fmla="*/ 3411496 h 6858000"/>
              <a:gd name="connsiteX634" fmla="*/ 3182620 w 7467600"/>
              <a:gd name="connsiteY634" fmla="*/ 3483279 h 6858000"/>
              <a:gd name="connsiteX635" fmla="*/ 2435119 w 7467600"/>
              <a:gd name="connsiteY635" fmla="*/ 3080173 h 6858000"/>
              <a:gd name="connsiteX636" fmla="*/ 2410152 w 7467600"/>
              <a:gd name="connsiteY636" fmla="*/ 3063751 h 6858000"/>
              <a:gd name="connsiteX637" fmla="*/ 2408099 w 7467600"/>
              <a:gd name="connsiteY637" fmla="*/ 3064403 h 6858000"/>
              <a:gd name="connsiteX638" fmla="*/ 2407218 w 7467600"/>
              <a:gd name="connsiteY638" fmla="*/ 3070324 h 6858000"/>
              <a:gd name="connsiteX639" fmla="*/ 2380138 w 7467600"/>
              <a:gd name="connsiteY639" fmla="*/ 3099341 h 6858000"/>
              <a:gd name="connsiteX640" fmla="*/ 1765923 w 7467600"/>
              <a:gd name="connsiteY640" fmla="*/ 3581043 h 6858000"/>
              <a:gd name="connsiteX641" fmla="*/ 1702258 w 7467600"/>
              <a:gd name="connsiteY641" fmla="*/ 3612286 h 6858000"/>
              <a:gd name="connsiteX642" fmla="*/ 1538370 w 7467600"/>
              <a:gd name="connsiteY642" fmla="*/ 3811804 h 6858000"/>
              <a:gd name="connsiteX643" fmla="*/ 542867 w 7467600"/>
              <a:gd name="connsiteY643" fmla="*/ 4944092 h 6858000"/>
              <a:gd name="connsiteX644" fmla="*/ 515800 w 7467600"/>
              <a:gd name="connsiteY644" fmla="*/ 4862180 h 6858000"/>
              <a:gd name="connsiteX645" fmla="*/ 909145 w 7467600"/>
              <a:gd name="connsiteY645" fmla="*/ 4199225 h 6858000"/>
              <a:gd name="connsiteX646" fmla="*/ 1214067 w 7467600"/>
              <a:gd name="connsiteY646" fmla="*/ 3908561 h 6858000"/>
              <a:gd name="connsiteX647" fmla="*/ 640967 w 7467600"/>
              <a:gd name="connsiteY647" fmla="*/ 4105601 h 6858000"/>
              <a:gd name="connsiteX648" fmla="*/ 112563 w 7467600"/>
              <a:gd name="connsiteY648" fmla="*/ 4396952 h 6858000"/>
              <a:gd name="connsiteX649" fmla="*/ 0 w 7467600"/>
              <a:gd name="connsiteY649" fmla="*/ 4466006 h 6858000"/>
              <a:gd name="connsiteX650" fmla="*/ 0 w 7467600"/>
              <a:gd name="connsiteY650" fmla="*/ 4233763 h 6858000"/>
              <a:gd name="connsiteX651" fmla="*/ 36881 w 7467600"/>
              <a:gd name="connsiteY651" fmla="*/ 4200118 h 6858000"/>
              <a:gd name="connsiteX652" fmla="*/ 910534 w 7467600"/>
              <a:gd name="connsiteY652" fmla="*/ 3629753 h 6858000"/>
              <a:gd name="connsiteX653" fmla="*/ 1578717 w 7467600"/>
              <a:gd name="connsiteY653" fmla="*/ 3575982 h 6858000"/>
              <a:gd name="connsiteX654" fmla="*/ 2338780 w 7467600"/>
              <a:gd name="connsiteY654" fmla="*/ 3033725 h 6858000"/>
              <a:gd name="connsiteX655" fmla="*/ 1807991 w 7467600"/>
              <a:gd name="connsiteY655" fmla="*/ 2807184 h 6858000"/>
              <a:gd name="connsiteX656" fmla="*/ 1416358 w 7467600"/>
              <a:gd name="connsiteY656" fmla="*/ 3112571 h 6858000"/>
              <a:gd name="connsiteX657" fmla="*/ 939066 w 7467600"/>
              <a:gd name="connsiteY657" fmla="*/ 3378798 h 6858000"/>
              <a:gd name="connsiteX658" fmla="*/ 115099 w 7467600"/>
              <a:gd name="connsiteY658" fmla="*/ 3607650 h 6858000"/>
              <a:gd name="connsiteX659" fmla="*/ 97284 w 7467600"/>
              <a:gd name="connsiteY659" fmla="*/ 3520393 h 6858000"/>
              <a:gd name="connsiteX660" fmla="*/ 922050 w 7467600"/>
              <a:gd name="connsiteY660" fmla="*/ 3074867 h 6858000"/>
              <a:gd name="connsiteX661" fmla="*/ 1405265 w 7467600"/>
              <a:gd name="connsiteY661" fmla="*/ 3016319 h 6858000"/>
              <a:gd name="connsiteX662" fmla="*/ 1407512 w 7467600"/>
              <a:gd name="connsiteY662" fmla="*/ 3018001 h 6858000"/>
              <a:gd name="connsiteX663" fmla="*/ 1726266 w 7467600"/>
              <a:gd name="connsiteY663" fmla="*/ 2777274 h 6858000"/>
              <a:gd name="connsiteX664" fmla="*/ 625390 w 7467600"/>
              <a:gd name="connsiteY664" fmla="*/ 2514541 h 6858000"/>
              <a:gd name="connsiteX665" fmla="*/ 619799 w 7467600"/>
              <a:gd name="connsiteY665" fmla="*/ 2527180 h 6858000"/>
              <a:gd name="connsiteX666" fmla="*/ 310030 w 7467600"/>
              <a:gd name="connsiteY666" fmla="*/ 2771818 h 6858000"/>
              <a:gd name="connsiteX667" fmla="*/ 173877 w 7467600"/>
              <a:gd name="connsiteY667" fmla="*/ 2937056 h 6858000"/>
              <a:gd name="connsiteX668" fmla="*/ 77889 w 7467600"/>
              <a:gd name="connsiteY668" fmla="*/ 3138440 h 6858000"/>
              <a:gd name="connsiteX669" fmla="*/ 0 w 7467600"/>
              <a:gd name="connsiteY669" fmla="*/ 3271395 h 6858000"/>
              <a:gd name="connsiteX670" fmla="*/ 0 w 7467600"/>
              <a:gd name="connsiteY670" fmla="*/ 3153002 h 6858000"/>
              <a:gd name="connsiteX671" fmla="*/ 2386 w 7467600"/>
              <a:gd name="connsiteY671" fmla="*/ 3149203 h 6858000"/>
              <a:gd name="connsiteX672" fmla="*/ 89753 w 7467600"/>
              <a:gd name="connsiteY672" fmla="*/ 2987702 h 6858000"/>
              <a:gd name="connsiteX673" fmla="*/ 76869 w 7467600"/>
              <a:gd name="connsiteY673" fmla="*/ 3005404 h 6858000"/>
              <a:gd name="connsiteX674" fmla="*/ 32049 w 7467600"/>
              <a:gd name="connsiteY674" fmla="*/ 3065814 h 6858000"/>
              <a:gd name="connsiteX675" fmla="*/ 0 w 7467600"/>
              <a:gd name="connsiteY675" fmla="*/ 3108744 h 6858000"/>
              <a:gd name="connsiteX676" fmla="*/ 0 w 7467600"/>
              <a:gd name="connsiteY676" fmla="*/ 3058059 h 6858000"/>
              <a:gd name="connsiteX677" fmla="*/ 7610 w 7467600"/>
              <a:gd name="connsiteY677" fmla="*/ 3047889 h 6858000"/>
              <a:gd name="connsiteX678" fmla="*/ 52419 w 7467600"/>
              <a:gd name="connsiteY678" fmla="*/ 2987479 h 6858000"/>
              <a:gd name="connsiteX679" fmla="*/ 59142 w 7467600"/>
              <a:gd name="connsiteY679" fmla="*/ 2978488 h 6858000"/>
              <a:gd name="connsiteX680" fmla="*/ 0 w 7467600"/>
              <a:gd name="connsiteY680" fmla="*/ 3015334 h 6858000"/>
              <a:gd name="connsiteX681" fmla="*/ 0 w 7467600"/>
              <a:gd name="connsiteY681" fmla="*/ 2914286 h 6858000"/>
              <a:gd name="connsiteX682" fmla="*/ 36383 w 7467600"/>
              <a:gd name="connsiteY682" fmla="*/ 2901128 h 6858000"/>
              <a:gd name="connsiteX683" fmla="*/ 156329 w 7467600"/>
              <a:gd name="connsiteY683" fmla="*/ 2840533 h 6858000"/>
              <a:gd name="connsiteX684" fmla="*/ 358355 w 7467600"/>
              <a:gd name="connsiteY684" fmla="*/ 2620471 h 6858000"/>
              <a:gd name="connsiteX685" fmla="*/ 510577 w 7467600"/>
              <a:gd name="connsiteY685" fmla="*/ 2501244 h 6858000"/>
              <a:gd name="connsiteX686" fmla="*/ 211967 w 7467600"/>
              <a:gd name="connsiteY686" fmla="*/ 2479171 h 6858000"/>
              <a:gd name="connsiteX687" fmla="*/ 0 w 7467600"/>
              <a:gd name="connsiteY687" fmla="*/ 2476398 h 6858000"/>
              <a:gd name="connsiteX688" fmla="*/ 0 w 7467600"/>
              <a:gd name="connsiteY688" fmla="*/ 2389189 h 6858000"/>
              <a:gd name="connsiteX689" fmla="*/ 103062 w 7467600"/>
              <a:gd name="connsiteY689" fmla="*/ 2389518 h 6858000"/>
              <a:gd name="connsiteX690" fmla="*/ 510734 w 7467600"/>
              <a:gd name="connsiteY690" fmla="*/ 2416201 h 6858000"/>
              <a:gd name="connsiteX691" fmla="*/ 279257 w 7467600"/>
              <a:gd name="connsiteY691" fmla="*/ 2092102 h 6858000"/>
              <a:gd name="connsiteX692" fmla="*/ 65265 w 7467600"/>
              <a:gd name="connsiteY692" fmla="*/ 2006049 h 6858000"/>
              <a:gd name="connsiteX693" fmla="*/ 0 w 7467600"/>
              <a:gd name="connsiteY693" fmla="*/ 1982532 h 6858000"/>
              <a:gd name="connsiteX694" fmla="*/ 0 w 7467600"/>
              <a:gd name="connsiteY694" fmla="*/ 1912789 h 6858000"/>
              <a:gd name="connsiteX695" fmla="*/ 97460 w 7467600"/>
              <a:gd name="connsiteY695" fmla="*/ 1953725 h 6858000"/>
              <a:gd name="connsiteX696" fmla="*/ 221272 w 7467600"/>
              <a:gd name="connsiteY696" fmla="*/ 1980766 h 6858000"/>
              <a:gd name="connsiteX697" fmla="*/ 116765 w 7467600"/>
              <a:gd name="connsiteY697" fmla="*/ 1911033 h 6858000"/>
              <a:gd name="connsiteX698" fmla="*/ 16405 w 7467600"/>
              <a:gd name="connsiteY698" fmla="*/ 1803412 h 6858000"/>
              <a:gd name="connsiteX699" fmla="*/ 0 w 7467600"/>
              <a:gd name="connsiteY699" fmla="*/ 1784777 h 6858000"/>
              <a:gd name="connsiteX700" fmla="*/ 0 w 7467600"/>
              <a:gd name="connsiteY700" fmla="*/ 1740082 h 6858000"/>
              <a:gd name="connsiteX701" fmla="*/ 39394 w 7467600"/>
              <a:gd name="connsiteY701" fmla="*/ 1784856 h 6858000"/>
              <a:gd name="connsiteX702" fmla="*/ 135813 w 7467600"/>
              <a:gd name="connsiteY702" fmla="*/ 1888838 h 6858000"/>
              <a:gd name="connsiteX703" fmla="*/ 242575 w 7467600"/>
              <a:gd name="connsiteY703" fmla="*/ 1958841 h 6858000"/>
              <a:gd name="connsiteX704" fmla="*/ 82197 w 7467600"/>
              <a:gd name="connsiteY704" fmla="*/ 1754826 h 6858000"/>
              <a:gd name="connsiteX705" fmla="*/ 0 w 7467600"/>
              <a:gd name="connsiteY705" fmla="*/ 1679650 h 6858000"/>
              <a:gd name="connsiteX706" fmla="*/ 0 w 7467600"/>
              <a:gd name="connsiteY706" fmla="*/ 1602463 h 6858000"/>
              <a:gd name="connsiteX707" fmla="*/ 84689 w 7467600"/>
              <a:gd name="connsiteY707" fmla="*/ 1677442 h 6858000"/>
              <a:gd name="connsiteX708" fmla="*/ 298437 w 7467600"/>
              <a:gd name="connsiteY708" fmla="*/ 1968019 h 6858000"/>
              <a:gd name="connsiteX709" fmla="*/ 227269 w 7467600"/>
              <a:gd name="connsiteY709" fmla="*/ 1114064 h 6858000"/>
              <a:gd name="connsiteX710" fmla="*/ 248003 w 7467600"/>
              <a:gd name="connsiteY710" fmla="*/ 1089613 h 6858000"/>
              <a:gd name="connsiteX711" fmla="*/ 427020 w 7467600"/>
              <a:gd name="connsiteY711" fmla="*/ 1619803 h 6858000"/>
              <a:gd name="connsiteX712" fmla="*/ 340345 w 7467600"/>
              <a:gd name="connsiteY712" fmla="*/ 2027739 h 6858000"/>
              <a:gd name="connsiteX713" fmla="*/ 360865 w 7467600"/>
              <a:gd name="connsiteY713" fmla="*/ 2044827 h 6858000"/>
              <a:gd name="connsiteX714" fmla="*/ 560414 w 7467600"/>
              <a:gd name="connsiteY714" fmla="*/ 2421457 h 6858000"/>
              <a:gd name="connsiteX715" fmla="*/ 1359703 w 7467600"/>
              <a:gd name="connsiteY715" fmla="*/ 2578554 h 6858000"/>
              <a:gd name="connsiteX716" fmla="*/ 1359422 w 7467600"/>
              <a:gd name="connsiteY716" fmla="*/ 2577994 h 6858000"/>
              <a:gd name="connsiteX717" fmla="*/ 828701 w 7467600"/>
              <a:gd name="connsiteY717" fmla="*/ 1839520 h 6858000"/>
              <a:gd name="connsiteX718" fmla="*/ 494427 w 7467600"/>
              <a:gd name="connsiteY718" fmla="*/ 1092333 h 6858000"/>
              <a:gd name="connsiteX719" fmla="*/ 506322 w 7467600"/>
              <a:gd name="connsiteY719" fmla="*/ 1020997 h 6858000"/>
              <a:gd name="connsiteX720" fmla="*/ 4570198 w 7467600"/>
              <a:gd name="connsiteY720" fmla="*/ 978081 h 6858000"/>
              <a:gd name="connsiteX721" fmla="*/ 4523691 w 7467600"/>
              <a:gd name="connsiteY721" fmla="*/ 1127776 h 6858000"/>
              <a:gd name="connsiteX722" fmla="*/ 4509875 w 7467600"/>
              <a:gd name="connsiteY722" fmla="*/ 1167552 h 6858000"/>
              <a:gd name="connsiteX723" fmla="*/ 4478168 w 7467600"/>
              <a:gd name="connsiteY723" fmla="*/ 1260735 h 6858000"/>
              <a:gd name="connsiteX724" fmla="*/ 4409309 w 7467600"/>
              <a:gd name="connsiteY724" fmla="*/ 1666996 h 6858000"/>
              <a:gd name="connsiteX725" fmla="*/ 4370031 w 7467600"/>
              <a:gd name="connsiteY725" fmla="*/ 1955666 h 6858000"/>
              <a:gd name="connsiteX726" fmla="*/ 4570198 w 7467600"/>
              <a:gd name="connsiteY726" fmla="*/ 978081 h 6858000"/>
              <a:gd name="connsiteX727" fmla="*/ 4557898 w 7467600"/>
              <a:gd name="connsiteY727" fmla="*/ 900011 h 6858000"/>
              <a:gd name="connsiteX728" fmla="*/ 4344840 w 7467600"/>
              <a:gd name="connsiteY728" fmla="*/ 1922038 h 6858000"/>
              <a:gd name="connsiteX729" fmla="*/ 4378710 w 7467600"/>
              <a:gd name="connsiteY729" fmla="*/ 1665516 h 6858000"/>
              <a:gd name="connsiteX730" fmla="*/ 4448798 w 7467600"/>
              <a:gd name="connsiteY730" fmla="*/ 1253024 h 6858000"/>
              <a:gd name="connsiteX731" fmla="*/ 4480315 w 7467600"/>
              <a:gd name="connsiteY731" fmla="*/ 1158454 h 6858000"/>
              <a:gd name="connsiteX732" fmla="*/ 4494133 w 7467600"/>
              <a:gd name="connsiteY732" fmla="*/ 1118676 h 6858000"/>
              <a:gd name="connsiteX733" fmla="*/ 4557898 w 7467600"/>
              <a:gd name="connsiteY733" fmla="*/ 900011 h 6858000"/>
              <a:gd name="connsiteX734" fmla="*/ 5870151 w 7467600"/>
              <a:gd name="connsiteY734" fmla="*/ 898890 h 6858000"/>
              <a:gd name="connsiteX735" fmla="*/ 5861335 w 7467600"/>
              <a:gd name="connsiteY735" fmla="*/ 899177 h 6858000"/>
              <a:gd name="connsiteX736" fmla="*/ 5843702 w 7467600"/>
              <a:gd name="connsiteY736" fmla="*/ 899748 h 6858000"/>
              <a:gd name="connsiteX737" fmla="*/ 5651107 w 7467600"/>
              <a:gd name="connsiteY737" fmla="*/ 920306 h 6858000"/>
              <a:gd name="connsiteX738" fmla="*/ 5459407 w 7467600"/>
              <a:gd name="connsiteY738" fmla="*/ 940975 h 6858000"/>
              <a:gd name="connsiteX739" fmla="*/ 5374846 w 7467600"/>
              <a:gd name="connsiteY739" fmla="*/ 941988 h 6858000"/>
              <a:gd name="connsiteX740" fmla="*/ 5256105 w 7467600"/>
              <a:gd name="connsiteY740" fmla="*/ 945632 h 6858000"/>
              <a:gd name="connsiteX741" fmla="*/ 5107071 w 7467600"/>
              <a:gd name="connsiteY741" fmla="*/ 969720 h 6858000"/>
              <a:gd name="connsiteX742" fmla="*/ 4998681 w 7467600"/>
              <a:gd name="connsiteY742" fmla="*/ 988771 h 6858000"/>
              <a:gd name="connsiteX743" fmla="*/ 5870151 w 7467600"/>
              <a:gd name="connsiteY743" fmla="*/ 898890 h 6858000"/>
              <a:gd name="connsiteX744" fmla="*/ 5504425 w 7467600"/>
              <a:gd name="connsiteY744" fmla="*/ 848067 h 6858000"/>
              <a:gd name="connsiteX745" fmla="*/ 4968849 w 7467600"/>
              <a:gd name="connsiteY745" fmla="*/ 962318 h 6858000"/>
              <a:gd name="connsiteX746" fmla="*/ 5104039 w 7467600"/>
              <a:gd name="connsiteY746" fmla="*/ 940634 h 6858000"/>
              <a:gd name="connsiteX747" fmla="*/ 5256311 w 7467600"/>
              <a:gd name="connsiteY747" fmla="*/ 916490 h 6858000"/>
              <a:gd name="connsiteX748" fmla="*/ 5377381 w 7467600"/>
              <a:gd name="connsiteY748" fmla="*/ 912671 h 6858000"/>
              <a:gd name="connsiteX749" fmla="*/ 5460148 w 7467600"/>
              <a:gd name="connsiteY749" fmla="*/ 911442 h 6858000"/>
              <a:gd name="connsiteX750" fmla="*/ 5648971 w 7467600"/>
              <a:gd name="connsiteY750" fmla="*/ 891331 h 6858000"/>
              <a:gd name="connsiteX751" fmla="*/ 5844807 w 7467600"/>
              <a:gd name="connsiteY751" fmla="*/ 870718 h 6858000"/>
              <a:gd name="connsiteX752" fmla="*/ 5862975 w 7467600"/>
              <a:gd name="connsiteY752" fmla="*/ 869756 h 6858000"/>
              <a:gd name="connsiteX753" fmla="*/ 5920887 w 7467600"/>
              <a:gd name="connsiteY753" fmla="*/ 865929 h 6858000"/>
              <a:gd name="connsiteX754" fmla="*/ 5504425 w 7467600"/>
              <a:gd name="connsiteY754" fmla="*/ 848067 h 6858000"/>
              <a:gd name="connsiteX755" fmla="*/ 3607114 w 7467600"/>
              <a:gd name="connsiteY755" fmla="*/ 467441 h 6858000"/>
              <a:gd name="connsiteX756" fmla="*/ 3296242 w 7467600"/>
              <a:gd name="connsiteY756" fmla="*/ 807991 h 6858000"/>
              <a:gd name="connsiteX757" fmla="*/ 3174674 w 7467600"/>
              <a:gd name="connsiteY757" fmla="*/ 919759 h 6858000"/>
              <a:gd name="connsiteX758" fmla="*/ 3042978 w 7467600"/>
              <a:gd name="connsiteY758" fmla="*/ 1054894 h 6858000"/>
              <a:gd name="connsiteX759" fmla="*/ 2968914 w 7467600"/>
              <a:gd name="connsiteY759" fmla="*/ 1133756 h 6858000"/>
              <a:gd name="connsiteX760" fmla="*/ 3103823 w 7467600"/>
              <a:gd name="connsiteY760" fmla="*/ 1026814 h 6858000"/>
              <a:gd name="connsiteX761" fmla="*/ 3607114 w 7467600"/>
              <a:gd name="connsiteY761" fmla="*/ 467441 h 6858000"/>
              <a:gd name="connsiteX762" fmla="*/ 3744487 w 7467600"/>
              <a:gd name="connsiteY762" fmla="*/ 383136 h 6858000"/>
              <a:gd name="connsiteX763" fmla="*/ 3970213 w 7467600"/>
              <a:gd name="connsiteY763" fmla="*/ 995559 h 6858000"/>
              <a:gd name="connsiteX764" fmla="*/ 3744487 w 7467600"/>
              <a:gd name="connsiteY764" fmla="*/ 383136 h 6858000"/>
              <a:gd name="connsiteX765" fmla="*/ 3624562 w 7467600"/>
              <a:gd name="connsiteY765" fmla="*/ 367041 h 6858000"/>
              <a:gd name="connsiteX766" fmla="*/ 3489712 w 7467600"/>
              <a:gd name="connsiteY766" fmla="*/ 485386 h 6858000"/>
              <a:gd name="connsiteX767" fmla="*/ 3182994 w 7467600"/>
              <a:gd name="connsiteY767" fmla="*/ 828265 h 6858000"/>
              <a:gd name="connsiteX768" fmla="*/ 2892114 w 7467600"/>
              <a:gd name="connsiteY768" fmla="*/ 1172635 h 6858000"/>
              <a:gd name="connsiteX769" fmla="*/ 3021459 w 7467600"/>
              <a:gd name="connsiteY769" fmla="*/ 1035385 h 6858000"/>
              <a:gd name="connsiteX770" fmla="*/ 3153873 w 7467600"/>
              <a:gd name="connsiteY770" fmla="*/ 898971 h 6858000"/>
              <a:gd name="connsiteX771" fmla="*/ 3276511 w 7467600"/>
              <a:gd name="connsiteY771" fmla="*/ 786423 h 6858000"/>
              <a:gd name="connsiteX772" fmla="*/ 3584154 w 7467600"/>
              <a:gd name="connsiteY772" fmla="*/ 448218 h 6858000"/>
              <a:gd name="connsiteX773" fmla="*/ 3624562 w 7467600"/>
              <a:gd name="connsiteY773" fmla="*/ 367041 h 6858000"/>
              <a:gd name="connsiteX774" fmla="*/ 3766672 w 7467600"/>
              <a:gd name="connsiteY774" fmla="*/ 359429 h 6858000"/>
              <a:gd name="connsiteX775" fmla="*/ 3996338 w 7467600"/>
              <a:gd name="connsiteY775" fmla="*/ 968237 h 6858000"/>
              <a:gd name="connsiteX776" fmla="*/ 3766672 w 7467600"/>
              <a:gd name="connsiteY776" fmla="*/ 359429 h 6858000"/>
              <a:gd name="connsiteX777" fmla="*/ 5805386 w 7467600"/>
              <a:gd name="connsiteY777" fmla="*/ 239240 h 6858000"/>
              <a:gd name="connsiteX778" fmla="*/ 5736947 w 7467600"/>
              <a:gd name="connsiteY778" fmla="*/ 261367 h 6858000"/>
              <a:gd name="connsiteX779" fmla="*/ 5427012 w 7467600"/>
              <a:gd name="connsiteY779" fmla="*/ 311272 h 6858000"/>
              <a:gd name="connsiteX780" fmla="*/ 5147818 w 7467600"/>
              <a:gd name="connsiteY780" fmla="*/ 322112 h 6858000"/>
              <a:gd name="connsiteX781" fmla="*/ 5060854 w 7467600"/>
              <a:gd name="connsiteY781" fmla="*/ 311882 h 6858000"/>
              <a:gd name="connsiteX782" fmla="*/ 4945989 w 7467600"/>
              <a:gd name="connsiteY782" fmla="*/ 300516 h 6858000"/>
              <a:gd name="connsiteX783" fmla="*/ 5410479 w 7467600"/>
              <a:gd name="connsiteY783" fmla="*/ 348434 h 6858000"/>
              <a:gd name="connsiteX784" fmla="*/ 5805386 w 7467600"/>
              <a:gd name="connsiteY784" fmla="*/ 239240 h 6858000"/>
              <a:gd name="connsiteX785" fmla="*/ 5905192 w 7467600"/>
              <a:gd name="connsiteY785" fmla="*/ 163079 h 6858000"/>
              <a:gd name="connsiteX786" fmla="*/ 5865655 w 7467600"/>
              <a:gd name="connsiteY786" fmla="*/ 171901 h 6858000"/>
              <a:gd name="connsiteX787" fmla="*/ 5259740 w 7467600"/>
              <a:gd name="connsiteY787" fmla="*/ 257013 h 6858000"/>
              <a:gd name="connsiteX788" fmla="*/ 5208466 w 7467600"/>
              <a:gd name="connsiteY788" fmla="*/ 257550 h 6858000"/>
              <a:gd name="connsiteX789" fmla="*/ 4980204 w 7467600"/>
              <a:gd name="connsiteY789" fmla="*/ 271903 h 6858000"/>
              <a:gd name="connsiteX790" fmla="*/ 5068068 w 7467600"/>
              <a:gd name="connsiteY790" fmla="*/ 282244 h 6858000"/>
              <a:gd name="connsiteX791" fmla="*/ 5153231 w 7467600"/>
              <a:gd name="connsiteY791" fmla="*/ 292240 h 6858000"/>
              <a:gd name="connsiteX792" fmla="*/ 5426491 w 7467600"/>
              <a:gd name="connsiteY792" fmla="*/ 281128 h 6858000"/>
              <a:gd name="connsiteX793" fmla="*/ 5731212 w 7467600"/>
              <a:gd name="connsiteY793" fmla="*/ 231951 h 6858000"/>
              <a:gd name="connsiteX794" fmla="*/ 5905192 w 7467600"/>
              <a:gd name="connsiteY794" fmla="*/ 163079 h 6858000"/>
              <a:gd name="connsiteX795" fmla="*/ 5944437 w 7467600"/>
              <a:gd name="connsiteY795" fmla="*/ 113829 h 6858000"/>
              <a:gd name="connsiteX796" fmla="*/ 5825032 w 7467600"/>
              <a:gd name="connsiteY796" fmla="*/ 146405 h 6858000"/>
              <a:gd name="connsiteX797" fmla="*/ 4955599 w 7467600"/>
              <a:gd name="connsiteY797" fmla="*/ 247008 h 6858000"/>
              <a:gd name="connsiteX798" fmla="*/ 5210104 w 7467600"/>
              <a:gd name="connsiteY798" fmla="*/ 228123 h 6858000"/>
              <a:gd name="connsiteX799" fmla="*/ 5261015 w 7467600"/>
              <a:gd name="connsiteY799" fmla="*/ 227087 h 6858000"/>
              <a:gd name="connsiteX800" fmla="*/ 5861181 w 7467600"/>
              <a:gd name="connsiteY800" fmla="*/ 143093 h 6858000"/>
              <a:gd name="connsiteX801" fmla="*/ 5961252 w 7467600"/>
              <a:gd name="connsiteY801" fmla="*/ 114820 h 6858000"/>
              <a:gd name="connsiteX802" fmla="*/ 5944437 w 7467600"/>
              <a:gd name="connsiteY802" fmla="*/ 113829 h 6858000"/>
              <a:gd name="connsiteX803" fmla="*/ 3882765 w 7467600"/>
              <a:gd name="connsiteY803" fmla="*/ 0 h 6858000"/>
              <a:gd name="connsiteX804" fmla="*/ 3995099 w 7467600"/>
              <a:gd name="connsiteY804" fmla="*/ 0 h 6858000"/>
              <a:gd name="connsiteX805" fmla="*/ 4163818 w 7467600"/>
              <a:gd name="connsiteY805" fmla="*/ 234104 h 6858000"/>
              <a:gd name="connsiteX806" fmla="*/ 4172099 w 7467600"/>
              <a:gd name="connsiteY806" fmla="*/ 234207 h 6858000"/>
              <a:gd name="connsiteX807" fmla="*/ 4784282 w 7467600"/>
              <a:gd name="connsiteY807" fmla="*/ 276561 h 6858000"/>
              <a:gd name="connsiteX808" fmla="*/ 4801687 w 7467600"/>
              <a:gd name="connsiteY808" fmla="*/ 267764 h 6858000"/>
              <a:gd name="connsiteX809" fmla="*/ 6082788 w 7467600"/>
              <a:gd name="connsiteY809" fmla="*/ 64119 h 6858000"/>
              <a:gd name="connsiteX810" fmla="*/ 6099442 w 7467600"/>
              <a:gd name="connsiteY810" fmla="*/ 82568 h 6858000"/>
              <a:gd name="connsiteX811" fmla="*/ 4804137 w 7467600"/>
              <a:gd name="connsiteY811" fmla="*/ 320931 h 6858000"/>
              <a:gd name="connsiteX812" fmla="*/ 4227047 w 7467600"/>
              <a:gd name="connsiteY812" fmla="*/ 313415 h 6858000"/>
              <a:gd name="connsiteX813" fmla="*/ 4346041 w 7467600"/>
              <a:gd name="connsiteY813" fmla="*/ 456086 h 6858000"/>
              <a:gd name="connsiteX814" fmla="*/ 4870967 w 7467600"/>
              <a:gd name="connsiteY814" fmla="*/ 963061 h 6858000"/>
              <a:gd name="connsiteX815" fmla="*/ 4889647 w 7467600"/>
              <a:gd name="connsiteY815" fmla="*/ 957147 h 6858000"/>
              <a:gd name="connsiteX816" fmla="*/ 5422504 w 7467600"/>
              <a:gd name="connsiteY816" fmla="*/ 805191 h 6858000"/>
              <a:gd name="connsiteX817" fmla="*/ 6087656 w 7467600"/>
              <a:gd name="connsiteY817" fmla="*/ 826703 h 6858000"/>
              <a:gd name="connsiteX818" fmla="*/ 6058717 w 7467600"/>
              <a:gd name="connsiteY818" fmla="*/ 865992 h 6858000"/>
              <a:gd name="connsiteX819" fmla="*/ 4974153 w 7467600"/>
              <a:gd name="connsiteY819" fmla="*/ 1045456 h 6858000"/>
              <a:gd name="connsiteX820" fmla="*/ 5627835 w 7467600"/>
              <a:gd name="connsiteY820" fmla="*/ 1472077 h 6858000"/>
              <a:gd name="connsiteX821" fmla="*/ 5629817 w 7467600"/>
              <a:gd name="connsiteY821" fmla="*/ 1471412 h 6858000"/>
              <a:gd name="connsiteX822" fmla="*/ 5634124 w 7467600"/>
              <a:gd name="connsiteY822" fmla="*/ 1470572 h 6858000"/>
              <a:gd name="connsiteX823" fmla="*/ 5755832 w 7467600"/>
              <a:gd name="connsiteY823" fmla="*/ 1383886 h 6858000"/>
              <a:gd name="connsiteX824" fmla="*/ 6014186 w 7467600"/>
              <a:gd name="connsiteY824" fmla="*/ 1279799 h 6858000"/>
              <a:gd name="connsiteX825" fmla="*/ 6901619 w 7467600"/>
              <a:gd name="connsiteY825" fmla="*/ 1047874 h 6858000"/>
              <a:gd name="connsiteX826" fmla="*/ 6931566 w 7467600"/>
              <a:gd name="connsiteY826" fmla="*/ 1062034 h 6858000"/>
              <a:gd name="connsiteX827" fmla="*/ 5790982 w 7467600"/>
              <a:gd name="connsiteY827" fmla="*/ 1561380 h 6858000"/>
              <a:gd name="connsiteX828" fmla="*/ 6188971 w 7467600"/>
              <a:gd name="connsiteY828" fmla="*/ 1755168 h 6858000"/>
              <a:gd name="connsiteX829" fmla="*/ 6202446 w 7467600"/>
              <a:gd name="connsiteY829" fmla="*/ 1752268 h 6858000"/>
              <a:gd name="connsiteX830" fmla="*/ 7179560 w 7467600"/>
              <a:gd name="connsiteY830" fmla="*/ 1467551 h 6858000"/>
              <a:gd name="connsiteX831" fmla="*/ 7158730 w 7467600"/>
              <a:gd name="connsiteY831" fmla="*/ 1507835 h 6858000"/>
              <a:gd name="connsiteX832" fmla="*/ 6326959 w 7467600"/>
              <a:gd name="connsiteY832" fmla="*/ 1817686 h 6858000"/>
              <a:gd name="connsiteX833" fmla="*/ 6537433 w 7467600"/>
              <a:gd name="connsiteY833" fmla="*/ 1907790 h 6858000"/>
              <a:gd name="connsiteX834" fmla="*/ 6550221 w 7467600"/>
              <a:gd name="connsiteY834" fmla="*/ 1910729 h 6858000"/>
              <a:gd name="connsiteX835" fmla="*/ 6964438 w 7467600"/>
              <a:gd name="connsiteY835" fmla="*/ 2209505 h 6858000"/>
              <a:gd name="connsiteX836" fmla="*/ 7367862 w 7467600"/>
              <a:gd name="connsiteY836" fmla="*/ 2806833 h 6858000"/>
              <a:gd name="connsiteX837" fmla="*/ 7364329 w 7467600"/>
              <a:gd name="connsiteY837" fmla="*/ 2826907 h 6858000"/>
              <a:gd name="connsiteX838" fmla="*/ 7290545 w 7467600"/>
              <a:gd name="connsiteY838" fmla="*/ 2850663 h 6858000"/>
              <a:gd name="connsiteX839" fmla="*/ 6472036 w 7467600"/>
              <a:gd name="connsiteY839" fmla="*/ 1959003 h 6858000"/>
              <a:gd name="connsiteX840" fmla="*/ 5792897 w 7467600"/>
              <a:gd name="connsiteY840" fmla="*/ 1647747 h 6858000"/>
              <a:gd name="connsiteX841" fmla="*/ 5842751 w 7467600"/>
              <a:gd name="connsiteY841" fmla="*/ 1816112 h 6858000"/>
              <a:gd name="connsiteX842" fmla="*/ 5847424 w 7467600"/>
              <a:gd name="connsiteY842" fmla="*/ 1815776 h 6858000"/>
              <a:gd name="connsiteX843" fmla="*/ 6399821 w 7467600"/>
              <a:gd name="connsiteY843" fmla="*/ 2344799 h 6858000"/>
              <a:gd name="connsiteX844" fmla="*/ 6323232 w 7467600"/>
              <a:gd name="connsiteY844" fmla="*/ 2389634 h 6858000"/>
              <a:gd name="connsiteX845" fmla="*/ 5942958 w 7467600"/>
              <a:gd name="connsiteY845" fmla="*/ 2077708 h 6858000"/>
              <a:gd name="connsiteX846" fmla="*/ 5921559 w 7467600"/>
              <a:gd name="connsiteY846" fmla="*/ 2378596 h 6858000"/>
              <a:gd name="connsiteX847" fmla="*/ 5817651 w 7467600"/>
              <a:gd name="connsiteY847" fmla="*/ 3023919 h 6858000"/>
              <a:gd name="connsiteX848" fmla="*/ 5729634 w 7467600"/>
              <a:gd name="connsiteY848" fmla="*/ 3051849 h 6858000"/>
              <a:gd name="connsiteX849" fmla="*/ 5611018 w 7467600"/>
              <a:gd name="connsiteY849" fmla="*/ 2316769 h 6858000"/>
              <a:gd name="connsiteX850" fmla="*/ 5687608 w 7467600"/>
              <a:gd name="connsiteY850" fmla="*/ 2039972 h 6858000"/>
              <a:gd name="connsiteX851" fmla="*/ 5657554 w 7467600"/>
              <a:gd name="connsiteY851" fmla="*/ 1576445 h 6858000"/>
              <a:gd name="connsiteX852" fmla="*/ 5150475 w 7467600"/>
              <a:gd name="connsiteY852" fmla="*/ 1274012 h 6858000"/>
              <a:gd name="connsiteX853" fmla="*/ 5349142 w 7467600"/>
              <a:gd name="connsiteY853" fmla="*/ 2204405 h 6858000"/>
              <a:gd name="connsiteX854" fmla="*/ 5262214 w 7467600"/>
              <a:gd name="connsiteY854" fmla="*/ 2233836 h 6858000"/>
              <a:gd name="connsiteX855" fmla="*/ 4981539 w 7467600"/>
              <a:gd name="connsiteY855" fmla="*/ 1542201 h 6858000"/>
              <a:gd name="connsiteX856" fmla="*/ 4958461 w 7467600"/>
              <a:gd name="connsiteY856" fmla="*/ 1136957 h 6858000"/>
              <a:gd name="connsiteX857" fmla="*/ 4655015 w 7467600"/>
              <a:gd name="connsiteY857" fmla="*/ 891426 h 6858000"/>
              <a:gd name="connsiteX858" fmla="*/ 4348002 w 7467600"/>
              <a:gd name="connsiteY858" fmla="*/ 2205895 h 6858000"/>
              <a:gd name="connsiteX859" fmla="*/ 4262250 w 7467600"/>
              <a:gd name="connsiteY859" fmla="*/ 2219972 h 6858000"/>
              <a:gd name="connsiteX860" fmla="*/ 4550611 w 7467600"/>
              <a:gd name="connsiteY860" fmla="*/ 817540 h 6858000"/>
              <a:gd name="connsiteX861" fmla="*/ 4564418 w 7467600"/>
              <a:gd name="connsiteY861" fmla="*/ 808293 h 6858000"/>
              <a:gd name="connsiteX862" fmla="*/ 4266388 w 7467600"/>
              <a:gd name="connsiteY862" fmla="*/ 500083 h 6858000"/>
              <a:gd name="connsiteX863" fmla="*/ 4032842 w 7467600"/>
              <a:gd name="connsiteY863" fmla="*/ 211809 h 6858000"/>
              <a:gd name="connsiteX864" fmla="*/ 3882765 w 7467600"/>
              <a:gd name="connsiteY864" fmla="*/ 0 h 6858000"/>
              <a:gd name="connsiteX865" fmla="*/ 3721337 w 7467600"/>
              <a:gd name="connsiteY865" fmla="*/ 0 h 6858000"/>
              <a:gd name="connsiteX866" fmla="*/ 3797544 w 7467600"/>
              <a:gd name="connsiteY866" fmla="*/ 0 h 6858000"/>
              <a:gd name="connsiteX867" fmla="*/ 3775734 w 7467600"/>
              <a:gd name="connsiteY867" fmla="*/ 95131 h 6858000"/>
              <a:gd name="connsiteX868" fmla="*/ 3724807 w 7467600"/>
              <a:gd name="connsiteY868" fmla="*/ 272257 h 6858000"/>
              <a:gd name="connsiteX869" fmla="*/ 3726844 w 7467600"/>
              <a:gd name="connsiteY869" fmla="*/ 282988 h 6858000"/>
              <a:gd name="connsiteX870" fmla="*/ 3742664 w 7467600"/>
              <a:gd name="connsiteY870" fmla="*/ 279918 h 6858000"/>
              <a:gd name="connsiteX871" fmla="*/ 4103910 w 7467600"/>
              <a:gd name="connsiteY871" fmla="*/ 1161917 h 6858000"/>
              <a:gd name="connsiteX872" fmla="*/ 4020269 w 7467600"/>
              <a:gd name="connsiteY872" fmla="*/ 1200406 h 6858000"/>
              <a:gd name="connsiteX873" fmla="*/ 3674882 w 7467600"/>
              <a:gd name="connsiteY873" fmla="*/ 488524 h 6858000"/>
              <a:gd name="connsiteX874" fmla="*/ 3132682 w 7467600"/>
              <a:gd name="connsiteY874" fmla="*/ 1072284 h 6858000"/>
              <a:gd name="connsiteX875" fmla="*/ 2716346 w 7467600"/>
              <a:gd name="connsiteY875" fmla="*/ 1276376 h 6858000"/>
              <a:gd name="connsiteX876" fmla="*/ 2716772 w 7467600"/>
              <a:gd name="connsiteY876" fmla="*/ 1255462 h 6858000"/>
              <a:gd name="connsiteX877" fmla="*/ 3471096 w 7467600"/>
              <a:gd name="connsiteY877" fmla="*/ 437072 h 6858000"/>
              <a:gd name="connsiteX878" fmla="*/ 3639057 w 7467600"/>
              <a:gd name="connsiteY878" fmla="*/ 286334 h 6858000"/>
              <a:gd name="connsiteX879" fmla="*/ 3640309 w 7467600"/>
              <a:gd name="connsiteY879" fmla="*/ 284664 h 6858000"/>
              <a:gd name="connsiteX880" fmla="*/ 3646022 w 7467600"/>
              <a:gd name="connsiteY880" fmla="*/ 276711 h 6858000"/>
              <a:gd name="connsiteX881" fmla="*/ 3707943 w 7467600"/>
              <a:gd name="connsiteY881" fmla="*/ 65958 h 6858000"/>
              <a:gd name="connsiteX882" fmla="*/ 3721337 w 7467600"/>
              <a:gd name="connsiteY882" fmla="*/ 0 h 6858000"/>
              <a:gd name="connsiteX883" fmla="*/ 2867960 w 7467600"/>
              <a:gd name="connsiteY883" fmla="*/ 0 h 6858000"/>
              <a:gd name="connsiteX884" fmla="*/ 2926351 w 7467600"/>
              <a:gd name="connsiteY884" fmla="*/ 0 h 6858000"/>
              <a:gd name="connsiteX885" fmla="*/ 2902823 w 7467600"/>
              <a:gd name="connsiteY885" fmla="*/ 262929 h 6858000"/>
              <a:gd name="connsiteX886" fmla="*/ 2940663 w 7467600"/>
              <a:gd name="connsiteY886" fmla="*/ 140884 h 6858000"/>
              <a:gd name="connsiteX887" fmla="*/ 2947039 w 7467600"/>
              <a:gd name="connsiteY887" fmla="*/ 122524 h 6858000"/>
              <a:gd name="connsiteX888" fmla="*/ 2984316 w 7467600"/>
              <a:gd name="connsiteY888" fmla="*/ 0 h 6858000"/>
              <a:gd name="connsiteX889" fmla="*/ 3016114 w 7467600"/>
              <a:gd name="connsiteY889" fmla="*/ 0 h 6858000"/>
              <a:gd name="connsiteX890" fmla="*/ 2979949 w 7467600"/>
              <a:gd name="connsiteY890" fmla="*/ 119274 h 6858000"/>
              <a:gd name="connsiteX891" fmla="*/ 3023879 w 7467600"/>
              <a:gd name="connsiteY891" fmla="*/ 0 h 6858000"/>
              <a:gd name="connsiteX892" fmla="*/ 3105400 w 7467600"/>
              <a:gd name="connsiteY892" fmla="*/ 0 h 6858000"/>
              <a:gd name="connsiteX893" fmla="*/ 3094669 w 7467600"/>
              <a:gd name="connsiteY893" fmla="*/ 30308 h 6858000"/>
              <a:gd name="connsiteX894" fmla="*/ 2901945 w 7467600"/>
              <a:gd name="connsiteY894" fmla="*/ 466538 h 6858000"/>
              <a:gd name="connsiteX895" fmla="*/ 2815209 w 7467600"/>
              <a:gd name="connsiteY895" fmla="*/ 497361 h 6858000"/>
              <a:gd name="connsiteX896" fmla="*/ 2844845 w 7467600"/>
              <a:gd name="connsiteY896" fmla="*/ 127638 h 6858000"/>
              <a:gd name="connsiteX897" fmla="*/ 2867960 w 7467600"/>
              <a:gd name="connsiteY897" fmla="*/ 0 h 6858000"/>
              <a:gd name="connsiteX898" fmla="*/ 1057230 w 7467600"/>
              <a:gd name="connsiteY898" fmla="*/ 0 h 6858000"/>
              <a:gd name="connsiteX899" fmla="*/ 1111003 w 7467600"/>
              <a:gd name="connsiteY899" fmla="*/ 0 h 6858000"/>
              <a:gd name="connsiteX900" fmla="*/ 1125553 w 7467600"/>
              <a:gd name="connsiteY900" fmla="*/ 52588 h 6858000"/>
              <a:gd name="connsiteX901" fmla="*/ 1304276 w 7467600"/>
              <a:gd name="connsiteY901" fmla="*/ 476275 h 6858000"/>
              <a:gd name="connsiteX902" fmla="*/ 1492066 w 7467600"/>
              <a:gd name="connsiteY902" fmla="*/ 886333 h 6858000"/>
              <a:gd name="connsiteX903" fmla="*/ 1423698 w 7467600"/>
              <a:gd name="connsiteY903" fmla="*/ 710817 h 6858000"/>
              <a:gd name="connsiteX904" fmla="*/ 1357609 w 7467600"/>
              <a:gd name="connsiteY904" fmla="*/ 532892 h 6858000"/>
              <a:gd name="connsiteX905" fmla="*/ 1309550 w 7467600"/>
              <a:gd name="connsiteY905" fmla="*/ 374031 h 6858000"/>
              <a:gd name="connsiteX906" fmla="*/ 1193673 w 7467600"/>
              <a:gd name="connsiteY906" fmla="*/ 49533 h 6858000"/>
              <a:gd name="connsiteX907" fmla="*/ 1164391 w 7467600"/>
              <a:gd name="connsiteY907" fmla="*/ 0 h 6858000"/>
              <a:gd name="connsiteX908" fmla="*/ 1200666 w 7467600"/>
              <a:gd name="connsiteY908" fmla="*/ 0 h 6858000"/>
              <a:gd name="connsiteX909" fmla="*/ 1223408 w 7467600"/>
              <a:gd name="connsiteY909" fmla="*/ 38996 h 6858000"/>
              <a:gd name="connsiteX910" fmla="*/ 1339635 w 7467600"/>
              <a:gd name="connsiteY910" fmla="*/ 365517 h 6858000"/>
              <a:gd name="connsiteX911" fmla="*/ 1387469 w 7467600"/>
              <a:gd name="connsiteY911" fmla="*/ 523079 h 6858000"/>
              <a:gd name="connsiteX912" fmla="*/ 1452685 w 7467600"/>
              <a:gd name="connsiteY912" fmla="*/ 699806 h 6858000"/>
              <a:gd name="connsiteX913" fmla="*/ 1492092 w 7467600"/>
              <a:gd name="connsiteY913" fmla="*/ 800424 h 6858000"/>
              <a:gd name="connsiteX914" fmla="*/ 1455302 w 7467600"/>
              <a:gd name="connsiteY914" fmla="*/ 632913 h 6858000"/>
              <a:gd name="connsiteX915" fmla="*/ 1222336 w 7467600"/>
              <a:gd name="connsiteY915" fmla="*/ 9480 h 6858000"/>
              <a:gd name="connsiteX916" fmla="*/ 1214634 w 7467600"/>
              <a:gd name="connsiteY916" fmla="*/ 0 h 6858000"/>
              <a:gd name="connsiteX917" fmla="*/ 1289827 w 7467600"/>
              <a:gd name="connsiteY917" fmla="*/ 0 h 6858000"/>
              <a:gd name="connsiteX918" fmla="*/ 1321076 w 7467600"/>
              <a:gd name="connsiteY918" fmla="*/ 59722 h 6858000"/>
              <a:gd name="connsiteX919" fmla="*/ 1512579 w 7467600"/>
              <a:gd name="connsiteY919" fmla="*/ 626441 h 6858000"/>
              <a:gd name="connsiteX920" fmla="*/ 1506076 w 7467600"/>
              <a:gd name="connsiteY920" fmla="*/ 1089289 h 6858000"/>
              <a:gd name="connsiteX921" fmla="*/ 1486346 w 7467600"/>
              <a:gd name="connsiteY921" fmla="*/ 1079919 h 6858000"/>
              <a:gd name="connsiteX922" fmla="*/ 1070511 w 7467600"/>
              <a:gd name="connsiteY922" fmla="*/ 48609 h 6858000"/>
              <a:gd name="connsiteX923" fmla="*/ 1057230 w 7467600"/>
              <a:gd name="connsiteY923" fmla="*/ 0 h 6858000"/>
              <a:gd name="connsiteX924" fmla="*/ 43151 w 7467600"/>
              <a:gd name="connsiteY924" fmla="*/ 0 h 6858000"/>
              <a:gd name="connsiteX925" fmla="*/ 95283 w 7467600"/>
              <a:gd name="connsiteY925" fmla="*/ 0 h 6858000"/>
              <a:gd name="connsiteX926" fmla="*/ 300708 w 7467600"/>
              <a:gd name="connsiteY926" fmla="*/ 154571 h 6858000"/>
              <a:gd name="connsiteX927" fmla="*/ 530414 w 7467600"/>
              <a:gd name="connsiteY927" fmla="*/ 354673 h 6858000"/>
              <a:gd name="connsiteX928" fmla="*/ 333785 w 7467600"/>
              <a:gd name="connsiteY928" fmla="*/ 161564 h 6858000"/>
              <a:gd name="connsiteX929" fmla="*/ 147005 w 7467600"/>
              <a:gd name="connsiteY929" fmla="*/ 0 h 6858000"/>
              <a:gd name="connsiteX930" fmla="*/ 272509 w 7467600"/>
              <a:gd name="connsiteY930" fmla="*/ 0 h 6858000"/>
              <a:gd name="connsiteX931" fmla="*/ 326276 w 7467600"/>
              <a:gd name="connsiteY931" fmla="*/ 45847 h 6858000"/>
              <a:gd name="connsiteX932" fmla="*/ 823759 w 7467600"/>
              <a:gd name="connsiteY932" fmla="*/ 574145 h 6858000"/>
              <a:gd name="connsiteX933" fmla="*/ 811254 w 7467600"/>
              <a:gd name="connsiteY933" fmla="*/ 665546 h 6858000"/>
              <a:gd name="connsiteX934" fmla="*/ 154042 w 7467600"/>
              <a:gd name="connsiteY934" fmla="*/ 261522 h 6858000"/>
              <a:gd name="connsiteX935" fmla="*/ 13550 w 7467600"/>
              <a:gd name="connsiteY935" fmla="*/ 158423 h 6858000"/>
              <a:gd name="connsiteX936" fmla="*/ 0 w 7467600"/>
              <a:gd name="connsiteY936" fmla="*/ 146618 h 6858000"/>
              <a:gd name="connsiteX937" fmla="*/ 0 w 7467600"/>
              <a:gd name="connsiteY937" fmla="*/ 59161 h 6858000"/>
              <a:gd name="connsiteX938" fmla="*/ 45427 w 7467600"/>
              <a:gd name="connsiteY938" fmla="*/ 101078 h 6858000"/>
              <a:gd name="connsiteX939" fmla="*/ 630103 w 7467600"/>
              <a:gd name="connsiteY939" fmla="*/ 485885 h 6858000"/>
              <a:gd name="connsiteX940" fmla="*/ 532040 w 7467600"/>
              <a:gd name="connsiteY940" fmla="*/ 399359 h 6858000"/>
              <a:gd name="connsiteX941" fmla="*/ 517618 w 7467600"/>
              <a:gd name="connsiteY941" fmla="*/ 385726 h 6858000"/>
              <a:gd name="connsiteX942" fmla="*/ 285074 w 7467600"/>
              <a:gd name="connsiteY942" fmla="*/ 182755 h 6858000"/>
              <a:gd name="connsiteX943" fmla="*/ 43151 w 7467600"/>
              <a:gd name="connsiteY943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467600 w 7467600"/>
              <a:gd name="connsiteY9" fmla="*/ 6683873 h 6858000"/>
              <a:gd name="connsiteX10" fmla="*/ 7289862 w 7467600"/>
              <a:gd name="connsiteY10" fmla="*/ 6659827 h 6858000"/>
              <a:gd name="connsiteX11" fmla="*/ 1019354 w 7467600"/>
              <a:gd name="connsiteY11" fmla="*/ 6315006 h 6858000"/>
              <a:gd name="connsiteX12" fmla="*/ 441046 w 7467600"/>
              <a:gd name="connsiteY12" fmla="*/ 6691153 h 6858000"/>
              <a:gd name="connsiteX13" fmla="*/ 1019354 w 7467600"/>
              <a:gd name="connsiteY13" fmla="*/ 6315006 h 6858000"/>
              <a:gd name="connsiteX14" fmla="*/ 991680 w 7467600"/>
              <a:gd name="connsiteY14" fmla="*/ 6298413 h 6858000"/>
              <a:gd name="connsiteX15" fmla="*/ 409060 w 7467600"/>
              <a:gd name="connsiteY15" fmla="*/ 6671470 h 6858000"/>
              <a:gd name="connsiteX16" fmla="*/ 991680 w 7467600"/>
              <a:gd name="connsiteY16" fmla="*/ 6298413 h 6858000"/>
              <a:gd name="connsiteX17" fmla="*/ 103333 w 7467600"/>
              <a:gd name="connsiteY17" fmla="*/ 5699602 h 6858000"/>
              <a:gd name="connsiteX18" fmla="*/ 233938 w 7467600"/>
              <a:gd name="connsiteY18" fmla="*/ 5809416 h 6858000"/>
              <a:gd name="connsiteX19" fmla="*/ 883580 w 7467600"/>
              <a:gd name="connsiteY19" fmla="*/ 6180710 h 6858000"/>
              <a:gd name="connsiteX20" fmla="*/ 487337 w 7467600"/>
              <a:gd name="connsiteY20" fmla="*/ 5950182 h 6858000"/>
              <a:gd name="connsiteX21" fmla="*/ 354051 w 7467600"/>
              <a:gd name="connsiteY21" fmla="*/ 5854912 h 6858000"/>
              <a:gd name="connsiteX22" fmla="*/ 195436 w 7467600"/>
              <a:gd name="connsiteY22" fmla="*/ 5755068 h 6858000"/>
              <a:gd name="connsiteX23" fmla="*/ 103333 w 7467600"/>
              <a:gd name="connsiteY23" fmla="*/ 5699602 h 6858000"/>
              <a:gd name="connsiteX24" fmla="*/ 5539432 w 7467600"/>
              <a:gd name="connsiteY24" fmla="*/ 5642928 h 6858000"/>
              <a:gd name="connsiteX25" fmla="*/ 5555462 w 7467600"/>
              <a:gd name="connsiteY25" fmla="*/ 5694454 h 6858000"/>
              <a:gd name="connsiteX26" fmla="*/ 5828270 w 7467600"/>
              <a:gd name="connsiteY26" fmla="*/ 6320663 h 6858000"/>
              <a:gd name="connsiteX27" fmla="*/ 5947416 w 7467600"/>
              <a:gd name="connsiteY27" fmla="*/ 6574846 h 6858000"/>
              <a:gd name="connsiteX28" fmla="*/ 5539432 w 7467600"/>
              <a:gd name="connsiteY28" fmla="*/ 5642928 h 6858000"/>
              <a:gd name="connsiteX29" fmla="*/ 51253 w 7467600"/>
              <a:gd name="connsiteY29" fmla="*/ 5631825 h 6858000"/>
              <a:gd name="connsiteX30" fmla="*/ 211622 w 7467600"/>
              <a:gd name="connsiteY30" fmla="*/ 5728803 h 6858000"/>
              <a:gd name="connsiteX31" fmla="*/ 371652 w 7467600"/>
              <a:gd name="connsiteY31" fmla="*/ 5829062 h 6858000"/>
              <a:gd name="connsiteX32" fmla="*/ 505903 w 7467600"/>
              <a:gd name="connsiteY32" fmla="*/ 5925221 h 6858000"/>
              <a:gd name="connsiteX33" fmla="*/ 899240 w 7467600"/>
              <a:gd name="connsiteY33" fmla="*/ 6153068 h 6858000"/>
              <a:gd name="connsiteX34" fmla="*/ 988114 w 7467600"/>
              <a:gd name="connsiteY34" fmla="*/ 6174204 h 6858000"/>
              <a:gd name="connsiteX35" fmla="*/ 845971 w 7467600"/>
              <a:gd name="connsiteY35" fmla="*/ 6067177 h 6858000"/>
              <a:gd name="connsiteX36" fmla="*/ 448057 w 7467600"/>
              <a:gd name="connsiteY36" fmla="*/ 5841376 h 6858000"/>
              <a:gd name="connsiteX37" fmla="*/ 51253 w 7467600"/>
              <a:gd name="connsiteY37" fmla="*/ 5631825 h 6858000"/>
              <a:gd name="connsiteX38" fmla="*/ 2606687 w 7467600"/>
              <a:gd name="connsiteY38" fmla="*/ 5630718 h 6858000"/>
              <a:gd name="connsiteX39" fmla="*/ 2645658 w 7467600"/>
              <a:gd name="connsiteY39" fmla="*/ 6640259 h 6858000"/>
              <a:gd name="connsiteX40" fmla="*/ 2606687 w 7467600"/>
              <a:gd name="connsiteY40" fmla="*/ 5630718 h 6858000"/>
              <a:gd name="connsiteX41" fmla="*/ 3642057 w 7467600"/>
              <a:gd name="connsiteY41" fmla="*/ 5573487 h 6858000"/>
              <a:gd name="connsiteX42" fmla="*/ 3632981 w 7467600"/>
              <a:gd name="connsiteY42" fmla="*/ 5579437 h 6858000"/>
              <a:gd name="connsiteX43" fmla="*/ 3382436 w 7467600"/>
              <a:gd name="connsiteY43" fmla="*/ 5952726 h 6858000"/>
              <a:gd name="connsiteX44" fmla="*/ 3191929 w 7467600"/>
              <a:gd name="connsiteY44" fmla="*/ 6662669 h 6858000"/>
              <a:gd name="connsiteX45" fmla="*/ 3369898 w 7467600"/>
              <a:gd name="connsiteY45" fmla="*/ 6081771 h 6858000"/>
              <a:gd name="connsiteX46" fmla="*/ 3642057 w 7467600"/>
              <a:gd name="connsiteY46" fmla="*/ 5573487 h 6858000"/>
              <a:gd name="connsiteX47" fmla="*/ 2650666 w 7467600"/>
              <a:gd name="connsiteY47" fmla="*/ 5530686 h 6858000"/>
              <a:gd name="connsiteX48" fmla="*/ 2650249 w 7467600"/>
              <a:gd name="connsiteY48" fmla="*/ 5532101 h 6858000"/>
              <a:gd name="connsiteX49" fmla="*/ 2663808 w 7467600"/>
              <a:gd name="connsiteY49" fmla="*/ 6535215 h 6858000"/>
              <a:gd name="connsiteX50" fmla="*/ 2665418 w 7467600"/>
              <a:gd name="connsiteY50" fmla="*/ 6132756 h 6858000"/>
              <a:gd name="connsiteX51" fmla="*/ 2650666 w 7467600"/>
              <a:gd name="connsiteY51" fmla="*/ 5530686 h 6858000"/>
              <a:gd name="connsiteX52" fmla="*/ 2680277 w 7467600"/>
              <a:gd name="connsiteY52" fmla="*/ 5479204 h 6858000"/>
              <a:gd name="connsiteX53" fmla="*/ 2678972 w 7467600"/>
              <a:gd name="connsiteY53" fmla="*/ 5481582 h 6858000"/>
              <a:gd name="connsiteX54" fmla="*/ 2696666 w 7467600"/>
              <a:gd name="connsiteY54" fmla="*/ 6133836 h 6858000"/>
              <a:gd name="connsiteX55" fmla="*/ 2695769 w 7467600"/>
              <a:gd name="connsiteY55" fmla="*/ 6390955 h 6858000"/>
              <a:gd name="connsiteX56" fmla="*/ 2739893 w 7467600"/>
              <a:gd name="connsiteY56" fmla="*/ 6108357 h 6858000"/>
              <a:gd name="connsiteX57" fmla="*/ 2680277 w 7467600"/>
              <a:gd name="connsiteY57" fmla="*/ 5479204 h 6858000"/>
              <a:gd name="connsiteX58" fmla="*/ 1132195 w 7467600"/>
              <a:gd name="connsiteY58" fmla="*/ 5467980 h 6858000"/>
              <a:gd name="connsiteX59" fmla="*/ 1679056 w 7467600"/>
              <a:gd name="connsiteY59" fmla="*/ 5516907 h 6858000"/>
              <a:gd name="connsiteX60" fmla="*/ 2128648 w 7467600"/>
              <a:gd name="connsiteY60" fmla="*/ 5474249 h 6858000"/>
              <a:gd name="connsiteX61" fmla="*/ 1825619 w 7467600"/>
              <a:gd name="connsiteY61" fmla="*/ 5478447 h 6858000"/>
              <a:gd name="connsiteX62" fmla="*/ 1737798 w 7467600"/>
              <a:gd name="connsiteY62" fmla="*/ 5483353 h 6858000"/>
              <a:gd name="connsiteX63" fmla="*/ 1132195 w 7467600"/>
              <a:gd name="connsiteY63" fmla="*/ 5467980 h 6858000"/>
              <a:gd name="connsiteX64" fmla="*/ 1456157 w 7467600"/>
              <a:gd name="connsiteY64" fmla="*/ 5371404 h 6858000"/>
              <a:gd name="connsiteX65" fmla="*/ 1244432 w 7467600"/>
              <a:gd name="connsiteY65" fmla="*/ 5385601 h 6858000"/>
              <a:gd name="connsiteX66" fmla="*/ 973990 w 7467600"/>
              <a:gd name="connsiteY66" fmla="*/ 5424940 h 6858000"/>
              <a:gd name="connsiteX67" fmla="*/ 1103809 w 7467600"/>
              <a:gd name="connsiteY67" fmla="*/ 5433720 h 6858000"/>
              <a:gd name="connsiteX68" fmla="*/ 1123454 w 7467600"/>
              <a:gd name="connsiteY68" fmla="*/ 5435727 h 6858000"/>
              <a:gd name="connsiteX69" fmla="*/ 1737017 w 7467600"/>
              <a:gd name="connsiteY69" fmla="*/ 5452183 h 6858000"/>
              <a:gd name="connsiteX70" fmla="*/ 1824397 w 7467600"/>
              <a:gd name="connsiteY70" fmla="*/ 5447757 h 6858000"/>
              <a:gd name="connsiteX71" fmla="*/ 2070059 w 7467600"/>
              <a:gd name="connsiteY71" fmla="*/ 5441660 h 6858000"/>
              <a:gd name="connsiteX72" fmla="*/ 1456157 w 7467600"/>
              <a:gd name="connsiteY72" fmla="*/ 5371404 h 6858000"/>
              <a:gd name="connsiteX73" fmla="*/ 4988186 w 7467600"/>
              <a:gd name="connsiteY73" fmla="*/ 5216467 h 6858000"/>
              <a:gd name="connsiteX74" fmla="*/ 4777334 w 7467600"/>
              <a:gd name="connsiteY74" fmla="*/ 5406072 h 6858000"/>
              <a:gd name="connsiteX75" fmla="*/ 4718341 w 7467600"/>
              <a:gd name="connsiteY75" fmla="*/ 5468043 h 6858000"/>
              <a:gd name="connsiteX76" fmla="*/ 4604655 w 7467600"/>
              <a:gd name="connsiteY76" fmla="*/ 5583434 h 6858000"/>
              <a:gd name="connsiteX77" fmla="*/ 4565074 w 7467600"/>
              <a:gd name="connsiteY77" fmla="*/ 5618550 h 6858000"/>
              <a:gd name="connsiteX78" fmla="*/ 4988186 w 7467600"/>
              <a:gd name="connsiteY78" fmla="*/ 5216467 h 6858000"/>
              <a:gd name="connsiteX79" fmla="*/ 4978032 w 7467600"/>
              <a:gd name="connsiteY79" fmla="*/ 5183809 h 6858000"/>
              <a:gd name="connsiteX80" fmla="*/ 4463413 w 7467600"/>
              <a:gd name="connsiteY80" fmla="*/ 5615162 h 6858000"/>
              <a:gd name="connsiteX81" fmla="*/ 4358134 w 7467600"/>
              <a:gd name="connsiteY81" fmla="*/ 5742791 h 6858000"/>
              <a:gd name="connsiteX82" fmla="*/ 4376219 w 7467600"/>
              <a:gd name="connsiteY82" fmla="*/ 5729027 h 6858000"/>
              <a:gd name="connsiteX83" fmla="*/ 4582340 w 7467600"/>
              <a:gd name="connsiteY83" fmla="*/ 5561037 h 6858000"/>
              <a:gd name="connsiteX84" fmla="*/ 4694684 w 7467600"/>
              <a:gd name="connsiteY84" fmla="*/ 5447098 h 6858000"/>
              <a:gd name="connsiteX85" fmla="*/ 4754123 w 7467600"/>
              <a:gd name="connsiteY85" fmla="*/ 5384643 h 6858000"/>
              <a:gd name="connsiteX86" fmla="*/ 4978032 w 7467600"/>
              <a:gd name="connsiteY86" fmla="*/ 5183809 h 6858000"/>
              <a:gd name="connsiteX87" fmla="*/ 1903353 w 7467600"/>
              <a:gd name="connsiteY87" fmla="*/ 5044827 h 6858000"/>
              <a:gd name="connsiteX88" fmla="*/ 1936931 w 7467600"/>
              <a:gd name="connsiteY88" fmla="*/ 5093954 h 6858000"/>
              <a:gd name="connsiteX89" fmla="*/ 2195868 w 7467600"/>
              <a:gd name="connsiteY89" fmla="*/ 5396574 h 6858000"/>
              <a:gd name="connsiteX90" fmla="*/ 2088852 w 7467600"/>
              <a:gd name="connsiteY90" fmla="*/ 5166123 h 6858000"/>
              <a:gd name="connsiteX91" fmla="*/ 1958241 w 7467600"/>
              <a:gd name="connsiteY91" fmla="*/ 5067955 h 6858000"/>
              <a:gd name="connsiteX92" fmla="*/ 1903353 w 7467600"/>
              <a:gd name="connsiteY92" fmla="*/ 5044827 h 6858000"/>
              <a:gd name="connsiteX93" fmla="*/ 1979378 w 7467600"/>
              <a:gd name="connsiteY93" fmla="*/ 4769504 h 6858000"/>
              <a:gd name="connsiteX94" fmla="*/ 2882120 w 7467600"/>
              <a:gd name="connsiteY94" fmla="*/ 5064547 h 6858000"/>
              <a:gd name="connsiteX95" fmla="*/ 2793103 w 7467600"/>
              <a:gd name="connsiteY95" fmla="*/ 5039699 h 6858000"/>
              <a:gd name="connsiteX96" fmla="*/ 2770041 w 7467600"/>
              <a:gd name="connsiteY96" fmla="*/ 5033634 h 6858000"/>
              <a:gd name="connsiteX97" fmla="*/ 1979378 w 7467600"/>
              <a:gd name="connsiteY97" fmla="*/ 4769504 h 6858000"/>
              <a:gd name="connsiteX98" fmla="*/ 1927410 w 7467600"/>
              <a:gd name="connsiteY98" fmla="*/ 4716164 h 6858000"/>
              <a:gd name="connsiteX99" fmla="*/ 1959587 w 7467600"/>
              <a:gd name="connsiteY99" fmla="*/ 4728849 h 6858000"/>
              <a:gd name="connsiteX100" fmla="*/ 2777707 w 7467600"/>
              <a:gd name="connsiteY100" fmla="*/ 5003991 h 6858000"/>
              <a:gd name="connsiteX101" fmla="*/ 2800768 w 7467600"/>
              <a:gd name="connsiteY101" fmla="*/ 5010056 h 6858000"/>
              <a:gd name="connsiteX102" fmla="*/ 2879408 w 7467600"/>
              <a:gd name="connsiteY102" fmla="*/ 5031590 h 6858000"/>
              <a:gd name="connsiteX103" fmla="*/ 2862295 w 7467600"/>
              <a:gd name="connsiteY103" fmla="*/ 5022958 h 6858000"/>
              <a:gd name="connsiteX104" fmla="*/ 2813343 w 7467600"/>
              <a:gd name="connsiteY104" fmla="*/ 4998369 h 6858000"/>
              <a:gd name="connsiteX105" fmla="*/ 2646245 w 7467600"/>
              <a:gd name="connsiteY105" fmla="*/ 4930999 h 6858000"/>
              <a:gd name="connsiteX106" fmla="*/ 1999243 w 7467600"/>
              <a:gd name="connsiteY106" fmla="*/ 4730524 h 6858000"/>
              <a:gd name="connsiteX107" fmla="*/ 1979527 w 7467600"/>
              <a:gd name="connsiteY107" fmla="*/ 4726651 h 6858000"/>
              <a:gd name="connsiteX108" fmla="*/ 1927410 w 7467600"/>
              <a:gd name="connsiteY108" fmla="*/ 4716164 h 6858000"/>
              <a:gd name="connsiteX109" fmla="*/ 1997014 w 7467600"/>
              <a:gd name="connsiteY109" fmla="*/ 4698007 h 6858000"/>
              <a:gd name="connsiteX110" fmla="*/ 2005458 w 7467600"/>
              <a:gd name="connsiteY110" fmla="*/ 4699540 h 6858000"/>
              <a:gd name="connsiteX111" fmla="*/ 2657186 w 7467600"/>
              <a:gd name="connsiteY111" fmla="*/ 4901687 h 6858000"/>
              <a:gd name="connsiteX112" fmla="*/ 2826662 w 7467600"/>
              <a:gd name="connsiteY112" fmla="*/ 4970362 h 6858000"/>
              <a:gd name="connsiteX113" fmla="*/ 2876100 w 7467600"/>
              <a:gd name="connsiteY113" fmla="*/ 4995397 h 6858000"/>
              <a:gd name="connsiteX114" fmla="*/ 3042600 w 7467600"/>
              <a:gd name="connsiteY114" fmla="*/ 5059532 h 6858000"/>
              <a:gd name="connsiteX115" fmla="*/ 1997014 w 7467600"/>
              <a:gd name="connsiteY115" fmla="*/ 4698007 h 6858000"/>
              <a:gd name="connsiteX116" fmla="*/ 2305292 w 7467600"/>
              <a:gd name="connsiteY116" fmla="*/ 4219492 h 6858000"/>
              <a:gd name="connsiteX117" fmla="*/ 3360922 w 7467600"/>
              <a:gd name="connsiteY117" fmla="*/ 4529373 h 6858000"/>
              <a:gd name="connsiteX118" fmla="*/ 3492420 w 7467600"/>
              <a:gd name="connsiteY118" fmla="*/ 4510145 h 6858000"/>
              <a:gd name="connsiteX119" fmla="*/ 3364086 w 7467600"/>
              <a:gd name="connsiteY119" fmla="*/ 4480340 h 6858000"/>
              <a:gd name="connsiteX120" fmla="*/ 3225818 w 7467600"/>
              <a:gd name="connsiteY120" fmla="*/ 4411822 h 6858000"/>
              <a:gd name="connsiteX121" fmla="*/ 3129696 w 7467600"/>
              <a:gd name="connsiteY121" fmla="*/ 4360704 h 6858000"/>
              <a:gd name="connsiteX122" fmla="*/ 2814545 w 7467600"/>
              <a:gd name="connsiteY122" fmla="*/ 4282955 h 6858000"/>
              <a:gd name="connsiteX123" fmla="*/ 2305292 w 7467600"/>
              <a:gd name="connsiteY123" fmla="*/ 4219492 h 6858000"/>
              <a:gd name="connsiteX124" fmla="*/ 2626982 w 7467600"/>
              <a:gd name="connsiteY124" fmla="*/ 4206450 h 6858000"/>
              <a:gd name="connsiteX125" fmla="*/ 2490617 w 7467600"/>
              <a:gd name="connsiteY125" fmla="*/ 4206951 h 6858000"/>
              <a:gd name="connsiteX126" fmla="*/ 2819869 w 7467600"/>
              <a:gd name="connsiteY126" fmla="*/ 4252936 h 6858000"/>
              <a:gd name="connsiteX127" fmla="*/ 3143018 w 7467600"/>
              <a:gd name="connsiteY127" fmla="*/ 4332698 h 6858000"/>
              <a:gd name="connsiteX128" fmla="*/ 3241520 w 7467600"/>
              <a:gd name="connsiteY128" fmla="*/ 4385112 h 6858000"/>
              <a:gd name="connsiteX129" fmla="*/ 3374575 w 7467600"/>
              <a:gd name="connsiteY129" fmla="*/ 4451517 h 6858000"/>
              <a:gd name="connsiteX130" fmla="*/ 3505221 w 7467600"/>
              <a:gd name="connsiteY130" fmla="*/ 4480757 h 6858000"/>
              <a:gd name="connsiteX131" fmla="*/ 2626982 w 7467600"/>
              <a:gd name="connsiteY131" fmla="*/ 4206450 h 6858000"/>
              <a:gd name="connsiteX132" fmla="*/ 1310106 w 7467600"/>
              <a:gd name="connsiteY132" fmla="*/ 3943217 h 6858000"/>
              <a:gd name="connsiteX133" fmla="*/ 854994 w 7467600"/>
              <a:gd name="connsiteY133" fmla="*/ 4399136 h 6858000"/>
              <a:gd name="connsiteX134" fmla="*/ 742462 w 7467600"/>
              <a:gd name="connsiteY134" fmla="*/ 4594648 h 6858000"/>
              <a:gd name="connsiteX135" fmla="*/ 820602 w 7467600"/>
              <a:gd name="connsiteY135" fmla="*/ 4485915 h 6858000"/>
              <a:gd name="connsiteX136" fmla="*/ 878295 w 7467600"/>
              <a:gd name="connsiteY136" fmla="*/ 4403594 h 6858000"/>
              <a:gd name="connsiteX137" fmla="*/ 1240607 w 7467600"/>
              <a:gd name="connsiteY137" fmla="*/ 4010401 h 6858000"/>
              <a:gd name="connsiteX138" fmla="*/ 1310106 w 7467600"/>
              <a:gd name="connsiteY138" fmla="*/ 3943217 h 6858000"/>
              <a:gd name="connsiteX139" fmla="*/ 1423113 w 7467600"/>
              <a:gd name="connsiteY139" fmla="*/ 3874565 h 6858000"/>
              <a:gd name="connsiteX140" fmla="*/ 1260565 w 7467600"/>
              <a:gd name="connsiteY140" fmla="*/ 4031982 h 6858000"/>
              <a:gd name="connsiteX141" fmla="*/ 901900 w 7467600"/>
              <a:gd name="connsiteY141" fmla="*/ 4421236 h 6858000"/>
              <a:gd name="connsiteX142" fmla="*/ 845044 w 7467600"/>
              <a:gd name="connsiteY142" fmla="*/ 4502436 h 6858000"/>
              <a:gd name="connsiteX143" fmla="*/ 685926 w 7467600"/>
              <a:gd name="connsiteY143" fmla="*/ 4703069 h 6858000"/>
              <a:gd name="connsiteX144" fmla="*/ 684248 w 7467600"/>
              <a:gd name="connsiteY144" fmla="*/ 4706721 h 6858000"/>
              <a:gd name="connsiteX145" fmla="*/ 1423113 w 7467600"/>
              <a:gd name="connsiteY145" fmla="*/ 3874565 h 6858000"/>
              <a:gd name="connsiteX146" fmla="*/ 3316479 w 7467600"/>
              <a:gd name="connsiteY146" fmla="*/ 3872136 h 6858000"/>
              <a:gd name="connsiteX147" fmla="*/ 3546806 w 7467600"/>
              <a:gd name="connsiteY147" fmla="*/ 4356139 h 6858000"/>
              <a:gd name="connsiteX148" fmla="*/ 3364433 w 7467600"/>
              <a:gd name="connsiteY148" fmla="*/ 3953121 h 6858000"/>
              <a:gd name="connsiteX149" fmla="*/ 3316479 w 7467600"/>
              <a:gd name="connsiteY149" fmla="*/ 3872136 h 6858000"/>
              <a:gd name="connsiteX150" fmla="*/ 3291335 w 7467600"/>
              <a:gd name="connsiteY150" fmla="*/ 3767420 h 6858000"/>
              <a:gd name="connsiteX151" fmla="*/ 3390805 w 7467600"/>
              <a:gd name="connsiteY151" fmla="*/ 3937163 h 6858000"/>
              <a:gd name="connsiteX152" fmla="*/ 3579062 w 7467600"/>
              <a:gd name="connsiteY152" fmla="*/ 4359040 h 6858000"/>
              <a:gd name="connsiteX153" fmla="*/ 3467355 w 7467600"/>
              <a:gd name="connsiteY153" fmla="*/ 3988130 h 6858000"/>
              <a:gd name="connsiteX154" fmla="*/ 3310753 w 7467600"/>
              <a:gd name="connsiteY154" fmla="*/ 3787140 h 6858000"/>
              <a:gd name="connsiteX155" fmla="*/ 3291335 w 7467600"/>
              <a:gd name="connsiteY155" fmla="*/ 3767420 h 6858000"/>
              <a:gd name="connsiteX156" fmla="*/ 1635889 w 7467600"/>
              <a:gd name="connsiteY156" fmla="*/ 3709494 h 6858000"/>
              <a:gd name="connsiteX157" fmla="*/ 1634800 w 7467600"/>
              <a:gd name="connsiteY157" fmla="*/ 3731111 h 6858000"/>
              <a:gd name="connsiteX158" fmla="*/ 1635889 w 7467600"/>
              <a:gd name="connsiteY158" fmla="*/ 3709494 h 6858000"/>
              <a:gd name="connsiteX159" fmla="*/ 1510397 w 7467600"/>
              <a:gd name="connsiteY159" fmla="*/ 3684705 h 6858000"/>
              <a:gd name="connsiteX160" fmla="*/ 1146550 w 7467600"/>
              <a:gd name="connsiteY160" fmla="*/ 3802012 h 6858000"/>
              <a:gd name="connsiteX161" fmla="*/ 698834 w 7467600"/>
              <a:gd name="connsiteY161" fmla="*/ 3952272 h 6858000"/>
              <a:gd name="connsiteX162" fmla="*/ 34256 w 7467600"/>
              <a:gd name="connsiteY162" fmla="*/ 4347603 h 6858000"/>
              <a:gd name="connsiteX163" fmla="*/ 527241 w 7467600"/>
              <a:gd name="connsiteY163" fmla="*/ 4065078 h 6858000"/>
              <a:gd name="connsiteX164" fmla="*/ 1510397 w 7467600"/>
              <a:gd name="connsiteY164" fmla="*/ 3684705 h 6858000"/>
              <a:gd name="connsiteX165" fmla="*/ 1313114 w 7467600"/>
              <a:gd name="connsiteY165" fmla="*/ 3655216 h 6858000"/>
              <a:gd name="connsiteX166" fmla="*/ 1109304 w 7467600"/>
              <a:gd name="connsiteY166" fmla="*/ 3669030 h 6858000"/>
              <a:gd name="connsiteX167" fmla="*/ 8129 w 7467600"/>
              <a:gd name="connsiteY167" fmla="*/ 4330519 h 6858000"/>
              <a:gd name="connsiteX168" fmla="*/ 687572 w 7467600"/>
              <a:gd name="connsiteY168" fmla="*/ 3925629 h 6858000"/>
              <a:gd name="connsiteX169" fmla="*/ 1138365 w 7467600"/>
              <a:gd name="connsiteY169" fmla="*/ 3774515 h 6858000"/>
              <a:gd name="connsiteX170" fmla="*/ 1505579 w 7467600"/>
              <a:gd name="connsiteY170" fmla="*/ 3655526 h 6858000"/>
              <a:gd name="connsiteX171" fmla="*/ 1313114 w 7467600"/>
              <a:gd name="connsiteY171" fmla="*/ 3655216 h 6858000"/>
              <a:gd name="connsiteX172" fmla="*/ 3655073 w 7467600"/>
              <a:gd name="connsiteY172" fmla="*/ 3650884 h 6858000"/>
              <a:gd name="connsiteX173" fmla="*/ 3989938 w 7467600"/>
              <a:gd name="connsiteY173" fmla="*/ 3991685 h 6858000"/>
              <a:gd name="connsiteX174" fmla="*/ 4393907 w 7467600"/>
              <a:gd name="connsiteY174" fmla="*/ 4261258 h 6858000"/>
              <a:gd name="connsiteX175" fmla="*/ 4648051 w 7467600"/>
              <a:gd name="connsiteY175" fmla="*/ 4374051 h 6858000"/>
              <a:gd name="connsiteX176" fmla="*/ 4383389 w 7467600"/>
              <a:gd name="connsiteY176" fmla="*/ 4184369 h 6858000"/>
              <a:gd name="connsiteX177" fmla="*/ 4165508 w 7467600"/>
              <a:gd name="connsiteY177" fmla="*/ 4035196 h 6858000"/>
              <a:gd name="connsiteX178" fmla="*/ 4068162 w 7467600"/>
              <a:gd name="connsiteY178" fmla="*/ 3953394 h 6858000"/>
              <a:gd name="connsiteX179" fmla="*/ 3981416 w 7467600"/>
              <a:gd name="connsiteY179" fmla="*/ 3880482 h 6858000"/>
              <a:gd name="connsiteX180" fmla="*/ 3800147 w 7467600"/>
              <a:gd name="connsiteY180" fmla="*/ 3749872 h 6858000"/>
              <a:gd name="connsiteX181" fmla="*/ 3655073 w 7467600"/>
              <a:gd name="connsiteY181" fmla="*/ 3650884 h 6858000"/>
              <a:gd name="connsiteX182" fmla="*/ 3670252 w 7467600"/>
              <a:gd name="connsiteY182" fmla="*/ 3622798 h 6858000"/>
              <a:gd name="connsiteX183" fmla="*/ 3817258 w 7467600"/>
              <a:gd name="connsiteY183" fmla="*/ 3723577 h 6858000"/>
              <a:gd name="connsiteX184" fmla="*/ 4000461 w 7467600"/>
              <a:gd name="connsiteY184" fmla="*/ 3855966 h 6858000"/>
              <a:gd name="connsiteX185" fmla="*/ 4088180 w 7467600"/>
              <a:gd name="connsiteY185" fmla="*/ 3929774 h 6858000"/>
              <a:gd name="connsiteX186" fmla="*/ 4184555 w 7467600"/>
              <a:gd name="connsiteY186" fmla="*/ 4010683 h 6858000"/>
              <a:gd name="connsiteX187" fmla="*/ 4399563 w 7467600"/>
              <a:gd name="connsiteY187" fmla="*/ 4158106 h 6858000"/>
              <a:gd name="connsiteX188" fmla="*/ 4684469 w 7467600"/>
              <a:gd name="connsiteY188" fmla="*/ 4364680 h 6858000"/>
              <a:gd name="connsiteX189" fmla="*/ 4690271 w 7467600"/>
              <a:gd name="connsiteY189" fmla="*/ 4370034 h 6858000"/>
              <a:gd name="connsiteX190" fmla="*/ 4136093 w 7467600"/>
              <a:gd name="connsiteY190" fmla="*/ 3858466 h 6858000"/>
              <a:gd name="connsiteX191" fmla="*/ 3670252 w 7467600"/>
              <a:gd name="connsiteY191" fmla="*/ 3622798 h 6858000"/>
              <a:gd name="connsiteX192" fmla="*/ 4440129 w 7467600"/>
              <a:gd name="connsiteY192" fmla="*/ 3448571 h 6858000"/>
              <a:gd name="connsiteX193" fmla="*/ 4856525 w 7467600"/>
              <a:gd name="connsiteY193" fmla="*/ 3915351 h 6858000"/>
              <a:gd name="connsiteX194" fmla="*/ 5059055 w 7467600"/>
              <a:gd name="connsiteY194" fmla="*/ 4108918 h 6858000"/>
              <a:gd name="connsiteX195" fmla="*/ 5290070 w 7467600"/>
              <a:gd name="connsiteY195" fmla="*/ 4263619 h 6858000"/>
              <a:gd name="connsiteX196" fmla="*/ 4834991 w 7467600"/>
              <a:gd name="connsiteY196" fmla="*/ 3830985 h 6858000"/>
              <a:gd name="connsiteX197" fmla="*/ 4440129 w 7467600"/>
              <a:gd name="connsiteY197" fmla="*/ 3448571 h 6858000"/>
              <a:gd name="connsiteX198" fmla="*/ 4441737 w 7467600"/>
              <a:gd name="connsiteY198" fmla="*/ 3399734 h 6858000"/>
              <a:gd name="connsiteX199" fmla="*/ 4431236 w 7467600"/>
              <a:gd name="connsiteY199" fmla="*/ 3400954 h 6858000"/>
              <a:gd name="connsiteX200" fmla="*/ 4557150 w 7467600"/>
              <a:gd name="connsiteY200" fmla="*/ 3510023 h 6858000"/>
              <a:gd name="connsiteX201" fmla="*/ 4856936 w 7467600"/>
              <a:gd name="connsiteY201" fmla="*/ 3809146 h 6858000"/>
              <a:gd name="connsiteX202" fmla="*/ 5111996 w 7467600"/>
              <a:gd name="connsiteY202" fmla="*/ 4065759 h 6858000"/>
              <a:gd name="connsiteX203" fmla="*/ 5388878 w 7467600"/>
              <a:gd name="connsiteY203" fmla="*/ 4300185 h 6858000"/>
              <a:gd name="connsiteX204" fmla="*/ 5425556 w 7467600"/>
              <a:gd name="connsiteY204" fmla="*/ 4308967 h 6858000"/>
              <a:gd name="connsiteX205" fmla="*/ 4943646 w 7467600"/>
              <a:gd name="connsiteY205" fmla="*/ 3822916 h 6858000"/>
              <a:gd name="connsiteX206" fmla="*/ 4594837 w 7467600"/>
              <a:gd name="connsiteY206" fmla="*/ 3532274 h 6858000"/>
              <a:gd name="connsiteX207" fmla="*/ 4441737 w 7467600"/>
              <a:gd name="connsiteY207" fmla="*/ 3399734 h 6858000"/>
              <a:gd name="connsiteX208" fmla="*/ 5425834 w 7467600"/>
              <a:gd name="connsiteY208" fmla="*/ 3162785 h 6858000"/>
              <a:gd name="connsiteX209" fmla="*/ 5401644 w 7467600"/>
              <a:gd name="connsiteY209" fmla="*/ 3617847 h 6858000"/>
              <a:gd name="connsiteX210" fmla="*/ 5467256 w 7467600"/>
              <a:gd name="connsiteY210" fmla="*/ 4175494 h 6858000"/>
              <a:gd name="connsiteX211" fmla="*/ 5448069 w 7467600"/>
              <a:gd name="connsiteY211" fmla="*/ 3567554 h 6858000"/>
              <a:gd name="connsiteX212" fmla="*/ 5425834 w 7467600"/>
              <a:gd name="connsiteY212" fmla="*/ 3162785 h 6858000"/>
              <a:gd name="connsiteX213" fmla="*/ 1318687 w 7467600"/>
              <a:gd name="connsiteY213" fmla="*/ 3113840 h 6858000"/>
              <a:gd name="connsiteX214" fmla="*/ 1066793 w 7467600"/>
              <a:gd name="connsiteY214" fmla="*/ 3212171 h 6858000"/>
              <a:gd name="connsiteX215" fmla="*/ 993319 w 7467600"/>
              <a:gd name="connsiteY215" fmla="*/ 3247648 h 6858000"/>
              <a:gd name="connsiteX216" fmla="*/ 853081 w 7467600"/>
              <a:gd name="connsiteY216" fmla="*/ 3312410 h 6858000"/>
              <a:gd name="connsiteX217" fmla="*/ 805957 w 7467600"/>
              <a:gd name="connsiteY217" fmla="*/ 3330443 h 6858000"/>
              <a:gd name="connsiteX218" fmla="*/ 1318687 w 7467600"/>
              <a:gd name="connsiteY218" fmla="*/ 3113840 h 6858000"/>
              <a:gd name="connsiteX219" fmla="*/ 5453702 w 7467600"/>
              <a:gd name="connsiteY219" fmla="*/ 3090882 h 6858000"/>
              <a:gd name="connsiteX220" fmla="*/ 5480135 w 7467600"/>
              <a:gd name="connsiteY220" fmla="*/ 3565802 h 6858000"/>
              <a:gd name="connsiteX221" fmla="*/ 5499023 w 7467600"/>
              <a:gd name="connsiteY221" fmla="*/ 4166310 h 6858000"/>
              <a:gd name="connsiteX222" fmla="*/ 5547022 w 7467600"/>
              <a:gd name="connsiteY222" fmla="*/ 3607838 h 6858000"/>
              <a:gd name="connsiteX223" fmla="*/ 5515964 w 7467600"/>
              <a:gd name="connsiteY223" fmla="*/ 3378541 h 6858000"/>
              <a:gd name="connsiteX224" fmla="*/ 5453702 w 7467600"/>
              <a:gd name="connsiteY224" fmla="*/ 3090882 h 6858000"/>
              <a:gd name="connsiteX225" fmla="*/ 1238695 w 7467600"/>
              <a:gd name="connsiteY225" fmla="*/ 3076820 h 6858000"/>
              <a:gd name="connsiteX226" fmla="*/ 716371 w 7467600"/>
              <a:gd name="connsiteY226" fmla="*/ 3293249 h 6858000"/>
              <a:gd name="connsiteX227" fmla="*/ 579522 w 7467600"/>
              <a:gd name="connsiteY227" fmla="*/ 3371759 h 6858000"/>
              <a:gd name="connsiteX228" fmla="*/ 600288 w 7467600"/>
              <a:gd name="connsiteY228" fmla="*/ 3365555 h 6858000"/>
              <a:gd name="connsiteX229" fmla="*/ 840692 w 7467600"/>
              <a:gd name="connsiteY229" fmla="*/ 3284921 h 6858000"/>
              <a:gd name="connsiteX230" fmla="*/ 979248 w 7467600"/>
              <a:gd name="connsiteY230" fmla="*/ 3221003 h 6858000"/>
              <a:gd name="connsiteX231" fmla="*/ 1053282 w 7467600"/>
              <a:gd name="connsiteY231" fmla="*/ 3185247 h 6858000"/>
              <a:gd name="connsiteX232" fmla="*/ 1320603 w 7467600"/>
              <a:gd name="connsiteY232" fmla="*/ 3081281 h 6858000"/>
              <a:gd name="connsiteX233" fmla="*/ 1238695 w 7467600"/>
              <a:gd name="connsiteY233" fmla="*/ 3076820 h 6858000"/>
              <a:gd name="connsiteX234" fmla="*/ 5425627 w 7467600"/>
              <a:gd name="connsiteY234" fmla="*/ 2954192 h 6858000"/>
              <a:gd name="connsiteX235" fmla="*/ 5470770 w 7467600"/>
              <a:gd name="connsiteY235" fmla="*/ 3005435 h 6858000"/>
              <a:gd name="connsiteX236" fmla="*/ 5519779 w 7467600"/>
              <a:gd name="connsiteY236" fmla="*/ 4359223 h 6858000"/>
              <a:gd name="connsiteX237" fmla="*/ 5520293 w 7467600"/>
              <a:gd name="connsiteY237" fmla="*/ 4360602 h 6858000"/>
              <a:gd name="connsiteX238" fmla="*/ 5767221 w 7467600"/>
              <a:gd name="connsiteY238" fmla="*/ 4665564 h 6858000"/>
              <a:gd name="connsiteX239" fmla="*/ 6937169 w 7467600"/>
              <a:gd name="connsiteY239" fmla="*/ 4815941 h 6858000"/>
              <a:gd name="connsiteX240" fmla="*/ 6953922 w 7467600"/>
              <a:gd name="connsiteY240" fmla="*/ 4890068 h 6858000"/>
              <a:gd name="connsiteX241" fmla="*/ 6071359 w 7467600"/>
              <a:gd name="connsiteY241" fmla="*/ 4770770 h 6858000"/>
              <a:gd name="connsiteX242" fmla="*/ 6038839 w 7467600"/>
              <a:gd name="connsiteY242" fmla="*/ 4764474 h 6858000"/>
              <a:gd name="connsiteX243" fmla="*/ 6038706 w 7467600"/>
              <a:gd name="connsiteY243" fmla="*/ 4763847 h 6858000"/>
              <a:gd name="connsiteX244" fmla="*/ 6037784 w 7467600"/>
              <a:gd name="connsiteY244" fmla="*/ 4764270 h 6858000"/>
              <a:gd name="connsiteX245" fmla="*/ 6038839 w 7467600"/>
              <a:gd name="connsiteY245" fmla="*/ 4764474 h 6858000"/>
              <a:gd name="connsiteX246" fmla="*/ 6040338 w 7467600"/>
              <a:gd name="connsiteY246" fmla="*/ 4771418 h 6858000"/>
              <a:gd name="connsiteX247" fmla="*/ 6024488 w 7467600"/>
              <a:gd name="connsiteY247" fmla="*/ 4809903 h 6858000"/>
              <a:gd name="connsiteX248" fmla="*/ 5599771 w 7467600"/>
              <a:gd name="connsiteY248" fmla="*/ 5509652 h 6858000"/>
              <a:gd name="connsiteX249" fmla="*/ 5548843 w 7467600"/>
              <a:gd name="connsiteY249" fmla="*/ 5563845 h 6858000"/>
              <a:gd name="connsiteX250" fmla="*/ 5940952 w 7467600"/>
              <a:gd name="connsiteY250" fmla="*/ 6250028 h 6858000"/>
              <a:gd name="connsiteX251" fmla="*/ 6043441 w 7467600"/>
              <a:gd name="connsiteY251" fmla="*/ 6665847 h 6858000"/>
              <a:gd name="connsiteX252" fmla="*/ 6093432 w 7467600"/>
              <a:gd name="connsiteY252" fmla="*/ 6858000 h 6858000"/>
              <a:gd name="connsiteX253" fmla="*/ 6034344 w 7467600"/>
              <a:gd name="connsiteY253" fmla="*/ 6858000 h 6858000"/>
              <a:gd name="connsiteX254" fmla="*/ 6026679 w 7467600"/>
              <a:gd name="connsiteY254" fmla="*/ 6836959 h 6858000"/>
              <a:gd name="connsiteX255" fmla="*/ 5800441 w 7467600"/>
              <a:gd name="connsiteY255" fmla="*/ 6335286 h 6858000"/>
              <a:gd name="connsiteX256" fmla="*/ 5526562 w 7467600"/>
              <a:gd name="connsiteY256" fmla="*/ 5705388 h 6858000"/>
              <a:gd name="connsiteX257" fmla="*/ 5519640 w 7467600"/>
              <a:gd name="connsiteY257" fmla="*/ 5683774 h 6858000"/>
              <a:gd name="connsiteX258" fmla="*/ 5844559 w 7467600"/>
              <a:gd name="connsiteY258" fmla="*/ 6553349 h 6858000"/>
              <a:gd name="connsiteX259" fmla="*/ 5975994 w 7467600"/>
              <a:gd name="connsiteY259" fmla="*/ 6858000 h 6858000"/>
              <a:gd name="connsiteX260" fmla="*/ 5898547 w 7467600"/>
              <a:gd name="connsiteY260" fmla="*/ 6858000 h 6858000"/>
              <a:gd name="connsiteX261" fmla="*/ 5682041 w 7467600"/>
              <a:gd name="connsiteY261" fmla="*/ 6355860 h 6858000"/>
              <a:gd name="connsiteX262" fmla="*/ 5461758 w 7467600"/>
              <a:gd name="connsiteY262" fmla="*/ 5820220 h 6858000"/>
              <a:gd name="connsiteX263" fmla="*/ 5237282 w 7467600"/>
              <a:gd name="connsiteY263" fmla="*/ 6579086 h 6858000"/>
              <a:gd name="connsiteX264" fmla="*/ 5115009 w 7467600"/>
              <a:gd name="connsiteY264" fmla="*/ 6858000 h 6858000"/>
              <a:gd name="connsiteX265" fmla="*/ 5028074 w 7467600"/>
              <a:gd name="connsiteY265" fmla="*/ 6858000 h 6858000"/>
              <a:gd name="connsiteX266" fmla="*/ 5079508 w 7467600"/>
              <a:gd name="connsiteY266" fmla="*/ 6749074 h 6858000"/>
              <a:gd name="connsiteX267" fmla="*/ 5371846 w 7467600"/>
              <a:gd name="connsiteY267" fmla="*/ 5924413 h 6858000"/>
              <a:gd name="connsiteX268" fmla="*/ 5270512 w 7467600"/>
              <a:gd name="connsiteY268" fmla="*/ 6138975 h 6858000"/>
              <a:gd name="connsiteX269" fmla="*/ 5062409 w 7467600"/>
              <a:gd name="connsiteY269" fmla="*/ 6653544 h 6858000"/>
              <a:gd name="connsiteX270" fmla="*/ 5036628 w 7467600"/>
              <a:gd name="connsiteY270" fmla="*/ 6754247 h 6858000"/>
              <a:gd name="connsiteX271" fmla="*/ 5009112 w 7467600"/>
              <a:gd name="connsiteY271" fmla="*/ 6858000 h 6858000"/>
              <a:gd name="connsiteX272" fmla="*/ 4976679 w 7467600"/>
              <a:gd name="connsiteY272" fmla="*/ 6858000 h 6858000"/>
              <a:gd name="connsiteX273" fmla="*/ 5006537 w 7467600"/>
              <a:gd name="connsiteY273" fmla="*/ 6747068 h 6858000"/>
              <a:gd name="connsiteX274" fmla="*/ 5032723 w 7467600"/>
              <a:gd name="connsiteY274" fmla="*/ 6644957 h 6858000"/>
              <a:gd name="connsiteX275" fmla="*/ 5242949 w 7467600"/>
              <a:gd name="connsiteY275" fmla="*/ 6125175 h 6858000"/>
              <a:gd name="connsiteX276" fmla="*/ 5286321 w 7467600"/>
              <a:gd name="connsiteY276" fmla="*/ 6033555 h 6858000"/>
              <a:gd name="connsiteX277" fmla="*/ 5008210 w 7467600"/>
              <a:gd name="connsiteY277" fmla="*/ 6649194 h 6858000"/>
              <a:gd name="connsiteX278" fmla="*/ 4986321 w 7467600"/>
              <a:gd name="connsiteY278" fmla="*/ 6765687 h 6858000"/>
              <a:gd name="connsiteX279" fmla="*/ 4973474 w 7467600"/>
              <a:gd name="connsiteY279" fmla="*/ 6858000 h 6858000"/>
              <a:gd name="connsiteX280" fmla="*/ 4907178 w 7467600"/>
              <a:gd name="connsiteY280" fmla="*/ 6858000 h 6858000"/>
              <a:gd name="connsiteX281" fmla="*/ 4910810 w 7467600"/>
              <a:gd name="connsiteY281" fmla="*/ 6829660 h 6858000"/>
              <a:gd name="connsiteX282" fmla="*/ 4987461 w 7467600"/>
              <a:gd name="connsiteY282" fmla="*/ 6432994 h 6858000"/>
              <a:gd name="connsiteX283" fmla="*/ 5179262 w 7467600"/>
              <a:gd name="connsiteY283" fmla="*/ 6035044 h 6858000"/>
              <a:gd name="connsiteX284" fmla="*/ 4689678 w 7467600"/>
              <a:gd name="connsiteY284" fmla="*/ 6440241 h 6858000"/>
              <a:gd name="connsiteX285" fmla="*/ 4477543 w 7467600"/>
              <a:gd name="connsiteY285" fmla="*/ 6674836 h 6858000"/>
              <a:gd name="connsiteX286" fmla="*/ 4329957 w 7467600"/>
              <a:gd name="connsiteY286" fmla="*/ 6858000 h 6858000"/>
              <a:gd name="connsiteX287" fmla="*/ 4218595 w 7467600"/>
              <a:gd name="connsiteY287" fmla="*/ 6858000 h 6858000"/>
              <a:gd name="connsiteX288" fmla="*/ 4368888 w 7467600"/>
              <a:gd name="connsiteY288" fmla="*/ 6668412 h 6858000"/>
              <a:gd name="connsiteX289" fmla="*/ 4563091 w 7467600"/>
              <a:gd name="connsiteY289" fmla="*/ 6442508 h 6858000"/>
              <a:gd name="connsiteX290" fmla="*/ 5387324 w 7467600"/>
              <a:gd name="connsiteY290" fmla="*/ 5705830 h 6858000"/>
              <a:gd name="connsiteX291" fmla="*/ 5073620 w 7467600"/>
              <a:gd name="connsiteY291" fmla="*/ 5955437 h 6858000"/>
              <a:gd name="connsiteX292" fmla="*/ 4689789 w 7467600"/>
              <a:gd name="connsiteY292" fmla="*/ 6268382 h 6858000"/>
              <a:gd name="connsiteX293" fmla="*/ 4418722 w 7467600"/>
              <a:gd name="connsiteY293" fmla="*/ 6570886 h 6858000"/>
              <a:gd name="connsiteX294" fmla="*/ 4214944 w 7467600"/>
              <a:gd name="connsiteY294" fmla="*/ 6858000 h 6858000"/>
              <a:gd name="connsiteX295" fmla="*/ 4177898 w 7467600"/>
              <a:gd name="connsiteY295" fmla="*/ 6858000 h 6858000"/>
              <a:gd name="connsiteX296" fmla="*/ 4391597 w 7467600"/>
              <a:gd name="connsiteY296" fmla="*/ 6556370 h 6858000"/>
              <a:gd name="connsiteX297" fmla="*/ 4668889 w 7467600"/>
              <a:gd name="connsiteY297" fmla="*/ 6246399 h 6858000"/>
              <a:gd name="connsiteX298" fmla="*/ 5055427 w 7467600"/>
              <a:gd name="connsiteY298" fmla="*/ 5931476 h 6858000"/>
              <a:gd name="connsiteX299" fmla="*/ 5371814 w 7467600"/>
              <a:gd name="connsiteY299" fmla="*/ 5678975 h 6858000"/>
              <a:gd name="connsiteX300" fmla="*/ 4987918 w 7467600"/>
              <a:gd name="connsiteY300" fmla="*/ 5838701 h 6858000"/>
              <a:gd name="connsiteX301" fmla="*/ 4317146 w 7467600"/>
              <a:gd name="connsiteY301" fmla="*/ 6587716 h 6858000"/>
              <a:gd name="connsiteX302" fmla="*/ 4171627 w 7467600"/>
              <a:gd name="connsiteY302" fmla="*/ 6858000 h 6858000"/>
              <a:gd name="connsiteX303" fmla="*/ 4081585 w 7467600"/>
              <a:gd name="connsiteY303" fmla="*/ 6858000 h 6858000"/>
              <a:gd name="connsiteX304" fmla="*/ 4238603 w 7467600"/>
              <a:gd name="connsiteY304" fmla="*/ 6559341 h 6858000"/>
              <a:gd name="connsiteX305" fmla="*/ 4778333 w 7467600"/>
              <a:gd name="connsiteY305" fmla="*/ 5873626 h 6858000"/>
              <a:gd name="connsiteX306" fmla="*/ 5414185 w 7467600"/>
              <a:gd name="connsiteY306" fmla="*/ 5573882 h 6858000"/>
              <a:gd name="connsiteX307" fmla="*/ 5959648 w 7467600"/>
              <a:gd name="connsiteY307" fmla="*/ 4760797 h 6858000"/>
              <a:gd name="connsiteX308" fmla="*/ 5355019 w 7467600"/>
              <a:gd name="connsiteY308" fmla="*/ 4734672 h 6858000"/>
              <a:gd name="connsiteX309" fmla="*/ 5083565 w 7467600"/>
              <a:gd name="connsiteY309" fmla="*/ 5179121 h 6858000"/>
              <a:gd name="connsiteX310" fmla="*/ 4713577 w 7467600"/>
              <a:gd name="connsiteY310" fmla="*/ 5616803 h 6858000"/>
              <a:gd name="connsiteX311" fmla="*/ 3989559 w 7467600"/>
              <a:gd name="connsiteY311" fmla="*/ 6145945 h 6858000"/>
              <a:gd name="connsiteX312" fmla="*/ 3939824 w 7467600"/>
              <a:gd name="connsiteY312" fmla="*/ 6066900 h 6858000"/>
              <a:gd name="connsiteX313" fmla="*/ 4584537 w 7467600"/>
              <a:gd name="connsiteY313" fmla="*/ 5324826 h 6858000"/>
              <a:gd name="connsiteX314" fmla="*/ 5037105 w 7467600"/>
              <a:gd name="connsiteY314" fmla="*/ 5088765 h 6858000"/>
              <a:gd name="connsiteX315" fmla="*/ 5039930 w 7467600"/>
              <a:gd name="connsiteY315" fmla="*/ 5089585 h 6858000"/>
              <a:gd name="connsiteX316" fmla="*/ 5263764 w 7467600"/>
              <a:gd name="connsiteY316" fmla="*/ 4735525 h 6858000"/>
              <a:gd name="connsiteX317" fmla="*/ 4086300 w 7467600"/>
              <a:gd name="connsiteY317" fmla="*/ 4884599 h 6858000"/>
              <a:gd name="connsiteX318" fmla="*/ 4085485 w 7467600"/>
              <a:gd name="connsiteY318" fmla="*/ 4899070 h 6858000"/>
              <a:gd name="connsiteX319" fmla="*/ 3871915 w 7467600"/>
              <a:gd name="connsiteY319" fmla="*/ 5253645 h 6858000"/>
              <a:gd name="connsiteX320" fmla="*/ 3799374 w 7467600"/>
              <a:gd name="connsiteY320" fmla="*/ 5466127 h 6858000"/>
              <a:gd name="connsiteX321" fmla="*/ 3498850 w 7467600"/>
              <a:gd name="connsiteY321" fmla="*/ 6661888 h 6858000"/>
              <a:gd name="connsiteX322" fmla="*/ 3399216 w 7467600"/>
              <a:gd name="connsiteY322" fmla="*/ 6858000 h 6858000"/>
              <a:gd name="connsiteX323" fmla="*/ 3303688 w 7467600"/>
              <a:gd name="connsiteY323" fmla="*/ 6858000 h 6858000"/>
              <a:gd name="connsiteX324" fmla="*/ 3391774 w 7467600"/>
              <a:gd name="connsiteY324" fmla="*/ 6697181 h 6858000"/>
              <a:gd name="connsiteX325" fmla="*/ 3735540 w 7467600"/>
              <a:gd name="connsiteY325" fmla="*/ 5546923 h 6858000"/>
              <a:gd name="connsiteX326" fmla="*/ 3729438 w 7467600"/>
              <a:gd name="connsiteY326" fmla="*/ 5569058 h 6858000"/>
              <a:gd name="connsiteX327" fmla="*/ 3707782 w 7467600"/>
              <a:gd name="connsiteY327" fmla="*/ 5644908 h 6858000"/>
              <a:gd name="connsiteX328" fmla="*/ 3583827 w 7467600"/>
              <a:gd name="connsiteY328" fmla="*/ 6039215 h 6858000"/>
              <a:gd name="connsiteX329" fmla="*/ 3547861 w 7467600"/>
              <a:gd name="connsiteY329" fmla="*/ 6129609 h 6858000"/>
              <a:gd name="connsiteX330" fmla="*/ 3490905 w 7467600"/>
              <a:gd name="connsiteY330" fmla="*/ 6277660 h 6858000"/>
              <a:gd name="connsiteX331" fmla="*/ 3455859 w 7467600"/>
              <a:gd name="connsiteY331" fmla="*/ 6391301 h 6858000"/>
              <a:gd name="connsiteX332" fmla="*/ 3429112 w 7467600"/>
              <a:gd name="connsiteY332" fmla="*/ 6479469 h 6858000"/>
              <a:gd name="connsiteX333" fmla="*/ 3304862 w 7467600"/>
              <a:gd name="connsiteY333" fmla="*/ 6796476 h 6858000"/>
              <a:gd name="connsiteX334" fmla="*/ 3276071 w 7467600"/>
              <a:gd name="connsiteY334" fmla="*/ 6858000 h 6858000"/>
              <a:gd name="connsiteX335" fmla="*/ 3240805 w 7467600"/>
              <a:gd name="connsiteY335" fmla="*/ 6858000 h 6858000"/>
              <a:gd name="connsiteX336" fmla="*/ 3275917 w 7467600"/>
              <a:gd name="connsiteY336" fmla="*/ 6783192 h 6858000"/>
              <a:gd name="connsiteX337" fmla="*/ 3399358 w 7467600"/>
              <a:gd name="connsiteY337" fmla="*/ 6469011 h 6858000"/>
              <a:gd name="connsiteX338" fmla="*/ 3425650 w 7467600"/>
              <a:gd name="connsiteY338" fmla="*/ 6381333 h 6858000"/>
              <a:gd name="connsiteX339" fmla="*/ 3460661 w 7467600"/>
              <a:gd name="connsiteY339" fmla="*/ 6266763 h 6858000"/>
              <a:gd name="connsiteX340" fmla="*/ 3518021 w 7467600"/>
              <a:gd name="connsiteY340" fmla="*/ 6117298 h 6858000"/>
              <a:gd name="connsiteX341" fmla="*/ 3554035 w 7467600"/>
              <a:gd name="connsiteY341" fmla="*/ 6027832 h 6858000"/>
              <a:gd name="connsiteX342" fmla="*/ 3677174 w 7467600"/>
              <a:gd name="connsiteY342" fmla="*/ 5636351 h 6858000"/>
              <a:gd name="connsiteX343" fmla="*/ 3698819 w 7467600"/>
              <a:gd name="connsiteY343" fmla="*/ 5560503 h 6858000"/>
              <a:gd name="connsiteX344" fmla="*/ 3702094 w 7467600"/>
              <a:gd name="connsiteY344" fmla="*/ 5549194 h 6858000"/>
              <a:gd name="connsiteX345" fmla="*/ 3398355 w 7467600"/>
              <a:gd name="connsiteY345" fmla="*/ 6094603 h 6858000"/>
              <a:gd name="connsiteX346" fmla="*/ 3193941 w 7467600"/>
              <a:gd name="connsiteY346" fmla="*/ 6798775 h 6858000"/>
              <a:gd name="connsiteX347" fmla="*/ 3184140 w 7467600"/>
              <a:gd name="connsiteY347" fmla="*/ 6858000 h 6858000"/>
              <a:gd name="connsiteX348" fmla="*/ 3099978 w 7467600"/>
              <a:gd name="connsiteY348" fmla="*/ 6858000 h 6858000"/>
              <a:gd name="connsiteX349" fmla="*/ 3101556 w 7467600"/>
              <a:gd name="connsiteY349" fmla="*/ 6843337 h 6858000"/>
              <a:gd name="connsiteX350" fmla="*/ 3370162 w 7467600"/>
              <a:gd name="connsiteY350" fmla="*/ 5785550 h 6858000"/>
              <a:gd name="connsiteX351" fmla="*/ 3746477 w 7467600"/>
              <a:gd name="connsiteY351" fmla="*/ 5377889 h 6858000"/>
              <a:gd name="connsiteX352" fmla="*/ 3863399 w 7467600"/>
              <a:gd name="connsiteY352" fmla="*/ 5087257 h 6858000"/>
              <a:gd name="connsiteX353" fmla="*/ 3968712 w 7467600"/>
              <a:gd name="connsiteY353" fmla="*/ 4913989 h 6858000"/>
              <a:gd name="connsiteX354" fmla="*/ 2792390 w 7467600"/>
              <a:gd name="connsiteY354" fmla="*/ 5382974 h 6858000"/>
              <a:gd name="connsiteX355" fmla="*/ 2714982 w 7467600"/>
              <a:gd name="connsiteY355" fmla="*/ 5427051 h 6858000"/>
              <a:gd name="connsiteX356" fmla="*/ 2813361 w 7467600"/>
              <a:gd name="connsiteY356" fmla="*/ 6023912 h 6858000"/>
              <a:gd name="connsiteX357" fmla="*/ 2688430 w 7467600"/>
              <a:gd name="connsiteY357" fmla="*/ 6801564 h 6858000"/>
              <a:gd name="connsiteX358" fmla="*/ 2629626 w 7467600"/>
              <a:gd name="connsiteY358" fmla="*/ 6763394 h 6858000"/>
              <a:gd name="connsiteX359" fmla="*/ 2565328 w 7467600"/>
              <a:gd name="connsiteY359" fmla="*/ 5516399 h 6858000"/>
              <a:gd name="connsiteX360" fmla="*/ 1922999 w 7467600"/>
              <a:gd name="connsiteY360" fmla="*/ 5980343 h 6858000"/>
              <a:gd name="connsiteX361" fmla="*/ 1950261 w 7467600"/>
              <a:gd name="connsiteY361" fmla="*/ 6405858 h 6858000"/>
              <a:gd name="connsiteX362" fmla="*/ 2365554 w 7467600"/>
              <a:gd name="connsiteY362" fmla="*/ 6759107 h 6858000"/>
              <a:gd name="connsiteX363" fmla="*/ 2424142 w 7467600"/>
              <a:gd name="connsiteY363" fmla="*/ 6858000 h 6858000"/>
              <a:gd name="connsiteX364" fmla="*/ 2395994 w 7467600"/>
              <a:gd name="connsiteY364" fmla="*/ 6858000 h 6858000"/>
              <a:gd name="connsiteX365" fmla="*/ 2392863 w 7467600"/>
              <a:gd name="connsiteY365" fmla="*/ 6852964 h 6858000"/>
              <a:gd name="connsiteX366" fmla="*/ 2017589 w 7467600"/>
              <a:gd name="connsiteY366" fmla="*/ 6493982 h 6858000"/>
              <a:gd name="connsiteX367" fmla="*/ 2147336 w 7467600"/>
              <a:gd name="connsiteY367" fmla="*/ 6594052 h 6858000"/>
              <a:gd name="connsiteX368" fmla="*/ 2207047 w 7467600"/>
              <a:gd name="connsiteY368" fmla="*/ 6654540 h 6858000"/>
              <a:gd name="connsiteX369" fmla="*/ 2299106 w 7467600"/>
              <a:gd name="connsiteY369" fmla="*/ 6778931 h 6858000"/>
              <a:gd name="connsiteX370" fmla="*/ 2314430 w 7467600"/>
              <a:gd name="connsiteY370" fmla="*/ 6801144 h 6858000"/>
              <a:gd name="connsiteX371" fmla="*/ 2352406 w 7467600"/>
              <a:gd name="connsiteY371" fmla="*/ 6858000 h 6858000"/>
              <a:gd name="connsiteX372" fmla="*/ 2314492 w 7467600"/>
              <a:gd name="connsiteY372" fmla="*/ 6858000 h 6858000"/>
              <a:gd name="connsiteX373" fmla="*/ 2288095 w 7467600"/>
              <a:gd name="connsiteY373" fmla="*/ 6818030 h 6858000"/>
              <a:gd name="connsiteX374" fmla="*/ 2272768 w 7467600"/>
              <a:gd name="connsiteY374" fmla="*/ 6795822 h 6858000"/>
              <a:gd name="connsiteX375" fmla="*/ 2182715 w 7467600"/>
              <a:gd name="connsiteY375" fmla="*/ 6675071 h 6858000"/>
              <a:gd name="connsiteX376" fmla="*/ 2032061 w 7467600"/>
              <a:gd name="connsiteY376" fmla="*/ 6541380 h 6858000"/>
              <a:gd name="connsiteX377" fmla="*/ 2257220 w 7467600"/>
              <a:gd name="connsiteY377" fmla="*/ 6826257 h 6858000"/>
              <a:gd name="connsiteX378" fmla="*/ 2281324 w 7467600"/>
              <a:gd name="connsiteY378" fmla="*/ 6858000 h 6858000"/>
              <a:gd name="connsiteX379" fmla="*/ 2242860 w 7467600"/>
              <a:gd name="connsiteY379" fmla="*/ 6858000 h 6858000"/>
              <a:gd name="connsiteX380" fmla="*/ 2232818 w 7467600"/>
              <a:gd name="connsiteY380" fmla="*/ 6844926 h 6858000"/>
              <a:gd name="connsiteX381" fmla="*/ 1990172 w 7467600"/>
              <a:gd name="connsiteY381" fmla="*/ 6542121 h 6858000"/>
              <a:gd name="connsiteX382" fmla="*/ 2124090 w 7467600"/>
              <a:gd name="connsiteY382" fmla="*/ 6761017 h 6858000"/>
              <a:gd name="connsiteX383" fmla="*/ 2200380 w 7467600"/>
              <a:gd name="connsiteY383" fmla="*/ 6858000 h 6858000"/>
              <a:gd name="connsiteX384" fmla="*/ 2147507 w 7467600"/>
              <a:gd name="connsiteY384" fmla="*/ 6858000 h 6858000"/>
              <a:gd name="connsiteX385" fmla="*/ 2070668 w 7467600"/>
              <a:gd name="connsiteY385" fmla="*/ 6761520 h 6858000"/>
              <a:gd name="connsiteX386" fmla="*/ 1975142 w 7467600"/>
              <a:gd name="connsiteY386" fmla="*/ 6585570 h 6858000"/>
              <a:gd name="connsiteX387" fmla="*/ 2050035 w 7467600"/>
              <a:gd name="connsiteY387" fmla="*/ 6813345 h 6858000"/>
              <a:gd name="connsiteX388" fmla="*/ 2063025 w 7467600"/>
              <a:gd name="connsiteY388" fmla="*/ 6858000 h 6858000"/>
              <a:gd name="connsiteX389" fmla="*/ 2021675 w 7467600"/>
              <a:gd name="connsiteY389" fmla="*/ 6858000 h 6858000"/>
              <a:gd name="connsiteX390" fmla="*/ 2019308 w 7467600"/>
              <a:gd name="connsiteY390" fmla="*/ 6847118 h 6858000"/>
              <a:gd name="connsiteX391" fmla="*/ 1938835 w 7467600"/>
              <a:gd name="connsiteY391" fmla="*/ 6551160 h 6858000"/>
              <a:gd name="connsiteX392" fmla="*/ 1953230 w 7467600"/>
              <a:gd name="connsiteY392" fmla="*/ 6759699 h 6858000"/>
              <a:gd name="connsiteX393" fmla="*/ 1956763 w 7467600"/>
              <a:gd name="connsiteY393" fmla="*/ 6778191 h 6858000"/>
              <a:gd name="connsiteX394" fmla="*/ 1967925 w 7467600"/>
              <a:gd name="connsiteY394" fmla="*/ 6858000 h 6858000"/>
              <a:gd name="connsiteX395" fmla="*/ 1936622 w 7467600"/>
              <a:gd name="connsiteY395" fmla="*/ 6858000 h 6858000"/>
              <a:gd name="connsiteX396" fmla="*/ 1926261 w 7467600"/>
              <a:gd name="connsiteY396" fmla="*/ 6784064 h 6858000"/>
              <a:gd name="connsiteX397" fmla="*/ 1922724 w 7467600"/>
              <a:gd name="connsiteY397" fmla="*/ 6765577 h 6858000"/>
              <a:gd name="connsiteX398" fmla="*/ 1904650 w 7467600"/>
              <a:gd name="connsiteY398" fmla="*/ 6639616 h 6858000"/>
              <a:gd name="connsiteX399" fmla="*/ 1885273 w 7467600"/>
              <a:gd name="connsiteY399" fmla="*/ 6858000 h 6858000"/>
              <a:gd name="connsiteX400" fmla="*/ 1854363 w 7467600"/>
              <a:gd name="connsiteY400" fmla="*/ 6858000 h 6858000"/>
              <a:gd name="connsiteX401" fmla="*/ 1880391 w 7467600"/>
              <a:gd name="connsiteY401" fmla="*/ 6603796 h 6858000"/>
              <a:gd name="connsiteX402" fmla="*/ 1818273 w 7467600"/>
              <a:gd name="connsiteY402" fmla="*/ 6715729 h 6858000"/>
              <a:gd name="connsiteX403" fmla="*/ 1794691 w 7467600"/>
              <a:gd name="connsiteY403" fmla="*/ 6843239 h 6858000"/>
              <a:gd name="connsiteX404" fmla="*/ 1794914 w 7467600"/>
              <a:gd name="connsiteY404" fmla="*/ 6858000 h 6858000"/>
              <a:gd name="connsiteX405" fmla="*/ 1746128 w 7467600"/>
              <a:gd name="connsiteY405" fmla="*/ 6858000 h 6858000"/>
              <a:gd name="connsiteX406" fmla="*/ 1753934 w 7467600"/>
              <a:gd name="connsiteY406" fmla="*/ 6724796 h 6858000"/>
              <a:gd name="connsiteX407" fmla="*/ 1792053 w 7467600"/>
              <a:gd name="connsiteY407" fmla="*/ 6572396 h 6858000"/>
              <a:gd name="connsiteX408" fmla="*/ 1862248 w 7467600"/>
              <a:gd name="connsiteY408" fmla="*/ 6266397 h 6858000"/>
              <a:gd name="connsiteX409" fmla="*/ 1862250 w 7467600"/>
              <a:gd name="connsiteY409" fmla="*/ 6033531 h 6858000"/>
              <a:gd name="connsiteX410" fmla="*/ 1211999 w 7467600"/>
              <a:gd name="connsiteY410" fmla="*/ 6683610 h 6858000"/>
              <a:gd name="connsiteX411" fmla="*/ 1213266 w 7467600"/>
              <a:gd name="connsiteY411" fmla="*/ 6691947 h 6858000"/>
              <a:gd name="connsiteX412" fmla="*/ 1203370 w 7467600"/>
              <a:gd name="connsiteY412" fmla="*/ 6850676 h 6858000"/>
              <a:gd name="connsiteX413" fmla="*/ 1203671 w 7467600"/>
              <a:gd name="connsiteY413" fmla="*/ 6858000 h 6858000"/>
              <a:gd name="connsiteX414" fmla="*/ 1143180 w 7467600"/>
              <a:gd name="connsiteY414" fmla="*/ 6858000 h 6858000"/>
              <a:gd name="connsiteX415" fmla="*/ 1142176 w 7467600"/>
              <a:gd name="connsiteY415" fmla="*/ 6766045 h 6858000"/>
              <a:gd name="connsiteX416" fmla="*/ 1067484 w 7467600"/>
              <a:gd name="connsiteY416" fmla="*/ 6858000 h 6858000"/>
              <a:gd name="connsiteX417" fmla="*/ 953928 w 7467600"/>
              <a:gd name="connsiteY417" fmla="*/ 6858000 h 6858000"/>
              <a:gd name="connsiteX418" fmla="*/ 959715 w 7467600"/>
              <a:gd name="connsiteY418" fmla="*/ 6850185 h 6858000"/>
              <a:gd name="connsiteX419" fmla="*/ 1483788 w 7467600"/>
              <a:gd name="connsiteY419" fmla="*/ 6259174 h 6858000"/>
              <a:gd name="connsiteX420" fmla="*/ 1100671 w 7467600"/>
              <a:gd name="connsiteY420" fmla="*/ 6252137 h 6858000"/>
              <a:gd name="connsiteX421" fmla="*/ 1090144 w 7467600"/>
              <a:gd name="connsiteY421" fmla="*/ 6256748 h 6858000"/>
              <a:gd name="connsiteX422" fmla="*/ 1095872 w 7467600"/>
              <a:gd name="connsiteY422" fmla="*/ 6271892 h 6858000"/>
              <a:gd name="connsiteX423" fmla="*/ 262785 w 7467600"/>
              <a:gd name="connsiteY423" fmla="*/ 6845450 h 6858000"/>
              <a:gd name="connsiteX424" fmla="*/ 209968 w 7467600"/>
              <a:gd name="connsiteY424" fmla="*/ 6770713 h 6858000"/>
              <a:gd name="connsiteX425" fmla="*/ 873460 w 7467600"/>
              <a:gd name="connsiteY425" fmla="*/ 6253768 h 6858000"/>
              <a:gd name="connsiteX426" fmla="*/ 192686 w 7467600"/>
              <a:gd name="connsiteY426" fmla="*/ 5849257 h 6858000"/>
              <a:gd name="connsiteX427" fmla="*/ 4696 w 7467600"/>
              <a:gd name="connsiteY427" fmla="*/ 5697668 h 6858000"/>
              <a:gd name="connsiteX428" fmla="*/ 0 w 7467600"/>
              <a:gd name="connsiteY428" fmla="*/ 5689984 h 6858000"/>
              <a:gd name="connsiteX429" fmla="*/ 0 w 7467600"/>
              <a:gd name="connsiteY429" fmla="*/ 5513472 h 6858000"/>
              <a:gd name="connsiteX430" fmla="*/ 174101 w 7467600"/>
              <a:gd name="connsiteY430" fmla="*/ 5620277 h 6858000"/>
              <a:gd name="connsiteX431" fmla="*/ 891800 w 7467600"/>
              <a:gd name="connsiteY431" fmla="*/ 6036935 h 6858000"/>
              <a:gd name="connsiteX432" fmla="*/ 1072219 w 7467600"/>
              <a:gd name="connsiteY432" fmla="*/ 6169443 h 6858000"/>
              <a:gd name="connsiteX433" fmla="*/ 1074117 w 7467600"/>
              <a:gd name="connsiteY433" fmla="*/ 6170301 h 6858000"/>
              <a:gd name="connsiteX434" fmla="*/ 1083114 w 7467600"/>
              <a:gd name="connsiteY434" fmla="*/ 6174131 h 6858000"/>
              <a:gd name="connsiteX435" fmla="*/ 1543010 w 7467600"/>
              <a:gd name="connsiteY435" fmla="*/ 6191140 h 6858000"/>
              <a:gd name="connsiteX436" fmla="*/ 1551080 w 7467600"/>
              <a:gd name="connsiteY436" fmla="*/ 6195006 h 6858000"/>
              <a:gd name="connsiteX437" fmla="*/ 2345443 w 7467600"/>
              <a:gd name="connsiteY437" fmla="*/ 5549882 h 6858000"/>
              <a:gd name="connsiteX438" fmla="*/ 1721499 w 7467600"/>
              <a:gd name="connsiteY438" fmla="*/ 5599969 h 6858000"/>
              <a:gd name="connsiteX439" fmla="*/ 767716 w 7467600"/>
              <a:gd name="connsiteY439" fmla="*/ 5472768 h 6858000"/>
              <a:gd name="connsiteX440" fmla="*/ 722147 w 7467600"/>
              <a:gd name="connsiteY440" fmla="*/ 5393091 h 6858000"/>
              <a:gd name="connsiteX441" fmla="*/ 1485552 w 7467600"/>
              <a:gd name="connsiteY441" fmla="*/ 5313202 h 6858000"/>
              <a:gd name="connsiteX442" fmla="*/ 2143004 w 7467600"/>
              <a:gd name="connsiteY442" fmla="*/ 5402420 h 6858000"/>
              <a:gd name="connsiteX443" fmla="*/ 1933391 w 7467600"/>
              <a:gd name="connsiteY443" fmla="*/ 5156971 h 6858000"/>
              <a:gd name="connsiteX444" fmla="*/ 1827118 w 7467600"/>
              <a:gd name="connsiteY444" fmla="*/ 4968410 h 6858000"/>
              <a:gd name="connsiteX445" fmla="*/ 1837349 w 7467600"/>
              <a:gd name="connsiteY445" fmla="*/ 4956357 h 6858000"/>
              <a:gd name="connsiteX446" fmla="*/ 2162835 w 7467600"/>
              <a:gd name="connsiteY446" fmla="*/ 5187853 h 6858000"/>
              <a:gd name="connsiteX447" fmla="*/ 2257167 w 7467600"/>
              <a:gd name="connsiteY447" fmla="*/ 5462123 h 6858000"/>
              <a:gd name="connsiteX448" fmla="*/ 2261598 w 7467600"/>
              <a:gd name="connsiteY448" fmla="*/ 5467998 h 6858000"/>
              <a:gd name="connsiteX449" fmla="*/ 2437177 w 7467600"/>
              <a:gd name="connsiteY449" fmla="*/ 5479608 h 6858000"/>
              <a:gd name="connsiteX450" fmla="*/ 2445247 w 7467600"/>
              <a:gd name="connsiteY450" fmla="*/ 5483476 h 6858000"/>
              <a:gd name="connsiteX451" fmla="*/ 2743626 w 7467600"/>
              <a:gd name="connsiteY451" fmla="*/ 5304819 h 6858000"/>
              <a:gd name="connsiteX452" fmla="*/ 3048102 w 7467600"/>
              <a:gd name="connsiteY452" fmla="*/ 5150595 h 6858000"/>
              <a:gd name="connsiteX453" fmla="*/ 1799414 w 7467600"/>
              <a:gd name="connsiteY453" fmla="*/ 4694732 h 6858000"/>
              <a:gd name="connsiteX454" fmla="*/ 1771735 w 7467600"/>
              <a:gd name="connsiteY454" fmla="*/ 4619929 h 6858000"/>
              <a:gd name="connsiteX455" fmla="*/ 3104273 w 7467600"/>
              <a:gd name="connsiteY455" fmla="*/ 5076159 h 6858000"/>
              <a:gd name="connsiteX456" fmla="*/ 3113245 w 7467600"/>
              <a:gd name="connsiteY456" fmla="*/ 5090705 h 6858000"/>
              <a:gd name="connsiteX457" fmla="*/ 3126294 w 7467600"/>
              <a:gd name="connsiteY457" fmla="*/ 5114400 h 6858000"/>
              <a:gd name="connsiteX458" fmla="*/ 3937433 w 7467600"/>
              <a:gd name="connsiteY458" fmla="*/ 4830473 h 6858000"/>
              <a:gd name="connsiteX459" fmla="*/ 3590475 w 7467600"/>
              <a:gd name="connsiteY459" fmla="*/ 4597974 h 6858000"/>
              <a:gd name="connsiteX460" fmla="*/ 3100264 w 7467600"/>
              <a:gd name="connsiteY460" fmla="*/ 4579845 h 6858000"/>
              <a:gd name="connsiteX461" fmla="*/ 2183576 w 7467600"/>
              <a:gd name="connsiteY461" fmla="*/ 4227150 h 6858000"/>
              <a:gd name="connsiteX462" fmla="*/ 2151029 w 7467600"/>
              <a:gd name="connsiteY462" fmla="*/ 4146947 h 6858000"/>
              <a:gd name="connsiteX463" fmla="*/ 3563434 w 7467600"/>
              <a:gd name="connsiteY463" fmla="*/ 4469115 h 6858000"/>
              <a:gd name="connsiteX464" fmla="*/ 3177952 w 7467600"/>
              <a:gd name="connsiteY464" fmla="*/ 3657386 h 6858000"/>
              <a:gd name="connsiteX465" fmla="*/ 3189263 w 7467600"/>
              <a:gd name="connsiteY465" fmla="*/ 3625726 h 6858000"/>
              <a:gd name="connsiteX466" fmla="*/ 3560912 w 7467600"/>
              <a:gd name="connsiteY466" fmla="*/ 4079863 h 6858000"/>
              <a:gd name="connsiteX467" fmla="*/ 3626636 w 7467600"/>
              <a:gd name="connsiteY467" fmla="*/ 4512230 h 6858000"/>
              <a:gd name="connsiteX468" fmla="*/ 3653088 w 7467600"/>
              <a:gd name="connsiteY468" fmla="*/ 4521417 h 6858000"/>
              <a:gd name="connsiteX469" fmla="*/ 3988128 w 7467600"/>
              <a:gd name="connsiteY469" fmla="*/ 4817267 h 6858000"/>
              <a:gd name="connsiteX470" fmla="*/ 4830582 w 7467600"/>
              <a:gd name="connsiteY470" fmla="*/ 4676000 h 6858000"/>
              <a:gd name="connsiteX471" fmla="*/ 4830100 w 7467600"/>
              <a:gd name="connsiteY471" fmla="*/ 4675554 h 6858000"/>
              <a:gd name="connsiteX472" fmla="*/ 4036318 w 7467600"/>
              <a:gd name="connsiteY472" fmla="*/ 4147013 h 6858000"/>
              <a:gd name="connsiteX473" fmla="*/ 3432098 w 7467600"/>
              <a:gd name="connsiteY473" fmla="*/ 3537312 h 6858000"/>
              <a:gd name="connsiteX474" fmla="*/ 3446761 w 7467600"/>
              <a:gd name="connsiteY474" fmla="*/ 3461278 h 6858000"/>
              <a:gd name="connsiteX475" fmla="*/ 4419733 w 7467600"/>
              <a:gd name="connsiteY475" fmla="*/ 3963555 h 6858000"/>
              <a:gd name="connsiteX476" fmla="*/ 4781371 w 7467600"/>
              <a:gd name="connsiteY476" fmla="*/ 4458604 h 6858000"/>
              <a:gd name="connsiteX477" fmla="*/ 4780440 w 7467600"/>
              <a:gd name="connsiteY477" fmla="*/ 4470290 h 6858000"/>
              <a:gd name="connsiteX478" fmla="*/ 4898954 w 7467600"/>
              <a:gd name="connsiteY478" fmla="*/ 4662092 h 6858000"/>
              <a:gd name="connsiteX479" fmla="*/ 4900699 w 7467600"/>
              <a:gd name="connsiteY479" fmla="*/ 4670867 h 6858000"/>
              <a:gd name="connsiteX480" fmla="*/ 5714511 w 7467600"/>
              <a:gd name="connsiteY480" fmla="*/ 4663483 h 6858000"/>
              <a:gd name="connsiteX481" fmla="*/ 5464793 w 7467600"/>
              <a:gd name="connsiteY481" fmla="*/ 4393556 h 6858000"/>
              <a:gd name="connsiteX482" fmla="*/ 5461897 w 7467600"/>
              <a:gd name="connsiteY482" fmla="*/ 4390879 h 6858000"/>
              <a:gd name="connsiteX483" fmla="*/ 4294126 w 7467600"/>
              <a:gd name="connsiteY483" fmla="*/ 3303048 h 6858000"/>
              <a:gd name="connsiteX484" fmla="*/ 4305321 w 7467600"/>
              <a:gd name="connsiteY484" fmla="*/ 3256953 h 6858000"/>
              <a:gd name="connsiteX485" fmla="*/ 4949299 w 7467600"/>
              <a:gd name="connsiteY485" fmla="*/ 3766336 h 6858000"/>
              <a:gd name="connsiteX486" fmla="*/ 5291452 w 7467600"/>
              <a:gd name="connsiteY486" fmla="*/ 4076801 h 6858000"/>
              <a:gd name="connsiteX487" fmla="*/ 5434998 w 7467600"/>
              <a:gd name="connsiteY487" fmla="*/ 4254100 h 6858000"/>
              <a:gd name="connsiteX488" fmla="*/ 5351015 w 7467600"/>
              <a:gd name="connsiteY488" fmla="*/ 3760989 h 6858000"/>
              <a:gd name="connsiteX489" fmla="*/ 5413780 w 7467600"/>
              <a:gd name="connsiteY489" fmla="*/ 2966265 h 6858000"/>
              <a:gd name="connsiteX490" fmla="*/ 5425627 w 7467600"/>
              <a:gd name="connsiteY490" fmla="*/ 2954192 h 6858000"/>
              <a:gd name="connsiteX491" fmla="*/ 6604735 w 7467600"/>
              <a:gd name="connsiteY491" fmla="*/ 2041381 h 6858000"/>
              <a:gd name="connsiteX492" fmla="*/ 7204487 w 7467600"/>
              <a:gd name="connsiteY492" fmla="*/ 2742112 h 6858000"/>
              <a:gd name="connsiteX493" fmla="*/ 7131592 w 7467600"/>
              <a:gd name="connsiteY493" fmla="*/ 2672096 h 6858000"/>
              <a:gd name="connsiteX494" fmla="*/ 6996344 w 7467600"/>
              <a:gd name="connsiteY494" fmla="*/ 2518310 h 6858000"/>
              <a:gd name="connsiteX495" fmla="*/ 6735495 w 7467600"/>
              <a:gd name="connsiteY495" fmla="*/ 2196890 h 6858000"/>
              <a:gd name="connsiteX496" fmla="*/ 6721901 w 7467600"/>
              <a:gd name="connsiteY496" fmla="*/ 2179274 h 6858000"/>
              <a:gd name="connsiteX497" fmla="*/ 6604735 w 7467600"/>
              <a:gd name="connsiteY497" fmla="*/ 2041381 h 6858000"/>
              <a:gd name="connsiteX498" fmla="*/ 6591670 w 7467600"/>
              <a:gd name="connsiteY498" fmla="*/ 1988277 h 6858000"/>
              <a:gd name="connsiteX499" fmla="*/ 6747349 w 7467600"/>
              <a:gd name="connsiteY499" fmla="*/ 2160069 h 6858000"/>
              <a:gd name="connsiteX500" fmla="*/ 6760943 w 7467600"/>
              <a:gd name="connsiteY500" fmla="*/ 2177686 h 6858000"/>
              <a:gd name="connsiteX501" fmla="*/ 7021065 w 7467600"/>
              <a:gd name="connsiteY501" fmla="*/ 2498102 h 6858000"/>
              <a:gd name="connsiteX502" fmla="*/ 7155223 w 7467600"/>
              <a:gd name="connsiteY502" fmla="*/ 2650386 h 6858000"/>
              <a:gd name="connsiteX503" fmla="*/ 7203167 w 7467600"/>
              <a:gd name="connsiteY503" fmla="*/ 2697288 h 6858000"/>
              <a:gd name="connsiteX504" fmla="*/ 6937703 w 7467600"/>
              <a:gd name="connsiteY504" fmla="*/ 2321981 h 6858000"/>
              <a:gd name="connsiteX505" fmla="*/ 6591670 w 7467600"/>
              <a:gd name="connsiteY505" fmla="*/ 1988277 h 6858000"/>
              <a:gd name="connsiteX506" fmla="*/ 5798671 w 7467600"/>
              <a:gd name="connsiteY506" fmla="*/ 1981601 h 6858000"/>
              <a:gd name="connsiteX507" fmla="*/ 5754709 w 7467600"/>
              <a:gd name="connsiteY507" fmla="*/ 2071454 h 6858000"/>
              <a:gd name="connsiteX508" fmla="*/ 5763044 w 7467600"/>
              <a:gd name="connsiteY508" fmla="*/ 2842206 h 6858000"/>
              <a:gd name="connsiteX509" fmla="*/ 5764974 w 7467600"/>
              <a:gd name="connsiteY509" fmla="*/ 2799609 h 6858000"/>
              <a:gd name="connsiteX510" fmla="*/ 5767665 w 7467600"/>
              <a:gd name="connsiteY510" fmla="*/ 2666409 h 6858000"/>
              <a:gd name="connsiteX511" fmla="*/ 5763055 w 7467600"/>
              <a:gd name="connsiteY511" fmla="*/ 2579705 h 6858000"/>
              <a:gd name="connsiteX512" fmla="*/ 5758079 w 7467600"/>
              <a:gd name="connsiteY512" fmla="*/ 2492508 h 6858000"/>
              <a:gd name="connsiteX513" fmla="*/ 5779325 w 7467600"/>
              <a:gd name="connsiteY513" fmla="*/ 2197069 h 6858000"/>
              <a:gd name="connsiteX514" fmla="*/ 5798671 w 7467600"/>
              <a:gd name="connsiteY514" fmla="*/ 1981601 h 6858000"/>
              <a:gd name="connsiteX515" fmla="*/ 5829202 w 7467600"/>
              <a:gd name="connsiteY515" fmla="*/ 1971679 h 6858000"/>
              <a:gd name="connsiteX516" fmla="*/ 5809558 w 7467600"/>
              <a:gd name="connsiteY516" fmla="*/ 2198043 h 6858000"/>
              <a:gd name="connsiteX517" fmla="*/ 5788653 w 7467600"/>
              <a:gd name="connsiteY517" fmla="*/ 2489430 h 6858000"/>
              <a:gd name="connsiteX518" fmla="*/ 5793439 w 7467600"/>
              <a:gd name="connsiteY518" fmla="*/ 2575235 h 6858000"/>
              <a:gd name="connsiteX519" fmla="*/ 5796837 w 7467600"/>
              <a:gd name="connsiteY519" fmla="*/ 2637633 h 6858000"/>
              <a:gd name="connsiteX520" fmla="*/ 5818614 w 7467600"/>
              <a:gd name="connsiteY520" fmla="*/ 2473055 h 6858000"/>
              <a:gd name="connsiteX521" fmla="*/ 5829202 w 7467600"/>
              <a:gd name="connsiteY521" fmla="*/ 1971679 h 6858000"/>
              <a:gd name="connsiteX522" fmla="*/ 5911389 w 7467600"/>
              <a:gd name="connsiteY522" fmla="*/ 1898371 h 6858000"/>
              <a:gd name="connsiteX523" fmla="*/ 6237627 w 7467600"/>
              <a:gd name="connsiteY523" fmla="*/ 2231921 h 6858000"/>
              <a:gd name="connsiteX524" fmla="*/ 5911389 w 7467600"/>
              <a:gd name="connsiteY524" fmla="*/ 1898371 h 6858000"/>
              <a:gd name="connsiteX525" fmla="*/ 6944437 w 7467600"/>
              <a:gd name="connsiteY525" fmla="*/ 1575402 h 6858000"/>
              <a:gd name="connsiteX526" fmla="*/ 6304730 w 7467600"/>
              <a:gd name="connsiteY526" fmla="*/ 1766654 h 6858000"/>
              <a:gd name="connsiteX527" fmla="*/ 6944437 w 7467600"/>
              <a:gd name="connsiteY527" fmla="*/ 1575402 h 6858000"/>
              <a:gd name="connsiteX528" fmla="*/ 7019523 w 7467600"/>
              <a:gd name="connsiteY528" fmla="*/ 1519450 h 6858000"/>
              <a:gd name="connsiteX529" fmla="*/ 6298091 w 7467600"/>
              <a:gd name="connsiteY529" fmla="*/ 1737122 h 6858000"/>
              <a:gd name="connsiteX530" fmla="*/ 7019523 w 7467600"/>
              <a:gd name="connsiteY530" fmla="*/ 1519450 h 6858000"/>
              <a:gd name="connsiteX531" fmla="*/ 2399523 w 7467600"/>
              <a:gd name="connsiteY531" fmla="*/ 1428234 h 6858000"/>
              <a:gd name="connsiteX532" fmla="*/ 2224982 w 7467600"/>
              <a:gd name="connsiteY532" fmla="*/ 1826201 h 6858000"/>
              <a:gd name="connsiteX533" fmla="*/ 2096099 w 7467600"/>
              <a:gd name="connsiteY533" fmla="*/ 2345900 h 6858000"/>
              <a:gd name="connsiteX534" fmla="*/ 2283317 w 7467600"/>
              <a:gd name="connsiteY534" fmla="*/ 1796925 h 6858000"/>
              <a:gd name="connsiteX535" fmla="*/ 2399523 w 7467600"/>
              <a:gd name="connsiteY535" fmla="*/ 1428234 h 6858000"/>
              <a:gd name="connsiteX536" fmla="*/ 2448558 w 7467600"/>
              <a:gd name="connsiteY536" fmla="*/ 1373435 h 6858000"/>
              <a:gd name="connsiteX537" fmla="*/ 2312521 w 7467600"/>
              <a:gd name="connsiteY537" fmla="*/ 1806140 h 6858000"/>
              <a:gd name="connsiteX538" fmla="*/ 2127533 w 7467600"/>
              <a:gd name="connsiteY538" fmla="*/ 2348380 h 6858000"/>
              <a:gd name="connsiteX539" fmla="*/ 2358080 w 7467600"/>
              <a:gd name="connsiteY539" fmla="*/ 1866134 h 6858000"/>
              <a:gd name="connsiteX540" fmla="*/ 2407436 w 7467600"/>
              <a:gd name="connsiteY540" fmla="*/ 1651070 h 6858000"/>
              <a:gd name="connsiteX541" fmla="*/ 2448558 w 7467600"/>
              <a:gd name="connsiteY541" fmla="*/ 1373435 h 6858000"/>
              <a:gd name="connsiteX542" fmla="*/ 278707 w 7467600"/>
              <a:gd name="connsiteY542" fmla="*/ 1352270 h 6858000"/>
              <a:gd name="connsiteX543" fmla="*/ 321570 w 7467600"/>
              <a:gd name="connsiteY543" fmla="*/ 1861610 h 6858000"/>
              <a:gd name="connsiteX544" fmla="*/ 294281 w 7467600"/>
              <a:gd name="connsiteY544" fmla="*/ 1440658 h 6858000"/>
              <a:gd name="connsiteX545" fmla="*/ 278707 w 7467600"/>
              <a:gd name="connsiteY545" fmla="*/ 1352270 h 6858000"/>
              <a:gd name="connsiteX546" fmla="*/ 1423821 w 7467600"/>
              <a:gd name="connsiteY546" fmla="*/ 1351958 h 6858000"/>
              <a:gd name="connsiteX547" fmla="*/ 1638521 w 7467600"/>
              <a:gd name="connsiteY547" fmla="*/ 1908470 h 6858000"/>
              <a:gd name="connsiteX548" fmla="*/ 1754199 w 7467600"/>
              <a:gd name="connsiteY548" fmla="*/ 2149284 h 6858000"/>
              <a:gd name="connsiteX549" fmla="*/ 1908359 w 7467600"/>
              <a:gd name="connsiteY549" fmla="*/ 2364988 h 6858000"/>
              <a:gd name="connsiteX550" fmla="*/ 1647661 w 7467600"/>
              <a:gd name="connsiteY550" fmla="*/ 1825945 h 6858000"/>
              <a:gd name="connsiteX551" fmla="*/ 1423821 w 7467600"/>
              <a:gd name="connsiteY551" fmla="*/ 1351958 h 6858000"/>
              <a:gd name="connsiteX552" fmla="*/ 1431890 w 7467600"/>
              <a:gd name="connsiteY552" fmla="*/ 1306475 h 6858000"/>
              <a:gd name="connsiteX553" fmla="*/ 1507597 w 7467600"/>
              <a:gd name="connsiteY553" fmla="*/ 1446132 h 6858000"/>
              <a:gd name="connsiteX554" fmla="*/ 1674586 w 7467600"/>
              <a:gd name="connsiteY554" fmla="*/ 1813832 h 6858000"/>
              <a:gd name="connsiteX555" fmla="*/ 1815950 w 7467600"/>
              <a:gd name="connsiteY555" fmla="*/ 2128564 h 6858000"/>
              <a:gd name="connsiteX556" fmla="*/ 1984242 w 7467600"/>
              <a:gd name="connsiteY556" fmla="*/ 2430829 h 6858000"/>
              <a:gd name="connsiteX557" fmla="*/ 2014023 w 7467600"/>
              <a:gd name="connsiteY557" fmla="*/ 2450995 h 6858000"/>
              <a:gd name="connsiteX558" fmla="*/ 1747337 w 7467600"/>
              <a:gd name="connsiteY558" fmla="*/ 1855264 h 6858000"/>
              <a:gd name="connsiteX559" fmla="*/ 1533749 w 7467600"/>
              <a:gd name="connsiteY559" fmla="*/ 1478656 h 6858000"/>
              <a:gd name="connsiteX560" fmla="*/ 1431890 w 7467600"/>
              <a:gd name="connsiteY560" fmla="*/ 1306475 h 6858000"/>
              <a:gd name="connsiteX561" fmla="*/ 5052692 w 7467600"/>
              <a:gd name="connsiteY561" fmla="*/ 1292994 h 6858000"/>
              <a:gd name="connsiteX562" fmla="*/ 5200661 w 7467600"/>
              <a:gd name="connsiteY562" fmla="*/ 1635186 h 6858000"/>
              <a:gd name="connsiteX563" fmla="*/ 5297138 w 7467600"/>
              <a:gd name="connsiteY563" fmla="*/ 1906351 h 6858000"/>
              <a:gd name="connsiteX564" fmla="*/ 5052692 w 7467600"/>
              <a:gd name="connsiteY564" fmla="*/ 1292994 h 6858000"/>
              <a:gd name="connsiteX565" fmla="*/ 5009948 w 7467600"/>
              <a:gd name="connsiteY565" fmla="*/ 1273619 h 6858000"/>
              <a:gd name="connsiteX566" fmla="*/ 5121777 w 7467600"/>
              <a:gd name="connsiteY566" fmla="*/ 1654213 h 6858000"/>
              <a:gd name="connsiteX567" fmla="*/ 5293545 w 7467600"/>
              <a:gd name="connsiteY567" fmla="*/ 2072247 h 6858000"/>
              <a:gd name="connsiteX568" fmla="*/ 5294042 w 7467600"/>
              <a:gd name="connsiteY568" fmla="*/ 2065019 h 6858000"/>
              <a:gd name="connsiteX569" fmla="*/ 5171936 w 7467600"/>
              <a:gd name="connsiteY569" fmla="*/ 1647613 h 6858000"/>
              <a:gd name="connsiteX570" fmla="*/ 5009948 w 7467600"/>
              <a:gd name="connsiteY570" fmla="*/ 1273619 h 6858000"/>
              <a:gd name="connsiteX571" fmla="*/ 655236 w 7467600"/>
              <a:gd name="connsiteY571" fmla="*/ 1268632 h 6858000"/>
              <a:gd name="connsiteX572" fmla="*/ 839521 w 7467600"/>
              <a:gd name="connsiteY572" fmla="*/ 1685315 h 6858000"/>
              <a:gd name="connsiteX573" fmla="*/ 1109416 w 7467600"/>
              <a:gd name="connsiteY573" fmla="*/ 2061663 h 6858000"/>
              <a:gd name="connsiteX574" fmla="*/ 1298300 w 7467600"/>
              <a:gd name="connsiteY574" fmla="*/ 2247742 h 6858000"/>
              <a:gd name="connsiteX575" fmla="*/ 1125871 w 7467600"/>
              <a:gd name="connsiteY575" fmla="*/ 1989513 h 6858000"/>
              <a:gd name="connsiteX576" fmla="*/ 981574 w 7467600"/>
              <a:gd name="connsiteY576" fmla="*/ 1783157 h 6858000"/>
              <a:gd name="connsiteX577" fmla="*/ 922198 w 7467600"/>
              <a:gd name="connsiteY577" fmla="*/ 1677437 h 6858000"/>
              <a:gd name="connsiteX578" fmla="*/ 869293 w 7467600"/>
              <a:gd name="connsiteY578" fmla="*/ 1583214 h 6858000"/>
              <a:gd name="connsiteX579" fmla="*/ 751431 w 7467600"/>
              <a:gd name="connsiteY579" fmla="*/ 1405731 h 6858000"/>
              <a:gd name="connsiteX580" fmla="*/ 655236 w 7467600"/>
              <a:gd name="connsiteY580" fmla="*/ 1268632 h 6858000"/>
              <a:gd name="connsiteX581" fmla="*/ 6516292 w 7467600"/>
              <a:gd name="connsiteY581" fmla="*/ 1263064 h 6858000"/>
              <a:gd name="connsiteX582" fmla="*/ 5736320 w 7467600"/>
              <a:gd name="connsiteY582" fmla="*/ 1501803 h 6858000"/>
              <a:gd name="connsiteX583" fmla="*/ 6516292 w 7467600"/>
              <a:gd name="connsiteY583" fmla="*/ 1263064 h 6858000"/>
              <a:gd name="connsiteX584" fmla="*/ 291466 w 7467600"/>
              <a:gd name="connsiteY584" fmla="*/ 1250369 h 6858000"/>
              <a:gd name="connsiteX585" fmla="*/ 323180 w 7467600"/>
              <a:gd name="connsiteY585" fmla="*/ 1435283 h 6858000"/>
              <a:gd name="connsiteX586" fmla="*/ 349381 w 7467600"/>
              <a:gd name="connsiteY586" fmla="*/ 1875041 h 6858000"/>
              <a:gd name="connsiteX587" fmla="*/ 374363 w 7467600"/>
              <a:gd name="connsiteY587" fmla="*/ 1506494 h 6858000"/>
              <a:gd name="connsiteX588" fmla="*/ 302168 w 7467600"/>
              <a:gd name="connsiteY588" fmla="*/ 1274495 h 6858000"/>
              <a:gd name="connsiteX589" fmla="*/ 291466 w 7467600"/>
              <a:gd name="connsiteY589" fmla="*/ 1250369 h 6858000"/>
              <a:gd name="connsiteX590" fmla="*/ 678222 w 7467600"/>
              <a:gd name="connsiteY590" fmla="*/ 1248670 h 6858000"/>
              <a:gd name="connsiteX591" fmla="*/ 775536 w 7467600"/>
              <a:gd name="connsiteY591" fmla="*/ 1388015 h 6858000"/>
              <a:gd name="connsiteX592" fmla="*/ 894529 w 7467600"/>
              <a:gd name="connsiteY592" fmla="*/ 1567739 h 6858000"/>
              <a:gd name="connsiteX593" fmla="*/ 948000 w 7467600"/>
              <a:gd name="connsiteY593" fmla="*/ 1663088 h 6858000"/>
              <a:gd name="connsiteX594" fmla="*/ 1006812 w 7467600"/>
              <a:gd name="connsiteY594" fmla="*/ 1767683 h 6858000"/>
              <a:gd name="connsiteX595" fmla="*/ 1149133 w 7467600"/>
              <a:gd name="connsiteY595" fmla="*/ 1971513 h 6858000"/>
              <a:gd name="connsiteX596" fmla="*/ 1333952 w 7467600"/>
              <a:gd name="connsiteY596" fmla="*/ 2251620 h 6858000"/>
              <a:gd name="connsiteX597" fmla="*/ 1337329 w 7467600"/>
              <a:gd name="connsiteY597" fmla="*/ 2258350 h 6858000"/>
              <a:gd name="connsiteX598" fmla="*/ 1014726 w 7467600"/>
              <a:gd name="connsiteY598" fmla="*/ 1615556 h 6858000"/>
              <a:gd name="connsiteX599" fmla="*/ 678222 w 7467600"/>
              <a:gd name="connsiteY599" fmla="*/ 1248670 h 6858000"/>
              <a:gd name="connsiteX600" fmla="*/ 6691602 w 7467600"/>
              <a:gd name="connsiteY600" fmla="*/ 1140573 h 6858000"/>
              <a:gd name="connsiteX601" fmla="*/ 6571100 w 7467600"/>
              <a:gd name="connsiteY601" fmla="*/ 1183662 h 6858000"/>
              <a:gd name="connsiteX602" fmla="*/ 6241687 w 7467600"/>
              <a:gd name="connsiteY602" fmla="*/ 1257600 h 6858000"/>
              <a:gd name="connsiteX603" fmla="*/ 5693009 w 7467600"/>
              <a:gd name="connsiteY603" fmla="*/ 1478256 h 6858000"/>
              <a:gd name="connsiteX604" fmla="*/ 6548420 w 7467600"/>
              <a:gd name="connsiteY604" fmla="*/ 1214599 h 6858000"/>
              <a:gd name="connsiteX605" fmla="*/ 6605473 w 7467600"/>
              <a:gd name="connsiteY605" fmla="*/ 1184686 h 6858000"/>
              <a:gd name="connsiteX606" fmla="*/ 6691602 w 7467600"/>
              <a:gd name="connsiteY606" fmla="*/ 1140573 h 6858000"/>
              <a:gd name="connsiteX607" fmla="*/ 4002475 w 7467600"/>
              <a:gd name="connsiteY607" fmla="*/ 1037802 h 6858000"/>
              <a:gd name="connsiteX608" fmla="*/ 4000324 w 7467600"/>
              <a:gd name="connsiteY608" fmla="*/ 1039362 h 6858000"/>
              <a:gd name="connsiteX609" fmla="*/ 4002862 w 7467600"/>
              <a:gd name="connsiteY609" fmla="*/ 1042866 h 6858000"/>
              <a:gd name="connsiteX610" fmla="*/ 4002475 w 7467600"/>
              <a:gd name="connsiteY610" fmla="*/ 1037802 h 6858000"/>
              <a:gd name="connsiteX611" fmla="*/ 506322 w 7467600"/>
              <a:gd name="connsiteY611" fmla="*/ 1020997 h 6858000"/>
              <a:gd name="connsiteX612" fmla="*/ 533068 w 7467600"/>
              <a:gd name="connsiteY612" fmla="*/ 1029409 h 6858000"/>
              <a:gd name="connsiteX613" fmla="*/ 1232525 w 7467600"/>
              <a:gd name="connsiteY613" fmla="*/ 1804675 h 6858000"/>
              <a:gd name="connsiteX614" fmla="*/ 1388858 w 7467600"/>
              <a:gd name="connsiteY614" fmla="*/ 2368011 h 6858000"/>
              <a:gd name="connsiteX615" fmla="*/ 1384098 w 7467600"/>
              <a:gd name="connsiteY615" fmla="*/ 2378125 h 6858000"/>
              <a:gd name="connsiteX616" fmla="*/ 1425393 w 7467600"/>
              <a:gd name="connsiteY616" fmla="*/ 2589124 h 6858000"/>
              <a:gd name="connsiteX617" fmla="*/ 1424001 w 7467600"/>
              <a:gd name="connsiteY617" fmla="*/ 2597541 h 6858000"/>
              <a:gd name="connsiteX618" fmla="*/ 2152729 w 7467600"/>
              <a:gd name="connsiteY618" fmla="*/ 2864487 h 6858000"/>
              <a:gd name="connsiteX619" fmla="*/ 2020609 w 7467600"/>
              <a:gd name="connsiteY619" fmla="*/ 2539671 h 6858000"/>
              <a:gd name="connsiteX620" fmla="*/ 2018920 w 7467600"/>
              <a:gd name="connsiteY620" fmla="*/ 2536309 h 6858000"/>
              <a:gd name="connsiteX621" fmla="*/ 1342441 w 7467600"/>
              <a:gd name="connsiteY621" fmla="*/ 1173017 h 6858000"/>
              <a:gd name="connsiteX622" fmla="*/ 1367925 w 7467600"/>
              <a:gd name="connsiteY622" fmla="*/ 1135648 h 6858000"/>
              <a:gd name="connsiteX623" fmla="*/ 1771401 w 7467600"/>
              <a:gd name="connsiteY623" fmla="*/ 1806673 h 6858000"/>
              <a:gd name="connsiteX624" fmla="*/ 1972385 w 7467600"/>
              <a:gd name="connsiteY624" fmla="*/ 2198735 h 6858000"/>
              <a:gd name="connsiteX625" fmla="*/ 2040892 w 7467600"/>
              <a:gd name="connsiteY625" fmla="*/ 2405205 h 6858000"/>
              <a:gd name="connsiteX626" fmla="*/ 2131689 w 7467600"/>
              <a:gd name="connsiteY626" fmla="*/ 1936926 h 6858000"/>
              <a:gd name="connsiteX627" fmla="*/ 2454820 w 7467600"/>
              <a:gd name="connsiteY627" fmla="*/ 1248808 h 6858000"/>
              <a:gd name="connsiteX628" fmla="*/ 2492512 w 7467600"/>
              <a:gd name="connsiteY628" fmla="*/ 1302920 h 6858000"/>
              <a:gd name="connsiteX629" fmla="*/ 2081216 w 7467600"/>
              <a:gd name="connsiteY629" fmla="*/ 2527513 h 6858000"/>
              <a:gd name="connsiteX630" fmla="*/ 2081211 w 7467600"/>
              <a:gd name="connsiteY630" fmla="*/ 2528916 h 6858000"/>
              <a:gd name="connsiteX631" fmla="*/ 2199067 w 7467600"/>
              <a:gd name="connsiteY631" fmla="*/ 2884061 h 6858000"/>
              <a:gd name="connsiteX632" fmla="*/ 3192586 w 7467600"/>
              <a:gd name="connsiteY632" fmla="*/ 3411496 h 6858000"/>
              <a:gd name="connsiteX633" fmla="*/ 3182620 w 7467600"/>
              <a:gd name="connsiteY633" fmla="*/ 3483279 h 6858000"/>
              <a:gd name="connsiteX634" fmla="*/ 2435119 w 7467600"/>
              <a:gd name="connsiteY634" fmla="*/ 3080173 h 6858000"/>
              <a:gd name="connsiteX635" fmla="*/ 2410152 w 7467600"/>
              <a:gd name="connsiteY635" fmla="*/ 3063751 h 6858000"/>
              <a:gd name="connsiteX636" fmla="*/ 2408099 w 7467600"/>
              <a:gd name="connsiteY636" fmla="*/ 3064403 h 6858000"/>
              <a:gd name="connsiteX637" fmla="*/ 2407218 w 7467600"/>
              <a:gd name="connsiteY637" fmla="*/ 3070324 h 6858000"/>
              <a:gd name="connsiteX638" fmla="*/ 2380138 w 7467600"/>
              <a:gd name="connsiteY638" fmla="*/ 3099341 h 6858000"/>
              <a:gd name="connsiteX639" fmla="*/ 1765923 w 7467600"/>
              <a:gd name="connsiteY639" fmla="*/ 3581043 h 6858000"/>
              <a:gd name="connsiteX640" fmla="*/ 1702258 w 7467600"/>
              <a:gd name="connsiteY640" fmla="*/ 3612286 h 6858000"/>
              <a:gd name="connsiteX641" fmla="*/ 1538370 w 7467600"/>
              <a:gd name="connsiteY641" fmla="*/ 3811804 h 6858000"/>
              <a:gd name="connsiteX642" fmla="*/ 542867 w 7467600"/>
              <a:gd name="connsiteY642" fmla="*/ 4944092 h 6858000"/>
              <a:gd name="connsiteX643" fmla="*/ 515800 w 7467600"/>
              <a:gd name="connsiteY643" fmla="*/ 4862180 h 6858000"/>
              <a:gd name="connsiteX644" fmla="*/ 909145 w 7467600"/>
              <a:gd name="connsiteY644" fmla="*/ 4199225 h 6858000"/>
              <a:gd name="connsiteX645" fmla="*/ 1214067 w 7467600"/>
              <a:gd name="connsiteY645" fmla="*/ 3908561 h 6858000"/>
              <a:gd name="connsiteX646" fmla="*/ 640967 w 7467600"/>
              <a:gd name="connsiteY646" fmla="*/ 4105601 h 6858000"/>
              <a:gd name="connsiteX647" fmla="*/ 112563 w 7467600"/>
              <a:gd name="connsiteY647" fmla="*/ 4396952 h 6858000"/>
              <a:gd name="connsiteX648" fmla="*/ 0 w 7467600"/>
              <a:gd name="connsiteY648" fmla="*/ 4466006 h 6858000"/>
              <a:gd name="connsiteX649" fmla="*/ 0 w 7467600"/>
              <a:gd name="connsiteY649" fmla="*/ 4233763 h 6858000"/>
              <a:gd name="connsiteX650" fmla="*/ 36881 w 7467600"/>
              <a:gd name="connsiteY650" fmla="*/ 4200118 h 6858000"/>
              <a:gd name="connsiteX651" fmla="*/ 910534 w 7467600"/>
              <a:gd name="connsiteY651" fmla="*/ 3629753 h 6858000"/>
              <a:gd name="connsiteX652" fmla="*/ 1578717 w 7467600"/>
              <a:gd name="connsiteY652" fmla="*/ 3575982 h 6858000"/>
              <a:gd name="connsiteX653" fmla="*/ 2338780 w 7467600"/>
              <a:gd name="connsiteY653" fmla="*/ 3033725 h 6858000"/>
              <a:gd name="connsiteX654" fmla="*/ 1807991 w 7467600"/>
              <a:gd name="connsiteY654" fmla="*/ 2807184 h 6858000"/>
              <a:gd name="connsiteX655" fmla="*/ 1416358 w 7467600"/>
              <a:gd name="connsiteY655" fmla="*/ 3112571 h 6858000"/>
              <a:gd name="connsiteX656" fmla="*/ 939066 w 7467600"/>
              <a:gd name="connsiteY656" fmla="*/ 3378798 h 6858000"/>
              <a:gd name="connsiteX657" fmla="*/ 115099 w 7467600"/>
              <a:gd name="connsiteY657" fmla="*/ 3607650 h 6858000"/>
              <a:gd name="connsiteX658" fmla="*/ 97284 w 7467600"/>
              <a:gd name="connsiteY658" fmla="*/ 3520393 h 6858000"/>
              <a:gd name="connsiteX659" fmla="*/ 922050 w 7467600"/>
              <a:gd name="connsiteY659" fmla="*/ 3074867 h 6858000"/>
              <a:gd name="connsiteX660" fmla="*/ 1405265 w 7467600"/>
              <a:gd name="connsiteY660" fmla="*/ 3016319 h 6858000"/>
              <a:gd name="connsiteX661" fmla="*/ 1407512 w 7467600"/>
              <a:gd name="connsiteY661" fmla="*/ 3018001 h 6858000"/>
              <a:gd name="connsiteX662" fmla="*/ 1726266 w 7467600"/>
              <a:gd name="connsiteY662" fmla="*/ 2777274 h 6858000"/>
              <a:gd name="connsiteX663" fmla="*/ 625390 w 7467600"/>
              <a:gd name="connsiteY663" fmla="*/ 2514541 h 6858000"/>
              <a:gd name="connsiteX664" fmla="*/ 619799 w 7467600"/>
              <a:gd name="connsiteY664" fmla="*/ 2527180 h 6858000"/>
              <a:gd name="connsiteX665" fmla="*/ 310030 w 7467600"/>
              <a:gd name="connsiteY665" fmla="*/ 2771818 h 6858000"/>
              <a:gd name="connsiteX666" fmla="*/ 173877 w 7467600"/>
              <a:gd name="connsiteY666" fmla="*/ 2937056 h 6858000"/>
              <a:gd name="connsiteX667" fmla="*/ 77889 w 7467600"/>
              <a:gd name="connsiteY667" fmla="*/ 3138440 h 6858000"/>
              <a:gd name="connsiteX668" fmla="*/ 0 w 7467600"/>
              <a:gd name="connsiteY668" fmla="*/ 3271395 h 6858000"/>
              <a:gd name="connsiteX669" fmla="*/ 0 w 7467600"/>
              <a:gd name="connsiteY669" fmla="*/ 3153002 h 6858000"/>
              <a:gd name="connsiteX670" fmla="*/ 2386 w 7467600"/>
              <a:gd name="connsiteY670" fmla="*/ 3149203 h 6858000"/>
              <a:gd name="connsiteX671" fmla="*/ 89753 w 7467600"/>
              <a:gd name="connsiteY671" fmla="*/ 2987702 h 6858000"/>
              <a:gd name="connsiteX672" fmla="*/ 76869 w 7467600"/>
              <a:gd name="connsiteY672" fmla="*/ 3005404 h 6858000"/>
              <a:gd name="connsiteX673" fmla="*/ 32049 w 7467600"/>
              <a:gd name="connsiteY673" fmla="*/ 3065814 h 6858000"/>
              <a:gd name="connsiteX674" fmla="*/ 0 w 7467600"/>
              <a:gd name="connsiteY674" fmla="*/ 3108744 h 6858000"/>
              <a:gd name="connsiteX675" fmla="*/ 0 w 7467600"/>
              <a:gd name="connsiteY675" fmla="*/ 3058059 h 6858000"/>
              <a:gd name="connsiteX676" fmla="*/ 7610 w 7467600"/>
              <a:gd name="connsiteY676" fmla="*/ 3047889 h 6858000"/>
              <a:gd name="connsiteX677" fmla="*/ 52419 w 7467600"/>
              <a:gd name="connsiteY677" fmla="*/ 2987479 h 6858000"/>
              <a:gd name="connsiteX678" fmla="*/ 59142 w 7467600"/>
              <a:gd name="connsiteY678" fmla="*/ 2978488 h 6858000"/>
              <a:gd name="connsiteX679" fmla="*/ 0 w 7467600"/>
              <a:gd name="connsiteY679" fmla="*/ 3015334 h 6858000"/>
              <a:gd name="connsiteX680" fmla="*/ 0 w 7467600"/>
              <a:gd name="connsiteY680" fmla="*/ 2914286 h 6858000"/>
              <a:gd name="connsiteX681" fmla="*/ 36383 w 7467600"/>
              <a:gd name="connsiteY681" fmla="*/ 2901128 h 6858000"/>
              <a:gd name="connsiteX682" fmla="*/ 156329 w 7467600"/>
              <a:gd name="connsiteY682" fmla="*/ 2840533 h 6858000"/>
              <a:gd name="connsiteX683" fmla="*/ 358355 w 7467600"/>
              <a:gd name="connsiteY683" fmla="*/ 2620471 h 6858000"/>
              <a:gd name="connsiteX684" fmla="*/ 510577 w 7467600"/>
              <a:gd name="connsiteY684" fmla="*/ 2501244 h 6858000"/>
              <a:gd name="connsiteX685" fmla="*/ 211967 w 7467600"/>
              <a:gd name="connsiteY685" fmla="*/ 2479171 h 6858000"/>
              <a:gd name="connsiteX686" fmla="*/ 0 w 7467600"/>
              <a:gd name="connsiteY686" fmla="*/ 2476398 h 6858000"/>
              <a:gd name="connsiteX687" fmla="*/ 0 w 7467600"/>
              <a:gd name="connsiteY687" fmla="*/ 2389189 h 6858000"/>
              <a:gd name="connsiteX688" fmla="*/ 103062 w 7467600"/>
              <a:gd name="connsiteY688" fmla="*/ 2389518 h 6858000"/>
              <a:gd name="connsiteX689" fmla="*/ 510734 w 7467600"/>
              <a:gd name="connsiteY689" fmla="*/ 2416201 h 6858000"/>
              <a:gd name="connsiteX690" fmla="*/ 279257 w 7467600"/>
              <a:gd name="connsiteY690" fmla="*/ 2092102 h 6858000"/>
              <a:gd name="connsiteX691" fmla="*/ 65265 w 7467600"/>
              <a:gd name="connsiteY691" fmla="*/ 2006049 h 6858000"/>
              <a:gd name="connsiteX692" fmla="*/ 0 w 7467600"/>
              <a:gd name="connsiteY692" fmla="*/ 1982532 h 6858000"/>
              <a:gd name="connsiteX693" fmla="*/ 0 w 7467600"/>
              <a:gd name="connsiteY693" fmla="*/ 1912789 h 6858000"/>
              <a:gd name="connsiteX694" fmla="*/ 97460 w 7467600"/>
              <a:gd name="connsiteY694" fmla="*/ 1953725 h 6858000"/>
              <a:gd name="connsiteX695" fmla="*/ 221272 w 7467600"/>
              <a:gd name="connsiteY695" fmla="*/ 1980766 h 6858000"/>
              <a:gd name="connsiteX696" fmla="*/ 116765 w 7467600"/>
              <a:gd name="connsiteY696" fmla="*/ 1911033 h 6858000"/>
              <a:gd name="connsiteX697" fmla="*/ 16405 w 7467600"/>
              <a:gd name="connsiteY697" fmla="*/ 1803412 h 6858000"/>
              <a:gd name="connsiteX698" fmla="*/ 0 w 7467600"/>
              <a:gd name="connsiteY698" fmla="*/ 1784777 h 6858000"/>
              <a:gd name="connsiteX699" fmla="*/ 0 w 7467600"/>
              <a:gd name="connsiteY699" fmla="*/ 1740082 h 6858000"/>
              <a:gd name="connsiteX700" fmla="*/ 39394 w 7467600"/>
              <a:gd name="connsiteY700" fmla="*/ 1784856 h 6858000"/>
              <a:gd name="connsiteX701" fmla="*/ 135813 w 7467600"/>
              <a:gd name="connsiteY701" fmla="*/ 1888838 h 6858000"/>
              <a:gd name="connsiteX702" fmla="*/ 242575 w 7467600"/>
              <a:gd name="connsiteY702" fmla="*/ 1958841 h 6858000"/>
              <a:gd name="connsiteX703" fmla="*/ 82197 w 7467600"/>
              <a:gd name="connsiteY703" fmla="*/ 1754826 h 6858000"/>
              <a:gd name="connsiteX704" fmla="*/ 0 w 7467600"/>
              <a:gd name="connsiteY704" fmla="*/ 1679650 h 6858000"/>
              <a:gd name="connsiteX705" fmla="*/ 0 w 7467600"/>
              <a:gd name="connsiteY705" fmla="*/ 1602463 h 6858000"/>
              <a:gd name="connsiteX706" fmla="*/ 84689 w 7467600"/>
              <a:gd name="connsiteY706" fmla="*/ 1677442 h 6858000"/>
              <a:gd name="connsiteX707" fmla="*/ 298437 w 7467600"/>
              <a:gd name="connsiteY707" fmla="*/ 1968019 h 6858000"/>
              <a:gd name="connsiteX708" fmla="*/ 227269 w 7467600"/>
              <a:gd name="connsiteY708" fmla="*/ 1114064 h 6858000"/>
              <a:gd name="connsiteX709" fmla="*/ 248003 w 7467600"/>
              <a:gd name="connsiteY709" fmla="*/ 1089613 h 6858000"/>
              <a:gd name="connsiteX710" fmla="*/ 427020 w 7467600"/>
              <a:gd name="connsiteY710" fmla="*/ 1619803 h 6858000"/>
              <a:gd name="connsiteX711" fmla="*/ 340345 w 7467600"/>
              <a:gd name="connsiteY711" fmla="*/ 2027739 h 6858000"/>
              <a:gd name="connsiteX712" fmla="*/ 360865 w 7467600"/>
              <a:gd name="connsiteY712" fmla="*/ 2044827 h 6858000"/>
              <a:gd name="connsiteX713" fmla="*/ 560414 w 7467600"/>
              <a:gd name="connsiteY713" fmla="*/ 2421457 h 6858000"/>
              <a:gd name="connsiteX714" fmla="*/ 1359703 w 7467600"/>
              <a:gd name="connsiteY714" fmla="*/ 2578554 h 6858000"/>
              <a:gd name="connsiteX715" fmla="*/ 1359422 w 7467600"/>
              <a:gd name="connsiteY715" fmla="*/ 2577994 h 6858000"/>
              <a:gd name="connsiteX716" fmla="*/ 828701 w 7467600"/>
              <a:gd name="connsiteY716" fmla="*/ 1839520 h 6858000"/>
              <a:gd name="connsiteX717" fmla="*/ 494427 w 7467600"/>
              <a:gd name="connsiteY717" fmla="*/ 1092333 h 6858000"/>
              <a:gd name="connsiteX718" fmla="*/ 506322 w 7467600"/>
              <a:gd name="connsiteY718" fmla="*/ 1020997 h 6858000"/>
              <a:gd name="connsiteX719" fmla="*/ 4570198 w 7467600"/>
              <a:gd name="connsiteY719" fmla="*/ 978081 h 6858000"/>
              <a:gd name="connsiteX720" fmla="*/ 4523691 w 7467600"/>
              <a:gd name="connsiteY720" fmla="*/ 1127776 h 6858000"/>
              <a:gd name="connsiteX721" fmla="*/ 4509875 w 7467600"/>
              <a:gd name="connsiteY721" fmla="*/ 1167552 h 6858000"/>
              <a:gd name="connsiteX722" fmla="*/ 4478168 w 7467600"/>
              <a:gd name="connsiteY722" fmla="*/ 1260735 h 6858000"/>
              <a:gd name="connsiteX723" fmla="*/ 4409309 w 7467600"/>
              <a:gd name="connsiteY723" fmla="*/ 1666996 h 6858000"/>
              <a:gd name="connsiteX724" fmla="*/ 4370031 w 7467600"/>
              <a:gd name="connsiteY724" fmla="*/ 1955666 h 6858000"/>
              <a:gd name="connsiteX725" fmla="*/ 4570198 w 7467600"/>
              <a:gd name="connsiteY725" fmla="*/ 978081 h 6858000"/>
              <a:gd name="connsiteX726" fmla="*/ 4557898 w 7467600"/>
              <a:gd name="connsiteY726" fmla="*/ 900011 h 6858000"/>
              <a:gd name="connsiteX727" fmla="*/ 4344840 w 7467600"/>
              <a:gd name="connsiteY727" fmla="*/ 1922038 h 6858000"/>
              <a:gd name="connsiteX728" fmla="*/ 4378710 w 7467600"/>
              <a:gd name="connsiteY728" fmla="*/ 1665516 h 6858000"/>
              <a:gd name="connsiteX729" fmla="*/ 4448798 w 7467600"/>
              <a:gd name="connsiteY729" fmla="*/ 1253024 h 6858000"/>
              <a:gd name="connsiteX730" fmla="*/ 4480315 w 7467600"/>
              <a:gd name="connsiteY730" fmla="*/ 1158454 h 6858000"/>
              <a:gd name="connsiteX731" fmla="*/ 4494133 w 7467600"/>
              <a:gd name="connsiteY731" fmla="*/ 1118676 h 6858000"/>
              <a:gd name="connsiteX732" fmla="*/ 4557898 w 7467600"/>
              <a:gd name="connsiteY732" fmla="*/ 900011 h 6858000"/>
              <a:gd name="connsiteX733" fmla="*/ 5870151 w 7467600"/>
              <a:gd name="connsiteY733" fmla="*/ 898890 h 6858000"/>
              <a:gd name="connsiteX734" fmla="*/ 5861335 w 7467600"/>
              <a:gd name="connsiteY734" fmla="*/ 899177 h 6858000"/>
              <a:gd name="connsiteX735" fmla="*/ 5843702 w 7467600"/>
              <a:gd name="connsiteY735" fmla="*/ 899748 h 6858000"/>
              <a:gd name="connsiteX736" fmla="*/ 5651107 w 7467600"/>
              <a:gd name="connsiteY736" fmla="*/ 920306 h 6858000"/>
              <a:gd name="connsiteX737" fmla="*/ 5459407 w 7467600"/>
              <a:gd name="connsiteY737" fmla="*/ 940975 h 6858000"/>
              <a:gd name="connsiteX738" fmla="*/ 5374846 w 7467600"/>
              <a:gd name="connsiteY738" fmla="*/ 941988 h 6858000"/>
              <a:gd name="connsiteX739" fmla="*/ 5256105 w 7467600"/>
              <a:gd name="connsiteY739" fmla="*/ 945632 h 6858000"/>
              <a:gd name="connsiteX740" fmla="*/ 5107071 w 7467600"/>
              <a:gd name="connsiteY740" fmla="*/ 969720 h 6858000"/>
              <a:gd name="connsiteX741" fmla="*/ 4998681 w 7467600"/>
              <a:gd name="connsiteY741" fmla="*/ 988771 h 6858000"/>
              <a:gd name="connsiteX742" fmla="*/ 5870151 w 7467600"/>
              <a:gd name="connsiteY742" fmla="*/ 898890 h 6858000"/>
              <a:gd name="connsiteX743" fmla="*/ 5504425 w 7467600"/>
              <a:gd name="connsiteY743" fmla="*/ 848067 h 6858000"/>
              <a:gd name="connsiteX744" fmla="*/ 4968849 w 7467600"/>
              <a:gd name="connsiteY744" fmla="*/ 962318 h 6858000"/>
              <a:gd name="connsiteX745" fmla="*/ 5104039 w 7467600"/>
              <a:gd name="connsiteY745" fmla="*/ 940634 h 6858000"/>
              <a:gd name="connsiteX746" fmla="*/ 5256311 w 7467600"/>
              <a:gd name="connsiteY746" fmla="*/ 916490 h 6858000"/>
              <a:gd name="connsiteX747" fmla="*/ 5377381 w 7467600"/>
              <a:gd name="connsiteY747" fmla="*/ 912671 h 6858000"/>
              <a:gd name="connsiteX748" fmla="*/ 5460148 w 7467600"/>
              <a:gd name="connsiteY748" fmla="*/ 911442 h 6858000"/>
              <a:gd name="connsiteX749" fmla="*/ 5648971 w 7467600"/>
              <a:gd name="connsiteY749" fmla="*/ 891331 h 6858000"/>
              <a:gd name="connsiteX750" fmla="*/ 5844807 w 7467600"/>
              <a:gd name="connsiteY750" fmla="*/ 870718 h 6858000"/>
              <a:gd name="connsiteX751" fmla="*/ 5862975 w 7467600"/>
              <a:gd name="connsiteY751" fmla="*/ 869756 h 6858000"/>
              <a:gd name="connsiteX752" fmla="*/ 5920887 w 7467600"/>
              <a:gd name="connsiteY752" fmla="*/ 865929 h 6858000"/>
              <a:gd name="connsiteX753" fmla="*/ 5504425 w 7467600"/>
              <a:gd name="connsiteY753" fmla="*/ 848067 h 6858000"/>
              <a:gd name="connsiteX754" fmla="*/ 3607114 w 7467600"/>
              <a:gd name="connsiteY754" fmla="*/ 467441 h 6858000"/>
              <a:gd name="connsiteX755" fmla="*/ 3296242 w 7467600"/>
              <a:gd name="connsiteY755" fmla="*/ 807991 h 6858000"/>
              <a:gd name="connsiteX756" fmla="*/ 3174674 w 7467600"/>
              <a:gd name="connsiteY756" fmla="*/ 919759 h 6858000"/>
              <a:gd name="connsiteX757" fmla="*/ 3042978 w 7467600"/>
              <a:gd name="connsiteY757" fmla="*/ 1054894 h 6858000"/>
              <a:gd name="connsiteX758" fmla="*/ 2968914 w 7467600"/>
              <a:gd name="connsiteY758" fmla="*/ 1133756 h 6858000"/>
              <a:gd name="connsiteX759" fmla="*/ 3103823 w 7467600"/>
              <a:gd name="connsiteY759" fmla="*/ 1026814 h 6858000"/>
              <a:gd name="connsiteX760" fmla="*/ 3607114 w 7467600"/>
              <a:gd name="connsiteY760" fmla="*/ 467441 h 6858000"/>
              <a:gd name="connsiteX761" fmla="*/ 3744487 w 7467600"/>
              <a:gd name="connsiteY761" fmla="*/ 383136 h 6858000"/>
              <a:gd name="connsiteX762" fmla="*/ 3970213 w 7467600"/>
              <a:gd name="connsiteY762" fmla="*/ 995559 h 6858000"/>
              <a:gd name="connsiteX763" fmla="*/ 3744487 w 7467600"/>
              <a:gd name="connsiteY763" fmla="*/ 383136 h 6858000"/>
              <a:gd name="connsiteX764" fmla="*/ 3624562 w 7467600"/>
              <a:gd name="connsiteY764" fmla="*/ 367041 h 6858000"/>
              <a:gd name="connsiteX765" fmla="*/ 3489712 w 7467600"/>
              <a:gd name="connsiteY765" fmla="*/ 485386 h 6858000"/>
              <a:gd name="connsiteX766" fmla="*/ 3182994 w 7467600"/>
              <a:gd name="connsiteY766" fmla="*/ 828265 h 6858000"/>
              <a:gd name="connsiteX767" fmla="*/ 2892114 w 7467600"/>
              <a:gd name="connsiteY767" fmla="*/ 1172635 h 6858000"/>
              <a:gd name="connsiteX768" fmla="*/ 3021459 w 7467600"/>
              <a:gd name="connsiteY768" fmla="*/ 1035385 h 6858000"/>
              <a:gd name="connsiteX769" fmla="*/ 3153873 w 7467600"/>
              <a:gd name="connsiteY769" fmla="*/ 898971 h 6858000"/>
              <a:gd name="connsiteX770" fmla="*/ 3276511 w 7467600"/>
              <a:gd name="connsiteY770" fmla="*/ 786423 h 6858000"/>
              <a:gd name="connsiteX771" fmla="*/ 3584154 w 7467600"/>
              <a:gd name="connsiteY771" fmla="*/ 448218 h 6858000"/>
              <a:gd name="connsiteX772" fmla="*/ 3624562 w 7467600"/>
              <a:gd name="connsiteY772" fmla="*/ 367041 h 6858000"/>
              <a:gd name="connsiteX773" fmla="*/ 3766672 w 7467600"/>
              <a:gd name="connsiteY773" fmla="*/ 359429 h 6858000"/>
              <a:gd name="connsiteX774" fmla="*/ 3996338 w 7467600"/>
              <a:gd name="connsiteY774" fmla="*/ 968237 h 6858000"/>
              <a:gd name="connsiteX775" fmla="*/ 3766672 w 7467600"/>
              <a:gd name="connsiteY775" fmla="*/ 359429 h 6858000"/>
              <a:gd name="connsiteX776" fmla="*/ 5805386 w 7467600"/>
              <a:gd name="connsiteY776" fmla="*/ 239240 h 6858000"/>
              <a:gd name="connsiteX777" fmla="*/ 5736947 w 7467600"/>
              <a:gd name="connsiteY777" fmla="*/ 261367 h 6858000"/>
              <a:gd name="connsiteX778" fmla="*/ 5427012 w 7467600"/>
              <a:gd name="connsiteY778" fmla="*/ 311272 h 6858000"/>
              <a:gd name="connsiteX779" fmla="*/ 5147818 w 7467600"/>
              <a:gd name="connsiteY779" fmla="*/ 322112 h 6858000"/>
              <a:gd name="connsiteX780" fmla="*/ 5060854 w 7467600"/>
              <a:gd name="connsiteY780" fmla="*/ 311882 h 6858000"/>
              <a:gd name="connsiteX781" fmla="*/ 4945989 w 7467600"/>
              <a:gd name="connsiteY781" fmla="*/ 300516 h 6858000"/>
              <a:gd name="connsiteX782" fmla="*/ 5410479 w 7467600"/>
              <a:gd name="connsiteY782" fmla="*/ 348434 h 6858000"/>
              <a:gd name="connsiteX783" fmla="*/ 5805386 w 7467600"/>
              <a:gd name="connsiteY783" fmla="*/ 239240 h 6858000"/>
              <a:gd name="connsiteX784" fmla="*/ 5905192 w 7467600"/>
              <a:gd name="connsiteY784" fmla="*/ 163079 h 6858000"/>
              <a:gd name="connsiteX785" fmla="*/ 5865655 w 7467600"/>
              <a:gd name="connsiteY785" fmla="*/ 171901 h 6858000"/>
              <a:gd name="connsiteX786" fmla="*/ 5259740 w 7467600"/>
              <a:gd name="connsiteY786" fmla="*/ 257013 h 6858000"/>
              <a:gd name="connsiteX787" fmla="*/ 5208466 w 7467600"/>
              <a:gd name="connsiteY787" fmla="*/ 257550 h 6858000"/>
              <a:gd name="connsiteX788" fmla="*/ 4980204 w 7467600"/>
              <a:gd name="connsiteY788" fmla="*/ 271903 h 6858000"/>
              <a:gd name="connsiteX789" fmla="*/ 5068068 w 7467600"/>
              <a:gd name="connsiteY789" fmla="*/ 282244 h 6858000"/>
              <a:gd name="connsiteX790" fmla="*/ 5153231 w 7467600"/>
              <a:gd name="connsiteY790" fmla="*/ 292240 h 6858000"/>
              <a:gd name="connsiteX791" fmla="*/ 5426491 w 7467600"/>
              <a:gd name="connsiteY791" fmla="*/ 281128 h 6858000"/>
              <a:gd name="connsiteX792" fmla="*/ 5731212 w 7467600"/>
              <a:gd name="connsiteY792" fmla="*/ 231951 h 6858000"/>
              <a:gd name="connsiteX793" fmla="*/ 5905192 w 7467600"/>
              <a:gd name="connsiteY793" fmla="*/ 163079 h 6858000"/>
              <a:gd name="connsiteX794" fmla="*/ 5944437 w 7467600"/>
              <a:gd name="connsiteY794" fmla="*/ 113829 h 6858000"/>
              <a:gd name="connsiteX795" fmla="*/ 5825032 w 7467600"/>
              <a:gd name="connsiteY795" fmla="*/ 146405 h 6858000"/>
              <a:gd name="connsiteX796" fmla="*/ 4955599 w 7467600"/>
              <a:gd name="connsiteY796" fmla="*/ 247008 h 6858000"/>
              <a:gd name="connsiteX797" fmla="*/ 5210104 w 7467600"/>
              <a:gd name="connsiteY797" fmla="*/ 228123 h 6858000"/>
              <a:gd name="connsiteX798" fmla="*/ 5261015 w 7467600"/>
              <a:gd name="connsiteY798" fmla="*/ 227087 h 6858000"/>
              <a:gd name="connsiteX799" fmla="*/ 5861181 w 7467600"/>
              <a:gd name="connsiteY799" fmla="*/ 143093 h 6858000"/>
              <a:gd name="connsiteX800" fmla="*/ 5961252 w 7467600"/>
              <a:gd name="connsiteY800" fmla="*/ 114820 h 6858000"/>
              <a:gd name="connsiteX801" fmla="*/ 5944437 w 7467600"/>
              <a:gd name="connsiteY801" fmla="*/ 113829 h 6858000"/>
              <a:gd name="connsiteX802" fmla="*/ 3882765 w 7467600"/>
              <a:gd name="connsiteY802" fmla="*/ 0 h 6858000"/>
              <a:gd name="connsiteX803" fmla="*/ 3995099 w 7467600"/>
              <a:gd name="connsiteY803" fmla="*/ 0 h 6858000"/>
              <a:gd name="connsiteX804" fmla="*/ 4163818 w 7467600"/>
              <a:gd name="connsiteY804" fmla="*/ 234104 h 6858000"/>
              <a:gd name="connsiteX805" fmla="*/ 4172099 w 7467600"/>
              <a:gd name="connsiteY805" fmla="*/ 234207 h 6858000"/>
              <a:gd name="connsiteX806" fmla="*/ 4784282 w 7467600"/>
              <a:gd name="connsiteY806" fmla="*/ 276561 h 6858000"/>
              <a:gd name="connsiteX807" fmla="*/ 4801687 w 7467600"/>
              <a:gd name="connsiteY807" fmla="*/ 267764 h 6858000"/>
              <a:gd name="connsiteX808" fmla="*/ 6082788 w 7467600"/>
              <a:gd name="connsiteY808" fmla="*/ 64119 h 6858000"/>
              <a:gd name="connsiteX809" fmla="*/ 6099442 w 7467600"/>
              <a:gd name="connsiteY809" fmla="*/ 82568 h 6858000"/>
              <a:gd name="connsiteX810" fmla="*/ 4804137 w 7467600"/>
              <a:gd name="connsiteY810" fmla="*/ 320931 h 6858000"/>
              <a:gd name="connsiteX811" fmla="*/ 4227047 w 7467600"/>
              <a:gd name="connsiteY811" fmla="*/ 313415 h 6858000"/>
              <a:gd name="connsiteX812" fmla="*/ 4346041 w 7467600"/>
              <a:gd name="connsiteY812" fmla="*/ 456086 h 6858000"/>
              <a:gd name="connsiteX813" fmla="*/ 4870967 w 7467600"/>
              <a:gd name="connsiteY813" fmla="*/ 963061 h 6858000"/>
              <a:gd name="connsiteX814" fmla="*/ 4889647 w 7467600"/>
              <a:gd name="connsiteY814" fmla="*/ 957147 h 6858000"/>
              <a:gd name="connsiteX815" fmla="*/ 5422504 w 7467600"/>
              <a:gd name="connsiteY815" fmla="*/ 805191 h 6858000"/>
              <a:gd name="connsiteX816" fmla="*/ 6087656 w 7467600"/>
              <a:gd name="connsiteY816" fmla="*/ 826703 h 6858000"/>
              <a:gd name="connsiteX817" fmla="*/ 6058717 w 7467600"/>
              <a:gd name="connsiteY817" fmla="*/ 865992 h 6858000"/>
              <a:gd name="connsiteX818" fmla="*/ 4974153 w 7467600"/>
              <a:gd name="connsiteY818" fmla="*/ 1045456 h 6858000"/>
              <a:gd name="connsiteX819" fmla="*/ 5627835 w 7467600"/>
              <a:gd name="connsiteY819" fmla="*/ 1472077 h 6858000"/>
              <a:gd name="connsiteX820" fmla="*/ 5629817 w 7467600"/>
              <a:gd name="connsiteY820" fmla="*/ 1471412 h 6858000"/>
              <a:gd name="connsiteX821" fmla="*/ 5634124 w 7467600"/>
              <a:gd name="connsiteY821" fmla="*/ 1470572 h 6858000"/>
              <a:gd name="connsiteX822" fmla="*/ 5755832 w 7467600"/>
              <a:gd name="connsiteY822" fmla="*/ 1383886 h 6858000"/>
              <a:gd name="connsiteX823" fmla="*/ 6014186 w 7467600"/>
              <a:gd name="connsiteY823" fmla="*/ 1279799 h 6858000"/>
              <a:gd name="connsiteX824" fmla="*/ 6901619 w 7467600"/>
              <a:gd name="connsiteY824" fmla="*/ 1047874 h 6858000"/>
              <a:gd name="connsiteX825" fmla="*/ 6931566 w 7467600"/>
              <a:gd name="connsiteY825" fmla="*/ 1062034 h 6858000"/>
              <a:gd name="connsiteX826" fmla="*/ 5790982 w 7467600"/>
              <a:gd name="connsiteY826" fmla="*/ 1561380 h 6858000"/>
              <a:gd name="connsiteX827" fmla="*/ 6188971 w 7467600"/>
              <a:gd name="connsiteY827" fmla="*/ 1755168 h 6858000"/>
              <a:gd name="connsiteX828" fmla="*/ 6202446 w 7467600"/>
              <a:gd name="connsiteY828" fmla="*/ 1752268 h 6858000"/>
              <a:gd name="connsiteX829" fmla="*/ 7179560 w 7467600"/>
              <a:gd name="connsiteY829" fmla="*/ 1467551 h 6858000"/>
              <a:gd name="connsiteX830" fmla="*/ 7158730 w 7467600"/>
              <a:gd name="connsiteY830" fmla="*/ 1507835 h 6858000"/>
              <a:gd name="connsiteX831" fmla="*/ 6326959 w 7467600"/>
              <a:gd name="connsiteY831" fmla="*/ 1817686 h 6858000"/>
              <a:gd name="connsiteX832" fmla="*/ 6537433 w 7467600"/>
              <a:gd name="connsiteY832" fmla="*/ 1907790 h 6858000"/>
              <a:gd name="connsiteX833" fmla="*/ 6550221 w 7467600"/>
              <a:gd name="connsiteY833" fmla="*/ 1910729 h 6858000"/>
              <a:gd name="connsiteX834" fmla="*/ 6964438 w 7467600"/>
              <a:gd name="connsiteY834" fmla="*/ 2209505 h 6858000"/>
              <a:gd name="connsiteX835" fmla="*/ 7367862 w 7467600"/>
              <a:gd name="connsiteY835" fmla="*/ 2806833 h 6858000"/>
              <a:gd name="connsiteX836" fmla="*/ 7364329 w 7467600"/>
              <a:gd name="connsiteY836" fmla="*/ 2826907 h 6858000"/>
              <a:gd name="connsiteX837" fmla="*/ 7290545 w 7467600"/>
              <a:gd name="connsiteY837" fmla="*/ 2850663 h 6858000"/>
              <a:gd name="connsiteX838" fmla="*/ 6472036 w 7467600"/>
              <a:gd name="connsiteY838" fmla="*/ 1959003 h 6858000"/>
              <a:gd name="connsiteX839" fmla="*/ 5792897 w 7467600"/>
              <a:gd name="connsiteY839" fmla="*/ 1647747 h 6858000"/>
              <a:gd name="connsiteX840" fmla="*/ 5842751 w 7467600"/>
              <a:gd name="connsiteY840" fmla="*/ 1816112 h 6858000"/>
              <a:gd name="connsiteX841" fmla="*/ 5847424 w 7467600"/>
              <a:gd name="connsiteY841" fmla="*/ 1815776 h 6858000"/>
              <a:gd name="connsiteX842" fmla="*/ 6399821 w 7467600"/>
              <a:gd name="connsiteY842" fmla="*/ 2344799 h 6858000"/>
              <a:gd name="connsiteX843" fmla="*/ 6323232 w 7467600"/>
              <a:gd name="connsiteY843" fmla="*/ 2389634 h 6858000"/>
              <a:gd name="connsiteX844" fmla="*/ 5942958 w 7467600"/>
              <a:gd name="connsiteY844" fmla="*/ 2077708 h 6858000"/>
              <a:gd name="connsiteX845" fmla="*/ 5921559 w 7467600"/>
              <a:gd name="connsiteY845" fmla="*/ 2378596 h 6858000"/>
              <a:gd name="connsiteX846" fmla="*/ 5817651 w 7467600"/>
              <a:gd name="connsiteY846" fmla="*/ 3023919 h 6858000"/>
              <a:gd name="connsiteX847" fmla="*/ 5729634 w 7467600"/>
              <a:gd name="connsiteY847" fmla="*/ 3051849 h 6858000"/>
              <a:gd name="connsiteX848" fmla="*/ 5611018 w 7467600"/>
              <a:gd name="connsiteY848" fmla="*/ 2316769 h 6858000"/>
              <a:gd name="connsiteX849" fmla="*/ 5687608 w 7467600"/>
              <a:gd name="connsiteY849" fmla="*/ 2039972 h 6858000"/>
              <a:gd name="connsiteX850" fmla="*/ 5657554 w 7467600"/>
              <a:gd name="connsiteY850" fmla="*/ 1576445 h 6858000"/>
              <a:gd name="connsiteX851" fmla="*/ 5150475 w 7467600"/>
              <a:gd name="connsiteY851" fmla="*/ 1274012 h 6858000"/>
              <a:gd name="connsiteX852" fmla="*/ 5349142 w 7467600"/>
              <a:gd name="connsiteY852" fmla="*/ 2204405 h 6858000"/>
              <a:gd name="connsiteX853" fmla="*/ 5262214 w 7467600"/>
              <a:gd name="connsiteY853" fmla="*/ 2233836 h 6858000"/>
              <a:gd name="connsiteX854" fmla="*/ 4981539 w 7467600"/>
              <a:gd name="connsiteY854" fmla="*/ 1542201 h 6858000"/>
              <a:gd name="connsiteX855" fmla="*/ 4958461 w 7467600"/>
              <a:gd name="connsiteY855" fmla="*/ 1136957 h 6858000"/>
              <a:gd name="connsiteX856" fmla="*/ 4655015 w 7467600"/>
              <a:gd name="connsiteY856" fmla="*/ 891426 h 6858000"/>
              <a:gd name="connsiteX857" fmla="*/ 4348002 w 7467600"/>
              <a:gd name="connsiteY857" fmla="*/ 2205895 h 6858000"/>
              <a:gd name="connsiteX858" fmla="*/ 4262250 w 7467600"/>
              <a:gd name="connsiteY858" fmla="*/ 2219972 h 6858000"/>
              <a:gd name="connsiteX859" fmla="*/ 4550611 w 7467600"/>
              <a:gd name="connsiteY859" fmla="*/ 817540 h 6858000"/>
              <a:gd name="connsiteX860" fmla="*/ 4564418 w 7467600"/>
              <a:gd name="connsiteY860" fmla="*/ 808293 h 6858000"/>
              <a:gd name="connsiteX861" fmla="*/ 4266388 w 7467600"/>
              <a:gd name="connsiteY861" fmla="*/ 500083 h 6858000"/>
              <a:gd name="connsiteX862" fmla="*/ 4032842 w 7467600"/>
              <a:gd name="connsiteY862" fmla="*/ 211809 h 6858000"/>
              <a:gd name="connsiteX863" fmla="*/ 3882765 w 7467600"/>
              <a:gd name="connsiteY863" fmla="*/ 0 h 6858000"/>
              <a:gd name="connsiteX864" fmla="*/ 3721337 w 7467600"/>
              <a:gd name="connsiteY864" fmla="*/ 0 h 6858000"/>
              <a:gd name="connsiteX865" fmla="*/ 3797544 w 7467600"/>
              <a:gd name="connsiteY865" fmla="*/ 0 h 6858000"/>
              <a:gd name="connsiteX866" fmla="*/ 3775734 w 7467600"/>
              <a:gd name="connsiteY866" fmla="*/ 95131 h 6858000"/>
              <a:gd name="connsiteX867" fmla="*/ 3724807 w 7467600"/>
              <a:gd name="connsiteY867" fmla="*/ 272257 h 6858000"/>
              <a:gd name="connsiteX868" fmla="*/ 3726844 w 7467600"/>
              <a:gd name="connsiteY868" fmla="*/ 282988 h 6858000"/>
              <a:gd name="connsiteX869" fmla="*/ 3742664 w 7467600"/>
              <a:gd name="connsiteY869" fmla="*/ 279918 h 6858000"/>
              <a:gd name="connsiteX870" fmla="*/ 4103910 w 7467600"/>
              <a:gd name="connsiteY870" fmla="*/ 1161917 h 6858000"/>
              <a:gd name="connsiteX871" fmla="*/ 4020269 w 7467600"/>
              <a:gd name="connsiteY871" fmla="*/ 1200406 h 6858000"/>
              <a:gd name="connsiteX872" fmla="*/ 3674882 w 7467600"/>
              <a:gd name="connsiteY872" fmla="*/ 488524 h 6858000"/>
              <a:gd name="connsiteX873" fmla="*/ 3132682 w 7467600"/>
              <a:gd name="connsiteY873" fmla="*/ 1072284 h 6858000"/>
              <a:gd name="connsiteX874" fmla="*/ 2716346 w 7467600"/>
              <a:gd name="connsiteY874" fmla="*/ 1276376 h 6858000"/>
              <a:gd name="connsiteX875" fmla="*/ 2716772 w 7467600"/>
              <a:gd name="connsiteY875" fmla="*/ 1255462 h 6858000"/>
              <a:gd name="connsiteX876" fmla="*/ 3471096 w 7467600"/>
              <a:gd name="connsiteY876" fmla="*/ 437072 h 6858000"/>
              <a:gd name="connsiteX877" fmla="*/ 3639057 w 7467600"/>
              <a:gd name="connsiteY877" fmla="*/ 286334 h 6858000"/>
              <a:gd name="connsiteX878" fmla="*/ 3640309 w 7467600"/>
              <a:gd name="connsiteY878" fmla="*/ 284664 h 6858000"/>
              <a:gd name="connsiteX879" fmla="*/ 3646022 w 7467600"/>
              <a:gd name="connsiteY879" fmla="*/ 276711 h 6858000"/>
              <a:gd name="connsiteX880" fmla="*/ 3707943 w 7467600"/>
              <a:gd name="connsiteY880" fmla="*/ 65958 h 6858000"/>
              <a:gd name="connsiteX881" fmla="*/ 3721337 w 7467600"/>
              <a:gd name="connsiteY881" fmla="*/ 0 h 6858000"/>
              <a:gd name="connsiteX882" fmla="*/ 2867960 w 7467600"/>
              <a:gd name="connsiteY882" fmla="*/ 0 h 6858000"/>
              <a:gd name="connsiteX883" fmla="*/ 2926351 w 7467600"/>
              <a:gd name="connsiteY883" fmla="*/ 0 h 6858000"/>
              <a:gd name="connsiteX884" fmla="*/ 2902823 w 7467600"/>
              <a:gd name="connsiteY884" fmla="*/ 262929 h 6858000"/>
              <a:gd name="connsiteX885" fmla="*/ 2940663 w 7467600"/>
              <a:gd name="connsiteY885" fmla="*/ 140884 h 6858000"/>
              <a:gd name="connsiteX886" fmla="*/ 2947039 w 7467600"/>
              <a:gd name="connsiteY886" fmla="*/ 122524 h 6858000"/>
              <a:gd name="connsiteX887" fmla="*/ 2984316 w 7467600"/>
              <a:gd name="connsiteY887" fmla="*/ 0 h 6858000"/>
              <a:gd name="connsiteX888" fmla="*/ 3016114 w 7467600"/>
              <a:gd name="connsiteY888" fmla="*/ 0 h 6858000"/>
              <a:gd name="connsiteX889" fmla="*/ 2979949 w 7467600"/>
              <a:gd name="connsiteY889" fmla="*/ 119274 h 6858000"/>
              <a:gd name="connsiteX890" fmla="*/ 3023879 w 7467600"/>
              <a:gd name="connsiteY890" fmla="*/ 0 h 6858000"/>
              <a:gd name="connsiteX891" fmla="*/ 3105400 w 7467600"/>
              <a:gd name="connsiteY891" fmla="*/ 0 h 6858000"/>
              <a:gd name="connsiteX892" fmla="*/ 3094669 w 7467600"/>
              <a:gd name="connsiteY892" fmla="*/ 30308 h 6858000"/>
              <a:gd name="connsiteX893" fmla="*/ 2901945 w 7467600"/>
              <a:gd name="connsiteY893" fmla="*/ 466538 h 6858000"/>
              <a:gd name="connsiteX894" fmla="*/ 2815209 w 7467600"/>
              <a:gd name="connsiteY894" fmla="*/ 497361 h 6858000"/>
              <a:gd name="connsiteX895" fmla="*/ 2844845 w 7467600"/>
              <a:gd name="connsiteY895" fmla="*/ 127638 h 6858000"/>
              <a:gd name="connsiteX896" fmla="*/ 2867960 w 7467600"/>
              <a:gd name="connsiteY896" fmla="*/ 0 h 6858000"/>
              <a:gd name="connsiteX897" fmla="*/ 1057230 w 7467600"/>
              <a:gd name="connsiteY897" fmla="*/ 0 h 6858000"/>
              <a:gd name="connsiteX898" fmla="*/ 1111003 w 7467600"/>
              <a:gd name="connsiteY898" fmla="*/ 0 h 6858000"/>
              <a:gd name="connsiteX899" fmla="*/ 1125553 w 7467600"/>
              <a:gd name="connsiteY899" fmla="*/ 52588 h 6858000"/>
              <a:gd name="connsiteX900" fmla="*/ 1304276 w 7467600"/>
              <a:gd name="connsiteY900" fmla="*/ 476275 h 6858000"/>
              <a:gd name="connsiteX901" fmla="*/ 1492066 w 7467600"/>
              <a:gd name="connsiteY901" fmla="*/ 886333 h 6858000"/>
              <a:gd name="connsiteX902" fmla="*/ 1423698 w 7467600"/>
              <a:gd name="connsiteY902" fmla="*/ 710817 h 6858000"/>
              <a:gd name="connsiteX903" fmla="*/ 1357609 w 7467600"/>
              <a:gd name="connsiteY903" fmla="*/ 532892 h 6858000"/>
              <a:gd name="connsiteX904" fmla="*/ 1309550 w 7467600"/>
              <a:gd name="connsiteY904" fmla="*/ 374031 h 6858000"/>
              <a:gd name="connsiteX905" fmla="*/ 1193673 w 7467600"/>
              <a:gd name="connsiteY905" fmla="*/ 49533 h 6858000"/>
              <a:gd name="connsiteX906" fmla="*/ 1164391 w 7467600"/>
              <a:gd name="connsiteY906" fmla="*/ 0 h 6858000"/>
              <a:gd name="connsiteX907" fmla="*/ 1200666 w 7467600"/>
              <a:gd name="connsiteY907" fmla="*/ 0 h 6858000"/>
              <a:gd name="connsiteX908" fmla="*/ 1223408 w 7467600"/>
              <a:gd name="connsiteY908" fmla="*/ 38996 h 6858000"/>
              <a:gd name="connsiteX909" fmla="*/ 1339635 w 7467600"/>
              <a:gd name="connsiteY909" fmla="*/ 365517 h 6858000"/>
              <a:gd name="connsiteX910" fmla="*/ 1387469 w 7467600"/>
              <a:gd name="connsiteY910" fmla="*/ 523079 h 6858000"/>
              <a:gd name="connsiteX911" fmla="*/ 1452685 w 7467600"/>
              <a:gd name="connsiteY911" fmla="*/ 699806 h 6858000"/>
              <a:gd name="connsiteX912" fmla="*/ 1492092 w 7467600"/>
              <a:gd name="connsiteY912" fmla="*/ 800424 h 6858000"/>
              <a:gd name="connsiteX913" fmla="*/ 1455302 w 7467600"/>
              <a:gd name="connsiteY913" fmla="*/ 632913 h 6858000"/>
              <a:gd name="connsiteX914" fmla="*/ 1222336 w 7467600"/>
              <a:gd name="connsiteY914" fmla="*/ 9480 h 6858000"/>
              <a:gd name="connsiteX915" fmla="*/ 1214634 w 7467600"/>
              <a:gd name="connsiteY915" fmla="*/ 0 h 6858000"/>
              <a:gd name="connsiteX916" fmla="*/ 1289827 w 7467600"/>
              <a:gd name="connsiteY916" fmla="*/ 0 h 6858000"/>
              <a:gd name="connsiteX917" fmla="*/ 1321076 w 7467600"/>
              <a:gd name="connsiteY917" fmla="*/ 59722 h 6858000"/>
              <a:gd name="connsiteX918" fmla="*/ 1512579 w 7467600"/>
              <a:gd name="connsiteY918" fmla="*/ 626441 h 6858000"/>
              <a:gd name="connsiteX919" fmla="*/ 1506076 w 7467600"/>
              <a:gd name="connsiteY919" fmla="*/ 1089289 h 6858000"/>
              <a:gd name="connsiteX920" fmla="*/ 1486346 w 7467600"/>
              <a:gd name="connsiteY920" fmla="*/ 1079919 h 6858000"/>
              <a:gd name="connsiteX921" fmla="*/ 1070511 w 7467600"/>
              <a:gd name="connsiteY921" fmla="*/ 48609 h 6858000"/>
              <a:gd name="connsiteX922" fmla="*/ 1057230 w 7467600"/>
              <a:gd name="connsiteY922" fmla="*/ 0 h 6858000"/>
              <a:gd name="connsiteX923" fmla="*/ 43151 w 7467600"/>
              <a:gd name="connsiteY923" fmla="*/ 0 h 6858000"/>
              <a:gd name="connsiteX924" fmla="*/ 95283 w 7467600"/>
              <a:gd name="connsiteY924" fmla="*/ 0 h 6858000"/>
              <a:gd name="connsiteX925" fmla="*/ 300708 w 7467600"/>
              <a:gd name="connsiteY925" fmla="*/ 154571 h 6858000"/>
              <a:gd name="connsiteX926" fmla="*/ 530414 w 7467600"/>
              <a:gd name="connsiteY926" fmla="*/ 354673 h 6858000"/>
              <a:gd name="connsiteX927" fmla="*/ 333785 w 7467600"/>
              <a:gd name="connsiteY927" fmla="*/ 161564 h 6858000"/>
              <a:gd name="connsiteX928" fmla="*/ 147005 w 7467600"/>
              <a:gd name="connsiteY928" fmla="*/ 0 h 6858000"/>
              <a:gd name="connsiteX929" fmla="*/ 272509 w 7467600"/>
              <a:gd name="connsiteY929" fmla="*/ 0 h 6858000"/>
              <a:gd name="connsiteX930" fmla="*/ 326276 w 7467600"/>
              <a:gd name="connsiteY930" fmla="*/ 45847 h 6858000"/>
              <a:gd name="connsiteX931" fmla="*/ 823759 w 7467600"/>
              <a:gd name="connsiteY931" fmla="*/ 574145 h 6858000"/>
              <a:gd name="connsiteX932" fmla="*/ 811254 w 7467600"/>
              <a:gd name="connsiteY932" fmla="*/ 665546 h 6858000"/>
              <a:gd name="connsiteX933" fmla="*/ 154042 w 7467600"/>
              <a:gd name="connsiteY933" fmla="*/ 261522 h 6858000"/>
              <a:gd name="connsiteX934" fmla="*/ 13550 w 7467600"/>
              <a:gd name="connsiteY934" fmla="*/ 158423 h 6858000"/>
              <a:gd name="connsiteX935" fmla="*/ 0 w 7467600"/>
              <a:gd name="connsiteY935" fmla="*/ 146618 h 6858000"/>
              <a:gd name="connsiteX936" fmla="*/ 0 w 7467600"/>
              <a:gd name="connsiteY936" fmla="*/ 59161 h 6858000"/>
              <a:gd name="connsiteX937" fmla="*/ 45427 w 7467600"/>
              <a:gd name="connsiteY937" fmla="*/ 101078 h 6858000"/>
              <a:gd name="connsiteX938" fmla="*/ 630103 w 7467600"/>
              <a:gd name="connsiteY938" fmla="*/ 485885 h 6858000"/>
              <a:gd name="connsiteX939" fmla="*/ 532040 w 7467600"/>
              <a:gd name="connsiteY939" fmla="*/ 399359 h 6858000"/>
              <a:gd name="connsiteX940" fmla="*/ 517618 w 7467600"/>
              <a:gd name="connsiteY940" fmla="*/ 385726 h 6858000"/>
              <a:gd name="connsiteX941" fmla="*/ 285074 w 7467600"/>
              <a:gd name="connsiteY941" fmla="*/ 182755 h 6858000"/>
              <a:gd name="connsiteX942" fmla="*/ 43151 w 7467600"/>
              <a:gd name="connsiteY942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392322 w 7467600"/>
              <a:gd name="connsiteY8" fmla="*/ 6658238 h 6858000"/>
              <a:gd name="connsiteX9" fmla="*/ 7289862 w 7467600"/>
              <a:gd name="connsiteY9" fmla="*/ 6659827 h 6858000"/>
              <a:gd name="connsiteX10" fmla="*/ 1019354 w 7467600"/>
              <a:gd name="connsiteY10" fmla="*/ 6315006 h 6858000"/>
              <a:gd name="connsiteX11" fmla="*/ 441046 w 7467600"/>
              <a:gd name="connsiteY11" fmla="*/ 6691153 h 6858000"/>
              <a:gd name="connsiteX12" fmla="*/ 1019354 w 7467600"/>
              <a:gd name="connsiteY12" fmla="*/ 6315006 h 6858000"/>
              <a:gd name="connsiteX13" fmla="*/ 991680 w 7467600"/>
              <a:gd name="connsiteY13" fmla="*/ 6298413 h 6858000"/>
              <a:gd name="connsiteX14" fmla="*/ 409060 w 7467600"/>
              <a:gd name="connsiteY14" fmla="*/ 6671470 h 6858000"/>
              <a:gd name="connsiteX15" fmla="*/ 991680 w 7467600"/>
              <a:gd name="connsiteY15" fmla="*/ 6298413 h 6858000"/>
              <a:gd name="connsiteX16" fmla="*/ 103333 w 7467600"/>
              <a:gd name="connsiteY16" fmla="*/ 5699602 h 6858000"/>
              <a:gd name="connsiteX17" fmla="*/ 233938 w 7467600"/>
              <a:gd name="connsiteY17" fmla="*/ 5809416 h 6858000"/>
              <a:gd name="connsiteX18" fmla="*/ 883580 w 7467600"/>
              <a:gd name="connsiteY18" fmla="*/ 6180710 h 6858000"/>
              <a:gd name="connsiteX19" fmla="*/ 487337 w 7467600"/>
              <a:gd name="connsiteY19" fmla="*/ 5950182 h 6858000"/>
              <a:gd name="connsiteX20" fmla="*/ 354051 w 7467600"/>
              <a:gd name="connsiteY20" fmla="*/ 5854912 h 6858000"/>
              <a:gd name="connsiteX21" fmla="*/ 195436 w 7467600"/>
              <a:gd name="connsiteY21" fmla="*/ 5755068 h 6858000"/>
              <a:gd name="connsiteX22" fmla="*/ 103333 w 7467600"/>
              <a:gd name="connsiteY22" fmla="*/ 5699602 h 6858000"/>
              <a:gd name="connsiteX23" fmla="*/ 5539432 w 7467600"/>
              <a:gd name="connsiteY23" fmla="*/ 5642928 h 6858000"/>
              <a:gd name="connsiteX24" fmla="*/ 5555462 w 7467600"/>
              <a:gd name="connsiteY24" fmla="*/ 5694454 h 6858000"/>
              <a:gd name="connsiteX25" fmla="*/ 5828270 w 7467600"/>
              <a:gd name="connsiteY25" fmla="*/ 6320663 h 6858000"/>
              <a:gd name="connsiteX26" fmla="*/ 5947416 w 7467600"/>
              <a:gd name="connsiteY26" fmla="*/ 6574846 h 6858000"/>
              <a:gd name="connsiteX27" fmla="*/ 5539432 w 7467600"/>
              <a:gd name="connsiteY27" fmla="*/ 5642928 h 6858000"/>
              <a:gd name="connsiteX28" fmla="*/ 51253 w 7467600"/>
              <a:gd name="connsiteY28" fmla="*/ 5631825 h 6858000"/>
              <a:gd name="connsiteX29" fmla="*/ 211622 w 7467600"/>
              <a:gd name="connsiteY29" fmla="*/ 5728803 h 6858000"/>
              <a:gd name="connsiteX30" fmla="*/ 371652 w 7467600"/>
              <a:gd name="connsiteY30" fmla="*/ 5829062 h 6858000"/>
              <a:gd name="connsiteX31" fmla="*/ 505903 w 7467600"/>
              <a:gd name="connsiteY31" fmla="*/ 5925221 h 6858000"/>
              <a:gd name="connsiteX32" fmla="*/ 899240 w 7467600"/>
              <a:gd name="connsiteY32" fmla="*/ 6153068 h 6858000"/>
              <a:gd name="connsiteX33" fmla="*/ 988114 w 7467600"/>
              <a:gd name="connsiteY33" fmla="*/ 6174204 h 6858000"/>
              <a:gd name="connsiteX34" fmla="*/ 845971 w 7467600"/>
              <a:gd name="connsiteY34" fmla="*/ 6067177 h 6858000"/>
              <a:gd name="connsiteX35" fmla="*/ 448057 w 7467600"/>
              <a:gd name="connsiteY35" fmla="*/ 5841376 h 6858000"/>
              <a:gd name="connsiteX36" fmla="*/ 51253 w 7467600"/>
              <a:gd name="connsiteY36" fmla="*/ 5631825 h 6858000"/>
              <a:gd name="connsiteX37" fmla="*/ 2606687 w 7467600"/>
              <a:gd name="connsiteY37" fmla="*/ 5630718 h 6858000"/>
              <a:gd name="connsiteX38" fmla="*/ 2645658 w 7467600"/>
              <a:gd name="connsiteY38" fmla="*/ 6640259 h 6858000"/>
              <a:gd name="connsiteX39" fmla="*/ 2606687 w 7467600"/>
              <a:gd name="connsiteY39" fmla="*/ 5630718 h 6858000"/>
              <a:gd name="connsiteX40" fmla="*/ 3642057 w 7467600"/>
              <a:gd name="connsiteY40" fmla="*/ 5573487 h 6858000"/>
              <a:gd name="connsiteX41" fmla="*/ 3632981 w 7467600"/>
              <a:gd name="connsiteY41" fmla="*/ 5579437 h 6858000"/>
              <a:gd name="connsiteX42" fmla="*/ 3382436 w 7467600"/>
              <a:gd name="connsiteY42" fmla="*/ 5952726 h 6858000"/>
              <a:gd name="connsiteX43" fmla="*/ 3191929 w 7467600"/>
              <a:gd name="connsiteY43" fmla="*/ 6662669 h 6858000"/>
              <a:gd name="connsiteX44" fmla="*/ 3369898 w 7467600"/>
              <a:gd name="connsiteY44" fmla="*/ 6081771 h 6858000"/>
              <a:gd name="connsiteX45" fmla="*/ 3642057 w 7467600"/>
              <a:gd name="connsiteY45" fmla="*/ 5573487 h 6858000"/>
              <a:gd name="connsiteX46" fmla="*/ 2650666 w 7467600"/>
              <a:gd name="connsiteY46" fmla="*/ 5530686 h 6858000"/>
              <a:gd name="connsiteX47" fmla="*/ 2650249 w 7467600"/>
              <a:gd name="connsiteY47" fmla="*/ 5532101 h 6858000"/>
              <a:gd name="connsiteX48" fmla="*/ 2663808 w 7467600"/>
              <a:gd name="connsiteY48" fmla="*/ 6535215 h 6858000"/>
              <a:gd name="connsiteX49" fmla="*/ 2665418 w 7467600"/>
              <a:gd name="connsiteY49" fmla="*/ 6132756 h 6858000"/>
              <a:gd name="connsiteX50" fmla="*/ 2650666 w 7467600"/>
              <a:gd name="connsiteY50" fmla="*/ 5530686 h 6858000"/>
              <a:gd name="connsiteX51" fmla="*/ 2680277 w 7467600"/>
              <a:gd name="connsiteY51" fmla="*/ 5479204 h 6858000"/>
              <a:gd name="connsiteX52" fmla="*/ 2678972 w 7467600"/>
              <a:gd name="connsiteY52" fmla="*/ 5481582 h 6858000"/>
              <a:gd name="connsiteX53" fmla="*/ 2696666 w 7467600"/>
              <a:gd name="connsiteY53" fmla="*/ 6133836 h 6858000"/>
              <a:gd name="connsiteX54" fmla="*/ 2695769 w 7467600"/>
              <a:gd name="connsiteY54" fmla="*/ 6390955 h 6858000"/>
              <a:gd name="connsiteX55" fmla="*/ 2739893 w 7467600"/>
              <a:gd name="connsiteY55" fmla="*/ 6108357 h 6858000"/>
              <a:gd name="connsiteX56" fmla="*/ 2680277 w 7467600"/>
              <a:gd name="connsiteY56" fmla="*/ 5479204 h 6858000"/>
              <a:gd name="connsiteX57" fmla="*/ 1132195 w 7467600"/>
              <a:gd name="connsiteY57" fmla="*/ 5467980 h 6858000"/>
              <a:gd name="connsiteX58" fmla="*/ 1679056 w 7467600"/>
              <a:gd name="connsiteY58" fmla="*/ 5516907 h 6858000"/>
              <a:gd name="connsiteX59" fmla="*/ 2128648 w 7467600"/>
              <a:gd name="connsiteY59" fmla="*/ 5474249 h 6858000"/>
              <a:gd name="connsiteX60" fmla="*/ 1825619 w 7467600"/>
              <a:gd name="connsiteY60" fmla="*/ 5478447 h 6858000"/>
              <a:gd name="connsiteX61" fmla="*/ 1737798 w 7467600"/>
              <a:gd name="connsiteY61" fmla="*/ 5483353 h 6858000"/>
              <a:gd name="connsiteX62" fmla="*/ 1132195 w 7467600"/>
              <a:gd name="connsiteY62" fmla="*/ 5467980 h 6858000"/>
              <a:gd name="connsiteX63" fmla="*/ 1456157 w 7467600"/>
              <a:gd name="connsiteY63" fmla="*/ 5371404 h 6858000"/>
              <a:gd name="connsiteX64" fmla="*/ 1244432 w 7467600"/>
              <a:gd name="connsiteY64" fmla="*/ 5385601 h 6858000"/>
              <a:gd name="connsiteX65" fmla="*/ 973990 w 7467600"/>
              <a:gd name="connsiteY65" fmla="*/ 5424940 h 6858000"/>
              <a:gd name="connsiteX66" fmla="*/ 1103809 w 7467600"/>
              <a:gd name="connsiteY66" fmla="*/ 5433720 h 6858000"/>
              <a:gd name="connsiteX67" fmla="*/ 1123454 w 7467600"/>
              <a:gd name="connsiteY67" fmla="*/ 5435727 h 6858000"/>
              <a:gd name="connsiteX68" fmla="*/ 1737017 w 7467600"/>
              <a:gd name="connsiteY68" fmla="*/ 5452183 h 6858000"/>
              <a:gd name="connsiteX69" fmla="*/ 1824397 w 7467600"/>
              <a:gd name="connsiteY69" fmla="*/ 5447757 h 6858000"/>
              <a:gd name="connsiteX70" fmla="*/ 2070059 w 7467600"/>
              <a:gd name="connsiteY70" fmla="*/ 5441660 h 6858000"/>
              <a:gd name="connsiteX71" fmla="*/ 1456157 w 7467600"/>
              <a:gd name="connsiteY71" fmla="*/ 5371404 h 6858000"/>
              <a:gd name="connsiteX72" fmla="*/ 4988186 w 7467600"/>
              <a:gd name="connsiteY72" fmla="*/ 5216467 h 6858000"/>
              <a:gd name="connsiteX73" fmla="*/ 4777334 w 7467600"/>
              <a:gd name="connsiteY73" fmla="*/ 5406072 h 6858000"/>
              <a:gd name="connsiteX74" fmla="*/ 4718341 w 7467600"/>
              <a:gd name="connsiteY74" fmla="*/ 5468043 h 6858000"/>
              <a:gd name="connsiteX75" fmla="*/ 4604655 w 7467600"/>
              <a:gd name="connsiteY75" fmla="*/ 5583434 h 6858000"/>
              <a:gd name="connsiteX76" fmla="*/ 4565074 w 7467600"/>
              <a:gd name="connsiteY76" fmla="*/ 5618550 h 6858000"/>
              <a:gd name="connsiteX77" fmla="*/ 4988186 w 7467600"/>
              <a:gd name="connsiteY77" fmla="*/ 5216467 h 6858000"/>
              <a:gd name="connsiteX78" fmla="*/ 4978032 w 7467600"/>
              <a:gd name="connsiteY78" fmla="*/ 5183809 h 6858000"/>
              <a:gd name="connsiteX79" fmla="*/ 4463413 w 7467600"/>
              <a:gd name="connsiteY79" fmla="*/ 5615162 h 6858000"/>
              <a:gd name="connsiteX80" fmla="*/ 4358134 w 7467600"/>
              <a:gd name="connsiteY80" fmla="*/ 5742791 h 6858000"/>
              <a:gd name="connsiteX81" fmla="*/ 4376219 w 7467600"/>
              <a:gd name="connsiteY81" fmla="*/ 5729027 h 6858000"/>
              <a:gd name="connsiteX82" fmla="*/ 4582340 w 7467600"/>
              <a:gd name="connsiteY82" fmla="*/ 5561037 h 6858000"/>
              <a:gd name="connsiteX83" fmla="*/ 4694684 w 7467600"/>
              <a:gd name="connsiteY83" fmla="*/ 5447098 h 6858000"/>
              <a:gd name="connsiteX84" fmla="*/ 4754123 w 7467600"/>
              <a:gd name="connsiteY84" fmla="*/ 5384643 h 6858000"/>
              <a:gd name="connsiteX85" fmla="*/ 4978032 w 7467600"/>
              <a:gd name="connsiteY85" fmla="*/ 5183809 h 6858000"/>
              <a:gd name="connsiteX86" fmla="*/ 1903353 w 7467600"/>
              <a:gd name="connsiteY86" fmla="*/ 5044827 h 6858000"/>
              <a:gd name="connsiteX87" fmla="*/ 1936931 w 7467600"/>
              <a:gd name="connsiteY87" fmla="*/ 5093954 h 6858000"/>
              <a:gd name="connsiteX88" fmla="*/ 2195868 w 7467600"/>
              <a:gd name="connsiteY88" fmla="*/ 5396574 h 6858000"/>
              <a:gd name="connsiteX89" fmla="*/ 2088852 w 7467600"/>
              <a:gd name="connsiteY89" fmla="*/ 5166123 h 6858000"/>
              <a:gd name="connsiteX90" fmla="*/ 1958241 w 7467600"/>
              <a:gd name="connsiteY90" fmla="*/ 5067955 h 6858000"/>
              <a:gd name="connsiteX91" fmla="*/ 1903353 w 7467600"/>
              <a:gd name="connsiteY91" fmla="*/ 5044827 h 6858000"/>
              <a:gd name="connsiteX92" fmla="*/ 1979378 w 7467600"/>
              <a:gd name="connsiteY92" fmla="*/ 4769504 h 6858000"/>
              <a:gd name="connsiteX93" fmla="*/ 2882120 w 7467600"/>
              <a:gd name="connsiteY93" fmla="*/ 5064547 h 6858000"/>
              <a:gd name="connsiteX94" fmla="*/ 2793103 w 7467600"/>
              <a:gd name="connsiteY94" fmla="*/ 5039699 h 6858000"/>
              <a:gd name="connsiteX95" fmla="*/ 2770041 w 7467600"/>
              <a:gd name="connsiteY95" fmla="*/ 5033634 h 6858000"/>
              <a:gd name="connsiteX96" fmla="*/ 1979378 w 7467600"/>
              <a:gd name="connsiteY96" fmla="*/ 4769504 h 6858000"/>
              <a:gd name="connsiteX97" fmla="*/ 1927410 w 7467600"/>
              <a:gd name="connsiteY97" fmla="*/ 4716164 h 6858000"/>
              <a:gd name="connsiteX98" fmla="*/ 1959587 w 7467600"/>
              <a:gd name="connsiteY98" fmla="*/ 4728849 h 6858000"/>
              <a:gd name="connsiteX99" fmla="*/ 2777707 w 7467600"/>
              <a:gd name="connsiteY99" fmla="*/ 5003991 h 6858000"/>
              <a:gd name="connsiteX100" fmla="*/ 2800768 w 7467600"/>
              <a:gd name="connsiteY100" fmla="*/ 5010056 h 6858000"/>
              <a:gd name="connsiteX101" fmla="*/ 2879408 w 7467600"/>
              <a:gd name="connsiteY101" fmla="*/ 5031590 h 6858000"/>
              <a:gd name="connsiteX102" fmla="*/ 2862295 w 7467600"/>
              <a:gd name="connsiteY102" fmla="*/ 5022958 h 6858000"/>
              <a:gd name="connsiteX103" fmla="*/ 2813343 w 7467600"/>
              <a:gd name="connsiteY103" fmla="*/ 4998369 h 6858000"/>
              <a:gd name="connsiteX104" fmla="*/ 2646245 w 7467600"/>
              <a:gd name="connsiteY104" fmla="*/ 4930999 h 6858000"/>
              <a:gd name="connsiteX105" fmla="*/ 1999243 w 7467600"/>
              <a:gd name="connsiteY105" fmla="*/ 4730524 h 6858000"/>
              <a:gd name="connsiteX106" fmla="*/ 1979527 w 7467600"/>
              <a:gd name="connsiteY106" fmla="*/ 4726651 h 6858000"/>
              <a:gd name="connsiteX107" fmla="*/ 1927410 w 7467600"/>
              <a:gd name="connsiteY107" fmla="*/ 4716164 h 6858000"/>
              <a:gd name="connsiteX108" fmla="*/ 1997014 w 7467600"/>
              <a:gd name="connsiteY108" fmla="*/ 4698007 h 6858000"/>
              <a:gd name="connsiteX109" fmla="*/ 2005458 w 7467600"/>
              <a:gd name="connsiteY109" fmla="*/ 4699540 h 6858000"/>
              <a:gd name="connsiteX110" fmla="*/ 2657186 w 7467600"/>
              <a:gd name="connsiteY110" fmla="*/ 4901687 h 6858000"/>
              <a:gd name="connsiteX111" fmla="*/ 2826662 w 7467600"/>
              <a:gd name="connsiteY111" fmla="*/ 4970362 h 6858000"/>
              <a:gd name="connsiteX112" fmla="*/ 2876100 w 7467600"/>
              <a:gd name="connsiteY112" fmla="*/ 4995397 h 6858000"/>
              <a:gd name="connsiteX113" fmla="*/ 3042600 w 7467600"/>
              <a:gd name="connsiteY113" fmla="*/ 5059532 h 6858000"/>
              <a:gd name="connsiteX114" fmla="*/ 1997014 w 7467600"/>
              <a:gd name="connsiteY114" fmla="*/ 4698007 h 6858000"/>
              <a:gd name="connsiteX115" fmla="*/ 2305292 w 7467600"/>
              <a:gd name="connsiteY115" fmla="*/ 4219492 h 6858000"/>
              <a:gd name="connsiteX116" fmla="*/ 3360922 w 7467600"/>
              <a:gd name="connsiteY116" fmla="*/ 4529373 h 6858000"/>
              <a:gd name="connsiteX117" fmla="*/ 3492420 w 7467600"/>
              <a:gd name="connsiteY117" fmla="*/ 4510145 h 6858000"/>
              <a:gd name="connsiteX118" fmla="*/ 3364086 w 7467600"/>
              <a:gd name="connsiteY118" fmla="*/ 4480340 h 6858000"/>
              <a:gd name="connsiteX119" fmla="*/ 3225818 w 7467600"/>
              <a:gd name="connsiteY119" fmla="*/ 4411822 h 6858000"/>
              <a:gd name="connsiteX120" fmla="*/ 3129696 w 7467600"/>
              <a:gd name="connsiteY120" fmla="*/ 4360704 h 6858000"/>
              <a:gd name="connsiteX121" fmla="*/ 2814545 w 7467600"/>
              <a:gd name="connsiteY121" fmla="*/ 4282955 h 6858000"/>
              <a:gd name="connsiteX122" fmla="*/ 2305292 w 7467600"/>
              <a:gd name="connsiteY122" fmla="*/ 4219492 h 6858000"/>
              <a:gd name="connsiteX123" fmla="*/ 2626982 w 7467600"/>
              <a:gd name="connsiteY123" fmla="*/ 4206450 h 6858000"/>
              <a:gd name="connsiteX124" fmla="*/ 2490617 w 7467600"/>
              <a:gd name="connsiteY124" fmla="*/ 4206951 h 6858000"/>
              <a:gd name="connsiteX125" fmla="*/ 2819869 w 7467600"/>
              <a:gd name="connsiteY125" fmla="*/ 4252936 h 6858000"/>
              <a:gd name="connsiteX126" fmla="*/ 3143018 w 7467600"/>
              <a:gd name="connsiteY126" fmla="*/ 4332698 h 6858000"/>
              <a:gd name="connsiteX127" fmla="*/ 3241520 w 7467600"/>
              <a:gd name="connsiteY127" fmla="*/ 4385112 h 6858000"/>
              <a:gd name="connsiteX128" fmla="*/ 3374575 w 7467600"/>
              <a:gd name="connsiteY128" fmla="*/ 4451517 h 6858000"/>
              <a:gd name="connsiteX129" fmla="*/ 3505221 w 7467600"/>
              <a:gd name="connsiteY129" fmla="*/ 4480757 h 6858000"/>
              <a:gd name="connsiteX130" fmla="*/ 2626982 w 7467600"/>
              <a:gd name="connsiteY130" fmla="*/ 4206450 h 6858000"/>
              <a:gd name="connsiteX131" fmla="*/ 1310106 w 7467600"/>
              <a:gd name="connsiteY131" fmla="*/ 3943217 h 6858000"/>
              <a:gd name="connsiteX132" fmla="*/ 854994 w 7467600"/>
              <a:gd name="connsiteY132" fmla="*/ 4399136 h 6858000"/>
              <a:gd name="connsiteX133" fmla="*/ 742462 w 7467600"/>
              <a:gd name="connsiteY133" fmla="*/ 4594648 h 6858000"/>
              <a:gd name="connsiteX134" fmla="*/ 820602 w 7467600"/>
              <a:gd name="connsiteY134" fmla="*/ 4485915 h 6858000"/>
              <a:gd name="connsiteX135" fmla="*/ 878295 w 7467600"/>
              <a:gd name="connsiteY135" fmla="*/ 4403594 h 6858000"/>
              <a:gd name="connsiteX136" fmla="*/ 1240607 w 7467600"/>
              <a:gd name="connsiteY136" fmla="*/ 4010401 h 6858000"/>
              <a:gd name="connsiteX137" fmla="*/ 1310106 w 7467600"/>
              <a:gd name="connsiteY137" fmla="*/ 3943217 h 6858000"/>
              <a:gd name="connsiteX138" fmla="*/ 1423113 w 7467600"/>
              <a:gd name="connsiteY138" fmla="*/ 3874565 h 6858000"/>
              <a:gd name="connsiteX139" fmla="*/ 1260565 w 7467600"/>
              <a:gd name="connsiteY139" fmla="*/ 4031982 h 6858000"/>
              <a:gd name="connsiteX140" fmla="*/ 901900 w 7467600"/>
              <a:gd name="connsiteY140" fmla="*/ 4421236 h 6858000"/>
              <a:gd name="connsiteX141" fmla="*/ 845044 w 7467600"/>
              <a:gd name="connsiteY141" fmla="*/ 4502436 h 6858000"/>
              <a:gd name="connsiteX142" fmla="*/ 685926 w 7467600"/>
              <a:gd name="connsiteY142" fmla="*/ 4703069 h 6858000"/>
              <a:gd name="connsiteX143" fmla="*/ 684248 w 7467600"/>
              <a:gd name="connsiteY143" fmla="*/ 4706721 h 6858000"/>
              <a:gd name="connsiteX144" fmla="*/ 1423113 w 7467600"/>
              <a:gd name="connsiteY144" fmla="*/ 3874565 h 6858000"/>
              <a:gd name="connsiteX145" fmla="*/ 3316479 w 7467600"/>
              <a:gd name="connsiteY145" fmla="*/ 3872136 h 6858000"/>
              <a:gd name="connsiteX146" fmla="*/ 3546806 w 7467600"/>
              <a:gd name="connsiteY146" fmla="*/ 4356139 h 6858000"/>
              <a:gd name="connsiteX147" fmla="*/ 3364433 w 7467600"/>
              <a:gd name="connsiteY147" fmla="*/ 3953121 h 6858000"/>
              <a:gd name="connsiteX148" fmla="*/ 3316479 w 7467600"/>
              <a:gd name="connsiteY148" fmla="*/ 3872136 h 6858000"/>
              <a:gd name="connsiteX149" fmla="*/ 3291335 w 7467600"/>
              <a:gd name="connsiteY149" fmla="*/ 3767420 h 6858000"/>
              <a:gd name="connsiteX150" fmla="*/ 3390805 w 7467600"/>
              <a:gd name="connsiteY150" fmla="*/ 3937163 h 6858000"/>
              <a:gd name="connsiteX151" fmla="*/ 3579062 w 7467600"/>
              <a:gd name="connsiteY151" fmla="*/ 4359040 h 6858000"/>
              <a:gd name="connsiteX152" fmla="*/ 3467355 w 7467600"/>
              <a:gd name="connsiteY152" fmla="*/ 3988130 h 6858000"/>
              <a:gd name="connsiteX153" fmla="*/ 3310753 w 7467600"/>
              <a:gd name="connsiteY153" fmla="*/ 3787140 h 6858000"/>
              <a:gd name="connsiteX154" fmla="*/ 3291335 w 7467600"/>
              <a:gd name="connsiteY154" fmla="*/ 3767420 h 6858000"/>
              <a:gd name="connsiteX155" fmla="*/ 1635889 w 7467600"/>
              <a:gd name="connsiteY155" fmla="*/ 3709494 h 6858000"/>
              <a:gd name="connsiteX156" fmla="*/ 1634800 w 7467600"/>
              <a:gd name="connsiteY156" fmla="*/ 3731111 h 6858000"/>
              <a:gd name="connsiteX157" fmla="*/ 1635889 w 7467600"/>
              <a:gd name="connsiteY157" fmla="*/ 3709494 h 6858000"/>
              <a:gd name="connsiteX158" fmla="*/ 1510397 w 7467600"/>
              <a:gd name="connsiteY158" fmla="*/ 3684705 h 6858000"/>
              <a:gd name="connsiteX159" fmla="*/ 1146550 w 7467600"/>
              <a:gd name="connsiteY159" fmla="*/ 3802012 h 6858000"/>
              <a:gd name="connsiteX160" fmla="*/ 698834 w 7467600"/>
              <a:gd name="connsiteY160" fmla="*/ 3952272 h 6858000"/>
              <a:gd name="connsiteX161" fmla="*/ 34256 w 7467600"/>
              <a:gd name="connsiteY161" fmla="*/ 4347603 h 6858000"/>
              <a:gd name="connsiteX162" fmla="*/ 527241 w 7467600"/>
              <a:gd name="connsiteY162" fmla="*/ 4065078 h 6858000"/>
              <a:gd name="connsiteX163" fmla="*/ 1510397 w 7467600"/>
              <a:gd name="connsiteY163" fmla="*/ 3684705 h 6858000"/>
              <a:gd name="connsiteX164" fmla="*/ 1313114 w 7467600"/>
              <a:gd name="connsiteY164" fmla="*/ 3655216 h 6858000"/>
              <a:gd name="connsiteX165" fmla="*/ 1109304 w 7467600"/>
              <a:gd name="connsiteY165" fmla="*/ 3669030 h 6858000"/>
              <a:gd name="connsiteX166" fmla="*/ 8129 w 7467600"/>
              <a:gd name="connsiteY166" fmla="*/ 4330519 h 6858000"/>
              <a:gd name="connsiteX167" fmla="*/ 687572 w 7467600"/>
              <a:gd name="connsiteY167" fmla="*/ 3925629 h 6858000"/>
              <a:gd name="connsiteX168" fmla="*/ 1138365 w 7467600"/>
              <a:gd name="connsiteY168" fmla="*/ 3774515 h 6858000"/>
              <a:gd name="connsiteX169" fmla="*/ 1505579 w 7467600"/>
              <a:gd name="connsiteY169" fmla="*/ 3655526 h 6858000"/>
              <a:gd name="connsiteX170" fmla="*/ 1313114 w 7467600"/>
              <a:gd name="connsiteY170" fmla="*/ 3655216 h 6858000"/>
              <a:gd name="connsiteX171" fmla="*/ 3655073 w 7467600"/>
              <a:gd name="connsiteY171" fmla="*/ 3650884 h 6858000"/>
              <a:gd name="connsiteX172" fmla="*/ 3989938 w 7467600"/>
              <a:gd name="connsiteY172" fmla="*/ 3991685 h 6858000"/>
              <a:gd name="connsiteX173" fmla="*/ 4393907 w 7467600"/>
              <a:gd name="connsiteY173" fmla="*/ 4261258 h 6858000"/>
              <a:gd name="connsiteX174" fmla="*/ 4648051 w 7467600"/>
              <a:gd name="connsiteY174" fmla="*/ 4374051 h 6858000"/>
              <a:gd name="connsiteX175" fmla="*/ 4383389 w 7467600"/>
              <a:gd name="connsiteY175" fmla="*/ 4184369 h 6858000"/>
              <a:gd name="connsiteX176" fmla="*/ 4165508 w 7467600"/>
              <a:gd name="connsiteY176" fmla="*/ 4035196 h 6858000"/>
              <a:gd name="connsiteX177" fmla="*/ 4068162 w 7467600"/>
              <a:gd name="connsiteY177" fmla="*/ 3953394 h 6858000"/>
              <a:gd name="connsiteX178" fmla="*/ 3981416 w 7467600"/>
              <a:gd name="connsiteY178" fmla="*/ 3880482 h 6858000"/>
              <a:gd name="connsiteX179" fmla="*/ 3800147 w 7467600"/>
              <a:gd name="connsiteY179" fmla="*/ 3749872 h 6858000"/>
              <a:gd name="connsiteX180" fmla="*/ 3655073 w 7467600"/>
              <a:gd name="connsiteY180" fmla="*/ 3650884 h 6858000"/>
              <a:gd name="connsiteX181" fmla="*/ 3670252 w 7467600"/>
              <a:gd name="connsiteY181" fmla="*/ 3622798 h 6858000"/>
              <a:gd name="connsiteX182" fmla="*/ 3817258 w 7467600"/>
              <a:gd name="connsiteY182" fmla="*/ 3723577 h 6858000"/>
              <a:gd name="connsiteX183" fmla="*/ 4000461 w 7467600"/>
              <a:gd name="connsiteY183" fmla="*/ 3855966 h 6858000"/>
              <a:gd name="connsiteX184" fmla="*/ 4088180 w 7467600"/>
              <a:gd name="connsiteY184" fmla="*/ 3929774 h 6858000"/>
              <a:gd name="connsiteX185" fmla="*/ 4184555 w 7467600"/>
              <a:gd name="connsiteY185" fmla="*/ 4010683 h 6858000"/>
              <a:gd name="connsiteX186" fmla="*/ 4399563 w 7467600"/>
              <a:gd name="connsiteY186" fmla="*/ 4158106 h 6858000"/>
              <a:gd name="connsiteX187" fmla="*/ 4684469 w 7467600"/>
              <a:gd name="connsiteY187" fmla="*/ 4364680 h 6858000"/>
              <a:gd name="connsiteX188" fmla="*/ 4690271 w 7467600"/>
              <a:gd name="connsiteY188" fmla="*/ 4370034 h 6858000"/>
              <a:gd name="connsiteX189" fmla="*/ 4136093 w 7467600"/>
              <a:gd name="connsiteY189" fmla="*/ 3858466 h 6858000"/>
              <a:gd name="connsiteX190" fmla="*/ 3670252 w 7467600"/>
              <a:gd name="connsiteY190" fmla="*/ 3622798 h 6858000"/>
              <a:gd name="connsiteX191" fmla="*/ 4440129 w 7467600"/>
              <a:gd name="connsiteY191" fmla="*/ 3448571 h 6858000"/>
              <a:gd name="connsiteX192" fmla="*/ 4856525 w 7467600"/>
              <a:gd name="connsiteY192" fmla="*/ 3915351 h 6858000"/>
              <a:gd name="connsiteX193" fmla="*/ 5059055 w 7467600"/>
              <a:gd name="connsiteY193" fmla="*/ 4108918 h 6858000"/>
              <a:gd name="connsiteX194" fmla="*/ 5290070 w 7467600"/>
              <a:gd name="connsiteY194" fmla="*/ 4263619 h 6858000"/>
              <a:gd name="connsiteX195" fmla="*/ 4834991 w 7467600"/>
              <a:gd name="connsiteY195" fmla="*/ 3830985 h 6858000"/>
              <a:gd name="connsiteX196" fmla="*/ 4440129 w 7467600"/>
              <a:gd name="connsiteY196" fmla="*/ 3448571 h 6858000"/>
              <a:gd name="connsiteX197" fmla="*/ 4441737 w 7467600"/>
              <a:gd name="connsiteY197" fmla="*/ 3399734 h 6858000"/>
              <a:gd name="connsiteX198" fmla="*/ 4431236 w 7467600"/>
              <a:gd name="connsiteY198" fmla="*/ 3400954 h 6858000"/>
              <a:gd name="connsiteX199" fmla="*/ 4557150 w 7467600"/>
              <a:gd name="connsiteY199" fmla="*/ 3510023 h 6858000"/>
              <a:gd name="connsiteX200" fmla="*/ 4856936 w 7467600"/>
              <a:gd name="connsiteY200" fmla="*/ 3809146 h 6858000"/>
              <a:gd name="connsiteX201" fmla="*/ 5111996 w 7467600"/>
              <a:gd name="connsiteY201" fmla="*/ 4065759 h 6858000"/>
              <a:gd name="connsiteX202" fmla="*/ 5388878 w 7467600"/>
              <a:gd name="connsiteY202" fmla="*/ 4300185 h 6858000"/>
              <a:gd name="connsiteX203" fmla="*/ 5425556 w 7467600"/>
              <a:gd name="connsiteY203" fmla="*/ 4308967 h 6858000"/>
              <a:gd name="connsiteX204" fmla="*/ 4943646 w 7467600"/>
              <a:gd name="connsiteY204" fmla="*/ 3822916 h 6858000"/>
              <a:gd name="connsiteX205" fmla="*/ 4594837 w 7467600"/>
              <a:gd name="connsiteY205" fmla="*/ 3532274 h 6858000"/>
              <a:gd name="connsiteX206" fmla="*/ 4441737 w 7467600"/>
              <a:gd name="connsiteY206" fmla="*/ 3399734 h 6858000"/>
              <a:gd name="connsiteX207" fmla="*/ 5425834 w 7467600"/>
              <a:gd name="connsiteY207" fmla="*/ 3162785 h 6858000"/>
              <a:gd name="connsiteX208" fmla="*/ 5401644 w 7467600"/>
              <a:gd name="connsiteY208" fmla="*/ 3617847 h 6858000"/>
              <a:gd name="connsiteX209" fmla="*/ 5467256 w 7467600"/>
              <a:gd name="connsiteY209" fmla="*/ 4175494 h 6858000"/>
              <a:gd name="connsiteX210" fmla="*/ 5448069 w 7467600"/>
              <a:gd name="connsiteY210" fmla="*/ 3567554 h 6858000"/>
              <a:gd name="connsiteX211" fmla="*/ 5425834 w 7467600"/>
              <a:gd name="connsiteY211" fmla="*/ 3162785 h 6858000"/>
              <a:gd name="connsiteX212" fmla="*/ 1318687 w 7467600"/>
              <a:gd name="connsiteY212" fmla="*/ 3113840 h 6858000"/>
              <a:gd name="connsiteX213" fmla="*/ 1066793 w 7467600"/>
              <a:gd name="connsiteY213" fmla="*/ 3212171 h 6858000"/>
              <a:gd name="connsiteX214" fmla="*/ 993319 w 7467600"/>
              <a:gd name="connsiteY214" fmla="*/ 3247648 h 6858000"/>
              <a:gd name="connsiteX215" fmla="*/ 853081 w 7467600"/>
              <a:gd name="connsiteY215" fmla="*/ 3312410 h 6858000"/>
              <a:gd name="connsiteX216" fmla="*/ 805957 w 7467600"/>
              <a:gd name="connsiteY216" fmla="*/ 3330443 h 6858000"/>
              <a:gd name="connsiteX217" fmla="*/ 1318687 w 7467600"/>
              <a:gd name="connsiteY217" fmla="*/ 3113840 h 6858000"/>
              <a:gd name="connsiteX218" fmla="*/ 5453702 w 7467600"/>
              <a:gd name="connsiteY218" fmla="*/ 3090882 h 6858000"/>
              <a:gd name="connsiteX219" fmla="*/ 5480135 w 7467600"/>
              <a:gd name="connsiteY219" fmla="*/ 3565802 h 6858000"/>
              <a:gd name="connsiteX220" fmla="*/ 5499023 w 7467600"/>
              <a:gd name="connsiteY220" fmla="*/ 4166310 h 6858000"/>
              <a:gd name="connsiteX221" fmla="*/ 5547022 w 7467600"/>
              <a:gd name="connsiteY221" fmla="*/ 3607838 h 6858000"/>
              <a:gd name="connsiteX222" fmla="*/ 5515964 w 7467600"/>
              <a:gd name="connsiteY222" fmla="*/ 3378541 h 6858000"/>
              <a:gd name="connsiteX223" fmla="*/ 5453702 w 7467600"/>
              <a:gd name="connsiteY223" fmla="*/ 3090882 h 6858000"/>
              <a:gd name="connsiteX224" fmla="*/ 1238695 w 7467600"/>
              <a:gd name="connsiteY224" fmla="*/ 3076820 h 6858000"/>
              <a:gd name="connsiteX225" fmla="*/ 716371 w 7467600"/>
              <a:gd name="connsiteY225" fmla="*/ 3293249 h 6858000"/>
              <a:gd name="connsiteX226" fmla="*/ 579522 w 7467600"/>
              <a:gd name="connsiteY226" fmla="*/ 3371759 h 6858000"/>
              <a:gd name="connsiteX227" fmla="*/ 600288 w 7467600"/>
              <a:gd name="connsiteY227" fmla="*/ 3365555 h 6858000"/>
              <a:gd name="connsiteX228" fmla="*/ 840692 w 7467600"/>
              <a:gd name="connsiteY228" fmla="*/ 3284921 h 6858000"/>
              <a:gd name="connsiteX229" fmla="*/ 979248 w 7467600"/>
              <a:gd name="connsiteY229" fmla="*/ 3221003 h 6858000"/>
              <a:gd name="connsiteX230" fmla="*/ 1053282 w 7467600"/>
              <a:gd name="connsiteY230" fmla="*/ 3185247 h 6858000"/>
              <a:gd name="connsiteX231" fmla="*/ 1320603 w 7467600"/>
              <a:gd name="connsiteY231" fmla="*/ 3081281 h 6858000"/>
              <a:gd name="connsiteX232" fmla="*/ 1238695 w 7467600"/>
              <a:gd name="connsiteY232" fmla="*/ 3076820 h 6858000"/>
              <a:gd name="connsiteX233" fmla="*/ 5425627 w 7467600"/>
              <a:gd name="connsiteY233" fmla="*/ 2954192 h 6858000"/>
              <a:gd name="connsiteX234" fmla="*/ 5470770 w 7467600"/>
              <a:gd name="connsiteY234" fmla="*/ 3005435 h 6858000"/>
              <a:gd name="connsiteX235" fmla="*/ 5519779 w 7467600"/>
              <a:gd name="connsiteY235" fmla="*/ 4359223 h 6858000"/>
              <a:gd name="connsiteX236" fmla="*/ 5520293 w 7467600"/>
              <a:gd name="connsiteY236" fmla="*/ 4360602 h 6858000"/>
              <a:gd name="connsiteX237" fmla="*/ 5767221 w 7467600"/>
              <a:gd name="connsiteY237" fmla="*/ 4665564 h 6858000"/>
              <a:gd name="connsiteX238" fmla="*/ 6937169 w 7467600"/>
              <a:gd name="connsiteY238" fmla="*/ 4815941 h 6858000"/>
              <a:gd name="connsiteX239" fmla="*/ 6953922 w 7467600"/>
              <a:gd name="connsiteY239" fmla="*/ 4890068 h 6858000"/>
              <a:gd name="connsiteX240" fmla="*/ 6071359 w 7467600"/>
              <a:gd name="connsiteY240" fmla="*/ 4770770 h 6858000"/>
              <a:gd name="connsiteX241" fmla="*/ 6038839 w 7467600"/>
              <a:gd name="connsiteY241" fmla="*/ 4764474 h 6858000"/>
              <a:gd name="connsiteX242" fmla="*/ 6038706 w 7467600"/>
              <a:gd name="connsiteY242" fmla="*/ 4763847 h 6858000"/>
              <a:gd name="connsiteX243" fmla="*/ 6037784 w 7467600"/>
              <a:gd name="connsiteY243" fmla="*/ 4764270 h 6858000"/>
              <a:gd name="connsiteX244" fmla="*/ 6038839 w 7467600"/>
              <a:gd name="connsiteY244" fmla="*/ 4764474 h 6858000"/>
              <a:gd name="connsiteX245" fmla="*/ 6040338 w 7467600"/>
              <a:gd name="connsiteY245" fmla="*/ 4771418 h 6858000"/>
              <a:gd name="connsiteX246" fmla="*/ 6024488 w 7467600"/>
              <a:gd name="connsiteY246" fmla="*/ 4809903 h 6858000"/>
              <a:gd name="connsiteX247" fmla="*/ 5599771 w 7467600"/>
              <a:gd name="connsiteY247" fmla="*/ 5509652 h 6858000"/>
              <a:gd name="connsiteX248" fmla="*/ 5548843 w 7467600"/>
              <a:gd name="connsiteY248" fmla="*/ 5563845 h 6858000"/>
              <a:gd name="connsiteX249" fmla="*/ 5940952 w 7467600"/>
              <a:gd name="connsiteY249" fmla="*/ 6250028 h 6858000"/>
              <a:gd name="connsiteX250" fmla="*/ 6043441 w 7467600"/>
              <a:gd name="connsiteY250" fmla="*/ 6665847 h 6858000"/>
              <a:gd name="connsiteX251" fmla="*/ 6093432 w 7467600"/>
              <a:gd name="connsiteY251" fmla="*/ 6858000 h 6858000"/>
              <a:gd name="connsiteX252" fmla="*/ 6034344 w 7467600"/>
              <a:gd name="connsiteY252" fmla="*/ 6858000 h 6858000"/>
              <a:gd name="connsiteX253" fmla="*/ 6026679 w 7467600"/>
              <a:gd name="connsiteY253" fmla="*/ 6836959 h 6858000"/>
              <a:gd name="connsiteX254" fmla="*/ 5800441 w 7467600"/>
              <a:gd name="connsiteY254" fmla="*/ 6335286 h 6858000"/>
              <a:gd name="connsiteX255" fmla="*/ 5526562 w 7467600"/>
              <a:gd name="connsiteY255" fmla="*/ 5705388 h 6858000"/>
              <a:gd name="connsiteX256" fmla="*/ 5519640 w 7467600"/>
              <a:gd name="connsiteY256" fmla="*/ 5683774 h 6858000"/>
              <a:gd name="connsiteX257" fmla="*/ 5844559 w 7467600"/>
              <a:gd name="connsiteY257" fmla="*/ 6553349 h 6858000"/>
              <a:gd name="connsiteX258" fmla="*/ 5975994 w 7467600"/>
              <a:gd name="connsiteY258" fmla="*/ 6858000 h 6858000"/>
              <a:gd name="connsiteX259" fmla="*/ 5898547 w 7467600"/>
              <a:gd name="connsiteY259" fmla="*/ 6858000 h 6858000"/>
              <a:gd name="connsiteX260" fmla="*/ 5682041 w 7467600"/>
              <a:gd name="connsiteY260" fmla="*/ 6355860 h 6858000"/>
              <a:gd name="connsiteX261" fmla="*/ 5461758 w 7467600"/>
              <a:gd name="connsiteY261" fmla="*/ 5820220 h 6858000"/>
              <a:gd name="connsiteX262" fmla="*/ 5237282 w 7467600"/>
              <a:gd name="connsiteY262" fmla="*/ 6579086 h 6858000"/>
              <a:gd name="connsiteX263" fmla="*/ 5115009 w 7467600"/>
              <a:gd name="connsiteY263" fmla="*/ 6858000 h 6858000"/>
              <a:gd name="connsiteX264" fmla="*/ 5028074 w 7467600"/>
              <a:gd name="connsiteY264" fmla="*/ 6858000 h 6858000"/>
              <a:gd name="connsiteX265" fmla="*/ 5079508 w 7467600"/>
              <a:gd name="connsiteY265" fmla="*/ 6749074 h 6858000"/>
              <a:gd name="connsiteX266" fmla="*/ 5371846 w 7467600"/>
              <a:gd name="connsiteY266" fmla="*/ 5924413 h 6858000"/>
              <a:gd name="connsiteX267" fmla="*/ 5270512 w 7467600"/>
              <a:gd name="connsiteY267" fmla="*/ 6138975 h 6858000"/>
              <a:gd name="connsiteX268" fmla="*/ 5062409 w 7467600"/>
              <a:gd name="connsiteY268" fmla="*/ 6653544 h 6858000"/>
              <a:gd name="connsiteX269" fmla="*/ 5036628 w 7467600"/>
              <a:gd name="connsiteY269" fmla="*/ 6754247 h 6858000"/>
              <a:gd name="connsiteX270" fmla="*/ 5009112 w 7467600"/>
              <a:gd name="connsiteY270" fmla="*/ 6858000 h 6858000"/>
              <a:gd name="connsiteX271" fmla="*/ 4976679 w 7467600"/>
              <a:gd name="connsiteY271" fmla="*/ 6858000 h 6858000"/>
              <a:gd name="connsiteX272" fmla="*/ 5006537 w 7467600"/>
              <a:gd name="connsiteY272" fmla="*/ 6747068 h 6858000"/>
              <a:gd name="connsiteX273" fmla="*/ 5032723 w 7467600"/>
              <a:gd name="connsiteY273" fmla="*/ 6644957 h 6858000"/>
              <a:gd name="connsiteX274" fmla="*/ 5242949 w 7467600"/>
              <a:gd name="connsiteY274" fmla="*/ 6125175 h 6858000"/>
              <a:gd name="connsiteX275" fmla="*/ 5286321 w 7467600"/>
              <a:gd name="connsiteY275" fmla="*/ 6033555 h 6858000"/>
              <a:gd name="connsiteX276" fmla="*/ 5008210 w 7467600"/>
              <a:gd name="connsiteY276" fmla="*/ 6649194 h 6858000"/>
              <a:gd name="connsiteX277" fmla="*/ 4986321 w 7467600"/>
              <a:gd name="connsiteY277" fmla="*/ 6765687 h 6858000"/>
              <a:gd name="connsiteX278" fmla="*/ 4973474 w 7467600"/>
              <a:gd name="connsiteY278" fmla="*/ 6858000 h 6858000"/>
              <a:gd name="connsiteX279" fmla="*/ 4907178 w 7467600"/>
              <a:gd name="connsiteY279" fmla="*/ 6858000 h 6858000"/>
              <a:gd name="connsiteX280" fmla="*/ 4910810 w 7467600"/>
              <a:gd name="connsiteY280" fmla="*/ 6829660 h 6858000"/>
              <a:gd name="connsiteX281" fmla="*/ 4987461 w 7467600"/>
              <a:gd name="connsiteY281" fmla="*/ 6432994 h 6858000"/>
              <a:gd name="connsiteX282" fmla="*/ 5179262 w 7467600"/>
              <a:gd name="connsiteY282" fmla="*/ 6035044 h 6858000"/>
              <a:gd name="connsiteX283" fmla="*/ 4689678 w 7467600"/>
              <a:gd name="connsiteY283" fmla="*/ 6440241 h 6858000"/>
              <a:gd name="connsiteX284" fmla="*/ 4477543 w 7467600"/>
              <a:gd name="connsiteY284" fmla="*/ 6674836 h 6858000"/>
              <a:gd name="connsiteX285" fmla="*/ 4329957 w 7467600"/>
              <a:gd name="connsiteY285" fmla="*/ 6858000 h 6858000"/>
              <a:gd name="connsiteX286" fmla="*/ 4218595 w 7467600"/>
              <a:gd name="connsiteY286" fmla="*/ 6858000 h 6858000"/>
              <a:gd name="connsiteX287" fmla="*/ 4368888 w 7467600"/>
              <a:gd name="connsiteY287" fmla="*/ 6668412 h 6858000"/>
              <a:gd name="connsiteX288" fmla="*/ 4563091 w 7467600"/>
              <a:gd name="connsiteY288" fmla="*/ 6442508 h 6858000"/>
              <a:gd name="connsiteX289" fmla="*/ 5387324 w 7467600"/>
              <a:gd name="connsiteY289" fmla="*/ 5705830 h 6858000"/>
              <a:gd name="connsiteX290" fmla="*/ 5073620 w 7467600"/>
              <a:gd name="connsiteY290" fmla="*/ 5955437 h 6858000"/>
              <a:gd name="connsiteX291" fmla="*/ 4689789 w 7467600"/>
              <a:gd name="connsiteY291" fmla="*/ 6268382 h 6858000"/>
              <a:gd name="connsiteX292" fmla="*/ 4418722 w 7467600"/>
              <a:gd name="connsiteY292" fmla="*/ 6570886 h 6858000"/>
              <a:gd name="connsiteX293" fmla="*/ 4214944 w 7467600"/>
              <a:gd name="connsiteY293" fmla="*/ 6858000 h 6858000"/>
              <a:gd name="connsiteX294" fmla="*/ 4177898 w 7467600"/>
              <a:gd name="connsiteY294" fmla="*/ 6858000 h 6858000"/>
              <a:gd name="connsiteX295" fmla="*/ 4391597 w 7467600"/>
              <a:gd name="connsiteY295" fmla="*/ 6556370 h 6858000"/>
              <a:gd name="connsiteX296" fmla="*/ 4668889 w 7467600"/>
              <a:gd name="connsiteY296" fmla="*/ 6246399 h 6858000"/>
              <a:gd name="connsiteX297" fmla="*/ 5055427 w 7467600"/>
              <a:gd name="connsiteY297" fmla="*/ 5931476 h 6858000"/>
              <a:gd name="connsiteX298" fmla="*/ 5371814 w 7467600"/>
              <a:gd name="connsiteY298" fmla="*/ 5678975 h 6858000"/>
              <a:gd name="connsiteX299" fmla="*/ 4987918 w 7467600"/>
              <a:gd name="connsiteY299" fmla="*/ 5838701 h 6858000"/>
              <a:gd name="connsiteX300" fmla="*/ 4317146 w 7467600"/>
              <a:gd name="connsiteY300" fmla="*/ 6587716 h 6858000"/>
              <a:gd name="connsiteX301" fmla="*/ 4171627 w 7467600"/>
              <a:gd name="connsiteY301" fmla="*/ 6858000 h 6858000"/>
              <a:gd name="connsiteX302" fmla="*/ 4081585 w 7467600"/>
              <a:gd name="connsiteY302" fmla="*/ 6858000 h 6858000"/>
              <a:gd name="connsiteX303" fmla="*/ 4238603 w 7467600"/>
              <a:gd name="connsiteY303" fmla="*/ 6559341 h 6858000"/>
              <a:gd name="connsiteX304" fmla="*/ 4778333 w 7467600"/>
              <a:gd name="connsiteY304" fmla="*/ 5873626 h 6858000"/>
              <a:gd name="connsiteX305" fmla="*/ 5414185 w 7467600"/>
              <a:gd name="connsiteY305" fmla="*/ 5573882 h 6858000"/>
              <a:gd name="connsiteX306" fmla="*/ 5959648 w 7467600"/>
              <a:gd name="connsiteY306" fmla="*/ 4760797 h 6858000"/>
              <a:gd name="connsiteX307" fmla="*/ 5355019 w 7467600"/>
              <a:gd name="connsiteY307" fmla="*/ 4734672 h 6858000"/>
              <a:gd name="connsiteX308" fmla="*/ 5083565 w 7467600"/>
              <a:gd name="connsiteY308" fmla="*/ 5179121 h 6858000"/>
              <a:gd name="connsiteX309" fmla="*/ 4713577 w 7467600"/>
              <a:gd name="connsiteY309" fmla="*/ 5616803 h 6858000"/>
              <a:gd name="connsiteX310" fmla="*/ 3989559 w 7467600"/>
              <a:gd name="connsiteY310" fmla="*/ 6145945 h 6858000"/>
              <a:gd name="connsiteX311" fmla="*/ 3939824 w 7467600"/>
              <a:gd name="connsiteY311" fmla="*/ 6066900 h 6858000"/>
              <a:gd name="connsiteX312" fmla="*/ 4584537 w 7467600"/>
              <a:gd name="connsiteY312" fmla="*/ 5324826 h 6858000"/>
              <a:gd name="connsiteX313" fmla="*/ 5037105 w 7467600"/>
              <a:gd name="connsiteY313" fmla="*/ 5088765 h 6858000"/>
              <a:gd name="connsiteX314" fmla="*/ 5039930 w 7467600"/>
              <a:gd name="connsiteY314" fmla="*/ 5089585 h 6858000"/>
              <a:gd name="connsiteX315" fmla="*/ 5263764 w 7467600"/>
              <a:gd name="connsiteY315" fmla="*/ 4735525 h 6858000"/>
              <a:gd name="connsiteX316" fmla="*/ 4086300 w 7467600"/>
              <a:gd name="connsiteY316" fmla="*/ 4884599 h 6858000"/>
              <a:gd name="connsiteX317" fmla="*/ 4085485 w 7467600"/>
              <a:gd name="connsiteY317" fmla="*/ 4899070 h 6858000"/>
              <a:gd name="connsiteX318" fmla="*/ 3871915 w 7467600"/>
              <a:gd name="connsiteY318" fmla="*/ 5253645 h 6858000"/>
              <a:gd name="connsiteX319" fmla="*/ 3799374 w 7467600"/>
              <a:gd name="connsiteY319" fmla="*/ 5466127 h 6858000"/>
              <a:gd name="connsiteX320" fmla="*/ 3498850 w 7467600"/>
              <a:gd name="connsiteY320" fmla="*/ 6661888 h 6858000"/>
              <a:gd name="connsiteX321" fmla="*/ 3399216 w 7467600"/>
              <a:gd name="connsiteY321" fmla="*/ 6858000 h 6858000"/>
              <a:gd name="connsiteX322" fmla="*/ 3303688 w 7467600"/>
              <a:gd name="connsiteY322" fmla="*/ 6858000 h 6858000"/>
              <a:gd name="connsiteX323" fmla="*/ 3391774 w 7467600"/>
              <a:gd name="connsiteY323" fmla="*/ 6697181 h 6858000"/>
              <a:gd name="connsiteX324" fmla="*/ 3735540 w 7467600"/>
              <a:gd name="connsiteY324" fmla="*/ 5546923 h 6858000"/>
              <a:gd name="connsiteX325" fmla="*/ 3729438 w 7467600"/>
              <a:gd name="connsiteY325" fmla="*/ 5569058 h 6858000"/>
              <a:gd name="connsiteX326" fmla="*/ 3707782 w 7467600"/>
              <a:gd name="connsiteY326" fmla="*/ 5644908 h 6858000"/>
              <a:gd name="connsiteX327" fmla="*/ 3583827 w 7467600"/>
              <a:gd name="connsiteY327" fmla="*/ 6039215 h 6858000"/>
              <a:gd name="connsiteX328" fmla="*/ 3547861 w 7467600"/>
              <a:gd name="connsiteY328" fmla="*/ 6129609 h 6858000"/>
              <a:gd name="connsiteX329" fmla="*/ 3490905 w 7467600"/>
              <a:gd name="connsiteY329" fmla="*/ 6277660 h 6858000"/>
              <a:gd name="connsiteX330" fmla="*/ 3455859 w 7467600"/>
              <a:gd name="connsiteY330" fmla="*/ 6391301 h 6858000"/>
              <a:gd name="connsiteX331" fmla="*/ 3429112 w 7467600"/>
              <a:gd name="connsiteY331" fmla="*/ 6479469 h 6858000"/>
              <a:gd name="connsiteX332" fmla="*/ 3304862 w 7467600"/>
              <a:gd name="connsiteY332" fmla="*/ 6796476 h 6858000"/>
              <a:gd name="connsiteX333" fmla="*/ 3276071 w 7467600"/>
              <a:gd name="connsiteY333" fmla="*/ 6858000 h 6858000"/>
              <a:gd name="connsiteX334" fmla="*/ 3240805 w 7467600"/>
              <a:gd name="connsiteY334" fmla="*/ 6858000 h 6858000"/>
              <a:gd name="connsiteX335" fmla="*/ 3275917 w 7467600"/>
              <a:gd name="connsiteY335" fmla="*/ 6783192 h 6858000"/>
              <a:gd name="connsiteX336" fmla="*/ 3399358 w 7467600"/>
              <a:gd name="connsiteY336" fmla="*/ 6469011 h 6858000"/>
              <a:gd name="connsiteX337" fmla="*/ 3425650 w 7467600"/>
              <a:gd name="connsiteY337" fmla="*/ 6381333 h 6858000"/>
              <a:gd name="connsiteX338" fmla="*/ 3460661 w 7467600"/>
              <a:gd name="connsiteY338" fmla="*/ 6266763 h 6858000"/>
              <a:gd name="connsiteX339" fmla="*/ 3518021 w 7467600"/>
              <a:gd name="connsiteY339" fmla="*/ 6117298 h 6858000"/>
              <a:gd name="connsiteX340" fmla="*/ 3554035 w 7467600"/>
              <a:gd name="connsiteY340" fmla="*/ 6027832 h 6858000"/>
              <a:gd name="connsiteX341" fmla="*/ 3677174 w 7467600"/>
              <a:gd name="connsiteY341" fmla="*/ 5636351 h 6858000"/>
              <a:gd name="connsiteX342" fmla="*/ 3698819 w 7467600"/>
              <a:gd name="connsiteY342" fmla="*/ 5560503 h 6858000"/>
              <a:gd name="connsiteX343" fmla="*/ 3702094 w 7467600"/>
              <a:gd name="connsiteY343" fmla="*/ 5549194 h 6858000"/>
              <a:gd name="connsiteX344" fmla="*/ 3398355 w 7467600"/>
              <a:gd name="connsiteY344" fmla="*/ 6094603 h 6858000"/>
              <a:gd name="connsiteX345" fmla="*/ 3193941 w 7467600"/>
              <a:gd name="connsiteY345" fmla="*/ 6798775 h 6858000"/>
              <a:gd name="connsiteX346" fmla="*/ 3184140 w 7467600"/>
              <a:gd name="connsiteY346" fmla="*/ 6858000 h 6858000"/>
              <a:gd name="connsiteX347" fmla="*/ 3099978 w 7467600"/>
              <a:gd name="connsiteY347" fmla="*/ 6858000 h 6858000"/>
              <a:gd name="connsiteX348" fmla="*/ 3101556 w 7467600"/>
              <a:gd name="connsiteY348" fmla="*/ 6843337 h 6858000"/>
              <a:gd name="connsiteX349" fmla="*/ 3370162 w 7467600"/>
              <a:gd name="connsiteY349" fmla="*/ 5785550 h 6858000"/>
              <a:gd name="connsiteX350" fmla="*/ 3746477 w 7467600"/>
              <a:gd name="connsiteY350" fmla="*/ 5377889 h 6858000"/>
              <a:gd name="connsiteX351" fmla="*/ 3863399 w 7467600"/>
              <a:gd name="connsiteY351" fmla="*/ 5087257 h 6858000"/>
              <a:gd name="connsiteX352" fmla="*/ 3968712 w 7467600"/>
              <a:gd name="connsiteY352" fmla="*/ 4913989 h 6858000"/>
              <a:gd name="connsiteX353" fmla="*/ 2792390 w 7467600"/>
              <a:gd name="connsiteY353" fmla="*/ 5382974 h 6858000"/>
              <a:gd name="connsiteX354" fmla="*/ 2714982 w 7467600"/>
              <a:gd name="connsiteY354" fmla="*/ 5427051 h 6858000"/>
              <a:gd name="connsiteX355" fmla="*/ 2813361 w 7467600"/>
              <a:gd name="connsiteY355" fmla="*/ 6023912 h 6858000"/>
              <a:gd name="connsiteX356" fmla="*/ 2688430 w 7467600"/>
              <a:gd name="connsiteY356" fmla="*/ 6801564 h 6858000"/>
              <a:gd name="connsiteX357" fmla="*/ 2629626 w 7467600"/>
              <a:gd name="connsiteY357" fmla="*/ 6763394 h 6858000"/>
              <a:gd name="connsiteX358" fmla="*/ 2565328 w 7467600"/>
              <a:gd name="connsiteY358" fmla="*/ 5516399 h 6858000"/>
              <a:gd name="connsiteX359" fmla="*/ 1922999 w 7467600"/>
              <a:gd name="connsiteY359" fmla="*/ 5980343 h 6858000"/>
              <a:gd name="connsiteX360" fmla="*/ 1950261 w 7467600"/>
              <a:gd name="connsiteY360" fmla="*/ 6405858 h 6858000"/>
              <a:gd name="connsiteX361" fmla="*/ 2365554 w 7467600"/>
              <a:gd name="connsiteY361" fmla="*/ 6759107 h 6858000"/>
              <a:gd name="connsiteX362" fmla="*/ 2424142 w 7467600"/>
              <a:gd name="connsiteY362" fmla="*/ 6858000 h 6858000"/>
              <a:gd name="connsiteX363" fmla="*/ 2395994 w 7467600"/>
              <a:gd name="connsiteY363" fmla="*/ 6858000 h 6858000"/>
              <a:gd name="connsiteX364" fmla="*/ 2392863 w 7467600"/>
              <a:gd name="connsiteY364" fmla="*/ 6852964 h 6858000"/>
              <a:gd name="connsiteX365" fmla="*/ 2017589 w 7467600"/>
              <a:gd name="connsiteY365" fmla="*/ 6493982 h 6858000"/>
              <a:gd name="connsiteX366" fmla="*/ 2147336 w 7467600"/>
              <a:gd name="connsiteY366" fmla="*/ 6594052 h 6858000"/>
              <a:gd name="connsiteX367" fmla="*/ 2207047 w 7467600"/>
              <a:gd name="connsiteY367" fmla="*/ 6654540 h 6858000"/>
              <a:gd name="connsiteX368" fmla="*/ 2299106 w 7467600"/>
              <a:gd name="connsiteY368" fmla="*/ 6778931 h 6858000"/>
              <a:gd name="connsiteX369" fmla="*/ 2314430 w 7467600"/>
              <a:gd name="connsiteY369" fmla="*/ 6801144 h 6858000"/>
              <a:gd name="connsiteX370" fmla="*/ 2352406 w 7467600"/>
              <a:gd name="connsiteY370" fmla="*/ 6858000 h 6858000"/>
              <a:gd name="connsiteX371" fmla="*/ 2314492 w 7467600"/>
              <a:gd name="connsiteY371" fmla="*/ 6858000 h 6858000"/>
              <a:gd name="connsiteX372" fmla="*/ 2288095 w 7467600"/>
              <a:gd name="connsiteY372" fmla="*/ 6818030 h 6858000"/>
              <a:gd name="connsiteX373" fmla="*/ 2272768 w 7467600"/>
              <a:gd name="connsiteY373" fmla="*/ 6795822 h 6858000"/>
              <a:gd name="connsiteX374" fmla="*/ 2182715 w 7467600"/>
              <a:gd name="connsiteY374" fmla="*/ 6675071 h 6858000"/>
              <a:gd name="connsiteX375" fmla="*/ 2032061 w 7467600"/>
              <a:gd name="connsiteY375" fmla="*/ 6541380 h 6858000"/>
              <a:gd name="connsiteX376" fmla="*/ 2257220 w 7467600"/>
              <a:gd name="connsiteY376" fmla="*/ 6826257 h 6858000"/>
              <a:gd name="connsiteX377" fmla="*/ 2281324 w 7467600"/>
              <a:gd name="connsiteY377" fmla="*/ 6858000 h 6858000"/>
              <a:gd name="connsiteX378" fmla="*/ 2242860 w 7467600"/>
              <a:gd name="connsiteY378" fmla="*/ 6858000 h 6858000"/>
              <a:gd name="connsiteX379" fmla="*/ 2232818 w 7467600"/>
              <a:gd name="connsiteY379" fmla="*/ 6844926 h 6858000"/>
              <a:gd name="connsiteX380" fmla="*/ 1990172 w 7467600"/>
              <a:gd name="connsiteY380" fmla="*/ 6542121 h 6858000"/>
              <a:gd name="connsiteX381" fmla="*/ 2124090 w 7467600"/>
              <a:gd name="connsiteY381" fmla="*/ 6761017 h 6858000"/>
              <a:gd name="connsiteX382" fmla="*/ 2200380 w 7467600"/>
              <a:gd name="connsiteY382" fmla="*/ 6858000 h 6858000"/>
              <a:gd name="connsiteX383" fmla="*/ 2147507 w 7467600"/>
              <a:gd name="connsiteY383" fmla="*/ 6858000 h 6858000"/>
              <a:gd name="connsiteX384" fmla="*/ 2070668 w 7467600"/>
              <a:gd name="connsiteY384" fmla="*/ 6761520 h 6858000"/>
              <a:gd name="connsiteX385" fmla="*/ 1975142 w 7467600"/>
              <a:gd name="connsiteY385" fmla="*/ 6585570 h 6858000"/>
              <a:gd name="connsiteX386" fmla="*/ 2050035 w 7467600"/>
              <a:gd name="connsiteY386" fmla="*/ 6813345 h 6858000"/>
              <a:gd name="connsiteX387" fmla="*/ 2063025 w 7467600"/>
              <a:gd name="connsiteY387" fmla="*/ 6858000 h 6858000"/>
              <a:gd name="connsiteX388" fmla="*/ 2021675 w 7467600"/>
              <a:gd name="connsiteY388" fmla="*/ 6858000 h 6858000"/>
              <a:gd name="connsiteX389" fmla="*/ 2019308 w 7467600"/>
              <a:gd name="connsiteY389" fmla="*/ 6847118 h 6858000"/>
              <a:gd name="connsiteX390" fmla="*/ 1938835 w 7467600"/>
              <a:gd name="connsiteY390" fmla="*/ 6551160 h 6858000"/>
              <a:gd name="connsiteX391" fmla="*/ 1953230 w 7467600"/>
              <a:gd name="connsiteY391" fmla="*/ 6759699 h 6858000"/>
              <a:gd name="connsiteX392" fmla="*/ 1956763 w 7467600"/>
              <a:gd name="connsiteY392" fmla="*/ 6778191 h 6858000"/>
              <a:gd name="connsiteX393" fmla="*/ 1967925 w 7467600"/>
              <a:gd name="connsiteY393" fmla="*/ 6858000 h 6858000"/>
              <a:gd name="connsiteX394" fmla="*/ 1936622 w 7467600"/>
              <a:gd name="connsiteY394" fmla="*/ 6858000 h 6858000"/>
              <a:gd name="connsiteX395" fmla="*/ 1926261 w 7467600"/>
              <a:gd name="connsiteY395" fmla="*/ 6784064 h 6858000"/>
              <a:gd name="connsiteX396" fmla="*/ 1922724 w 7467600"/>
              <a:gd name="connsiteY396" fmla="*/ 6765577 h 6858000"/>
              <a:gd name="connsiteX397" fmla="*/ 1904650 w 7467600"/>
              <a:gd name="connsiteY397" fmla="*/ 6639616 h 6858000"/>
              <a:gd name="connsiteX398" fmla="*/ 1885273 w 7467600"/>
              <a:gd name="connsiteY398" fmla="*/ 6858000 h 6858000"/>
              <a:gd name="connsiteX399" fmla="*/ 1854363 w 7467600"/>
              <a:gd name="connsiteY399" fmla="*/ 6858000 h 6858000"/>
              <a:gd name="connsiteX400" fmla="*/ 1880391 w 7467600"/>
              <a:gd name="connsiteY400" fmla="*/ 6603796 h 6858000"/>
              <a:gd name="connsiteX401" fmla="*/ 1818273 w 7467600"/>
              <a:gd name="connsiteY401" fmla="*/ 6715729 h 6858000"/>
              <a:gd name="connsiteX402" fmla="*/ 1794691 w 7467600"/>
              <a:gd name="connsiteY402" fmla="*/ 6843239 h 6858000"/>
              <a:gd name="connsiteX403" fmla="*/ 1794914 w 7467600"/>
              <a:gd name="connsiteY403" fmla="*/ 6858000 h 6858000"/>
              <a:gd name="connsiteX404" fmla="*/ 1746128 w 7467600"/>
              <a:gd name="connsiteY404" fmla="*/ 6858000 h 6858000"/>
              <a:gd name="connsiteX405" fmla="*/ 1753934 w 7467600"/>
              <a:gd name="connsiteY405" fmla="*/ 6724796 h 6858000"/>
              <a:gd name="connsiteX406" fmla="*/ 1792053 w 7467600"/>
              <a:gd name="connsiteY406" fmla="*/ 6572396 h 6858000"/>
              <a:gd name="connsiteX407" fmla="*/ 1862248 w 7467600"/>
              <a:gd name="connsiteY407" fmla="*/ 6266397 h 6858000"/>
              <a:gd name="connsiteX408" fmla="*/ 1862250 w 7467600"/>
              <a:gd name="connsiteY408" fmla="*/ 6033531 h 6858000"/>
              <a:gd name="connsiteX409" fmla="*/ 1211999 w 7467600"/>
              <a:gd name="connsiteY409" fmla="*/ 6683610 h 6858000"/>
              <a:gd name="connsiteX410" fmla="*/ 1213266 w 7467600"/>
              <a:gd name="connsiteY410" fmla="*/ 6691947 h 6858000"/>
              <a:gd name="connsiteX411" fmla="*/ 1203370 w 7467600"/>
              <a:gd name="connsiteY411" fmla="*/ 6850676 h 6858000"/>
              <a:gd name="connsiteX412" fmla="*/ 1203671 w 7467600"/>
              <a:gd name="connsiteY412" fmla="*/ 6858000 h 6858000"/>
              <a:gd name="connsiteX413" fmla="*/ 1143180 w 7467600"/>
              <a:gd name="connsiteY413" fmla="*/ 6858000 h 6858000"/>
              <a:gd name="connsiteX414" fmla="*/ 1142176 w 7467600"/>
              <a:gd name="connsiteY414" fmla="*/ 6766045 h 6858000"/>
              <a:gd name="connsiteX415" fmla="*/ 1067484 w 7467600"/>
              <a:gd name="connsiteY415" fmla="*/ 6858000 h 6858000"/>
              <a:gd name="connsiteX416" fmla="*/ 953928 w 7467600"/>
              <a:gd name="connsiteY416" fmla="*/ 6858000 h 6858000"/>
              <a:gd name="connsiteX417" fmla="*/ 959715 w 7467600"/>
              <a:gd name="connsiteY417" fmla="*/ 6850185 h 6858000"/>
              <a:gd name="connsiteX418" fmla="*/ 1483788 w 7467600"/>
              <a:gd name="connsiteY418" fmla="*/ 6259174 h 6858000"/>
              <a:gd name="connsiteX419" fmla="*/ 1100671 w 7467600"/>
              <a:gd name="connsiteY419" fmla="*/ 6252137 h 6858000"/>
              <a:gd name="connsiteX420" fmla="*/ 1090144 w 7467600"/>
              <a:gd name="connsiteY420" fmla="*/ 6256748 h 6858000"/>
              <a:gd name="connsiteX421" fmla="*/ 1095872 w 7467600"/>
              <a:gd name="connsiteY421" fmla="*/ 6271892 h 6858000"/>
              <a:gd name="connsiteX422" fmla="*/ 262785 w 7467600"/>
              <a:gd name="connsiteY422" fmla="*/ 6845450 h 6858000"/>
              <a:gd name="connsiteX423" fmla="*/ 209968 w 7467600"/>
              <a:gd name="connsiteY423" fmla="*/ 6770713 h 6858000"/>
              <a:gd name="connsiteX424" fmla="*/ 873460 w 7467600"/>
              <a:gd name="connsiteY424" fmla="*/ 6253768 h 6858000"/>
              <a:gd name="connsiteX425" fmla="*/ 192686 w 7467600"/>
              <a:gd name="connsiteY425" fmla="*/ 5849257 h 6858000"/>
              <a:gd name="connsiteX426" fmla="*/ 4696 w 7467600"/>
              <a:gd name="connsiteY426" fmla="*/ 5697668 h 6858000"/>
              <a:gd name="connsiteX427" fmla="*/ 0 w 7467600"/>
              <a:gd name="connsiteY427" fmla="*/ 5689984 h 6858000"/>
              <a:gd name="connsiteX428" fmla="*/ 0 w 7467600"/>
              <a:gd name="connsiteY428" fmla="*/ 5513472 h 6858000"/>
              <a:gd name="connsiteX429" fmla="*/ 174101 w 7467600"/>
              <a:gd name="connsiteY429" fmla="*/ 5620277 h 6858000"/>
              <a:gd name="connsiteX430" fmla="*/ 891800 w 7467600"/>
              <a:gd name="connsiteY430" fmla="*/ 6036935 h 6858000"/>
              <a:gd name="connsiteX431" fmla="*/ 1072219 w 7467600"/>
              <a:gd name="connsiteY431" fmla="*/ 6169443 h 6858000"/>
              <a:gd name="connsiteX432" fmla="*/ 1074117 w 7467600"/>
              <a:gd name="connsiteY432" fmla="*/ 6170301 h 6858000"/>
              <a:gd name="connsiteX433" fmla="*/ 1083114 w 7467600"/>
              <a:gd name="connsiteY433" fmla="*/ 6174131 h 6858000"/>
              <a:gd name="connsiteX434" fmla="*/ 1543010 w 7467600"/>
              <a:gd name="connsiteY434" fmla="*/ 6191140 h 6858000"/>
              <a:gd name="connsiteX435" fmla="*/ 1551080 w 7467600"/>
              <a:gd name="connsiteY435" fmla="*/ 6195006 h 6858000"/>
              <a:gd name="connsiteX436" fmla="*/ 2345443 w 7467600"/>
              <a:gd name="connsiteY436" fmla="*/ 5549882 h 6858000"/>
              <a:gd name="connsiteX437" fmla="*/ 1721499 w 7467600"/>
              <a:gd name="connsiteY437" fmla="*/ 5599969 h 6858000"/>
              <a:gd name="connsiteX438" fmla="*/ 767716 w 7467600"/>
              <a:gd name="connsiteY438" fmla="*/ 5472768 h 6858000"/>
              <a:gd name="connsiteX439" fmla="*/ 722147 w 7467600"/>
              <a:gd name="connsiteY439" fmla="*/ 5393091 h 6858000"/>
              <a:gd name="connsiteX440" fmla="*/ 1485552 w 7467600"/>
              <a:gd name="connsiteY440" fmla="*/ 5313202 h 6858000"/>
              <a:gd name="connsiteX441" fmla="*/ 2143004 w 7467600"/>
              <a:gd name="connsiteY441" fmla="*/ 5402420 h 6858000"/>
              <a:gd name="connsiteX442" fmla="*/ 1933391 w 7467600"/>
              <a:gd name="connsiteY442" fmla="*/ 5156971 h 6858000"/>
              <a:gd name="connsiteX443" fmla="*/ 1827118 w 7467600"/>
              <a:gd name="connsiteY443" fmla="*/ 4968410 h 6858000"/>
              <a:gd name="connsiteX444" fmla="*/ 1837349 w 7467600"/>
              <a:gd name="connsiteY444" fmla="*/ 4956357 h 6858000"/>
              <a:gd name="connsiteX445" fmla="*/ 2162835 w 7467600"/>
              <a:gd name="connsiteY445" fmla="*/ 5187853 h 6858000"/>
              <a:gd name="connsiteX446" fmla="*/ 2257167 w 7467600"/>
              <a:gd name="connsiteY446" fmla="*/ 5462123 h 6858000"/>
              <a:gd name="connsiteX447" fmla="*/ 2261598 w 7467600"/>
              <a:gd name="connsiteY447" fmla="*/ 5467998 h 6858000"/>
              <a:gd name="connsiteX448" fmla="*/ 2437177 w 7467600"/>
              <a:gd name="connsiteY448" fmla="*/ 5479608 h 6858000"/>
              <a:gd name="connsiteX449" fmla="*/ 2445247 w 7467600"/>
              <a:gd name="connsiteY449" fmla="*/ 5483476 h 6858000"/>
              <a:gd name="connsiteX450" fmla="*/ 2743626 w 7467600"/>
              <a:gd name="connsiteY450" fmla="*/ 5304819 h 6858000"/>
              <a:gd name="connsiteX451" fmla="*/ 3048102 w 7467600"/>
              <a:gd name="connsiteY451" fmla="*/ 5150595 h 6858000"/>
              <a:gd name="connsiteX452" fmla="*/ 1799414 w 7467600"/>
              <a:gd name="connsiteY452" fmla="*/ 4694732 h 6858000"/>
              <a:gd name="connsiteX453" fmla="*/ 1771735 w 7467600"/>
              <a:gd name="connsiteY453" fmla="*/ 4619929 h 6858000"/>
              <a:gd name="connsiteX454" fmla="*/ 3104273 w 7467600"/>
              <a:gd name="connsiteY454" fmla="*/ 5076159 h 6858000"/>
              <a:gd name="connsiteX455" fmla="*/ 3113245 w 7467600"/>
              <a:gd name="connsiteY455" fmla="*/ 5090705 h 6858000"/>
              <a:gd name="connsiteX456" fmla="*/ 3126294 w 7467600"/>
              <a:gd name="connsiteY456" fmla="*/ 5114400 h 6858000"/>
              <a:gd name="connsiteX457" fmla="*/ 3937433 w 7467600"/>
              <a:gd name="connsiteY457" fmla="*/ 4830473 h 6858000"/>
              <a:gd name="connsiteX458" fmla="*/ 3590475 w 7467600"/>
              <a:gd name="connsiteY458" fmla="*/ 4597974 h 6858000"/>
              <a:gd name="connsiteX459" fmla="*/ 3100264 w 7467600"/>
              <a:gd name="connsiteY459" fmla="*/ 4579845 h 6858000"/>
              <a:gd name="connsiteX460" fmla="*/ 2183576 w 7467600"/>
              <a:gd name="connsiteY460" fmla="*/ 4227150 h 6858000"/>
              <a:gd name="connsiteX461" fmla="*/ 2151029 w 7467600"/>
              <a:gd name="connsiteY461" fmla="*/ 4146947 h 6858000"/>
              <a:gd name="connsiteX462" fmla="*/ 3563434 w 7467600"/>
              <a:gd name="connsiteY462" fmla="*/ 4469115 h 6858000"/>
              <a:gd name="connsiteX463" fmla="*/ 3177952 w 7467600"/>
              <a:gd name="connsiteY463" fmla="*/ 3657386 h 6858000"/>
              <a:gd name="connsiteX464" fmla="*/ 3189263 w 7467600"/>
              <a:gd name="connsiteY464" fmla="*/ 3625726 h 6858000"/>
              <a:gd name="connsiteX465" fmla="*/ 3560912 w 7467600"/>
              <a:gd name="connsiteY465" fmla="*/ 4079863 h 6858000"/>
              <a:gd name="connsiteX466" fmla="*/ 3626636 w 7467600"/>
              <a:gd name="connsiteY466" fmla="*/ 4512230 h 6858000"/>
              <a:gd name="connsiteX467" fmla="*/ 3653088 w 7467600"/>
              <a:gd name="connsiteY467" fmla="*/ 4521417 h 6858000"/>
              <a:gd name="connsiteX468" fmla="*/ 3988128 w 7467600"/>
              <a:gd name="connsiteY468" fmla="*/ 4817267 h 6858000"/>
              <a:gd name="connsiteX469" fmla="*/ 4830582 w 7467600"/>
              <a:gd name="connsiteY469" fmla="*/ 4676000 h 6858000"/>
              <a:gd name="connsiteX470" fmla="*/ 4830100 w 7467600"/>
              <a:gd name="connsiteY470" fmla="*/ 4675554 h 6858000"/>
              <a:gd name="connsiteX471" fmla="*/ 4036318 w 7467600"/>
              <a:gd name="connsiteY471" fmla="*/ 4147013 h 6858000"/>
              <a:gd name="connsiteX472" fmla="*/ 3432098 w 7467600"/>
              <a:gd name="connsiteY472" fmla="*/ 3537312 h 6858000"/>
              <a:gd name="connsiteX473" fmla="*/ 3446761 w 7467600"/>
              <a:gd name="connsiteY473" fmla="*/ 3461278 h 6858000"/>
              <a:gd name="connsiteX474" fmla="*/ 4419733 w 7467600"/>
              <a:gd name="connsiteY474" fmla="*/ 3963555 h 6858000"/>
              <a:gd name="connsiteX475" fmla="*/ 4781371 w 7467600"/>
              <a:gd name="connsiteY475" fmla="*/ 4458604 h 6858000"/>
              <a:gd name="connsiteX476" fmla="*/ 4780440 w 7467600"/>
              <a:gd name="connsiteY476" fmla="*/ 4470290 h 6858000"/>
              <a:gd name="connsiteX477" fmla="*/ 4898954 w 7467600"/>
              <a:gd name="connsiteY477" fmla="*/ 4662092 h 6858000"/>
              <a:gd name="connsiteX478" fmla="*/ 4900699 w 7467600"/>
              <a:gd name="connsiteY478" fmla="*/ 4670867 h 6858000"/>
              <a:gd name="connsiteX479" fmla="*/ 5714511 w 7467600"/>
              <a:gd name="connsiteY479" fmla="*/ 4663483 h 6858000"/>
              <a:gd name="connsiteX480" fmla="*/ 5464793 w 7467600"/>
              <a:gd name="connsiteY480" fmla="*/ 4393556 h 6858000"/>
              <a:gd name="connsiteX481" fmla="*/ 5461897 w 7467600"/>
              <a:gd name="connsiteY481" fmla="*/ 4390879 h 6858000"/>
              <a:gd name="connsiteX482" fmla="*/ 4294126 w 7467600"/>
              <a:gd name="connsiteY482" fmla="*/ 3303048 h 6858000"/>
              <a:gd name="connsiteX483" fmla="*/ 4305321 w 7467600"/>
              <a:gd name="connsiteY483" fmla="*/ 3256953 h 6858000"/>
              <a:gd name="connsiteX484" fmla="*/ 4949299 w 7467600"/>
              <a:gd name="connsiteY484" fmla="*/ 3766336 h 6858000"/>
              <a:gd name="connsiteX485" fmla="*/ 5291452 w 7467600"/>
              <a:gd name="connsiteY485" fmla="*/ 4076801 h 6858000"/>
              <a:gd name="connsiteX486" fmla="*/ 5434998 w 7467600"/>
              <a:gd name="connsiteY486" fmla="*/ 4254100 h 6858000"/>
              <a:gd name="connsiteX487" fmla="*/ 5351015 w 7467600"/>
              <a:gd name="connsiteY487" fmla="*/ 3760989 h 6858000"/>
              <a:gd name="connsiteX488" fmla="*/ 5413780 w 7467600"/>
              <a:gd name="connsiteY488" fmla="*/ 2966265 h 6858000"/>
              <a:gd name="connsiteX489" fmla="*/ 5425627 w 7467600"/>
              <a:gd name="connsiteY489" fmla="*/ 2954192 h 6858000"/>
              <a:gd name="connsiteX490" fmla="*/ 6604735 w 7467600"/>
              <a:gd name="connsiteY490" fmla="*/ 2041381 h 6858000"/>
              <a:gd name="connsiteX491" fmla="*/ 7204487 w 7467600"/>
              <a:gd name="connsiteY491" fmla="*/ 2742112 h 6858000"/>
              <a:gd name="connsiteX492" fmla="*/ 7131592 w 7467600"/>
              <a:gd name="connsiteY492" fmla="*/ 2672096 h 6858000"/>
              <a:gd name="connsiteX493" fmla="*/ 6996344 w 7467600"/>
              <a:gd name="connsiteY493" fmla="*/ 2518310 h 6858000"/>
              <a:gd name="connsiteX494" fmla="*/ 6735495 w 7467600"/>
              <a:gd name="connsiteY494" fmla="*/ 2196890 h 6858000"/>
              <a:gd name="connsiteX495" fmla="*/ 6721901 w 7467600"/>
              <a:gd name="connsiteY495" fmla="*/ 2179274 h 6858000"/>
              <a:gd name="connsiteX496" fmla="*/ 6604735 w 7467600"/>
              <a:gd name="connsiteY496" fmla="*/ 2041381 h 6858000"/>
              <a:gd name="connsiteX497" fmla="*/ 6591670 w 7467600"/>
              <a:gd name="connsiteY497" fmla="*/ 1988277 h 6858000"/>
              <a:gd name="connsiteX498" fmla="*/ 6747349 w 7467600"/>
              <a:gd name="connsiteY498" fmla="*/ 2160069 h 6858000"/>
              <a:gd name="connsiteX499" fmla="*/ 6760943 w 7467600"/>
              <a:gd name="connsiteY499" fmla="*/ 2177686 h 6858000"/>
              <a:gd name="connsiteX500" fmla="*/ 7021065 w 7467600"/>
              <a:gd name="connsiteY500" fmla="*/ 2498102 h 6858000"/>
              <a:gd name="connsiteX501" fmla="*/ 7155223 w 7467600"/>
              <a:gd name="connsiteY501" fmla="*/ 2650386 h 6858000"/>
              <a:gd name="connsiteX502" fmla="*/ 7203167 w 7467600"/>
              <a:gd name="connsiteY502" fmla="*/ 2697288 h 6858000"/>
              <a:gd name="connsiteX503" fmla="*/ 6937703 w 7467600"/>
              <a:gd name="connsiteY503" fmla="*/ 2321981 h 6858000"/>
              <a:gd name="connsiteX504" fmla="*/ 6591670 w 7467600"/>
              <a:gd name="connsiteY504" fmla="*/ 1988277 h 6858000"/>
              <a:gd name="connsiteX505" fmla="*/ 5798671 w 7467600"/>
              <a:gd name="connsiteY505" fmla="*/ 1981601 h 6858000"/>
              <a:gd name="connsiteX506" fmla="*/ 5754709 w 7467600"/>
              <a:gd name="connsiteY506" fmla="*/ 2071454 h 6858000"/>
              <a:gd name="connsiteX507" fmla="*/ 5763044 w 7467600"/>
              <a:gd name="connsiteY507" fmla="*/ 2842206 h 6858000"/>
              <a:gd name="connsiteX508" fmla="*/ 5764974 w 7467600"/>
              <a:gd name="connsiteY508" fmla="*/ 2799609 h 6858000"/>
              <a:gd name="connsiteX509" fmla="*/ 5767665 w 7467600"/>
              <a:gd name="connsiteY509" fmla="*/ 2666409 h 6858000"/>
              <a:gd name="connsiteX510" fmla="*/ 5763055 w 7467600"/>
              <a:gd name="connsiteY510" fmla="*/ 2579705 h 6858000"/>
              <a:gd name="connsiteX511" fmla="*/ 5758079 w 7467600"/>
              <a:gd name="connsiteY511" fmla="*/ 2492508 h 6858000"/>
              <a:gd name="connsiteX512" fmla="*/ 5779325 w 7467600"/>
              <a:gd name="connsiteY512" fmla="*/ 2197069 h 6858000"/>
              <a:gd name="connsiteX513" fmla="*/ 5798671 w 7467600"/>
              <a:gd name="connsiteY513" fmla="*/ 1981601 h 6858000"/>
              <a:gd name="connsiteX514" fmla="*/ 5829202 w 7467600"/>
              <a:gd name="connsiteY514" fmla="*/ 1971679 h 6858000"/>
              <a:gd name="connsiteX515" fmla="*/ 5809558 w 7467600"/>
              <a:gd name="connsiteY515" fmla="*/ 2198043 h 6858000"/>
              <a:gd name="connsiteX516" fmla="*/ 5788653 w 7467600"/>
              <a:gd name="connsiteY516" fmla="*/ 2489430 h 6858000"/>
              <a:gd name="connsiteX517" fmla="*/ 5793439 w 7467600"/>
              <a:gd name="connsiteY517" fmla="*/ 2575235 h 6858000"/>
              <a:gd name="connsiteX518" fmla="*/ 5796837 w 7467600"/>
              <a:gd name="connsiteY518" fmla="*/ 2637633 h 6858000"/>
              <a:gd name="connsiteX519" fmla="*/ 5818614 w 7467600"/>
              <a:gd name="connsiteY519" fmla="*/ 2473055 h 6858000"/>
              <a:gd name="connsiteX520" fmla="*/ 5829202 w 7467600"/>
              <a:gd name="connsiteY520" fmla="*/ 1971679 h 6858000"/>
              <a:gd name="connsiteX521" fmla="*/ 5911389 w 7467600"/>
              <a:gd name="connsiteY521" fmla="*/ 1898371 h 6858000"/>
              <a:gd name="connsiteX522" fmla="*/ 6237627 w 7467600"/>
              <a:gd name="connsiteY522" fmla="*/ 2231921 h 6858000"/>
              <a:gd name="connsiteX523" fmla="*/ 5911389 w 7467600"/>
              <a:gd name="connsiteY523" fmla="*/ 1898371 h 6858000"/>
              <a:gd name="connsiteX524" fmla="*/ 6944437 w 7467600"/>
              <a:gd name="connsiteY524" fmla="*/ 1575402 h 6858000"/>
              <a:gd name="connsiteX525" fmla="*/ 6304730 w 7467600"/>
              <a:gd name="connsiteY525" fmla="*/ 1766654 h 6858000"/>
              <a:gd name="connsiteX526" fmla="*/ 6944437 w 7467600"/>
              <a:gd name="connsiteY526" fmla="*/ 1575402 h 6858000"/>
              <a:gd name="connsiteX527" fmla="*/ 7019523 w 7467600"/>
              <a:gd name="connsiteY527" fmla="*/ 1519450 h 6858000"/>
              <a:gd name="connsiteX528" fmla="*/ 6298091 w 7467600"/>
              <a:gd name="connsiteY528" fmla="*/ 1737122 h 6858000"/>
              <a:gd name="connsiteX529" fmla="*/ 7019523 w 7467600"/>
              <a:gd name="connsiteY529" fmla="*/ 1519450 h 6858000"/>
              <a:gd name="connsiteX530" fmla="*/ 2399523 w 7467600"/>
              <a:gd name="connsiteY530" fmla="*/ 1428234 h 6858000"/>
              <a:gd name="connsiteX531" fmla="*/ 2224982 w 7467600"/>
              <a:gd name="connsiteY531" fmla="*/ 1826201 h 6858000"/>
              <a:gd name="connsiteX532" fmla="*/ 2096099 w 7467600"/>
              <a:gd name="connsiteY532" fmla="*/ 2345900 h 6858000"/>
              <a:gd name="connsiteX533" fmla="*/ 2283317 w 7467600"/>
              <a:gd name="connsiteY533" fmla="*/ 1796925 h 6858000"/>
              <a:gd name="connsiteX534" fmla="*/ 2399523 w 7467600"/>
              <a:gd name="connsiteY534" fmla="*/ 1428234 h 6858000"/>
              <a:gd name="connsiteX535" fmla="*/ 2448558 w 7467600"/>
              <a:gd name="connsiteY535" fmla="*/ 1373435 h 6858000"/>
              <a:gd name="connsiteX536" fmla="*/ 2312521 w 7467600"/>
              <a:gd name="connsiteY536" fmla="*/ 1806140 h 6858000"/>
              <a:gd name="connsiteX537" fmla="*/ 2127533 w 7467600"/>
              <a:gd name="connsiteY537" fmla="*/ 2348380 h 6858000"/>
              <a:gd name="connsiteX538" fmla="*/ 2358080 w 7467600"/>
              <a:gd name="connsiteY538" fmla="*/ 1866134 h 6858000"/>
              <a:gd name="connsiteX539" fmla="*/ 2407436 w 7467600"/>
              <a:gd name="connsiteY539" fmla="*/ 1651070 h 6858000"/>
              <a:gd name="connsiteX540" fmla="*/ 2448558 w 7467600"/>
              <a:gd name="connsiteY540" fmla="*/ 1373435 h 6858000"/>
              <a:gd name="connsiteX541" fmla="*/ 278707 w 7467600"/>
              <a:gd name="connsiteY541" fmla="*/ 1352270 h 6858000"/>
              <a:gd name="connsiteX542" fmla="*/ 321570 w 7467600"/>
              <a:gd name="connsiteY542" fmla="*/ 1861610 h 6858000"/>
              <a:gd name="connsiteX543" fmla="*/ 294281 w 7467600"/>
              <a:gd name="connsiteY543" fmla="*/ 1440658 h 6858000"/>
              <a:gd name="connsiteX544" fmla="*/ 278707 w 7467600"/>
              <a:gd name="connsiteY544" fmla="*/ 1352270 h 6858000"/>
              <a:gd name="connsiteX545" fmla="*/ 1423821 w 7467600"/>
              <a:gd name="connsiteY545" fmla="*/ 1351958 h 6858000"/>
              <a:gd name="connsiteX546" fmla="*/ 1638521 w 7467600"/>
              <a:gd name="connsiteY546" fmla="*/ 1908470 h 6858000"/>
              <a:gd name="connsiteX547" fmla="*/ 1754199 w 7467600"/>
              <a:gd name="connsiteY547" fmla="*/ 2149284 h 6858000"/>
              <a:gd name="connsiteX548" fmla="*/ 1908359 w 7467600"/>
              <a:gd name="connsiteY548" fmla="*/ 2364988 h 6858000"/>
              <a:gd name="connsiteX549" fmla="*/ 1647661 w 7467600"/>
              <a:gd name="connsiteY549" fmla="*/ 1825945 h 6858000"/>
              <a:gd name="connsiteX550" fmla="*/ 1423821 w 7467600"/>
              <a:gd name="connsiteY550" fmla="*/ 1351958 h 6858000"/>
              <a:gd name="connsiteX551" fmla="*/ 1431890 w 7467600"/>
              <a:gd name="connsiteY551" fmla="*/ 1306475 h 6858000"/>
              <a:gd name="connsiteX552" fmla="*/ 1507597 w 7467600"/>
              <a:gd name="connsiteY552" fmla="*/ 1446132 h 6858000"/>
              <a:gd name="connsiteX553" fmla="*/ 1674586 w 7467600"/>
              <a:gd name="connsiteY553" fmla="*/ 1813832 h 6858000"/>
              <a:gd name="connsiteX554" fmla="*/ 1815950 w 7467600"/>
              <a:gd name="connsiteY554" fmla="*/ 2128564 h 6858000"/>
              <a:gd name="connsiteX555" fmla="*/ 1984242 w 7467600"/>
              <a:gd name="connsiteY555" fmla="*/ 2430829 h 6858000"/>
              <a:gd name="connsiteX556" fmla="*/ 2014023 w 7467600"/>
              <a:gd name="connsiteY556" fmla="*/ 2450995 h 6858000"/>
              <a:gd name="connsiteX557" fmla="*/ 1747337 w 7467600"/>
              <a:gd name="connsiteY557" fmla="*/ 1855264 h 6858000"/>
              <a:gd name="connsiteX558" fmla="*/ 1533749 w 7467600"/>
              <a:gd name="connsiteY558" fmla="*/ 1478656 h 6858000"/>
              <a:gd name="connsiteX559" fmla="*/ 1431890 w 7467600"/>
              <a:gd name="connsiteY559" fmla="*/ 1306475 h 6858000"/>
              <a:gd name="connsiteX560" fmla="*/ 5052692 w 7467600"/>
              <a:gd name="connsiteY560" fmla="*/ 1292994 h 6858000"/>
              <a:gd name="connsiteX561" fmla="*/ 5200661 w 7467600"/>
              <a:gd name="connsiteY561" fmla="*/ 1635186 h 6858000"/>
              <a:gd name="connsiteX562" fmla="*/ 5297138 w 7467600"/>
              <a:gd name="connsiteY562" fmla="*/ 1906351 h 6858000"/>
              <a:gd name="connsiteX563" fmla="*/ 5052692 w 7467600"/>
              <a:gd name="connsiteY563" fmla="*/ 1292994 h 6858000"/>
              <a:gd name="connsiteX564" fmla="*/ 5009948 w 7467600"/>
              <a:gd name="connsiteY564" fmla="*/ 1273619 h 6858000"/>
              <a:gd name="connsiteX565" fmla="*/ 5121777 w 7467600"/>
              <a:gd name="connsiteY565" fmla="*/ 1654213 h 6858000"/>
              <a:gd name="connsiteX566" fmla="*/ 5293545 w 7467600"/>
              <a:gd name="connsiteY566" fmla="*/ 2072247 h 6858000"/>
              <a:gd name="connsiteX567" fmla="*/ 5294042 w 7467600"/>
              <a:gd name="connsiteY567" fmla="*/ 2065019 h 6858000"/>
              <a:gd name="connsiteX568" fmla="*/ 5171936 w 7467600"/>
              <a:gd name="connsiteY568" fmla="*/ 1647613 h 6858000"/>
              <a:gd name="connsiteX569" fmla="*/ 5009948 w 7467600"/>
              <a:gd name="connsiteY569" fmla="*/ 1273619 h 6858000"/>
              <a:gd name="connsiteX570" fmla="*/ 655236 w 7467600"/>
              <a:gd name="connsiteY570" fmla="*/ 1268632 h 6858000"/>
              <a:gd name="connsiteX571" fmla="*/ 839521 w 7467600"/>
              <a:gd name="connsiteY571" fmla="*/ 1685315 h 6858000"/>
              <a:gd name="connsiteX572" fmla="*/ 1109416 w 7467600"/>
              <a:gd name="connsiteY572" fmla="*/ 2061663 h 6858000"/>
              <a:gd name="connsiteX573" fmla="*/ 1298300 w 7467600"/>
              <a:gd name="connsiteY573" fmla="*/ 2247742 h 6858000"/>
              <a:gd name="connsiteX574" fmla="*/ 1125871 w 7467600"/>
              <a:gd name="connsiteY574" fmla="*/ 1989513 h 6858000"/>
              <a:gd name="connsiteX575" fmla="*/ 981574 w 7467600"/>
              <a:gd name="connsiteY575" fmla="*/ 1783157 h 6858000"/>
              <a:gd name="connsiteX576" fmla="*/ 922198 w 7467600"/>
              <a:gd name="connsiteY576" fmla="*/ 1677437 h 6858000"/>
              <a:gd name="connsiteX577" fmla="*/ 869293 w 7467600"/>
              <a:gd name="connsiteY577" fmla="*/ 1583214 h 6858000"/>
              <a:gd name="connsiteX578" fmla="*/ 751431 w 7467600"/>
              <a:gd name="connsiteY578" fmla="*/ 1405731 h 6858000"/>
              <a:gd name="connsiteX579" fmla="*/ 655236 w 7467600"/>
              <a:gd name="connsiteY579" fmla="*/ 1268632 h 6858000"/>
              <a:gd name="connsiteX580" fmla="*/ 6516292 w 7467600"/>
              <a:gd name="connsiteY580" fmla="*/ 1263064 h 6858000"/>
              <a:gd name="connsiteX581" fmla="*/ 5736320 w 7467600"/>
              <a:gd name="connsiteY581" fmla="*/ 1501803 h 6858000"/>
              <a:gd name="connsiteX582" fmla="*/ 6516292 w 7467600"/>
              <a:gd name="connsiteY582" fmla="*/ 1263064 h 6858000"/>
              <a:gd name="connsiteX583" fmla="*/ 291466 w 7467600"/>
              <a:gd name="connsiteY583" fmla="*/ 1250369 h 6858000"/>
              <a:gd name="connsiteX584" fmla="*/ 323180 w 7467600"/>
              <a:gd name="connsiteY584" fmla="*/ 1435283 h 6858000"/>
              <a:gd name="connsiteX585" fmla="*/ 349381 w 7467600"/>
              <a:gd name="connsiteY585" fmla="*/ 1875041 h 6858000"/>
              <a:gd name="connsiteX586" fmla="*/ 374363 w 7467600"/>
              <a:gd name="connsiteY586" fmla="*/ 1506494 h 6858000"/>
              <a:gd name="connsiteX587" fmla="*/ 302168 w 7467600"/>
              <a:gd name="connsiteY587" fmla="*/ 1274495 h 6858000"/>
              <a:gd name="connsiteX588" fmla="*/ 291466 w 7467600"/>
              <a:gd name="connsiteY588" fmla="*/ 1250369 h 6858000"/>
              <a:gd name="connsiteX589" fmla="*/ 678222 w 7467600"/>
              <a:gd name="connsiteY589" fmla="*/ 1248670 h 6858000"/>
              <a:gd name="connsiteX590" fmla="*/ 775536 w 7467600"/>
              <a:gd name="connsiteY590" fmla="*/ 1388015 h 6858000"/>
              <a:gd name="connsiteX591" fmla="*/ 894529 w 7467600"/>
              <a:gd name="connsiteY591" fmla="*/ 1567739 h 6858000"/>
              <a:gd name="connsiteX592" fmla="*/ 948000 w 7467600"/>
              <a:gd name="connsiteY592" fmla="*/ 1663088 h 6858000"/>
              <a:gd name="connsiteX593" fmla="*/ 1006812 w 7467600"/>
              <a:gd name="connsiteY593" fmla="*/ 1767683 h 6858000"/>
              <a:gd name="connsiteX594" fmla="*/ 1149133 w 7467600"/>
              <a:gd name="connsiteY594" fmla="*/ 1971513 h 6858000"/>
              <a:gd name="connsiteX595" fmla="*/ 1333952 w 7467600"/>
              <a:gd name="connsiteY595" fmla="*/ 2251620 h 6858000"/>
              <a:gd name="connsiteX596" fmla="*/ 1337329 w 7467600"/>
              <a:gd name="connsiteY596" fmla="*/ 2258350 h 6858000"/>
              <a:gd name="connsiteX597" fmla="*/ 1014726 w 7467600"/>
              <a:gd name="connsiteY597" fmla="*/ 1615556 h 6858000"/>
              <a:gd name="connsiteX598" fmla="*/ 678222 w 7467600"/>
              <a:gd name="connsiteY598" fmla="*/ 1248670 h 6858000"/>
              <a:gd name="connsiteX599" fmla="*/ 6691602 w 7467600"/>
              <a:gd name="connsiteY599" fmla="*/ 1140573 h 6858000"/>
              <a:gd name="connsiteX600" fmla="*/ 6571100 w 7467600"/>
              <a:gd name="connsiteY600" fmla="*/ 1183662 h 6858000"/>
              <a:gd name="connsiteX601" fmla="*/ 6241687 w 7467600"/>
              <a:gd name="connsiteY601" fmla="*/ 1257600 h 6858000"/>
              <a:gd name="connsiteX602" fmla="*/ 5693009 w 7467600"/>
              <a:gd name="connsiteY602" fmla="*/ 1478256 h 6858000"/>
              <a:gd name="connsiteX603" fmla="*/ 6548420 w 7467600"/>
              <a:gd name="connsiteY603" fmla="*/ 1214599 h 6858000"/>
              <a:gd name="connsiteX604" fmla="*/ 6605473 w 7467600"/>
              <a:gd name="connsiteY604" fmla="*/ 1184686 h 6858000"/>
              <a:gd name="connsiteX605" fmla="*/ 6691602 w 7467600"/>
              <a:gd name="connsiteY605" fmla="*/ 1140573 h 6858000"/>
              <a:gd name="connsiteX606" fmla="*/ 4002475 w 7467600"/>
              <a:gd name="connsiteY606" fmla="*/ 1037802 h 6858000"/>
              <a:gd name="connsiteX607" fmla="*/ 4000324 w 7467600"/>
              <a:gd name="connsiteY607" fmla="*/ 1039362 h 6858000"/>
              <a:gd name="connsiteX608" fmla="*/ 4002862 w 7467600"/>
              <a:gd name="connsiteY608" fmla="*/ 1042866 h 6858000"/>
              <a:gd name="connsiteX609" fmla="*/ 4002475 w 7467600"/>
              <a:gd name="connsiteY609" fmla="*/ 1037802 h 6858000"/>
              <a:gd name="connsiteX610" fmla="*/ 506322 w 7467600"/>
              <a:gd name="connsiteY610" fmla="*/ 1020997 h 6858000"/>
              <a:gd name="connsiteX611" fmla="*/ 533068 w 7467600"/>
              <a:gd name="connsiteY611" fmla="*/ 1029409 h 6858000"/>
              <a:gd name="connsiteX612" fmla="*/ 1232525 w 7467600"/>
              <a:gd name="connsiteY612" fmla="*/ 1804675 h 6858000"/>
              <a:gd name="connsiteX613" fmla="*/ 1388858 w 7467600"/>
              <a:gd name="connsiteY613" fmla="*/ 2368011 h 6858000"/>
              <a:gd name="connsiteX614" fmla="*/ 1384098 w 7467600"/>
              <a:gd name="connsiteY614" fmla="*/ 2378125 h 6858000"/>
              <a:gd name="connsiteX615" fmla="*/ 1425393 w 7467600"/>
              <a:gd name="connsiteY615" fmla="*/ 2589124 h 6858000"/>
              <a:gd name="connsiteX616" fmla="*/ 1424001 w 7467600"/>
              <a:gd name="connsiteY616" fmla="*/ 2597541 h 6858000"/>
              <a:gd name="connsiteX617" fmla="*/ 2152729 w 7467600"/>
              <a:gd name="connsiteY617" fmla="*/ 2864487 h 6858000"/>
              <a:gd name="connsiteX618" fmla="*/ 2020609 w 7467600"/>
              <a:gd name="connsiteY618" fmla="*/ 2539671 h 6858000"/>
              <a:gd name="connsiteX619" fmla="*/ 2018920 w 7467600"/>
              <a:gd name="connsiteY619" fmla="*/ 2536309 h 6858000"/>
              <a:gd name="connsiteX620" fmla="*/ 1342441 w 7467600"/>
              <a:gd name="connsiteY620" fmla="*/ 1173017 h 6858000"/>
              <a:gd name="connsiteX621" fmla="*/ 1367925 w 7467600"/>
              <a:gd name="connsiteY621" fmla="*/ 1135648 h 6858000"/>
              <a:gd name="connsiteX622" fmla="*/ 1771401 w 7467600"/>
              <a:gd name="connsiteY622" fmla="*/ 1806673 h 6858000"/>
              <a:gd name="connsiteX623" fmla="*/ 1972385 w 7467600"/>
              <a:gd name="connsiteY623" fmla="*/ 2198735 h 6858000"/>
              <a:gd name="connsiteX624" fmla="*/ 2040892 w 7467600"/>
              <a:gd name="connsiteY624" fmla="*/ 2405205 h 6858000"/>
              <a:gd name="connsiteX625" fmla="*/ 2131689 w 7467600"/>
              <a:gd name="connsiteY625" fmla="*/ 1936926 h 6858000"/>
              <a:gd name="connsiteX626" fmla="*/ 2454820 w 7467600"/>
              <a:gd name="connsiteY626" fmla="*/ 1248808 h 6858000"/>
              <a:gd name="connsiteX627" fmla="*/ 2492512 w 7467600"/>
              <a:gd name="connsiteY627" fmla="*/ 1302920 h 6858000"/>
              <a:gd name="connsiteX628" fmla="*/ 2081216 w 7467600"/>
              <a:gd name="connsiteY628" fmla="*/ 2527513 h 6858000"/>
              <a:gd name="connsiteX629" fmla="*/ 2081211 w 7467600"/>
              <a:gd name="connsiteY629" fmla="*/ 2528916 h 6858000"/>
              <a:gd name="connsiteX630" fmla="*/ 2199067 w 7467600"/>
              <a:gd name="connsiteY630" fmla="*/ 2884061 h 6858000"/>
              <a:gd name="connsiteX631" fmla="*/ 3192586 w 7467600"/>
              <a:gd name="connsiteY631" fmla="*/ 3411496 h 6858000"/>
              <a:gd name="connsiteX632" fmla="*/ 3182620 w 7467600"/>
              <a:gd name="connsiteY632" fmla="*/ 3483279 h 6858000"/>
              <a:gd name="connsiteX633" fmla="*/ 2435119 w 7467600"/>
              <a:gd name="connsiteY633" fmla="*/ 3080173 h 6858000"/>
              <a:gd name="connsiteX634" fmla="*/ 2410152 w 7467600"/>
              <a:gd name="connsiteY634" fmla="*/ 3063751 h 6858000"/>
              <a:gd name="connsiteX635" fmla="*/ 2408099 w 7467600"/>
              <a:gd name="connsiteY635" fmla="*/ 3064403 h 6858000"/>
              <a:gd name="connsiteX636" fmla="*/ 2407218 w 7467600"/>
              <a:gd name="connsiteY636" fmla="*/ 3070324 h 6858000"/>
              <a:gd name="connsiteX637" fmla="*/ 2380138 w 7467600"/>
              <a:gd name="connsiteY637" fmla="*/ 3099341 h 6858000"/>
              <a:gd name="connsiteX638" fmla="*/ 1765923 w 7467600"/>
              <a:gd name="connsiteY638" fmla="*/ 3581043 h 6858000"/>
              <a:gd name="connsiteX639" fmla="*/ 1702258 w 7467600"/>
              <a:gd name="connsiteY639" fmla="*/ 3612286 h 6858000"/>
              <a:gd name="connsiteX640" fmla="*/ 1538370 w 7467600"/>
              <a:gd name="connsiteY640" fmla="*/ 3811804 h 6858000"/>
              <a:gd name="connsiteX641" fmla="*/ 542867 w 7467600"/>
              <a:gd name="connsiteY641" fmla="*/ 4944092 h 6858000"/>
              <a:gd name="connsiteX642" fmla="*/ 515800 w 7467600"/>
              <a:gd name="connsiteY642" fmla="*/ 4862180 h 6858000"/>
              <a:gd name="connsiteX643" fmla="*/ 909145 w 7467600"/>
              <a:gd name="connsiteY643" fmla="*/ 4199225 h 6858000"/>
              <a:gd name="connsiteX644" fmla="*/ 1214067 w 7467600"/>
              <a:gd name="connsiteY644" fmla="*/ 3908561 h 6858000"/>
              <a:gd name="connsiteX645" fmla="*/ 640967 w 7467600"/>
              <a:gd name="connsiteY645" fmla="*/ 4105601 h 6858000"/>
              <a:gd name="connsiteX646" fmla="*/ 112563 w 7467600"/>
              <a:gd name="connsiteY646" fmla="*/ 4396952 h 6858000"/>
              <a:gd name="connsiteX647" fmla="*/ 0 w 7467600"/>
              <a:gd name="connsiteY647" fmla="*/ 4466006 h 6858000"/>
              <a:gd name="connsiteX648" fmla="*/ 0 w 7467600"/>
              <a:gd name="connsiteY648" fmla="*/ 4233763 h 6858000"/>
              <a:gd name="connsiteX649" fmla="*/ 36881 w 7467600"/>
              <a:gd name="connsiteY649" fmla="*/ 4200118 h 6858000"/>
              <a:gd name="connsiteX650" fmla="*/ 910534 w 7467600"/>
              <a:gd name="connsiteY650" fmla="*/ 3629753 h 6858000"/>
              <a:gd name="connsiteX651" fmla="*/ 1578717 w 7467600"/>
              <a:gd name="connsiteY651" fmla="*/ 3575982 h 6858000"/>
              <a:gd name="connsiteX652" fmla="*/ 2338780 w 7467600"/>
              <a:gd name="connsiteY652" fmla="*/ 3033725 h 6858000"/>
              <a:gd name="connsiteX653" fmla="*/ 1807991 w 7467600"/>
              <a:gd name="connsiteY653" fmla="*/ 2807184 h 6858000"/>
              <a:gd name="connsiteX654" fmla="*/ 1416358 w 7467600"/>
              <a:gd name="connsiteY654" fmla="*/ 3112571 h 6858000"/>
              <a:gd name="connsiteX655" fmla="*/ 939066 w 7467600"/>
              <a:gd name="connsiteY655" fmla="*/ 3378798 h 6858000"/>
              <a:gd name="connsiteX656" fmla="*/ 115099 w 7467600"/>
              <a:gd name="connsiteY656" fmla="*/ 3607650 h 6858000"/>
              <a:gd name="connsiteX657" fmla="*/ 97284 w 7467600"/>
              <a:gd name="connsiteY657" fmla="*/ 3520393 h 6858000"/>
              <a:gd name="connsiteX658" fmla="*/ 922050 w 7467600"/>
              <a:gd name="connsiteY658" fmla="*/ 3074867 h 6858000"/>
              <a:gd name="connsiteX659" fmla="*/ 1405265 w 7467600"/>
              <a:gd name="connsiteY659" fmla="*/ 3016319 h 6858000"/>
              <a:gd name="connsiteX660" fmla="*/ 1407512 w 7467600"/>
              <a:gd name="connsiteY660" fmla="*/ 3018001 h 6858000"/>
              <a:gd name="connsiteX661" fmla="*/ 1726266 w 7467600"/>
              <a:gd name="connsiteY661" fmla="*/ 2777274 h 6858000"/>
              <a:gd name="connsiteX662" fmla="*/ 625390 w 7467600"/>
              <a:gd name="connsiteY662" fmla="*/ 2514541 h 6858000"/>
              <a:gd name="connsiteX663" fmla="*/ 619799 w 7467600"/>
              <a:gd name="connsiteY663" fmla="*/ 2527180 h 6858000"/>
              <a:gd name="connsiteX664" fmla="*/ 310030 w 7467600"/>
              <a:gd name="connsiteY664" fmla="*/ 2771818 h 6858000"/>
              <a:gd name="connsiteX665" fmla="*/ 173877 w 7467600"/>
              <a:gd name="connsiteY665" fmla="*/ 2937056 h 6858000"/>
              <a:gd name="connsiteX666" fmla="*/ 77889 w 7467600"/>
              <a:gd name="connsiteY666" fmla="*/ 3138440 h 6858000"/>
              <a:gd name="connsiteX667" fmla="*/ 0 w 7467600"/>
              <a:gd name="connsiteY667" fmla="*/ 3271395 h 6858000"/>
              <a:gd name="connsiteX668" fmla="*/ 0 w 7467600"/>
              <a:gd name="connsiteY668" fmla="*/ 3153002 h 6858000"/>
              <a:gd name="connsiteX669" fmla="*/ 2386 w 7467600"/>
              <a:gd name="connsiteY669" fmla="*/ 3149203 h 6858000"/>
              <a:gd name="connsiteX670" fmla="*/ 89753 w 7467600"/>
              <a:gd name="connsiteY670" fmla="*/ 2987702 h 6858000"/>
              <a:gd name="connsiteX671" fmla="*/ 76869 w 7467600"/>
              <a:gd name="connsiteY671" fmla="*/ 3005404 h 6858000"/>
              <a:gd name="connsiteX672" fmla="*/ 32049 w 7467600"/>
              <a:gd name="connsiteY672" fmla="*/ 3065814 h 6858000"/>
              <a:gd name="connsiteX673" fmla="*/ 0 w 7467600"/>
              <a:gd name="connsiteY673" fmla="*/ 3108744 h 6858000"/>
              <a:gd name="connsiteX674" fmla="*/ 0 w 7467600"/>
              <a:gd name="connsiteY674" fmla="*/ 3058059 h 6858000"/>
              <a:gd name="connsiteX675" fmla="*/ 7610 w 7467600"/>
              <a:gd name="connsiteY675" fmla="*/ 3047889 h 6858000"/>
              <a:gd name="connsiteX676" fmla="*/ 52419 w 7467600"/>
              <a:gd name="connsiteY676" fmla="*/ 2987479 h 6858000"/>
              <a:gd name="connsiteX677" fmla="*/ 59142 w 7467600"/>
              <a:gd name="connsiteY677" fmla="*/ 2978488 h 6858000"/>
              <a:gd name="connsiteX678" fmla="*/ 0 w 7467600"/>
              <a:gd name="connsiteY678" fmla="*/ 3015334 h 6858000"/>
              <a:gd name="connsiteX679" fmla="*/ 0 w 7467600"/>
              <a:gd name="connsiteY679" fmla="*/ 2914286 h 6858000"/>
              <a:gd name="connsiteX680" fmla="*/ 36383 w 7467600"/>
              <a:gd name="connsiteY680" fmla="*/ 2901128 h 6858000"/>
              <a:gd name="connsiteX681" fmla="*/ 156329 w 7467600"/>
              <a:gd name="connsiteY681" fmla="*/ 2840533 h 6858000"/>
              <a:gd name="connsiteX682" fmla="*/ 358355 w 7467600"/>
              <a:gd name="connsiteY682" fmla="*/ 2620471 h 6858000"/>
              <a:gd name="connsiteX683" fmla="*/ 510577 w 7467600"/>
              <a:gd name="connsiteY683" fmla="*/ 2501244 h 6858000"/>
              <a:gd name="connsiteX684" fmla="*/ 211967 w 7467600"/>
              <a:gd name="connsiteY684" fmla="*/ 2479171 h 6858000"/>
              <a:gd name="connsiteX685" fmla="*/ 0 w 7467600"/>
              <a:gd name="connsiteY685" fmla="*/ 2476398 h 6858000"/>
              <a:gd name="connsiteX686" fmla="*/ 0 w 7467600"/>
              <a:gd name="connsiteY686" fmla="*/ 2389189 h 6858000"/>
              <a:gd name="connsiteX687" fmla="*/ 103062 w 7467600"/>
              <a:gd name="connsiteY687" fmla="*/ 2389518 h 6858000"/>
              <a:gd name="connsiteX688" fmla="*/ 510734 w 7467600"/>
              <a:gd name="connsiteY688" fmla="*/ 2416201 h 6858000"/>
              <a:gd name="connsiteX689" fmla="*/ 279257 w 7467600"/>
              <a:gd name="connsiteY689" fmla="*/ 2092102 h 6858000"/>
              <a:gd name="connsiteX690" fmla="*/ 65265 w 7467600"/>
              <a:gd name="connsiteY690" fmla="*/ 2006049 h 6858000"/>
              <a:gd name="connsiteX691" fmla="*/ 0 w 7467600"/>
              <a:gd name="connsiteY691" fmla="*/ 1982532 h 6858000"/>
              <a:gd name="connsiteX692" fmla="*/ 0 w 7467600"/>
              <a:gd name="connsiteY692" fmla="*/ 1912789 h 6858000"/>
              <a:gd name="connsiteX693" fmla="*/ 97460 w 7467600"/>
              <a:gd name="connsiteY693" fmla="*/ 1953725 h 6858000"/>
              <a:gd name="connsiteX694" fmla="*/ 221272 w 7467600"/>
              <a:gd name="connsiteY694" fmla="*/ 1980766 h 6858000"/>
              <a:gd name="connsiteX695" fmla="*/ 116765 w 7467600"/>
              <a:gd name="connsiteY695" fmla="*/ 1911033 h 6858000"/>
              <a:gd name="connsiteX696" fmla="*/ 16405 w 7467600"/>
              <a:gd name="connsiteY696" fmla="*/ 1803412 h 6858000"/>
              <a:gd name="connsiteX697" fmla="*/ 0 w 7467600"/>
              <a:gd name="connsiteY697" fmla="*/ 1784777 h 6858000"/>
              <a:gd name="connsiteX698" fmla="*/ 0 w 7467600"/>
              <a:gd name="connsiteY698" fmla="*/ 1740082 h 6858000"/>
              <a:gd name="connsiteX699" fmla="*/ 39394 w 7467600"/>
              <a:gd name="connsiteY699" fmla="*/ 1784856 h 6858000"/>
              <a:gd name="connsiteX700" fmla="*/ 135813 w 7467600"/>
              <a:gd name="connsiteY700" fmla="*/ 1888838 h 6858000"/>
              <a:gd name="connsiteX701" fmla="*/ 242575 w 7467600"/>
              <a:gd name="connsiteY701" fmla="*/ 1958841 h 6858000"/>
              <a:gd name="connsiteX702" fmla="*/ 82197 w 7467600"/>
              <a:gd name="connsiteY702" fmla="*/ 1754826 h 6858000"/>
              <a:gd name="connsiteX703" fmla="*/ 0 w 7467600"/>
              <a:gd name="connsiteY703" fmla="*/ 1679650 h 6858000"/>
              <a:gd name="connsiteX704" fmla="*/ 0 w 7467600"/>
              <a:gd name="connsiteY704" fmla="*/ 1602463 h 6858000"/>
              <a:gd name="connsiteX705" fmla="*/ 84689 w 7467600"/>
              <a:gd name="connsiteY705" fmla="*/ 1677442 h 6858000"/>
              <a:gd name="connsiteX706" fmla="*/ 298437 w 7467600"/>
              <a:gd name="connsiteY706" fmla="*/ 1968019 h 6858000"/>
              <a:gd name="connsiteX707" fmla="*/ 227269 w 7467600"/>
              <a:gd name="connsiteY707" fmla="*/ 1114064 h 6858000"/>
              <a:gd name="connsiteX708" fmla="*/ 248003 w 7467600"/>
              <a:gd name="connsiteY708" fmla="*/ 1089613 h 6858000"/>
              <a:gd name="connsiteX709" fmla="*/ 427020 w 7467600"/>
              <a:gd name="connsiteY709" fmla="*/ 1619803 h 6858000"/>
              <a:gd name="connsiteX710" fmla="*/ 340345 w 7467600"/>
              <a:gd name="connsiteY710" fmla="*/ 2027739 h 6858000"/>
              <a:gd name="connsiteX711" fmla="*/ 360865 w 7467600"/>
              <a:gd name="connsiteY711" fmla="*/ 2044827 h 6858000"/>
              <a:gd name="connsiteX712" fmla="*/ 560414 w 7467600"/>
              <a:gd name="connsiteY712" fmla="*/ 2421457 h 6858000"/>
              <a:gd name="connsiteX713" fmla="*/ 1359703 w 7467600"/>
              <a:gd name="connsiteY713" fmla="*/ 2578554 h 6858000"/>
              <a:gd name="connsiteX714" fmla="*/ 1359422 w 7467600"/>
              <a:gd name="connsiteY714" fmla="*/ 2577994 h 6858000"/>
              <a:gd name="connsiteX715" fmla="*/ 828701 w 7467600"/>
              <a:gd name="connsiteY715" fmla="*/ 1839520 h 6858000"/>
              <a:gd name="connsiteX716" fmla="*/ 494427 w 7467600"/>
              <a:gd name="connsiteY716" fmla="*/ 1092333 h 6858000"/>
              <a:gd name="connsiteX717" fmla="*/ 506322 w 7467600"/>
              <a:gd name="connsiteY717" fmla="*/ 1020997 h 6858000"/>
              <a:gd name="connsiteX718" fmla="*/ 4570198 w 7467600"/>
              <a:gd name="connsiteY718" fmla="*/ 978081 h 6858000"/>
              <a:gd name="connsiteX719" fmla="*/ 4523691 w 7467600"/>
              <a:gd name="connsiteY719" fmla="*/ 1127776 h 6858000"/>
              <a:gd name="connsiteX720" fmla="*/ 4509875 w 7467600"/>
              <a:gd name="connsiteY720" fmla="*/ 1167552 h 6858000"/>
              <a:gd name="connsiteX721" fmla="*/ 4478168 w 7467600"/>
              <a:gd name="connsiteY721" fmla="*/ 1260735 h 6858000"/>
              <a:gd name="connsiteX722" fmla="*/ 4409309 w 7467600"/>
              <a:gd name="connsiteY722" fmla="*/ 1666996 h 6858000"/>
              <a:gd name="connsiteX723" fmla="*/ 4370031 w 7467600"/>
              <a:gd name="connsiteY723" fmla="*/ 1955666 h 6858000"/>
              <a:gd name="connsiteX724" fmla="*/ 4570198 w 7467600"/>
              <a:gd name="connsiteY724" fmla="*/ 978081 h 6858000"/>
              <a:gd name="connsiteX725" fmla="*/ 4557898 w 7467600"/>
              <a:gd name="connsiteY725" fmla="*/ 900011 h 6858000"/>
              <a:gd name="connsiteX726" fmla="*/ 4344840 w 7467600"/>
              <a:gd name="connsiteY726" fmla="*/ 1922038 h 6858000"/>
              <a:gd name="connsiteX727" fmla="*/ 4378710 w 7467600"/>
              <a:gd name="connsiteY727" fmla="*/ 1665516 h 6858000"/>
              <a:gd name="connsiteX728" fmla="*/ 4448798 w 7467600"/>
              <a:gd name="connsiteY728" fmla="*/ 1253024 h 6858000"/>
              <a:gd name="connsiteX729" fmla="*/ 4480315 w 7467600"/>
              <a:gd name="connsiteY729" fmla="*/ 1158454 h 6858000"/>
              <a:gd name="connsiteX730" fmla="*/ 4494133 w 7467600"/>
              <a:gd name="connsiteY730" fmla="*/ 1118676 h 6858000"/>
              <a:gd name="connsiteX731" fmla="*/ 4557898 w 7467600"/>
              <a:gd name="connsiteY731" fmla="*/ 900011 h 6858000"/>
              <a:gd name="connsiteX732" fmla="*/ 5870151 w 7467600"/>
              <a:gd name="connsiteY732" fmla="*/ 898890 h 6858000"/>
              <a:gd name="connsiteX733" fmla="*/ 5861335 w 7467600"/>
              <a:gd name="connsiteY733" fmla="*/ 899177 h 6858000"/>
              <a:gd name="connsiteX734" fmla="*/ 5843702 w 7467600"/>
              <a:gd name="connsiteY734" fmla="*/ 899748 h 6858000"/>
              <a:gd name="connsiteX735" fmla="*/ 5651107 w 7467600"/>
              <a:gd name="connsiteY735" fmla="*/ 920306 h 6858000"/>
              <a:gd name="connsiteX736" fmla="*/ 5459407 w 7467600"/>
              <a:gd name="connsiteY736" fmla="*/ 940975 h 6858000"/>
              <a:gd name="connsiteX737" fmla="*/ 5374846 w 7467600"/>
              <a:gd name="connsiteY737" fmla="*/ 941988 h 6858000"/>
              <a:gd name="connsiteX738" fmla="*/ 5256105 w 7467600"/>
              <a:gd name="connsiteY738" fmla="*/ 945632 h 6858000"/>
              <a:gd name="connsiteX739" fmla="*/ 5107071 w 7467600"/>
              <a:gd name="connsiteY739" fmla="*/ 969720 h 6858000"/>
              <a:gd name="connsiteX740" fmla="*/ 4998681 w 7467600"/>
              <a:gd name="connsiteY740" fmla="*/ 988771 h 6858000"/>
              <a:gd name="connsiteX741" fmla="*/ 5870151 w 7467600"/>
              <a:gd name="connsiteY741" fmla="*/ 898890 h 6858000"/>
              <a:gd name="connsiteX742" fmla="*/ 5504425 w 7467600"/>
              <a:gd name="connsiteY742" fmla="*/ 848067 h 6858000"/>
              <a:gd name="connsiteX743" fmla="*/ 4968849 w 7467600"/>
              <a:gd name="connsiteY743" fmla="*/ 962318 h 6858000"/>
              <a:gd name="connsiteX744" fmla="*/ 5104039 w 7467600"/>
              <a:gd name="connsiteY744" fmla="*/ 940634 h 6858000"/>
              <a:gd name="connsiteX745" fmla="*/ 5256311 w 7467600"/>
              <a:gd name="connsiteY745" fmla="*/ 916490 h 6858000"/>
              <a:gd name="connsiteX746" fmla="*/ 5377381 w 7467600"/>
              <a:gd name="connsiteY746" fmla="*/ 912671 h 6858000"/>
              <a:gd name="connsiteX747" fmla="*/ 5460148 w 7467600"/>
              <a:gd name="connsiteY747" fmla="*/ 911442 h 6858000"/>
              <a:gd name="connsiteX748" fmla="*/ 5648971 w 7467600"/>
              <a:gd name="connsiteY748" fmla="*/ 891331 h 6858000"/>
              <a:gd name="connsiteX749" fmla="*/ 5844807 w 7467600"/>
              <a:gd name="connsiteY749" fmla="*/ 870718 h 6858000"/>
              <a:gd name="connsiteX750" fmla="*/ 5862975 w 7467600"/>
              <a:gd name="connsiteY750" fmla="*/ 869756 h 6858000"/>
              <a:gd name="connsiteX751" fmla="*/ 5920887 w 7467600"/>
              <a:gd name="connsiteY751" fmla="*/ 865929 h 6858000"/>
              <a:gd name="connsiteX752" fmla="*/ 5504425 w 7467600"/>
              <a:gd name="connsiteY752" fmla="*/ 848067 h 6858000"/>
              <a:gd name="connsiteX753" fmla="*/ 3607114 w 7467600"/>
              <a:gd name="connsiteY753" fmla="*/ 467441 h 6858000"/>
              <a:gd name="connsiteX754" fmla="*/ 3296242 w 7467600"/>
              <a:gd name="connsiteY754" fmla="*/ 807991 h 6858000"/>
              <a:gd name="connsiteX755" fmla="*/ 3174674 w 7467600"/>
              <a:gd name="connsiteY755" fmla="*/ 919759 h 6858000"/>
              <a:gd name="connsiteX756" fmla="*/ 3042978 w 7467600"/>
              <a:gd name="connsiteY756" fmla="*/ 1054894 h 6858000"/>
              <a:gd name="connsiteX757" fmla="*/ 2968914 w 7467600"/>
              <a:gd name="connsiteY757" fmla="*/ 1133756 h 6858000"/>
              <a:gd name="connsiteX758" fmla="*/ 3103823 w 7467600"/>
              <a:gd name="connsiteY758" fmla="*/ 1026814 h 6858000"/>
              <a:gd name="connsiteX759" fmla="*/ 3607114 w 7467600"/>
              <a:gd name="connsiteY759" fmla="*/ 467441 h 6858000"/>
              <a:gd name="connsiteX760" fmla="*/ 3744487 w 7467600"/>
              <a:gd name="connsiteY760" fmla="*/ 383136 h 6858000"/>
              <a:gd name="connsiteX761" fmla="*/ 3970213 w 7467600"/>
              <a:gd name="connsiteY761" fmla="*/ 995559 h 6858000"/>
              <a:gd name="connsiteX762" fmla="*/ 3744487 w 7467600"/>
              <a:gd name="connsiteY762" fmla="*/ 383136 h 6858000"/>
              <a:gd name="connsiteX763" fmla="*/ 3624562 w 7467600"/>
              <a:gd name="connsiteY763" fmla="*/ 367041 h 6858000"/>
              <a:gd name="connsiteX764" fmla="*/ 3489712 w 7467600"/>
              <a:gd name="connsiteY764" fmla="*/ 485386 h 6858000"/>
              <a:gd name="connsiteX765" fmla="*/ 3182994 w 7467600"/>
              <a:gd name="connsiteY765" fmla="*/ 828265 h 6858000"/>
              <a:gd name="connsiteX766" fmla="*/ 2892114 w 7467600"/>
              <a:gd name="connsiteY766" fmla="*/ 1172635 h 6858000"/>
              <a:gd name="connsiteX767" fmla="*/ 3021459 w 7467600"/>
              <a:gd name="connsiteY767" fmla="*/ 1035385 h 6858000"/>
              <a:gd name="connsiteX768" fmla="*/ 3153873 w 7467600"/>
              <a:gd name="connsiteY768" fmla="*/ 898971 h 6858000"/>
              <a:gd name="connsiteX769" fmla="*/ 3276511 w 7467600"/>
              <a:gd name="connsiteY769" fmla="*/ 786423 h 6858000"/>
              <a:gd name="connsiteX770" fmla="*/ 3584154 w 7467600"/>
              <a:gd name="connsiteY770" fmla="*/ 448218 h 6858000"/>
              <a:gd name="connsiteX771" fmla="*/ 3624562 w 7467600"/>
              <a:gd name="connsiteY771" fmla="*/ 367041 h 6858000"/>
              <a:gd name="connsiteX772" fmla="*/ 3766672 w 7467600"/>
              <a:gd name="connsiteY772" fmla="*/ 359429 h 6858000"/>
              <a:gd name="connsiteX773" fmla="*/ 3996338 w 7467600"/>
              <a:gd name="connsiteY773" fmla="*/ 968237 h 6858000"/>
              <a:gd name="connsiteX774" fmla="*/ 3766672 w 7467600"/>
              <a:gd name="connsiteY774" fmla="*/ 359429 h 6858000"/>
              <a:gd name="connsiteX775" fmla="*/ 5805386 w 7467600"/>
              <a:gd name="connsiteY775" fmla="*/ 239240 h 6858000"/>
              <a:gd name="connsiteX776" fmla="*/ 5736947 w 7467600"/>
              <a:gd name="connsiteY776" fmla="*/ 261367 h 6858000"/>
              <a:gd name="connsiteX777" fmla="*/ 5427012 w 7467600"/>
              <a:gd name="connsiteY777" fmla="*/ 311272 h 6858000"/>
              <a:gd name="connsiteX778" fmla="*/ 5147818 w 7467600"/>
              <a:gd name="connsiteY778" fmla="*/ 322112 h 6858000"/>
              <a:gd name="connsiteX779" fmla="*/ 5060854 w 7467600"/>
              <a:gd name="connsiteY779" fmla="*/ 311882 h 6858000"/>
              <a:gd name="connsiteX780" fmla="*/ 4945989 w 7467600"/>
              <a:gd name="connsiteY780" fmla="*/ 300516 h 6858000"/>
              <a:gd name="connsiteX781" fmla="*/ 5410479 w 7467600"/>
              <a:gd name="connsiteY781" fmla="*/ 348434 h 6858000"/>
              <a:gd name="connsiteX782" fmla="*/ 5805386 w 7467600"/>
              <a:gd name="connsiteY782" fmla="*/ 239240 h 6858000"/>
              <a:gd name="connsiteX783" fmla="*/ 5905192 w 7467600"/>
              <a:gd name="connsiteY783" fmla="*/ 163079 h 6858000"/>
              <a:gd name="connsiteX784" fmla="*/ 5865655 w 7467600"/>
              <a:gd name="connsiteY784" fmla="*/ 171901 h 6858000"/>
              <a:gd name="connsiteX785" fmla="*/ 5259740 w 7467600"/>
              <a:gd name="connsiteY785" fmla="*/ 257013 h 6858000"/>
              <a:gd name="connsiteX786" fmla="*/ 5208466 w 7467600"/>
              <a:gd name="connsiteY786" fmla="*/ 257550 h 6858000"/>
              <a:gd name="connsiteX787" fmla="*/ 4980204 w 7467600"/>
              <a:gd name="connsiteY787" fmla="*/ 271903 h 6858000"/>
              <a:gd name="connsiteX788" fmla="*/ 5068068 w 7467600"/>
              <a:gd name="connsiteY788" fmla="*/ 282244 h 6858000"/>
              <a:gd name="connsiteX789" fmla="*/ 5153231 w 7467600"/>
              <a:gd name="connsiteY789" fmla="*/ 292240 h 6858000"/>
              <a:gd name="connsiteX790" fmla="*/ 5426491 w 7467600"/>
              <a:gd name="connsiteY790" fmla="*/ 281128 h 6858000"/>
              <a:gd name="connsiteX791" fmla="*/ 5731212 w 7467600"/>
              <a:gd name="connsiteY791" fmla="*/ 231951 h 6858000"/>
              <a:gd name="connsiteX792" fmla="*/ 5905192 w 7467600"/>
              <a:gd name="connsiteY792" fmla="*/ 163079 h 6858000"/>
              <a:gd name="connsiteX793" fmla="*/ 5944437 w 7467600"/>
              <a:gd name="connsiteY793" fmla="*/ 113829 h 6858000"/>
              <a:gd name="connsiteX794" fmla="*/ 5825032 w 7467600"/>
              <a:gd name="connsiteY794" fmla="*/ 146405 h 6858000"/>
              <a:gd name="connsiteX795" fmla="*/ 4955599 w 7467600"/>
              <a:gd name="connsiteY795" fmla="*/ 247008 h 6858000"/>
              <a:gd name="connsiteX796" fmla="*/ 5210104 w 7467600"/>
              <a:gd name="connsiteY796" fmla="*/ 228123 h 6858000"/>
              <a:gd name="connsiteX797" fmla="*/ 5261015 w 7467600"/>
              <a:gd name="connsiteY797" fmla="*/ 227087 h 6858000"/>
              <a:gd name="connsiteX798" fmla="*/ 5861181 w 7467600"/>
              <a:gd name="connsiteY798" fmla="*/ 143093 h 6858000"/>
              <a:gd name="connsiteX799" fmla="*/ 5961252 w 7467600"/>
              <a:gd name="connsiteY799" fmla="*/ 114820 h 6858000"/>
              <a:gd name="connsiteX800" fmla="*/ 5944437 w 7467600"/>
              <a:gd name="connsiteY800" fmla="*/ 113829 h 6858000"/>
              <a:gd name="connsiteX801" fmla="*/ 3882765 w 7467600"/>
              <a:gd name="connsiteY801" fmla="*/ 0 h 6858000"/>
              <a:gd name="connsiteX802" fmla="*/ 3995099 w 7467600"/>
              <a:gd name="connsiteY802" fmla="*/ 0 h 6858000"/>
              <a:gd name="connsiteX803" fmla="*/ 4163818 w 7467600"/>
              <a:gd name="connsiteY803" fmla="*/ 234104 h 6858000"/>
              <a:gd name="connsiteX804" fmla="*/ 4172099 w 7467600"/>
              <a:gd name="connsiteY804" fmla="*/ 234207 h 6858000"/>
              <a:gd name="connsiteX805" fmla="*/ 4784282 w 7467600"/>
              <a:gd name="connsiteY805" fmla="*/ 276561 h 6858000"/>
              <a:gd name="connsiteX806" fmla="*/ 4801687 w 7467600"/>
              <a:gd name="connsiteY806" fmla="*/ 267764 h 6858000"/>
              <a:gd name="connsiteX807" fmla="*/ 6082788 w 7467600"/>
              <a:gd name="connsiteY807" fmla="*/ 64119 h 6858000"/>
              <a:gd name="connsiteX808" fmla="*/ 6099442 w 7467600"/>
              <a:gd name="connsiteY808" fmla="*/ 82568 h 6858000"/>
              <a:gd name="connsiteX809" fmla="*/ 4804137 w 7467600"/>
              <a:gd name="connsiteY809" fmla="*/ 320931 h 6858000"/>
              <a:gd name="connsiteX810" fmla="*/ 4227047 w 7467600"/>
              <a:gd name="connsiteY810" fmla="*/ 313415 h 6858000"/>
              <a:gd name="connsiteX811" fmla="*/ 4346041 w 7467600"/>
              <a:gd name="connsiteY811" fmla="*/ 456086 h 6858000"/>
              <a:gd name="connsiteX812" fmla="*/ 4870967 w 7467600"/>
              <a:gd name="connsiteY812" fmla="*/ 963061 h 6858000"/>
              <a:gd name="connsiteX813" fmla="*/ 4889647 w 7467600"/>
              <a:gd name="connsiteY813" fmla="*/ 957147 h 6858000"/>
              <a:gd name="connsiteX814" fmla="*/ 5422504 w 7467600"/>
              <a:gd name="connsiteY814" fmla="*/ 805191 h 6858000"/>
              <a:gd name="connsiteX815" fmla="*/ 6087656 w 7467600"/>
              <a:gd name="connsiteY815" fmla="*/ 826703 h 6858000"/>
              <a:gd name="connsiteX816" fmla="*/ 6058717 w 7467600"/>
              <a:gd name="connsiteY816" fmla="*/ 865992 h 6858000"/>
              <a:gd name="connsiteX817" fmla="*/ 4974153 w 7467600"/>
              <a:gd name="connsiteY817" fmla="*/ 1045456 h 6858000"/>
              <a:gd name="connsiteX818" fmla="*/ 5627835 w 7467600"/>
              <a:gd name="connsiteY818" fmla="*/ 1472077 h 6858000"/>
              <a:gd name="connsiteX819" fmla="*/ 5629817 w 7467600"/>
              <a:gd name="connsiteY819" fmla="*/ 1471412 h 6858000"/>
              <a:gd name="connsiteX820" fmla="*/ 5634124 w 7467600"/>
              <a:gd name="connsiteY820" fmla="*/ 1470572 h 6858000"/>
              <a:gd name="connsiteX821" fmla="*/ 5755832 w 7467600"/>
              <a:gd name="connsiteY821" fmla="*/ 1383886 h 6858000"/>
              <a:gd name="connsiteX822" fmla="*/ 6014186 w 7467600"/>
              <a:gd name="connsiteY822" fmla="*/ 1279799 h 6858000"/>
              <a:gd name="connsiteX823" fmla="*/ 6901619 w 7467600"/>
              <a:gd name="connsiteY823" fmla="*/ 1047874 h 6858000"/>
              <a:gd name="connsiteX824" fmla="*/ 6931566 w 7467600"/>
              <a:gd name="connsiteY824" fmla="*/ 1062034 h 6858000"/>
              <a:gd name="connsiteX825" fmla="*/ 5790982 w 7467600"/>
              <a:gd name="connsiteY825" fmla="*/ 1561380 h 6858000"/>
              <a:gd name="connsiteX826" fmla="*/ 6188971 w 7467600"/>
              <a:gd name="connsiteY826" fmla="*/ 1755168 h 6858000"/>
              <a:gd name="connsiteX827" fmla="*/ 6202446 w 7467600"/>
              <a:gd name="connsiteY827" fmla="*/ 1752268 h 6858000"/>
              <a:gd name="connsiteX828" fmla="*/ 7179560 w 7467600"/>
              <a:gd name="connsiteY828" fmla="*/ 1467551 h 6858000"/>
              <a:gd name="connsiteX829" fmla="*/ 7158730 w 7467600"/>
              <a:gd name="connsiteY829" fmla="*/ 1507835 h 6858000"/>
              <a:gd name="connsiteX830" fmla="*/ 6326959 w 7467600"/>
              <a:gd name="connsiteY830" fmla="*/ 1817686 h 6858000"/>
              <a:gd name="connsiteX831" fmla="*/ 6537433 w 7467600"/>
              <a:gd name="connsiteY831" fmla="*/ 1907790 h 6858000"/>
              <a:gd name="connsiteX832" fmla="*/ 6550221 w 7467600"/>
              <a:gd name="connsiteY832" fmla="*/ 1910729 h 6858000"/>
              <a:gd name="connsiteX833" fmla="*/ 6964438 w 7467600"/>
              <a:gd name="connsiteY833" fmla="*/ 2209505 h 6858000"/>
              <a:gd name="connsiteX834" fmla="*/ 7367862 w 7467600"/>
              <a:gd name="connsiteY834" fmla="*/ 2806833 h 6858000"/>
              <a:gd name="connsiteX835" fmla="*/ 7364329 w 7467600"/>
              <a:gd name="connsiteY835" fmla="*/ 2826907 h 6858000"/>
              <a:gd name="connsiteX836" fmla="*/ 7290545 w 7467600"/>
              <a:gd name="connsiteY836" fmla="*/ 2850663 h 6858000"/>
              <a:gd name="connsiteX837" fmla="*/ 6472036 w 7467600"/>
              <a:gd name="connsiteY837" fmla="*/ 1959003 h 6858000"/>
              <a:gd name="connsiteX838" fmla="*/ 5792897 w 7467600"/>
              <a:gd name="connsiteY838" fmla="*/ 1647747 h 6858000"/>
              <a:gd name="connsiteX839" fmla="*/ 5842751 w 7467600"/>
              <a:gd name="connsiteY839" fmla="*/ 1816112 h 6858000"/>
              <a:gd name="connsiteX840" fmla="*/ 5847424 w 7467600"/>
              <a:gd name="connsiteY840" fmla="*/ 1815776 h 6858000"/>
              <a:gd name="connsiteX841" fmla="*/ 6399821 w 7467600"/>
              <a:gd name="connsiteY841" fmla="*/ 2344799 h 6858000"/>
              <a:gd name="connsiteX842" fmla="*/ 6323232 w 7467600"/>
              <a:gd name="connsiteY842" fmla="*/ 2389634 h 6858000"/>
              <a:gd name="connsiteX843" fmla="*/ 5942958 w 7467600"/>
              <a:gd name="connsiteY843" fmla="*/ 2077708 h 6858000"/>
              <a:gd name="connsiteX844" fmla="*/ 5921559 w 7467600"/>
              <a:gd name="connsiteY844" fmla="*/ 2378596 h 6858000"/>
              <a:gd name="connsiteX845" fmla="*/ 5817651 w 7467600"/>
              <a:gd name="connsiteY845" fmla="*/ 3023919 h 6858000"/>
              <a:gd name="connsiteX846" fmla="*/ 5729634 w 7467600"/>
              <a:gd name="connsiteY846" fmla="*/ 3051849 h 6858000"/>
              <a:gd name="connsiteX847" fmla="*/ 5611018 w 7467600"/>
              <a:gd name="connsiteY847" fmla="*/ 2316769 h 6858000"/>
              <a:gd name="connsiteX848" fmla="*/ 5687608 w 7467600"/>
              <a:gd name="connsiteY848" fmla="*/ 2039972 h 6858000"/>
              <a:gd name="connsiteX849" fmla="*/ 5657554 w 7467600"/>
              <a:gd name="connsiteY849" fmla="*/ 1576445 h 6858000"/>
              <a:gd name="connsiteX850" fmla="*/ 5150475 w 7467600"/>
              <a:gd name="connsiteY850" fmla="*/ 1274012 h 6858000"/>
              <a:gd name="connsiteX851" fmla="*/ 5349142 w 7467600"/>
              <a:gd name="connsiteY851" fmla="*/ 2204405 h 6858000"/>
              <a:gd name="connsiteX852" fmla="*/ 5262214 w 7467600"/>
              <a:gd name="connsiteY852" fmla="*/ 2233836 h 6858000"/>
              <a:gd name="connsiteX853" fmla="*/ 4981539 w 7467600"/>
              <a:gd name="connsiteY853" fmla="*/ 1542201 h 6858000"/>
              <a:gd name="connsiteX854" fmla="*/ 4958461 w 7467600"/>
              <a:gd name="connsiteY854" fmla="*/ 1136957 h 6858000"/>
              <a:gd name="connsiteX855" fmla="*/ 4655015 w 7467600"/>
              <a:gd name="connsiteY855" fmla="*/ 891426 h 6858000"/>
              <a:gd name="connsiteX856" fmla="*/ 4348002 w 7467600"/>
              <a:gd name="connsiteY856" fmla="*/ 2205895 h 6858000"/>
              <a:gd name="connsiteX857" fmla="*/ 4262250 w 7467600"/>
              <a:gd name="connsiteY857" fmla="*/ 2219972 h 6858000"/>
              <a:gd name="connsiteX858" fmla="*/ 4550611 w 7467600"/>
              <a:gd name="connsiteY858" fmla="*/ 817540 h 6858000"/>
              <a:gd name="connsiteX859" fmla="*/ 4564418 w 7467600"/>
              <a:gd name="connsiteY859" fmla="*/ 808293 h 6858000"/>
              <a:gd name="connsiteX860" fmla="*/ 4266388 w 7467600"/>
              <a:gd name="connsiteY860" fmla="*/ 500083 h 6858000"/>
              <a:gd name="connsiteX861" fmla="*/ 4032842 w 7467600"/>
              <a:gd name="connsiteY861" fmla="*/ 211809 h 6858000"/>
              <a:gd name="connsiteX862" fmla="*/ 3882765 w 7467600"/>
              <a:gd name="connsiteY862" fmla="*/ 0 h 6858000"/>
              <a:gd name="connsiteX863" fmla="*/ 3721337 w 7467600"/>
              <a:gd name="connsiteY863" fmla="*/ 0 h 6858000"/>
              <a:gd name="connsiteX864" fmla="*/ 3797544 w 7467600"/>
              <a:gd name="connsiteY864" fmla="*/ 0 h 6858000"/>
              <a:gd name="connsiteX865" fmla="*/ 3775734 w 7467600"/>
              <a:gd name="connsiteY865" fmla="*/ 95131 h 6858000"/>
              <a:gd name="connsiteX866" fmla="*/ 3724807 w 7467600"/>
              <a:gd name="connsiteY866" fmla="*/ 272257 h 6858000"/>
              <a:gd name="connsiteX867" fmla="*/ 3726844 w 7467600"/>
              <a:gd name="connsiteY867" fmla="*/ 282988 h 6858000"/>
              <a:gd name="connsiteX868" fmla="*/ 3742664 w 7467600"/>
              <a:gd name="connsiteY868" fmla="*/ 279918 h 6858000"/>
              <a:gd name="connsiteX869" fmla="*/ 4103910 w 7467600"/>
              <a:gd name="connsiteY869" fmla="*/ 1161917 h 6858000"/>
              <a:gd name="connsiteX870" fmla="*/ 4020269 w 7467600"/>
              <a:gd name="connsiteY870" fmla="*/ 1200406 h 6858000"/>
              <a:gd name="connsiteX871" fmla="*/ 3674882 w 7467600"/>
              <a:gd name="connsiteY871" fmla="*/ 488524 h 6858000"/>
              <a:gd name="connsiteX872" fmla="*/ 3132682 w 7467600"/>
              <a:gd name="connsiteY872" fmla="*/ 1072284 h 6858000"/>
              <a:gd name="connsiteX873" fmla="*/ 2716346 w 7467600"/>
              <a:gd name="connsiteY873" fmla="*/ 1276376 h 6858000"/>
              <a:gd name="connsiteX874" fmla="*/ 2716772 w 7467600"/>
              <a:gd name="connsiteY874" fmla="*/ 1255462 h 6858000"/>
              <a:gd name="connsiteX875" fmla="*/ 3471096 w 7467600"/>
              <a:gd name="connsiteY875" fmla="*/ 437072 h 6858000"/>
              <a:gd name="connsiteX876" fmla="*/ 3639057 w 7467600"/>
              <a:gd name="connsiteY876" fmla="*/ 286334 h 6858000"/>
              <a:gd name="connsiteX877" fmla="*/ 3640309 w 7467600"/>
              <a:gd name="connsiteY877" fmla="*/ 284664 h 6858000"/>
              <a:gd name="connsiteX878" fmla="*/ 3646022 w 7467600"/>
              <a:gd name="connsiteY878" fmla="*/ 276711 h 6858000"/>
              <a:gd name="connsiteX879" fmla="*/ 3707943 w 7467600"/>
              <a:gd name="connsiteY879" fmla="*/ 65958 h 6858000"/>
              <a:gd name="connsiteX880" fmla="*/ 3721337 w 7467600"/>
              <a:gd name="connsiteY880" fmla="*/ 0 h 6858000"/>
              <a:gd name="connsiteX881" fmla="*/ 2867960 w 7467600"/>
              <a:gd name="connsiteY881" fmla="*/ 0 h 6858000"/>
              <a:gd name="connsiteX882" fmla="*/ 2926351 w 7467600"/>
              <a:gd name="connsiteY882" fmla="*/ 0 h 6858000"/>
              <a:gd name="connsiteX883" fmla="*/ 2902823 w 7467600"/>
              <a:gd name="connsiteY883" fmla="*/ 262929 h 6858000"/>
              <a:gd name="connsiteX884" fmla="*/ 2940663 w 7467600"/>
              <a:gd name="connsiteY884" fmla="*/ 140884 h 6858000"/>
              <a:gd name="connsiteX885" fmla="*/ 2947039 w 7467600"/>
              <a:gd name="connsiteY885" fmla="*/ 122524 h 6858000"/>
              <a:gd name="connsiteX886" fmla="*/ 2984316 w 7467600"/>
              <a:gd name="connsiteY886" fmla="*/ 0 h 6858000"/>
              <a:gd name="connsiteX887" fmla="*/ 3016114 w 7467600"/>
              <a:gd name="connsiteY887" fmla="*/ 0 h 6858000"/>
              <a:gd name="connsiteX888" fmla="*/ 2979949 w 7467600"/>
              <a:gd name="connsiteY888" fmla="*/ 119274 h 6858000"/>
              <a:gd name="connsiteX889" fmla="*/ 3023879 w 7467600"/>
              <a:gd name="connsiteY889" fmla="*/ 0 h 6858000"/>
              <a:gd name="connsiteX890" fmla="*/ 3105400 w 7467600"/>
              <a:gd name="connsiteY890" fmla="*/ 0 h 6858000"/>
              <a:gd name="connsiteX891" fmla="*/ 3094669 w 7467600"/>
              <a:gd name="connsiteY891" fmla="*/ 30308 h 6858000"/>
              <a:gd name="connsiteX892" fmla="*/ 2901945 w 7467600"/>
              <a:gd name="connsiteY892" fmla="*/ 466538 h 6858000"/>
              <a:gd name="connsiteX893" fmla="*/ 2815209 w 7467600"/>
              <a:gd name="connsiteY893" fmla="*/ 497361 h 6858000"/>
              <a:gd name="connsiteX894" fmla="*/ 2844845 w 7467600"/>
              <a:gd name="connsiteY894" fmla="*/ 127638 h 6858000"/>
              <a:gd name="connsiteX895" fmla="*/ 2867960 w 7467600"/>
              <a:gd name="connsiteY895" fmla="*/ 0 h 6858000"/>
              <a:gd name="connsiteX896" fmla="*/ 1057230 w 7467600"/>
              <a:gd name="connsiteY896" fmla="*/ 0 h 6858000"/>
              <a:gd name="connsiteX897" fmla="*/ 1111003 w 7467600"/>
              <a:gd name="connsiteY897" fmla="*/ 0 h 6858000"/>
              <a:gd name="connsiteX898" fmla="*/ 1125553 w 7467600"/>
              <a:gd name="connsiteY898" fmla="*/ 52588 h 6858000"/>
              <a:gd name="connsiteX899" fmla="*/ 1304276 w 7467600"/>
              <a:gd name="connsiteY899" fmla="*/ 476275 h 6858000"/>
              <a:gd name="connsiteX900" fmla="*/ 1492066 w 7467600"/>
              <a:gd name="connsiteY900" fmla="*/ 886333 h 6858000"/>
              <a:gd name="connsiteX901" fmla="*/ 1423698 w 7467600"/>
              <a:gd name="connsiteY901" fmla="*/ 710817 h 6858000"/>
              <a:gd name="connsiteX902" fmla="*/ 1357609 w 7467600"/>
              <a:gd name="connsiteY902" fmla="*/ 532892 h 6858000"/>
              <a:gd name="connsiteX903" fmla="*/ 1309550 w 7467600"/>
              <a:gd name="connsiteY903" fmla="*/ 374031 h 6858000"/>
              <a:gd name="connsiteX904" fmla="*/ 1193673 w 7467600"/>
              <a:gd name="connsiteY904" fmla="*/ 49533 h 6858000"/>
              <a:gd name="connsiteX905" fmla="*/ 1164391 w 7467600"/>
              <a:gd name="connsiteY905" fmla="*/ 0 h 6858000"/>
              <a:gd name="connsiteX906" fmla="*/ 1200666 w 7467600"/>
              <a:gd name="connsiteY906" fmla="*/ 0 h 6858000"/>
              <a:gd name="connsiteX907" fmla="*/ 1223408 w 7467600"/>
              <a:gd name="connsiteY907" fmla="*/ 38996 h 6858000"/>
              <a:gd name="connsiteX908" fmla="*/ 1339635 w 7467600"/>
              <a:gd name="connsiteY908" fmla="*/ 365517 h 6858000"/>
              <a:gd name="connsiteX909" fmla="*/ 1387469 w 7467600"/>
              <a:gd name="connsiteY909" fmla="*/ 523079 h 6858000"/>
              <a:gd name="connsiteX910" fmla="*/ 1452685 w 7467600"/>
              <a:gd name="connsiteY910" fmla="*/ 699806 h 6858000"/>
              <a:gd name="connsiteX911" fmla="*/ 1492092 w 7467600"/>
              <a:gd name="connsiteY911" fmla="*/ 800424 h 6858000"/>
              <a:gd name="connsiteX912" fmla="*/ 1455302 w 7467600"/>
              <a:gd name="connsiteY912" fmla="*/ 632913 h 6858000"/>
              <a:gd name="connsiteX913" fmla="*/ 1222336 w 7467600"/>
              <a:gd name="connsiteY913" fmla="*/ 9480 h 6858000"/>
              <a:gd name="connsiteX914" fmla="*/ 1214634 w 7467600"/>
              <a:gd name="connsiteY914" fmla="*/ 0 h 6858000"/>
              <a:gd name="connsiteX915" fmla="*/ 1289827 w 7467600"/>
              <a:gd name="connsiteY915" fmla="*/ 0 h 6858000"/>
              <a:gd name="connsiteX916" fmla="*/ 1321076 w 7467600"/>
              <a:gd name="connsiteY916" fmla="*/ 59722 h 6858000"/>
              <a:gd name="connsiteX917" fmla="*/ 1512579 w 7467600"/>
              <a:gd name="connsiteY917" fmla="*/ 626441 h 6858000"/>
              <a:gd name="connsiteX918" fmla="*/ 1506076 w 7467600"/>
              <a:gd name="connsiteY918" fmla="*/ 1089289 h 6858000"/>
              <a:gd name="connsiteX919" fmla="*/ 1486346 w 7467600"/>
              <a:gd name="connsiteY919" fmla="*/ 1079919 h 6858000"/>
              <a:gd name="connsiteX920" fmla="*/ 1070511 w 7467600"/>
              <a:gd name="connsiteY920" fmla="*/ 48609 h 6858000"/>
              <a:gd name="connsiteX921" fmla="*/ 1057230 w 7467600"/>
              <a:gd name="connsiteY921" fmla="*/ 0 h 6858000"/>
              <a:gd name="connsiteX922" fmla="*/ 43151 w 7467600"/>
              <a:gd name="connsiteY922" fmla="*/ 0 h 6858000"/>
              <a:gd name="connsiteX923" fmla="*/ 95283 w 7467600"/>
              <a:gd name="connsiteY923" fmla="*/ 0 h 6858000"/>
              <a:gd name="connsiteX924" fmla="*/ 300708 w 7467600"/>
              <a:gd name="connsiteY924" fmla="*/ 154571 h 6858000"/>
              <a:gd name="connsiteX925" fmla="*/ 530414 w 7467600"/>
              <a:gd name="connsiteY925" fmla="*/ 354673 h 6858000"/>
              <a:gd name="connsiteX926" fmla="*/ 333785 w 7467600"/>
              <a:gd name="connsiteY926" fmla="*/ 161564 h 6858000"/>
              <a:gd name="connsiteX927" fmla="*/ 147005 w 7467600"/>
              <a:gd name="connsiteY927" fmla="*/ 0 h 6858000"/>
              <a:gd name="connsiteX928" fmla="*/ 272509 w 7467600"/>
              <a:gd name="connsiteY928" fmla="*/ 0 h 6858000"/>
              <a:gd name="connsiteX929" fmla="*/ 326276 w 7467600"/>
              <a:gd name="connsiteY929" fmla="*/ 45847 h 6858000"/>
              <a:gd name="connsiteX930" fmla="*/ 823759 w 7467600"/>
              <a:gd name="connsiteY930" fmla="*/ 574145 h 6858000"/>
              <a:gd name="connsiteX931" fmla="*/ 811254 w 7467600"/>
              <a:gd name="connsiteY931" fmla="*/ 665546 h 6858000"/>
              <a:gd name="connsiteX932" fmla="*/ 154042 w 7467600"/>
              <a:gd name="connsiteY932" fmla="*/ 261522 h 6858000"/>
              <a:gd name="connsiteX933" fmla="*/ 13550 w 7467600"/>
              <a:gd name="connsiteY933" fmla="*/ 158423 h 6858000"/>
              <a:gd name="connsiteX934" fmla="*/ 0 w 7467600"/>
              <a:gd name="connsiteY934" fmla="*/ 146618 h 6858000"/>
              <a:gd name="connsiteX935" fmla="*/ 0 w 7467600"/>
              <a:gd name="connsiteY935" fmla="*/ 59161 h 6858000"/>
              <a:gd name="connsiteX936" fmla="*/ 45427 w 7467600"/>
              <a:gd name="connsiteY936" fmla="*/ 101078 h 6858000"/>
              <a:gd name="connsiteX937" fmla="*/ 630103 w 7467600"/>
              <a:gd name="connsiteY937" fmla="*/ 485885 h 6858000"/>
              <a:gd name="connsiteX938" fmla="*/ 532040 w 7467600"/>
              <a:gd name="connsiteY938" fmla="*/ 399359 h 6858000"/>
              <a:gd name="connsiteX939" fmla="*/ 517618 w 7467600"/>
              <a:gd name="connsiteY939" fmla="*/ 385726 h 6858000"/>
              <a:gd name="connsiteX940" fmla="*/ 285074 w 7467600"/>
              <a:gd name="connsiteY940" fmla="*/ 182755 h 6858000"/>
              <a:gd name="connsiteX941" fmla="*/ 43151 w 7467600"/>
              <a:gd name="connsiteY941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289862 w 7467600"/>
              <a:gd name="connsiteY4" fmla="*/ 665982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7289862 w 7467600"/>
              <a:gd name="connsiteY8" fmla="*/ 6659827 h 6858000"/>
              <a:gd name="connsiteX9" fmla="*/ 1019354 w 7467600"/>
              <a:gd name="connsiteY9" fmla="*/ 6315006 h 6858000"/>
              <a:gd name="connsiteX10" fmla="*/ 441046 w 7467600"/>
              <a:gd name="connsiteY10" fmla="*/ 6691153 h 6858000"/>
              <a:gd name="connsiteX11" fmla="*/ 1019354 w 7467600"/>
              <a:gd name="connsiteY11" fmla="*/ 6315006 h 6858000"/>
              <a:gd name="connsiteX12" fmla="*/ 991680 w 7467600"/>
              <a:gd name="connsiteY12" fmla="*/ 6298413 h 6858000"/>
              <a:gd name="connsiteX13" fmla="*/ 409060 w 7467600"/>
              <a:gd name="connsiteY13" fmla="*/ 6671470 h 6858000"/>
              <a:gd name="connsiteX14" fmla="*/ 991680 w 7467600"/>
              <a:gd name="connsiteY14" fmla="*/ 6298413 h 6858000"/>
              <a:gd name="connsiteX15" fmla="*/ 103333 w 7467600"/>
              <a:gd name="connsiteY15" fmla="*/ 5699602 h 6858000"/>
              <a:gd name="connsiteX16" fmla="*/ 233938 w 7467600"/>
              <a:gd name="connsiteY16" fmla="*/ 5809416 h 6858000"/>
              <a:gd name="connsiteX17" fmla="*/ 883580 w 7467600"/>
              <a:gd name="connsiteY17" fmla="*/ 6180710 h 6858000"/>
              <a:gd name="connsiteX18" fmla="*/ 487337 w 7467600"/>
              <a:gd name="connsiteY18" fmla="*/ 5950182 h 6858000"/>
              <a:gd name="connsiteX19" fmla="*/ 354051 w 7467600"/>
              <a:gd name="connsiteY19" fmla="*/ 5854912 h 6858000"/>
              <a:gd name="connsiteX20" fmla="*/ 195436 w 7467600"/>
              <a:gd name="connsiteY20" fmla="*/ 5755068 h 6858000"/>
              <a:gd name="connsiteX21" fmla="*/ 103333 w 7467600"/>
              <a:gd name="connsiteY21" fmla="*/ 5699602 h 6858000"/>
              <a:gd name="connsiteX22" fmla="*/ 5539432 w 7467600"/>
              <a:gd name="connsiteY22" fmla="*/ 5642928 h 6858000"/>
              <a:gd name="connsiteX23" fmla="*/ 5555462 w 7467600"/>
              <a:gd name="connsiteY23" fmla="*/ 5694454 h 6858000"/>
              <a:gd name="connsiteX24" fmla="*/ 5828270 w 7467600"/>
              <a:gd name="connsiteY24" fmla="*/ 6320663 h 6858000"/>
              <a:gd name="connsiteX25" fmla="*/ 5947416 w 7467600"/>
              <a:gd name="connsiteY25" fmla="*/ 6574846 h 6858000"/>
              <a:gd name="connsiteX26" fmla="*/ 5539432 w 7467600"/>
              <a:gd name="connsiteY26" fmla="*/ 5642928 h 6858000"/>
              <a:gd name="connsiteX27" fmla="*/ 51253 w 7467600"/>
              <a:gd name="connsiteY27" fmla="*/ 5631825 h 6858000"/>
              <a:gd name="connsiteX28" fmla="*/ 211622 w 7467600"/>
              <a:gd name="connsiteY28" fmla="*/ 5728803 h 6858000"/>
              <a:gd name="connsiteX29" fmla="*/ 371652 w 7467600"/>
              <a:gd name="connsiteY29" fmla="*/ 5829062 h 6858000"/>
              <a:gd name="connsiteX30" fmla="*/ 505903 w 7467600"/>
              <a:gd name="connsiteY30" fmla="*/ 5925221 h 6858000"/>
              <a:gd name="connsiteX31" fmla="*/ 899240 w 7467600"/>
              <a:gd name="connsiteY31" fmla="*/ 6153068 h 6858000"/>
              <a:gd name="connsiteX32" fmla="*/ 988114 w 7467600"/>
              <a:gd name="connsiteY32" fmla="*/ 6174204 h 6858000"/>
              <a:gd name="connsiteX33" fmla="*/ 845971 w 7467600"/>
              <a:gd name="connsiteY33" fmla="*/ 6067177 h 6858000"/>
              <a:gd name="connsiteX34" fmla="*/ 448057 w 7467600"/>
              <a:gd name="connsiteY34" fmla="*/ 5841376 h 6858000"/>
              <a:gd name="connsiteX35" fmla="*/ 51253 w 7467600"/>
              <a:gd name="connsiteY35" fmla="*/ 5631825 h 6858000"/>
              <a:gd name="connsiteX36" fmla="*/ 2606687 w 7467600"/>
              <a:gd name="connsiteY36" fmla="*/ 5630718 h 6858000"/>
              <a:gd name="connsiteX37" fmla="*/ 2645658 w 7467600"/>
              <a:gd name="connsiteY37" fmla="*/ 6640259 h 6858000"/>
              <a:gd name="connsiteX38" fmla="*/ 2606687 w 7467600"/>
              <a:gd name="connsiteY38" fmla="*/ 5630718 h 6858000"/>
              <a:gd name="connsiteX39" fmla="*/ 3642057 w 7467600"/>
              <a:gd name="connsiteY39" fmla="*/ 5573487 h 6858000"/>
              <a:gd name="connsiteX40" fmla="*/ 3632981 w 7467600"/>
              <a:gd name="connsiteY40" fmla="*/ 5579437 h 6858000"/>
              <a:gd name="connsiteX41" fmla="*/ 3382436 w 7467600"/>
              <a:gd name="connsiteY41" fmla="*/ 5952726 h 6858000"/>
              <a:gd name="connsiteX42" fmla="*/ 3191929 w 7467600"/>
              <a:gd name="connsiteY42" fmla="*/ 6662669 h 6858000"/>
              <a:gd name="connsiteX43" fmla="*/ 3369898 w 7467600"/>
              <a:gd name="connsiteY43" fmla="*/ 6081771 h 6858000"/>
              <a:gd name="connsiteX44" fmla="*/ 3642057 w 7467600"/>
              <a:gd name="connsiteY44" fmla="*/ 5573487 h 6858000"/>
              <a:gd name="connsiteX45" fmla="*/ 2650666 w 7467600"/>
              <a:gd name="connsiteY45" fmla="*/ 5530686 h 6858000"/>
              <a:gd name="connsiteX46" fmla="*/ 2650249 w 7467600"/>
              <a:gd name="connsiteY46" fmla="*/ 5532101 h 6858000"/>
              <a:gd name="connsiteX47" fmla="*/ 2663808 w 7467600"/>
              <a:gd name="connsiteY47" fmla="*/ 6535215 h 6858000"/>
              <a:gd name="connsiteX48" fmla="*/ 2665418 w 7467600"/>
              <a:gd name="connsiteY48" fmla="*/ 6132756 h 6858000"/>
              <a:gd name="connsiteX49" fmla="*/ 2650666 w 7467600"/>
              <a:gd name="connsiteY49" fmla="*/ 5530686 h 6858000"/>
              <a:gd name="connsiteX50" fmla="*/ 2680277 w 7467600"/>
              <a:gd name="connsiteY50" fmla="*/ 5479204 h 6858000"/>
              <a:gd name="connsiteX51" fmla="*/ 2678972 w 7467600"/>
              <a:gd name="connsiteY51" fmla="*/ 5481582 h 6858000"/>
              <a:gd name="connsiteX52" fmla="*/ 2696666 w 7467600"/>
              <a:gd name="connsiteY52" fmla="*/ 6133836 h 6858000"/>
              <a:gd name="connsiteX53" fmla="*/ 2695769 w 7467600"/>
              <a:gd name="connsiteY53" fmla="*/ 6390955 h 6858000"/>
              <a:gd name="connsiteX54" fmla="*/ 2739893 w 7467600"/>
              <a:gd name="connsiteY54" fmla="*/ 6108357 h 6858000"/>
              <a:gd name="connsiteX55" fmla="*/ 2680277 w 7467600"/>
              <a:gd name="connsiteY55" fmla="*/ 5479204 h 6858000"/>
              <a:gd name="connsiteX56" fmla="*/ 1132195 w 7467600"/>
              <a:gd name="connsiteY56" fmla="*/ 5467980 h 6858000"/>
              <a:gd name="connsiteX57" fmla="*/ 1679056 w 7467600"/>
              <a:gd name="connsiteY57" fmla="*/ 5516907 h 6858000"/>
              <a:gd name="connsiteX58" fmla="*/ 2128648 w 7467600"/>
              <a:gd name="connsiteY58" fmla="*/ 5474249 h 6858000"/>
              <a:gd name="connsiteX59" fmla="*/ 1825619 w 7467600"/>
              <a:gd name="connsiteY59" fmla="*/ 5478447 h 6858000"/>
              <a:gd name="connsiteX60" fmla="*/ 1737798 w 7467600"/>
              <a:gd name="connsiteY60" fmla="*/ 5483353 h 6858000"/>
              <a:gd name="connsiteX61" fmla="*/ 1132195 w 7467600"/>
              <a:gd name="connsiteY61" fmla="*/ 5467980 h 6858000"/>
              <a:gd name="connsiteX62" fmla="*/ 1456157 w 7467600"/>
              <a:gd name="connsiteY62" fmla="*/ 5371404 h 6858000"/>
              <a:gd name="connsiteX63" fmla="*/ 1244432 w 7467600"/>
              <a:gd name="connsiteY63" fmla="*/ 5385601 h 6858000"/>
              <a:gd name="connsiteX64" fmla="*/ 973990 w 7467600"/>
              <a:gd name="connsiteY64" fmla="*/ 5424940 h 6858000"/>
              <a:gd name="connsiteX65" fmla="*/ 1103809 w 7467600"/>
              <a:gd name="connsiteY65" fmla="*/ 5433720 h 6858000"/>
              <a:gd name="connsiteX66" fmla="*/ 1123454 w 7467600"/>
              <a:gd name="connsiteY66" fmla="*/ 5435727 h 6858000"/>
              <a:gd name="connsiteX67" fmla="*/ 1737017 w 7467600"/>
              <a:gd name="connsiteY67" fmla="*/ 5452183 h 6858000"/>
              <a:gd name="connsiteX68" fmla="*/ 1824397 w 7467600"/>
              <a:gd name="connsiteY68" fmla="*/ 5447757 h 6858000"/>
              <a:gd name="connsiteX69" fmla="*/ 2070059 w 7467600"/>
              <a:gd name="connsiteY69" fmla="*/ 5441660 h 6858000"/>
              <a:gd name="connsiteX70" fmla="*/ 1456157 w 7467600"/>
              <a:gd name="connsiteY70" fmla="*/ 5371404 h 6858000"/>
              <a:gd name="connsiteX71" fmla="*/ 4988186 w 7467600"/>
              <a:gd name="connsiteY71" fmla="*/ 5216467 h 6858000"/>
              <a:gd name="connsiteX72" fmla="*/ 4777334 w 7467600"/>
              <a:gd name="connsiteY72" fmla="*/ 5406072 h 6858000"/>
              <a:gd name="connsiteX73" fmla="*/ 4718341 w 7467600"/>
              <a:gd name="connsiteY73" fmla="*/ 5468043 h 6858000"/>
              <a:gd name="connsiteX74" fmla="*/ 4604655 w 7467600"/>
              <a:gd name="connsiteY74" fmla="*/ 5583434 h 6858000"/>
              <a:gd name="connsiteX75" fmla="*/ 4565074 w 7467600"/>
              <a:gd name="connsiteY75" fmla="*/ 5618550 h 6858000"/>
              <a:gd name="connsiteX76" fmla="*/ 4988186 w 7467600"/>
              <a:gd name="connsiteY76" fmla="*/ 5216467 h 6858000"/>
              <a:gd name="connsiteX77" fmla="*/ 4978032 w 7467600"/>
              <a:gd name="connsiteY77" fmla="*/ 5183809 h 6858000"/>
              <a:gd name="connsiteX78" fmla="*/ 4463413 w 7467600"/>
              <a:gd name="connsiteY78" fmla="*/ 5615162 h 6858000"/>
              <a:gd name="connsiteX79" fmla="*/ 4358134 w 7467600"/>
              <a:gd name="connsiteY79" fmla="*/ 5742791 h 6858000"/>
              <a:gd name="connsiteX80" fmla="*/ 4376219 w 7467600"/>
              <a:gd name="connsiteY80" fmla="*/ 5729027 h 6858000"/>
              <a:gd name="connsiteX81" fmla="*/ 4582340 w 7467600"/>
              <a:gd name="connsiteY81" fmla="*/ 5561037 h 6858000"/>
              <a:gd name="connsiteX82" fmla="*/ 4694684 w 7467600"/>
              <a:gd name="connsiteY82" fmla="*/ 5447098 h 6858000"/>
              <a:gd name="connsiteX83" fmla="*/ 4754123 w 7467600"/>
              <a:gd name="connsiteY83" fmla="*/ 5384643 h 6858000"/>
              <a:gd name="connsiteX84" fmla="*/ 4978032 w 7467600"/>
              <a:gd name="connsiteY84" fmla="*/ 5183809 h 6858000"/>
              <a:gd name="connsiteX85" fmla="*/ 1903353 w 7467600"/>
              <a:gd name="connsiteY85" fmla="*/ 5044827 h 6858000"/>
              <a:gd name="connsiteX86" fmla="*/ 1936931 w 7467600"/>
              <a:gd name="connsiteY86" fmla="*/ 5093954 h 6858000"/>
              <a:gd name="connsiteX87" fmla="*/ 2195868 w 7467600"/>
              <a:gd name="connsiteY87" fmla="*/ 5396574 h 6858000"/>
              <a:gd name="connsiteX88" fmla="*/ 2088852 w 7467600"/>
              <a:gd name="connsiteY88" fmla="*/ 5166123 h 6858000"/>
              <a:gd name="connsiteX89" fmla="*/ 1958241 w 7467600"/>
              <a:gd name="connsiteY89" fmla="*/ 5067955 h 6858000"/>
              <a:gd name="connsiteX90" fmla="*/ 1903353 w 7467600"/>
              <a:gd name="connsiteY90" fmla="*/ 5044827 h 6858000"/>
              <a:gd name="connsiteX91" fmla="*/ 1979378 w 7467600"/>
              <a:gd name="connsiteY91" fmla="*/ 4769504 h 6858000"/>
              <a:gd name="connsiteX92" fmla="*/ 2882120 w 7467600"/>
              <a:gd name="connsiteY92" fmla="*/ 5064547 h 6858000"/>
              <a:gd name="connsiteX93" fmla="*/ 2793103 w 7467600"/>
              <a:gd name="connsiteY93" fmla="*/ 5039699 h 6858000"/>
              <a:gd name="connsiteX94" fmla="*/ 2770041 w 7467600"/>
              <a:gd name="connsiteY94" fmla="*/ 5033634 h 6858000"/>
              <a:gd name="connsiteX95" fmla="*/ 1979378 w 7467600"/>
              <a:gd name="connsiteY95" fmla="*/ 4769504 h 6858000"/>
              <a:gd name="connsiteX96" fmla="*/ 1927410 w 7467600"/>
              <a:gd name="connsiteY96" fmla="*/ 4716164 h 6858000"/>
              <a:gd name="connsiteX97" fmla="*/ 1959587 w 7467600"/>
              <a:gd name="connsiteY97" fmla="*/ 4728849 h 6858000"/>
              <a:gd name="connsiteX98" fmla="*/ 2777707 w 7467600"/>
              <a:gd name="connsiteY98" fmla="*/ 5003991 h 6858000"/>
              <a:gd name="connsiteX99" fmla="*/ 2800768 w 7467600"/>
              <a:gd name="connsiteY99" fmla="*/ 5010056 h 6858000"/>
              <a:gd name="connsiteX100" fmla="*/ 2879408 w 7467600"/>
              <a:gd name="connsiteY100" fmla="*/ 5031590 h 6858000"/>
              <a:gd name="connsiteX101" fmla="*/ 2862295 w 7467600"/>
              <a:gd name="connsiteY101" fmla="*/ 5022958 h 6858000"/>
              <a:gd name="connsiteX102" fmla="*/ 2813343 w 7467600"/>
              <a:gd name="connsiteY102" fmla="*/ 4998369 h 6858000"/>
              <a:gd name="connsiteX103" fmla="*/ 2646245 w 7467600"/>
              <a:gd name="connsiteY103" fmla="*/ 4930999 h 6858000"/>
              <a:gd name="connsiteX104" fmla="*/ 1999243 w 7467600"/>
              <a:gd name="connsiteY104" fmla="*/ 4730524 h 6858000"/>
              <a:gd name="connsiteX105" fmla="*/ 1979527 w 7467600"/>
              <a:gd name="connsiteY105" fmla="*/ 4726651 h 6858000"/>
              <a:gd name="connsiteX106" fmla="*/ 1927410 w 7467600"/>
              <a:gd name="connsiteY106" fmla="*/ 4716164 h 6858000"/>
              <a:gd name="connsiteX107" fmla="*/ 1997014 w 7467600"/>
              <a:gd name="connsiteY107" fmla="*/ 4698007 h 6858000"/>
              <a:gd name="connsiteX108" fmla="*/ 2005458 w 7467600"/>
              <a:gd name="connsiteY108" fmla="*/ 4699540 h 6858000"/>
              <a:gd name="connsiteX109" fmla="*/ 2657186 w 7467600"/>
              <a:gd name="connsiteY109" fmla="*/ 4901687 h 6858000"/>
              <a:gd name="connsiteX110" fmla="*/ 2826662 w 7467600"/>
              <a:gd name="connsiteY110" fmla="*/ 4970362 h 6858000"/>
              <a:gd name="connsiteX111" fmla="*/ 2876100 w 7467600"/>
              <a:gd name="connsiteY111" fmla="*/ 4995397 h 6858000"/>
              <a:gd name="connsiteX112" fmla="*/ 3042600 w 7467600"/>
              <a:gd name="connsiteY112" fmla="*/ 5059532 h 6858000"/>
              <a:gd name="connsiteX113" fmla="*/ 1997014 w 7467600"/>
              <a:gd name="connsiteY113" fmla="*/ 4698007 h 6858000"/>
              <a:gd name="connsiteX114" fmla="*/ 2305292 w 7467600"/>
              <a:gd name="connsiteY114" fmla="*/ 4219492 h 6858000"/>
              <a:gd name="connsiteX115" fmla="*/ 3360922 w 7467600"/>
              <a:gd name="connsiteY115" fmla="*/ 4529373 h 6858000"/>
              <a:gd name="connsiteX116" fmla="*/ 3492420 w 7467600"/>
              <a:gd name="connsiteY116" fmla="*/ 4510145 h 6858000"/>
              <a:gd name="connsiteX117" fmla="*/ 3364086 w 7467600"/>
              <a:gd name="connsiteY117" fmla="*/ 4480340 h 6858000"/>
              <a:gd name="connsiteX118" fmla="*/ 3225818 w 7467600"/>
              <a:gd name="connsiteY118" fmla="*/ 4411822 h 6858000"/>
              <a:gd name="connsiteX119" fmla="*/ 3129696 w 7467600"/>
              <a:gd name="connsiteY119" fmla="*/ 4360704 h 6858000"/>
              <a:gd name="connsiteX120" fmla="*/ 2814545 w 7467600"/>
              <a:gd name="connsiteY120" fmla="*/ 4282955 h 6858000"/>
              <a:gd name="connsiteX121" fmla="*/ 2305292 w 7467600"/>
              <a:gd name="connsiteY121" fmla="*/ 4219492 h 6858000"/>
              <a:gd name="connsiteX122" fmla="*/ 2626982 w 7467600"/>
              <a:gd name="connsiteY122" fmla="*/ 4206450 h 6858000"/>
              <a:gd name="connsiteX123" fmla="*/ 2490617 w 7467600"/>
              <a:gd name="connsiteY123" fmla="*/ 4206951 h 6858000"/>
              <a:gd name="connsiteX124" fmla="*/ 2819869 w 7467600"/>
              <a:gd name="connsiteY124" fmla="*/ 4252936 h 6858000"/>
              <a:gd name="connsiteX125" fmla="*/ 3143018 w 7467600"/>
              <a:gd name="connsiteY125" fmla="*/ 4332698 h 6858000"/>
              <a:gd name="connsiteX126" fmla="*/ 3241520 w 7467600"/>
              <a:gd name="connsiteY126" fmla="*/ 4385112 h 6858000"/>
              <a:gd name="connsiteX127" fmla="*/ 3374575 w 7467600"/>
              <a:gd name="connsiteY127" fmla="*/ 4451517 h 6858000"/>
              <a:gd name="connsiteX128" fmla="*/ 3505221 w 7467600"/>
              <a:gd name="connsiteY128" fmla="*/ 4480757 h 6858000"/>
              <a:gd name="connsiteX129" fmla="*/ 2626982 w 7467600"/>
              <a:gd name="connsiteY129" fmla="*/ 4206450 h 6858000"/>
              <a:gd name="connsiteX130" fmla="*/ 1310106 w 7467600"/>
              <a:gd name="connsiteY130" fmla="*/ 3943217 h 6858000"/>
              <a:gd name="connsiteX131" fmla="*/ 854994 w 7467600"/>
              <a:gd name="connsiteY131" fmla="*/ 4399136 h 6858000"/>
              <a:gd name="connsiteX132" fmla="*/ 742462 w 7467600"/>
              <a:gd name="connsiteY132" fmla="*/ 4594648 h 6858000"/>
              <a:gd name="connsiteX133" fmla="*/ 820602 w 7467600"/>
              <a:gd name="connsiteY133" fmla="*/ 4485915 h 6858000"/>
              <a:gd name="connsiteX134" fmla="*/ 878295 w 7467600"/>
              <a:gd name="connsiteY134" fmla="*/ 4403594 h 6858000"/>
              <a:gd name="connsiteX135" fmla="*/ 1240607 w 7467600"/>
              <a:gd name="connsiteY135" fmla="*/ 4010401 h 6858000"/>
              <a:gd name="connsiteX136" fmla="*/ 1310106 w 7467600"/>
              <a:gd name="connsiteY136" fmla="*/ 3943217 h 6858000"/>
              <a:gd name="connsiteX137" fmla="*/ 1423113 w 7467600"/>
              <a:gd name="connsiteY137" fmla="*/ 3874565 h 6858000"/>
              <a:gd name="connsiteX138" fmla="*/ 1260565 w 7467600"/>
              <a:gd name="connsiteY138" fmla="*/ 4031982 h 6858000"/>
              <a:gd name="connsiteX139" fmla="*/ 901900 w 7467600"/>
              <a:gd name="connsiteY139" fmla="*/ 4421236 h 6858000"/>
              <a:gd name="connsiteX140" fmla="*/ 845044 w 7467600"/>
              <a:gd name="connsiteY140" fmla="*/ 4502436 h 6858000"/>
              <a:gd name="connsiteX141" fmla="*/ 685926 w 7467600"/>
              <a:gd name="connsiteY141" fmla="*/ 4703069 h 6858000"/>
              <a:gd name="connsiteX142" fmla="*/ 684248 w 7467600"/>
              <a:gd name="connsiteY142" fmla="*/ 4706721 h 6858000"/>
              <a:gd name="connsiteX143" fmla="*/ 1423113 w 7467600"/>
              <a:gd name="connsiteY143" fmla="*/ 3874565 h 6858000"/>
              <a:gd name="connsiteX144" fmla="*/ 3316479 w 7467600"/>
              <a:gd name="connsiteY144" fmla="*/ 3872136 h 6858000"/>
              <a:gd name="connsiteX145" fmla="*/ 3546806 w 7467600"/>
              <a:gd name="connsiteY145" fmla="*/ 4356139 h 6858000"/>
              <a:gd name="connsiteX146" fmla="*/ 3364433 w 7467600"/>
              <a:gd name="connsiteY146" fmla="*/ 3953121 h 6858000"/>
              <a:gd name="connsiteX147" fmla="*/ 3316479 w 7467600"/>
              <a:gd name="connsiteY147" fmla="*/ 3872136 h 6858000"/>
              <a:gd name="connsiteX148" fmla="*/ 3291335 w 7467600"/>
              <a:gd name="connsiteY148" fmla="*/ 3767420 h 6858000"/>
              <a:gd name="connsiteX149" fmla="*/ 3390805 w 7467600"/>
              <a:gd name="connsiteY149" fmla="*/ 3937163 h 6858000"/>
              <a:gd name="connsiteX150" fmla="*/ 3579062 w 7467600"/>
              <a:gd name="connsiteY150" fmla="*/ 4359040 h 6858000"/>
              <a:gd name="connsiteX151" fmla="*/ 3467355 w 7467600"/>
              <a:gd name="connsiteY151" fmla="*/ 3988130 h 6858000"/>
              <a:gd name="connsiteX152" fmla="*/ 3310753 w 7467600"/>
              <a:gd name="connsiteY152" fmla="*/ 3787140 h 6858000"/>
              <a:gd name="connsiteX153" fmla="*/ 3291335 w 7467600"/>
              <a:gd name="connsiteY153" fmla="*/ 3767420 h 6858000"/>
              <a:gd name="connsiteX154" fmla="*/ 1635889 w 7467600"/>
              <a:gd name="connsiteY154" fmla="*/ 3709494 h 6858000"/>
              <a:gd name="connsiteX155" fmla="*/ 1634800 w 7467600"/>
              <a:gd name="connsiteY155" fmla="*/ 3731111 h 6858000"/>
              <a:gd name="connsiteX156" fmla="*/ 1635889 w 7467600"/>
              <a:gd name="connsiteY156" fmla="*/ 3709494 h 6858000"/>
              <a:gd name="connsiteX157" fmla="*/ 1510397 w 7467600"/>
              <a:gd name="connsiteY157" fmla="*/ 3684705 h 6858000"/>
              <a:gd name="connsiteX158" fmla="*/ 1146550 w 7467600"/>
              <a:gd name="connsiteY158" fmla="*/ 3802012 h 6858000"/>
              <a:gd name="connsiteX159" fmla="*/ 698834 w 7467600"/>
              <a:gd name="connsiteY159" fmla="*/ 3952272 h 6858000"/>
              <a:gd name="connsiteX160" fmla="*/ 34256 w 7467600"/>
              <a:gd name="connsiteY160" fmla="*/ 4347603 h 6858000"/>
              <a:gd name="connsiteX161" fmla="*/ 527241 w 7467600"/>
              <a:gd name="connsiteY161" fmla="*/ 4065078 h 6858000"/>
              <a:gd name="connsiteX162" fmla="*/ 1510397 w 7467600"/>
              <a:gd name="connsiteY162" fmla="*/ 3684705 h 6858000"/>
              <a:gd name="connsiteX163" fmla="*/ 1313114 w 7467600"/>
              <a:gd name="connsiteY163" fmla="*/ 3655216 h 6858000"/>
              <a:gd name="connsiteX164" fmla="*/ 1109304 w 7467600"/>
              <a:gd name="connsiteY164" fmla="*/ 3669030 h 6858000"/>
              <a:gd name="connsiteX165" fmla="*/ 8129 w 7467600"/>
              <a:gd name="connsiteY165" fmla="*/ 4330519 h 6858000"/>
              <a:gd name="connsiteX166" fmla="*/ 687572 w 7467600"/>
              <a:gd name="connsiteY166" fmla="*/ 3925629 h 6858000"/>
              <a:gd name="connsiteX167" fmla="*/ 1138365 w 7467600"/>
              <a:gd name="connsiteY167" fmla="*/ 3774515 h 6858000"/>
              <a:gd name="connsiteX168" fmla="*/ 1505579 w 7467600"/>
              <a:gd name="connsiteY168" fmla="*/ 3655526 h 6858000"/>
              <a:gd name="connsiteX169" fmla="*/ 1313114 w 7467600"/>
              <a:gd name="connsiteY169" fmla="*/ 3655216 h 6858000"/>
              <a:gd name="connsiteX170" fmla="*/ 3655073 w 7467600"/>
              <a:gd name="connsiteY170" fmla="*/ 3650884 h 6858000"/>
              <a:gd name="connsiteX171" fmla="*/ 3989938 w 7467600"/>
              <a:gd name="connsiteY171" fmla="*/ 3991685 h 6858000"/>
              <a:gd name="connsiteX172" fmla="*/ 4393907 w 7467600"/>
              <a:gd name="connsiteY172" fmla="*/ 4261258 h 6858000"/>
              <a:gd name="connsiteX173" fmla="*/ 4648051 w 7467600"/>
              <a:gd name="connsiteY173" fmla="*/ 4374051 h 6858000"/>
              <a:gd name="connsiteX174" fmla="*/ 4383389 w 7467600"/>
              <a:gd name="connsiteY174" fmla="*/ 4184369 h 6858000"/>
              <a:gd name="connsiteX175" fmla="*/ 4165508 w 7467600"/>
              <a:gd name="connsiteY175" fmla="*/ 4035196 h 6858000"/>
              <a:gd name="connsiteX176" fmla="*/ 4068162 w 7467600"/>
              <a:gd name="connsiteY176" fmla="*/ 3953394 h 6858000"/>
              <a:gd name="connsiteX177" fmla="*/ 3981416 w 7467600"/>
              <a:gd name="connsiteY177" fmla="*/ 3880482 h 6858000"/>
              <a:gd name="connsiteX178" fmla="*/ 3800147 w 7467600"/>
              <a:gd name="connsiteY178" fmla="*/ 3749872 h 6858000"/>
              <a:gd name="connsiteX179" fmla="*/ 3655073 w 7467600"/>
              <a:gd name="connsiteY179" fmla="*/ 3650884 h 6858000"/>
              <a:gd name="connsiteX180" fmla="*/ 3670252 w 7467600"/>
              <a:gd name="connsiteY180" fmla="*/ 3622798 h 6858000"/>
              <a:gd name="connsiteX181" fmla="*/ 3817258 w 7467600"/>
              <a:gd name="connsiteY181" fmla="*/ 3723577 h 6858000"/>
              <a:gd name="connsiteX182" fmla="*/ 4000461 w 7467600"/>
              <a:gd name="connsiteY182" fmla="*/ 3855966 h 6858000"/>
              <a:gd name="connsiteX183" fmla="*/ 4088180 w 7467600"/>
              <a:gd name="connsiteY183" fmla="*/ 3929774 h 6858000"/>
              <a:gd name="connsiteX184" fmla="*/ 4184555 w 7467600"/>
              <a:gd name="connsiteY184" fmla="*/ 4010683 h 6858000"/>
              <a:gd name="connsiteX185" fmla="*/ 4399563 w 7467600"/>
              <a:gd name="connsiteY185" fmla="*/ 4158106 h 6858000"/>
              <a:gd name="connsiteX186" fmla="*/ 4684469 w 7467600"/>
              <a:gd name="connsiteY186" fmla="*/ 4364680 h 6858000"/>
              <a:gd name="connsiteX187" fmla="*/ 4690271 w 7467600"/>
              <a:gd name="connsiteY187" fmla="*/ 4370034 h 6858000"/>
              <a:gd name="connsiteX188" fmla="*/ 4136093 w 7467600"/>
              <a:gd name="connsiteY188" fmla="*/ 3858466 h 6858000"/>
              <a:gd name="connsiteX189" fmla="*/ 3670252 w 7467600"/>
              <a:gd name="connsiteY189" fmla="*/ 3622798 h 6858000"/>
              <a:gd name="connsiteX190" fmla="*/ 4440129 w 7467600"/>
              <a:gd name="connsiteY190" fmla="*/ 3448571 h 6858000"/>
              <a:gd name="connsiteX191" fmla="*/ 4856525 w 7467600"/>
              <a:gd name="connsiteY191" fmla="*/ 3915351 h 6858000"/>
              <a:gd name="connsiteX192" fmla="*/ 5059055 w 7467600"/>
              <a:gd name="connsiteY192" fmla="*/ 4108918 h 6858000"/>
              <a:gd name="connsiteX193" fmla="*/ 5290070 w 7467600"/>
              <a:gd name="connsiteY193" fmla="*/ 4263619 h 6858000"/>
              <a:gd name="connsiteX194" fmla="*/ 4834991 w 7467600"/>
              <a:gd name="connsiteY194" fmla="*/ 3830985 h 6858000"/>
              <a:gd name="connsiteX195" fmla="*/ 4440129 w 7467600"/>
              <a:gd name="connsiteY195" fmla="*/ 3448571 h 6858000"/>
              <a:gd name="connsiteX196" fmla="*/ 4441737 w 7467600"/>
              <a:gd name="connsiteY196" fmla="*/ 3399734 h 6858000"/>
              <a:gd name="connsiteX197" fmla="*/ 4431236 w 7467600"/>
              <a:gd name="connsiteY197" fmla="*/ 3400954 h 6858000"/>
              <a:gd name="connsiteX198" fmla="*/ 4557150 w 7467600"/>
              <a:gd name="connsiteY198" fmla="*/ 3510023 h 6858000"/>
              <a:gd name="connsiteX199" fmla="*/ 4856936 w 7467600"/>
              <a:gd name="connsiteY199" fmla="*/ 3809146 h 6858000"/>
              <a:gd name="connsiteX200" fmla="*/ 5111996 w 7467600"/>
              <a:gd name="connsiteY200" fmla="*/ 4065759 h 6858000"/>
              <a:gd name="connsiteX201" fmla="*/ 5388878 w 7467600"/>
              <a:gd name="connsiteY201" fmla="*/ 4300185 h 6858000"/>
              <a:gd name="connsiteX202" fmla="*/ 5425556 w 7467600"/>
              <a:gd name="connsiteY202" fmla="*/ 4308967 h 6858000"/>
              <a:gd name="connsiteX203" fmla="*/ 4943646 w 7467600"/>
              <a:gd name="connsiteY203" fmla="*/ 3822916 h 6858000"/>
              <a:gd name="connsiteX204" fmla="*/ 4594837 w 7467600"/>
              <a:gd name="connsiteY204" fmla="*/ 3532274 h 6858000"/>
              <a:gd name="connsiteX205" fmla="*/ 4441737 w 7467600"/>
              <a:gd name="connsiteY205" fmla="*/ 3399734 h 6858000"/>
              <a:gd name="connsiteX206" fmla="*/ 5425834 w 7467600"/>
              <a:gd name="connsiteY206" fmla="*/ 3162785 h 6858000"/>
              <a:gd name="connsiteX207" fmla="*/ 5401644 w 7467600"/>
              <a:gd name="connsiteY207" fmla="*/ 3617847 h 6858000"/>
              <a:gd name="connsiteX208" fmla="*/ 5467256 w 7467600"/>
              <a:gd name="connsiteY208" fmla="*/ 4175494 h 6858000"/>
              <a:gd name="connsiteX209" fmla="*/ 5448069 w 7467600"/>
              <a:gd name="connsiteY209" fmla="*/ 3567554 h 6858000"/>
              <a:gd name="connsiteX210" fmla="*/ 5425834 w 7467600"/>
              <a:gd name="connsiteY210" fmla="*/ 3162785 h 6858000"/>
              <a:gd name="connsiteX211" fmla="*/ 1318687 w 7467600"/>
              <a:gd name="connsiteY211" fmla="*/ 3113840 h 6858000"/>
              <a:gd name="connsiteX212" fmla="*/ 1066793 w 7467600"/>
              <a:gd name="connsiteY212" fmla="*/ 3212171 h 6858000"/>
              <a:gd name="connsiteX213" fmla="*/ 993319 w 7467600"/>
              <a:gd name="connsiteY213" fmla="*/ 3247648 h 6858000"/>
              <a:gd name="connsiteX214" fmla="*/ 853081 w 7467600"/>
              <a:gd name="connsiteY214" fmla="*/ 3312410 h 6858000"/>
              <a:gd name="connsiteX215" fmla="*/ 805957 w 7467600"/>
              <a:gd name="connsiteY215" fmla="*/ 3330443 h 6858000"/>
              <a:gd name="connsiteX216" fmla="*/ 1318687 w 7467600"/>
              <a:gd name="connsiteY216" fmla="*/ 3113840 h 6858000"/>
              <a:gd name="connsiteX217" fmla="*/ 5453702 w 7467600"/>
              <a:gd name="connsiteY217" fmla="*/ 3090882 h 6858000"/>
              <a:gd name="connsiteX218" fmla="*/ 5480135 w 7467600"/>
              <a:gd name="connsiteY218" fmla="*/ 3565802 h 6858000"/>
              <a:gd name="connsiteX219" fmla="*/ 5499023 w 7467600"/>
              <a:gd name="connsiteY219" fmla="*/ 4166310 h 6858000"/>
              <a:gd name="connsiteX220" fmla="*/ 5547022 w 7467600"/>
              <a:gd name="connsiteY220" fmla="*/ 3607838 h 6858000"/>
              <a:gd name="connsiteX221" fmla="*/ 5515964 w 7467600"/>
              <a:gd name="connsiteY221" fmla="*/ 3378541 h 6858000"/>
              <a:gd name="connsiteX222" fmla="*/ 5453702 w 7467600"/>
              <a:gd name="connsiteY222" fmla="*/ 3090882 h 6858000"/>
              <a:gd name="connsiteX223" fmla="*/ 1238695 w 7467600"/>
              <a:gd name="connsiteY223" fmla="*/ 3076820 h 6858000"/>
              <a:gd name="connsiteX224" fmla="*/ 716371 w 7467600"/>
              <a:gd name="connsiteY224" fmla="*/ 3293249 h 6858000"/>
              <a:gd name="connsiteX225" fmla="*/ 579522 w 7467600"/>
              <a:gd name="connsiteY225" fmla="*/ 3371759 h 6858000"/>
              <a:gd name="connsiteX226" fmla="*/ 600288 w 7467600"/>
              <a:gd name="connsiteY226" fmla="*/ 3365555 h 6858000"/>
              <a:gd name="connsiteX227" fmla="*/ 840692 w 7467600"/>
              <a:gd name="connsiteY227" fmla="*/ 3284921 h 6858000"/>
              <a:gd name="connsiteX228" fmla="*/ 979248 w 7467600"/>
              <a:gd name="connsiteY228" fmla="*/ 3221003 h 6858000"/>
              <a:gd name="connsiteX229" fmla="*/ 1053282 w 7467600"/>
              <a:gd name="connsiteY229" fmla="*/ 3185247 h 6858000"/>
              <a:gd name="connsiteX230" fmla="*/ 1320603 w 7467600"/>
              <a:gd name="connsiteY230" fmla="*/ 3081281 h 6858000"/>
              <a:gd name="connsiteX231" fmla="*/ 1238695 w 7467600"/>
              <a:gd name="connsiteY231" fmla="*/ 3076820 h 6858000"/>
              <a:gd name="connsiteX232" fmla="*/ 5425627 w 7467600"/>
              <a:gd name="connsiteY232" fmla="*/ 2954192 h 6858000"/>
              <a:gd name="connsiteX233" fmla="*/ 5470770 w 7467600"/>
              <a:gd name="connsiteY233" fmla="*/ 3005435 h 6858000"/>
              <a:gd name="connsiteX234" fmla="*/ 5519779 w 7467600"/>
              <a:gd name="connsiteY234" fmla="*/ 4359223 h 6858000"/>
              <a:gd name="connsiteX235" fmla="*/ 5520293 w 7467600"/>
              <a:gd name="connsiteY235" fmla="*/ 4360602 h 6858000"/>
              <a:gd name="connsiteX236" fmla="*/ 5767221 w 7467600"/>
              <a:gd name="connsiteY236" fmla="*/ 4665564 h 6858000"/>
              <a:gd name="connsiteX237" fmla="*/ 6937169 w 7467600"/>
              <a:gd name="connsiteY237" fmla="*/ 4815941 h 6858000"/>
              <a:gd name="connsiteX238" fmla="*/ 6953922 w 7467600"/>
              <a:gd name="connsiteY238" fmla="*/ 4890068 h 6858000"/>
              <a:gd name="connsiteX239" fmla="*/ 6071359 w 7467600"/>
              <a:gd name="connsiteY239" fmla="*/ 4770770 h 6858000"/>
              <a:gd name="connsiteX240" fmla="*/ 6038839 w 7467600"/>
              <a:gd name="connsiteY240" fmla="*/ 4764474 h 6858000"/>
              <a:gd name="connsiteX241" fmla="*/ 6038706 w 7467600"/>
              <a:gd name="connsiteY241" fmla="*/ 4763847 h 6858000"/>
              <a:gd name="connsiteX242" fmla="*/ 6037784 w 7467600"/>
              <a:gd name="connsiteY242" fmla="*/ 4764270 h 6858000"/>
              <a:gd name="connsiteX243" fmla="*/ 6038839 w 7467600"/>
              <a:gd name="connsiteY243" fmla="*/ 4764474 h 6858000"/>
              <a:gd name="connsiteX244" fmla="*/ 6040338 w 7467600"/>
              <a:gd name="connsiteY244" fmla="*/ 4771418 h 6858000"/>
              <a:gd name="connsiteX245" fmla="*/ 6024488 w 7467600"/>
              <a:gd name="connsiteY245" fmla="*/ 4809903 h 6858000"/>
              <a:gd name="connsiteX246" fmla="*/ 5599771 w 7467600"/>
              <a:gd name="connsiteY246" fmla="*/ 5509652 h 6858000"/>
              <a:gd name="connsiteX247" fmla="*/ 5548843 w 7467600"/>
              <a:gd name="connsiteY247" fmla="*/ 5563845 h 6858000"/>
              <a:gd name="connsiteX248" fmla="*/ 5940952 w 7467600"/>
              <a:gd name="connsiteY248" fmla="*/ 6250028 h 6858000"/>
              <a:gd name="connsiteX249" fmla="*/ 6043441 w 7467600"/>
              <a:gd name="connsiteY249" fmla="*/ 6665847 h 6858000"/>
              <a:gd name="connsiteX250" fmla="*/ 6093432 w 7467600"/>
              <a:gd name="connsiteY250" fmla="*/ 6858000 h 6858000"/>
              <a:gd name="connsiteX251" fmla="*/ 6034344 w 7467600"/>
              <a:gd name="connsiteY251" fmla="*/ 6858000 h 6858000"/>
              <a:gd name="connsiteX252" fmla="*/ 6026679 w 7467600"/>
              <a:gd name="connsiteY252" fmla="*/ 6836959 h 6858000"/>
              <a:gd name="connsiteX253" fmla="*/ 5800441 w 7467600"/>
              <a:gd name="connsiteY253" fmla="*/ 6335286 h 6858000"/>
              <a:gd name="connsiteX254" fmla="*/ 5526562 w 7467600"/>
              <a:gd name="connsiteY254" fmla="*/ 5705388 h 6858000"/>
              <a:gd name="connsiteX255" fmla="*/ 5519640 w 7467600"/>
              <a:gd name="connsiteY255" fmla="*/ 5683774 h 6858000"/>
              <a:gd name="connsiteX256" fmla="*/ 5844559 w 7467600"/>
              <a:gd name="connsiteY256" fmla="*/ 6553349 h 6858000"/>
              <a:gd name="connsiteX257" fmla="*/ 5975994 w 7467600"/>
              <a:gd name="connsiteY257" fmla="*/ 6858000 h 6858000"/>
              <a:gd name="connsiteX258" fmla="*/ 5898547 w 7467600"/>
              <a:gd name="connsiteY258" fmla="*/ 6858000 h 6858000"/>
              <a:gd name="connsiteX259" fmla="*/ 5682041 w 7467600"/>
              <a:gd name="connsiteY259" fmla="*/ 6355860 h 6858000"/>
              <a:gd name="connsiteX260" fmla="*/ 5461758 w 7467600"/>
              <a:gd name="connsiteY260" fmla="*/ 5820220 h 6858000"/>
              <a:gd name="connsiteX261" fmla="*/ 5237282 w 7467600"/>
              <a:gd name="connsiteY261" fmla="*/ 6579086 h 6858000"/>
              <a:gd name="connsiteX262" fmla="*/ 5115009 w 7467600"/>
              <a:gd name="connsiteY262" fmla="*/ 6858000 h 6858000"/>
              <a:gd name="connsiteX263" fmla="*/ 5028074 w 7467600"/>
              <a:gd name="connsiteY263" fmla="*/ 6858000 h 6858000"/>
              <a:gd name="connsiteX264" fmla="*/ 5079508 w 7467600"/>
              <a:gd name="connsiteY264" fmla="*/ 6749074 h 6858000"/>
              <a:gd name="connsiteX265" fmla="*/ 5371846 w 7467600"/>
              <a:gd name="connsiteY265" fmla="*/ 5924413 h 6858000"/>
              <a:gd name="connsiteX266" fmla="*/ 5270512 w 7467600"/>
              <a:gd name="connsiteY266" fmla="*/ 6138975 h 6858000"/>
              <a:gd name="connsiteX267" fmla="*/ 5062409 w 7467600"/>
              <a:gd name="connsiteY267" fmla="*/ 6653544 h 6858000"/>
              <a:gd name="connsiteX268" fmla="*/ 5036628 w 7467600"/>
              <a:gd name="connsiteY268" fmla="*/ 6754247 h 6858000"/>
              <a:gd name="connsiteX269" fmla="*/ 5009112 w 7467600"/>
              <a:gd name="connsiteY269" fmla="*/ 6858000 h 6858000"/>
              <a:gd name="connsiteX270" fmla="*/ 4976679 w 7467600"/>
              <a:gd name="connsiteY270" fmla="*/ 6858000 h 6858000"/>
              <a:gd name="connsiteX271" fmla="*/ 5006537 w 7467600"/>
              <a:gd name="connsiteY271" fmla="*/ 6747068 h 6858000"/>
              <a:gd name="connsiteX272" fmla="*/ 5032723 w 7467600"/>
              <a:gd name="connsiteY272" fmla="*/ 6644957 h 6858000"/>
              <a:gd name="connsiteX273" fmla="*/ 5242949 w 7467600"/>
              <a:gd name="connsiteY273" fmla="*/ 6125175 h 6858000"/>
              <a:gd name="connsiteX274" fmla="*/ 5286321 w 7467600"/>
              <a:gd name="connsiteY274" fmla="*/ 6033555 h 6858000"/>
              <a:gd name="connsiteX275" fmla="*/ 5008210 w 7467600"/>
              <a:gd name="connsiteY275" fmla="*/ 6649194 h 6858000"/>
              <a:gd name="connsiteX276" fmla="*/ 4986321 w 7467600"/>
              <a:gd name="connsiteY276" fmla="*/ 6765687 h 6858000"/>
              <a:gd name="connsiteX277" fmla="*/ 4973474 w 7467600"/>
              <a:gd name="connsiteY277" fmla="*/ 6858000 h 6858000"/>
              <a:gd name="connsiteX278" fmla="*/ 4907178 w 7467600"/>
              <a:gd name="connsiteY278" fmla="*/ 6858000 h 6858000"/>
              <a:gd name="connsiteX279" fmla="*/ 4910810 w 7467600"/>
              <a:gd name="connsiteY279" fmla="*/ 6829660 h 6858000"/>
              <a:gd name="connsiteX280" fmla="*/ 4987461 w 7467600"/>
              <a:gd name="connsiteY280" fmla="*/ 6432994 h 6858000"/>
              <a:gd name="connsiteX281" fmla="*/ 5179262 w 7467600"/>
              <a:gd name="connsiteY281" fmla="*/ 6035044 h 6858000"/>
              <a:gd name="connsiteX282" fmla="*/ 4689678 w 7467600"/>
              <a:gd name="connsiteY282" fmla="*/ 6440241 h 6858000"/>
              <a:gd name="connsiteX283" fmla="*/ 4477543 w 7467600"/>
              <a:gd name="connsiteY283" fmla="*/ 6674836 h 6858000"/>
              <a:gd name="connsiteX284" fmla="*/ 4329957 w 7467600"/>
              <a:gd name="connsiteY284" fmla="*/ 6858000 h 6858000"/>
              <a:gd name="connsiteX285" fmla="*/ 4218595 w 7467600"/>
              <a:gd name="connsiteY285" fmla="*/ 6858000 h 6858000"/>
              <a:gd name="connsiteX286" fmla="*/ 4368888 w 7467600"/>
              <a:gd name="connsiteY286" fmla="*/ 6668412 h 6858000"/>
              <a:gd name="connsiteX287" fmla="*/ 4563091 w 7467600"/>
              <a:gd name="connsiteY287" fmla="*/ 6442508 h 6858000"/>
              <a:gd name="connsiteX288" fmla="*/ 5387324 w 7467600"/>
              <a:gd name="connsiteY288" fmla="*/ 5705830 h 6858000"/>
              <a:gd name="connsiteX289" fmla="*/ 5073620 w 7467600"/>
              <a:gd name="connsiteY289" fmla="*/ 5955437 h 6858000"/>
              <a:gd name="connsiteX290" fmla="*/ 4689789 w 7467600"/>
              <a:gd name="connsiteY290" fmla="*/ 6268382 h 6858000"/>
              <a:gd name="connsiteX291" fmla="*/ 4418722 w 7467600"/>
              <a:gd name="connsiteY291" fmla="*/ 6570886 h 6858000"/>
              <a:gd name="connsiteX292" fmla="*/ 4214944 w 7467600"/>
              <a:gd name="connsiteY292" fmla="*/ 6858000 h 6858000"/>
              <a:gd name="connsiteX293" fmla="*/ 4177898 w 7467600"/>
              <a:gd name="connsiteY293" fmla="*/ 6858000 h 6858000"/>
              <a:gd name="connsiteX294" fmla="*/ 4391597 w 7467600"/>
              <a:gd name="connsiteY294" fmla="*/ 6556370 h 6858000"/>
              <a:gd name="connsiteX295" fmla="*/ 4668889 w 7467600"/>
              <a:gd name="connsiteY295" fmla="*/ 6246399 h 6858000"/>
              <a:gd name="connsiteX296" fmla="*/ 5055427 w 7467600"/>
              <a:gd name="connsiteY296" fmla="*/ 5931476 h 6858000"/>
              <a:gd name="connsiteX297" fmla="*/ 5371814 w 7467600"/>
              <a:gd name="connsiteY297" fmla="*/ 5678975 h 6858000"/>
              <a:gd name="connsiteX298" fmla="*/ 4987918 w 7467600"/>
              <a:gd name="connsiteY298" fmla="*/ 5838701 h 6858000"/>
              <a:gd name="connsiteX299" fmla="*/ 4317146 w 7467600"/>
              <a:gd name="connsiteY299" fmla="*/ 6587716 h 6858000"/>
              <a:gd name="connsiteX300" fmla="*/ 4171627 w 7467600"/>
              <a:gd name="connsiteY300" fmla="*/ 6858000 h 6858000"/>
              <a:gd name="connsiteX301" fmla="*/ 4081585 w 7467600"/>
              <a:gd name="connsiteY301" fmla="*/ 6858000 h 6858000"/>
              <a:gd name="connsiteX302" fmla="*/ 4238603 w 7467600"/>
              <a:gd name="connsiteY302" fmla="*/ 6559341 h 6858000"/>
              <a:gd name="connsiteX303" fmla="*/ 4778333 w 7467600"/>
              <a:gd name="connsiteY303" fmla="*/ 5873626 h 6858000"/>
              <a:gd name="connsiteX304" fmla="*/ 5414185 w 7467600"/>
              <a:gd name="connsiteY304" fmla="*/ 5573882 h 6858000"/>
              <a:gd name="connsiteX305" fmla="*/ 5959648 w 7467600"/>
              <a:gd name="connsiteY305" fmla="*/ 4760797 h 6858000"/>
              <a:gd name="connsiteX306" fmla="*/ 5355019 w 7467600"/>
              <a:gd name="connsiteY306" fmla="*/ 4734672 h 6858000"/>
              <a:gd name="connsiteX307" fmla="*/ 5083565 w 7467600"/>
              <a:gd name="connsiteY307" fmla="*/ 5179121 h 6858000"/>
              <a:gd name="connsiteX308" fmla="*/ 4713577 w 7467600"/>
              <a:gd name="connsiteY308" fmla="*/ 5616803 h 6858000"/>
              <a:gd name="connsiteX309" fmla="*/ 3989559 w 7467600"/>
              <a:gd name="connsiteY309" fmla="*/ 6145945 h 6858000"/>
              <a:gd name="connsiteX310" fmla="*/ 3939824 w 7467600"/>
              <a:gd name="connsiteY310" fmla="*/ 6066900 h 6858000"/>
              <a:gd name="connsiteX311" fmla="*/ 4584537 w 7467600"/>
              <a:gd name="connsiteY311" fmla="*/ 5324826 h 6858000"/>
              <a:gd name="connsiteX312" fmla="*/ 5037105 w 7467600"/>
              <a:gd name="connsiteY312" fmla="*/ 5088765 h 6858000"/>
              <a:gd name="connsiteX313" fmla="*/ 5039930 w 7467600"/>
              <a:gd name="connsiteY313" fmla="*/ 5089585 h 6858000"/>
              <a:gd name="connsiteX314" fmla="*/ 5263764 w 7467600"/>
              <a:gd name="connsiteY314" fmla="*/ 4735525 h 6858000"/>
              <a:gd name="connsiteX315" fmla="*/ 4086300 w 7467600"/>
              <a:gd name="connsiteY315" fmla="*/ 4884599 h 6858000"/>
              <a:gd name="connsiteX316" fmla="*/ 4085485 w 7467600"/>
              <a:gd name="connsiteY316" fmla="*/ 4899070 h 6858000"/>
              <a:gd name="connsiteX317" fmla="*/ 3871915 w 7467600"/>
              <a:gd name="connsiteY317" fmla="*/ 5253645 h 6858000"/>
              <a:gd name="connsiteX318" fmla="*/ 3799374 w 7467600"/>
              <a:gd name="connsiteY318" fmla="*/ 5466127 h 6858000"/>
              <a:gd name="connsiteX319" fmla="*/ 3498850 w 7467600"/>
              <a:gd name="connsiteY319" fmla="*/ 6661888 h 6858000"/>
              <a:gd name="connsiteX320" fmla="*/ 3399216 w 7467600"/>
              <a:gd name="connsiteY320" fmla="*/ 6858000 h 6858000"/>
              <a:gd name="connsiteX321" fmla="*/ 3303688 w 7467600"/>
              <a:gd name="connsiteY321" fmla="*/ 6858000 h 6858000"/>
              <a:gd name="connsiteX322" fmla="*/ 3391774 w 7467600"/>
              <a:gd name="connsiteY322" fmla="*/ 6697181 h 6858000"/>
              <a:gd name="connsiteX323" fmla="*/ 3735540 w 7467600"/>
              <a:gd name="connsiteY323" fmla="*/ 5546923 h 6858000"/>
              <a:gd name="connsiteX324" fmla="*/ 3729438 w 7467600"/>
              <a:gd name="connsiteY324" fmla="*/ 5569058 h 6858000"/>
              <a:gd name="connsiteX325" fmla="*/ 3707782 w 7467600"/>
              <a:gd name="connsiteY325" fmla="*/ 5644908 h 6858000"/>
              <a:gd name="connsiteX326" fmla="*/ 3583827 w 7467600"/>
              <a:gd name="connsiteY326" fmla="*/ 6039215 h 6858000"/>
              <a:gd name="connsiteX327" fmla="*/ 3547861 w 7467600"/>
              <a:gd name="connsiteY327" fmla="*/ 6129609 h 6858000"/>
              <a:gd name="connsiteX328" fmla="*/ 3490905 w 7467600"/>
              <a:gd name="connsiteY328" fmla="*/ 6277660 h 6858000"/>
              <a:gd name="connsiteX329" fmla="*/ 3455859 w 7467600"/>
              <a:gd name="connsiteY329" fmla="*/ 6391301 h 6858000"/>
              <a:gd name="connsiteX330" fmla="*/ 3429112 w 7467600"/>
              <a:gd name="connsiteY330" fmla="*/ 6479469 h 6858000"/>
              <a:gd name="connsiteX331" fmla="*/ 3304862 w 7467600"/>
              <a:gd name="connsiteY331" fmla="*/ 6796476 h 6858000"/>
              <a:gd name="connsiteX332" fmla="*/ 3276071 w 7467600"/>
              <a:gd name="connsiteY332" fmla="*/ 6858000 h 6858000"/>
              <a:gd name="connsiteX333" fmla="*/ 3240805 w 7467600"/>
              <a:gd name="connsiteY333" fmla="*/ 6858000 h 6858000"/>
              <a:gd name="connsiteX334" fmla="*/ 3275917 w 7467600"/>
              <a:gd name="connsiteY334" fmla="*/ 6783192 h 6858000"/>
              <a:gd name="connsiteX335" fmla="*/ 3399358 w 7467600"/>
              <a:gd name="connsiteY335" fmla="*/ 6469011 h 6858000"/>
              <a:gd name="connsiteX336" fmla="*/ 3425650 w 7467600"/>
              <a:gd name="connsiteY336" fmla="*/ 6381333 h 6858000"/>
              <a:gd name="connsiteX337" fmla="*/ 3460661 w 7467600"/>
              <a:gd name="connsiteY337" fmla="*/ 6266763 h 6858000"/>
              <a:gd name="connsiteX338" fmla="*/ 3518021 w 7467600"/>
              <a:gd name="connsiteY338" fmla="*/ 6117298 h 6858000"/>
              <a:gd name="connsiteX339" fmla="*/ 3554035 w 7467600"/>
              <a:gd name="connsiteY339" fmla="*/ 6027832 h 6858000"/>
              <a:gd name="connsiteX340" fmla="*/ 3677174 w 7467600"/>
              <a:gd name="connsiteY340" fmla="*/ 5636351 h 6858000"/>
              <a:gd name="connsiteX341" fmla="*/ 3698819 w 7467600"/>
              <a:gd name="connsiteY341" fmla="*/ 5560503 h 6858000"/>
              <a:gd name="connsiteX342" fmla="*/ 3702094 w 7467600"/>
              <a:gd name="connsiteY342" fmla="*/ 5549194 h 6858000"/>
              <a:gd name="connsiteX343" fmla="*/ 3398355 w 7467600"/>
              <a:gd name="connsiteY343" fmla="*/ 6094603 h 6858000"/>
              <a:gd name="connsiteX344" fmla="*/ 3193941 w 7467600"/>
              <a:gd name="connsiteY344" fmla="*/ 6798775 h 6858000"/>
              <a:gd name="connsiteX345" fmla="*/ 3184140 w 7467600"/>
              <a:gd name="connsiteY345" fmla="*/ 6858000 h 6858000"/>
              <a:gd name="connsiteX346" fmla="*/ 3099978 w 7467600"/>
              <a:gd name="connsiteY346" fmla="*/ 6858000 h 6858000"/>
              <a:gd name="connsiteX347" fmla="*/ 3101556 w 7467600"/>
              <a:gd name="connsiteY347" fmla="*/ 6843337 h 6858000"/>
              <a:gd name="connsiteX348" fmla="*/ 3370162 w 7467600"/>
              <a:gd name="connsiteY348" fmla="*/ 5785550 h 6858000"/>
              <a:gd name="connsiteX349" fmla="*/ 3746477 w 7467600"/>
              <a:gd name="connsiteY349" fmla="*/ 5377889 h 6858000"/>
              <a:gd name="connsiteX350" fmla="*/ 3863399 w 7467600"/>
              <a:gd name="connsiteY350" fmla="*/ 5087257 h 6858000"/>
              <a:gd name="connsiteX351" fmla="*/ 3968712 w 7467600"/>
              <a:gd name="connsiteY351" fmla="*/ 4913989 h 6858000"/>
              <a:gd name="connsiteX352" fmla="*/ 2792390 w 7467600"/>
              <a:gd name="connsiteY352" fmla="*/ 5382974 h 6858000"/>
              <a:gd name="connsiteX353" fmla="*/ 2714982 w 7467600"/>
              <a:gd name="connsiteY353" fmla="*/ 5427051 h 6858000"/>
              <a:gd name="connsiteX354" fmla="*/ 2813361 w 7467600"/>
              <a:gd name="connsiteY354" fmla="*/ 6023912 h 6858000"/>
              <a:gd name="connsiteX355" fmla="*/ 2688430 w 7467600"/>
              <a:gd name="connsiteY355" fmla="*/ 6801564 h 6858000"/>
              <a:gd name="connsiteX356" fmla="*/ 2629626 w 7467600"/>
              <a:gd name="connsiteY356" fmla="*/ 6763394 h 6858000"/>
              <a:gd name="connsiteX357" fmla="*/ 2565328 w 7467600"/>
              <a:gd name="connsiteY357" fmla="*/ 5516399 h 6858000"/>
              <a:gd name="connsiteX358" fmla="*/ 1922999 w 7467600"/>
              <a:gd name="connsiteY358" fmla="*/ 5980343 h 6858000"/>
              <a:gd name="connsiteX359" fmla="*/ 1950261 w 7467600"/>
              <a:gd name="connsiteY359" fmla="*/ 6405858 h 6858000"/>
              <a:gd name="connsiteX360" fmla="*/ 2365554 w 7467600"/>
              <a:gd name="connsiteY360" fmla="*/ 6759107 h 6858000"/>
              <a:gd name="connsiteX361" fmla="*/ 2424142 w 7467600"/>
              <a:gd name="connsiteY361" fmla="*/ 6858000 h 6858000"/>
              <a:gd name="connsiteX362" fmla="*/ 2395994 w 7467600"/>
              <a:gd name="connsiteY362" fmla="*/ 6858000 h 6858000"/>
              <a:gd name="connsiteX363" fmla="*/ 2392863 w 7467600"/>
              <a:gd name="connsiteY363" fmla="*/ 6852964 h 6858000"/>
              <a:gd name="connsiteX364" fmla="*/ 2017589 w 7467600"/>
              <a:gd name="connsiteY364" fmla="*/ 6493982 h 6858000"/>
              <a:gd name="connsiteX365" fmla="*/ 2147336 w 7467600"/>
              <a:gd name="connsiteY365" fmla="*/ 6594052 h 6858000"/>
              <a:gd name="connsiteX366" fmla="*/ 2207047 w 7467600"/>
              <a:gd name="connsiteY366" fmla="*/ 6654540 h 6858000"/>
              <a:gd name="connsiteX367" fmla="*/ 2299106 w 7467600"/>
              <a:gd name="connsiteY367" fmla="*/ 6778931 h 6858000"/>
              <a:gd name="connsiteX368" fmla="*/ 2314430 w 7467600"/>
              <a:gd name="connsiteY368" fmla="*/ 6801144 h 6858000"/>
              <a:gd name="connsiteX369" fmla="*/ 2352406 w 7467600"/>
              <a:gd name="connsiteY369" fmla="*/ 6858000 h 6858000"/>
              <a:gd name="connsiteX370" fmla="*/ 2314492 w 7467600"/>
              <a:gd name="connsiteY370" fmla="*/ 6858000 h 6858000"/>
              <a:gd name="connsiteX371" fmla="*/ 2288095 w 7467600"/>
              <a:gd name="connsiteY371" fmla="*/ 6818030 h 6858000"/>
              <a:gd name="connsiteX372" fmla="*/ 2272768 w 7467600"/>
              <a:gd name="connsiteY372" fmla="*/ 6795822 h 6858000"/>
              <a:gd name="connsiteX373" fmla="*/ 2182715 w 7467600"/>
              <a:gd name="connsiteY373" fmla="*/ 6675071 h 6858000"/>
              <a:gd name="connsiteX374" fmla="*/ 2032061 w 7467600"/>
              <a:gd name="connsiteY374" fmla="*/ 6541380 h 6858000"/>
              <a:gd name="connsiteX375" fmla="*/ 2257220 w 7467600"/>
              <a:gd name="connsiteY375" fmla="*/ 6826257 h 6858000"/>
              <a:gd name="connsiteX376" fmla="*/ 2281324 w 7467600"/>
              <a:gd name="connsiteY376" fmla="*/ 6858000 h 6858000"/>
              <a:gd name="connsiteX377" fmla="*/ 2242860 w 7467600"/>
              <a:gd name="connsiteY377" fmla="*/ 6858000 h 6858000"/>
              <a:gd name="connsiteX378" fmla="*/ 2232818 w 7467600"/>
              <a:gd name="connsiteY378" fmla="*/ 6844926 h 6858000"/>
              <a:gd name="connsiteX379" fmla="*/ 1990172 w 7467600"/>
              <a:gd name="connsiteY379" fmla="*/ 6542121 h 6858000"/>
              <a:gd name="connsiteX380" fmla="*/ 2124090 w 7467600"/>
              <a:gd name="connsiteY380" fmla="*/ 6761017 h 6858000"/>
              <a:gd name="connsiteX381" fmla="*/ 2200380 w 7467600"/>
              <a:gd name="connsiteY381" fmla="*/ 6858000 h 6858000"/>
              <a:gd name="connsiteX382" fmla="*/ 2147507 w 7467600"/>
              <a:gd name="connsiteY382" fmla="*/ 6858000 h 6858000"/>
              <a:gd name="connsiteX383" fmla="*/ 2070668 w 7467600"/>
              <a:gd name="connsiteY383" fmla="*/ 6761520 h 6858000"/>
              <a:gd name="connsiteX384" fmla="*/ 1975142 w 7467600"/>
              <a:gd name="connsiteY384" fmla="*/ 6585570 h 6858000"/>
              <a:gd name="connsiteX385" fmla="*/ 2050035 w 7467600"/>
              <a:gd name="connsiteY385" fmla="*/ 6813345 h 6858000"/>
              <a:gd name="connsiteX386" fmla="*/ 2063025 w 7467600"/>
              <a:gd name="connsiteY386" fmla="*/ 6858000 h 6858000"/>
              <a:gd name="connsiteX387" fmla="*/ 2021675 w 7467600"/>
              <a:gd name="connsiteY387" fmla="*/ 6858000 h 6858000"/>
              <a:gd name="connsiteX388" fmla="*/ 2019308 w 7467600"/>
              <a:gd name="connsiteY388" fmla="*/ 6847118 h 6858000"/>
              <a:gd name="connsiteX389" fmla="*/ 1938835 w 7467600"/>
              <a:gd name="connsiteY389" fmla="*/ 6551160 h 6858000"/>
              <a:gd name="connsiteX390" fmla="*/ 1953230 w 7467600"/>
              <a:gd name="connsiteY390" fmla="*/ 6759699 h 6858000"/>
              <a:gd name="connsiteX391" fmla="*/ 1956763 w 7467600"/>
              <a:gd name="connsiteY391" fmla="*/ 6778191 h 6858000"/>
              <a:gd name="connsiteX392" fmla="*/ 1967925 w 7467600"/>
              <a:gd name="connsiteY392" fmla="*/ 6858000 h 6858000"/>
              <a:gd name="connsiteX393" fmla="*/ 1936622 w 7467600"/>
              <a:gd name="connsiteY393" fmla="*/ 6858000 h 6858000"/>
              <a:gd name="connsiteX394" fmla="*/ 1926261 w 7467600"/>
              <a:gd name="connsiteY394" fmla="*/ 6784064 h 6858000"/>
              <a:gd name="connsiteX395" fmla="*/ 1922724 w 7467600"/>
              <a:gd name="connsiteY395" fmla="*/ 6765577 h 6858000"/>
              <a:gd name="connsiteX396" fmla="*/ 1904650 w 7467600"/>
              <a:gd name="connsiteY396" fmla="*/ 6639616 h 6858000"/>
              <a:gd name="connsiteX397" fmla="*/ 1885273 w 7467600"/>
              <a:gd name="connsiteY397" fmla="*/ 6858000 h 6858000"/>
              <a:gd name="connsiteX398" fmla="*/ 1854363 w 7467600"/>
              <a:gd name="connsiteY398" fmla="*/ 6858000 h 6858000"/>
              <a:gd name="connsiteX399" fmla="*/ 1880391 w 7467600"/>
              <a:gd name="connsiteY399" fmla="*/ 6603796 h 6858000"/>
              <a:gd name="connsiteX400" fmla="*/ 1818273 w 7467600"/>
              <a:gd name="connsiteY400" fmla="*/ 6715729 h 6858000"/>
              <a:gd name="connsiteX401" fmla="*/ 1794691 w 7467600"/>
              <a:gd name="connsiteY401" fmla="*/ 6843239 h 6858000"/>
              <a:gd name="connsiteX402" fmla="*/ 1794914 w 7467600"/>
              <a:gd name="connsiteY402" fmla="*/ 6858000 h 6858000"/>
              <a:gd name="connsiteX403" fmla="*/ 1746128 w 7467600"/>
              <a:gd name="connsiteY403" fmla="*/ 6858000 h 6858000"/>
              <a:gd name="connsiteX404" fmla="*/ 1753934 w 7467600"/>
              <a:gd name="connsiteY404" fmla="*/ 6724796 h 6858000"/>
              <a:gd name="connsiteX405" fmla="*/ 1792053 w 7467600"/>
              <a:gd name="connsiteY405" fmla="*/ 6572396 h 6858000"/>
              <a:gd name="connsiteX406" fmla="*/ 1862248 w 7467600"/>
              <a:gd name="connsiteY406" fmla="*/ 6266397 h 6858000"/>
              <a:gd name="connsiteX407" fmla="*/ 1862250 w 7467600"/>
              <a:gd name="connsiteY407" fmla="*/ 6033531 h 6858000"/>
              <a:gd name="connsiteX408" fmla="*/ 1211999 w 7467600"/>
              <a:gd name="connsiteY408" fmla="*/ 6683610 h 6858000"/>
              <a:gd name="connsiteX409" fmla="*/ 1213266 w 7467600"/>
              <a:gd name="connsiteY409" fmla="*/ 6691947 h 6858000"/>
              <a:gd name="connsiteX410" fmla="*/ 1203370 w 7467600"/>
              <a:gd name="connsiteY410" fmla="*/ 6850676 h 6858000"/>
              <a:gd name="connsiteX411" fmla="*/ 1203671 w 7467600"/>
              <a:gd name="connsiteY411" fmla="*/ 6858000 h 6858000"/>
              <a:gd name="connsiteX412" fmla="*/ 1143180 w 7467600"/>
              <a:gd name="connsiteY412" fmla="*/ 6858000 h 6858000"/>
              <a:gd name="connsiteX413" fmla="*/ 1142176 w 7467600"/>
              <a:gd name="connsiteY413" fmla="*/ 6766045 h 6858000"/>
              <a:gd name="connsiteX414" fmla="*/ 1067484 w 7467600"/>
              <a:gd name="connsiteY414" fmla="*/ 6858000 h 6858000"/>
              <a:gd name="connsiteX415" fmla="*/ 953928 w 7467600"/>
              <a:gd name="connsiteY415" fmla="*/ 6858000 h 6858000"/>
              <a:gd name="connsiteX416" fmla="*/ 959715 w 7467600"/>
              <a:gd name="connsiteY416" fmla="*/ 6850185 h 6858000"/>
              <a:gd name="connsiteX417" fmla="*/ 1483788 w 7467600"/>
              <a:gd name="connsiteY417" fmla="*/ 6259174 h 6858000"/>
              <a:gd name="connsiteX418" fmla="*/ 1100671 w 7467600"/>
              <a:gd name="connsiteY418" fmla="*/ 6252137 h 6858000"/>
              <a:gd name="connsiteX419" fmla="*/ 1090144 w 7467600"/>
              <a:gd name="connsiteY419" fmla="*/ 6256748 h 6858000"/>
              <a:gd name="connsiteX420" fmla="*/ 1095872 w 7467600"/>
              <a:gd name="connsiteY420" fmla="*/ 6271892 h 6858000"/>
              <a:gd name="connsiteX421" fmla="*/ 262785 w 7467600"/>
              <a:gd name="connsiteY421" fmla="*/ 6845450 h 6858000"/>
              <a:gd name="connsiteX422" fmla="*/ 209968 w 7467600"/>
              <a:gd name="connsiteY422" fmla="*/ 6770713 h 6858000"/>
              <a:gd name="connsiteX423" fmla="*/ 873460 w 7467600"/>
              <a:gd name="connsiteY423" fmla="*/ 6253768 h 6858000"/>
              <a:gd name="connsiteX424" fmla="*/ 192686 w 7467600"/>
              <a:gd name="connsiteY424" fmla="*/ 5849257 h 6858000"/>
              <a:gd name="connsiteX425" fmla="*/ 4696 w 7467600"/>
              <a:gd name="connsiteY425" fmla="*/ 5697668 h 6858000"/>
              <a:gd name="connsiteX426" fmla="*/ 0 w 7467600"/>
              <a:gd name="connsiteY426" fmla="*/ 5689984 h 6858000"/>
              <a:gd name="connsiteX427" fmla="*/ 0 w 7467600"/>
              <a:gd name="connsiteY427" fmla="*/ 5513472 h 6858000"/>
              <a:gd name="connsiteX428" fmla="*/ 174101 w 7467600"/>
              <a:gd name="connsiteY428" fmla="*/ 5620277 h 6858000"/>
              <a:gd name="connsiteX429" fmla="*/ 891800 w 7467600"/>
              <a:gd name="connsiteY429" fmla="*/ 6036935 h 6858000"/>
              <a:gd name="connsiteX430" fmla="*/ 1072219 w 7467600"/>
              <a:gd name="connsiteY430" fmla="*/ 6169443 h 6858000"/>
              <a:gd name="connsiteX431" fmla="*/ 1074117 w 7467600"/>
              <a:gd name="connsiteY431" fmla="*/ 6170301 h 6858000"/>
              <a:gd name="connsiteX432" fmla="*/ 1083114 w 7467600"/>
              <a:gd name="connsiteY432" fmla="*/ 6174131 h 6858000"/>
              <a:gd name="connsiteX433" fmla="*/ 1543010 w 7467600"/>
              <a:gd name="connsiteY433" fmla="*/ 6191140 h 6858000"/>
              <a:gd name="connsiteX434" fmla="*/ 1551080 w 7467600"/>
              <a:gd name="connsiteY434" fmla="*/ 6195006 h 6858000"/>
              <a:gd name="connsiteX435" fmla="*/ 2345443 w 7467600"/>
              <a:gd name="connsiteY435" fmla="*/ 5549882 h 6858000"/>
              <a:gd name="connsiteX436" fmla="*/ 1721499 w 7467600"/>
              <a:gd name="connsiteY436" fmla="*/ 5599969 h 6858000"/>
              <a:gd name="connsiteX437" fmla="*/ 767716 w 7467600"/>
              <a:gd name="connsiteY437" fmla="*/ 5472768 h 6858000"/>
              <a:gd name="connsiteX438" fmla="*/ 722147 w 7467600"/>
              <a:gd name="connsiteY438" fmla="*/ 5393091 h 6858000"/>
              <a:gd name="connsiteX439" fmla="*/ 1485552 w 7467600"/>
              <a:gd name="connsiteY439" fmla="*/ 5313202 h 6858000"/>
              <a:gd name="connsiteX440" fmla="*/ 2143004 w 7467600"/>
              <a:gd name="connsiteY440" fmla="*/ 5402420 h 6858000"/>
              <a:gd name="connsiteX441" fmla="*/ 1933391 w 7467600"/>
              <a:gd name="connsiteY441" fmla="*/ 5156971 h 6858000"/>
              <a:gd name="connsiteX442" fmla="*/ 1827118 w 7467600"/>
              <a:gd name="connsiteY442" fmla="*/ 4968410 h 6858000"/>
              <a:gd name="connsiteX443" fmla="*/ 1837349 w 7467600"/>
              <a:gd name="connsiteY443" fmla="*/ 4956357 h 6858000"/>
              <a:gd name="connsiteX444" fmla="*/ 2162835 w 7467600"/>
              <a:gd name="connsiteY444" fmla="*/ 5187853 h 6858000"/>
              <a:gd name="connsiteX445" fmla="*/ 2257167 w 7467600"/>
              <a:gd name="connsiteY445" fmla="*/ 5462123 h 6858000"/>
              <a:gd name="connsiteX446" fmla="*/ 2261598 w 7467600"/>
              <a:gd name="connsiteY446" fmla="*/ 5467998 h 6858000"/>
              <a:gd name="connsiteX447" fmla="*/ 2437177 w 7467600"/>
              <a:gd name="connsiteY447" fmla="*/ 5479608 h 6858000"/>
              <a:gd name="connsiteX448" fmla="*/ 2445247 w 7467600"/>
              <a:gd name="connsiteY448" fmla="*/ 5483476 h 6858000"/>
              <a:gd name="connsiteX449" fmla="*/ 2743626 w 7467600"/>
              <a:gd name="connsiteY449" fmla="*/ 5304819 h 6858000"/>
              <a:gd name="connsiteX450" fmla="*/ 3048102 w 7467600"/>
              <a:gd name="connsiteY450" fmla="*/ 5150595 h 6858000"/>
              <a:gd name="connsiteX451" fmla="*/ 1799414 w 7467600"/>
              <a:gd name="connsiteY451" fmla="*/ 4694732 h 6858000"/>
              <a:gd name="connsiteX452" fmla="*/ 1771735 w 7467600"/>
              <a:gd name="connsiteY452" fmla="*/ 4619929 h 6858000"/>
              <a:gd name="connsiteX453" fmla="*/ 3104273 w 7467600"/>
              <a:gd name="connsiteY453" fmla="*/ 5076159 h 6858000"/>
              <a:gd name="connsiteX454" fmla="*/ 3113245 w 7467600"/>
              <a:gd name="connsiteY454" fmla="*/ 5090705 h 6858000"/>
              <a:gd name="connsiteX455" fmla="*/ 3126294 w 7467600"/>
              <a:gd name="connsiteY455" fmla="*/ 5114400 h 6858000"/>
              <a:gd name="connsiteX456" fmla="*/ 3937433 w 7467600"/>
              <a:gd name="connsiteY456" fmla="*/ 4830473 h 6858000"/>
              <a:gd name="connsiteX457" fmla="*/ 3590475 w 7467600"/>
              <a:gd name="connsiteY457" fmla="*/ 4597974 h 6858000"/>
              <a:gd name="connsiteX458" fmla="*/ 3100264 w 7467600"/>
              <a:gd name="connsiteY458" fmla="*/ 4579845 h 6858000"/>
              <a:gd name="connsiteX459" fmla="*/ 2183576 w 7467600"/>
              <a:gd name="connsiteY459" fmla="*/ 4227150 h 6858000"/>
              <a:gd name="connsiteX460" fmla="*/ 2151029 w 7467600"/>
              <a:gd name="connsiteY460" fmla="*/ 4146947 h 6858000"/>
              <a:gd name="connsiteX461" fmla="*/ 3563434 w 7467600"/>
              <a:gd name="connsiteY461" fmla="*/ 4469115 h 6858000"/>
              <a:gd name="connsiteX462" fmla="*/ 3177952 w 7467600"/>
              <a:gd name="connsiteY462" fmla="*/ 3657386 h 6858000"/>
              <a:gd name="connsiteX463" fmla="*/ 3189263 w 7467600"/>
              <a:gd name="connsiteY463" fmla="*/ 3625726 h 6858000"/>
              <a:gd name="connsiteX464" fmla="*/ 3560912 w 7467600"/>
              <a:gd name="connsiteY464" fmla="*/ 4079863 h 6858000"/>
              <a:gd name="connsiteX465" fmla="*/ 3626636 w 7467600"/>
              <a:gd name="connsiteY465" fmla="*/ 4512230 h 6858000"/>
              <a:gd name="connsiteX466" fmla="*/ 3653088 w 7467600"/>
              <a:gd name="connsiteY466" fmla="*/ 4521417 h 6858000"/>
              <a:gd name="connsiteX467" fmla="*/ 3988128 w 7467600"/>
              <a:gd name="connsiteY467" fmla="*/ 4817267 h 6858000"/>
              <a:gd name="connsiteX468" fmla="*/ 4830582 w 7467600"/>
              <a:gd name="connsiteY468" fmla="*/ 4676000 h 6858000"/>
              <a:gd name="connsiteX469" fmla="*/ 4830100 w 7467600"/>
              <a:gd name="connsiteY469" fmla="*/ 4675554 h 6858000"/>
              <a:gd name="connsiteX470" fmla="*/ 4036318 w 7467600"/>
              <a:gd name="connsiteY470" fmla="*/ 4147013 h 6858000"/>
              <a:gd name="connsiteX471" fmla="*/ 3432098 w 7467600"/>
              <a:gd name="connsiteY471" fmla="*/ 3537312 h 6858000"/>
              <a:gd name="connsiteX472" fmla="*/ 3446761 w 7467600"/>
              <a:gd name="connsiteY472" fmla="*/ 3461278 h 6858000"/>
              <a:gd name="connsiteX473" fmla="*/ 4419733 w 7467600"/>
              <a:gd name="connsiteY473" fmla="*/ 3963555 h 6858000"/>
              <a:gd name="connsiteX474" fmla="*/ 4781371 w 7467600"/>
              <a:gd name="connsiteY474" fmla="*/ 4458604 h 6858000"/>
              <a:gd name="connsiteX475" fmla="*/ 4780440 w 7467600"/>
              <a:gd name="connsiteY475" fmla="*/ 4470290 h 6858000"/>
              <a:gd name="connsiteX476" fmla="*/ 4898954 w 7467600"/>
              <a:gd name="connsiteY476" fmla="*/ 4662092 h 6858000"/>
              <a:gd name="connsiteX477" fmla="*/ 4900699 w 7467600"/>
              <a:gd name="connsiteY477" fmla="*/ 4670867 h 6858000"/>
              <a:gd name="connsiteX478" fmla="*/ 5714511 w 7467600"/>
              <a:gd name="connsiteY478" fmla="*/ 4663483 h 6858000"/>
              <a:gd name="connsiteX479" fmla="*/ 5464793 w 7467600"/>
              <a:gd name="connsiteY479" fmla="*/ 4393556 h 6858000"/>
              <a:gd name="connsiteX480" fmla="*/ 5461897 w 7467600"/>
              <a:gd name="connsiteY480" fmla="*/ 4390879 h 6858000"/>
              <a:gd name="connsiteX481" fmla="*/ 4294126 w 7467600"/>
              <a:gd name="connsiteY481" fmla="*/ 3303048 h 6858000"/>
              <a:gd name="connsiteX482" fmla="*/ 4305321 w 7467600"/>
              <a:gd name="connsiteY482" fmla="*/ 3256953 h 6858000"/>
              <a:gd name="connsiteX483" fmla="*/ 4949299 w 7467600"/>
              <a:gd name="connsiteY483" fmla="*/ 3766336 h 6858000"/>
              <a:gd name="connsiteX484" fmla="*/ 5291452 w 7467600"/>
              <a:gd name="connsiteY484" fmla="*/ 4076801 h 6858000"/>
              <a:gd name="connsiteX485" fmla="*/ 5434998 w 7467600"/>
              <a:gd name="connsiteY485" fmla="*/ 4254100 h 6858000"/>
              <a:gd name="connsiteX486" fmla="*/ 5351015 w 7467600"/>
              <a:gd name="connsiteY486" fmla="*/ 3760989 h 6858000"/>
              <a:gd name="connsiteX487" fmla="*/ 5413780 w 7467600"/>
              <a:gd name="connsiteY487" fmla="*/ 2966265 h 6858000"/>
              <a:gd name="connsiteX488" fmla="*/ 5425627 w 7467600"/>
              <a:gd name="connsiteY488" fmla="*/ 2954192 h 6858000"/>
              <a:gd name="connsiteX489" fmla="*/ 6604735 w 7467600"/>
              <a:gd name="connsiteY489" fmla="*/ 2041381 h 6858000"/>
              <a:gd name="connsiteX490" fmla="*/ 7204487 w 7467600"/>
              <a:gd name="connsiteY490" fmla="*/ 2742112 h 6858000"/>
              <a:gd name="connsiteX491" fmla="*/ 7131592 w 7467600"/>
              <a:gd name="connsiteY491" fmla="*/ 2672096 h 6858000"/>
              <a:gd name="connsiteX492" fmla="*/ 6996344 w 7467600"/>
              <a:gd name="connsiteY492" fmla="*/ 2518310 h 6858000"/>
              <a:gd name="connsiteX493" fmla="*/ 6735495 w 7467600"/>
              <a:gd name="connsiteY493" fmla="*/ 2196890 h 6858000"/>
              <a:gd name="connsiteX494" fmla="*/ 6721901 w 7467600"/>
              <a:gd name="connsiteY494" fmla="*/ 2179274 h 6858000"/>
              <a:gd name="connsiteX495" fmla="*/ 6604735 w 7467600"/>
              <a:gd name="connsiteY495" fmla="*/ 2041381 h 6858000"/>
              <a:gd name="connsiteX496" fmla="*/ 6591670 w 7467600"/>
              <a:gd name="connsiteY496" fmla="*/ 1988277 h 6858000"/>
              <a:gd name="connsiteX497" fmla="*/ 6747349 w 7467600"/>
              <a:gd name="connsiteY497" fmla="*/ 2160069 h 6858000"/>
              <a:gd name="connsiteX498" fmla="*/ 6760943 w 7467600"/>
              <a:gd name="connsiteY498" fmla="*/ 2177686 h 6858000"/>
              <a:gd name="connsiteX499" fmla="*/ 7021065 w 7467600"/>
              <a:gd name="connsiteY499" fmla="*/ 2498102 h 6858000"/>
              <a:gd name="connsiteX500" fmla="*/ 7155223 w 7467600"/>
              <a:gd name="connsiteY500" fmla="*/ 2650386 h 6858000"/>
              <a:gd name="connsiteX501" fmla="*/ 7203167 w 7467600"/>
              <a:gd name="connsiteY501" fmla="*/ 2697288 h 6858000"/>
              <a:gd name="connsiteX502" fmla="*/ 6937703 w 7467600"/>
              <a:gd name="connsiteY502" fmla="*/ 2321981 h 6858000"/>
              <a:gd name="connsiteX503" fmla="*/ 6591670 w 7467600"/>
              <a:gd name="connsiteY503" fmla="*/ 1988277 h 6858000"/>
              <a:gd name="connsiteX504" fmla="*/ 5798671 w 7467600"/>
              <a:gd name="connsiteY504" fmla="*/ 1981601 h 6858000"/>
              <a:gd name="connsiteX505" fmla="*/ 5754709 w 7467600"/>
              <a:gd name="connsiteY505" fmla="*/ 2071454 h 6858000"/>
              <a:gd name="connsiteX506" fmla="*/ 5763044 w 7467600"/>
              <a:gd name="connsiteY506" fmla="*/ 2842206 h 6858000"/>
              <a:gd name="connsiteX507" fmla="*/ 5764974 w 7467600"/>
              <a:gd name="connsiteY507" fmla="*/ 2799609 h 6858000"/>
              <a:gd name="connsiteX508" fmla="*/ 5767665 w 7467600"/>
              <a:gd name="connsiteY508" fmla="*/ 2666409 h 6858000"/>
              <a:gd name="connsiteX509" fmla="*/ 5763055 w 7467600"/>
              <a:gd name="connsiteY509" fmla="*/ 2579705 h 6858000"/>
              <a:gd name="connsiteX510" fmla="*/ 5758079 w 7467600"/>
              <a:gd name="connsiteY510" fmla="*/ 2492508 h 6858000"/>
              <a:gd name="connsiteX511" fmla="*/ 5779325 w 7467600"/>
              <a:gd name="connsiteY511" fmla="*/ 2197069 h 6858000"/>
              <a:gd name="connsiteX512" fmla="*/ 5798671 w 7467600"/>
              <a:gd name="connsiteY512" fmla="*/ 1981601 h 6858000"/>
              <a:gd name="connsiteX513" fmla="*/ 5829202 w 7467600"/>
              <a:gd name="connsiteY513" fmla="*/ 1971679 h 6858000"/>
              <a:gd name="connsiteX514" fmla="*/ 5809558 w 7467600"/>
              <a:gd name="connsiteY514" fmla="*/ 2198043 h 6858000"/>
              <a:gd name="connsiteX515" fmla="*/ 5788653 w 7467600"/>
              <a:gd name="connsiteY515" fmla="*/ 2489430 h 6858000"/>
              <a:gd name="connsiteX516" fmla="*/ 5793439 w 7467600"/>
              <a:gd name="connsiteY516" fmla="*/ 2575235 h 6858000"/>
              <a:gd name="connsiteX517" fmla="*/ 5796837 w 7467600"/>
              <a:gd name="connsiteY517" fmla="*/ 2637633 h 6858000"/>
              <a:gd name="connsiteX518" fmla="*/ 5818614 w 7467600"/>
              <a:gd name="connsiteY518" fmla="*/ 2473055 h 6858000"/>
              <a:gd name="connsiteX519" fmla="*/ 5829202 w 7467600"/>
              <a:gd name="connsiteY519" fmla="*/ 1971679 h 6858000"/>
              <a:gd name="connsiteX520" fmla="*/ 5911389 w 7467600"/>
              <a:gd name="connsiteY520" fmla="*/ 1898371 h 6858000"/>
              <a:gd name="connsiteX521" fmla="*/ 6237627 w 7467600"/>
              <a:gd name="connsiteY521" fmla="*/ 2231921 h 6858000"/>
              <a:gd name="connsiteX522" fmla="*/ 5911389 w 7467600"/>
              <a:gd name="connsiteY522" fmla="*/ 1898371 h 6858000"/>
              <a:gd name="connsiteX523" fmla="*/ 6944437 w 7467600"/>
              <a:gd name="connsiteY523" fmla="*/ 1575402 h 6858000"/>
              <a:gd name="connsiteX524" fmla="*/ 6304730 w 7467600"/>
              <a:gd name="connsiteY524" fmla="*/ 1766654 h 6858000"/>
              <a:gd name="connsiteX525" fmla="*/ 6944437 w 7467600"/>
              <a:gd name="connsiteY525" fmla="*/ 1575402 h 6858000"/>
              <a:gd name="connsiteX526" fmla="*/ 7019523 w 7467600"/>
              <a:gd name="connsiteY526" fmla="*/ 1519450 h 6858000"/>
              <a:gd name="connsiteX527" fmla="*/ 6298091 w 7467600"/>
              <a:gd name="connsiteY527" fmla="*/ 1737122 h 6858000"/>
              <a:gd name="connsiteX528" fmla="*/ 7019523 w 7467600"/>
              <a:gd name="connsiteY528" fmla="*/ 1519450 h 6858000"/>
              <a:gd name="connsiteX529" fmla="*/ 2399523 w 7467600"/>
              <a:gd name="connsiteY529" fmla="*/ 1428234 h 6858000"/>
              <a:gd name="connsiteX530" fmla="*/ 2224982 w 7467600"/>
              <a:gd name="connsiteY530" fmla="*/ 1826201 h 6858000"/>
              <a:gd name="connsiteX531" fmla="*/ 2096099 w 7467600"/>
              <a:gd name="connsiteY531" fmla="*/ 2345900 h 6858000"/>
              <a:gd name="connsiteX532" fmla="*/ 2283317 w 7467600"/>
              <a:gd name="connsiteY532" fmla="*/ 1796925 h 6858000"/>
              <a:gd name="connsiteX533" fmla="*/ 2399523 w 7467600"/>
              <a:gd name="connsiteY533" fmla="*/ 1428234 h 6858000"/>
              <a:gd name="connsiteX534" fmla="*/ 2448558 w 7467600"/>
              <a:gd name="connsiteY534" fmla="*/ 1373435 h 6858000"/>
              <a:gd name="connsiteX535" fmla="*/ 2312521 w 7467600"/>
              <a:gd name="connsiteY535" fmla="*/ 1806140 h 6858000"/>
              <a:gd name="connsiteX536" fmla="*/ 2127533 w 7467600"/>
              <a:gd name="connsiteY536" fmla="*/ 2348380 h 6858000"/>
              <a:gd name="connsiteX537" fmla="*/ 2358080 w 7467600"/>
              <a:gd name="connsiteY537" fmla="*/ 1866134 h 6858000"/>
              <a:gd name="connsiteX538" fmla="*/ 2407436 w 7467600"/>
              <a:gd name="connsiteY538" fmla="*/ 1651070 h 6858000"/>
              <a:gd name="connsiteX539" fmla="*/ 2448558 w 7467600"/>
              <a:gd name="connsiteY539" fmla="*/ 1373435 h 6858000"/>
              <a:gd name="connsiteX540" fmla="*/ 278707 w 7467600"/>
              <a:gd name="connsiteY540" fmla="*/ 1352270 h 6858000"/>
              <a:gd name="connsiteX541" fmla="*/ 321570 w 7467600"/>
              <a:gd name="connsiteY541" fmla="*/ 1861610 h 6858000"/>
              <a:gd name="connsiteX542" fmla="*/ 294281 w 7467600"/>
              <a:gd name="connsiteY542" fmla="*/ 1440658 h 6858000"/>
              <a:gd name="connsiteX543" fmla="*/ 278707 w 7467600"/>
              <a:gd name="connsiteY543" fmla="*/ 1352270 h 6858000"/>
              <a:gd name="connsiteX544" fmla="*/ 1423821 w 7467600"/>
              <a:gd name="connsiteY544" fmla="*/ 1351958 h 6858000"/>
              <a:gd name="connsiteX545" fmla="*/ 1638521 w 7467600"/>
              <a:gd name="connsiteY545" fmla="*/ 1908470 h 6858000"/>
              <a:gd name="connsiteX546" fmla="*/ 1754199 w 7467600"/>
              <a:gd name="connsiteY546" fmla="*/ 2149284 h 6858000"/>
              <a:gd name="connsiteX547" fmla="*/ 1908359 w 7467600"/>
              <a:gd name="connsiteY547" fmla="*/ 2364988 h 6858000"/>
              <a:gd name="connsiteX548" fmla="*/ 1647661 w 7467600"/>
              <a:gd name="connsiteY548" fmla="*/ 1825945 h 6858000"/>
              <a:gd name="connsiteX549" fmla="*/ 1423821 w 7467600"/>
              <a:gd name="connsiteY549" fmla="*/ 1351958 h 6858000"/>
              <a:gd name="connsiteX550" fmla="*/ 1431890 w 7467600"/>
              <a:gd name="connsiteY550" fmla="*/ 1306475 h 6858000"/>
              <a:gd name="connsiteX551" fmla="*/ 1507597 w 7467600"/>
              <a:gd name="connsiteY551" fmla="*/ 1446132 h 6858000"/>
              <a:gd name="connsiteX552" fmla="*/ 1674586 w 7467600"/>
              <a:gd name="connsiteY552" fmla="*/ 1813832 h 6858000"/>
              <a:gd name="connsiteX553" fmla="*/ 1815950 w 7467600"/>
              <a:gd name="connsiteY553" fmla="*/ 2128564 h 6858000"/>
              <a:gd name="connsiteX554" fmla="*/ 1984242 w 7467600"/>
              <a:gd name="connsiteY554" fmla="*/ 2430829 h 6858000"/>
              <a:gd name="connsiteX555" fmla="*/ 2014023 w 7467600"/>
              <a:gd name="connsiteY555" fmla="*/ 2450995 h 6858000"/>
              <a:gd name="connsiteX556" fmla="*/ 1747337 w 7467600"/>
              <a:gd name="connsiteY556" fmla="*/ 1855264 h 6858000"/>
              <a:gd name="connsiteX557" fmla="*/ 1533749 w 7467600"/>
              <a:gd name="connsiteY557" fmla="*/ 1478656 h 6858000"/>
              <a:gd name="connsiteX558" fmla="*/ 1431890 w 7467600"/>
              <a:gd name="connsiteY558" fmla="*/ 1306475 h 6858000"/>
              <a:gd name="connsiteX559" fmla="*/ 5052692 w 7467600"/>
              <a:gd name="connsiteY559" fmla="*/ 1292994 h 6858000"/>
              <a:gd name="connsiteX560" fmla="*/ 5200661 w 7467600"/>
              <a:gd name="connsiteY560" fmla="*/ 1635186 h 6858000"/>
              <a:gd name="connsiteX561" fmla="*/ 5297138 w 7467600"/>
              <a:gd name="connsiteY561" fmla="*/ 1906351 h 6858000"/>
              <a:gd name="connsiteX562" fmla="*/ 5052692 w 7467600"/>
              <a:gd name="connsiteY562" fmla="*/ 1292994 h 6858000"/>
              <a:gd name="connsiteX563" fmla="*/ 5009948 w 7467600"/>
              <a:gd name="connsiteY563" fmla="*/ 1273619 h 6858000"/>
              <a:gd name="connsiteX564" fmla="*/ 5121777 w 7467600"/>
              <a:gd name="connsiteY564" fmla="*/ 1654213 h 6858000"/>
              <a:gd name="connsiteX565" fmla="*/ 5293545 w 7467600"/>
              <a:gd name="connsiteY565" fmla="*/ 2072247 h 6858000"/>
              <a:gd name="connsiteX566" fmla="*/ 5294042 w 7467600"/>
              <a:gd name="connsiteY566" fmla="*/ 2065019 h 6858000"/>
              <a:gd name="connsiteX567" fmla="*/ 5171936 w 7467600"/>
              <a:gd name="connsiteY567" fmla="*/ 1647613 h 6858000"/>
              <a:gd name="connsiteX568" fmla="*/ 5009948 w 7467600"/>
              <a:gd name="connsiteY568" fmla="*/ 1273619 h 6858000"/>
              <a:gd name="connsiteX569" fmla="*/ 655236 w 7467600"/>
              <a:gd name="connsiteY569" fmla="*/ 1268632 h 6858000"/>
              <a:gd name="connsiteX570" fmla="*/ 839521 w 7467600"/>
              <a:gd name="connsiteY570" fmla="*/ 1685315 h 6858000"/>
              <a:gd name="connsiteX571" fmla="*/ 1109416 w 7467600"/>
              <a:gd name="connsiteY571" fmla="*/ 2061663 h 6858000"/>
              <a:gd name="connsiteX572" fmla="*/ 1298300 w 7467600"/>
              <a:gd name="connsiteY572" fmla="*/ 2247742 h 6858000"/>
              <a:gd name="connsiteX573" fmla="*/ 1125871 w 7467600"/>
              <a:gd name="connsiteY573" fmla="*/ 1989513 h 6858000"/>
              <a:gd name="connsiteX574" fmla="*/ 981574 w 7467600"/>
              <a:gd name="connsiteY574" fmla="*/ 1783157 h 6858000"/>
              <a:gd name="connsiteX575" fmla="*/ 922198 w 7467600"/>
              <a:gd name="connsiteY575" fmla="*/ 1677437 h 6858000"/>
              <a:gd name="connsiteX576" fmla="*/ 869293 w 7467600"/>
              <a:gd name="connsiteY576" fmla="*/ 1583214 h 6858000"/>
              <a:gd name="connsiteX577" fmla="*/ 751431 w 7467600"/>
              <a:gd name="connsiteY577" fmla="*/ 1405731 h 6858000"/>
              <a:gd name="connsiteX578" fmla="*/ 655236 w 7467600"/>
              <a:gd name="connsiteY578" fmla="*/ 1268632 h 6858000"/>
              <a:gd name="connsiteX579" fmla="*/ 6516292 w 7467600"/>
              <a:gd name="connsiteY579" fmla="*/ 1263064 h 6858000"/>
              <a:gd name="connsiteX580" fmla="*/ 5736320 w 7467600"/>
              <a:gd name="connsiteY580" fmla="*/ 1501803 h 6858000"/>
              <a:gd name="connsiteX581" fmla="*/ 6516292 w 7467600"/>
              <a:gd name="connsiteY581" fmla="*/ 1263064 h 6858000"/>
              <a:gd name="connsiteX582" fmla="*/ 291466 w 7467600"/>
              <a:gd name="connsiteY582" fmla="*/ 1250369 h 6858000"/>
              <a:gd name="connsiteX583" fmla="*/ 323180 w 7467600"/>
              <a:gd name="connsiteY583" fmla="*/ 1435283 h 6858000"/>
              <a:gd name="connsiteX584" fmla="*/ 349381 w 7467600"/>
              <a:gd name="connsiteY584" fmla="*/ 1875041 h 6858000"/>
              <a:gd name="connsiteX585" fmla="*/ 374363 w 7467600"/>
              <a:gd name="connsiteY585" fmla="*/ 1506494 h 6858000"/>
              <a:gd name="connsiteX586" fmla="*/ 302168 w 7467600"/>
              <a:gd name="connsiteY586" fmla="*/ 1274495 h 6858000"/>
              <a:gd name="connsiteX587" fmla="*/ 291466 w 7467600"/>
              <a:gd name="connsiteY587" fmla="*/ 1250369 h 6858000"/>
              <a:gd name="connsiteX588" fmla="*/ 678222 w 7467600"/>
              <a:gd name="connsiteY588" fmla="*/ 1248670 h 6858000"/>
              <a:gd name="connsiteX589" fmla="*/ 775536 w 7467600"/>
              <a:gd name="connsiteY589" fmla="*/ 1388015 h 6858000"/>
              <a:gd name="connsiteX590" fmla="*/ 894529 w 7467600"/>
              <a:gd name="connsiteY590" fmla="*/ 1567739 h 6858000"/>
              <a:gd name="connsiteX591" fmla="*/ 948000 w 7467600"/>
              <a:gd name="connsiteY591" fmla="*/ 1663088 h 6858000"/>
              <a:gd name="connsiteX592" fmla="*/ 1006812 w 7467600"/>
              <a:gd name="connsiteY592" fmla="*/ 1767683 h 6858000"/>
              <a:gd name="connsiteX593" fmla="*/ 1149133 w 7467600"/>
              <a:gd name="connsiteY593" fmla="*/ 1971513 h 6858000"/>
              <a:gd name="connsiteX594" fmla="*/ 1333952 w 7467600"/>
              <a:gd name="connsiteY594" fmla="*/ 2251620 h 6858000"/>
              <a:gd name="connsiteX595" fmla="*/ 1337329 w 7467600"/>
              <a:gd name="connsiteY595" fmla="*/ 2258350 h 6858000"/>
              <a:gd name="connsiteX596" fmla="*/ 1014726 w 7467600"/>
              <a:gd name="connsiteY596" fmla="*/ 1615556 h 6858000"/>
              <a:gd name="connsiteX597" fmla="*/ 678222 w 7467600"/>
              <a:gd name="connsiteY597" fmla="*/ 1248670 h 6858000"/>
              <a:gd name="connsiteX598" fmla="*/ 6691602 w 7467600"/>
              <a:gd name="connsiteY598" fmla="*/ 1140573 h 6858000"/>
              <a:gd name="connsiteX599" fmla="*/ 6571100 w 7467600"/>
              <a:gd name="connsiteY599" fmla="*/ 1183662 h 6858000"/>
              <a:gd name="connsiteX600" fmla="*/ 6241687 w 7467600"/>
              <a:gd name="connsiteY600" fmla="*/ 1257600 h 6858000"/>
              <a:gd name="connsiteX601" fmla="*/ 5693009 w 7467600"/>
              <a:gd name="connsiteY601" fmla="*/ 1478256 h 6858000"/>
              <a:gd name="connsiteX602" fmla="*/ 6548420 w 7467600"/>
              <a:gd name="connsiteY602" fmla="*/ 1214599 h 6858000"/>
              <a:gd name="connsiteX603" fmla="*/ 6605473 w 7467600"/>
              <a:gd name="connsiteY603" fmla="*/ 1184686 h 6858000"/>
              <a:gd name="connsiteX604" fmla="*/ 6691602 w 7467600"/>
              <a:gd name="connsiteY604" fmla="*/ 1140573 h 6858000"/>
              <a:gd name="connsiteX605" fmla="*/ 4002475 w 7467600"/>
              <a:gd name="connsiteY605" fmla="*/ 1037802 h 6858000"/>
              <a:gd name="connsiteX606" fmla="*/ 4000324 w 7467600"/>
              <a:gd name="connsiteY606" fmla="*/ 1039362 h 6858000"/>
              <a:gd name="connsiteX607" fmla="*/ 4002862 w 7467600"/>
              <a:gd name="connsiteY607" fmla="*/ 1042866 h 6858000"/>
              <a:gd name="connsiteX608" fmla="*/ 4002475 w 7467600"/>
              <a:gd name="connsiteY608" fmla="*/ 1037802 h 6858000"/>
              <a:gd name="connsiteX609" fmla="*/ 506322 w 7467600"/>
              <a:gd name="connsiteY609" fmla="*/ 1020997 h 6858000"/>
              <a:gd name="connsiteX610" fmla="*/ 533068 w 7467600"/>
              <a:gd name="connsiteY610" fmla="*/ 1029409 h 6858000"/>
              <a:gd name="connsiteX611" fmla="*/ 1232525 w 7467600"/>
              <a:gd name="connsiteY611" fmla="*/ 1804675 h 6858000"/>
              <a:gd name="connsiteX612" fmla="*/ 1388858 w 7467600"/>
              <a:gd name="connsiteY612" fmla="*/ 2368011 h 6858000"/>
              <a:gd name="connsiteX613" fmla="*/ 1384098 w 7467600"/>
              <a:gd name="connsiteY613" fmla="*/ 2378125 h 6858000"/>
              <a:gd name="connsiteX614" fmla="*/ 1425393 w 7467600"/>
              <a:gd name="connsiteY614" fmla="*/ 2589124 h 6858000"/>
              <a:gd name="connsiteX615" fmla="*/ 1424001 w 7467600"/>
              <a:gd name="connsiteY615" fmla="*/ 2597541 h 6858000"/>
              <a:gd name="connsiteX616" fmla="*/ 2152729 w 7467600"/>
              <a:gd name="connsiteY616" fmla="*/ 2864487 h 6858000"/>
              <a:gd name="connsiteX617" fmla="*/ 2020609 w 7467600"/>
              <a:gd name="connsiteY617" fmla="*/ 2539671 h 6858000"/>
              <a:gd name="connsiteX618" fmla="*/ 2018920 w 7467600"/>
              <a:gd name="connsiteY618" fmla="*/ 2536309 h 6858000"/>
              <a:gd name="connsiteX619" fmla="*/ 1342441 w 7467600"/>
              <a:gd name="connsiteY619" fmla="*/ 1173017 h 6858000"/>
              <a:gd name="connsiteX620" fmla="*/ 1367925 w 7467600"/>
              <a:gd name="connsiteY620" fmla="*/ 1135648 h 6858000"/>
              <a:gd name="connsiteX621" fmla="*/ 1771401 w 7467600"/>
              <a:gd name="connsiteY621" fmla="*/ 1806673 h 6858000"/>
              <a:gd name="connsiteX622" fmla="*/ 1972385 w 7467600"/>
              <a:gd name="connsiteY622" fmla="*/ 2198735 h 6858000"/>
              <a:gd name="connsiteX623" fmla="*/ 2040892 w 7467600"/>
              <a:gd name="connsiteY623" fmla="*/ 2405205 h 6858000"/>
              <a:gd name="connsiteX624" fmla="*/ 2131689 w 7467600"/>
              <a:gd name="connsiteY624" fmla="*/ 1936926 h 6858000"/>
              <a:gd name="connsiteX625" fmla="*/ 2454820 w 7467600"/>
              <a:gd name="connsiteY625" fmla="*/ 1248808 h 6858000"/>
              <a:gd name="connsiteX626" fmla="*/ 2492512 w 7467600"/>
              <a:gd name="connsiteY626" fmla="*/ 1302920 h 6858000"/>
              <a:gd name="connsiteX627" fmla="*/ 2081216 w 7467600"/>
              <a:gd name="connsiteY627" fmla="*/ 2527513 h 6858000"/>
              <a:gd name="connsiteX628" fmla="*/ 2081211 w 7467600"/>
              <a:gd name="connsiteY628" fmla="*/ 2528916 h 6858000"/>
              <a:gd name="connsiteX629" fmla="*/ 2199067 w 7467600"/>
              <a:gd name="connsiteY629" fmla="*/ 2884061 h 6858000"/>
              <a:gd name="connsiteX630" fmla="*/ 3192586 w 7467600"/>
              <a:gd name="connsiteY630" fmla="*/ 3411496 h 6858000"/>
              <a:gd name="connsiteX631" fmla="*/ 3182620 w 7467600"/>
              <a:gd name="connsiteY631" fmla="*/ 3483279 h 6858000"/>
              <a:gd name="connsiteX632" fmla="*/ 2435119 w 7467600"/>
              <a:gd name="connsiteY632" fmla="*/ 3080173 h 6858000"/>
              <a:gd name="connsiteX633" fmla="*/ 2410152 w 7467600"/>
              <a:gd name="connsiteY633" fmla="*/ 3063751 h 6858000"/>
              <a:gd name="connsiteX634" fmla="*/ 2408099 w 7467600"/>
              <a:gd name="connsiteY634" fmla="*/ 3064403 h 6858000"/>
              <a:gd name="connsiteX635" fmla="*/ 2407218 w 7467600"/>
              <a:gd name="connsiteY635" fmla="*/ 3070324 h 6858000"/>
              <a:gd name="connsiteX636" fmla="*/ 2380138 w 7467600"/>
              <a:gd name="connsiteY636" fmla="*/ 3099341 h 6858000"/>
              <a:gd name="connsiteX637" fmla="*/ 1765923 w 7467600"/>
              <a:gd name="connsiteY637" fmla="*/ 3581043 h 6858000"/>
              <a:gd name="connsiteX638" fmla="*/ 1702258 w 7467600"/>
              <a:gd name="connsiteY638" fmla="*/ 3612286 h 6858000"/>
              <a:gd name="connsiteX639" fmla="*/ 1538370 w 7467600"/>
              <a:gd name="connsiteY639" fmla="*/ 3811804 h 6858000"/>
              <a:gd name="connsiteX640" fmla="*/ 542867 w 7467600"/>
              <a:gd name="connsiteY640" fmla="*/ 4944092 h 6858000"/>
              <a:gd name="connsiteX641" fmla="*/ 515800 w 7467600"/>
              <a:gd name="connsiteY641" fmla="*/ 4862180 h 6858000"/>
              <a:gd name="connsiteX642" fmla="*/ 909145 w 7467600"/>
              <a:gd name="connsiteY642" fmla="*/ 4199225 h 6858000"/>
              <a:gd name="connsiteX643" fmla="*/ 1214067 w 7467600"/>
              <a:gd name="connsiteY643" fmla="*/ 3908561 h 6858000"/>
              <a:gd name="connsiteX644" fmla="*/ 640967 w 7467600"/>
              <a:gd name="connsiteY644" fmla="*/ 4105601 h 6858000"/>
              <a:gd name="connsiteX645" fmla="*/ 112563 w 7467600"/>
              <a:gd name="connsiteY645" fmla="*/ 4396952 h 6858000"/>
              <a:gd name="connsiteX646" fmla="*/ 0 w 7467600"/>
              <a:gd name="connsiteY646" fmla="*/ 4466006 h 6858000"/>
              <a:gd name="connsiteX647" fmla="*/ 0 w 7467600"/>
              <a:gd name="connsiteY647" fmla="*/ 4233763 h 6858000"/>
              <a:gd name="connsiteX648" fmla="*/ 36881 w 7467600"/>
              <a:gd name="connsiteY648" fmla="*/ 4200118 h 6858000"/>
              <a:gd name="connsiteX649" fmla="*/ 910534 w 7467600"/>
              <a:gd name="connsiteY649" fmla="*/ 3629753 h 6858000"/>
              <a:gd name="connsiteX650" fmla="*/ 1578717 w 7467600"/>
              <a:gd name="connsiteY650" fmla="*/ 3575982 h 6858000"/>
              <a:gd name="connsiteX651" fmla="*/ 2338780 w 7467600"/>
              <a:gd name="connsiteY651" fmla="*/ 3033725 h 6858000"/>
              <a:gd name="connsiteX652" fmla="*/ 1807991 w 7467600"/>
              <a:gd name="connsiteY652" fmla="*/ 2807184 h 6858000"/>
              <a:gd name="connsiteX653" fmla="*/ 1416358 w 7467600"/>
              <a:gd name="connsiteY653" fmla="*/ 3112571 h 6858000"/>
              <a:gd name="connsiteX654" fmla="*/ 939066 w 7467600"/>
              <a:gd name="connsiteY654" fmla="*/ 3378798 h 6858000"/>
              <a:gd name="connsiteX655" fmla="*/ 115099 w 7467600"/>
              <a:gd name="connsiteY655" fmla="*/ 3607650 h 6858000"/>
              <a:gd name="connsiteX656" fmla="*/ 97284 w 7467600"/>
              <a:gd name="connsiteY656" fmla="*/ 3520393 h 6858000"/>
              <a:gd name="connsiteX657" fmla="*/ 922050 w 7467600"/>
              <a:gd name="connsiteY657" fmla="*/ 3074867 h 6858000"/>
              <a:gd name="connsiteX658" fmla="*/ 1405265 w 7467600"/>
              <a:gd name="connsiteY658" fmla="*/ 3016319 h 6858000"/>
              <a:gd name="connsiteX659" fmla="*/ 1407512 w 7467600"/>
              <a:gd name="connsiteY659" fmla="*/ 3018001 h 6858000"/>
              <a:gd name="connsiteX660" fmla="*/ 1726266 w 7467600"/>
              <a:gd name="connsiteY660" fmla="*/ 2777274 h 6858000"/>
              <a:gd name="connsiteX661" fmla="*/ 625390 w 7467600"/>
              <a:gd name="connsiteY661" fmla="*/ 2514541 h 6858000"/>
              <a:gd name="connsiteX662" fmla="*/ 619799 w 7467600"/>
              <a:gd name="connsiteY662" fmla="*/ 2527180 h 6858000"/>
              <a:gd name="connsiteX663" fmla="*/ 310030 w 7467600"/>
              <a:gd name="connsiteY663" fmla="*/ 2771818 h 6858000"/>
              <a:gd name="connsiteX664" fmla="*/ 173877 w 7467600"/>
              <a:gd name="connsiteY664" fmla="*/ 2937056 h 6858000"/>
              <a:gd name="connsiteX665" fmla="*/ 77889 w 7467600"/>
              <a:gd name="connsiteY665" fmla="*/ 3138440 h 6858000"/>
              <a:gd name="connsiteX666" fmla="*/ 0 w 7467600"/>
              <a:gd name="connsiteY666" fmla="*/ 3271395 h 6858000"/>
              <a:gd name="connsiteX667" fmla="*/ 0 w 7467600"/>
              <a:gd name="connsiteY667" fmla="*/ 3153002 h 6858000"/>
              <a:gd name="connsiteX668" fmla="*/ 2386 w 7467600"/>
              <a:gd name="connsiteY668" fmla="*/ 3149203 h 6858000"/>
              <a:gd name="connsiteX669" fmla="*/ 89753 w 7467600"/>
              <a:gd name="connsiteY669" fmla="*/ 2987702 h 6858000"/>
              <a:gd name="connsiteX670" fmla="*/ 76869 w 7467600"/>
              <a:gd name="connsiteY670" fmla="*/ 3005404 h 6858000"/>
              <a:gd name="connsiteX671" fmla="*/ 32049 w 7467600"/>
              <a:gd name="connsiteY671" fmla="*/ 3065814 h 6858000"/>
              <a:gd name="connsiteX672" fmla="*/ 0 w 7467600"/>
              <a:gd name="connsiteY672" fmla="*/ 3108744 h 6858000"/>
              <a:gd name="connsiteX673" fmla="*/ 0 w 7467600"/>
              <a:gd name="connsiteY673" fmla="*/ 3058059 h 6858000"/>
              <a:gd name="connsiteX674" fmla="*/ 7610 w 7467600"/>
              <a:gd name="connsiteY674" fmla="*/ 3047889 h 6858000"/>
              <a:gd name="connsiteX675" fmla="*/ 52419 w 7467600"/>
              <a:gd name="connsiteY675" fmla="*/ 2987479 h 6858000"/>
              <a:gd name="connsiteX676" fmla="*/ 59142 w 7467600"/>
              <a:gd name="connsiteY676" fmla="*/ 2978488 h 6858000"/>
              <a:gd name="connsiteX677" fmla="*/ 0 w 7467600"/>
              <a:gd name="connsiteY677" fmla="*/ 3015334 h 6858000"/>
              <a:gd name="connsiteX678" fmla="*/ 0 w 7467600"/>
              <a:gd name="connsiteY678" fmla="*/ 2914286 h 6858000"/>
              <a:gd name="connsiteX679" fmla="*/ 36383 w 7467600"/>
              <a:gd name="connsiteY679" fmla="*/ 2901128 h 6858000"/>
              <a:gd name="connsiteX680" fmla="*/ 156329 w 7467600"/>
              <a:gd name="connsiteY680" fmla="*/ 2840533 h 6858000"/>
              <a:gd name="connsiteX681" fmla="*/ 358355 w 7467600"/>
              <a:gd name="connsiteY681" fmla="*/ 2620471 h 6858000"/>
              <a:gd name="connsiteX682" fmla="*/ 510577 w 7467600"/>
              <a:gd name="connsiteY682" fmla="*/ 2501244 h 6858000"/>
              <a:gd name="connsiteX683" fmla="*/ 211967 w 7467600"/>
              <a:gd name="connsiteY683" fmla="*/ 2479171 h 6858000"/>
              <a:gd name="connsiteX684" fmla="*/ 0 w 7467600"/>
              <a:gd name="connsiteY684" fmla="*/ 2476398 h 6858000"/>
              <a:gd name="connsiteX685" fmla="*/ 0 w 7467600"/>
              <a:gd name="connsiteY685" fmla="*/ 2389189 h 6858000"/>
              <a:gd name="connsiteX686" fmla="*/ 103062 w 7467600"/>
              <a:gd name="connsiteY686" fmla="*/ 2389518 h 6858000"/>
              <a:gd name="connsiteX687" fmla="*/ 510734 w 7467600"/>
              <a:gd name="connsiteY687" fmla="*/ 2416201 h 6858000"/>
              <a:gd name="connsiteX688" fmla="*/ 279257 w 7467600"/>
              <a:gd name="connsiteY688" fmla="*/ 2092102 h 6858000"/>
              <a:gd name="connsiteX689" fmla="*/ 65265 w 7467600"/>
              <a:gd name="connsiteY689" fmla="*/ 2006049 h 6858000"/>
              <a:gd name="connsiteX690" fmla="*/ 0 w 7467600"/>
              <a:gd name="connsiteY690" fmla="*/ 1982532 h 6858000"/>
              <a:gd name="connsiteX691" fmla="*/ 0 w 7467600"/>
              <a:gd name="connsiteY691" fmla="*/ 1912789 h 6858000"/>
              <a:gd name="connsiteX692" fmla="*/ 97460 w 7467600"/>
              <a:gd name="connsiteY692" fmla="*/ 1953725 h 6858000"/>
              <a:gd name="connsiteX693" fmla="*/ 221272 w 7467600"/>
              <a:gd name="connsiteY693" fmla="*/ 1980766 h 6858000"/>
              <a:gd name="connsiteX694" fmla="*/ 116765 w 7467600"/>
              <a:gd name="connsiteY694" fmla="*/ 1911033 h 6858000"/>
              <a:gd name="connsiteX695" fmla="*/ 16405 w 7467600"/>
              <a:gd name="connsiteY695" fmla="*/ 1803412 h 6858000"/>
              <a:gd name="connsiteX696" fmla="*/ 0 w 7467600"/>
              <a:gd name="connsiteY696" fmla="*/ 1784777 h 6858000"/>
              <a:gd name="connsiteX697" fmla="*/ 0 w 7467600"/>
              <a:gd name="connsiteY697" fmla="*/ 1740082 h 6858000"/>
              <a:gd name="connsiteX698" fmla="*/ 39394 w 7467600"/>
              <a:gd name="connsiteY698" fmla="*/ 1784856 h 6858000"/>
              <a:gd name="connsiteX699" fmla="*/ 135813 w 7467600"/>
              <a:gd name="connsiteY699" fmla="*/ 1888838 h 6858000"/>
              <a:gd name="connsiteX700" fmla="*/ 242575 w 7467600"/>
              <a:gd name="connsiteY700" fmla="*/ 1958841 h 6858000"/>
              <a:gd name="connsiteX701" fmla="*/ 82197 w 7467600"/>
              <a:gd name="connsiteY701" fmla="*/ 1754826 h 6858000"/>
              <a:gd name="connsiteX702" fmla="*/ 0 w 7467600"/>
              <a:gd name="connsiteY702" fmla="*/ 1679650 h 6858000"/>
              <a:gd name="connsiteX703" fmla="*/ 0 w 7467600"/>
              <a:gd name="connsiteY703" fmla="*/ 1602463 h 6858000"/>
              <a:gd name="connsiteX704" fmla="*/ 84689 w 7467600"/>
              <a:gd name="connsiteY704" fmla="*/ 1677442 h 6858000"/>
              <a:gd name="connsiteX705" fmla="*/ 298437 w 7467600"/>
              <a:gd name="connsiteY705" fmla="*/ 1968019 h 6858000"/>
              <a:gd name="connsiteX706" fmla="*/ 227269 w 7467600"/>
              <a:gd name="connsiteY706" fmla="*/ 1114064 h 6858000"/>
              <a:gd name="connsiteX707" fmla="*/ 248003 w 7467600"/>
              <a:gd name="connsiteY707" fmla="*/ 1089613 h 6858000"/>
              <a:gd name="connsiteX708" fmla="*/ 427020 w 7467600"/>
              <a:gd name="connsiteY708" fmla="*/ 1619803 h 6858000"/>
              <a:gd name="connsiteX709" fmla="*/ 340345 w 7467600"/>
              <a:gd name="connsiteY709" fmla="*/ 2027739 h 6858000"/>
              <a:gd name="connsiteX710" fmla="*/ 360865 w 7467600"/>
              <a:gd name="connsiteY710" fmla="*/ 2044827 h 6858000"/>
              <a:gd name="connsiteX711" fmla="*/ 560414 w 7467600"/>
              <a:gd name="connsiteY711" fmla="*/ 2421457 h 6858000"/>
              <a:gd name="connsiteX712" fmla="*/ 1359703 w 7467600"/>
              <a:gd name="connsiteY712" fmla="*/ 2578554 h 6858000"/>
              <a:gd name="connsiteX713" fmla="*/ 1359422 w 7467600"/>
              <a:gd name="connsiteY713" fmla="*/ 2577994 h 6858000"/>
              <a:gd name="connsiteX714" fmla="*/ 828701 w 7467600"/>
              <a:gd name="connsiteY714" fmla="*/ 1839520 h 6858000"/>
              <a:gd name="connsiteX715" fmla="*/ 494427 w 7467600"/>
              <a:gd name="connsiteY715" fmla="*/ 1092333 h 6858000"/>
              <a:gd name="connsiteX716" fmla="*/ 506322 w 7467600"/>
              <a:gd name="connsiteY716" fmla="*/ 1020997 h 6858000"/>
              <a:gd name="connsiteX717" fmla="*/ 4570198 w 7467600"/>
              <a:gd name="connsiteY717" fmla="*/ 978081 h 6858000"/>
              <a:gd name="connsiteX718" fmla="*/ 4523691 w 7467600"/>
              <a:gd name="connsiteY718" fmla="*/ 1127776 h 6858000"/>
              <a:gd name="connsiteX719" fmla="*/ 4509875 w 7467600"/>
              <a:gd name="connsiteY719" fmla="*/ 1167552 h 6858000"/>
              <a:gd name="connsiteX720" fmla="*/ 4478168 w 7467600"/>
              <a:gd name="connsiteY720" fmla="*/ 1260735 h 6858000"/>
              <a:gd name="connsiteX721" fmla="*/ 4409309 w 7467600"/>
              <a:gd name="connsiteY721" fmla="*/ 1666996 h 6858000"/>
              <a:gd name="connsiteX722" fmla="*/ 4370031 w 7467600"/>
              <a:gd name="connsiteY722" fmla="*/ 1955666 h 6858000"/>
              <a:gd name="connsiteX723" fmla="*/ 4570198 w 7467600"/>
              <a:gd name="connsiteY723" fmla="*/ 978081 h 6858000"/>
              <a:gd name="connsiteX724" fmla="*/ 4557898 w 7467600"/>
              <a:gd name="connsiteY724" fmla="*/ 900011 h 6858000"/>
              <a:gd name="connsiteX725" fmla="*/ 4344840 w 7467600"/>
              <a:gd name="connsiteY725" fmla="*/ 1922038 h 6858000"/>
              <a:gd name="connsiteX726" fmla="*/ 4378710 w 7467600"/>
              <a:gd name="connsiteY726" fmla="*/ 1665516 h 6858000"/>
              <a:gd name="connsiteX727" fmla="*/ 4448798 w 7467600"/>
              <a:gd name="connsiteY727" fmla="*/ 1253024 h 6858000"/>
              <a:gd name="connsiteX728" fmla="*/ 4480315 w 7467600"/>
              <a:gd name="connsiteY728" fmla="*/ 1158454 h 6858000"/>
              <a:gd name="connsiteX729" fmla="*/ 4494133 w 7467600"/>
              <a:gd name="connsiteY729" fmla="*/ 1118676 h 6858000"/>
              <a:gd name="connsiteX730" fmla="*/ 4557898 w 7467600"/>
              <a:gd name="connsiteY730" fmla="*/ 900011 h 6858000"/>
              <a:gd name="connsiteX731" fmla="*/ 5870151 w 7467600"/>
              <a:gd name="connsiteY731" fmla="*/ 898890 h 6858000"/>
              <a:gd name="connsiteX732" fmla="*/ 5861335 w 7467600"/>
              <a:gd name="connsiteY732" fmla="*/ 899177 h 6858000"/>
              <a:gd name="connsiteX733" fmla="*/ 5843702 w 7467600"/>
              <a:gd name="connsiteY733" fmla="*/ 899748 h 6858000"/>
              <a:gd name="connsiteX734" fmla="*/ 5651107 w 7467600"/>
              <a:gd name="connsiteY734" fmla="*/ 920306 h 6858000"/>
              <a:gd name="connsiteX735" fmla="*/ 5459407 w 7467600"/>
              <a:gd name="connsiteY735" fmla="*/ 940975 h 6858000"/>
              <a:gd name="connsiteX736" fmla="*/ 5374846 w 7467600"/>
              <a:gd name="connsiteY736" fmla="*/ 941988 h 6858000"/>
              <a:gd name="connsiteX737" fmla="*/ 5256105 w 7467600"/>
              <a:gd name="connsiteY737" fmla="*/ 945632 h 6858000"/>
              <a:gd name="connsiteX738" fmla="*/ 5107071 w 7467600"/>
              <a:gd name="connsiteY738" fmla="*/ 969720 h 6858000"/>
              <a:gd name="connsiteX739" fmla="*/ 4998681 w 7467600"/>
              <a:gd name="connsiteY739" fmla="*/ 988771 h 6858000"/>
              <a:gd name="connsiteX740" fmla="*/ 5870151 w 7467600"/>
              <a:gd name="connsiteY740" fmla="*/ 898890 h 6858000"/>
              <a:gd name="connsiteX741" fmla="*/ 5504425 w 7467600"/>
              <a:gd name="connsiteY741" fmla="*/ 848067 h 6858000"/>
              <a:gd name="connsiteX742" fmla="*/ 4968849 w 7467600"/>
              <a:gd name="connsiteY742" fmla="*/ 962318 h 6858000"/>
              <a:gd name="connsiteX743" fmla="*/ 5104039 w 7467600"/>
              <a:gd name="connsiteY743" fmla="*/ 940634 h 6858000"/>
              <a:gd name="connsiteX744" fmla="*/ 5256311 w 7467600"/>
              <a:gd name="connsiteY744" fmla="*/ 916490 h 6858000"/>
              <a:gd name="connsiteX745" fmla="*/ 5377381 w 7467600"/>
              <a:gd name="connsiteY745" fmla="*/ 912671 h 6858000"/>
              <a:gd name="connsiteX746" fmla="*/ 5460148 w 7467600"/>
              <a:gd name="connsiteY746" fmla="*/ 911442 h 6858000"/>
              <a:gd name="connsiteX747" fmla="*/ 5648971 w 7467600"/>
              <a:gd name="connsiteY747" fmla="*/ 891331 h 6858000"/>
              <a:gd name="connsiteX748" fmla="*/ 5844807 w 7467600"/>
              <a:gd name="connsiteY748" fmla="*/ 870718 h 6858000"/>
              <a:gd name="connsiteX749" fmla="*/ 5862975 w 7467600"/>
              <a:gd name="connsiteY749" fmla="*/ 869756 h 6858000"/>
              <a:gd name="connsiteX750" fmla="*/ 5920887 w 7467600"/>
              <a:gd name="connsiteY750" fmla="*/ 865929 h 6858000"/>
              <a:gd name="connsiteX751" fmla="*/ 5504425 w 7467600"/>
              <a:gd name="connsiteY751" fmla="*/ 848067 h 6858000"/>
              <a:gd name="connsiteX752" fmla="*/ 3607114 w 7467600"/>
              <a:gd name="connsiteY752" fmla="*/ 467441 h 6858000"/>
              <a:gd name="connsiteX753" fmla="*/ 3296242 w 7467600"/>
              <a:gd name="connsiteY753" fmla="*/ 807991 h 6858000"/>
              <a:gd name="connsiteX754" fmla="*/ 3174674 w 7467600"/>
              <a:gd name="connsiteY754" fmla="*/ 919759 h 6858000"/>
              <a:gd name="connsiteX755" fmla="*/ 3042978 w 7467600"/>
              <a:gd name="connsiteY755" fmla="*/ 1054894 h 6858000"/>
              <a:gd name="connsiteX756" fmla="*/ 2968914 w 7467600"/>
              <a:gd name="connsiteY756" fmla="*/ 1133756 h 6858000"/>
              <a:gd name="connsiteX757" fmla="*/ 3103823 w 7467600"/>
              <a:gd name="connsiteY757" fmla="*/ 1026814 h 6858000"/>
              <a:gd name="connsiteX758" fmla="*/ 3607114 w 7467600"/>
              <a:gd name="connsiteY758" fmla="*/ 467441 h 6858000"/>
              <a:gd name="connsiteX759" fmla="*/ 3744487 w 7467600"/>
              <a:gd name="connsiteY759" fmla="*/ 383136 h 6858000"/>
              <a:gd name="connsiteX760" fmla="*/ 3970213 w 7467600"/>
              <a:gd name="connsiteY760" fmla="*/ 995559 h 6858000"/>
              <a:gd name="connsiteX761" fmla="*/ 3744487 w 7467600"/>
              <a:gd name="connsiteY761" fmla="*/ 383136 h 6858000"/>
              <a:gd name="connsiteX762" fmla="*/ 3624562 w 7467600"/>
              <a:gd name="connsiteY762" fmla="*/ 367041 h 6858000"/>
              <a:gd name="connsiteX763" fmla="*/ 3489712 w 7467600"/>
              <a:gd name="connsiteY763" fmla="*/ 485386 h 6858000"/>
              <a:gd name="connsiteX764" fmla="*/ 3182994 w 7467600"/>
              <a:gd name="connsiteY764" fmla="*/ 828265 h 6858000"/>
              <a:gd name="connsiteX765" fmla="*/ 2892114 w 7467600"/>
              <a:gd name="connsiteY765" fmla="*/ 1172635 h 6858000"/>
              <a:gd name="connsiteX766" fmla="*/ 3021459 w 7467600"/>
              <a:gd name="connsiteY766" fmla="*/ 1035385 h 6858000"/>
              <a:gd name="connsiteX767" fmla="*/ 3153873 w 7467600"/>
              <a:gd name="connsiteY767" fmla="*/ 898971 h 6858000"/>
              <a:gd name="connsiteX768" fmla="*/ 3276511 w 7467600"/>
              <a:gd name="connsiteY768" fmla="*/ 786423 h 6858000"/>
              <a:gd name="connsiteX769" fmla="*/ 3584154 w 7467600"/>
              <a:gd name="connsiteY769" fmla="*/ 448218 h 6858000"/>
              <a:gd name="connsiteX770" fmla="*/ 3624562 w 7467600"/>
              <a:gd name="connsiteY770" fmla="*/ 367041 h 6858000"/>
              <a:gd name="connsiteX771" fmla="*/ 3766672 w 7467600"/>
              <a:gd name="connsiteY771" fmla="*/ 359429 h 6858000"/>
              <a:gd name="connsiteX772" fmla="*/ 3996338 w 7467600"/>
              <a:gd name="connsiteY772" fmla="*/ 968237 h 6858000"/>
              <a:gd name="connsiteX773" fmla="*/ 3766672 w 7467600"/>
              <a:gd name="connsiteY773" fmla="*/ 359429 h 6858000"/>
              <a:gd name="connsiteX774" fmla="*/ 5805386 w 7467600"/>
              <a:gd name="connsiteY774" fmla="*/ 239240 h 6858000"/>
              <a:gd name="connsiteX775" fmla="*/ 5736947 w 7467600"/>
              <a:gd name="connsiteY775" fmla="*/ 261367 h 6858000"/>
              <a:gd name="connsiteX776" fmla="*/ 5427012 w 7467600"/>
              <a:gd name="connsiteY776" fmla="*/ 311272 h 6858000"/>
              <a:gd name="connsiteX777" fmla="*/ 5147818 w 7467600"/>
              <a:gd name="connsiteY777" fmla="*/ 322112 h 6858000"/>
              <a:gd name="connsiteX778" fmla="*/ 5060854 w 7467600"/>
              <a:gd name="connsiteY778" fmla="*/ 311882 h 6858000"/>
              <a:gd name="connsiteX779" fmla="*/ 4945989 w 7467600"/>
              <a:gd name="connsiteY779" fmla="*/ 300516 h 6858000"/>
              <a:gd name="connsiteX780" fmla="*/ 5410479 w 7467600"/>
              <a:gd name="connsiteY780" fmla="*/ 348434 h 6858000"/>
              <a:gd name="connsiteX781" fmla="*/ 5805386 w 7467600"/>
              <a:gd name="connsiteY781" fmla="*/ 239240 h 6858000"/>
              <a:gd name="connsiteX782" fmla="*/ 5905192 w 7467600"/>
              <a:gd name="connsiteY782" fmla="*/ 163079 h 6858000"/>
              <a:gd name="connsiteX783" fmla="*/ 5865655 w 7467600"/>
              <a:gd name="connsiteY783" fmla="*/ 171901 h 6858000"/>
              <a:gd name="connsiteX784" fmla="*/ 5259740 w 7467600"/>
              <a:gd name="connsiteY784" fmla="*/ 257013 h 6858000"/>
              <a:gd name="connsiteX785" fmla="*/ 5208466 w 7467600"/>
              <a:gd name="connsiteY785" fmla="*/ 257550 h 6858000"/>
              <a:gd name="connsiteX786" fmla="*/ 4980204 w 7467600"/>
              <a:gd name="connsiteY786" fmla="*/ 271903 h 6858000"/>
              <a:gd name="connsiteX787" fmla="*/ 5068068 w 7467600"/>
              <a:gd name="connsiteY787" fmla="*/ 282244 h 6858000"/>
              <a:gd name="connsiteX788" fmla="*/ 5153231 w 7467600"/>
              <a:gd name="connsiteY788" fmla="*/ 292240 h 6858000"/>
              <a:gd name="connsiteX789" fmla="*/ 5426491 w 7467600"/>
              <a:gd name="connsiteY789" fmla="*/ 281128 h 6858000"/>
              <a:gd name="connsiteX790" fmla="*/ 5731212 w 7467600"/>
              <a:gd name="connsiteY790" fmla="*/ 231951 h 6858000"/>
              <a:gd name="connsiteX791" fmla="*/ 5905192 w 7467600"/>
              <a:gd name="connsiteY791" fmla="*/ 163079 h 6858000"/>
              <a:gd name="connsiteX792" fmla="*/ 5944437 w 7467600"/>
              <a:gd name="connsiteY792" fmla="*/ 113829 h 6858000"/>
              <a:gd name="connsiteX793" fmla="*/ 5825032 w 7467600"/>
              <a:gd name="connsiteY793" fmla="*/ 146405 h 6858000"/>
              <a:gd name="connsiteX794" fmla="*/ 4955599 w 7467600"/>
              <a:gd name="connsiteY794" fmla="*/ 247008 h 6858000"/>
              <a:gd name="connsiteX795" fmla="*/ 5210104 w 7467600"/>
              <a:gd name="connsiteY795" fmla="*/ 228123 h 6858000"/>
              <a:gd name="connsiteX796" fmla="*/ 5261015 w 7467600"/>
              <a:gd name="connsiteY796" fmla="*/ 227087 h 6858000"/>
              <a:gd name="connsiteX797" fmla="*/ 5861181 w 7467600"/>
              <a:gd name="connsiteY797" fmla="*/ 143093 h 6858000"/>
              <a:gd name="connsiteX798" fmla="*/ 5961252 w 7467600"/>
              <a:gd name="connsiteY798" fmla="*/ 114820 h 6858000"/>
              <a:gd name="connsiteX799" fmla="*/ 5944437 w 7467600"/>
              <a:gd name="connsiteY799" fmla="*/ 113829 h 6858000"/>
              <a:gd name="connsiteX800" fmla="*/ 3882765 w 7467600"/>
              <a:gd name="connsiteY800" fmla="*/ 0 h 6858000"/>
              <a:gd name="connsiteX801" fmla="*/ 3995099 w 7467600"/>
              <a:gd name="connsiteY801" fmla="*/ 0 h 6858000"/>
              <a:gd name="connsiteX802" fmla="*/ 4163818 w 7467600"/>
              <a:gd name="connsiteY802" fmla="*/ 234104 h 6858000"/>
              <a:gd name="connsiteX803" fmla="*/ 4172099 w 7467600"/>
              <a:gd name="connsiteY803" fmla="*/ 234207 h 6858000"/>
              <a:gd name="connsiteX804" fmla="*/ 4784282 w 7467600"/>
              <a:gd name="connsiteY804" fmla="*/ 276561 h 6858000"/>
              <a:gd name="connsiteX805" fmla="*/ 4801687 w 7467600"/>
              <a:gd name="connsiteY805" fmla="*/ 267764 h 6858000"/>
              <a:gd name="connsiteX806" fmla="*/ 6082788 w 7467600"/>
              <a:gd name="connsiteY806" fmla="*/ 64119 h 6858000"/>
              <a:gd name="connsiteX807" fmla="*/ 6099442 w 7467600"/>
              <a:gd name="connsiteY807" fmla="*/ 82568 h 6858000"/>
              <a:gd name="connsiteX808" fmla="*/ 4804137 w 7467600"/>
              <a:gd name="connsiteY808" fmla="*/ 320931 h 6858000"/>
              <a:gd name="connsiteX809" fmla="*/ 4227047 w 7467600"/>
              <a:gd name="connsiteY809" fmla="*/ 313415 h 6858000"/>
              <a:gd name="connsiteX810" fmla="*/ 4346041 w 7467600"/>
              <a:gd name="connsiteY810" fmla="*/ 456086 h 6858000"/>
              <a:gd name="connsiteX811" fmla="*/ 4870967 w 7467600"/>
              <a:gd name="connsiteY811" fmla="*/ 963061 h 6858000"/>
              <a:gd name="connsiteX812" fmla="*/ 4889647 w 7467600"/>
              <a:gd name="connsiteY812" fmla="*/ 957147 h 6858000"/>
              <a:gd name="connsiteX813" fmla="*/ 5422504 w 7467600"/>
              <a:gd name="connsiteY813" fmla="*/ 805191 h 6858000"/>
              <a:gd name="connsiteX814" fmla="*/ 6087656 w 7467600"/>
              <a:gd name="connsiteY814" fmla="*/ 826703 h 6858000"/>
              <a:gd name="connsiteX815" fmla="*/ 6058717 w 7467600"/>
              <a:gd name="connsiteY815" fmla="*/ 865992 h 6858000"/>
              <a:gd name="connsiteX816" fmla="*/ 4974153 w 7467600"/>
              <a:gd name="connsiteY816" fmla="*/ 1045456 h 6858000"/>
              <a:gd name="connsiteX817" fmla="*/ 5627835 w 7467600"/>
              <a:gd name="connsiteY817" fmla="*/ 1472077 h 6858000"/>
              <a:gd name="connsiteX818" fmla="*/ 5629817 w 7467600"/>
              <a:gd name="connsiteY818" fmla="*/ 1471412 h 6858000"/>
              <a:gd name="connsiteX819" fmla="*/ 5634124 w 7467600"/>
              <a:gd name="connsiteY819" fmla="*/ 1470572 h 6858000"/>
              <a:gd name="connsiteX820" fmla="*/ 5755832 w 7467600"/>
              <a:gd name="connsiteY820" fmla="*/ 1383886 h 6858000"/>
              <a:gd name="connsiteX821" fmla="*/ 6014186 w 7467600"/>
              <a:gd name="connsiteY821" fmla="*/ 1279799 h 6858000"/>
              <a:gd name="connsiteX822" fmla="*/ 6901619 w 7467600"/>
              <a:gd name="connsiteY822" fmla="*/ 1047874 h 6858000"/>
              <a:gd name="connsiteX823" fmla="*/ 6931566 w 7467600"/>
              <a:gd name="connsiteY823" fmla="*/ 1062034 h 6858000"/>
              <a:gd name="connsiteX824" fmla="*/ 5790982 w 7467600"/>
              <a:gd name="connsiteY824" fmla="*/ 1561380 h 6858000"/>
              <a:gd name="connsiteX825" fmla="*/ 6188971 w 7467600"/>
              <a:gd name="connsiteY825" fmla="*/ 1755168 h 6858000"/>
              <a:gd name="connsiteX826" fmla="*/ 6202446 w 7467600"/>
              <a:gd name="connsiteY826" fmla="*/ 1752268 h 6858000"/>
              <a:gd name="connsiteX827" fmla="*/ 7179560 w 7467600"/>
              <a:gd name="connsiteY827" fmla="*/ 1467551 h 6858000"/>
              <a:gd name="connsiteX828" fmla="*/ 7158730 w 7467600"/>
              <a:gd name="connsiteY828" fmla="*/ 1507835 h 6858000"/>
              <a:gd name="connsiteX829" fmla="*/ 6326959 w 7467600"/>
              <a:gd name="connsiteY829" fmla="*/ 1817686 h 6858000"/>
              <a:gd name="connsiteX830" fmla="*/ 6537433 w 7467600"/>
              <a:gd name="connsiteY830" fmla="*/ 1907790 h 6858000"/>
              <a:gd name="connsiteX831" fmla="*/ 6550221 w 7467600"/>
              <a:gd name="connsiteY831" fmla="*/ 1910729 h 6858000"/>
              <a:gd name="connsiteX832" fmla="*/ 6964438 w 7467600"/>
              <a:gd name="connsiteY832" fmla="*/ 2209505 h 6858000"/>
              <a:gd name="connsiteX833" fmla="*/ 7367862 w 7467600"/>
              <a:gd name="connsiteY833" fmla="*/ 2806833 h 6858000"/>
              <a:gd name="connsiteX834" fmla="*/ 7364329 w 7467600"/>
              <a:gd name="connsiteY834" fmla="*/ 2826907 h 6858000"/>
              <a:gd name="connsiteX835" fmla="*/ 7290545 w 7467600"/>
              <a:gd name="connsiteY835" fmla="*/ 2850663 h 6858000"/>
              <a:gd name="connsiteX836" fmla="*/ 6472036 w 7467600"/>
              <a:gd name="connsiteY836" fmla="*/ 1959003 h 6858000"/>
              <a:gd name="connsiteX837" fmla="*/ 5792897 w 7467600"/>
              <a:gd name="connsiteY837" fmla="*/ 1647747 h 6858000"/>
              <a:gd name="connsiteX838" fmla="*/ 5842751 w 7467600"/>
              <a:gd name="connsiteY838" fmla="*/ 1816112 h 6858000"/>
              <a:gd name="connsiteX839" fmla="*/ 5847424 w 7467600"/>
              <a:gd name="connsiteY839" fmla="*/ 1815776 h 6858000"/>
              <a:gd name="connsiteX840" fmla="*/ 6399821 w 7467600"/>
              <a:gd name="connsiteY840" fmla="*/ 2344799 h 6858000"/>
              <a:gd name="connsiteX841" fmla="*/ 6323232 w 7467600"/>
              <a:gd name="connsiteY841" fmla="*/ 2389634 h 6858000"/>
              <a:gd name="connsiteX842" fmla="*/ 5942958 w 7467600"/>
              <a:gd name="connsiteY842" fmla="*/ 2077708 h 6858000"/>
              <a:gd name="connsiteX843" fmla="*/ 5921559 w 7467600"/>
              <a:gd name="connsiteY843" fmla="*/ 2378596 h 6858000"/>
              <a:gd name="connsiteX844" fmla="*/ 5817651 w 7467600"/>
              <a:gd name="connsiteY844" fmla="*/ 3023919 h 6858000"/>
              <a:gd name="connsiteX845" fmla="*/ 5729634 w 7467600"/>
              <a:gd name="connsiteY845" fmla="*/ 3051849 h 6858000"/>
              <a:gd name="connsiteX846" fmla="*/ 5611018 w 7467600"/>
              <a:gd name="connsiteY846" fmla="*/ 2316769 h 6858000"/>
              <a:gd name="connsiteX847" fmla="*/ 5687608 w 7467600"/>
              <a:gd name="connsiteY847" fmla="*/ 2039972 h 6858000"/>
              <a:gd name="connsiteX848" fmla="*/ 5657554 w 7467600"/>
              <a:gd name="connsiteY848" fmla="*/ 1576445 h 6858000"/>
              <a:gd name="connsiteX849" fmla="*/ 5150475 w 7467600"/>
              <a:gd name="connsiteY849" fmla="*/ 1274012 h 6858000"/>
              <a:gd name="connsiteX850" fmla="*/ 5349142 w 7467600"/>
              <a:gd name="connsiteY850" fmla="*/ 2204405 h 6858000"/>
              <a:gd name="connsiteX851" fmla="*/ 5262214 w 7467600"/>
              <a:gd name="connsiteY851" fmla="*/ 2233836 h 6858000"/>
              <a:gd name="connsiteX852" fmla="*/ 4981539 w 7467600"/>
              <a:gd name="connsiteY852" fmla="*/ 1542201 h 6858000"/>
              <a:gd name="connsiteX853" fmla="*/ 4958461 w 7467600"/>
              <a:gd name="connsiteY853" fmla="*/ 1136957 h 6858000"/>
              <a:gd name="connsiteX854" fmla="*/ 4655015 w 7467600"/>
              <a:gd name="connsiteY854" fmla="*/ 891426 h 6858000"/>
              <a:gd name="connsiteX855" fmla="*/ 4348002 w 7467600"/>
              <a:gd name="connsiteY855" fmla="*/ 2205895 h 6858000"/>
              <a:gd name="connsiteX856" fmla="*/ 4262250 w 7467600"/>
              <a:gd name="connsiteY856" fmla="*/ 2219972 h 6858000"/>
              <a:gd name="connsiteX857" fmla="*/ 4550611 w 7467600"/>
              <a:gd name="connsiteY857" fmla="*/ 817540 h 6858000"/>
              <a:gd name="connsiteX858" fmla="*/ 4564418 w 7467600"/>
              <a:gd name="connsiteY858" fmla="*/ 808293 h 6858000"/>
              <a:gd name="connsiteX859" fmla="*/ 4266388 w 7467600"/>
              <a:gd name="connsiteY859" fmla="*/ 500083 h 6858000"/>
              <a:gd name="connsiteX860" fmla="*/ 4032842 w 7467600"/>
              <a:gd name="connsiteY860" fmla="*/ 211809 h 6858000"/>
              <a:gd name="connsiteX861" fmla="*/ 3882765 w 7467600"/>
              <a:gd name="connsiteY861" fmla="*/ 0 h 6858000"/>
              <a:gd name="connsiteX862" fmla="*/ 3721337 w 7467600"/>
              <a:gd name="connsiteY862" fmla="*/ 0 h 6858000"/>
              <a:gd name="connsiteX863" fmla="*/ 3797544 w 7467600"/>
              <a:gd name="connsiteY863" fmla="*/ 0 h 6858000"/>
              <a:gd name="connsiteX864" fmla="*/ 3775734 w 7467600"/>
              <a:gd name="connsiteY864" fmla="*/ 95131 h 6858000"/>
              <a:gd name="connsiteX865" fmla="*/ 3724807 w 7467600"/>
              <a:gd name="connsiteY865" fmla="*/ 272257 h 6858000"/>
              <a:gd name="connsiteX866" fmla="*/ 3726844 w 7467600"/>
              <a:gd name="connsiteY866" fmla="*/ 282988 h 6858000"/>
              <a:gd name="connsiteX867" fmla="*/ 3742664 w 7467600"/>
              <a:gd name="connsiteY867" fmla="*/ 279918 h 6858000"/>
              <a:gd name="connsiteX868" fmla="*/ 4103910 w 7467600"/>
              <a:gd name="connsiteY868" fmla="*/ 1161917 h 6858000"/>
              <a:gd name="connsiteX869" fmla="*/ 4020269 w 7467600"/>
              <a:gd name="connsiteY869" fmla="*/ 1200406 h 6858000"/>
              <a:gd name="connsiteX870" fmla="*/ 3674882 w 7467600"/>
              <a:gd name="connsiteY870" fmla="*/ 488524 h 6858000"/>
              <a:gd name="connsiteX871" fmla="*/ 3132682 w 7467600"/>
              <a:gd name="connsiteY871" fmla="*/ 1072284 h 6858000"/>
              <a:gd name="connsiteX872" fmla="*/ 2716346 w 7467600"/>
              <a:gd name="connsiteY872" fmla="*/ 1276376 h 6858000"/>
              <a:gd name="connsiteX873" fmla="*/ 2716772 w 7467600"/>
              <a:gd name="connsiteY873" fmla="*/ 1255462 h 6858000"/>
              <a:gd name="connsiteX874" fmla="*/ 3471096 w 7467600"/>
              <a:gd name="connsiteY874" fmla="*/ 437072 h 6858000"/>
              <a:gd name="connsiteX875" fmla="*/ 3639057 w 7467600"/>
              <a:gd name="connsiteY875" fmla="*/ 286334 h 6858000"/>
              <a:gd name="connsiteX876" fmla="*/ 3640309 w 7467600"/>
              <a:gd name="connsiteY876" fmla="*/ 284664 h 6858000"/>
              <a:gd name="connsiteX877" fmla="*/ 3646022 w 7467600"/>
              <a:gd name="connsiteY877" fmla="*/ 276711 h 6858000"/>
              <a:gd name="connsiteX878" fmla="*/ 3707943 w 7467600"/>
              <a:gd name="connsiteY878" fmla="*/ 65958 h 6858000"/>
              <a:gd name="connsiteX879" fmla="*/ 3721337 w 7467600"/>
              <a:gd name="connsiteY879" fmla="*/ 0 h 6858000"/>
              <a:gd name="connsiteX880" fmla="*/ 2867960 w 7467600"/>
              <a:gd name="connsiteY880" fmla="*/ 0 h 6858000"/>
              <a:gd name="connsiteX881" fmla="*/ 2926351 w 7467600"/>
              <a:gd name="connsiteY881" fmla="*/ 0 h 6858000"/>
              <a:gd name="connsiteX882" fmla="*/ 2902823 w 7467600"/>
              <a:gd name="connsiteY882" fmla="*/ 262929 h 6858000"/>
              <a:gd name="connsiteX883" fmla="*/ 2940663 w 7467600"/>
              <a:gd name="connsiteY883" fmla="*/ 140884 h 6858000"/>
              <a:gd name="connsiteX884" fmla="*/ 2947039 w 7467600"/>
              <a:gd name="connsiteY884" fmla="*/ 122524 h 6858000"/>
              <a:gd name="connsiteX885" fmla="*/ 2984316 w 7467600"/>
              <a:gd name="connsiteY885" fmla="*/ 0 h 6858000"/>
              <a:gd name="connsiteX886" fmla="*/ 3016114 w 7467600"/>
              <a:gd name="connsiteY886" fmla="*/ 0 h 6858000"/>
              <a:gd name="connsiteX887" fmla="*/ 2979949 w 7467600"/>
              <a:gd name="connsiteY887" fmla="*/ 119274 h 6858000"/>
              <a:gd name="connsiteX888" fmla="*/ 3023879 w 7467600"/>
              <a:gd name="connsiteY888" fmla="*/ 0 h 6858000"/>
              <a:gd name="connsiteX889" fmla="*/ 3105400 w 7467600"/>
              <a:gd name="connsiteY889" fmla="*/ 0 h 6858000"/>
              <a:gd name="connsiteX890" fmla="*/ 3094669 w 7467600"/>
              <a:gd name="connsiteY890" fmla="*/ 30308 h 6858000"/>
              <a:gd name="connsiteX891" fmla="*/ 2901945 w 7467600"/>
              <a:gd name="connsiteY891" fmla="*/ 466538 h 6858000"/>
              <a:gd name="connsiteX892" fmla="*/ 2815209 w 7467600"/>
              <a:gd name="connsiteY892" fmla="*/ 497361 h 6858000"/>
              <a:gd name="connsiteX893" fmla="*/ 2844845 w 7467600"/>
              <a:gd name="connsiteY893" fmla="*/ 127638 h 6858000"/>
              <a:gd name="connsiteX894" fmla="*/ 2867960 w 7467600"/>
              <a:gd name="connsiteY894" fmla="*/ 0 h 6858000"/>
              <a:gd name="connsiteX895" fmla="*/ 1057230 w 7467600"/>
              <a:gd name="connsiteY895" fmla="*/ 0 h 6858000"/>
              <a:gd name="connsiteX896" fmla="*/ 1111003 w 7467600"/>
              <a:gd name="connsiteY896" fmla="*/ 0 h 6858000"/>
              <a:gd name="connsiteX897" fmla="*/ 1125553 w 7467600"/>
              <a:gd name="connsiteY897" fmla="*/ 52588 h 6858000"/>
              <a:gd name="connsiteX898" fmla="*/ 1304276 w 7467600"/>
              <a:gd name="connsiteY898" fmla="*/ 476275 h 6858000"/>
              <a:gd name="connsiteX899" fmla="*/ 1492066 w 7467600"/>
              <a:gd name="connsiteY899" fmla="*/ 886333 h 6858000"/>
              <a:gd name="connsiteX900" fmla="*/ 1423698 w 7467600"/>
              <a:gd name="connsiteY900" fmla="*/ 710817 h 6858000"/>
              <a:gd name="connsiteX901" fmla="*/ 1357609 w 7467600"/>
              <a:gd name="connsiteY901" fmla="*/ 532892 h 6858000"/>
              <a:gd name="connsiteX902" fmla="*/ 1309550 w 7467600"/>
              <a:gd name="connsiteY902" fmla="*/ 374031 h 6858000"/>
              <a:gd name="connsiteX903" fmla="*/ 1193673 w 7467600"/>
              <a:gd name="connsiteY903" fmla="*/ 49533 h 6858000"/>
              <a:gd name="connsiteX904" fmla="*/ 1164391 w 7467600"/>
              <a:gd name="connsiteY904" fmla="*/ 0 h 6858000"/>
              <a:gd name="connsiteX905" fmla="*/ 1200666 w 7467600"/>
              <a:gd name="connsiteY905" fmla="*/ 0 h 6858000"/>
              <a:gd name="connsiteX906" fmla="*/ 1223408 w 7467600"/>
              <a:gd name="connsiteY906" fmla="*/ 38996 h 6858000"/>
              <a:gd name="connsiteX907" fmla="*/ 1339635 w 7467600"/>
              <a:gd name="connsiteY907" fmla="*/ 365517 h 6858000"/>
              <a:gd name="connsiteX908" fmla="*/ 1387469 w 7467600"/>
              <a:gd name="connsiteY908" fmla="*/ 523079 h 6858000"/>
              <a:gd name="connsiteX909" fmla="*/ 1452685 w 7467600"/>
              <a:gd name="connsiteY909" fmla="*/ 699806 h 6858000"/>
              <a:gd name="connsiteX910" fmla="*/ 1492092 w 7467600"/>
              <a:gd name="connsiteY910" fmla="*/ 800424 h 6858000"/>
              <a:gd name="connsiteX911" fmla="*/ 1455302 w 7467600"/>
              <a:gd name="connsiteY911" fmla="*/ 632913 h 6858000"/>
              <a:gd name="connsiteX912" fmla="*/ 1222336 w 7467600"/>
              <a:gd name="connsiteY912" fmla="*/ 9480 h 6858000"/>
              <a:gd name="connsiteX913" fmla="*/ 1214634 w 7467600"/>
              <a:gd name="connsiteY913" fmla="*/ 0 h 6858000"/>
              <a:gd name="connsiteX914" fmla="*/ 1289827 w 7467600"/>
              <a:gd name="connsiteY914" fmla="*/ 0 h 6858000"/>
              <a:gd name="connsiteX915" fmla="*/ 1321076 w 7467600"/>
              <a:gd name="connsiteY915" fmla="*/ 59722 h 6858000"/>
              <a:gd name="connsiteX916" fmla="*/ 1512579 w 7467600"/>
              <a:gd name="connsiteY916" fmla="*/ 626441 h 6858000"/>
              <a:gd name="connsiteX917" fmla="*/ 1506076 w 7467600"/>
              <a:gd name="connsiteY917" fmla="*/ 1089289 h 6858000"/>
              <a:gd name="connsiteX918" fmla="*/ 1486346 w 7467600"/>
              <a:gd name="connsiteY918" fmla="*/ 1079919 h 6858000"/>
              <a:gd name="connsiteX919" fmla="*/ 1070511 w 7467600"/>
              <a:gd name="connsiteY919" fmla="*/ 48609 h 6858000"/>
              <a:gd name="connsiteX920" fmla="*/ 1057230 w 7467600"/>
              <a:gd name="connsiteY920" fmla="*/ 0 h 6858000"/>
              <a:gd name="connsiteX921" fmla="*/ 43151 w 7467600"/>
              <a:gd name="connsiteY921" fmla="*/ 0 h 6858000"/>
              <a:gd name="connsiteX922" fmla="*/ 95283 w 7467600"/>
              <a:gd name="connsiteY922" fmla="*/ 0 h 6858000"/>
              <a:gd name="connsiteX923" fmla="*/ 300708 w 7467600"/>
              <a:gd name="connsiteY923" fmla="*/ 154571 h 6858000"/>
              <a:gd name="connsiteX924" fmla="*/ 530414 w 7467600"/>
              <a:gd name="connsiteY924" fmla="*/ 354673 h 6858000"/>
              <a:gd name="connsiteX925" fmla="*/ 333785 w 7467600"/>
              <a:gd name="connsiteY925" fmla="*/ 161564 h 6858000"/>
              <a:gd name="connsiteX926" fmla="*/ 147005 w 7467600"/>
              <a:gd name="connsiteY926" fmla="*/ 0 h 6858000"/>
              <a:gd name="connsiteX927" fmla="*/ 272509 w 7467600"/>
              <a:gd name="connsiteY927" fmla="*/ 0 h 6858000"/>
              <a:gd name="connsiteX928" fmla="*/ 326276 w 7467600"/>
              <a:gd name="connsiteY928" fmla="*/ 45847 h 6858000"/>
              <a:gd name="connsiteX929" fmla="*/ 823759 w 7467600"/>
              <a:gd name="connsiteY929" fmla="*/ 574145 h 6858000"/>
              <a:gd name="connsiteX930" fmla="*/ 811254 w 7467600"/>
              <a:gd name="connsiteY930" fmla="*/ 665546 h 6858000"/>
              <a:gd name="connsiteX931" fmla="*/ 154042 w 7467600"/>
              <a:gd name="connsiteY931" fmla="*/ 261522 h 6858000"/>
              <a:gd name="connsiteX932" fmla="*/ 13550 w 7467600"/>
              <a:gd name="connsiteY932" fmla="*/ 158423 h 6858000"/>
              <a:gd name="connsiteX933" fmla="*/ 0 w 7467600"/>
              <a:gd name="connsiteY933" fmla="*/ 146618 h 6858000"/>
              <a:gd name="connsiteX934" fmla="*/ 0 w 7467600"/>
              <a:gd name="connsiteY934" fmla="*/ 59161 h 6858000"/>
              <a:gd name="connsiteX935" fmla="*/ 45427 w 7467600"/>
              <a:gd name="connsiteY935" fmla="*/ 101078 h 6858000"/>
              <a:gd name="connsiteX936" fmla="*/ 630103 w 7467600"/>
              <a:gd name="connsiteY936" fmla="*/ 485885 h 6858000"/>
              <a:gd name="connsiteX937" fmla="*/ 532040 w 7467600"/>
              <a:gd name="connsiteY937" fmla="*/ 399359 h 6858000"/>
              <a:gd name="connsiteX938" fmla="*/ 517618 w 7467600"/>
              <a:gd name="connsiteY938" fmla="*/ 385726 h 6858000"/>
              <a:gd name="connsiteX939" fmla="*/ 285074 w 7467600"/>
              <a:gd name="connsiteY939" fmla="*/ 182755 h 6858000"/>
              <a:gd name="connsiteX940" fmla="*/ 43151 w 7467600"/>
              <a:gd name="connsiteY940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68575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7467600 w 7467600"/>
              <a:gd name="connsiteY7" fmla="*/ 6668575 h 6858000"/>
              <a:gd name="connsiteX8" fmla="*/ 1019354 w 7467600"/>
              <a:gd name="connsiteY8" fmla="*/ 6315006 h 6858000"/>
              <a:gd name="connsiteX9" fmla="*/ 441046 w 7467600"/>
              <a:gd name="connsiteY9" fmla="*/ 6691153 h 6858000"/>
              <a:gd name="connsiteX10" fmla="*/ 1019354 w 7467600"/>
              <a:gd name="connsiteY10" fmla="*/ 6315006 h 6858000"/>
              <a:gd name="connsiteX11" fmla="*/ 991680 w 7467600"/>
              <a:gd name="connsiteY11" fmla="*/ 6298413 h 6858000"/>
              <a:gd name="connsiteX12" fmla="*/ 409060 w 7467600"/>
              <a:gd name="connsiteY12" fmla="*/ 6671470 h 6858000"/>
              <a:gd name="connsiteX13" fmla="*/ 991680 w 7467600"/>
              <a:gd name="connsiteY13" fmla="*/ 6298413 h 6858000"/>
              <a:gd name="connsiteX14" fmla="*/ 103333 w 7467600"/>
              <a:gd name="connsiteY14" fmla="*/ 5699602 h 6858000"/>
              <a:gd name="connsiteX15" fmla="*/ 233938 w 7467600"/>
              <a:gd name="connsiteY15" fmla="*/ 5809416 h 6858000"/>
              <a:gd name="connsiteX16" fmla="*/ 883580 w 7467600"/>
              <a:gd name="connsiteY16" fmla="*/ 6180710 h 6858000"/>
              <a:gd name="connsiteX17" fmla="*/ 487337 w 7467600"/>
              <a:gd name="connsiteY17" fmla="*/ 5950182 h 6858000"/>
              <a:gd name="connsiteX18" fmla="*/ 354051 w 7467600"/>
              <a:gd name="connsiteY18" fmla="*/ 5854912 h 6858000"/>
              <a:gd name="connsiteX19" fmla="*/ 195436 w 7467600"/>
              <a:gd name="connsiteY19" fmla="*/ 5755068 h 6858000"/>
              <a:gd name="connsiteX20" fmla="*/ 103333 w 7467600"/>
              <a:gd name="connsiteY20" fmla="*/ 5699602 h 6858000"/>
              <a:gd name="connsiteX21" fmla="*/ 5539432 w 7467600"/>
              <a:gd name="connsiteY21" fmla="*/ 5642928 h 6858000"/>
              <a:gd name="connsiteX22" fmla="*/ 5555462 w 7467600"/>
              <a:gd name="connsiteY22" fmla="*/ 5694454 h 6858000"/>
              <a:gd name="connsiteX23" fmla="*/ 5828270 w 7467600"/>
              <a:gd name="connsiteY23" fmla="*/ 6320663 h 6858000"/>
              <a:gd name="connsiteX24" fmla="*/ 5947416 w 7467600"/>
              <a:gd name="connsiteY24" fmla="*/ 6574846 h 6858000"/>
              <a:gd name="connsiteX25" fmla="*/ 5539432 w 7467600"/>
              <a:gd name="connsiteY25" fmla="*/ 5642928 h 6858000"/>
              <a:gd name="connsiteX26" fmla="*/ 51253 w 7467600"/>
              <a:gd name="connsiteY26" fmla="*/ 5631825 h 6858000"/>
              <a:gd name="connsiteX27" fmla="*/ 211622 w 7467600"/>
              <a:gd name="connsiteY27" fmla="*/ 5728803 h 6858000"/>
              <a:gd name="connsiteX28" fmla="*/ 371652 w 7467600"/>
              <a:gd name="connsiteY28" fmla="*/ 5829062 h 6858000"/>
              <a:gd name="connsiteX29" fmla="*/ 505903 w 7467600"/>
              <a:gd name="connsiteY29" fmla="*/ 5925221 h 6858000"/>
              <a:gd name="connsiteX30" fmla="*/ 899240 w 7467600"/>
              <a:gd name="connsiteY30" fmla="*/ 6153068 h 6858000"/>
              <a:gd name="connsiteX31" fmla="*/ 988114 w 7467600"/>
              <a:gd name="connsiteY31" fmla="*/ 6174204 h 6858000"/>
              <a:gd name="connsiteX32" fmla="*/ 845971 w 7467600"/>
              <a:gd name="connsiteY32" fmla="*/ 6067177 h 6858000"/>
              <a:gd name="connsiteX33" fmla="*/ 448057 w 7467600"/>
              <a:gd name="connsiteY33" fmla="*/ 5841376 h 6858000"/>
              <a:gd name="connsiteX34" fmla="*/ 51253 w 7467600"/>
              <a:gd name="connsiteY34" fmla="*/ 5631825 h 6858000"/>
              <a:gd name="connsiteX35" fmla="*/ 2606687 w 7467600"/>
              <a:gd name="connsiteY35" fmla="*/ 5630718 h 6858000"/>
              <a:gd name="connsiteX36" fmla="*/ 2645658 w 7467600"/>
              <a:gd name="connsiteY36" fmla="*/ 6640259 h 6858000"/>
              <a:gd name="connsiteX37" fmla="*/ 2606687 w 7467600"/>
              <a:gd name="connsiteY37" fmla="*/ 5630718 h 6858000"/>
              <a:gd name="connsiteX38" fmla="*/ 3642057 w 7467600"/>
              <a:gd name="connsiteY38" fmla="*/ 5573487 h 6858000"/>
              <a:gd name="connsiteX39" fmla="*/ 3632981 w 7467600"/>
              <a:gd name="connsiteY39" fmla="*/ 5579437 h 6858000"/>
              <a:gd name="connsiteX40" fmla="*/ 3382436 w 7467600"/>
              <a:gd name="connsiteY40" fmla="*/ 5952726 h 6858000"/>
              <a:gd name="connsiteX41" fmla="*/ 3191929 w 7467600"/>
              <a:gd name="connsiteY41" fmla="*/ 6662669 h 6858000"/>
              <a:gd name="connsiteX42" fmla="*/ 3369898 w 7467600"/>
              <a:gd name="connsiteY42" fmla="*/ 6081771 h 6858000"/>
              <a:gd name="connsiteX43" fmla="*/ 3642057 w 7467600"/>
              <a:gd name="connsiteY43" fmla="*/ 5573487 h 6858000"/>
              <a:gd name="connsiteX44" fmla="*/ 2650666 w 7467600"/>
              <a:gd name="connsiteY44" fmla="*/ 5530686 h 6858000"/>
              <a:gd name="connsiteX45" fmla="*/ 2650249 w 7467600"/>
              <a:gd name="connsiteY45" fmla="*/ 5532101 h 6858000"/>
              <a:gd name="connsiteX46" fmla="*/ 2663808 w 7467600"/>
              <a:gd name="connsiteY46" fmla="*/ 6535215 h 6858000"/>
              <a:gd name="connsiteX47" fmla="*/ 2665418 w 7467600"/>
              <a:gd name="connsiteY47" fmla="*/ 6132756 h 6858000"/>
              <a:gd name="connsiteX48" fmla="*/ 2650666 w 7467600"/>
              <a:gd name="connsiteY48" fmla="*/ 5530686 h 6858000"/>
              <a:gd name="connsiteX49" fmla="*/ 2680277 w 7467600"/>
              <a:gd name="connsiteY49" fmla="*/ 5479204 h 6858000"/>
              <a:gd name="connsiteX50" fmla="*/ 2678972 w 7467600"/>
              <a:gd name="connsiteY50" fmla="*/ 5481582 h 6858000"/>
              <a:gd name="connsiteX51" fmla="*/ 2696666 w 7467600"/>
              <a:gd name="connsiteY51" fmla="*/ 6133836 h 6858000"/>
              <a:gd name="connsiteX52" fmla="*/ 2695769 w 7467600"/>
              <a:gd name="connsiteY52" fmla="*/ 6390955 h 6858000"/>
              <a:gd name="connsiteX53" fmla="*/ 2739893 w 7467600"/>
              <a:gd name="connsiteY53" fmla="*/ 6108357 h 6858000"/>
              <a:gd name="connsiteX54" fmla="*/ 2680277 w 7467600"/>
              <a:gd name="connsiteY54" fmla="*/ 5479204 h 6858000"/>
              <a:gd name="connsiteX55" fmla="*/ 1132195 w 7467600"/>
              <a:gd name="connsiteY55" fmla="*/ 5467980 h 6858000"/>
              <a:gd name="connsiteX56" fmla="*/ 1679056 w 7467600"/>
              <a:gd name="connsiteY56" fmla="*/ 5516907 h 6858000"/>
              <a:gd name="connsiteX57" fmla="*/ 2128648 w 7467600"/>
              <a:gd name="connsiteY57" fmla="*/ 5474249 h 6858000"/>
              <a:gd name="connsiteX58" fmla="*/ 1825619 w 7467600"/>
              <a:gd name="connsiteY58" fmla="*/ 5478447 h 6858000"/>
              <a:gd name="connsiteX59" fmla="*/ 1737798 w 7467600"/>
              <a:gd name="connsiteY59" fmla="*/ 5483353 h 6858000"/>
              <a:gd name="connsiteX60" fmla="*/ 1132195 w 7467600"/>
              <a:gd name="connsiteY60" fmla="*/ 5467980 h 6858000"/>
              <a:gd name="connsiteX61" fmla="*/ 1456157 w 7467600"/>
              <a:gd name="connsiteY61" fmla="*/ 5371404 h 6858000"/>
              <a:gd name="connsiteX62" fmla="*/ 1244432 w 7467600"/>
              <a:gd name="connsiteY62" fmla="*/ 5385601 h 6858000"/>
              <a:gd name="connsiteX63" fmla="*/ 973990 w 7467600"/>
              <a:gd name="connsiteY63" fmla="*/ 5424940 h 6858000"/>
              <a:gd name="connsiteX64" fmla="*/ 1103809 w 7467600"/>
              <a:gd name="connsiteY64" fmla="*/ 5433720 h 6858000"/>
              <a:gd name="connsiteX65" fmla="*/ 1123454 w 7467600"/>
              <a:gd name="connsiteY65" fmla="*/ 5435727 h 6858000"/>
              <a:gd name="connsiteX66" fmla="*/ 1737017 w 7467600"/>
              <a:gd name="connsiteY66" fmla="*/ 5452183 h 6858000"/>
              <a:gd name="connsiteX67" fmla="*/ 1824397 w 7467600"/>
              <a:gd name="connsiteY67" fmla="*/ 5447757 h 6858000"/>
              <a:gd name="connsiteX68" fmla="*/ 2070059 w 7467600"/>
              <a:gd name="connsiteY68" fmla="*/ 5441660 h 6858000"/>
              <a:gd name="connsiteX69" fmla="*/ 1456157 w 7467600"/>
              <a:gd name="connsiteY69" fmla="*/ 5371404 h 6858000"/>
              <a:gd name="connsiteX70" fmla="*/ 4988186 w 7467600"/>
              <a:gd name="connsiteY70" fmla="*/ 5216467 h 6858000"/>
              <a:gd name="connsiteX71" fmla="*/ 4777334 w 7467600"/>
              <a:gd name="connsiteY71" fmla="*/ 5406072 h 6858000"/>
              <a:gd name="connsiteX72" fmla="*/ 4718341 w 7467600"/>
              <a:gd name="connsiteY72" fmla="*/ 5468043 h 6858000"/>
              <a:gd name="connsiteX73" fmla="*/ 4604655 w 7467600"/>
              <a:gd name="connsiteY73" fmla="*/ 5583434 h 6858000"/>
              <a:gd name="connsiteX74" fmla="*/ 4565074 w 7467600"/>
              <a:gd name="connsiteY74" fmla="*/ 5618550 h 6858000"/>
              <a:gd name="connsiteX75" fmla="*/ 4988186 w 7467600"/>
              <a:gd name="connsiteY75" fmla="*/ 5216467 h 6858000"/>
              <a:gd name="connsiteX76" fmla="*/ 4978032 w 7467600"/>
              <a:gd name="connsiteY76" fmla="*/ 5183809 h 6858000"/>
              <a:gd name="connsiteX77" fmla="*/ 4463413 w 7467600"/>
              <a:gd name="connsiteY77" fmla="*/ 5615162 h 6858000"/>
              <a:gd name="connsiteX78" fmla="*/ 4358134 w 7467600"/>
              <a:gd name="connsiteY78" fmla="*/ 5742791 h 6858000"/>
              <a:gd name="connsiteX79" fmla="*/ 4376219 w 7467600"/>
              <a:gd name="connsiteY79" fmla="*/ 5729027 h 6858000"/>
              <a:gd name="connsiteX80" fmla="*/ 4582340 w 7467600"/>
              <a:gd name="connsiteY80" fmla="*/ 5561037 h 6858000"/>
              <a:gd name="connsiteX81" fmla="*/ 4694684 w 7467600"/>
              <a:gd name="connsiteY81" fmla="*/ 5447098 h 6858000"/>
              <a:gd name="connsiteX82" fmla="*/ 4754123 w 7467600"/>
              <a:gd name="connsiteY82" fmla="*/ 5384643 h 6858000"/>
              <a:gd name="connsiteX83" fmla="*/ 4978032 w 7467600"/>
              <a:gd name="connsiteY83" fmla="*/ 5183809 h 6858000"/>
              <a:gd name="connsiteX84" fmla="*/ 1903353 w 7467600"/>
              <a:gd name="connsiteY84" fmla="*/ 5044827 h 6858000"/>
              <a:gd name="connsiteX85" fmla="*/ 1936931 w 7467600"/>
              <a:gd name="connsiteY85" fmla="*/ 5093954 h 6858000"/>
              <a:gd name="connsiteX86" fmla="*/ 2195868 w 7467600"/>
              <a:gd name="connsiteY86" fmla="*/ 5396574 h 6858000"/>
              <a:gd name="connsiteX87" fmla="*/ 2088852 w 7467600"/>
              <a:gd name="connsiteY87" fmla="*/ 5166123 h 6858000"/>
              <a:gd name="connsiteX88" fmla="*/ 1958241 w 7467600"/>
              <a:gd name="connsiteY88" fmla="*/ 5067955 h 6858000"/>
              <a:gd name="connsiteX89" fmla="*/ 1903353 w 7467600"/>
              <a:gd name="connsiteY89" fmla="*/ 5044827 h 6858000"/>
              <a:gd name="connsiteX90" fmla="*/ 1979378 w 7467600"/>
              <a:gd name="connsiteY90" fmla="*/ 4769504 h 6858000"/>
              <a:gd name="connsiteX91" fmla="*/ 2882120 w 7467600"/>
              <a:gd name="connsiteY91" fmla="*/ 5064547 h 6858000"/>
              <a:gd name="connsiteX92" fmla="*/ 2793103 w 7467600"/>
              <a:gd name="connsiteY92" fmla="*/ 5039699 h 6858000"/>
              <a:gd name="connsiteX93" fmla="*/ 2770041 w 7467600"/>
              <a:gd name="connsiteY93" fmla="*/ 5033634 h 6858000"/>
              <a:gd name="connsiteX94" fmla="*/ 1979378 w 7467600"/>
              <a:gd name="connsiteY94" fmla="*/ 4769504 h 6858000"/>
              <a:gd name="connsiteX95" fmla="*/ 1927410 w 7467600"/>
              <a:gd name="connsiteY95" fmla="*/ 4716164 h 6858000"/>
              <a:gd name="connsiteX96" fmla="*/ 1959587 w 7467600"/>
              <a:gd name="connsiteY96" fmla="*/ 4728849 h 6858000"/>
              <a:gd name="connsiteX97" fmla="*/ 2777707 w 7467600"/>
              <a:gd name="connsiteY97" fmla="*/ 5003991 h 6858000"/>
              <a:gd name="connsiteX98" fmla="*/ 2800768 w 7467600"/>
              <a:gd name="connsiteY98" fmla="*/ 5010056 h 6858000"/>
              <a:gd name="connsiteX99" fmla="*/ 2879408 w 7467600"/>
              <a:gd name="connsiteY99" fmla="*/ 5031590 h 6858000"/>
              <a:gd name="connsiteX100" fmla="*/ 2862295 w 7467600"/>
              <a:gd name="connsiteY100" fmla="*/ 5022958 h 6858000"/>
              <a:gd name="connsiteX101" fmla="*/ 2813343 w 7467600"/>
              <a:gd name="connsiteY101" fmla="*/ 4998369 h 6858000"/>
              <a:gd name="connsiteX102" fmla="*/ 2646245 w 7467600"/>
              <a:gd name="connsiteY102" fmla="*/ 4930999 h 6858000"/>
              <a:gd name="connsiteX103" fmla="*/ 1999243 w 7467600"/>
              <a:gd name="connsiteY103" fmla="*/ 4730524 h 6858000"/>
              <a:gd name="connsiteX104" fmla="*/ 1979527 w 7467600"/>
              <a:gd name="connsiteY104" fmla="*/ 4726651 h 6858000"/>
              <a:gd name="connsiteX105" fmla="*/ 1927410 w 7467600"/>
              <a:gd name="connsiteY105" fmla="*/ 4716164 h 6858000"/>
              <a:gd name="connsiteX106" fmla="*/ 1997014 w 7467600"/>
              <a:gd name="connsiteY106" fmla="*/ 4698007 h 6858000"/>
              <a:gd name="connsiteX107" fmla="*/ 2005458 w 7467600"/>
              <a:gd name="connsiteY107" fmla="*/ 4699540 h 6858000"/>
              <a:gd name="connsiteX108" fmla="*/ 2657186 w 7467600"/>
              <a:gd name="connsiteY108" fmla="*/ 4901687 h 6858000"/>
              <a:gd name="connsiteX109" fmla="*/ 2826662 w 7467600"/>
              <a:gd name="connsiteY109" fmla="*/ 4970362 h 6858000"/>
              <a:gd name="connsiteX110" fmla="*/ 2876100 w 7467600"/>
              <a:gd name="connsiteY110" fmla="*/ 4995397 h 6858000"/>
              <a:gd name="connsiteX111" fmla="*/ 3042600 w 7467600"/>
              <a:gd name="connsiteY111" fmla="*/ 5059532 h 6858000"/>
              <a:gd name="connsiteX112" fmla="*/ 1997014 w 7467600"/>
              <a:gd name="connsiteY112" fmla="*/ 4698007 h 6858000"/>
              <a:gd name="connsiteX113" fmla="*/ 2305292 w 7467600"/>
              <a:gd name="connsiteY113" fmla="*/ 4219492 h 6858000"/>
              <a:gd name="connsiteX114" fmla="*/ 3360922 w 7467600"/>
              <a:gd name="connsiteY114" fmla="*/ 4529373 h 6858000"/>
              <a:gd name="connsiteX115" fmla="*/ 3492420 w 7467600"/>
              <a:gd name="connsiteY115" fmla="*/ 4510145 h 6858000"/>
              <a:gd name="connsiteX116" fmla="*/ 3364086 w 7467600"/>
              <a:gd name="connsiteY116" fmla="*/ 4480340 h 6858000"/>
              <a:gd name="connsiteX117" fmla="*/ 3225818 w 7467600"/>
              <a:gd name="connsiteY117" fmla="*/ 4411822 h 6858000"/>
              <a:gd name="connsiteX118" fmla="*/ 3129696 w 7467600"/>
              <a:gd name="connsiteY118" fmla="*/ 4360704 h 6858000"/>
              <a:gd name="connsiteX119" fmla="*/ 2814545 w 7467600"/>
              <a:gd name="connsiteY119" fmla="*/ 4282955 h 6858000"/>
              <a:gd name="connsiteX120" fmla="*/ 2305292 w 7467600"/>
              <a:gd name="connsiteY120" fmla="*/ 4219492 h 6858000"/>
              <a:gd name="connsiteX121" fmla="*/ 2626982 w 7467600"/>
              <a:gd name="connsiteY121" fmla="*/ 4206450 h 6858000"/>
              <a:gd name="connsiteX122" fmla="*/ 2490617 w 7467600"/>
              <a:gd name="connsiteY122" fmla="*/ 4206951 h 6858000"/>
              <a:gd name="connsiteX123" fmla="*/ 2819869 w 7467600"/>
              <a:gd name="connsiteY123" fmla="*/ 4252936 h 6858000"/>
              <a:gd name="connsiteX124" fmla="*/ 3143018 w 7467600"/>
              <a:gd name="connsiteY124" fmla="*/ 4332698 h 6858000"/>
              <a:gd name="connsiteX125" fmla="*/ 3241520 w 7467600"/>
              <a:gd name="connsiteY125" fmla="*/ 4385112 h 6858000"/>
              <a:gd name="connsiteX126" fmla="*/ 3374575 w 7467600"/>
              <a:gd name="connsiteY126" fmla="*/ 4451517 h 6858000"/>
              <a:gd name="connsiteX127" fmla="*/ 3505221 w 7467600"/>
              <a:gd name="connsiteY127" fmla="*/ 4480757 h 6858000"/>
              <a:gd name="connsiteX128" fmla="*/ 2626982 w 7467600"/>
              <a:gd name="connsiteY128" fmla="*/ 4206450 h 6858000"/>
              <a:gd name="connsiteX129" fmla="*/ 1310106 w 7467600"/>
              <a:gd name="connsiteY129" fmla="*/ 3943217 h 6858000"/>
              <a:gd name="connsiteX130" fmla="*/ 854994 w 7467600"/>
              <a:gd name="connsiteY130" fmla="*/ 4399136 h 6858000"/>
              <a:gd name="connsiteX131" fmla="*/ 742462 w 7467600"/>
              <a:gd name="connsiteY131" fmla="*/ 4594648 h 6858000"/>
              <a:gd name="connsiteX132" fmla="*/ 820602 w 7467600"/>
              <a:gd name="connsiteY132" fmla="*/ 4485915 h 6858000"/>
              <a:gd name="connsiteX133" fmla="*/ 878295 w 7467600"/>
              <a:gd name="connsiteY133" fmla="*/ 4403594 h 6858000"/>
              <a:gd name="connsiteX134" fmla="*/ 1240607 w 7467600"/>
              <a:gd name="connsiteY134" fmla="*/ 4010401 h 6858000"/>
              <a:gd name="connsiteX135" fmla="*/ 1310106 w 7467600"/>
              <a:gd name="connsiteY135" fmla="*/ 3943217 h 6858000"/>
              <a:gd name="connsiteX136" fmla="*/ 1423113 w 7467600"/>
              <a:gd name="connsiteY136" fmla="*/ 3874565 h 6858000"/>
              <a:gd name="connsiteX137" fmla="*/ 1260565 w 7467600"/>
              <a:gd name="connsiteY137" fmla="*/ 4031982 h 6858000"/>
              <a:gd name="connsiteX138" fmla="*/ 901900 w 7467600"/>
              <a:gd name="connsiteY138" fmla="*/ 4421236 h 6858000"/>
              <a:gd name="connsiteX139" fmla="*/ 845044 w 7467600"/>
              <a:gd name="connsiteY139" fmla="*/ 4502436 h 6858000"/>
              <a:gd name="connsiteX140" fmla="*/ 685926 w 7467600"/>
              <a:gd name="connsiteY140" fmla="*/ 4703069 h 6858000"/>
              <a:gd name="connsiteX141" fmla="*/ 684248 w 7467600"/>
              <a:gd name="connsiteY141" fmla="*/ 4706721 h 6858000"/>
              <a:gd name="connsiteX142" fmla="*/ 1423113 w 7467600"/>
              <a:gd name="connsiteY142" fmla="*/ 3874565 h 6858000"/>
              <a:gd name="connsiteX143" fmla="*/ 3316479 w 7467600"/>
              <a:gd name="connsiteY143" fmla="*/ 3872136 h 6858000"/>
              <a:gd name="connsiteX144" fmla="*/ 3546806 w 7467600"/>
              <a:gd name="connsiteY144" fmla="*/ 4356139 h 6858000"/>
              <a:gd name="connsiteX145" fmla="*/ 3364433 w 7467600"/>
              <a:gd name="connsiteY145" fmla="*/ 3953121 h 6858000"/>
              <a:gd name="connsiteX146" fmla="*/ 3316479 w 7467600"/>
              <a:gd name="connsiteY146" fmla="*/ 3872136 h 6858000"/>
              <a:gd name="connsiteX147" fmla="*/ 3291335 w 7467600"/>
              <a:gd name="connsiteY147" fmla="*/ 3767420 h 6858000"/>
              <a:gd name="connsiteX148" fmla="*/ 3390805 w 7467600"/>
              <a:gd name="connsiteY148" fmla="*/ 3937163 h 6858000"/>
              <a:gd name="connsiteX149" fmla="*/ 3579062 w 7467600"/>
              <a:gd name="connsiteY149" fmla="*/ 4359040 h 6858000"/>
              <a:gd name="connsiteX150" fmla="*/ 3467355 w 7467600"/>
              <a:gd name="connsiteY150" fmla="*/ 3988130 h 6858000"/>
              <a:gd name="connsiteX151" fmla="*/ 3310753 w 7467600"/>
              <a:gd name="connsiteY151" fmla="*/ 3787140 h 6858000"/>
              <a:gd name="connsiteX152" fmla="*/ 3291335 w 7467600"/>
              <a:gd name="connsiteY152" fmla="*/ 3767420 h 6858000"/>
              <a:gd name="connsiteX153" fmla="*/ 1635889 w 7467600"/>
              <a:gd name="connsiteY153" fmla="*/ 3709494 h 6858000"/>
              <a:gd name="connsiteX154" fmla="*/ 1634800 w 7467600"/>
              <a:gd name="connsiteY154" fmla="*/ 3731111 h 6858000"/>
              <a:gd name="connsiteX155" fmla="*/ 1635889 w 7467600"/>
              <a:gd name="connsiteY155" fmla="*/ 3709494 h 6858000"/>
              <a:gd name="connsiteX156" fmla="*/ 1510397 w 7467600"/>
              <a:gd name="connsiteY156" fmla="*/ 3684705 h 6858000"/>
              <a:gd name="connsiteX157" fmla="*/ 1146550 w 7467600"/>
              <a:gd name="connsiteY157" fmla="*/ 3802012 h 6858000"/>
              <a:gd name="connsiteX158" fmla="*/ 698834 w 7467600"/>
              <a:gd name="connsiteY158" fmla="*/ 3952272 h 6858000"/>
              <a:gd name="connsiteX159" fmla="*/ 34256 w 7467600"/>
              <a:gd name="connsiteY159" fmla="*/ 4347603 h 6858000"/>
              <a:gd name="connsiteX160" fmla="*/ 527241 w 7467600"/>
              <a:gd name="connsiteY160" fmla="*/ 4065078 h 6858000"/>
              <a:gd name="connsiteX161" fmla="*/ 1510397 w 7467600"/>
              <a:gd name="connsiteY161" fmla="*/ 3684705 h 6858000"/>
              <a:gd name="connsiteX162" fmla="*/ 1313114 w 7467600"/>
              <a:gd name="connsiteY162" fmla="*/ 3655216 h 6858000"/>
              <a:gd name="connsiteX163" fmla="*/ 1109304 w 7467600"/>
              <a:gd name="connsiteY163" fmla="*/ 3669030 h 6858000"/>
              <a:gd name="connsiteX164" fmla="*/ 8129 w 7467600"/>
              <a:gd name="connsiteY164" fmla="*/ 4330519 h 6858000"/>
              <a:gd name="connsiteX165" fmla="*/ 687572 w 7467600"/>
              <a:gd name="connsiteY165" fmla="*/ 3925629 h 6858000"/>
              <a:gd name="connsiteX166" fmla="*/ 1138365 w 7467600"/>
              <a:gd name="connsiteY166" fmla="*/ 3774515 h 6858000"/>
              <a:gd name="connsiteX167" fmla="*/ 1505579 w 7467600"/>
              <a:gd name="connsiteY167" fmla="*/ 3655526 h 6858000"/>
              <a:gd name="connsiteX168" fmla="*/ 1313114 w 7467600"/>
              <a:gd name="connsiteY168" fmla="*/ 3655216 h 6858000"/>
              <a:gd name="connsiteX169" fmla="*/ 3655073 w 7467600"/>
              <a:gd name="connsiteY169" fmla="*/ 3650884 h 6858000"/>
              <a:gd name="connsiteX170" fmla="*/ 3989938 w 7467600"/>
              <a:gd name="connsiteY170" fmla="*/ 3991685 h 6858000"/>
              <a:gd name="connsiteX171" fmla="*/ 4393907 w 7467600"/>
              <a:gd name="connsiteY171" fmla="*/ 4261258 h 6858000"/>
              <a:gd name="connsiteX172" fmla="*/ 4648051 w 7467600"/>
              <a:gd name="connsiteY172" fmla="*/ 4374051 h 6858000"/>
              <a:gd name="connsiteX173" fmla="*/ 4383389 w 7467600"/>
              <a:gd name="connsiteY173" fmla="*/ 4184369 h 6858000"/>
              <a:gd name="connsiteX174" fmla="*/ 4165508 w 7467600"/>
              <a:gd name="connsiteY174" fmla="*/ 4035196 h 6858000"/>
              <a:gd name="connsiteX175" fmla="*/ 4068162 w 7467600"/>
              <a:gd name="connsiteY175" fmla="*/ 3953394 h 6858000"/>
              <a:gd name="connsiteX176" fmla="*/ 3981416 w 7467600"/>
              <a:gd name="connsiteY176" fmla="*/ 3880482 h 6858000"/>
              <a:gd name="connsiteX177" fmla="*/ 3800147 w 7467600"/>
              <a:gd name="connsiteY177" fmla="*/ 3749872 h 6858000"/>
              <a:gd name="connsiteX178" fmla="*/ 3655073 w 7467600"/>
              <a:gd name="connsiteY178" fmla="*/ 3650884 h 6858000"/>
              <a:gd name="connsiteX179" fmla="*/ 3670252 w 7467600"/>
              <a:gd name="connsiteY179" fmla="*/ 3622798 h 6858000"/>
              <a:gd name="connsiteX180" fmla="*/ 3817258 w 7467600"/>
              <a:gd name="connsiteY180" fmla="*/ 3723577 h 6858000"/>
              <a:gd name="connsiteX181" fmla="*/ 4000461 w 7467600"/>
              <a:gd name="connsiteY181" fmla="*/ 3855966 h 6858000"/>
              <a:gd name="connsiteX182" fmla="*/ 4088180 w 7467600"/>
              <a:gd name="connsiteY182" fmla="*/ 3929774 h 6858000"/>
              <a:gd name="connsiteX183" fmla="*/ 4184555 w 7467600"/>
              <a:gd name="connsiteY183" fmla="*/ 4010683 h 6858000"/>
              <a:gd name="connsiteX184" fmla="*/ 4399563 w 7467600"/>
              <a:gd name="connsiteY184" fmla="*/ 4158106 h 6858000"/>
              <a:gd name="connsiteX185" fmla="*/ 4684469 w 7467600"/>
              <a:gd name="connsiteY185" fmla="*/ 4364680 h 6858000"/>
              <a:gd name="connsiteX186" fmla="*/ 4690271 w 7467600"/>
              <a:gd name="connsiteY186" fmla="*/ 4370034 h 6858000"/>
              <a:gd name="connsiteX187" fmla="*/ 4136093 w 7467600"/>
              <a:gd name="connsiteY187" fmla="*/ 3858466 h 6858000"/>
              <a:gd name="connsiteX188" fmla="*/ 3670252 w 7467600"/>
              <a:gd name="connsiteY188" fmla="*/ 3622798 h 6858000"/>
              <a:gd name="connsiteX189" fmla="*/ 4440129 w 7467600"/>
              <a:gd name="connsiteY189" fmla="*/ 3448571 h 6858000"/>
              <a:gd name="connsiteX190" fmla="*/ 4856525 w 7467600"/>
              <a:gd name="connsiteY190" fmla="*/ 3915351 h 6858000"/>
              <a:gd name="connsiteX191" fmla="*/ 5059055 w 7467600"/>
              <a:gd name="connsiteY191" fmla="*/ 4108918 h 6858000"/>
              <a:gd name="connsiteX192" fmla="*/ 5290070 w 7467600"/>
              <a:gd name="connsiteY192" fmla="*/ 4263619 h 6858000"/>
              <a:gd name="connsiteX193" fmla="*/ 4834991 w 7467600"/>
              <a:gd name="connsiteY193" fmla="*/ 3830985 h 6858000"/>
              <a:gd name="connsiteX194" fmla="*/ 4440129 w 7467600"/>
              <a:gd name="connsiteY194" fmla="*/ 3448571 h 6858000"/>
              <a:gd name="connsiteX195" fmla="*/ 4441737 w 7467600"/>
              <a:gd name="connsiteY195" fmla="*/ 3399734 h 6858000"/>
              <a:gd name="connsiteX196" fmla="*/ 4431236 w 7467600"/>
              <a:gd name="connsiteY196" fmla="*/ 3400954 h 6858000"/>
              <a:gd name="connsiteX197" fmla="*/ 4557150 w 7467600"/>
              <a:gd name="connsiteY197" fmla="*/ 3510023 h 6858000"/>
              <a:gd name="connsiteX198" fmla="*/ 4856936 w 7467600"/>
              <a:gd name="connsiteY198" fmla="*/ 3809146 h 6858000"/>
              <a:gd name="connsiteX199" fmla="*/ 5111996 w 7467600"/>
              <a:gd name="connsiteY199" fmla="*/ 4065759 h 6858000"/>
              <a:gd name="connsiteX200" fmla="*/ 5388878 w 7467600"/>
              <a:gd name="connsiteY200" fmla="*/ 4300185 h 6858000"/>
              <a:gd name="connsiteX201" fmla="*/ 5425556 w 7467600"/>
              <a:gd name="connsiteY201" fmla="*/ 4308967 h 6858000"/>
              <a:gd name="connsiteX202" fmla="*/ 4943646 w 7467600"/>
              <a:gd name="connsiteY202" fmla="*/ 3822916 h 6858000"/>
              <a:gd name="connsiteX203" fmla="*/ 4594837 w 7467600"/>
              <a:gd name="connsiteY203" fmla="*/ 3532274 h 6858000"/>
              <a:gd name="connsiteX204" fmla="*/ 4441737 w 7467600"/>
              <a:gd name="connsiteY204" fmla="*/ 3399734 h 6858000"/>
              <a:gd name="connsiteX205" fmla="*/ 5425834 w 7467600"/>
              <a:gd name="connsiteY205" fmla="*/ 3162785 h 6858000"/>
              <a:gd name="connsiteX206" fmla="*/ 5401644 w 7467600"/>
              <a:gd name="connsiteY206" fmla="*/ 3617847 h 6858000"/>
              <a:gd name="connsiteX207" fmla="*/ 5467256 w 7467600"/>
              <a:gd name="connsiteY207" fmla="*/ 4175494 h 6858000"/>
              <a:gd name="connsiteX208" fmla="*/ 5448069 w 7467600"/>
              <a:gd name="connsiteY208" fmla="*/ 3567554 h 6858000"/>
              <a:gd name="connsiteX209" fmla="*/ 5425834 w 7467600"/>
              <a:gd name="connsiteY209" fmla="*/ 3162785 h 6858000"/>
              <a:gd name="connsiteX210" fmla="*/ 1318687 w 7467600"/>
              <a:gd name="connsiteY210" fmla="*/ 3113840 h 6858000"/>
              <a:gd name="connsiteX211" fmla="*/ 1066793 w 7467600"/>
              <a:gd name="connsiteY211" fmla="*/ 3212171 h 6858000"/>
              <a:gd name="connsiteX212" fmla="*/ 993319 w 7467600"/>
              <a:gd name="connsiteY212" fmla="*/ 3247648 h 6858000"/>
              <a:gd name="connsiteX213" fmla="*/ 853081 w 7467600"/>
              <a:gd name="connsiteY213" fmla="*/ 3312410 h 6858000"/>
              <a:gd name="connsiteX214" fmla="*/ 805957 w 7467600"/>
              <a:gd name="connsiteY214" fmla="*/ 3330443 h 6858000"/>
              <a:gd name="connsiteX215" fmla="*/ 1318687 w 7467600"/>
              <a:gd name="connsiteY215" fmla="*/ 3113840 h 6858000"/>
              <a:gd name="connsiteX216" fmla="*/ 5453702 w 7467600"/>
              <a:gd name="connsiteY216" fmla="*/ 3090882 h 6858000"/>
              <a:gd name="connsiteX217" fmla="*/ 5480135 w 7467600"/>
              <a:gd name="connsiteY217" fmla="*/ 3565802 h 6858000"/>
              <a:gd name="connsiteX218" fmla="*/ 5499023 w 7467600"/>
              <a:gd name="connsiteY218" fmla="*/ 4166310 h 6858000"/>
              <a:gd name="connsiteX219" fmla="*/ 5547022 w 7467600"/>
              <a:gd name="connsiteY219" fmla="*/ 3607838 h 6858000"/>
              <a:gd name="connsiteX220" fmla="*/ 5515964 w 7467600"/>
              <a:gd name="connsiteY220" fmla="*/ 3378541 h 6858000"/>
              <a:gd name="connsiteX221" fmla="*/ 5453702 w 7467600"/>
              <a:gd name="connsiteY221" fmla="*/ 3090882 h 6858000"/>
              <a:gd name="connsiteX222" fmla="*/ 1238695 w 7467600"/>
              <a:gd name="connsiteY222" fmla="*/ 3076820 h 6858000"/>
              <a:gd name="connsiteX223" fmla="*/ 716371 w 7467600"/>
              <a:gd name="connsiteY223" fmla="*/ 3293249 h 6858000"/>
              <a:gd name="connsiteX224" fmla="*/ 579522 w 7467600"/>
              <a:gd name="connsiteY224" fmla="*/ 3371759 h 6858000"/>
              <a:gd name="connsiteX225" fmla="*/ 600288 w 7467600"/>
              <a:gd name="connsiteY225" fmla="*/ 3365555 h 6858000"/>
              <a:gd name="connsiteX226" fmla="*/ 840692 w 7467600"/>
              <a:gd name="connsiteY226" fmla="*/ 3284921 h 6858000"/>
              <a:gd name="connsiteX227" fmla="*/ 979248 w 7467600"/>
              <a:gd name="connsiteY227" fmla="*/ 3221003 h 6858000"/>
              <a:gd name="connsiteX228" fmla="*/ 1053282 w 7467600"/>
              <a:gd name="connsiteY228" fmla="*/ 3185247 h 6858000"/>
              <a:gd name="connsiteX229" fmla="*/ 1320603 w 7467600"/>
              <a:gd name="connsiteY229" fmla="*/ 3081281 h 6858000"/>
              <a:gd name="connsiteX230" fmla="*/ 1238695 w 7467600"/>
              <a:gd name="connsiteY230" fmla="*/ 3076820 h 6858000"/>
              <a:gd name="connsiteX231" fmla="*/ 5425627 w 7467600"/>
              <a:gd name="connsiteY231" fmla="*/ 2954192 h 6858000"/>
              <a:gd name="connsiteX232" fmla="*/ 5470770 w 7467600"/>
              <a:gd name="connsiteY232" fmla="*/ 3005435 h 6858000"/>
              <a:gd name="connsiteX233" fmla="*/ 5519779 w 7467600"/>
              <a:gd name="connsiteY233" fmla="*/ 4359223 h 6858000"/>
              <a:gd name="connsiteX234" fmla="*/ 5520293 w 7467600"/>
              <a:gd name="connsiteY234" fmla="*/ 4360602 h 6858000"/>
              <a:gd name="connsiteX235" fmla="*/ 5767221 w 7467600"/>
              <a:gd name="connsiteY235" fmla="*/ 4665564 h 6858000"/>
              <a:gd name="connsiteX236" fmla="*/ 6937169 w 7467600"/>
              <a:gd name="connsiteY236" fmla="*/ 4815941 h 6858000"/>
              <a:gd name="connsiteX237" fmla="*/ 6953922 w 7467600"/>
              <a:gd name="connsiteY237" fmla="*/ 4890068 h 6858000"/>
              <a:gd name="connsiteX238" fmla="*/ 6071359 w 7467600"/>
              <a:gd name="connsiteY238" fmla="*/ 4770770 h 6858000"/>
              <a:gd name="connsiteX239" fmla="*/ 6038839 w 7467600"/>
              <a:gd name="connsiteY239" fmla="*/ 4764474 h 6858000"/>
              <a:gd name="connsiteX240" fmla="*/ 6038706 w 7467600"/>
              <a:gd name="connsiteY240" fmla="*/ 4763847 h 6858000"/>
              <a:gd name="connsiteX241" fmla="*/ 6037784 w 7467600"/>
              <a:gd name="connsiteY241" fmla="*/ 4764270 h 6858000"/>
              <a:gd name="connsiteX242" fmla="*/ 6038839 w 7467600"/>
              <a:gd name="connsiteY242" fmla="*/ 4764474 h 6858000"/>
              <a:gd name="connsiteX243" fmla="*/ 6040338 w 7467600"/>
              <a:gd name="connsiteY243" fmla="*/ 4771418 h 6858000"/>
              <a:gd name="connsiteX244" fmla="*/ 6024488 w 7467600"/>
              <a:gd name="connsiteY244" fmla="*/ 4809903 h 6858000"/>
              <a:gd name="connsiteX245" fmla="*/ 5599771 w 7467600"/>
              <a:gd name="connsiteY245" fmla="*/ 5509652 h 6858000"/>
              <a:gd name="connsiteX246" fmla="*/ 5548843 w 7467600"/>
              <a:gd name="connsiteY246" fmla="*/ 5563845 h 6858000"/>
              <a:gd name="connsiteX247" fmla="*/ 5940952 w 7467600"/>
              <a:gd name="connsiteY247" fmla="*/ 6250028 h 6858000"/>
              <a:gd name="connsiteX248" fmla="*/ 6043441 w 7467600"/>
              <a:gd name="connsiteY248" fmla="*/ 6665847 h 6858000"/>
              <a:gd name="connsiteX249" fmla="*/ 6093432 w 7467600"/>
              <a:gd name="connsiteY249" fmla="*/ 6858000 h 6858000"/>
              <a:gd name="connsiteX250" fmla="*/ 6034344 w 7467600"/>
              <a:gd name="connsiteY250" fmla="*/ 6858000 h 6858000"/>
              <a:gd name="connsiteX251" fmla="*/ 6026679 w 7467600"/>
              <a:gd name="connsiteY251" fmla="*/ 6836959 h 6858000"/>
              <a:gd name="connsiteX252" fmla="*/ 5800441 w 7467600"/>
              <a:gd name="connsiteY252" fmla="*/ 6335286 h 6858000"/>
              <a:gd name="connsiteX253" fmla="*/ 5526562 w 7467600"/>
              <a:gd name="connsiteY253" fmla="*/ 5705388 h 6858000"/>
              <a:gd name="connsiteX254" fmla="*/ 5519640 w 7467600"/>
              <a:gd name="connsiteY254" fmla="*/ 5683774 h 6858000"/>
              <a:gd name="connsiteX255" fmla="*/ 5844559 w 7467600"/>
              <a:gd name="connsiteY255" fmla="*/ 6553349 h 6858000"/>
              <a:gd name="connsiteX256" fmla="*/ 5975994 w 7467600"/>
              <a:gd name="connsiteY256" fmla="*/ 6858000 h 6858000"/>
              <a:gd name="connsiteX257" fmla="*/ 5898547 w 7467600"/>
              <a:gd name="connsiteY257" fmla="*/ 6858000 h 6858000"/>
              <a:gd name="connsiteX258" fmla="*/ 5682041 w 7467600"/>
              <a:gd name="connsiteY258" fmla="*/ 6355860 h 6858000"/>
              <a:gd name="connsiteX259" fmla="*/ 5461758 w 7467600"/>
              <a:gd name="connsiteY259" fmla="*/ 5820220 h 6858000"/>
              <a:gd name="connsiteX260" fmla="*/ 5237282 w 7467600"/>
              <a:gd name="connsiteY260" fmla="*/ 6579086 h 6858000"/>
              <a:gd name="connsiteX261" fmla="*/ 5115009 w 7467600"/>
              <a:gd name="connsiteY261" fmla="*/ 6858000 h 6858000"/>
              <a:gd name="connsiteX262" fmla="*/ 5028074 w 7467600"/>
              <a:gd name="connsiteY262" fmla="*/ 6858000 h 6858000"/>
              <a:gd name="connsiteX263" fmla="*/ 5079508 w 7467600"/>
              <a:gd name="connsiteY263" fmla="*/ 6749074 h 6858000"/>
              <a:gd name="connsiteX264" fmla="*/ 5371846 w 7467600"/>
              <a:gd name="connsiteY264" fmla="*/ 5924413 h 6858000"/>
              <a:gd name="connsiteX265" fmla="*/ 5270512 w 7467600"/>
              <a:gd name="connsiteY265" fmla="*/ 6138975 h 6858000"/>
              <a:gd name="connsiteX266" fmla="*/ 5062409 w 7467600"/>
              <a:gd name="connsiteY266" fmla="*/ 6653544 h 6858000"/>
              <a:gd name="connsiteX267" fmla="*/ 5036628 w 7467600"/>
              <a:gd name="connsiteY267" fmla="*/ 6754247 h 6858000"/>
              <a:gd name="connsiteX268" fmla="*/ 5009112 w 7467600"/>
              <a:gd name="connsiteY268" fmla="*/ 6858000 h 6858000"/>
              <a:gd name="connsiteX269" fmla="*/ 4976679 w 7467600"/>
              <a:gd name="connsiteY269" fmla="*/ 6858000 h 6858000"/>
              <a:gd name="connsiteX270" fmla="*/ 5006537 w 7467600"/>
              <a:gd name="connsiteY270" fmla="*/ 6747068 h 6858000"/>
              <a:gd name="connsiteX271" fmla="*/ 5032723 w 7467600"/>
              <a:gd name="connsiteY271" fmla="*/ 6644957 h 6858000"/>
              <a:gd name="connsiteX272" fmla="*/ 5242949 w 7467600"/>
              <a:gd name="connsiteY272" fmla="*/ 6125175 h 6858000"/>
              <a:gd name="connsiteX273" fmla="*/ 5286321 w 7467600"/>
              <a:gd name="connsiteY273" fmla="*/ 6033555 h 6858000"/>
              <a:gd name="connsiteX274" fmla="*/ 5008210 w 7467600"/>
              <a:gd name="connsiteY274" fmla="*/ 6649194 h 6858000"/>
              <a:gd name="connsiteX275" fmla="*/ 4986321 w 7467600"/>
              <a:gd name="connsiteY275" fmla="*/ 6765687 h 6858000"/>
              <a:gd name="connsiteX276" fmla="*/ 4973474 w 7467600"/>
              <a:gd name="connsiteY276" fmla="*/ 6858000 h 6858000"/>
              <a:gd name="connsiteX277" fmla="*/ 4907178 w 7467600"/>
              <a:gd name="connsiteY277" fmla="*/ 6858000 h 6858000"/>
              <a:gd name="connsiteX278" fmla="*/ 4910810 w 7467600"/>
              <a:gd name="connsiteY278" fmla="*/ 6829660 h 6858000"/>
              <a:gd name="connsiteX279" fmla="*/ 4987461 w 7467600"/>
              <a:gd name="connsiteY279" fmla="*/ 6432994 h 6858000"/>
              <a:gd name="connsiteX280" fmla="*/ 5179262 w 7467600"/>
              <a:gd name="connsiteY280" fmla="*/ 6035044 h 6858000"/>
              <a:gd name="connsiteX281" fmla="*/ 4689678 w 7467600"/>
              <a:gd name="connsiteY281" fmla="*/ 6440241 h 6858000"/>
              <a:gd name="connsiteX282" fmla="*/ 4477543 w 7467600"/>
              <a:gd name="connsiteY282" fmla="*/ 6674836 h 6858000"/>
              <a:gd name="connsiteX283" fmla="*/ 4329957 w 7467600"/>
              <a:gd name="connsiteY283" fmla="*/ 6858000 h 6858000"/>
              <a:gd name="connsiteX284" fmla="*/ 4218595 w 7467600"/>
              <a:gd name="connsiteY284" fmla="*/ 6858000 h 6858000"/>
              <a:gd name="connsiteX285" fmla="*/ 4368888 w 7467600"/>
              <a:gd name="connsiteY285" fmla="*/ 6668412 h 6858000"/>
              <a:gd name="connsiteX286" fmla="*/ 4563091 w 7467600"/>
              <a:gd name="connsiteY286" fmla="*/ 6442508 h 6858000"/>
              <a:gd name="connsiteX287" fmla="*/ 5387324 w 7467600"/>
              <a:gd name="connsiteY287" fmla="*/ 5705830 h 6858000"/>
              <a:gd name="connsiteX288" fmla="*/ 5073620 w 7467600"/>
              <a:gd name="connsiteY288" fmla="*/ 5955437 h 6858000"/>
              <a:gd name="connsiteX289" fmla="*/ 4689789 w 7467600"/>
              <a:gd name="connsiteY289" fmla="*/ 6268382 h 6858000"/>
              <a:gd name="connsiteX290" fmla="*/ 4418722 w 7467600"/>
              <a:gd name="connsiteY290" fmla="*/ 6570886 h 6858000"/>
              <a:gd name="connsiteX291" fmla="*/ 4214944 w 7467600"/>
              <a:gd name="connsiteY291" fmla="*/ 6858000 h 6858000"/>
              <a:gd name="connsiteX292" fmla="*/ 4177898 w 7467600"/>
              <a:gd name="connsiteY292" fmla="*/ 6858000 h 6858000"/>
              <a:gd name="connsiteX293" fmla="*/ 4391597 w 7467600"/>
              <a:gd name="connsiteY293" fmla="*/ 6556370 h 6858000"/>
              <a:gd name="connsiteX294" fmla="*/ 4668889 w 7467600"/>
              <a:gd name="connsiteY294" fmla="*/ 6246399 h 6858000"/>
              <a:gd name="connsiteX295" fmla="*/ 5055427 w 7467600"/>
              <a:gd name="connsiteY295" fmla="*/ 5931476 h 6858000"/>
              <a:gd name="connsiteX296" fmla="*/ 5371814 w 7467600"/>
              <a:gd name="connsiteY296" fmla="*/ 5678975 h 6858000"/>
              <a:gd name="connsiteX297" fmla="*/ 4987918 w 7467600"/>
              <a:gd name="connsiteY297" fmla="*/ 5838701 h 6858000"/>
              <a:gd name="connsiteX298" fmla="*/ 4317146 w 7467600"/>
              <a:gd name="connsiteY298" fmla="*/ 6587716 h 6858000"/>
              <a:gd name="connsiteX299" fmla="*/ 4171627 w 7467600"/>
              <a:gd name="connsiteY299" fmla="*/ 6858000 h 6858000"/>
              <a:gd name="connsiteX300" fmla="*/ 4081585 w 7467600"/>
              <a:gd name="connsiteY300" fmla="*/ 6858000 h 6858000"/>
              <a:gd name="connsiteX301" fmla="*/ 4238603 w 7467600"/>
              <a:gd name="connsiteY301" fmla="*/ 6559341 h 6858000"/>
              <a:gd name="connsiteX302" fmla="*/ 4778333 w 7467600"/>
              <a:gd name="connsiteY302" fmla="*/ 5873626 h 6858000"/>
              <a:gd name="connsiteX303" fmla="*/ 5414185 w 7467600"/>
              <a:gd name="connsiteY303" fmla="*/ 5573882 h 6858000"/>
              <a:gd name="connsiteX304" fmla="*/ 5959648 w 7467600"/>
              <a:gd name="connsiteY304" fmla="*/ 4760797 h 6858000"/>
              <a:gd name="connsiteX305" fmla="*/ 5355019 w 7467600"/>
              <a:gd name="connsiteY305" fmla="*/ 4734672 h 6858000"/>
              <a:gd name="connsiteX306" fmla="*/ 5083565 w 7467600"/>
              <a:gd name="connsiteY306" fmla="*/ 5179121 h 6858000"/>
              <a:gd name="connsiteX307" fmla="*/ 4713577 w 7467600"/>
              <a:gd name="connsiteY307" fmla="*/ 5616803 h 6858000"/>
              <a:gd name="connsiteX308" fmla="*/ 3989559 w 7467600"/>
              <a:gd name="connsiteY308" fmla="*/ 6145945 h 6858000"/>
              <a:gd name="connsiteX309" fmla="*/ 3939824 w 7467600"/>
              <a:gd name="connsiteY309" fmla="*/ 6066900 h 6858000"/>
              <a:gd name="connsiteX310" fmla="*/ 4584537 w 7467600"/>
              <a:gd name="connsiteY310" fmla="*/ 5324826 h 6858000"/>
              <a:gd name="connsiteX311" fmla="*/ 5037105 w 7467600"/>
              <a:gd name="connsiteY311" fmla="*/ 5088765 h 6858000"/>
              <a:gd name="connsiteX312" fmla="*/ 5039930 w 7467600"/>
              <a:gd name="connsiteY312" fmla="*/ 5089585 h 6858000"/>
              <a:gd name="connsiteX313" fmla="*/ 5263764 w 7467600"/>
              <a:gd name="connsiteY313" fmla="*/ 4735525 h 6858000"/>
              <a:gd name="connsiteX314" fmla="*/ 4086300 w 7467600"/>
              <a:gd name="connsiteY314" fmla="*/ 4884599 h 6858000"/>
              <a:gd name="connsiteX315" fmla="*/ 4085485 w 7467600"/>
              <a:gd name="connsiteY315" fmla="*/ 4899070 h 6858000"/>
              <a:gd name="connsiteX316" fmla="*/ 3871915 w 7467600"/>
              <a:gd name="connsiteY316" fmla="*/ 5253645 h 6858000"/>
              <a:gd name="connsiteX317" fmla="*/ 3799374 w 7467600"/>
              <a:gd name="connsiteY317" fmla="*/ 5466127 h 6858000"/>
              <a:gd name="connsiteX318" fmla="*/ 3498850 w 7467600"/>
              <a:gd name="connsiteY318" fmla="*/ 6661888 h 6858000"/>
              <a:gd name="connsiteX319" fmla="*/ 3399216 w 7467600"/>
              <a:gd name="connsiteY319" fmla="*/ 6858000 h 6858000"/>
              <a:gd name="connsiteX320" fmla="*/ 3303688 w 7467600"/>
              <a:gd name="connsiteY320" fmla="*/ 6858000 h 6858000"/>
              <a:gd name="connsiteX321" fmla="*/ 3391774 w 7467600"/>
              <a:gd name="connsiteY321" fmla="*/ 6697181 h 6858000"/>
              <a:gd name="connsiteX322" fmla="*/ 3735540 w 7467600"/>
              <a:gd name="connsiteY322" fmla="*/ 5546923 h 6858000"/>
              <a:gd name="connsiteX323" fmla="*/ 3729438 w 7467600"/>
              <a:gd name="connsiteY323" fmla="*/ 5569058 h 6858000"/>
              <a:gd name="connsiteX324" fmla="*/ 3707782 w 7467600"/>
              <a:gd name="connsiteY324" fmla="*/ 5644908 h 6858000"/>
              <a:gd name="connsiteX325" fmla="*/ 3583827 w 7467600"/>
              <a:gd name="connsiteY325" fmla="*/ 6039215 h 6858000"/>
              <a:gd name="connsiteX326" fmla="*/ 3547861 w 7467600"/>
              <a:gd name="connsiteY326" fmla="*/ 6129609 h 6858000"/>
              <a:gd name="connsiteX327" fmla="*/ 3490905 w 7467600"/>
              <a:gd name="connsiteY327" fmla="*/ 6277660 h 6858000"/>
              <a:gd name="connsiteX328" fmla="*/ 3455859 w 7467600"/>
              <a:gd name="connsiteY328" fmla="*/ 6391301 h 6858000"/>
              <a:gd name="connsiteX329" fmla="*/ 3429112 w 7467600"/>
              <a:gd name="connsiteY329" fmla="*/ 6479469 h 6858000"/>
              <a:gd name="connsiteX330" fmla="*/ 3304862 w 7467600"/>
              <a:gd name="connsiteY330" fmla="*/ 6796476 h 6858000"/>
              <a:gd name="connsiteX331" fmla="*/ 3276071 w 7467600"/>
              <a:gd name="connsiteY331" fmla="*/ 6858000 h 6858000"/>
              <a:gd name="connsiteX332" fmla="*/ 3240805 w 7467600"/>
              <a:gd name="connsiteY332" fmla="*/ 6858000 h 6858000"/>
              <a:gd name="connsiteX333" fmla="*/ 3275917 w 7467600"/>
              <a:gd name="connsiteY333" fmla="*/ 6783192 h 6858000"/>
              <a:gd name="connsiteX334" fmla="*/ 3399358 w 7467600"/>
              <a:gd name="connsiteY334" fmla="*/ 6469011 h 6858000"/>
              <a:gd name="connsiteX335" fmla="*/ 3425650 w 7467600"/>
              <a:gd name="connsiteY335" fmla="*/ 6381333 h 6858000"/>
              <a:gd name="connsiteX336" fmla="*/ 3460661 w 7467600"/>
              <a:gd name="connsiteY336" fmla="*/ 6266763 h 6858000"/>
              <a:gd name="connsiteX337" fmla="*/ 3518021 w 7467600"/>
              <a:gd name="connsiteY337" fmla="*/ 6117298 h 6858000"/>
              <a:gd name="connsiteX338" fmla="*/ 3554035 w 7467600"/>
              <a:gd name="connsiteY338" fmla="*/ 6027832 h 6858000"/>
              <a:gd name="connsiteX339" fmla="*/ 3677174 w 7467600"/>
              <a:gd name="connsiteY339" fmla="*/ 5636351 h 6858000"/>
              <a:gd name="connsiteX340" fmla="*/ 3698819 w 7467600"/>
              <a:gd name="connsiteY340" fmla="*/ 5560503 h 6858000"/>
              <a:gd name="connsiteX341" fmla="*/ 3702094 w 7467600"/>
              <a:gd name="connsiteY341" fmla="*/ 5549194 h 6858000"/>
              <a:gd name="connsiteX342" fmla="*/ 3398355 w 7467600"/>
              <a:gd name="connsiteY342" fmla="*/ 6094603 h 6858000"/>
              <a:gd name="connsiteX343" fmla="*/ 3193941 w 7467600"/>
              <a:gd name="connsiteY343" fmla="*/ 6798775 h 6858000"/>
              <a:gd name="connsiteX344" fmla="*/ 3184140 w 7467600"/>
              <a:gd name="connsiteY344" fmla="*/ 6858000 h 6858000"/>
              <a:gd name="connsiteX345" fmla="*/ 3099978 w 7467600"/>
              <a:gd name="connsiteY345" fmla="*/ 6858000 h 6858000"/>
              <a:gd name="connsiteX346" fmla="*/ 3101556 w 7467600"/>
              <a:gd name="connsiteY346" fmla="*/ 6843337 h 6858000"/>
              <a:gd name="connsiteX347" fmla="*/ 3370162 w 7467600"/>
              <a:gd name="connsiteY347" fmla="*/ 5785550 h 6858000"/>
              <a:gd name="connsiteX348" fmla="*/ 3746477 w 7467600"/>
              <a:gd name="connsiteY348" fmla="*/ 5377889 h 6858000"/>
              <a:gd name="connsiteX349" fmla="*/ 3863399 w 7467600"/>
              <a:gd name="connsiteY349" fmla="*/ 5087257 h 6858000"/>
              <a:gd name="connsiteX350" fmla="*/ 3968712 w 7467600"/>
              <a:gd name="connsiteY350" fmla="*/ 4913989 h 6858000"/>
              <a:gd name="connsiteX351" fmla="*/ 2792390 w 7467600"/>
              <a:gd name="connsiteY351" fmla="*/ 5382974 h 6858000"/>
              <a:gd name="connsiteX352" fmla="*/ 2714982 w 7467600"/>
              <a:gd name="connsiteY352" fmla="*/ 5427051 h 6858000"/>
              <a:gd name="connsiteX353" fmla="*/ 2813361 w 7467600"/>
              <a:gd name="connsiteY353" fmla="*/ 6023912 h 6858000"/>
              <a:gd name="connsiteX354" fmla="*/ 2688430 w 7467600"/>
              <a:gd name="connsiteY354" fmla="*/ 6801564 h 6858000"/>
              <a:gd name="connsiteX355" fmla="*/ 2629626 w 7467600"/>
              <a:gd name="connsiteY355" fmla="*/ 6763394 h 6858000"/>
              <a:gd name="connsiteX356" fmla="*/ 2565328 w 7467600"/>
              <a:gd name="connsiteY356" fmla="*/ 5516399 h 6858000"/>
              <a:gd name="connsiteX357" fmla="*/ 1922999 w 7467600"/>
              <a:gd name="connsiteY357" fmla="*/ 5980343 h 6858000"/>
              <a:gd name="connsiteX358" fmla="*/ 1950261 w 7467600"/>
              <a:gd name="connsiteY358" fmla="*/ 6405858 h 6858000"/>
              <a:gd name="connsiteX359" fmla="*/ 2365554 w 7467600"/>
              <a:gd name="connsiteY359" fmla="*/ 6759107 h 6858000"/>
              <a:gd name="connsiteX360" fmla="*/ 2424142 w 7467600"/>
              <a:gd name="connsiteY360" fmla="*/ 6858000 h 6858000"/>
              <a:gd name="connsiteX361" fmla="*/ 2395994 w 7467600"/>
              <a:gd name="connsiteY361" fmla="*/ 6858000 h 6858000"/>
              <a:gd name="connsiteX362" fmla="*/ 2392863 w 7467600"/>
              <a:gd name="connsiteY362" fmla="*/ 6852964 h 6858000"/>
              <a:gd name="connsiteX363" fmla="*/ 2017589 w 7467600"/>
              <a:gd name="connsiteY363" fmla="*/ 6493982 h 6858000"/>
              <a:gd name="connsiteX364" fmla="*/ 2147336 w 7467600"/>
              <a:gd name="connsiteY364" fmla="*/ 6594052 h 6858000"/>
              <a:gd name="connsiteX365" fmla="*/ 2207047 w 7467600"/>
              <a:gd name="connsiteY365" fmla="*/ 6654540 h 6858000"/>
              <a:gd name="connsiteX366" fmla="*/ 2299106 w 7467600"/>
              <a:gd name="connsiteY366" fmla="*/ 6778931 h 6858000"/>
              <a:gd name="connsiteX367" fmla="*/ 2314430 w 7467600"/>
              <a:gd name="connsiteY367" fmla="*/ 6801144 h 6858000"/>
              <a:gd name="connsiteX368" fmla="*/ 2352406 w 7467600"/>
              <a:gd name="connsiteY368" fmla="*/ 6858000 h 6858000"/>
              <a:gd name="connsiteX369" fmla="*/ 2314492 w 7467600"/>
              <a:gd name="connsiteY369" fmla="*/ 6858000 h 6858000"/>
              <a:gd name="connsiteX370" fmla="*/ 2288095 w 7467600"/>
              <a:gd name="connsiteY370" fmla="*/ 6818030 h 6858000"/>
              <a:gd name="connsiteX371" fmla="*/ 2272768 w 7467600"/>
              <a:gd name="connsiteY371" fmla="*/ 6795822 h 6858000"/>
              <a:gd name="connsiteX372" fmla="*/ 2182715 w 7467600"/>
              <a:gd name="connsiteY372" fmla="*/ 6675071 h 6858000"/>
              <a:gd name="connsiteX373" fmla="*/ 2032061 w 7467600"/>
              <a:gd name="connsiteY373" fmla="*/ 6541380 h 6858000"/>
              <a:gd name="connsiteX374" fmla="*/ 2257220 w 7467600"/>
              <a:gd name="connsiteY374" fmla="*/ 6826257 h 6858000"/>
              <a:gd name="connsiteX375" fmla="*/ 2281324 w 7467600"/>
              <a:gd name="connsiteY375" fmla="*/ 6858000 h 6858000"/>
              <a:gd name="connsiteX376" fmla="*/ 2242860 w 7467600"/>
              <a:gd name="connsiteY376" fmla="*/ 6858000 h 6858000"/>
              <a:gd name="connsiteX377" fmla="*/ 2232818 w 7467600"/>
              <a:gd name="connsiteY377" fmla="*/ 6844926 h 6858000"/>
              <a:gd name="connsiteX378" fmla="*/ 1990172 w 7467600"/>
              <a:gd name="connsiteY378" fmla="*/ 6542121 h 6858000"/>
              <a:gd name="connsiteX379" fmla="*/ 2124090 w 7467600"/>
              <a:gd name="connsiteY379" fmla="*/ 6761017 h 6858000"/>
              <a:gd name="connsiteX380" fmla="*/ 2200380 w 7467600"/>
              <a:gd name="connsiteY380" fmla="*/ 6858000 h 6858000"/>
              <a:gd name="connsiteX381" fmla="*/ 2147507 w 7467600"/>
              <a:gd name="connsiteY381" fmla="*/ 6858000 h 6858000"/>
              <a:gd name="connsiteX382" fmla="*/ 2070668 w 7467600"/>
              <a:gd name="connsiteY382" fmla="*/ 6761520 h 6858000"/>
              <a:gd name="connsiteX383" fmla="*/ 1975142 w 7467600"/>
              <a:gd name="connsiteY383" fmla="*/ 6585570 h 6858000"/>
              <a:gd name="connsiteX384" fmla="*/ 2050035 w 7467600"/>
              <a:gd name="connsiteY384" fmla="*/ 6813345 h 6858000"/>
              <a:gd name="connsiteX385" fmla="*/ 2063025 w 7467600"/>
              <a:gd name="connsiteY385" fmla="*/ 6858000 h 6858000"/>
              <a:gd name="connsiteX386" fmla="*/ 2021675 w 7467600"/>
              <a:gd name="connsiteY386" fmla="*/ 6858000 h 6858000"/>
              <a:gd name="connsiteX387" fmla="*/ 2019308 w 7467600"/>
              <a:gd name="connsiteY387" fmla="*/ 6847118 h 6858000"/>
              <a:gd name="connsiteX388" fmla="*/ 1938835 w 7467600"/>
              <a:gd name="connsiteY388" fmla="*/ 6551160 h 6858000"/>
              <a:gd name="connsiteX389" fmla="*/ 1953230 w 7467600"/>
              <a:gd name="connsiteY389" fmla="*/ 6759699 h 6858000"/>
              <a:gd name="connsiteX390" fmla="*/ 1956763 w 7467600"/>
              <a:gd name="connsiteY390" fmla="*/ 6778191 h 6858000"/>
              <a:gd name="connsiteX391" fmla="*/ 1967925 w 7467600"/>
              <a:gd name="connsiteY391" fmla="*/ 6858000 h 6858000"/>
              <a:gd name="connsiteX392" fmla="*/ 1936622 w 7467600"/>
              <a:gd name="connsiteY392" fmla="*/ 6858000 h 6858000"/>
              <a:gd name="connsiteX393" fmla="*/ 1926261 w 7467600"/>
              <a:gd name="connsiteY393" fmla="*/ 6784064 h 6858000"/>
              <a:gd name="connsiteX394" fmla="*/ 1922724 w 7467600"/>
              <a:gd name="connsiteY394" fmla="*/ 6765577 h 6858000"/>
              <a:gd name="connsiteX395" fmla="*/ 1904650 w 7467600"/>
              <a:gd name="connsiteY395" fmla="*/ 6639616 h 6858000"/>
              <a:gd name="connsiteX396" fmla="*/ 1885273 w 7467600"/>
              <a:gd name="connsiteY396" fmla="*/ 6858000 h 6858000"/>
              <a:gd name="connsiteX397" fmla="*/ 1854363 w 7467600"/>
              <a:gd name="connsiteY397" fmla="*/ 6858000 h 6858000"/>
              <a:gd name="connsiteX398" fmla="*/ 1880391 w 7467600"/>
              <a:gd name="connsiteY398" fmla="*/ 6603796 h 6858000"/>
              <a:gd name="connsiteX399" fmla="*/ 1818273 w 7467600"/>
              <a:gd name="connsiteY399" fmla="*/ 6715729 h 6858000"/>
              <a:gd name="connsiteX400" fmla="*/ 1794691 w 7467600"/>
              <a:gd name="connsiteY400" fmla="*/ 6843239 h 6858000"/>
              <a:gd name="connsiteX401" fmla="*/ 1794914 w 7467600"/>
              <a:gd name="connsiteY401" fmla="*/ 6858000 h 6858000"/>
              <a:gd name="connsiteX402" fmla="*/ 1746128 w 7467600"/>
              <a:gd name="connsiteY402" fmla="*/ 6858000 h 6858000"/>
              <a:gd name="connsiteX403" fmla="*/ 1753934 w 7467600"/>
              <a:gd name="connsiteY403" fmla="*/ 6724796 h 6858000"/>
              <a:gd name="connsiteX404" fmla="*/ 1792053 w 7467600"/>
              <a:gd name="connsiteY404" fmla="*/ 6572396 h 6858000"/>
              <a:gd name="connsiteX405" fmla="*/ 1862248 w 7467600"/>
              <a:gd name="connsiteY405" fmla="*/ 6266397 h 6858000"/>
              <a:gd name="connsiteX406" fmla="*/ 1862250 w 7467600"/>
              <a:gd name="connsiteY406" fmla="*/ 6033531 h 6858000"/>
              <a:gd name="connsiteX407" fmla="*/ 1211999 w 7467600"/>
              <a:gd name="connsiteY407" fmla="*/ 6683610 h 6858000"/>
              <a:gd name="connsiteX408" fmla="*/ 1213266 w 7467600"/>
              <a:gd name="connsiteY408" fmla="*/ 6691947 h 6858000"/>
              <a:gd name="connsiteX409" fmla="*/ 1203370 w 7467600"/>
              <a:gd name="connsiteY409" fmla="*/ 6850676 h 6858000"/>
              <a:gd name="connsiteX410" fmla="*/ 1203671 w 7467600"/>
              <a:gd name="connsiteY410" fmla="*/ 6858000 h 6858000"/>
              <a:gd name="connsiteX411" fmla="*/ 1143180 w 7467600"/>
              <a:gd name="connsiteY411" fmla="*/ 6858000 h 6858000"/>
              <a:gd name="connsiteX412" fmla="*/ 1142176 w 7467600"/>
              <a:gd name="connsiteY412" fmla="*/ 6766045 h 6858000"/>
              <a:gd name="connsiteX413" fmla="*/ 1067484 w 7467600"/>
              <a:gd name="connsiteY413" fmla="*/ 6858000 h 6858000"/>
              <a:gd name="connsiteX414" fmla="*/ 953928 w 7467600"/>
              <a:gd name="connsiteY414" fmla="*/ 6858000 h 6858000"/>
              <a:gd name="connsiteX415" fmla="*/ 959715 w 7467600"/>
              <a:gd name="connsiteY415" fmla="*/ 6850185 h 6858000"/>
              <a:gd name="connsiteX416" fmla="*/ 1483788 w 7467600"/>
              <a:gd name="connsiteY416" fmla="*/ 6259174 h 6858000"/>
              <a:gd name="connsiteX417" fmla="*/ 1100671 w 7467600"/>
              <a:gd name="connsiteY417" fmla="*/ 6252137 h 6858000"/>
              <a:gd name="connsiteX418" fmla="*/ 1090144 w 7467600"/>
              <a:gd name="connsiteY418" fmla="*/ 6256748 h 6858000"/>
              <a:gd name="connsiteX419" fmla="*/ 1095872 w 7467600"/>
              <a:gd name="connsiteY419" fmla="*/ 6271892 h 6858000"/>
              <a:gd name="connsiteX420" fmla="*/ 262785 w 7467600"/>
              <a:gd name="connsiteY420" fmla="*/ 6845450 h 6858000"/>
              <a:gd name="connsiteX421" fmla="*/ 209968 w 7467600"/>
              <a:gd name="connsiteY421" fmla="*/ 6770713 h 6858000"/>
              <a:gd name="connsiteX422" fmla="*/ 873460 w 7467600"/>
              <a:gd name="connsiteY422" fmla="*/ 6253768 h 6858000"/>
              <a:gd name="connsiteX423" fmla="*/ 192686 w 7467600"/>
              <a:gd name="connsiteY423" fmla="*/ 5849257 h 6858000"/>
              <a:gd name="connsiteX424" fmla="*/ 4696 w 7467600"/>
              <a:gd name="connsiteY424" fmla="*/ 5697668 h 6858000"/>
              <a:gd name="connsiteX425" fmla="*/ 0 w 7467600"/>
              <a:gd name="connsiteY425" fmla="*/ 5689984 h 6858000"/>
              <a:gd name="connsiteX426" fmla="*/ 0 w 7467600"/>
              <a:gd name="connsiteY426" fmla="*/ 5513472 h 6858000"/>
              <a:gd name="connsiteX427" fmla="*/ 174101 w 7467600"/>
              <a:gd name="connsiteY427" fmla="*/ 5620277 h 6858000"/>
              <a:gd name="connsiteX428" fmla="*/ 891800 w 7467600"/>
              <a:gd name="connsiteY428" fmla="*/ 6036935 h 6858000"/>
              <a:gd name="connsiteX429" fmla="*/ 1072219 w 7467600"/>
              <a:gd name="connsiteY429" fmla="*/ 6169443 h 6858000"/>
              <a:gd name="connsiteX430" fmla="*/ 1074117 w 7467600"/>
              <a:gd name="connsiteY430" fmla="*/ 6170301 h 6858000"/>
              <a:gd name="connsiteX431" fmla="*/ 1083114 w 7467600"/>
              <a:gd name="connsiteY431" fmla="*/ 6174131 h 6858000"/>
              <a:gd name="connsiteX432" fmla="*/ 1543010 w 7467600"/>
              <a:gd name="connsiteY432" fmla="*/ 6191140 h 6858000"/>
              <a:gd name="connsiteX433" fmla="*/ 1551080 w 7467600"/>
              <a:gd name="connsiteY433" fmla="*/ 6195006 h 6858000"/>
              <a:gd name="connsiteX434" fmla="*/ 2345443 w 7467600"/>
              <a:gd name="connsiteY434" fmla="*/ 5549882 h 6858000"/>
              <a:gd name="connsiteX435" fmla="*/ 1721499 w 7467600"/>
              <a:gd name="connsiteY435" fmla="*/ 5599969 h 6858000"/>
              <a:gd name="connsiteX436" fmla="*/ 767716 w 7467600"/>
              <a:gd name="connsiteY436" fmla="*/ 5472768 h 6858000"/>
              <a:gd name="connsiteX437" fmla="*/ 722147 w 7467600"/>
              <a:gd name="connsiteY437" fmla="*/ 5393091 h 6858000"/>
              <a:gd name="connsiteX438" fmla="*/ 1485552 w 7467600"/>
              <a:gd name="connsiteY438" fmla="*/ 5313202 h 6858000"/>
              <a:gd name="connsiteX439" fmla="*/ 2143004 w 7467600"/>
              <a:gd name="connsiteY439" fmla="*/ 5402420 h 6858000"/>
              <a:gd name="connsiteX440" fmla="*/ 1933391 w 7467600"/>
              <a:gd name="connsiteY440" fmla="*/ 5156971 h 6858000"/>
              <a:gd name="connsiteX441" fmla="*/ 1827118 w 7467600"/>
              <a:gd name="connsiteY441" fmla="*/ 4968410 h 6858000"/>
              <a:gd name="connsiteX442" fmla="*/ 1837349 w 7467600"/>
              <a:gd name="connsiteY442" fmla="*/ 4956357 h 6858000"/>
              <a:gd name="connsiteX443" fmla="*/ 2162835 w 7467600"/>
              <a:gd name="connsiteY443" fmla="*/ 5187853 h 6858000"/>
              <a:gd name="connsiteX444" fmla="*/ 2257167 w 7467600"/>
              <a:gd name="connsiteY444" fmla="*/ 5462123 h 6858000"/>
              <a:gd name="connsiteX445" fmla="*/ 2261598 w 7467600"/>
              <a:gd name="connsiteY445" fmla="*/ 5467998 h 6858000"/>
              <a:gd name="connsiteX446" fmla="*/ 2437177 w 7467600"/>
              <a:gd name="connsiteY446" fmla="*/ 5479608 h 6858000"/>
              <a:gd name="connsiteX447" fmla="*/ 2445247 w 7467600"/>
              <a:gd name="connsiteY447" fmla="*/ 5483476 h 6858000"/>
              <a:gd name="connsiteX448" fmla="*/ 2743626 w 7467600"/>
              <a:gd name="connsiteY448" fmla="*/ 5304819 h 6858000"/>
              <a:gd name="connsiteX449" fmla="*/ 3048102 w 7467600"/>
              <a:gd name="connsiteY449" fmla="*/ 5150595 h 6858000"/>
              <a:gd name="connsiteX450" fmla="*/ 1799414 w 7467600"/>
              <a:gd name="connsiteY450" fmla="*/ 4694732 h 6858000"/>
              <a:gd name="connsiteX451" fmla="*/ 1771735 w 7467600"/>
              <a:gd name="connsiteY451" fmla="*/ 4619929 h 6858000"/>
              <a:gd name="connsiteX452" fmla="*/ 3104273 w 7467600"/>
              <a:gd name="connsiteY452" fmla="*/ 5076159 h 6858000"/>
              <a:gd name="connsiteX453" fmla="*/ 3113245 w 7467600"/>
              <a:gd name="connsiteY453" fmla="*/ 5090705 h 6858000"/>
              <a:gd name="connsiteX454" fmla="*/ 3126294 w 7467600"/>
              <a:gd name="connsiteY454" fmla="*/ 5114400 h 6858000"/>
              <a:gd name="connsiteX455" fmla="*/ 3937433 w 7467600"/>
              <a:gd name="connsiteY455" fmla="*/ 4830473 h 6858000"/>
              <a:gd name="connsiteX456" fmla="*/ 3590475 w 7467600"/>
              <a:gd name="connsiteY456" fmla="*/ 4597974 h 6858000"/>
              <a:gd name="connsiteX457" fmla="*/ 3100264 w 7467600"/>
              <a:gd name="connsiteY457" fmla="*/ 4579845 h 6858000"/>
              <a:gd name="connsiteX458" fmla="*/ 2183576 w 7467600"/>
              <a:gd name="connsiteY458" fmla="*/ 4227150 h 6858000"/>
              <a:gd name="connsiteX459" fmla="*/ 2151029 w 7467600"/>
              <a:gd name="connsiteY459" fmla="*/ 4146947 h 6858000"/>
              <a:gd name="connsiteX460" fmla="*/ 3563434 w 7467600"/>
              <a:gd name="connsiteY460" fmla="*/ 4469115 h 6858000"/>
              <a:gd name="connsiteX461" fmla="*/ 3177952 w 7467600"/>
              <a:gd name="connsiteY461" fmla="*/ 3657386 h 6858000"/>
              <a:gd name="connsiteX462" fmla="*/ 3189263 w 7467600"/>
              <a:gd name="connsiteY462" fmla="*/ 3625726 h 6858000"/>
              <a:gd name="connsiteX463" fmla="*/ 3560912 w 7467600"/>
              <a:gd name="connsiteY463" fmla="*/ 4079863 h 6858000"/>
              <a:gd name="connsiteX464" fmla="*/ 3626636 w 7467600"/>
              <a:gd name="connsiteY464" fmla="*/ 4512230 h 6858000"/>
              <a:gd name="connsiteX465" fmla="*/ 3653088 w 7467600"/>
              <a:gd name="connsiteY465" fmla="*/ 4521417 h 6858000"/>
              <a:gd name="connsiteX466" fmla="*/ 3988128 w 7467600"/>
              <a:gd name="connsiteY466" fmla="*/ 4817267 h 6858000"/>
              <a:gd name="connsiteX467" fmla="*/ 4830582 w 7467600"/>
              <a:gd name="connsiteY467" fmla="*/ 4676000 h 6858000"/>
              <a:gd name="connsiteX468" fmla="*/ 4830100 w 7467600"/>
              <a:gd name="connsiteY468" fmla="*/ 4675554 h 6858000"/>
              <a:gd name="connsiteX469" fmla="*/ 4036318 w 7467600"/>
              <a:gd name="connsiteY469" fmla="*/ 4147013 h 6858000"/>
              <a:gd name="connsiteX470" fmla="*/ 3432098 w 7467600"/>
              <a:gd name="connsiteY470" fmla="*/ 3537312 h 6858000"/>
              <a:gd name="connsiteX471" fmla="*/ 3446761 w 7467600"/>
              <a:gd name="connsiteY471" fmla="*/ 3461278 h 6858000"/>
              <a:gd name="connsiteX472" fmla="*/ 4419733 w 7467600"/>
              <a:gd name="connsiteY472" fmla="*/ 3963555 h 6858000"/>
              <a:gd name="connsiteX473" fmla="*/ 4781371 w 7467600"/>
              <a:gd name="connsiteY473" fmla="*/ 4458604 h 6858000"/>
              <a:gd name="connsiteX474" fmla="*/ 4780440 w 7467600"/>
              <a:gd name="connsiteY474" fmla="*/ 4470290 h 6858000"/>
              <a:gd name="connsiteX475" fmla="*/ 4898954 w 7467600"/>
              <a:gd name="connsiteY475" fmla="*/ 4662092 h 6858000"/>
              <a:gd name="connsiteX476" fmla="*/ 4900699 w 7467600"/>
              <a:gd name="connsiteY476" fmla="*/ 4670867 h 6858000"/>
              <a:gd name="connsiteX477" fmla="*/ 5714511 w 7467600"/>
              <a:gd name="connsiteY477" fmla="*/ 4663483 h 6858000"/>
              <a:gd name="connsiteX478" fmla="*/ 5464793 w 7467600"/>
              <a:gd name="connsiteY478" fmla="*/ 4393556 h 6858000"/>
              <a:gd name="connsiteX479" fmla="*/ 5461897 w 7467600"/>
              <a:gd name="connsiteY479" fmla="*/ 4390879 h 6858000"/>
              <a:gd name="connsiteX480" fmla="*/ 4294126 w 7467600"/>
              <a:gd name="connsiteY480" fmla="*/ 3303048 h 6858000"/>
              <a:gd name="connsiteX481" fmla="*/ 4305321 w 7467600"/>
              <a:gd name="connsiteY481" fmla="*/ 3256953 h 6858000"/>
              <a:gd name="connsiteX482" fmla="*/ 4949299 w 7467600"/>
              <a:gd name="connsiteY482" fmla="*/ 3766336 h 6858000"/>
              <a:gd name="connsiteX483" fmla="*/ 5291452 w 7467600"/>
              <a:gd name="connsiteY483" fmla="*/ 4076801 h 6858000"/>
              <a:gd name="connsiteX484" fmla="*/ 5434998 w 7467600"/>
              <a:gd name="connsiteY484" fmla="*/ 4254100 h 6858000"/>
              <a:gd name="connsiteX485" fmla="*/ 5351015 w 7467600"/>
              <a:gd name="connsiteY485" fmla="*/ 3760989 h 6858000"/>
              <a:gd name="connsiteX486" fmla="*/ 5413780 w 7467600"/>
              <a:gd name="connsiteY486" fmla="*/ 2966265 h 6858000"/>
              <a:gd name="connsiteX487" fmla="*/ 5425627 w 7467600"/>
              <a:gd name="connsiteY487" fmla="*/ 2954192 h 6858000"/>
              <a:gd name="connsiteX488" fmla="*/ 6604735 w 7467600"/>
              <a:gd name="connsiteY488" fmla="*/ 2041381 h 6858000"/>
              <a:gd name="connsiteX489" fmla="*/ 7204487 w 7467600"/>
              <a:gd name="connsiteY489" fmla="*/ 2742112 h 6858000"/>
              <a:gd name="connsiteX490" fmla="*/ 7131592 w 7467600"/>
              <a:gd name="connsiteY490" fmla="*/ 2672096 h 6858000"/>
              <a:gd name="connsiteX491" fmla="*/ 6996344 w 7467600"/>
              <a:gd name="connsiteY491" fmla="*/ 2518310 h 6858000"/>
              <a:gd name="connsiteX492" fmla="*/ 6735495 w 7467600"/>
              <a:gd name="connsiteY492" fmla="*/ 2196890 h 6858000"/>
              <a:gd name="connsiteX493" fmla="*/ 6721901 w 7467600"/>
              <a:gd name="connsiteY493" fmla="*/ 2179274 h 6858000"/>
              <a:gd name="connsiteX494" fmla="*/ 6604735 w 7467600"/>
              <a:gd name="connsiteY494" fmla="*/ 2041381 h 6858000"/>
              <a:gd name="connsiteX495" fmla="*/ 6591670 w 7467600"/>
              <a:gd name="connsiteY495" fmla="*/ 1988277 h 6858000"/>
              <a:gd name="connsiteX496" fmla="*/ 6747349 w 7467600"/>
              <a:gd name="connsiteY496" fmla="*/ 2160069 h 6858000"/>
              <a:gd name="connsiteX497" fmla="*/ 6760943 w 7467600"/>
              <a:gd name="connsiteY497" fmla="*/ 2177686 h 6858000"/>
              <a:gd name="connsiteX498" fmla="*/ 7021065 w 7467600"/>
              <a:gd name="connsiteY498" fmla="*/ 2498102 h 6858000"/>
              <a:gd name="connsiteX499" fmla="*/ 7155223 w 7467600"/>
              <a:gd name="connsiteY499" fmla="*/ 2650386 h 6858000"/>
              <a:gd name="connsiteX500" fmla="*/ 7203167 w 7467600"/>
              <a:gd name="connsiteY500" fmla="*/ 2697288 h 6858000"/>
              <a:gd name="connsiteX501" fmla="*/ 6937703 w 7467600"/>
              <a:gd name="connsiteY501" fmla="*/ 2321981 h 6858000"/>
              <a:gd name="connsiteX502" fmla="*/ 6591670 w 7467600"/>
              <a:gd name="connsiteY502" fmla="*/ 1988277 h 6858000"/>
              <a:gd name="connsiteX503" fmla="*/ 5798671 w 7467600"/>
              <a:gd name="connsiteY503" fmla="*/ 1981601 h 6858000"/>
              <a:gd name="connsiteX504" fmla="*/ 5754709 w 7467600"/>
              <a:gd name="connsiteY504" fmla="*/ 2071454 h 6858000"/>
              <a:gd name="connsiteX505" fmla="*/ 5763044 w 7467600"/>
              <a:gd name="connsiteY505" fmla="*/ 2842206 h 6858000"/>
              <a:gd name="connsiteX506" fmla="*/ 5764974 w 7467600"/>
              <a:gd name="connsiteY506" fmla="*/ 2799609 h 6858000"/>
              <a:gd name="connsiteX507" fmla="*/ 5767665 w 7467600"/>
              <a:gd name="connsiteY507" fmla="*/ 2666409 h 6858000"/>
              <a:gd name="connsiteX508" fmla="*/ 5763055 w 7467600"/>
              <a:gd name="connsiteY508" fmla="*/ 2579705 h 6858000"/>
              <a:gd name="connsiteX509" fmla="*/ 5758079 w 7467600"/>
              <a:gd name="connsiteY509" fmla="*/ 2492508 h 6858000"/>
              <a:gd name="connsiteX510" fmla="*/ 5779325 w 7467600"/>
              <a:gd name="connsiteY510" fmla="*/ 2197069 h 6858000"/>
              <a:gd name="connsiteX511" fmla="*/ 5798671 w 7467600"/>
              <a:gd name="connsiteY511" fmla="*/ 1981601 h 6858000"/>
              <a:gd name="connsiteX512" fmla="*/ 5829202 w 7467600"/>
              <a:gd name="connsiteY512" fmla="*/ 1971679 h 6858000"/>
              <a:gd name="connsiteX513" fmla="*/ 5809558 w 7467600"/>
              <a:gd name="connsiteY513" fmla="*/ 2198043 h 6858000"/>
              <a:gd name="connsiteX514" fmla="*/ 5788653 w 7467600"/>
              <a:gd name="connsiteY514" fmla="*/ 2489430 h 6858000"/>
              <a:gd name="connsiteX515" fmla="*/ 5793439 w 7467600"/>
              <a:gd name="connsiteY515" fmla="*/ 2575235 h 6858000"/>
              <a:gd name="connsiteX516" fmla="*/ 5796837 w 7467600"/>
              <a:gd name="connsiteY516" fmla="*/ 2637633 h 6858000"/>
              <a:gd name="connsiteX517" fmla="*/ 5818614 w 7467600"/>
              <a:gd name="connsiteY517" fmla="*/ 2473055 h 6858000"/>
              <a:gd name="connsiteX518" fmla="*/ 5829202 w 7467600"/>
              <a:gd name="connsiteY518" fmla="*/ 1971679 h 6858000"/>
              <a:gd name="connsiteX519" fmla="*/ 5911389 w 7467600"/>
              <a:gd name="connsiteY519" fmla="*/ 1898371 h 6858000"/>
              <a:gd name="connsiteX520" fmla="*/ 6237627 w 7467600"/>
              <a:gd name="connsiteY520" fmla="*/ 2231921 h 6858000"/>
              <a:gd name="connsiteX521" fmla="*/ 5911389 w 7467600"/>
              <a:gd name="connsiteY521" fmla="*/ 1898371 h 6858000"/>
              <a:gd name="connsiteX522" fmla="*/ 6944437 w 7467600"/>
              <a:gd name="connsiteY522" fmla="*/ 1575402 h 6858000"/>
              <a:gd name="connsiteX523" fmla="*/ 6304730 w 7467600"/>
              <a:gd name="connsiteY523" fmla="*/ 1766654 h 6858000"/>
              <a:gd name="connsiteX524" fmla="*/ 6944437 w 7467600"/>
              <a:gd name="connsiteY524" fmla="*/ 1575402 h 6858000"/>
              <a:gd name="connsiteX525" fmla="*/ 7019523 w 7467600"/>
              <a:gd name="connsiteY525" fmla="*/ 1519450 h 6858000"/>
              <a:gd name="connsiteX526" fmla="*/ 6298091 w 7467600"/>
              <a:gd name="connsiteY526" fmla="*/ 1737122 h 6858000"/>
              <a:gd name="connsiteX527" fmla="*/ 7019523 w 7467600"/>
              <a:gd name="connsiteY527" fmla="*/ 1519450 h 6858000"/>
              <a:gd name="connsiteX528" fmla="*/ 2399523 w 7467600"/>
              <a:gd name="connsiteY528" fmla="*/ 1428234 h 6858000"/>
              <a:gd name="connsiteX529" fmla="*/ 2224982 w 7467600"/>
              <a:gd name="connsiteY529" fmla="*/ 1826201 h 6858000"/>
              <a:gd name="connsiteX530" fmla="*/ 2096099 w 7467600"/>
              <a:gd name="connsiteY530" fmla="*/ 2345900 h 6858000"/>
              <a:gd name="connsiteX531" fmla="*/ 2283317 w 7467600"/>
              <a:gd name="connsiteY531" fmla="*/ 1796925 h 6858000"/>
              <a:gd name="connsiteX532" fmla="*/ 2399523 w 7467600"/>
              <a:gd name="connsiteY532" fmla="*/ 1428234 h 6858000"/>
              <a:gd name="connsiteX533" fmla="*/ 2448558 w 7467600"/>
              <a:gd name="connsiteY533" fmla="*/ 1373435 h 6858000"/>
              <a:gd name="connsiteX534" fmla="*/ 2312521 w 7467600"/>
              <a:gd name="connsiteY534" fmla="*/ 1806140 h 6858000"/>
              <a:gd name="connsiteX535" fmla="*/ 2127533 w 7467600"/>
              <a:gd name="connsiteY535" fmla="*/ 2348380 h 6858000"/>
              <a:gd name="connsiteX536" fmla="*/ 2358080 w 7467600"/>
              <a:gd name="connsiteY536" fmla="*/ 1866134 h 6858000"/>
              <a:gd name="connsiteX537" fmla="*/ 2407436 w 7467600"/>
              <a:gd name="connsiteY537" fmla="*/ 1651070 h 6858000"/>
              <a:gd name="connsiteX538" fmla="*/ 2448558 w 7467600"/>
              <a:gd name="connsiteY538" fmla="*/ 1373435 h 6858000"/>
              <a:gd name="connsiteX539" fmla="*/ 278707 w 7467600"/>
              <a:gd name="connsiteY539" fmla="*/ 1352270 h 6858000"/>
              <a:gd name="connsiteX540" fmla="*/ 321570 w 7467600"/>
              <a:gd name="connsiteY540" fmla="*/ 1861610 h 6858000"/>
              <a:gd name="connsiteX541" fmla="*/ 294281 w 7467600"/>
              <a:gd name="connsiteY541" fmla="*/ 1440658 h 6858000"/>
              <a:gd name="connsiteX542" fmla="*/ 278707 w 7467600"/>
              <a:gd name="connsiteY542" fmla="*/ 1352270 h 6858000"/>
              <a:gd name="connsiteX543" fmla="*/ 1423821 w 7467600"/>
              <a:gd name="connsiteY543" fmla="*/ 1351958 h 6858000"/>
              <a:gd name="connsiteX544" fmla="*/ 1638521 w 7467600"/>
              <a:gd name="connsiteY544" fmla="*/ 1908470 h 6858000"/>
              <a:gd name="connsiteX545" fmla="*/ 1754199 w 7467600"/>
              <a:gd name="connsiteY545" fmla="*/ 2149284 h 6858000"/>
              <a:gd name="connsiteX546" fmla="*/ 1908359 w 7467600"/>
              <a:gd name="connsiteY546" fmla="*/ 2364988 h 6858000"/>
              <a:gd name="connsiteX547" fmla="*/ 1647661 w 7467600"/>
              <a:gd name="connsiteY547" fmla="*/ 1825945 h 6858000"/>
              <a:gd name="connsiteX548" fmla="*/ 1423821 w 7467600"/>
              <a:gd name="connsiteY548" fmla="*/ 1351958 h 6858000"/>
              <a:gd name="connsiteX549" fmla="*/ 1431890 w 7467600"/>
              <a:gd name="connsiteY549" fmla="*/ 1306475 h 6858000"/>
              <a:gd name="connsiteX550" fmla="*/ 1507597 w 7467600"/>
              <a:gd name="connsiteY550" fmla="*/ 1446132 h 6858000"/>
              <a:gd name="connsiteX551" fmla="*/ 1674586 w 7467600"/>
              <a:gd name="connsiteY551" fmla="*/ 1813832 h 6858000"/>
              <a:gd name="connsiteX552" fmla="*/ 1815950 w 7467600"/>
              <a:gd name="connsiteY552" fmla="*/ 2128564 h 6858000"/>
              <a:gd name="connsiteX553" fmla="*/ 1984242 w 7467600"/>
              <a:gd name="connsiteY553" fmla="*/ 2430829 h 6858000"/>
              <a:gd name="connsiteX554" fmla="*/ 2014023 w 7467600"/>
              <a:gd name="connsiteY554" fmla="*/ 2450995 h 6858000"/>
              <a:gd name="connsiteX555" fmla="*/ 1747337 w 7467600"/>
              <a:gd name="connsiteY555" fmla="*/ 1855264 h 6858000"/>
              <a:gd name="connsiteX556" fmla="*/ 1533749 w 7467600"/>
              <a:gd name="connsiteY556" fmla="*/ 1478656 h 6858000"/>
              <a:gd name="connsiteX557" fmla="*/ 1431890 w 7467600"/>
              <a:gd name="connsiteY557" fmla="*/ 1306475 h 6858000"/>
              <a:gd name="connsiteX558" fmla="*/ 5052692 w 7467600"/>
              <a:gd name="connsiteY558" fmla="*/ 1292994 h 6858000"/>
              <a:gd name="connsiteX559" fmla="*/ 5200661 w 7467600"/>
              <a:gd name="connsiteY559" fmla="*/ 1635186 h 6858000"/>
              <a:gd name="connsiteX560" fmla="*/ 5297138 w 7467600"/>
              <a:gd name="connsiteY560" fmla="*/ 1906351 h 6858000"/>
              <a:gd name="connsiteX561" fmla="*/ 5052692 w 7467600"/>
              <a:gd name="connsiteY561" fmla="*/ 1292994 h 6858000"/>
              <a:gd name="connsiteX562" fmla="*/ 5009948 w 7467600"/>
              <a:gd name="connsiteY562" fmla="*/ 1273619 h 6858000"/>
              <a:gd name="connsiteX563" fmla="*/ 5121777 w 7467600"/>
              <a:gd name="connsiteY563" fmla="*/ 1654213 h 6858000"/>
              <a:gd name="connsiteX564" fmla="*/ 5293545 w 7467600"/>
              <a:gd name="connsiteY564" fmla="*/ 2072247 h 6858000"/>
              <a:gd name="connsiteX565" fmla="*/ 5294042 w 7467600"/>
              <a:gd name="connsiteY565" fmla="*/ 2065019 h 6858000"/>
              <a:gd name="connsiteX566" fmla="*/ 5171936 w 7467600"/>
              <a:gd name="connsiteY566" fmla="*/ 1647613 h 6858000"/>
              <a:gd name="connsiteX567" fmla="*/ 5009948 w 7467600"/>
              <a:gd name="connsiteY567" fmla="*/ 1273619 h 6858000"/>
              <a:gd name="connsiteX568" fmla="*/ 655236 w 7467600"/>
              <a:gd name="connsiteY568" fmla="*/ 1268632 h 6858000"/>
              <a:gd name="connsiteX569" fmla="*/ 839521 w 7467600"/>
              <a:gd name="connsiteY569" fmla="*/ 1685315 h 6858000"/>
              <a:gd name="connsiteX570" fmla="*/ 1109416 w 7467600"/>
              <a:gd name="connsiteY570" fmla="*/ 2061663 h 6858000"/>
              <a:gd name="connsiteX571" fmla="*/ 1298300 w 7467600"/>
              <a:gd name="connsiteY571" fmla="*/ 2247742 h 6858000"/>
              <a:gd name="connsiteX572" fmla="*/ 1125871 w 7467600"/>
              <a:gd name="connsiteY572" fmla="*/ 1989513 h 6858000"/>
              <a:gd name="connsiteX573" fmla="*/ 981574 w 7467600"/>
              <a:gd name="connsiteY573" fmla="*/ 1783157 h 6858000"/>
              <a:gd name="connsiteX574" fmla="*/ 922198 w 7467600"/>
              <a:gd name="connsiteY574" fmla="*/ 1677437 h 6858000"/>
              <a:gd name="connsiteX575" fmla="*/ 869293 w 7467600"/>
              <a:gd name="connsiteY575" fmla="*/ 1583214 h 6858000"/>
              <a:gd name="connsiteX576" fmla="*/ 751431 w 7467600"/>
              <a:gd name="connsiteY576" fmla="*/ 1405731 h 6858000"/>
              <a:gd name="connsiteX577" fmla="*/ 655236 w 7467600"/>
              <a:gd name="connsiteY577" fmla="*/ 1268632 h 6858000"/>
              <a:gd name="connsiteX578" fmla="*/ 6516292 w 7467600"/>
              <a:gd name="connsiteY578" fmla="*/ 1263064 h 6858000"/>
              <a:gd name="connsiteX579" fmla="*/ 5736320 w 7467600"/>
              <a:gd name="connsiteY579" fmla="*/ 1501803 h 6858000"/>
              <a:gd name="connsiteX580" fmla="*/ 6516292 w 7467600"/>
              <a:gd name="connsiteY580" fmla="*/ 1263064 h 6858000"/>
              <a:gd name="connsiteX581" fmla="*/ 291466 w 7467600"/>
              <a:gd name="connsiteY581" fmla="*/ 1250369 h 6858000"/>
              <a:gd name="connsiteX582" fmla="*/ 323180 w 7467600"/>
              <a:gd name="connsiteY582" fmla="*/ 1435283 h 6858000"/>
              <a:gd name="connsiteX583" fmla="*/ 349381 w 7467600"/>
              <a:gd name="connsiteY583" fmla="*/ 1875041 h 6858000"/>
              <a:gd name="connsiteX584" fmla="*/ 374363 w 7467600"/>
              <a:gd name="connsiteY584" fmla="*/ 1506494 h 6858000"/>
              <a:gd name="connsiteX585" fmla="*/ 302168 w 7467600"/>
              <a:gd name="connsiteY585" fmla="*/ 1274495 h 6858000"/>
              <a:gd name="connsiteX586" fmla="*/ 291466 w 7467600"/>
              <a:gd name="connsiteY586" fmla="*/ 1250369 h 6858000"/>
              <a:gd name="connsiteX587" fmla="*/ 678222 w 7467600"/>
              <a:gd name="connsiteY587" fmla="*/ 1248670 h 6858000"/>
              <a:gd name="connsiteX588" fmla="*/ 775536 w 7467600"/>
              <a:gd name="connsiteY588" fmla="*/ 1388015 h 6858000"/>
              <a:gd name="connsiteX589" fmla="*/ 894529 w 7467600"/>
              <a:gd name="connsiteY589" fmla="*/ 1567739 h 6858000"/>
              <a:gd name="connsiteX590" fmla="*/ 948000 w 7467600"/>
              <a:gd name="connsiteY590" fmla="*/ 1663088 h 6858000"/>
              <a:gd name="connsiteX591" fmla="*/ 1006812 w 7467600"/>
              <a:gd name="connsiteY591" fmla="*/ 1767683 h 6858000"/>
              <a:gd name="connsiteX592" fmla="*/ 1149133 w 7467600"/>
              <a:gd name="connsiteY592" fmla="*/ 1971513 h 6858000"/>
              <a:gd name="connsiteX593" fmla="*/ 1333952 w 7467600"/>
              <a:gd name="connsiteY593" fmla="*/ 2251620 h 6858000"/>
              <a:gd name="connsiteX594" fmla="*/ 1337329 w 7467600"/>
              <a:gd name="connsiteY594" fmla="*/ 2258350 h 6858000"/>
              <a:gd name="connsiteX595" fmla="*/ 1014726 w 7467600"/>
              <a:gd name="connsiteY595" fmla="*/ 1615556 h 6858000"/>
              <a:gd name="connsiteX596" fmla="*/ 678222 w 7467600"/>
              <a:gd name="connsiteY596" fmla="*/ 1248670 h 6858000"/>
              <a:gd name="connsiteX597" fmla="*/ 6691602 w 7467600"/>
              <a:gd name="connsiteY597" fmla="*/ 1140573 h 6858000"/>
              <a:gd name="connsiteX598" fmla="*/ 6571100 w 7467600"/>
              <a:gd name="connsiteY598" fmla="*/ 1183662 h 6858000"/>
              <a:gd name="connsiteX599" fmla="*/ 6241687 w 7467600"/>
              <a:gd name="connsiteY599" fmla="*/ 1257600 h 6858000"/>
              <a:gd name="connsiteX600" fmla="*/ 5693009 w 7467600"/>
              <a:gd name="connsiteY600" fmla="*/ 1478256 h 6858000"/>
              <a:gd name="connsiteX601" fmla="*/ 6548420 w 7467600"/>
              <a:gd name="connsiteY601" fmla="*/ 1214599 h 6858000"/>
              <a:gd name="connsiteX602" fmla="*/ 6605473 w 7467600"/>
              <a:gd name="connsiteY602" fmla="*/ 1184686 h 6858000"/>
              <a:gd name="connsiteX603" fmla="*/ 6691602 w 7467600"/>
              <a:gd name="connsiteY603" fmla="*/ 1140573 h 6858000"/>
              <a:gd name="connsiteX604" fmla="*/ 4002475 w 7467600"/>
              <a:gd name="connsiteY604" fmla="*/ 1037802 h 6858000"/>
              <a:gd name="connsiteX605" fmla="*/ 4000324 w 7467600"/>
              <a:gd name="connsiteY605" fmla="*/ 1039362 h 6858000"/>
              <a:gd name="connsiteX606" fmla="*/ 4002862 w 7467600"/>
              <a:gd name="connsiteY606" fmla="*/ 1042866 h 6858000"/>
              <a:gd name="connsiteX607" fmla="*/ 4002475 w 7467600"/>
              <a:gd name="connsiteY607" fmla="*/ 1037802 h 6858000"/>
              <a:gd name="connsiteX608" fmla="*/ 506322 w 7467600"/>
              <a:gd name="connsiteY608" fmla="*/ 1020997 h 6858000"/>
              <a:gd name="connsiteX609" fmla="*/ 533068 w 7467600"/>
              <a:gd name="connsiteY609" fmla="*/ 1029409 h 6858000"/>
              <a:gd name="connsiteX610" fmla="*/ 1232525 w 7467600"/>
              <a:gd name="connsiteY610" fmla="*/ 1804675 h 6858000"/>
              <a:gd name="connsiteX611" fmla="*/ 1388858 w 7467600"/>
              <a:gd name="connsiteY611" fmla="*/ 2368011 h 6858000"/>
              <a:gd name="connsiteX612" fmla="*/ 1384098 w 7467600"/>
              <a:gd name="connsiteY612" fmla="*/ 2378125 h 6858000"/>
              <a:gd name="connsiteX613" fmla="*/ 1425393 w 7467600"/>
              <a:gd name="connsiteY613" fmla="*/ 2589124 h 6858000"/>
              <a:gd name="connsiteX614" fmla="*/ 1424001 w 7467600"/>
              <a:gd name="connsiteY614" fmla="*/ 2597541 h 6858000"/>
              <a:gd name="connsiteX615" fmla="*/ 2152729 w 7467600"/>
              <a:gd name="connsiteY615" fmla="*/ 2864487 h 6858000"/>
              <a:gd name="connsiteX616" fmla="*/ 2020609 w 7467600"/>
              <a:gd name="connsiteY616" fmla="*/ 2539671 h 6858000"/>
              <a:gd name="connsiteX617" fmla="*/ 2018920 w 7467600"/>
              <a:gd name="connsiteY617" fmla="*/ 2536309 h 6858000"/>
              <a:gd name="connsiteX618" fmla="*/ 1342441 w 7467600"/>
              <a:gd name="connsiteY618" fmla="*/ 1173017 h 6858000"/>
              <a:gd name="connsiteX619" fmla="*/ 1367925 w 7467600"/>
              <a:gd name="connsiteY619" fmla="*/ 1135648 h 6858000"/>
              <a:gd name="connsiteX620" fmla="*/ 1771401 w 7467600"/>
              <a:gd name="connsiteY620" fmla="*/ 1806673 h 6858000"/>
              <a:gd name="connsiteX621" fmla="*/ 1972385 w 7467600"/>
              <a:gd name="connsiteY621" fmla="*/ 2198735 h 6858000"/>
              <a:gd name="connsiteX622" fmla="*/ 2040892 w 7467600"/>
              <a:gd name="connsiteY622" fmla="*/ 2405205 h 6858000"/>
              <a:gd name="connsiteX623" fmla="*/ 2131689 w 7467600"/>
              <a:gd name="connsiteY623" fmla="*/ 1936926 h 6858000"/>
              <a:gd name="connsiteX624" fmla="*/ 2454820 w 7467600"/>
              <a:gd name="connsiteY624" fmla="*/ 1248808 h 6858000"/>
              <a:gd name="connsiteX625" fmla="*/ 2492512 w 7467600"/>
              <a:gd name="connsiteY625" fmla="*/ 1302920 h 6858000"/>
              <a:gd name="connsiteX626" fmla="*/ 2081216 w 7467600"/>
              <a:gd name="connsiteY626" fmla="*/ 2527513 h 6858000"/>
              <a:gd name="connsiteX627" fmla="*/ 2081211 w 7467600"/>
              <a:gd name="connsiteY627" fmla="*/ 2528916 h 6858000"/>
              <a:gd name="connsiteX628" fmla="*/ 2199067 w 7467600"/>
              <a:gd name="connsiteY628" fmla="*/ 2884061 h 6858000"/>
              <a:gd name="connsiteX629" fmla="*/ 3192586 w 7467600"/>
              <a:gd name="connsiteY629" fmla="*/ 3411496 h 6858000"/>
              <a:gd name="connsiteX630" fmla="*/ 3182620 w 7467600"/>
              <a:gd name="connsiteY630" fmla="*/ 3483279 h 6858000"/>
              <a:gd name="connsiteX631" fmla="*/ 2435119 w 7467600"/>
              <a:gd name="connsiteY631" fmla="*/ 3080173 h 6858000"/>
              <a:gd name="connsiteX632" fmla="*/ 2410152 w 7467600"/>
              <a:gd name="connsiteY632" fmla="*/ 3063751 h 6858000"/>
              <a:gd name="connsiteX633" fmla="*/ 2408099 w 7467600"/>
              <a:gd name="connsiteY633" fmla="*/ 3064403 h 6858000"/>
              <a:gd name="connsiteX634" fmla="*/ 2407218 w 7467600"/>
              <a:gd name="connsiteY634" fmla="*/ 3070324 h 6858000"/>
              <a:gd name="connsiteX635" fmla="*/ 2380138 w 7467600"/>
              <a:gd name="connsiteY635" fmla="*/ 3099341 h 6858000"/>
              <a:gd name="connsiteX636" fmla="*/ 1765923 w 7467600"/>
              <a:gd name="connsiteY636" fmla="*/ 3581043 h 6858000"/>
              <a:gd name="connsiteX637" fmla="*/ 1702258 w 7467600"/>
              <a:gd name="connsiteY637" fmla="*/ 3612286 h 6858000"/>
              <a:gd name="connsiteX638" fmla="*/ 1538370 w 7467600"/>
              <a:gd name="connsiteY638" fmla="*/ 3811804 h 6858000"/>
              <a:gd name="connsiteX639" fmla="*/ 542867 w 7467600"/>
              <a:gd name="connsiteY639" fmla="*/ 4944092 h 6858000"/>
              <a:gd name="connsiteX640" fmla="*/ 515800 w 7467600"/>
              <a:gd name="connsiteY640" fmla="*/ 4862180 h 6858000"/>
              <a:gd name="connsiteX641" fmla="*/ 909145 w 7467600"/>
              <a:gd name="connsiteY641" fmla="*/ 4199225 h 6858000"/>
              <a:gd name="connsiteX642" fmla="*/ 1214067 w 7467600"/>
              <a:gd name="connsiteY642" fmla="*/ 3908561 h 6858000"/>
              <a:gd name="connsiteX643" fmla="*/ 640967 w 7467600"/>
              <a:gd name="connsiteY643" fmla="*/ 4105601 h 6858000"/>
              <a:gd name="connsiteX644" fmla="*/ 112563 w 7467600"/>
              <a:gd name="connsiteY644" fmla="*/ 4396952 h 6858000"/>
              <a:gd name="connsiteX645" fmla="*/ 0 w 7467600"/>
              <a:gd name="connsiteY645" fmla="*/ 4466006 h 6858000"/>
              <a:gd name="connsiteX646" fmla="*/ 0 w 7467600"/>
              <a:gd name="connsiteY646" fmla="*/ 4233763 h 6858000"/>
              <a:gd name="connsiteX647" fmla="*/ 36881 w 7467600"/>
              <a:gd name="connsiteY647" fmla="*/ 4200118 h 6858000"/>
              <a:gd name="connsiteX648" fmla="*/ 910534 w 7467600"/>
              <a:gd name="connsiteY648" fmla="*/ 3629753 h 6858000"/>
              <a:gd name="connsiteX649" fmla="*/ 1578717 w 7467600"/>
              <a:gd name="connsiteY649" fmla="*/ 3575982 h 6858000"/>
              <a:gd name="connsiteX650" fmla="*/ 2338780 w 7467600"/>
              <a:gd name="connsiteY650" fmla="*/ 3033725 h 6858000"/>
              <a:gd name="connsiteX651" fmla="*/ 1807991 w 7467600"/>
              <a:gd name="connsiteY651" fmla="*/ 2807184 h 6858000"/>
              <a:gd name="connsiteX652" fmla="*/ 1416358 w 7467600"/>
              <a:gd name="connsiteY652" fmla="*/ 3112571 h 6858000"/>
              <a:gd name="connsiteX653" fmla="*/ 939066 w 7467600"/>
              <a:gd name="connsiteY653" fmla="*/ 3378798 h 6858000"/>
              <a:gd name="connsiteX654" fmla="*/ 115099 w 7467600"/>
              <a:gd name="connsiteY654" fmla="*/ 3607650 h 6858000"/>
              <a:gd name="connsiteX655" fmla="*/ 97284 w 7467600"/>
              <a:gd name="connsiteY655" fmla="*/ 3520393 h 6858000"/>
              <a:gd name="connsiteX656" fmla="*/ 922050 w 7467600"/>
              <a:gd name="connsiteY656" fmla="*/ 3074867 h 6858000"/>
              <a:gd name="connsiteX657" fmla="*/ 1405265 w 7467600"/>
              <a:gd name="connsiteY657" fmla="*/ 3016319 h 6858000"/>
              <a:gd name="connsiteX658" fmla="*/ 1407512 w 7467600"/>
              <a:gd name="connsiteY658" fmla="*/ 3018001 h 6858000"/>
              <a:gd name="connsiteX659" fmla="*/ 1726266 w 7467600"/>
              <a:gd name="connsiteY659" fmla="*/ 2777274 h 6858000"/>
              <a:gd name="connsiteX660" fmla="*/ 625390 w 7467600"/>
              <a:gd name="connsiteY660" fmla="*/ 2514541 h 6858000"/>
              <a:gd name="connsiteX661" fmla="*/ 619799 w 7467600"/>
              <a:gd name="connsiteY661" fmla="*/ 2527180 h 6858000"/>
              <a:gd name="connsiteX662" fmla="*/ 310030 w 7467600"/>
              <a:gd name="connsiteY662" fmla="*/ 2771818 h 6858000"/>
              <a:gd name="connsiteX663" fmla="*/ 173877 w 7467600"/>
              <a:gd name="connsiteY663" fmla="*/ 2937056 h 6858000"/>
              <a:gd name="connsiteX664" fmla="*/ 77889 w 7467600"/>
              <a:gd name="connsiteY664" fmla="*/ 3138440 h 6858000"/>
              <a:gd name="connsiteX665" fmla="*/ 0 w 7467600"/>
              <a:gd name="connsiteY665" fmla="*/ 3271395 h 6858000"/>
              <a:gd name="connsiteX666" fmla="*/ 0 w 7467600"/>
              <a:gd name="connsiteY666" fmla="*/ 3153002 h 6858000"/>
              <a:gd name="connsiteX667" fmla="*/ 2386 w 7467600"/>
              <a:gd name="connsiteY667" fmla="*/ 3149203 h 6858000"/>
              <a:gd name="connsiteX668" fmla="*/ 89753 w 7467600"/>
              <a:gd name="connsiteY668" fmla="*/ 2987702 h 6858000"/>
              <a:gd name="connsiteX669" fmla="*/ 76869 w 7467600"/>
              <a:gd name="connsiteY669" fmla="*/ 3005404 h 6858000"/>
              <a:gd name="connsiteX670" fmla="*/ 32049 w 7467600"/>
              <a:gd name="connsiteY670" fmla="*/ 3065814 h 6858000"/>
              <a:gd name="connsiteX671" fmla="*/ 0 w 7467600"/>
              <a:gd name="connsiteY671" fmla="*/ 3108744 h 6858000"/>
              <a:gd name="connsiteX672" fmla="*/ 0 w 7467600"/>
              <a:gd name="connsiteY672" fmla="*/ 3058059 h 6858000"/>
              <a:gd name="connsiteX673" fmla="*/ 7610 w 7467600"/>
              <a:gd name="connsiteY673" fmla="*/ 3047889 h 6858000"/>
              <a:gd name="connsiteX674" fmla="*/ 52419 w 7467600"/>
              <a:gd name="connsiteY674" fmla="*/ 2987479 h 6858000"/>
              <a:gd name="connsiteX675" fmla="*/ 59142 w 7467600"/>
              <a:gd name="connsiteY675" fmla="*/ 2978488 h 6858000"/>
              <a:gd name="connsiteX676" fmla="*/ 0 w 7467600"/>
              <a:gd name="connsiteY676" fmla="*/ 3015334 h 6858000"/>
              <a:gd name="connsiteX677" fmla="*/ 0 w 7467600"/>
              <a:gd name="connsiteY677" fmla="*/ 2914286 h 6858000"/>
              <a:gd name="connsiteX678" fmla="*/ 36383 w 7467600"/>
              <a:gd name="connsiteY678" fmla="*/ 2901128 h 6858000"/>
              <a:gd name="connsiteX679" fmla="*/ 156329 w 7467600"/>
              <a:gd name="connsiteY679" fmla="*/ 2840533 h 6858000"/>
              <a:gd name="connsiteX680" fmla="*/ 358355 w 7467600"/>
              <a:gd name="connsiteY680" fmla="*/ 2620471 h 6858000"/>
              <a:gd name="connsiteX681" fmla="*/ 510577 w 7467600"/>
              <a:gd name="connsiteY681" fmla="*/ 2501244 h 6858000"/>
              <a:gd name="connsiteX682" fmla="*/ 211967 w 7467600"/>
              <a:gd name="connsiteY682" fmla="*/ 2479171 h 6858000"/>
              <a:gd name="connsiteX683" fmla="*/ 0 w 7467600"/>
              <a:gd name="connsiteY683" fmla="*/ 2476398 h 6858000"/>
              <a:gd name="connsiteX684" fmla="*/ 0 w 7467600"/>
              <a:gd name="connsiteY684" fmla="*/ 2389189 h 6858000"/>
              <a:gd name="connsiteX685" fmla="*/ 103062 w 7467600"/>
              <a:gd name="connsiteY685" fmla="*/ 2389518 h 6858000"/>
              <a:gd name="connsiteX686" fmla="*/ 510734 w 7467600"/>
              <a:gd name="connsiteY686" fmla="*/ 2416201 h 6858000"/>
              <a:gd name="connsiteX687" fmla="*/ 279257 w 7467600"/>
              <a:gd name="connsiteY687" fmla="*/ 2092102 h 6858000"/>
              <a:gd name="connsiteX688" fmla="*/ 65265 w 7467600"/>
              <a:gd name="connsiteY688" fmla="*/ 2006049 h 6858000"/>
              <a:gd name="connsiteX689" fmla="*/ 0 w 7467600"/>
              <a:gd name="connsiteY689" fmla="*/ 1982532 h 6858000"/>
              <a:gd name="connsiteX690" fmla="*/ 0 w 7467600"/>
              <a:gd name="connsiteY690" fmla="*/ 1912789 h 6858000"/>
              <a:gd name="connsiteX691" fmla="*/ 97460 w 7467600"/>
              <a:gd name="connsiteY691" fmla="*/ 1953725 h 6858000"/>
              <a:gd name="connsiteX692" fmla="*/ 221272 w 7467600"/>
              <a:gd name="connsiteY692" fmla="*/ 1980766 h 6858000"/>
              <a:gd name="connsiteX693" fmla="*/ 116765 w 7467600"/>
              <a:gd name="connsiteY693" fmla="*/ 1911033 h 6858000"/>
              <a:gd name="connsiteX694" fmla="*/ 16405 w 7467600"/>
              <a:gd name="connsiteY694" fmla="*/ 1803412 h 6858000"/>
              <a:gd name="connsiteX695" fmla="*/ 0 w 7467600"/>
              <a:gd name="connsiteY695" fmla="*/ 1784777 h 6858000"/>
              <a:gd name="connsiteX696" fmla="*/ 0 w 7467600"/>
              <a:gd name="connsiteY696" fmla="*/ 1740082 h 6858000"/>
              <a:gd name="connsiteX697" fmla="*/ 39394 w 7467600"/>
              <a:gd name="connsiteY697" fmla="*/ 1784856 h 6858000"/>
              <a:gd name="connsiteX698" fmla="*/ 135813 w 7467600"/>
              <a:gd name="connsiteY698" fmla="*/ 1888838 h 6858000"/>
              <a:gd name="connsiteX699" fmla="*/ 242575 w 7467600"/>
              <a:gd name="connsiteY699" fmla="*/ 1958841 h 6858000"/>
              <a:gd name="connsiteX700" fmla="*/ 82197 w 7467600"/>
              <a:gd name="connsiteY700" fmla="*/ 1754826 h 6858000"/>
              <a:gd name="connsiteX701" fmla="*/ 0 w 7467600"/>
              <a:gd name="connsiteY701" fmla="*/ 1679650 h 6858000"/>
              <a:gd name="connsiteX702" fmla="*/ 0 w 7467600"/>
              <a:gd name="connsiteY702" fmla="*/ 1602463 h 6858000"/>
              <a:gd name="connsiteX703" fmla="*/ 84689 w 7467600"/>
              <a:gd name="connsiteY703" fmla="*/ 1677442 h 6858000"/>
              <a:gd name="connsiteX704" fmla="*/ 298437 w 7467600"/>
              <a:gd name="connsiteY704" fmla="*/ 1968019 h 6858000"/>
              <a:gd name="connsiteX705" fmla="*/ 227269 w 7467600"/>
              <a:gd name="connsiteY705" fmla="*/ 1114064 h 6858000"/>
              <a:gd name="connsiteX706" fmla="*/ 248003 w 7467600"/>
              <a:gd name="connsiteY706" fmla="*/ 1089613 h 6858000"/>
              <a:gd name="connsiteX707" fmla="*/ 427020 w 7467600"/>
              <a:gd name="connsiteY707" fmla="*/ 1619803 h 6858000"/>
              <a:gd name="connsiteX708" fmla="*/ 340345 w 7467600"/>
              <a:gd name="connsiteY708" fmla="*/ 2027739 h 6858000"/>
              <a:gd name="connsiteX709" fmla="*/ 360865 w 7467600"/>
              <a:gd name="connsiteY709" fmla="*/ 2044827 h 6858000"/>
              <a:gd name="connsiteX710" fmla="*/ 560414 w 7467600"/>
              <a:gd name="connsiteY710" fmla="*/ 2421457 h 6858000"/>
              <a:gd name="connsiteX711" fmla="*/ 1359703 w 7467600"/>
              <a:gd name="connsiteY711" fmla="*/ 2578554 h 6858000"/>
              <a:gd name="connsiteX712" fmla="*/ 1359422 w 7467600"/>
              <a:gd name="connsiteY712" fmla="*/ 2577994 h 6858000"/>
              <a:gd name="connsiteX713" fmla="*/ 828701 w 7467600"/>
              <a:gd name="connsiteY713" fmla="*/ 1839520 h 6858000"/>
              <a:gd name="connsiteX714" fmla="*/ 494427 w 7467600"/>
              <a:gd name="connsiteY714" fmla="*/ 1092333 h 6858000"/>
              <a:gd name="connsiteX715" fmla="*/ 506322 w 7467600"/>
              <a:gd name="connsiteY715" fmla="*/ 1020997 h 6858000"/>
              <a:gd name="connsiteX716" fmla="*/ 4570198 w 7467600"/>
              <a:gd name="connsiteY716" fmla="*/ 978081 h 6858000"/>
              <a:gd name="connsiteX717" fmla="*/ 4523691 w 7467600"/>
              <a:gd name="connsiteY717" fmla="*/ 1127776 h 6858000"/>
              <a:gd name="connsiteX718" fmla="*/ 4509875 w 7467600"/>
              <a:gd name="connsiteY718" fmla="*/ 1167552 h 6858000"/>
              <a:gd name="connsiteX719" fmla="*/ 4478168 w 7467600"/>
              <a:gd name="connsiteY719" fmla="*/ 1260735 h 6858000"/>
              <a:gd name="connsiteX720" fmla="*/ 4409309 w 7467600"/>
              <a:gd name="connsiteY720" fmla="*/ 1666996 h 6858000"/>
              <a:gd name="connsiteX721" fmla="*/ 4370031 w 7467600"/>
              <a:gd name="connsiteY721" fmla="*/ 1955666 h 6858000"/>
              <a:gd name="connsiteX722" fmla="*/ 4570198 w 7467600"/>
              <a:gd name="connsiteY722" fmla="*/ 978081 h 6858000"/>
              <a:gd name="connsiteX723" fmla="*/ 4557898 w 7467600"/>
              <a:gd name="connsiteY723" fmla="*/ 900011 h 6858000"/>
              <a:gd name="connsiteX724" fmla="*/ 4344840 w 7467600"/>
              <a:gd name="connsiteY724" fmla="*/ 1922038 h 6858000"/>
              <a:gd name="connsiteX725" fmla="*/ 4378710 w 7467600"/>
              <a:gd name="connsiteY725" fmla="*/ 1665516 h 6858000"/>
              <a:gd name="connsiteX726" fmla="*/ 4448798 w 7467600"/>
              <a:gd name="connsiteY726" fmla="*/ 1253024 h 6858000"/>
              <a:gd name="connsiteX727" fmla="*/ 4480315 w 7467600"/>
              <a:gd name="connsiteY727" fmla="*/ 1158454 h 6858000"/>
              <a:gd name="connsiteX728" fmla="*/ 4494133 w 7467600"/>
              <a:gd name="connsiteY728" fmla="*/ 1118676 h 6858000"/>
              <a:gd name="connsiteX729" fmla="*/ 4557898 w 7467600"/>
              <a:gd name="connsiteY729" fmla="*/ 900011 h 6858000"/>
              <a:gd name="connsiteX730" fmla="*/ 5870151 w 7467600"/>
              <a:gd name="connsiteY730" fmla="*/ 898890 h 6858000"/>
              <a:gd name="connsiteX731" fmla="*/ 5861335 w 7467600"/>
              <a:gd name="connsiteY731" fmla="*/ 899177 h 6858000"/>
              <a:gd name="connsiteX732" fmla="*/ 5843702 w 7467600"/>
              <a:gd name="connsiteY732" fmla="*/ 899748 h 6858000"/>
              <a:gd name="connsiteX733" fmla="*/ 5651107 w 7467600"/>
              <a:gd name="connsiteY733" fmla="*/ 920306 h 6858000"/>
              <a:gd name="connsiteX734" fmla="*/ 5459407 w 7467600"/>
              <a:gd name="connsiteY734" fmla="*/ 940975 h 6858000"/>
              <a:gd name="connsiteX735" fmla="*/ 5374846 w 7467600"/>
              <a:gd name="connsiteY735" fmla="*/ 941988 h 6858000"/>
              <a:gd name="connsiteX736" fmla="*/ 5256105 w 7467600"/>
              <a:gd name="connsiteY736" fmla="*/ 945632 h 6858000"/>
              <a:gd name="connsiteX737" fmla="*/ 5107071 w 7467600"/>
              <a:gd name="connsiteY737" fmla="*/ 969720 h 6858000"/>
              <a:gd name="connsiteX738" fmla="*/ 4998681 w 7467600"/>
              <a:gd name="connsiteY738" fmla="*/ 988771 h 6858000"/>
              <a:gd name="connsiteX739" fmla="*/ 5870151 w 7467600"/>
              <a:gd name="connsiteY739" fmla="*/ 898890 h 6858000"/>
              <a:gd name="connsiteX740" fmla="*/ 5504425 w 7467600"/>
              <a:gd name="connsiteY740" fmla="*/ 848067 h 6858000"/>
              <a:gd name="connsiteX741" fmla="*/ 4968849 w 7467600"/>
              <a:gd name="connsiteY741" fmla="*/ 962318 h 6858000"/>
              <a:gd name="connsiteX742" fmla="*/ 5104039 w 7467600"/>
              <a:gd name="connsiteY742" fmla="*/ 940634 h 6858000"/>
              <a:gd name="connsiteX743" fmla="*/ 5256311 w 7467600"/>
              <a:gd name="connsiteY743" fmla="*/ 916490 h 6858000"/>
              <a:gd name="connsiteX744" fmla="*/ 5377381 w 7467600"/>
              <a:gd name="connsiteY744" fmla="*/ 912671 h 6858000"/>
              <a:gd name="connsiteX745" fmla="*/ 5460148 w 7467600"/>
              <a:gd name="connsiteY745" fmla="*/ 911442 h 6858000"/>
              <a:gd name="connsiteX746" fmla="*/ 5648971 w 7467600"/>
              <a:gd name="connsiteY746" fmla="*/ 891331 h 6858000"/>
              <a:gd name="connsiteX747" fmla="*/ 5844807 w 7467600"/>
              <a:gd name="connsiteY747" fmla="*/ 870718 h 6858000"/>
              <a:gd name="connsiteX748" fmla="*/ 5862975 w 7467600"/>
              <a:gd name="connsiteY748" fmla="*/ 869756 h 6858000"/>
              <a:gd name="connsiteX749" fmla="*/ 5920887 w 7467600"/>
              <a:gd name="connsiteY749" fmla="*/ 865929 h 6858000"/>
              <a:gd name="connsiteX750" fmla="*/ 5504425 w 7467600"/>
              <a:gd name="connsiteY750" fmla="*/ 848067 h 6858000"/>
              <a:gd name="connsiteX751" fmla="*/ 3607114 w 7467600"/>
              <a:gd name="connsiteY751" fmla="*/ 467441 h 6858000"/>
              <a:gd name="connsiteX752" fmla="*/ 3296242 w 7467600"/>
              <a:gd name="connsiteY752" fmla="*/ 807991 h 6858000"/>
              <a:gd name="connsiteX753" fmla="*/ 3174674 w 7467600"/>
              <a:gd name="connsiteY753" fmla="*/ 919759 h 6858000"/>
              <a:gd name="connsiteX754" fmla="*/ 3042978 w 7467600"/>
              <a:gd name="connsiteY754" fmla="*/ 1054894 h 6858000"/>
              <a:gd name="connsiteX755" fmla="*/ 2968914 w 7467600"/>
              <a:gd name="connsiteY755" fmla="*/ 1133756 h 6858000"/>
              <a:gd name="connsiteX756" fmla="*/ 3103823 w 7467600"/>
              <a:gd name="connsiteY756" fmla="*/ 1026814 h 6858000"/>
              <a:gd name="connsiteX757" fmla="*/ 3607114 w 7467600"/>
              <a:gd name="connsiteY757" fmla="*/ 467441 h 6858000"/>
              <a:gd name="connsiteX758" fmla="*/ 3744487 w 7467600"/>
              <a:gd name="connsiteY758" fmla="*/ 383136 h 6858000"/>
              <a:gd name="connsiteX759" fmla="*/ 3970213 w 7467600"/>
              <a:gd name="connsiteY759" fmla="*/ 995559 h 6858000"/>
              <a:gd name="connsiteX760" fmla="*/ 3744487 w 7467600"/>
              <a:gd name="connsiteY760" fmla="*/ 383136 h 6858000"/>
              <a:gd name="connsiteX761" fmla="*/ 3624562 w 7467600"/>
              <a:gd name="connsiteY761" fmla="*/ 367041 h 6858000"/>
              <a:gd name="connsiteX762" fmla="*/ 3489712 w 7467600"/>
              <a:gd name="connsiteY762" fmla="*/ 485386 h 6858000"/>
              <a:gd name="connsiteX763" fmla="*/ 3182994 w 7467600"/>
              <a:gd name="connsiteY763" fmla="*/ 828265 h 6858000"/>
              <a:gd name="connsiteX764" fmla="*/ 2892114 w 7467600"/>
              <a:gd name="connsiteY764" fmla="*/ 1172635 h 6858000"/>
              <a:gd name="connsiteX765" fmla="*/ 3021459 w 7467600"/>
              <a:gd name="connsiteY765" fmla="*/ 1035385 h 6858000"/>
              <a:gd name="connsiteX766" fmla="*/ 3153873 w 7467600"/>
              <a:gd name="connsiteY766" fmla="*/ 898971 h 6858000"/>
              <a:gd name="connsiteX767" fmla="*/ 3276511 w 7467600"/>
              <a:gd name="connsiteY767" fmla="*/ 786423 h 6858000"/>
              <a:gd name="connsiteX768" fmla="*/ 3584154 w 7467600"/>
              <a:gd name="connsiteY768" fmla="*/ 448218 h 6858000"/>
              <a:gd name="connsiteX769" fmla="*/ 3624562 w 7467600"/>
              <a:gd name="connsiteY769" fmla="*/ 367041 h 6858000"/>
              <a:gd name="connsiteX770" fmla="*/ 3766672 w 7467600"/>
              <a:gd name="connsiteY770" fmla="*/ 359429 h 6858000"/>
              <a:gd name="connsiteX771" fmla="*/ 3996338 w 7467600"/>
              <a:gd name="connsiteY771" fmla="*/ 968237 h 6858000"/>
              <a:gd name="connsiteX772" fmla="*/ 3766672 w 7467600"/>
              <a:gd name="connsiteY772" fmla="*/ 359429 h 6858000"/>
              <a:gd name="connsiteX773" fmla="*/ 5805386 w 7467600"/>
              <a:gd name="connsiteY773" fmla="*/ 239240 h 6858000"/>
              <a:gd name="connsiteX774" fmla="*/ 5736947 w 7467600"/>
              <a:gd name="connsiteY774" fmla="*/ 261367 h 6858000"/>
              <a:gd name="connsiteX775" fmla="*/ 5427012 w 7467600"/>
              <a:gd name="connsiteY775" fmla="*/ 311272 h 6858000"/>
              <a:gd name="connsiteX776" fmla="*/ 5147818 w 7467600"/>
              <a:gd name="connsiteY776" fmla="*/ 322112 h 6858000"/>
              <a:gd name="connsiteX777" fmla="*/ 5060854 w 7467600"/>
              <a:gd name="connsiteY777" fmla="*/ 311882 h 6858000"/>
              <a:gd name="connsiteX778" fmla="*/ 4945989 w 7467600"/>
              <a:gd name="connsiteY778" fmla="*/ 300516 h 6858000"/>
              <a:gd name="connsiteX779" fmla="*/ 5410479 w 7467600"/>
              <a:gd name="connsiteY779" fmla="*/ 348434 h 6858000"/>
              <a:gd name="connsiteX780" fmla="*/ 5805386 w 7467600"/>
              <a:gd name="connsiteY780" fmla="*/ 239240 h 6858000"/>
              <a:gd name="connsiteX781" fmla="*/ 5905192 w 7467600"/>
              <a:gd name="connsiteY781" fmla="*/ 163079 h 6858000"/>
              <a:gd name="connsiteX782" fmla="*/ 5865655 w 7467600"/>
              <a:gd name="connsiteY782" fmla="*/ 171901 h 6858000"/>
              <a:gd name="connsiteX783" fmla="*/ 5259740 w 7467600"/>
              <a:gd name="connsiteY783" fmla="*/ 257013 h 6858000"/>
              <a:gd name="connsiteX784" fmla="*/ 5208466 w 7467600"/>
              <a:gd name="connsiteY784" fmla="*/ 257550 h 6858000"/>
              <a:gd name="connsiteX785" fmla="*/ 4980204 w 7467600"/>
              <a:gd name="connsiteY785" fmla="*/ 271903 h 6858000"/>
              <a:gd name="connsiteX786" fmla="*/ 5068068 w 7467600"/>
              <a:gd name="connsiteY786" fmla="*/ 282244 h 6858000"/>
              <a:gd name="connsiteX787" fmla="*/ 5153231 w 7467600"/>
              <a:gd name="connsiteY787" fmla="*/ 292240 h 6858000"/>
              <a:gd name="connsiteX788" fmla="*/ 5426491 w 7467600"/>
              <a:gd name="connsiteY788" fmla="*/ 281128 h 6858000"/>
              <a:gd name="connsiteX789" fmla="*/ 5731212 w 7467600"/>
              <a:gd name="connsiteY789" fmla="*/ 231951 h 6858000"/>
              <a:gd name="connsiteX790" fmla="*/ 5905192 w 7467600"/>
              <a:gd name="connsiteY790" fmla="*/ 163079 h 6858000"/>
              <a:gd name="connsiteX791" fmla="*/ 5944437 w 7467600"/>
              <a:gd name="connsiteY791" fmla="*/ 113829 h 6858000"/>
              <a:gd name="connsiteX792" fmla="*/ 5825032 w 7467600"/>
              <a:gd name="connsiteY792" fmla="*/ 146405 h 6858000"/>
              <a:gd name="connsiteX793" fmla="*/ 4955599 w 7467600"/>
              <a:gd name="connsiteY793" fmla="*/ 247008 h 6858000"/>
              <a:gd name="connsiteX794" fmla="*/ 5210104 w 7467600"/>
              <a:gd name="connsiteY794" fmla="*/ 228123 h 6858000"/>
              <a:gd name="connsiteX795" fmla="*/ 5261015 w 7467600"/>
              <a:gd name="connsiteY795" fmla="*/ 227087 h 6858000"/>
              <a:gd name="connsiteX796" fmla="*/ 5861181 w 7467600"/>
              <a:gd name="connsiteY796" fmla="*/ 143093 h 6858000"/>
              <a:gd name="connsiteX797" fmla="*/ 5961252 w 7467600"/>
              <a:gd name="connsiteY797" fmla="*/ 114820 h 6858000"/>
              <a:gd name="connsiteX798" fmla="*/ 5944437 w 7467600"/>
              <a:gd name="connsiteY798" fmla="*/ 113829 h 6858000"/>
              <a:gd name="connsiteX799" fmla="*/ 3882765 w 7467600"/>
              <a:gd name="connsiteY799" fmla="*/ 0 h 6858000"/>
              <a:gd name="connsiteX800" fmla="*/ 3995099 w 7467600"/>
              <a:gd name="connsiteY800" fmla="*/ 0 h 6858000"/>
              <a:gd name="connsiteX801" fmla="*/ 4163818 w 7467600"/>
              <a:gd name="connsiteY801" fmla="*/ 234104 h 6858000"/>
              <a:gd name="connsiteX802" fmla="*/ 4172099 w 7467600"/>
              <a:gd name="connsiteY802" fmla="*/ 234207 h 6858000"/>
              <a:gd name="connsiteX803" fmla="*/ 4784282 w 7467600"/>
              <a:gd name="connsiteY803" fmla="*/ 276561 h 6858000"/>
              <a:gd name="connsiteX804" fmla="*/ 4801687 w 7467600"/>
              <a:gd name="connsiteY804" fmla="*/ 267764 h 6858000"/>
              <a:gd name="connsiteX805" fmla="*/ 6082788 w 7467600"/>
              <a:gd name="connsiteY805" fmla="*/ 64119 h 6858000"/>
              <a:gd name="connsiteX806" fmla="*/ 6099442 w 7467600"/>
              <a:gd name="connsiteY806" fmla="*/ 82568 h 6858000"/>
              <a:gd name="connsiteX807" fmla="*/ 4804137 w 7467600"/>
              <a:gd name="connsiteY807" fmla="*/ 320931 h 6858000"/>
              <a:gd name="connsiteX808" fmla="*/ 4227047 w 7467600"/>
              <a:gd name="connsiteY808" fmla="*/ 313415 h 6858000"/>
              <a:gd name="connsiteX809" fmla="*/ 4346041 w 7467600"/>
              <a:gd name="connsiteY809" fmla="*/ 456086 h 6858000"/>
              <a:gd name="connsiteX810" fmla="*/ 4870967 w 7467600"/>
              <a:gd name="connsiteY810" fmla="*/ 963061 h 6858000"/>
              <a:gd name="connsiteX811" fmla="*/ 4889647 w 7467600"/>
              <a:gd name="connsiteY811" fmla="*/ 957147 h 6858000"/>
              <a:gd name="connsiteX812" fmla="*/ 5422504 w 7467600"/>
              <a:gd name="connsiteY812" fmla="*/ 805191 h 6858000"/>
              <a:gd name="connsiteX813" fmla="*/ 6087656 w 7467600"/>
              <a:gd name="connsiteY813" fmla="*/ 826703 h 6858000"/>
              <a:gd name="connsiteX814" fmla="*/ 6058717 w 7467600"/>
              <a:gd name="connsiteY814" fmla="*/ 865992 h 6858000"/>
              <a:gd name="connsiteX815" fmla="*/ 4974153 w 7467600"/>
              <a:gd name="connsiteY815" fmla="*/ 1045456 h 6858000"/>
              <a:gd name="connsiteX816" fmla="*/ 5627835 w 7467600"/>
              <a:gd name="connsiteY816" fmla="*/ 1472077 h 6858000"/>
              <a:gd name="connsiteX817" fmla="*/ 5629817 w 7467600"/>
              <a:gd name="connsiteY817" fmla="*/ 1471412 h 6858000"/>
              <a:gd name="connsiteX818" fmla="*/ 5634124 w 7467600"/>
              <a:gd name="connsiteY818" fmla="*/ 1470572 h 6858000"/>
              <a:gd name="connsiteX819" fmla="*/ 5755832 w 7467600"/>
              <a:gd name="connsiteY819" fmla="*/ 1383886 h 6858000"/>
              <a:gd name="connsiteX820" fmla="*/ 6014186 w 7467600"/>
              <a:gd name="connsiteY820" fmla="*/ 1279799 h 6858000"/>
              <a:gd name="connsiteX821" fmla="*/ 6901619 w 7467600"/>
              <a:gd name="connsiteY821" fmla="*/ 1047874 h 6858000"/>
              <a:gd name="connsiteX822" fmla="*/ 6931566 w 7467600"/>
              <a:gd name="connsiteY822" fmla="*/ 1062034 h 6858000"/>
              <a:gd name="connsiteX823" fmla="*/ 5790982 w 7467600"/>
              <a:gd name="connsiteY823" fmla="*/ 1561380 h 6858000"/>
              <a:gd name="connsiteX824" fmla="*/ 6188971 w 7467600"/>
              <a:gd name="connsiteY824" fmla="*/ 1755168 h 6858000"/>
              <a:gd name="connsiteX825" fmla="*/ 6202446 w 7467600"/>
              <a:gd name="connsiteY825" fmla="*/ 1752268 h 6858000"/>
              <a:gd name="connsiteX826" fmla="*/ 7179560 w 7467600"/>
              <a:gd name="connsiteY826" fmla="*/ 1467551 h 6858000"/>
              <a:gd name="connsiteX827" fmla="*/ 7158730 w 7467600"/>
              <a:gd name="connsiteY827" fmla="*/ 1507835 h 6858000"/>
              <a:gd name="connsiteX828" fmla="*/ 6326959 w 7467600"/>
              <a:gd name="connsiteY828" fmla="*/ 1817686 h 6858000"/>
              <a:gd name="connsiteX829" fmla="*/ 6537433 w 7467600"/>
              <a:gd name="connsiteY829" fmla="*/ 1907790 h 6858000"/>
              <a:gd name="connsiteX830" fmla="*/ 6550221 w 7467600"/>
              <a:gd name="connsiteY830" fmla="*/ 1910729 h 6858000"/>
              <a:gd name="connsiteX831" fmla="*/ 6964438 w 7467600"/>
              <a:gd name="connsiteY831" fmla="*/ 2209505 h 6858000"/>
              <a:gd name="connsiteX832" fmla="*/ 7367862 w 7467600"/>
              <a:gd name="connsiteY832" fmla="*/ 2806833 h 6858000"/>
              <a:gd name="connsiteX833" fmla="*/ 7364329 w 7467600"/>
              <a:gd name="connsiteY833" fmla="*/ 2826907 h 6858000"/>
              <a:gd name="connsiteX834" fmla="*/ 7290545 w 7467600"/>
              <a:gd name="connsiteY834" fmla="*/ 2850663 h 6858000"/>
              <a:gd name="connsiteX835" fmla="*/ 6472036 w 7467600"/>
              <a:gd name="connsiteY835" fmla="*/ 1959003 h 6858000"/>
              <a:gd name="connsiteX836" fmla="*/ 5792897 w 7467600"/>
              <a:gd name="connsiteY836" fmla="*/ 1647747 h 6858000"/>
              <a:gd name="connsiteX837" fmla="*/ 5842751 w 7467600"/>
              <a:gd name="connsiteY837" fmla="*/ 1816112 h 6858000"/>
              <a:gd name="connsiteX838" fmla="*/ 5847424 w 7467600"/>
              <a:gd name="connsiteY838" fmla="*/ 1815776 h 6858000"/>
              <a:gd name="connsiteX839" fmla="*/ 6399821 w 7467600"/>
              <a:gd name="connsiteY839" fmla="*/ 2344799 h 6858000"/>
              <a:gd name="connsiteX840" fmla="*/ 6323232 w 7467600"/>
              <a:gd name="connsiteY840" fmla="*/ 2389634 h 6858000"/>
              <a:gd name="connsiteX841" fmla="*/ 5942958 w 7467600"/>
              <a:gd name="connsiteY841" fmla="*/ 2077708 h 6858000"/>
              <a:gd name="connsiteX842" fmla="*/ 5921559 w 7467600"/>
              <a:gd name="connsiteY842" fmla="*/ 2378596 h 6858000"/>
              <a:gd name="connsiteX843" fmla="*/ 5817651 w 7467600"/>
              <a:gd name="connsiteY843" fmla="*/ 3023919 h 6858000"/>
              <a:gd name="connsiteX844" fmla="*/ 5729634 w 7467600"/>
              <a:gd name="connsiteY844" fmla="*/ 3051849 h 6858000"/>
              <a:gd name="connsiteX845" fmla="*/ 5611018 w 7467600"/>
              <a:gd name="connsiteY845" fmla="*/ 2316769 h 6858000"/>
              <a:gd name="connsiteX846" fmla="*/ 5687608 w 7467600"/>
              <a:gd name="connsiteY846" fmla="*/ 2039972 h 6858000"/>
              <a:gd name="connsiteX847" fmla="*/ 5657554 w 7467600"/>
              <a:gd name="connsiteY847" fmla="*/ 1576445 h 6858000"/>
              <a:gd name="connsiteX848" fmla="*/ 5150475 w 7467600"/>
              <a:gd name="connsiteY848" fmla="*/ 1274012 h 6858000"/>
              <a:gd name="connsiteX849" fmla="*/ 5349142 w 7467600"/>
              <a:gd name="connsiteY849" fmla="*/ 2204405 h 6858000"/>
              <a:gd name="connsiteX850" fmla="*/ 5262214 w 7467600"/>
              <a:gd name="connsiteY850" fmla="*/ 2233836 h 6858000"/>
              <a:gd name="connsiteX851" fmla="*/ 4981539 w 7467600"/>
              <a:gd name="connsiteY851" fmla="*/ 1542201 h 6858000"/>
              <a:gd name="connsiteX852" fmla="*/ 4958461 w 7467600"/>
              <a:gd name="connsiteY852" fmla="*/ 1136957 h 6858000"/>
              <a:gd name="connsiteX853" fmla="*/ 4655015 w 7467600"/>
              <a:gd name="connsiteY853" fmla="*/ 891426 h 6858000"/>
              <a:gd name="connsiteX854" fmla="*/ 4348002 w 7467600"/>
              <a:gd name="connsiteY854" fmla="*/ 2205895 h 6858000"/>
              <a:gd name="connsiteX855" fmla="*/ 4262250 w 7467600"/>
              <a:gd name="connsiteY855" fmla="*/ 2219972 h 6858000"/>
              <a:gd name="connsiteX856" fmla="*/ 4550611 w 7467600"/>
              <a:gd name="connsiteY856" fmla="*/ 817540 h 6858000"/>
              <a:gd name="connsiteX857" fmla="*/ 4564418 w 7467600"/>
              <a:gd name="connsiteY857" fmla="*/ 808293 h 6858000"/>
              <a:gd name="connsiteX858" fmla="*/ 4266388 w 7467600"/>
              <a:gd name="connsiteY858" fmla="*/ 500083 h 6858000"/>
              <a:gd name="connsiteX859" fmla="*/ 4032842 w 7467600"/>
              <a:gd name="connsiteY859" fmla="*/ 211809 h 6858000"/>
              <a:gd name="connsiteX860" fmla="*/ 3882765 w 7467600"/>
              <a:gd name="connsiteY860" fmla="*/ 0 h 6858000"/>
              <a:gd name="connsiteX861" fmla="*/ 3721337 w 7467600"/>
              <a:gd name="connsiteY861" fmla="*/ 0 h 6858000"/>
              <a:gd name="connsiteX862" fmla="*/ 3797544 w 7467600"/>
              <a:gd name="connsiteY862" fmla="*/ 0 h 6858000"/>
              <a:gd name="connsiteX863" fmla="*/ 3775734 w 7467600"/>
              <a:gd name="connsiteY863" fmla="*/ 95131 h 6858000"/>
              <a:gd name="connsiteX864" fmla="*/ 3724807 w 7467600"/>
              <a:gd name="connsiteY864" fmla="*/ 272257 h 6858000"/>
              <a:gd name="connsiteX865" fmla="*/ 3726844 w 7467600"/>
              <a:gd name="connsiteY865" fmla="*/ 282988 h 6858000"/>
              <a:gd name="connsiteX866" fmla="*/ 3742664 w 7467600"/>
              <a:gd name="connsiteY866" fmla="*/ 279918 h 6858000"/>
              <a:gd name="connsiteX867" fmla="*/ 4103910 w 7467600"/>
              <a:gd name="connsiteY867" fmla="*/ 1161917 h 6858000"/>
              <a:gd name="connsiteX868" fmla="*/ 4020269 w 7467600"/>
              <a:gd name="connsiteY868" fmla="*/ 1200406 h 6858000"/>
              <a:gd name="connsiteX869" fmla="*/ 3674882 w 7467600"/>
              <a:gd name="connsiteY869" fmla="*/ 488524 h 6858000"/>
              <a:gd name="connsiteX870" fmla="*/ 3132682 w 7467600"/>
              <a:gd name="connsiteY870" fmla="*/ 1072284 h 6858000"/>
              <a:gd name="connsiteX871" fmla="*/ 2716346 w 7467600"/>
              <a:gd name="connsiteY871" fmla="*/ 1276376 h 6858000"/>
              <a:gd name="connsiteX872" fmla="*/ 2716772 w 7467600"/>
              <a:gd name="connsiteY872" fmla="*/ 1255462 h 6858000"/>
              <a:gd name="connsiteX873" fmla="*/ 3471096 w 7467600"/>
              <a:gd name="connsiteY873" fmla="*/ 437072 h 6858000"/>
              <a:gd name="connsiteX874" fmla="*/ 3639057 w 7467600"/>
              <a:gd name="connsiteY874" fmla="*/ 286334 h 6858000"/>
              <a:gd name="connsiteX875" fmla="*/ 3640309 w 7467600"/>
              <a:gd name="connsiteY875" fmla="*/ 284664 h 6858000"/>
              <a:gd name="connsiteX876" fmla="*/ 3646022 w 7467600"/>
              <a:gd name="connsiteY876" fmla="*/ 276711 h 6858000"/>
              <a:gd name="connsiteX877" fmla="*/ 3707943 w 7467600"/>
              <a:gd name="connsiteY877" fmla="*/ 65958 h 6858000"/>
              <a:gd name="connsiteX878" fmla="*/ 3721337 w 7467600"/>
              <a:gd name="connsiteY878" fmla="*/ 0 h 6858000"/>
              <a:gd name="connsiteX879" fmla="*/ 2867960 w 7467600"/>
              <a:gd name="connsiteY879" fmla="*/ 0 h 6858000"/>
              <a:gd name="connsiteX880" fmla="*/ 2926351 w 7467600"/>
              <a:gd name="connsiteY880" fmla="*/ 0 h 6858000"/>
              <a:gd name="connsiteX881" fmla="*/ 2902823 w 7467600"/>
              <a:gd name="connsiteY881" fmla="*/ 262929 h 6858000"/>
              <a:gd name="connsiteX882" fmla="*/ 2940663 w 7467600"/>
              <a:gd name="connsiteY882" fmla="*/ 140884 h 6858000"/>
              <a:gd name="connsiteX883" fmla="*/ 2947039 w 7467600"/>
              <a:gd name="connsiteY883" fmla="*/ 122524 h 6858000"/>
              <a:gd name="connsiteX884" fmla="*/ 2984316 w 7467600"/>
              <a:gd name="connsiteY884" fmla="*/ 0 h 6858000"/>
              <a:gd name="connsiteX885" fmla="*/ 3016114 w 7467600"/>
              <a:gd name="connsiteY885" fmla="*/ 0 h 6858000"/>
              <a:gd name="connsiteX886" fmla="*/ 2979949 w 7467600"/>
              <a:gd name="connsiteY886" fmla="*/ 119274 h 6858000"/>
              <a:gd name="connsiteX887" fmla="*/ 3023879 w 7467600"/>
              <a:gd name="connsiteY887" fmla="*/ 0 h 6858000"/>
              <a:gd name="connsiteX888" fmla="*/ 3105400 w 7467600"/>
              <a:gd name="connsiteY888" fmla="*/ 0 h 6858000"/>
              <a:gd name="connsiteX889" fmla="*/ 3094669 w 7467600"/>
              <a:gd name="connsiteY889" fmla="*/ 30308 h 6858000"/>
              <a:gd name="connsiteX890" fmla="*/ 2901945 w 7467600"/>
              <a:gd name="connsiteY890" fmla="*/ 466538 h 6858000"/>
              <a:gd name="connsiteX891" fmla="*/ 2815209 w 7467600"/>
              <a:gd name="connsiteY891" fmla="*/ 497361 h 6858000"/>
              <a:gd name="connsiteX892" fmla="*/ 2844845 w 7467600"/>
              <a:gd name="connsiteY892" fmla="*/ 127638 h 6858000"/>
              <a:gd name="connsiteX893" fmla="*/ 2867960 w 7467600"/>
              <a:gd name="connsiteY893" fmla="*/ 0 h 6858000"/>
              <a:gd name="connsiteX894" fmla="*/ 1057230 w 7467600"/>
              <a:gd name="connsiteY894" fmla="*/ 0 h 6858000"/>
              <a:gd name="connsiteX895" fmla="*/ 1111003 w 7467600"/>
              <a:gd name="connsiteY895" fmla="*/ 0 h 6858000"/>
              <a:gd name="connsiteX896" fmla="*/ 1125553 w 7467600"/>
              <a:gd name="connsiteY896" fmla="*/ 52588 h 6858000"/>
              <a:gd name="connsiteX897" fmla="*/ 1304276 w 7467600"/>
              <a:gd name="connsiteY897" fmla="*/ 476275 h 6858000"/>
              <a:gd name="connsiteX898" fmla="*/ 1492066 w 7467600"/>
              <a:gd name="connsiteY898" fmla="*/ 886333 h 6858000"/>
              <a:gd name="connsiteX899" fmla="*/ 1423698 w 7467600"/>
              <a:gd name="connsiteY899" fmla="*/ 710817 h 6858000"/>
              <a:gd name="connsiteX900" fmla="*/ 1357609 w 7467600"/>
              <a:gd name="connsiteY900" fmla="*/ 532892 h 6858000"/>
              <a:gd name="connsiteX901" fmla="*/ 1309550 w 7467600"/>
              <a:gd name="connsiteY901" fmla="*/ 374031 h 6858000"/>
              <a:gd name="connsiteX902" fmla="*/ 1193673 w 7467600"/>
              <a:gd name="connsiteY902" fmla="*/ 49533 h 6858000"/>
              <a:gd name="connsiteX903" fmla="*/ 1164391 w 7467600"/>
              <a:gd name="connsiteY903" fmla="*/ 0 h 6858000"/>
              <a:gd name="connsiteX904" fmla="*/ 1200666 w 7467600"/>
              <a:gd name="connsiteY904" fmla="*/ 0 h 6858000"/>
              <a:gd name="connsiteX905" fmla="*/ 1223408 w 7467600"/>
              <a:gd name="connsiteY905" fmla="*/ 38996 h 6858000"/>
              <a:gd name="connsiteX906" fmla="*/ 1339635 w 7467600"/>
              <a:gd name="connsiteY906" fmla="*/ 365517 h 6858000"/>
              <a:gd name="connsiteX907" fmla="*/ 1387469 w 7467600"/>
              <a:gd name="connsiteY907" fmla="*/ 523079 h 6858000"/>
              <a:gd name="connsiteX908" fmla="*/ 1452685 w 7467600"/>
              <a:gd name="connsiteY908" fmla="*/ 699806 h 6858000"/>
              <a:gd name="connsiteX909" fmla="*/ 1492092 w 7467600"/>
              <a:gd name="connsiteY909" fmla="*/ 800424 h 6858000"/>
              <a:gd name="connsiteX910" fmla="*/ 1455302 w 7467600"/>
              <a:gd name="connsiteY910" fmla="*/ 632913 h 6858000"/>
              <a:gd name="connsiteX911" fmla="*/ 1222336 w 7467600"/>
              <a:gd name="connsiteY911" fmla="*/ 9480 h 6858000"/>
              <a:gd name="connsiteX912" fmla="*/ 1214634 w 7467600"/>
              <a:gd name="connsiteY912" fmla="*/ 0 h 6858000"/>
              <a:gd name="connsiteX913" fmla="*/ 1289827 w 7467600"/>
              <a:gd name="connsiteY913" fmla="*/ 0 h 6858000"/>
              <a:gd name="connsiteX914" fmla="*/ 1321076 w 7467600"/>
              <a:gd name="connsiteY914" fmla="*/ 59722 h 6858000"/>
              <a:gd name="connsiteX915" fmla="*/ 1512579 w 7467600"/>
              <a:gd name="connsiteY915" fmla="*/ 626441 h 6858000"/>
              <a:gd name="connsiteX916" fmla="*/ 1506076 w 7467600"/>
              <a:gd name="connsiteY916" fmla="*/ 1089289 h 6858000"/>
              <a:gd name="connsiteX917" fmla="*/ 1486346 w 7467600"/>
              <a:gd name="connsiteY917" fmla="*/ 1079919 h 6858000"/>
              <a:gd name="connsiteX918" fmla="*/ 1070511 w 7467600"/>
              <a:gd name="connsiteY918" fmla="*/ 48609 h 6858000"/>
              <a:gd name="connsiteX919" fmla="*/ 1057230 w 7467600"/>
              <a:gd name="connsiteY919" fmla="*/ 0 h 6858000"/>
              <a:gd name="connsiteX920" fmla="*/ 43151 w 7467600"/>
              <a:gd name="connsiteY920" fmla="*/ 0 h 6858000"/>
              <a:gd name="connsiteX921" fmla="*/ 95283 w 7467600"/>
              <a:gd name="connsiteY921" fmla="*/ 0 h 6858000"/>
              <a:gd name="connsiteX922" fmla="*/ 300708 w 7467600"/>
              <a:gd name="connsiteY922" fmla="*/ 154571 h 6858000"/>
              <a:gd name="connsiteX923" fmla="*/ 530414 w 7467600"/>
              <a:gd name="connsiteY923" fmla="*/ 354673 h 6858000"/>
              <a:gd name="connsiteX924" fmla="*/ 333785 w 7467600"/>
              <a:gd name="connsiteY924" fmla="*/ 161564 h 6858000"/>
              <a:gd name="connsiteX925" fmla="*/ 147005 w 7467600"/>
              <a:gd name="connsiteY925" fmla="*/ 0 h 6858000"/>
              <a:gd name="connsiteX926" fmla="*/ 272509 w 7467600"/>
              <a:gd name="connsiteY926" fmla="*/ 0 h 6858000"/>
              <a:gd name="connsiteX927" fmla="*/ 326276 w 7467600"/>
              <a:gd name="connsiteY927" fmla="*/ 45847 h 6858000"/>
              <a:gd name="connsiteX928" fmla="*/ 823759 w 7467600"/>
              <a:gd name="connsiteY928" fmla="*/ 574145 h 6858000"/>
              <a:gd name="connsiteX929" fmla="*/ 811254 w 7467600"/>
              <a:gd name="connsiteY929" fmla="*/ 665546 h 6858000"/>
              <a:gd name="connsiteX930" fmla="*/ 154042 w 7467600"/>
              <a:gd name="connsiteY930" fmla="*/ 261522 h 6858000"/>
              <a:gd name="connsiteX931" fmla="*/ 13550 w 7467600"/>
              <a:gd name="connsiteY931" fmla="*/ 158423 h 6858000"/>
              <a:gd name="connsiteX932" fmla="*/ 0 w 7467600"/>
              <a:gd name="connsiteY932" fmla="*/ 146618 h 6858000"/>
              <a:gd name="connsiteX933" fmla="*/ 0 w 7467600"/>
              <a:gd name="connsiteY933" fmla="*/ 59161 h 6858000"/>
              <a:gd name="connsiteX934" fmla="*/ 45427 w 7467600"/>
              <a:gd name="connsiteY934" fmla="*/ 101078 h 6858000"/>
              <a:gd name="connsiteX935" fmla="*/ 630103 w 7467600"/>
              <a:gd name="connsiteY935" fmla="*/ 485885 h 6858000"/>
              <a:gd name="connsiteX936" fmla="*/ 532040 w 7467600"/>
              <a:gd name="connsiteY936" fmla="*/ 399359 h 6858000"/>
              <a:gd name="connsiteX937" fmla="*/ 517618 w 7467600"/>
              <a:gd name="connsiteY937" fmla="*/ 385726 h 6858000"/>
              <a:gd name="connsiteX938" fmla="*/ 285074 w 7467600"/>
              <a:gd name="connsiteY938" fmla="*/ 182755 h 6858000"/>
              <a:gd name="connsiteX939" fmla="*/ 43151 w 7467600"/>
              <a:gd name="connsiteY939" fmla="*/ 0 h 6858000"/>
              <a:gd name="connsiteX0" fmla="*/ 369702 w 7467600"/>
              <a:gd name="connsiteY0" fmla="*/ 6712169 h 6858000"/>
              <a:gd name="connsiteX1" fmla="*/ 366575 w 7467600"/>
              <a:gd name="connsiteY1" fmla="*/ 6715556 h 6858000"/>
              <a:gd name="connsiteX2" fmla="*/ 371637 w 7467600"/>
              <a:gd name="connsiteY2" fmla="*/ 6713954 h 6858000"/>
              <a:gd name="connsiteX3" fmla="*/ 369702 w 7467600"/>
              <a:gd name="connsiteY3" fmla="*/ 6712169 h 6858000"/>
              <a:gd name="connsiteX4" fmla="*/ 7467600 w 7467600"/>
              <a:gd name="connsiteY4" fmla="*/ 6628217 h 6858000"/>
              <a:gd name="connsiteX5" fmla="*/ 7440138 w 7467600"/>
              <a:gd name="connsiteY5" fmla="*/ 6622648 h 6858000"/>
              <a:gd name="connsiteX6" fmla="*/ 7467600 w 7467600"/>
              <a:gd name="connsiteY6" fmla="*/ 6628217 h 6858000"/>
              <a:gd name="connsiteX7" fmla="*/ 1019354 w 7467600"/>
              <a:gd name="connsiteY7" fmla="*/ 6315006 h 6858000"/>
              <a:gd name="connsiteX8" fmla="*/ 441046 w 7467600"/>
              <a:gd name="connsiteY8" fmla="*/ 6691153 h 6858000"/>
              <a:gd name="connsiteX9" fmla="*/ 1019354 w 7467600"/>
              <a:gd name="connsiteY9" fmla="*/ 6315006 h 6858000"/>
              <a:gd name="connsiteX10" fmla="*/ 991680 w 7467600"/>
              <a:gd name="connsiteY10" fmla="*/ 6298413 h 6858000"/>
              <a:gd name="connsiteX11" fmla="*/ 409060 w 7467600"/>
              <a:gd name="connsiteY11" fmla="*/ 6671470 h 6858000"/>
              <a:gd name="connsiteX12" fmla="*/ 991680 w 7467600"/>
              <a:gd name="connsiteY12" fmla="*/ 6298413 h 6858000"/>
              <a:gd name="connsiteX13" fmla="*/ 103333 w 7467600"/>
              <a:gd name="connsiteY13" fmla="*/ 5699602 h 6858000"/>
              <a:gd name="connsiteX14" fmla="*/ 233938 w 7467600"/>
              <a:gd name="connsiteY14" fmla="*/ 5809416 h 6858000"/>
              <a:gd name="connsiteX15" fmla="*/ 883580 w 7467600"/>
              <a:gd name="connsiteY15" fmla="*/ 6180710 h 6858000"/>
              <a:gd name="connsiteX16" fmla="*/ 487337 w 7467600"/>
              <a:gd name="connsiteY16" fmla="*/ 5950182 h 6858000"/>
              <a:gd name="connsiteX17" fmla="*/ 354051 w 7467600"/>
              <a:gd name="connsiteY17" fmla="*/ 5854912 h 6858000"/>
              <a:gd name="connsiteX18" fmla="*/ 195436 w 7467600"/>
              <a:gd name="connsiteY18" fmla="*/ 5755068 h 6858000"/>
              <a:gd name="connsiteX19" fmla="*/ 103333 w 7467600"/>
              <a:gd name="connsiteY19" fmla="*/ 5699602 h 6858000"/>
              <a:gd name="connsiteX20" fmla="*/ 5539432 w 7467600"/>
              <a:gd name="connsiteY20" fmla="*/ 5642928 h 6858000"/>
              <a:gd name="connsiteX21" fmla="*/ 5555462 w 7467600"/>
              <a:gd name="connsiteY21" fmla="*/ 5694454 h 6858000"/>
              <a:gd name="connsiteX22" fmla="*/ 5828270 w 7467600"/>
              <a:gd name="connsiteY22" fmla="*/ 6320663 h 6858000"/>
              <a:gd name="connsiteX23" fmla="*/ 5947416 w 7467600"/>
              <a:gd name="connsiteY23" fmla="*/ 6574846 h 6858000"/>
              <a:gd name="connsiteX24" fmla="*/ 5539432 w 7467600"/>
              <a:gd name="connsiteY24" fmla="*/ 5642928 h 6858000"/>
              <a:gd name="connsiteX25" fmla="*/ 51253 w 7467600"/>
              <a:gd name="connsiteY25" fmla="*/ 5631825 h 6858000"/>
              <a:gd name="connsiteX26" fmla="*/ 211622 w 7467600"/>
              <a:gd name="connsiteY26" fmla="*/ 5728803 h 6858000"/>
              <a:gd name="connsiteX27" fmla="*/ 371652 w 7467600"/>
              <a:gd name="connsiteY27" fmla="*/ 5829062 h 6858000"/>
              <a:gd name="connsiteX28" fmla="*/ 505903 w 7467600"/>
              <a:gd name="connsiteY28" fmla="*/ 5925221 h 6858000"/>
              <a:gd name="connsiteX29" fmla="*/ 899240 w 7467600"/>
              <a:gd name="connsiteY29" fmla="*/ 6153068 h 6858000"/>
              <a:gd name="connsiteX30" fmla="*/ 988114 w 7467600"/>
              <a:gd name="connsiteY30" fmla="*/ 6174204 h 6858000"/>
              <a:gd name="connsiteX31" fmla="*/ 845971 w 7467600"/>
              <a:gd name="connsiteY31" fmla="*/ 6067177 h 6858000"/>
              <a:gd name="connsiteX32" fmla="*/ 448057 w 7467600"/>
              <a:gd name="connsiteY32" fmla="*/ 5841376 h 6858000"/>
              <a:gd name="connsiteX33" fmla="*/ 51253 w 7467600"/>
              <a:gd name="connsiteY33" fmla="*/ 5631825 h 6858000"/>
              <a:gd name="connsiteX34" fmla="*/ 2606687 w 7467600"/>
              <a:gd name="connsiteY34" fmla="*/ 5630718 h 6858000"/>
              <a:gd name="connsiteX35" fmla="*/ 2645658 w 7467600"/>
              <a:gd name="connsiteY35" fmla="*/ 6640259 h 6858000"/>
              <a:gd name="connsiteX36" fmla="*/ 2606687 w 7467600"/>
              <a:gd name="connsiteY36" fmla="*/ 5630718 h 6858000"/>
              <a:gd name="connsiteX37" fmla="*/ 3642057 w 7467600"/>
              <a:gd name="connsiteY37" fmla="*/ 5573487 h 6858000"/>
              <a:gd name="connsiteX38" fmla="*/ 3632981 w 7467600"/>
              <a:gd name="connsiteY38" fmla="*/ 5579437 h 6858000"/>
              <a:gd name="connsiteX39" fmla="*/ 3382436 w 7467600"/>
              <a:gd name="connsiteY39" fmla="*/ 5952726 h 6858000"/>
              <a:gd name="connsiteX40" fmla="*/ 3191929 w 7467600"/>
              <a:gd name="connsiteY40" fmla="*/ 6662669 h 6858000"/>
              <a:gd name="connsiteX41" fmla="*/ 3369898 w 7467600"/>
              <a:gd name="connsiteY41" fmla="*/ 6081771 h 6858000"/>
              <a:gd name="connsiteX42" fmla="*/ 3642057 w 7467600"/>
              <a:gd name="connsiteY42" fmla="*/ 5573487 h 6858000"/>
              <a:gd name="connsiteX43" fmla="*/ 2650666 w 7467600"/>
              <a:gd name="connsiteY43" fmla="*/ 5530686 h 6858000"/>
              <a:gd name="connsiteX44" fmla="*/ 2650249 w 7467600"/>
              <a:gd name="connsiteY44" fmla="*/ 5532101 h 6858000"/>
              <a:gd name="connsiteX45" fmla="*/ 2663808 w 7467600"/>
              <a:gd name="connsiteY45" fmla="*/ 6535215 h 6858000"/>
              <a:gd name="connsiteX46" fmla="*/ 2665418 w 7467600"/>
              <a:gd name="connsiteY46" fmla="*/ 6132756 h 6858000"/>
              <a:gd name="connsiteX47" fmla="*/ 2650666 w 7467600"/>
              <a:gd name="connsiteY47" fmla="*/ 5530686 h 6858000"/>
              <a:gd name="connsiteX48" fmla="*/ 2680277 w 7467600"/>
              <a:gd name="connsiteY48" fmla="*/ 5479204 h 6858000"/>
              <a:gd name="connsiteX49" fmla="*/ 2678972 w 7467600"/>
              <a:gd name="connsiteY49" fmla="*/ 5481582 h 6858000"/>
              <a:gd name="connsiteX50" fmla="*/ 2696666 w 7467600"/>
              <a:gd name="connsiteY50" fmla="*/ 6133836 h 6858000"/>
              <a:gd name="connsiteX51" fmla="*/ 2695769 w 7467600"/>
              <a:gd name="connsiteY51" fmla="*/ 6390955 h 6858000"/>
              <a:gd name="connsiteX52" fmla="*/ 2739893 w 7467600"/>
              <a:gd name="connsiteY52" fmla="*/ 6108357 h 6858000"/>
              <a:gd name="connsiteX53" fmla="*/ 2680277 w 7467600"/>
              <a:gd name="connsiteY53" fmla="*/ 5479204 h 6858000"/>
              <a:gd name="connsiteX54" fmla="*/ 1132195 w 7467600"/>
              <a:gd name="connsiteY54" fmla="*/ 5467980 h 6858000"/>
              <a:gd name="connsiteX55" fmla="*/ 1679056 w 7467600"/>
              <a:gd name="connsiteY55" fmla="*/ 5516907 h 6858000"/>
              <a:gd name="connsiteX56" fmla="*/ 2128648 w 7467600"/>
              <a:gd name="connsiteY56" fmla="*/ 5474249 h 6858000"/>
              <a:gd name="connsiteX57" fmla="*/ 1825619 w 7467600"/>
              <a:gd name="connsiteY57" fmla="*/ 5478447 h 6858000"/>
              <a:gd name="connsiteX58" fmla="*/ 1737798 w 7467600"/>
              <a:gd name="connsiteY58" fmla="*/ 5483353 h 6858000"/>
              <a:gd name="connsiteX59" fmla="*/ 1132195 w 7467600"/>
              <a:gd name="connsiteY59" fmla="*/ 5467980 h 6858000"/>
              <a:gd name="connsiteX60" fmla="*/ 1456157 w 7467600"/>
              <a:gd name="connsiteY60" fmla="*/ 5371404 h 6858000"/>
              <a:gd name="connsiteX61" fmla="*/ 1244432 w 7467600"/>
              <a:gd name="connsiteY61" fmla="*/ 5385601 h 6858000"/>
              <a:gd name="connsiteX62" fmla="*/ 973990 w 7467600"/>
              <a:gd name="connsiteY62" fmla="*/ 5424940 h 6858000"/>
              <a:gd name="connsiteX63" fmla="*/ 1103809 w 7467600"/>
              <a:gd name="connsiteY63" fmla="*/ 5433720 h 6858000"/>
              <a:gd name="connsiteX64" fmla="*/ 1123454 w 7467600"/>
              <a:gd name="connsiteY64" fmla="*/ 5435727 h 6858000"/>
              <a:gd name="connsiteX65" fmla="*/ 1737017 w 7467600"/>
              <a:gd name="connsiteY65" fmla="*/ 5452183 h 6858000"/>
              <a:gd name="connsiteX66" fmla="*/ 1824397 w 7467600"/>
              <a:gd name="connsiteY66" fmla="*/ 5447757 h 6858000"/>
              <a:gd name="connsiteX67" fmla="*/ 2070059 w 7467600"/>
              <a:gd name="connsiteY67" fmla="*/ 5441660 h 6858000"/>
              <a:gd name="connsiteX68" fmla="*/ 1456157 w 7467600"/>
              <a:gd name="connsiteY68" fmla="*/ 5371404 h 6858000"/>
              <a:gd name="connsiteX69" fmla="*/ 4988186 w 7467600"/>
              <a:gd name="connsiteY69" fmla="*/ 5216467 h 6858000"/>
              <a:gd name="connsiteX70" fmla="*/ 4777334 w 7467600"/>
              <a:gd name="connsiteY70" fmla="*/ 5406072 h 6858000"/>
              <a:gd name="connsiteX71" fmla="*/ 4718341 w 7467600"/>
              <a:gd name="connsiteY71" fmla="*/ 5468043 h 6858000"/>
              <a:gd name="connsiteX72" fmla="*/ 4604655 w 7467600"/>
              <a:gd name="connsiteY72" fmla="*/ 5583434 h 6858000"/>
              <a:gd name="connsiteX73" fmla="*/ 4565074 w 7467600"/>
              <a:gd name="connsiteY73" fmla="*/ 5618550 h 6858000"/>
              <a:gd name="connsiteX74" fmla="*/ 4988186 w 7467600"/>
              <a:gd name="connsiteY74" fmla="*/ 5216467 h 6858000"/>
              <a:gd name="connsiteX75" fmla="*/ 4978032 w 7467600"/>
              <a:gd name="connsiteY75" fmla="*/ 5183809 h 6858000"/>
              <a:gd name="connsiteX76" fmla="*/ 4463413 w 7467600"/>
              <a:gd name="connsiteY76" fmla="*/ 5615162 h 6858000"/>
              <a:gd name="connsiteX77" fmla="*/ 4358134 w 7467600"/>
              <a:gd name="connsiteY77" fmla="*/ 5742791 h 6858000"/>
              <a:gd name="connsiteX78" fmla="*/ 4376219 w 7467600"/>
              <a:gd name="connsiteY78" fmla="*/ 5729027 h 6858000"/>
              <a:gd name="connsiteX79" fmla="*/ 4582340 w 7467600"/>
              <a:gd name="connsiteY79" fmla="*/ 5561037 h 6858000"/>
              <a:gd name="connsiteX80" fmla="*/ 4694684 w 7467600"/>
              <a:gd name="connsiteY80" fmla="*/ 5447098 h 6858000"/>
              <a:gd name="connsiteX81" fmla="*/ 4754123 w 7467600"/>
              <a:gd name="connsiteY81" fmla="*/ 5384643 h 6858000"/>
              <a:gd name="connsiteX82" fmla="*/ 4978032 w 7467600"/>
              <a:gd name="connsiteY82" fmla="*/ 5183809 h 6858000"/>
              <a:gd name="connsiteX83" fmla="*/ 1903353 w 7467600"/>
              <a:gd name="connsiteY83" fmla="*/ 5044827 h 6858000"/>
              <a:gd name="connsiteX84" fmla="*/ 1936931 w 7467600"/>
              <a:gd name="connsiteY84" fmla="*/ 5093954 h 6858000"/>
              <a:gd name="connsiteX85" fmla="*/ 2195868 w 7467600"/>
              <a:gd name="connsiteY85" fmla="*/ 5396574 h 6858000"/>
              <a:gd name="connsiteX86" fmla="*/ 2088852 w 7467600"/>
              <a:gd name="connsiteY86" fmla="*/ 5166123 h 6858000"/>
              <a:gd name="connsiteX87" fmla="*/ 1958241 w 7467600"/>
              <a:gd name="connsiteY87" fmla="*/ 5067955 h 6858000"/>
              <a:gd name="connsiteX88" fmla="*/ 1903353 w 7467600"/>
              <a:gd name="connsiteY88" fmla="*/ 5044827 h 6858000"/>
              <a:gd name="connsiteX89" fmla="*/ 1979378 w 7467600"/>
              <a:gd name="connsiteY89" fmla="*/ 4769504 h 6858000"/>
              <a:gd name="connsiteX90" fmla="*/ 2882120 w 7467600"/>
              <a:gd name="connsiteY90" fmla="*/ 5064547 h 6858000"/>
              <a:gd name="connsiteX91" fmla="*/ 2793103 w 7467600"/>
              <a:gd name="connsiteY91" fmla="*/ 5039699 h 6858000"/>
              <a:gd name="connsiteX92" fmla="*/ 2770041 w 7467600"/>
              <a:gd name="connsiteY92" fmla="*/ 5033634 h 6858000"/>
              <a:gd name="connsiteX93" fmla="*/ 1979378 w 7467600"/>
              <a:gd name="connsiteY93" fmla="*/ 4769504 h 6858000"/>
              <a:gd name="connsiteX94" fmla="*/ 1927410 w 7467600"/>
              <a:gd name="connsiteY94" fmla="*/ 4716164 h 6858000"/>
              <a:gd name="connsiteX95" fmla="*/ 1959587 w 7467600"/>
              <a:gd name="connsiteY95" fmla="*/ 4728849 h 6858000"/>
              <a:gd name="connsiteX96" fmla="*/ 2777707 w 7467600"/>
              <a:gd name="connsiteY96" fmla="*/ 5003991 h 6858000"/>
              <a:gd name="connsiteX97" fmla="*/ 2800768 w 7467600"/>
              <a:gd name="connsiteY97" fmla="*/ 5010056 h 6858000"/>
              <a:gd name="connsiteX98" fmla="*/ 2879408 w 7467600"/>
              <a:gd name="connsiteY98" fmla="*/ 5031590 h 6858000"/>
              <a:gd name="connsiteX99" fmla="*/ 2862295 w 7467600"/>
              <a:gd name="connsiteY99" fmla="*/ 5022958 h 6858000"/>
              <a:gd name="connsiteX100" fmla="*/ 2813343 w 7467600"/>
              <a:gd name="connsiteY100" fmla="*/ 4998369 h 6858000"/>
              <a:gd name="connsiteX101" fmla="*/ 2646245 w 7467600"/>
              <a:gd name="connsiteY101" fmla="*/ 4930999 h 6858000"/>
              <a:gd name="connsiteX102" fmla="*/ 1999243 w 7467600"/>
              <a:gd name="connsiteY102" fmla="*/ 4730524 h 6858000"/>
              <a:gd name="connsiteX103" fmla="*/ 1979527 w 7467600"/>
              <a:gd name="connsiteY103" fmla="*/ 4726651 h 6858000"/>
              <a:gd name="connsiteX104" fmla="*/ 1927410 w 7467600"/>
              <a:gd name="connsiteY104" fmla="*/ 4716164 h 6858000"/>
              <a:gd name="connsiteX105" fmla="*/ 1997014 w 7467600"/>
              <a:gd name="connsiteY105" fmla="*/ 4698007 h 6858000"/>
              <a:gd name="connsiteX106" fmla="*/ 2005458 w 7467600"/>
              <a:gd name="connsiteY106" fmla="*/ 4699540 h 6858000"/>
              <a:gd name="connsiteX107" fmla="*/ 2657186 w 7467600"/>
              <a:gd name="connsiteY107" fmla="*/ 4901687 h 6858000"/>
              <a:gd name="connsiteX108" fmla="*/ 2826662 w 7467600"/>
              <a:gd name="connsiteY108" fmla="*/ 4970362 h 6858000"/>
              <a:gd name="connsiteX109" fmla="*/ 2876100 w 7467600"/>
              <a:gd name="connsiteY109" fmla="*/ 4995397 h 6858000"/>
              <a:gd name="connsiteX110" fmla="*/ 3042600 w 7467600"/>
              <a:gd name="connsiteY110" fmla="*/ 5059532 h 6858000"/>
              <a:gd name="connsiteX111" fmla="*/ 1997014 w 7467600"/>
              <a:gd name="connsiteY111" fmla="*/ 4698007 h 6858000"/>
              <a:gd name="connsiteX112" fmla="*/ 2305292 w 7467600"/>
              <a:gd name="connsiteY112" fmla="*/ 4219492 h 6858000"/>
              <a:gd name="connsiteX113" fmla="*/ 3360922 w 7467600"/>
              <a:gd name="connsiteY113" fmla="*/ 4529373 h 6858000"/>
              <a:gd name="connsiteX114" fmla="*/ 3492420 w 7467600"/>
              <a:gd name="connsiteY114" fmla="*/ 4510145 h 6858000"/>
              <a:gd name="connsiteX115" fmla="*/ 3364086 w 7467600"/>
              <a:gd name="connsiteY115" fmla="*/ 4480340 h 6858000"/>
              <a:gd name="connsiteX116" fmla="*/ 3225818 w 7467600"/>
              <a:gd name="connsiteY116" fmla="*/ 4411822 h 6858000"/>
              <a:gd name="connsiteX117" fmla="*/ 3129696 w 7467600"/>
              <a:gd name="connsiteY117" fmla="*/ 4360704 h 6858000"/>
              <a:gd name="connsiteX118" fmla="*/ 2814545 w 7467600"/>
              <a:gd name="connsiteY118" fmla="*/ 4282955 h 6858000"/>
              <a:gd name="connsiteX119" fmla="*/ 2305292 w 7467600"/>
              <a:gd name="connsiteY119" fmla="*/ 4219492 h 6858000"/>
              <a:gd name="connsiteX120" fmla="*/ 2626982 w 7467600"/>
              <a:gd name="connsiteY120" fmla="*/ 4206450 h 6858000"/>
              <a:gd name="connsiteX121" fmla="*/ 2490617 w 7467600"/>
              <a:gd name="connsiteY121" fmla="*/ 4206951 h 6858000"/>
              <a:gd name="connsiteX122" fmla="*/ 2819869 w 7467600"/>
              <a:gd name="connsiteY122" fmla="*/ 4252936 h 6858000"/>
              <a:gd name="connsiteX123" fmla="*/ 3143018 w 7467600"/>
              <a:gd name="connsiteY123" fmla="*/ 4332698 h 6858000"/>
              <a:gd name="connsiteX124" fmla="*/ 3241520 w 7467600"/>
              <a:gd name="connsiteY124" fmla="*/ 4385112 h 6858000"/>
              <a:gd name="connsiteX125" fmla="*/ 3374575 w 7467600"/>
              <a:gd name="connsiteY125" fmla="*/ 4451517 h 6858000"/>
              <a:gd name="connsiteX126" fmla="*/ 3505221 w 7467600"/>
              <a:gd name="connsiteY126" fmla="*/ 4480757 h 6858000"/>
              <a:gd name="connsiteX127" fmla="*/ 2626982 w 7467600"/>
              <a:gd name="connsiteY127" fmla="*/ 4206450 h 6858000"/>
              <a:gd name="connsiteX128" fmla="*/ 1310106 w 7467600"/>
              <a:gd name="connsiteY128" fmla="*/ 3943217 h 6858000"/>
              <a:gd name="connsiteX129" fmla="*/ 854994 w 7467600"/>
              <a:gd name="connsiteY129" fmla="*/ 4399136 h 6858000"/>
              <a:gd name="connsiteX130" fmla="*/ 742462 w 7467600"/>
              <a:gd name="connsiteY130" fmla="*/ 4594648 h 6858000"/>
              <a:gd name="connsiteX131" fmla="*/ 820602 w 7467600"/>
              <a:gd name="connsiteY131" fmla="*/ 4485915 h 6858000"/>
              <a:gd name="connsiteX132" fmla="*/ 878295 w 7467600"/>
              <a:gd name="connsiteY132" fmla="*/ 4403594 h 6858000"/>
              <a:gd name="connsiteX133" fmla="*/ 1240607 w 7467600"/>
              <a:gd name="connsiteY133" fmla="*/ 4010401 h 6858000"/>
              <a:gd name="connsiteX134" fmla="*/ 1310106 w 7467600"/>
              <a:gd name="connsiteY134" fmla="*/ 3943217 h 6858000"/>
              <a:gd name="connsiteX135" fmla="*/ 1423113 w 7467600"/>
              <a:gd name="connsiteY135" fmla="*/ 3874565 h 6858000"/>
              <a:gd name="connsiteX136" fmla="*/ 1260565 w 7467600"/>
              <a:gd name="connsiteY136" fmla="*/ 4031982 h 6858000"/>
              <a:gd name="connsiteX137" fmla="*/ 901900 w 7467600"/>
              <a:gd name="connsiteY137" fmla="*/ 4421236 h 6858000"/>
              <a:gd name="connsiteX138" fmla="*/ 845044 w 7467600"/>
              <a:gd name="connsiteY138" fmla="*/ 4502436 h 6858000"/>
              <a:gd name="connsiteX139" fmla="*/ 685926 w 7467600"/>
              <a:gd name="connsiteY139" fmla="*/ 4703069 h 6858000"/>
              <a:gd name="connsiteX140" fmla="*/ 684248 w 7467600"/>
              <a:gd name="connsiteY140" fmla="*/ 4706721 h 6858000"/>
              <a:gd name="connsiteX141" fmla="*/ 1423113 w 7467600"/>
              <a:gd name="connsiteY141" fmla="*/ 3874565 h 6858000"/>
              <a:gd name="connsiteX142" fmla="*/ 3316479 w 7467600"/>
              <a:gd name="connsiteY142" fmla="*/ 3872136 h 6858000"/>
              <a:gd name="connsiteX143" fmla="*/ 3546806 w 7467600"/>
              <a:gd name="connsiteY143" fmla="*/ 4356139 h 6858000"/>
              <a:gd name="connsiteX144" fmla="*/ 3364433 w 7467600"/>
              <a:gd name="connsiteY144" fmla="*/ 3953121 h 6858000"/>
              <a:gd name="connsiteX145" fmla="*/ 3316479 w 7467600"/>
              <a:gd name="connsiteY145" fmla="*/ 3872136 h 6858000"/>
              <a:gd name="connsiteX146" fmla="*/ 3291335 w 7467600"/>
              <a:gd name="connsiteY146" fmla="*/ 3767420 h 6858000"/>
              <a:gd name="connsiteX147" fmla="*/ 3390805 w 7467600"/>
              <a:gd name="connsiteY147" fmla="*/ 3937163 h 6858000"/>
              <a:gd name="connsiteX148" fmla="*/ 3579062 w 7467600"/>
              <a:gd name="connsiteY148" fmla="*/ 4359040 h 6858000"/>
              <a:gd name="connsiteX149" fmla="*/ 3467355 w 7467600"/>
              <a:gd name="connsiteY149" fmla="*/ 3988130 h 6858000"/>
              <a:gd name="connsiteX150" fmla="*/ 3310753 w 7467600"/>
              <a:gd name="connsiteY150" fmla="*/ 3787140 h 6858000"/>
              <a:gd name="connsiteX151" fmla="*/ 3291335 w 7467600"/>
              <a:gd name="connsiteY151" fmla="*/ 3767420 h 6858000"/>
              <a:gd name="connsiteX152" fmla="*/ 1635889 w 7467600"/>
              <a:gd name="connsiteY152" fmla="*/ 3709494 h 6858000"/>
              <a:gd name="connsiteX153" fmla="*/ 1634800 w 7467600"/>
              <a:gd name="connsiteY153" fmla="*/ 3731111 h 6858000"/>
              <a:gd name="connsiteX154" fmla="*/ 1635889 w 7467600"/>
              <a:gd name="connsiteY154" fmla="*/ 3709494 h 6858000"/>
              <a:gd name="connsiteX155" fmla="*/ 1510397 w 7467600"/>
              <a:gd name="connsiteY155" fmla="*/ 3684705 h 6858000"/>
              <a:gd name="connsiteX156" fmla="*/ 1146550 w 7467600"/>
              <a:gd name="connsiteY156" fmla="*/ 3802012 h 6858000"/>
              <a:gd name="connsiteX157" fmla="*/ 698834 w 7467600"/>
              <a:gd name="connsiteY157" fmla="*/ 3952272 h 6858000"/>
              <a:gd name="connsiteX158" fmla="*/ 34256 w 7467600"/>
              <a:gd name="connsiteY158" fmla="*/ 4347603 h 6858000"/>
              <a:gd name="connsiteX159" fmla="*/ 527241 w 7467600"/>
              <a:gd name="connsiteY159" fmla="*/ 4065078 h 6858000"/>
              <a:gd name="connsiteX160" fmla="*/ 1510397 w 7467600"/>
              <a:gd name="connsiteY160" fmla="*/ 3684705 h 6858000"/>
              <a:gd name="connsiteX161" fmla="*/ 1313114 w 7467600"/>
              <a:gd name="connsiteY161" fmla="*/ 3655216 h 6858000"/>
              <a:gd name="connsiteX162" fmla="*/ 1109304 w 7467600"/>
              <a:gd name="connsiteY162" fmla="*/ 3669030 h 6858000"/>
              <a:gd name="connsiteX163" fmla="*/ 8129 w 7467600"/>
              <a:gd name="connsiteY163" fmla="*/ 4330519 h 6858000"/>
              <a:gd name="connsiteX164" fmla="*/ 687572 w 7467600"/>
              <a:gd name="connsiteY164" fmla="*/ 3925629 h 6858000"/>
              <a:gd name="connsiteX165" fmla="*/ 1138365 w 7467600"/>
              <a:gd name="connsiteY165" fmla="*/ 3774515 h 6858000"/>
              <a:gd name="connsiteX166" fmla="*/ 1505579 w 7467600"/>
              <a:gd name="connsiteY166" fmla="*/ 3655526 h 6858000"/>
              <a:gd name="connsiteX167" fmla="*/ 1313114 w 7467600"/>
              <a:gd name="connsiteY167" fmla="*/ 3655216 h 6858000"/>
              <a:gd name="connsiteX168" fmla="*/ 3655073 w 7467600"/>
              <a:gd name="connsiteY168" fmla="*/ 3650884 h 6858000"/>
              <a:gd name="connsiteX169" fmla="*/ 3989938 w 7467600"/>
              <a:gd name="connsiteY169" fmla="*/ 3991685 h 6858000"/>
              <a:gd name="connsiteX170" fmla="*/ 4393907 w 7467600"/>
              <a:gd name="connsiteY170" fmla="*/ 4261258 h 6858000"/>
              <a:gd name="connsiteX171" fmla="*/ 4648051 w 7467600"/>
              <a:gd name="connsiteY171" fmla="*/ 4374051 h 6858000"/>
              <a:gd name="connsiteX172" fmla="*/ 4383389 w 7467600"/>
              <a:gd name="connsiteY172" fmla="*/ 4184369 h 6858000"/>
              <a:gd name="connsiteX173" fmla="*/ 4165508 w 7467600"/>
              <a:gd name="connsiteY173" fmla="*/ 4035196 h 6858000"/>
              <a:gd name="connsiteX174" fmla="*/ 4068162 w 7467600"/>
              <a:gd name="connsiteY174" fmla="*/ 3953394 h 6858000"/>
              <a:gd name="connsiteX175" fmla="*/ 3981416 w 7467600"/>
              <a:gd name="connsiteY175" fmla="*/ 3880482 h 6858000"/>
              <a:gd name="connsiteX176" fmla="*/ 3800147 w 7467600"/>
              <a:gd name="connsiteY176" fmla="*/ 3749872 h 6858000"/>
              <a:gd name="connsiteX177" fmla="*/ 3655073 w 7467600"/>
              <a:gd name="connsiteY177" fmla="*/ 3650884 h 6858000"/>
              <a:gd name="connsiteX178" fmla="*/ 3670252 w 7467600"/>
              <a:gd name="connsiteY178" fmla="*/ 3622798 h 6858000"/>
              <a:gd name="connsiteX179" fmla="*/ 3817258 w 7467600"/>
              <a:gd name="connsiteY179" fmla="*/ 3723577 h 6858000"/>
              <a:gd name="connsiteX180" fmla="*/ 4000461 w 7467600"/>
              <a:gd name="connsiteY180" fmla="*/ 3855966 h 6858000"/>
              <a:gd name="connsiteX181" fmla="*/ 4088180 w 7467600"/>
              <a:gd name="connsiteY181" fmla="*/ 3929774 h 6858000"/>
              <a:gd name="connsiteX182" fmla="*/ 4184555 w 7467600"/>
              <a:gd name="connsiteY182" fmla="*/ 4010683 h 6858000"/>
              <a:gd name="connsiteX183" fmla="*/ 4399563 w 7467600"/>
              <a:gd name="connsiteY183" fmla="*/ 4158106 h 6858000"/>
              <a:gd name="connsiteX184" fmla="*/ 4684469 w 7467600"/>
              <a:gd name="connsiteY184" fmla="*/ 4364680 h 6858000"/>
              <a:gd name="connsiteX185" fmla="*/ 4690271 w 7467600"/>
              <a:gd name="connsiteY185" fmla="*/ 4370034 h 6858000"/>
              <a:gd name="connsiteX186" fmla="*/ 4136093 w 7467600"/>
              <a:gd name="connsiteY186" fmla="*/ 3858466 h 6858000"/>
              <a:gd name="connsiteX187" fmla="*/ 3670252 w 7467600"/>
              <a:gd name="connsiteY187" fmla="*/ 3622798 h 6858000"/>
              <a:gd name="connsiteX188" fmla="*/ 4440129 w 7467600"/>
              <a:gd name="connsiteY188" fmla="*/ 3448571 h 6858000"/>
              <a:gd name="connsiteX189" fmla="*/ 4856525 w 7467600"/>
              <a:gd name="connsiteY189" fmla="*/ 3915351 h 6858000"/>
              <a:gd name="connsiteX190" fmla="*/ 5059055 w 7467600"/>
              <a:gd name="connsiteY190" fmla="*/ 4108918 h 6858000"/>
              <a:gd name="connsiteX191" fmla="*/ 5290070 w 7467600"/>
              <a:gd name="connsiteY191" fmla="*/ 4263619 h 6858000"/>
              <a:gd name="connsiteX192" fmla="*/ 4834991 w 7467600"/>
              <a:gd name="connsiteY192" fmla="*/ 3830985 h 6858000"/>
              <a:gd name="connsiteX193" fmla="*/ 4440129 w 7467600"/>
              <a:gd name="connsiteY193" fmla="*/ 3448571 h 6858000"/>
              <a:gd name="connsiteX194" fmla="*/ 4441737 w 7467600"/>
              <a:gd name="connsiteY194" fmla="*/ 3399734 h 6858000"/>
              <a:gd name="connsiteX195" fmla="*/ 4431236 w 7467600"/>
              <a:gd name="connsiteY195" fmla="*/ 3400954 h 6858000"/>
              <a:gd name="connsiteX196" fmla="*/ 4557150 w 7467600"/>
              <a:gd name="connsiteY196" fmla="*/ 3510023 h 6858000"/>
              <a:gd name="connsiteX197" fmla="*/ 4856936 w 7467600"/>
              <a:gd name="connsiteY197" fmla="*/ 3809146 h 6858000"/>
              <a:gd name="connsiteX198" fmla="*/ 5111996 w 7467600"/>
              <a:gd name="connsiteY198" fmla="*/ 4065759 h 6858000"/>
              <a:gd name="connsiteX199" fmla="*/ 5388878 w 7467600"/>
              <a:gd name="connsiteY199" fmla="*/ 4300185 h 6858000"/>
              <a:gd name="connsiteX200" fmla="*/ 5425556 w 7467600"/>
              <a:gd name="connsiteY200" fmla="*/ 4308967 h 6858000"/>
              <a:gd name="connsiteX201" fmla="*/ 4943646 w 7467600"/>
              <a:gd name="connsiteY201" fmla="*/ 3822916 h 6858000"/>
              <a:gd name="connsiteX202" fmla="*/ 4594837 w 7467600"/>
              <a:gd name="connsiteY202" fmla="*/ 3532274 h 6858000"/>
              <a:gd name="connsiteX203" fmla="*/ 4441737 w 7467600"/>
              <a:gd name="connsiteY203" fmla="*/ 3399734 h 6858000"/>
              <a:gd name="connsiteX204" fmla="*/ 5425834 w 7467600"/>
              <a:gd name="connsiteY204" fmla="*/ 3162785 h 6858000"/>
              <a:gd name="connsiteX205" fmla="*/ 5401644 w 7467600"/>
              <a:gd name="connsiteY205" fmla="*/ 3617847 h 6858000"/>
              <a:gd name="connsiteX206" fmla="*/ 5467256 w 7467600"/>
              <a:gd name="connsiteY206" fmla="*/ 4175494 h 6858000"/>
              <a:gd name="connsiteX207" fmla="*/ 5448069 w 7467600"/>
              <a:gd name="connsiteY207" fmla="*/ 3567554 h 6858000"/>
              <a:gd name="connsiteX208" fmla="*/ 5425834 w 7467600"/>
              <a:gd name="connsiteY208" fmla="*/ 3162785 h 6858000"/>
              <a:gd name="connsiteX209" fmla="*/ 1318687 w 7467600"/>
              <a:gd name="connsiteY209" fmla="*/ 3113840 h 6858000"/>
              <a:gd name="connsiteX210" fmla="*/ 1066793 w 7467600"/>
              <a:gd name="connsiteY210" fmla="*/ 3212171 h 6858000"/>
              <a:gd name="connsiteX211" fmla="*/ 993319 w 7467600"/>
              <a:gd name="connsiteY211" fmla="*/ 3247648 h 6858000"/>
              <a:gd name="connsiteX212" fmla="*/ 853081 w 7467600"/>
              <a:gd name="connsiteY212" fmla="*/ 3312410 h 6858000"/>
              <a:gd name="connsiteX213" fmla="*/ 805957 w 7467600"/>
              <a:gd name="connsiteY213" fmla="*/ 3330443 h 6858000"/>
              <a:gd name="connsiteX214" fmla="*/ 1318687 w 7467600"/>
              <a:gd name="connsiteY214" fmla="*/ 3113840 h 6858000"/>
              <a:gd name="connsiteX215" fmla="*/ 5453702 w 7467600"/>
              <a:gd name="connsiteY215" fmla="*/ 3090882 h 6858000"/>
              <a:gd name="connsiteX216" fmla="*/ 5480135 w 7467600"/>
              <a:gd name="connsiteY216" fmla="*/ 3565802 h 6858000"/>
              <a:gd name="connsiteX217" fmla="*/ 5499023 w 7467600"/>
              <a:gd name="connsiteY217" fmla="*/ 4166310 h 6858000"/>
              <a:gd name="connsiteX218" fmla="*/ 5547022 w 7467600"/>
              <a:gd name="connsiteY218" fmla="*/ 3607838 h 6858000"/>
              <a:gd name="connsiteX219" fmla="*/ 5515964 w 7467600"/>
              <a:gd name="connsiteY219" fmla="*/ 3378541 h 6858000"/>
              <a:gd name="connsiteX220" fmla="*/ 5453702 w 7467600"/>
              <a:gd name="connsiteY220" fmla="*/ 3090882 h 6858000"/>
              <a:gd name="connsiteX221" fmla="*/ 1238695 w 7467600"/>
              <a:gd name="connsiteY221" fmla="*/ 3076820 h 6858000"/>
              <a:gd name="connsiteX222" fmla="*/ 716371 w 7467600"/>
              <a:gd name="connsiteY222" fmla="*/ 3293249 h 6858000"/>
              <a:gd name="connsiteX223" fmla="*/ 579522 w 7467600"/>
              <a:gd name="connsiteY223" fmla="*/ 3371759 h 6858000"/>
              <a:gd name="connsiteX224" fmla="*/ 600288 w 7467600"/>
              <a:gd name="connsiteY224" fmla="*/ 3365555 h 6858000"/>
              <a:gd name="connsiteX225" fmla="*/ 840692 w 7467600"/>
              <a:gd name="connsiteY225" fmla="*/ 3284921 h 6858000"/>
              <a:gd name="connsiteX226" fmla="*/ 979248 w 7467600"/>
              <a:gd name="connsiteY226" fmla="*/ 3221003 h 6858000"/>
              <a:gd name="connsiteX227" fmla="*/ 1053282 w 7467600"/>
              <a:gd name="connsiteY227" fmla="*/ 3185247 h 6858000"/>
              <a:gd name="connsiteX228" fmla="*/ 1320603 w 7467600"/>
              <a:gd name="connsiteY228" fmla="*/ 3081281 h 6858000"/>
              <a:gd name="connsiteX229" fmla="*/ 1238695 w 7467600"/>
              <a:gd name="connsiteY229" fmla="*/ 3076820 h 6858000"/>
              <a:gd name="connsiteX230" fmla="*/ 5425627 w 7467600"/>
              <a:gd name="connsiteY230" fmla="*/ 2954192 h 6858000"/>
              <a:gd name="connsiteX231" fmla="*/ 5470770 w 7467600"/>
              <a:gd name="connsiteY231" fmla="*/ 3005435 h 6858000"/>
              <a:gd name="connsiteX232" fmla="*/ 5519779 w 7467600"/>
              <a:gd name="connsiteY232" fmla="*/ 4359223 h 6858000"/>
              <a:gd name="connsiteX233" fmla="*/ 5520293 w 7467600"/>
              <a:gd name="connsiteY233" fmla="*/ 4360602 h 6858000"/>
              <a:gd name="connsiteX234" fmla="*/ 5767221 w 7467600"/>
              <a:gd name="connsiteY234" fmla="*/ 4665564 h 6858000"/>
              <a:gd name="connsiteX235" fmla="*/ 6937169 w 7467600"/>
              <a:gd name="connsiteY235" fmla="*/ 4815941 h 6858000"/>
              <a:gd name="connsiteX236" fmla="*/ 6953922 w 7467600"/>
              <a:gd name="connsiteY236" fmla="*/ 4890068 h 6858000"/>
              <a:gd name="connsiteX237" fmla="*/ 6071359 w 7467600"/>
              <a:gd name="connsiteY237" fmla="*/ 4770770 h 6858000"/>
              <a:gd name="connsiteX238" fmla="*/ 6038839 w 7467600"/>
              <a:gd name="connsiteY238" fmla="*/ 4764474 h 6858000"/>
              <a:gd name="connsiteX239" fmla="*/ 6038706 w 7467600"/>
              <a:gd name="connsiteY239" fmla="*/ 4763847 h 6858000"/>
              <a:gd name="connsiteX240" fmla="*/ 6037784 w 7467600"/>
              <a:gd name="connsiteY240" fmla="*/ 4764270 h 6858000"/>
              <a:gd name="connsiteX241" fmla="*/ 6038839 w 7467600"/>
              <a:gd name="connsiteY241" fmla="*/ 4764474 h 6858000"/>
              <a:gd name="connsiteX242" fmla="*/ 6040338 w 7467600"/>
              <a:gd name="connsiteY242" fmla="*/ 4771418 h 6858000"/>
              <a:gd name="connsiteX243" fmla="*/ 6024488 w 7467600"/>
              <a:gd name="connsiteY243" fmla="*/ 4809903 h 6858000"/>
              <a:gd name="connsiteX244" fmla="*/ 5599771 w 7467600"/>
              <a:gd name="connsiteY244" fmla="*/ 5509652 h 6858000"/>
              <a:gd name="connsiteX245" fmla="*/ 5548843 w 7467600"/>
              <a:gd name="connsiteY245" fmla="*/ 5563845 h 6858000"/>
              <a:gd name="connsiteX246" fmla="*/ 5940952 w 7467600"/>
              <a:gd name="connsiteY246" fmla="*/ 6250028 h 6858000"/>
              <a:gd name="connsiteX247" fmla="*/ 6043441 w 7467600"/>
              <a:gd name="connsiteY247" fmla="*/ 6665847 h 6858000"/>
              <a:gd name="connsiteX248" fmla="*/ 6093432 w 7467600"/>
              <a:gd name="connsiteY248" fmla="*/ 6858000 h 6858000"/>
              <a:gd name="connsiteX249" fmla="*/ 6034344 w 7467600"/>
              <a:gd name="connsiteY249" fmla="*/ 6858000 h 6858000"/>
              <a:gd name="connsiteX250" fmla="*/ 6026679 w 7467600"/>
              <a:gd name="connsiteY250" fmla="*/ 6836959 h 6858000"/>
              <a:gd name="connsiteX251" fmla="*/ 5800441 w 7467600"/>
              <a:gd name="connsiteY251" fmla="*/ 6335286 h 6858000"/>
              <a:gd name="connsiteX252" fmla="*/ 5526562 w 7467600"/>
              <a:gd name="connsiteY252" fmla="*/ 5705388 h 6858000"/>
              <a:gd name="connsiteX253" fmla="*/ 5519640 w 7467600"/>
              <a:gd name="connsiteY253" fmla="*/ 5683774 h 6858000"/>
              <a:gd name="connsiteX254" fmla="*/ 5844559 w 7467600"/>
              <a:gd name="connsiteY254" fmla="*/ 6553349 h 6858000"/>
              <a:gd name="connsiteX255" fmla="*/ 5975994 w 7467600"/>
              <a:gd name="connsiteY255" fmla="*/ 6858000 h 6858000"/>
              <a:gd name="connsiteX256" fmla="*/ 5898547 w 7467600"/>
              <a:gd name="connsiteY256" fmla="*/ 6858000 h 6858000"/>
              <a:gd name="connsiteX257" fmla="*/ 5682041 w 7467600"/>
              <a:gd name="connsiteY257" fmla="*/ 6355860 h 6858000"/>
              <a:gd name="connsiteX258" fmla="*/ 5461758 w 7467600"/>
              <a:gd name="connsiteY258" fmla="*/ 5820220 h 6858000"/>
              <a:gd name="connsiteX259" fmla="*/ 5237282 w 7467600"/>
              <a:gd name="connsiteY259" fmla="*/ 6579086 h 6858000"/>
              <a:gd name="connsiteX260" fmla="*/ 5115009 w 7467600"/>
              <a:gd name="connsiteY260" fmla="*/ 6858000 h 6858000"/>
              <a:gd name="connsiteX261" fmla="*/ 5028074 w 7467600"/>
              <a:gd name="connsiteY261" fmla="*/ 6858000 h 6858000"/>
              <a:gd name="connsiteX262" fmla="*/ 5079508 w 7467600"/>
              <a:gd name="connsiteY262" fmla="*/ 6749074 h 6858000"/>
              <a:gd name="connsiteX263" fmla="*/ 5371846 w 7467600"/>
              <a:gd name="connsiteY263" fmla="*/ 5924413 h 6858000"/>
              <a:gd name="connsiteX264" fmla="*/ 5270512 w 7467600"/>
              <a:gd name="connsiteY264" fmla="*/ 6138975 h 6858000"/>
              <a:gd name="connsiteX265" fmla="*/ 5062409 w 7467600"/>
              <a:gd name="connsiteY265" fmla="*/ 6653544 h 6858000"/>
              <a:gd name="connsiteX266" fmla="*/ 5036628 w 7467600"/>
              <a:gd name="connsiteY266" fmla="*/ 6754247 h 6858000"/>
              <a:gd name="connsiteX267" fmla="*/ 5009112 w 7467600"/>
              <a:gd name="connsiteY267" fmla="*/ 6858000 h 6858000"/>
              <a:gd name="connsiteX268" fmla="*/ 4976679 w 7467600"/>
              <a:gd name="connsiteY268" fmla="*/ 6858000 h 6858000"/>
              <a:gd name="connsiteX269" fmla="*/ 5006537 w 7467600"/>
              <a:gd name="connsiteY269" fmla="*/ 6747068 h 6858000"/>
              <a:gd name="connsiteX270" fmla="*/ 5032723 w 7467600"/>
              <a:gd name="connsiteY270" fmla="*/ 6644957 h 6858000"/>
              <a:gd name="connsiteX271" fmla="*/ 5242949 w 7467600"/>
              <a:gd name="connsiteY271" fmla="*/ 6125175 h 6858000"/>
              <a:gd name="connsiteX272" fmla="*/ 5286321 w 7467600"/>
              <a:gd name="connsiteY272" fmla="*/ 6033555 h 6858000"/>
              <a:gd name="connsiteX273" fmla="*/ 5008210 w 7467600"/>
              <a:gd name="connsiteY273" fmla="*/ 6649194 h 6858000"/>
              <a:gd name="connsiteX274" fmla="*/ 4986321 w 7467600"/>
              <a:gd name="connsiteY274" fmla="*/ 6765687 h 6858000"/>
              <a:gd name="connsiteX275" fmla="*/ 4973474 w 7467600"/>
              <a:gd name="connsiteY275" fmla="*/ 6858000 h 6858000"/>
              <a:gd name="connsiteX276" fmla="*/ 4907178 w 7467600"/>
              <a:gd name="connsiteY276" fmla="*/ 6858000 h 6858000"/>
              <a:gd name="connsiteX277" fmla="*/ 4910810 w 7467600"/>
              <a:gd name="connsiteY277" fmla="*/ 6829660 h 6858000"/>
              <a:gd name="connsiteX278" fmla="*/ 4987461 w 7467600"/>
              <a:gd name="connsiteY278" fmla="*/ 6432994 h 6858000"/>
              <a:gd name="connsiteX279" fmla="*/ 5179262 w 7467600"/>
              <a:gd name="connsiteY279" fmla="*/ 6035044 h 6858000"/>
              <a:gd name="connsiteX280" fmla="*/ 4689678 w 7467600"/>
              <a:gd name="connsiteY280" fmla="*/ 6440241 h 6858000"/>
              <a:gd name="connsiteX281" fmla="*/ 4477543 w 7467600"/>
              <a:gd name="connsiteY281" fmla="*/ 6674836 h 6858000"/>
              <a:gd name="connsiteX282" fmla="*/ 4329957 w 7467600"/>
              <a:gd name="connsiteY282" fmla="*/ 6858000 h 6858000"/>
              <a:gd name="connsiteX283" fmla="*/ 4218595 w 7467600"/>
              <a:gd name="connsiteY283" fmla="*/ 6858000 h 6858000"/>
              <a:gd name="connsiteX284" fmla="*/ 4368888 w 7467600"/>
              <a:gd name="connsiteY284" fmla="*/ 6668412 h 6858000"/>
              <a:gd name="connsiteX285" fmla="*/ 4563091 w 7467600"/>
              <a:gd name="connsiteY285" fmla="*/ 6442508 h 6858000"/>
              <a:gd name="connsiteX286" fmla="*/ 5387324 w 7467600"/>
              <a:gd name="connsiteY286" fmla="*/ 5705830 h 6858000"/>
              <a:gd name="connsiteX287" fmla="*/ 5073620 w 7467600"/>
              <a:gd name="connsiteY287" fmla="*/ 5955437 h 6858000"/>
              <a:gd name="connsiteX288" fmla="*/ 4689789 w 7467600"/>
              <a:gd name="connsiteY288" fmla="*/ 6268382 h 6858000"/>
              <a:gd name="connsiteX289" fmla="*/ 4418722 w 7467600"/>
              <a:gd name="connsiteY289" fmla="*/ 6570886 h 6858000"/>
              <a:gd name="connsiteX290" fmla="*/ 4214944 w 7467600"/>
              <a:gd name="connsiteY290" fmla="*/ 6858000 h 6858000"/>
              <a:gd name="connsiteX291" fmla="*/ 4177898 w 7467600"/>
              <a:gd name="connsiteY291" fmla="*/ 6858000 h 6858000"/>
              <a:gd name="connsiteX292" fmla="*/ 4391597 w 7467600"/>
              <a:gd name="connsiteY292" fmla="*/ 6556370 h 6858000"/>
              <a:gd name="connsiteX293" fmla="*/ 4668889 w 7467600"/>
              <a:gd name="connsiteY293" fmla="*/ 6246399 h 6858000"/>
              <a:gd name="connsiteX294" fmla="*/ 5055427 w 7467600"/>
              <a:gd name="connsiteY294" fmla="*/ 5931476 h 6858000"/>
              <a:gd name="connsiteX295" fmla="*/ 5371814 w 7467600"/>
              <a:gd name="connsiteY295" fmla="*/ 5678975 h 6858000"/>
              <a:gd name="connsiteX296" fmla="*/ 4987918 w 7467600"/>
              <a:gd name="connsiteY296" fmla="*/ 5838701 h 6858000"/>
              <a:gd name="connsiteX297" fmla="*/ 4317146 w 7467600"/>
              <a:gd name="connsiteY297" fmla="*/ 6587716 h 6858000"/>
              <a:gd name="connsiteX298" fmla="*/ 4171627 w 7467600"/>
              <a:gd name="connsiteY298" fmla="*/ 6858000 h 6858000"/>
              <a:gd name="connsiteX299" fmla="*/ 4081585 w 7467600"/>
              <a:gd name="connsiteY299" fmla="*/ 6858000 h 6858000"/>
              <a:gd name="connsiteX300" fmla="*/ 4238603 w 7467600"/>
              <a:gd name="connsiteY300" fmla="*/ 6559341 h 6858000"/>
              <a:gd name="connsiteX301" fmla="*/ 4778333 w 7467600"/>
              <a:gd name="connsiteY301" fmla="*/ 5873626 h 6858000"/>
              <a:gd name="connsiteX302" fmla="*/ 5414185 w 7467600"/>
              <a:gd name="connsiteY302" fmla="*/ 5573882 h 6858000"/>
              <a:gd name="connsiteX303" fmla="*/ 5959648 w 7467600"/>
              <a:gd name="connsiteY303" fmla="*/ 4760797 h 6858000"/>
              <a:gd name="connsiteX304" fmla="*/ 5355019 w 7467600"/>
              <a:gd name="connsiteY304" fmla="*/ 4734672 h 6858000"/>
              <a:gd name="connsiteX305" fmla="*/ 5083565 w 7467600"/>
              <a:gd name="connsiteY305" fmla="*/ 5179121 h 6858000"/>
              <a:gd name="connsiteX306" fmla="*/ 4713577 w 7467600"/>
              <a:gd name="connsiteY306" fmla="*/ 5616803 h 6858000"/>
              <a:gd name="connsiteX307" fmla="*/ 3989559 w 7467600"/>
              <a:gd name="connsiteY307" fmla="*/ 6145945 h 6858000"/>
              <a:gd name="connsiteX308" fmla="*/ 3939824 w 7467600"/>
              <a:gd name="connsiteY308" fmla="*/ 6066900 h 6858000"/>
              <a:gd name="connsiteX309" fmla="*/ 4584537 w 7467600"/>
              <a:gd name="connsiteY309" fmla="*/ 5324826 h 6858000"/>
              <a:gd name="connsiteX310" fmla="*/ 5037105 w 7467600"/>
              <a:gd name="connsiteY310" fmla="*/ 5088765 h 6858000"/>
              <a:gd name="connsiteX311" fmla="*/ 5039930 w 7467600"/>
              <a:gd name="connsiteY311" fmla="*/ 5089585 h 6858000"/>
              <a:gd name="connsiteX312" fmla="*/ 5263764 w 7467600"/>
              <a:gd name="connsiteY312" fmla="*/ 4735525 h 6858000"/>
              <a:gd name="connsiteX313" fmla="*/ 4086300 w 7467600"/>
              <a:gd name="connsiteY313" fmla="*/ 4884599 h 6858000"/>
              <a:gd name="connsiteX314" fmla="*/ 4085485 w 7467600"/>
              <a:gd name="connsiteY314" fmla="*/ 4899070 h 6858000"/>
              <a:gd name="connsiteX315" fmla="*/ 3871915 w 7467600"/>
              <a:gd name="connsiteY315" fmla="*/ 5253645 h 6858000"/>
              <a:gd name="connsiteX316" fmla="*/ 3799374 w 7467600"/>
              <a:gd name="connsiteY316" fmla="*/ 5466127 h 6858000"/>
              <a:gd name="connsiteX317" fmla="*/ 3498850 w 7467600"/>
              <a:gd name="connsiteY317" fmla="*/ 6661888 h 6858000"/>
              <a:gd name="connsiteX318" fmla="*/ 3399216 w 7467600"/>
              <a:gd name="connsiteY318" fmla="*/ 6858000 h 6858000"/>
              <a:gd name="connsiteX319" fmla="*/ 3303688 w 7467600"/>
              <a:gd name="connsiteY319" fmla="*/ 6858000 h 6858000"/>
              <a:gd name="connsiteX320" fmla="*/ 3391774 w 7467600"/>
              <a:gd name="connsiteY320" fmla="*/ 6697181 h 6858000"/>
              <a:gd name="connsiteX321" fmla="*/ 3735540 w 7467600"/>
              <a:gd name="connsiteY321" fmla="*/ 5546923 h 6858000"/>
              <a:gd name="connsiteX322" fmla="*/ 3729438 w 7467600"/>
              <a:gd name="connsiteY322" fmla="*/ 5569058 h 6858000"/>
              <a:gd name="connsiteX323" fmla="*/ 3707782 w 7467600"/>
              <a:gd name="connsiteY323" fmla="*/ 5644908 h 6858000"/>
              <a:gd name="connsiteX324" fmla="*/ 3583827 w 7467600"/>
              <a:gd name="connsiteY324" fmla="*/ 6039215 h 6858000"/>
              <a:gd name="connsiteX325" fmla="*/ 3547861 w 7467600"/>
              <a:gd name="connsiteY325" fmla="*/ 6129609 h 6858000"/>
              <a:gd name="connsiteX326" fmla="*/ 3490905 w 7467600"/>
              <a:gd name="connsiteY326" fmla="*/ 6277660 h 6858000"/>
              <a:gd name="connsiteX327" fmla="*/ 3455859 w 7467600"/>
              <a:gd name="connsiteY327" fmla="*/ 6391301 h 6858000"/>
              <a:gd name="connsiteX328" fmla="*/ 3429112 w 7467600"/>
              <a:gd name="connsiteY328" fmla="*/ 6479469 h 6858000"/>
              <a:gd name="connsiteX329" fmla="*/ 3304862 w 7467600"/>
              <a:gd name="connsiteY329" fmla="*/ 6796476 h 6858000"/>
              <a:gd name="connsiteX330" fmla="*/ 3276071 w 7467600"/>
              <a:gd name="connsiteY330" fmla="*/ 6858000 h 6858000"/>
              <a:gd name="connsiteX331" fmla="*/ 3240805 w 7467600"/>
              <a:gd name="connsiteY331" fmla="*/ 6858000 h 6858000"/>
              <a:gd name="connsiteX332" fmla="*/ 3275917 w 7467600"/>
              <a:gd name="connsiteY332" fmla="*/ 6783192 h 6858000"/>
              <a:gd name="connsiteX333" fmla="*/ 3399358 w 7467600"/>
              <a:gd name="connsiteY333" fmla="*/ 6469011 h 6858000"/>
              <a:gd name="connsiteX334" fmla="*/ 3425650 w 7467600"/>
              <a:gd name="connsiteY334" fmla="*/ 6381333 h 6858000"/>
              <a:gd name="connsiteX335" fmla="*/ 3460661 w 7467600"/>
              <a:gd name="connsiteY335" fmla="*/ 6266763 h 6858000"/>
              <a:gd name="connsiteX336" fmla="*/ 3518021 w 7467600"/>
              <a:gd name="connsiteY336" fmla="*/ 6117298 h 6858000"/>
              <a:gd name="connsiteX337" fmla="*/ 3554035 w 7467600"/>
              <a:gd name="connsiteY337" fmla="*/ 6027832 h 6858000"/>
              <a:gd name="connsiteX338" fmla="*/ 3677174 w 7467600"/>
              <a:gd name="connsiteY338" fmla="*/ 5636351 h 6858000"/>
              <a:gd name="connsiteX339" fmla="*/ 3698819 w 7467600"/>
              <a:gd name="connsiteY339" fmla="*/ 5560503 h 6858000"/>
              <a:gd name="connsiteX340" fmla="*/ 3702094 w 7467600"/>
              <a:gd name="connsiteY340" fmla="*/ 5549194 h 6858000"/>
              <a:gd name="connsiteX341" fmla="*/ 3398355 w 7467600"/>
              <a:gd name="connsiteY341" fmla="*/ 6094603 h 6858000"/>
              <a:gd name="connsiteX342" fmla="*/ 3193941 w 7467600"/>
              <a:gd name="connsiteY342" fmla="*/ 6798775 h 6858000"/>
              <a:gd name="connsiteX343" fmla="*/ 3184140 w 7467600"/>
              <a:gd name="connsiteY343" fmla="*/ 6858000 h 6858000"/>
              <a:gd name="connsiteX344" fmla="*/ 3099978 w 7467600"/>
              <a:gd name="connsiteY344" fmla="*/ 6858000 h 6858000"/>
              <a:gd name="connsiteX345" fmla="*/ 3101556 w 7467600"/>
              <a:gd name="connsiteY345" fmla="*/ 6843337 h 6858000"/>
              <a:gd name="connsiteX346" fmla="*/ 3370162 w 7467600"/>
              <a:gd name="connsiteY346" fmla="*/ 5785550 h 6858000"/>
              <a:gd name="connsiteX347" fmla="*/ 3746477 w 7467600"/>
              <a:gd name="connsiteY347" fmla="*/ 5377889 h 6858000"/>
              <a:gd name="connsiteX348" fmla="*/ 3863399 w 7467600"/>
              <a:gd name="connsiteY348" fmla="*/ 5087257 h 6858000"/>
              <a:gd name="connsiteX349" fmla="*/ 3968712 w 7467600"/>
              <a:gd name="connsiteY349" fmla="*/ 4913989 h 6858000"/>
              <a:gd name="connsiteX350" fmla="*/ 2792390 w 7467600"/>
              <a:gd name="connsiteY350" fmla="*/ 5382974 h 6858000"/>
              <a:gd name="connsiteX351" fmla="*/ 2714982 w 7467600"/>
              <a:gd name="connsiteY351" fmla="*/ 5427051 h 6858000"/>
              <a:gd name="connsiteX352" fmla="*/ 2813361 w 7467600"/>
              <a:gd name="connsiteY352" fmla="*/ 6023912 h 6858000"/>
              <a:gd name="connsiteX353" fmla="*/ 2688430 w 7467600"/>
              <a:gd name="connsiteY353" fmla="*/ 6801564 h 6858000"/>
              <a:gd name="connsiteX354" fmla="*/ 2629626 w 7467600"/>
              <a:gd name="connsiteY354" fmla="*/ 6763394 h 6858000"/>
              <a:gd name="connsiteX355" fmla="*/ 2565328 w 7467600"/>
              <a:gd name="connsiteY355" fmla="*/ 5516399 h 6858000"/>
              <a:gd name="connsiteX356" fmla="*/ 1922999 w 7467600"/>
              <a:gd name="connsiteY356" fmla="*/ 5980343 h 6858000"/>
              <a:gd name="connsiteX357" fmla="*/ 1950261 w 7467600"/>
              <a:gd name="connsiteY357" fmla="*/ 6405858 h 6858000"/>
              <a:gd name="connsiteX358" fmla="*/ 2365554 w 7467600"/>
              <a:gd name="connsiteY358" fmla="*/ 6759107 h 6858000"/>
              <a:gd name="connsiteX359" fmla="*/ 2424142 w 7467600"/>
              <a:gd name="connsiteY359" fmla="*/ 6858000 h 6858000"/>
              <a:gd name="connsiteX360" fmla="*/ 2395994 w 7467600"/>
              <a:gd name="connsiteY360" fmla="*/ 6858000 h 6858000"/>
              <a:gd name="connsiteX361" fmla="*/ 2392863 w 7467600"/>
              <a:gd name="connsiteY361" fmla="*/ 6852964 h 6858000"/>
              <a:gd name="connsiteX362" fmla="*/ 2017589 w 7467600"/>
              <a:gd name="connsiteY362" fmla="*/ 6493982 h 6858000"/>
              <a:gd name="connsiteX363" fmla="*/ 2147336 w 7467600"/>
              <a:gd name="connsiteY363" fmla="*/ 6594052 h 6858000"/>
              <a:gd name="connsiteX364" fmla="*/ 2207047 w 7467600"/>
              <a:gd name="connsiteY364" fmla="*/ 6654540 h 6858000"/>
              <a:gd name="connsiteX365" fmla="*/ 2299106 w 7467600"/>
              <a:gd name="connsiteY365" fmla="*/ 6778931 h 6858000"/>
              <a:gd name="connsiteX366" fmla="*/ 2314430 w 7467600"/>
              <a:gd name="connsiteY366" fmla="*/ 6801144 h 6858000"/>
              <a:gd name="connsiteX367" fmla="*/ 2352406 w 7467600"/>
              <a:gd name="connsiteY367" fmla="*/ 6858000 h 6858000"/>
              <a:gd name="connsiteX368" fmla="*/ 2314492 w 7467600"/>
              <a:gd name="connsiteY368" fmla="*/ 6858000 h 6858000"/>
              <a:gd name="connsiteX369" fmla="*/ 2288095 w 7467600"/>
              <a:gd name="connsiteY369" fmla="*/ 6818030 h 6858000"/>
              <a:gd name="connsiteX370" fmla="*/ 2272768 w 7467600"/>
              <a:gd name="connsiteY370" fmla="*/ 6795822 h 6858000"/>
              <a:gd name="connsiteX371" fmla="*/ 2182715 w 7467600"/>
              <a:gd name="connsiteY371" fmla="*/ 6675071 h 6858000"/>
              <a:gd name="connsiteX372" fmla="*/ 2032061 w 7467600"/>
              <a:gd name="connsiteY372" fmla="*/ 6541380 h 6858000"/>
              <a:gd name="connsiteX373" fmla="*/ 2257220 w 7467600"/>
              <a:gd name="connsiteY373" fmla="*/ 6826257 h 6858000"/>
              <a:gd name="connsiteX374" fmla="*/ 2281324 w 7467600"/>
              <a:gd name="connsiteY374" fmla="*/ 6858000 h 6858000"/>
              <a:gd name="connsiteX375" fmla="*/ 2242860 w 7467600"/>
              <a:gd name="connsiteY375" fmla="*/ 6858000 h 6858000"/>
              <a:gd name="connsiteX376" fmla="*/ 2232818 w 7467600"/>
              <a:gd name="connsiteY376" fmla="*/ 6844926 h 6858000"/>
              <a:gd name="connsiteX377" fmla="*/ 1990172 w 7467600"/>
              <a:gd name="connsiteY377" fmla="*/ 6542121 h 6858000"/>
              <a:gd name="connsiteX378" fmla="*/ 2124090 w 7467600"/>
              <a:gd name="connsiteY378" fmla="*/ 6761017 h 6858000"/>
              <a:gd name="connsiteX379" fmla="*/ 2200380 w 7467600"/>
              <a:gd name="connsiteY379" fmla="*/ 6858000 h 6858000"/>
              <a:gd name="connsiteX380" fmla="*/ 2147507 w 7467600"/>
              <a:gd name="connsiteY380" fmla="*/ 6858000 h 6858000"/>
              <a:gd name="connsiteX381" fmla="*/ 2070668 w 7467600"/>
              <a:gd name="connsiteY381" fmla="*/ 6761520 h 6858000"/>
              <a:gd name="connsiteX382" fmla="*/ 1975142 w 7467600"/>
              <a:gd name="connsiteY382" fmla="*/ 6585570 h 6858000"/>
              <a:gd name="connsiteX383" fmla="*/ 2050035 w 7467600"/>
              <a:gd name="connsiteY383" fmla="*/ 6813345 h 6858000"/>
              <a:gd name="connsiteX384" fmla="*/ 2063025 w 7467600"/>
              <a:gd name="connsiteY384" fmla="*/ 6858000 h 6858000"/>
              <a:gd name="connsiteX385" fmla="*/ 2021675 w 7467600"/>
              <a:gd name="connsiteY385" fmla="*/ 6858000 h 6858000"/>
              <a:gd name="connsiteX386" fmla="*/ 2019308 w 7467600"/>
              <a:gd name="connsiteY386" fmla="*/ 6847118 h 6858000"/>
              <a:gd name="connsiteX387" fmla="*/ 1938835 w 7467600"/>
              <a:gd name="connsiteY387" fmla="*/ 6551160 h 6858000"/>
              <a:gd name="connsiteX388" fmla="*/ 1953230 w 7467600"/>
              <a:gd name="connsiteY388" fmla="*/ 6759699 h 6858000"/>
              <a:gd name="connsiteX389" fmla="*/ 1956763 w 7467600"/>
              <a:gd name="connsiteY389" fmla="*/ 6778191 h 6858000"/>
              <a:gd name="connsiteX390" fmla="*/ 1967925 w 7467600"/>
              <a:gd name="connsiteY390" fmla="*/ 6858000 h 6858000"/>
              <a:gd name="connsiteX391" fmla="*/ 1936622 w 7467600"/>
              <a:gd name="connsiteY391" fmla="*/ 6858000 h 6858000"/>
              <a:gd name="connsiteX392" fmla="*/ 1926261 w 7467600"/>
              <a:gd name="connsiteY392" fmla="*/ 6784064 h 6858000"/>
              <a:gd name="connsiteX393" fmla="*/ 1922724 w 7467600"/>
              <a:gd name="connsiteY393" fmla="*/ 6765577 h 6858000"/>
              <a:gd name="connsiteX394" fmla="*/ 1904650 w 7467600"/>
              <a:gd name="connsiteY394" fmla="*/ 6639616 h 6858000"/>
              <a:gd name="connsiteX395" fmla="*/ 1885273 w 7467600"/>
              <a:gd name="connsiteY395" fmla="*/ 6858000 h 6858000"/>
              <a:gd name="connsiteX396" fmla="*/ 1854363 w 7467600"/>
              <a:gd name="connsiteY396" fmla="*/ 6858000 h 6858000"/>
              <a:gd name="connsiteX397" fmla="*/ 1880391 w 7467600"/>
              <a:gd name="connsiteY397" fmla="*/ 6603796 h 6858000"/>
              <a:gd name="connsiteX398" fmla="*/ 1818273 w 7467600"/>
              <a:gd name="connsiteY398" fmla="*/ 6715729 h 6858000"/>
              <a:gd name="connsiteX399" fmla="*/ 1794691 w 7467600"/>
              <a:gd name="connsiteY399" fmla="*/ 6843239 h 6858000"/>
              <a:gd name="connsiteX400" fmla="*/ 1794914 w 7467600"/>
              <a:gd name="connsiteY400" fmla="*/ 6858000 h 6858000"/>
              <a:gd name="connsiteX401" fmla="*/ 1746128 w 7467600"/>
              <a:gd name="connsiteY401" fmla="*/ 6858000 h 6858000"/>
              <a:gd name="connsiteX402" fmla="*/ 1753934 w 7467600"/>
              <a:gd name="connsiteY402" fmla="*/ 6724796 h 6858000"/>
              <a:gd name="connsiteX403" fmla="*/ 1792053 w 7467600"/>
              <a:gd name="connsiteY403" fmla="*/ 6572396 h 6858000"/>
              <a:gd name="connsiteX404" fmla="*/ 1862248 w 7467600"/>
              <a:gd name="connsiteY404" fmla="*/ 6266397 h 6858000"/>
              <a:gd name="connsiteX405" fmla="*/ 1862250 w 7467600"/>
              <a:gd name="connsiteY405" fmla="*/ 6033531 h 6858000"/>
              <a:gd name="connsiteX406" fmla="*/ 1211999 w 7467600"/>
              <a:gd name="connsiteY406" fmla="*/ 6683610 h 6858000"/>
              <a:gd name="connsiteX407" fmla="*/ 1213266 w 7467600"/>
              <a:gd name="connsiteY407" fmla="*/ 6691947 h 6858000"/>
              <a:gd name="connsiteX408" fmla="*/ 1203370 w 7467600"/>
              <a:gd name="connsiteY408" fmla="*/ 6850676 h 6858000"/>
              <a:gd name="connsiteX409" fmla="*/ 1203671 w 7467600"/>
              <a:gd name="connsiteY409" fmla="*/ 6858000 h 6858000"/>
              <a:gd name="connsiteX410" fmla="*/ 1143180 w 7467600"/>
              <a:gd name="connsiteY410" fmla="*/ 6858000 h 6858000"/>
              <a:gd name="connsiteX411" fmla="*/ 1142176 w 7467600"/>
              <a:gd name="connsiteY411" fmla="*/ 6766045 h 6858000"/>
              <a:gd name="connsiteX412" fmla="*/ 1067484 w 7467600"/>
              <a:gd name="connsiteY412" fmla="*/ 6858000 h 6858000"/>
              <a:gd name="connsiteX413" fmla="*/ 953928 w 7467600"/>
              <a:gd name="connsiteY413" fmla="*/ 6858000 h 6858000"/>
              <a:gd name="connsiteX414" fmla="*/ 959715 w 7467600"/>
              <a:gd name="connsiteY414" fmla="*/ 6850185 h 6858000"/>
              <a:gd name="connsiteX415" fmla="*/ 1483788 w 7467600"/>
              <a:gd name="connsiteY415" fmla="*/ 6259174 h 6858000"/>
              <a:gd name="connsiteX416" fmla="*/ 1100671 w 7467600"/>
              <a:gd name="connsiteY416" fmla="*/ 6252137 h 6858000"/>
              <a:gd name="connsiteX417" fmla="*/ 1090144 w 7467600"/>
              <a:gd name="connsiteY417" fmla="*/ 6256748 h 6858000"/>
              <a:gd name="connsiteX418" fmla="*/ 1095872 w 7467600"/>
              <a:gd name="connsiteY418" fmla="*/ 6271892 h 6858000"/>
              <a:gd name="connsiteX419" fmla="*/ 262785 w 7467600"/>
              <a:gd name="connsiteY419" fmla="*/ 6845450 h 6858000"/>
              <a:gd name="connsiteX420" fmla="*/ 209968 w 7467600"/>
              <a:gd name="connsiteY420" fmla="*/ 6770713 h 6858000"/>
              <a:gd name="connsiteX421" fmla="*/ 873460 w 7467600"/>
              <a:gd name="connsiteY421" fmla="*/ 6253768 h 6858000"/>
              <a:gd name="connsiteX422" fmla="*/ 192686 w 7467600"/>
              <a:gd name="connsiteY422" fmla="*/ 5849257 h 6858000"/>
              <a:gd name="connsiteX423" fmla="*/ 4696 w 7467600"/>
              <a:gd name="connsiteY423" fmla="*/ 5697668 h 6858000"/>
              <a:gd name="connsiteX424" fmla="*/ 0 w 7467600"/>
              <a:gd name="connsiteY424" fmla="*/ 5689984 h 6858000"/>
              <a:gd name="connsiteX425" fmla="*/ 0 w 7467600"/>
              <a:gd name="connsiteY425" fmla="*/ 5513472 h 6858000"/>
              <a:gd name="connsiteX426" fmla="*/ 174101 w 7467600"/>
              <a:gd name="connsiteY426" fmla="*/ 5620277 h 6858000"/>
              <a:gd name="connsiteX427" fmla="*/ 891800 w 7467600"/>
              <a:gd name="connsiteY427" fmla="*/ 6036935 h 6858000"/>
              <a:gd name="connsiteX428" fmla="*/ 1072219 w 7467600"/>
              <a:gd name="connsiteY428" fmla="*/ 6169443 h 6858000"/>
              <a:gd name="connsiteX429" fmla="*/ 1074117 w 7467600"/>
              <a:gd name="connsiteY429" fmla="*/ 6170301 h 6858000"/>
              <a:gd name="connsiteX430" fmla="*/ 1083114 w 7467600"/>
              <a:gd name="connsiteY430" fmla="*/ 6174131 h 6858000"/>
              <a:gd name="connsiteX431" fmla="*/ 1543010 w 7467600"/>
              <a:gd name="connsiteY431" fmla="*/ 6191140 h 6858000"/>
              <a:gd name="connsiteX432" fmla="*/ 1551080 w 7467600"/>
              <a:gd name="connsiteY432" fmla="*/ 6195006 h 6858000"/>
              <a:gd name="connsiteX433" fmla="*/ 2345443 w 7467600"/>
              <a:gd name="connsiteY433" fmla="*/ 5549882 h 6858000"/>
              <a:gd name="connsiteX434" fmla="*/ 1721499 w 7467600"/>
              <a:gd name="connsiteY434" fmla="*/ 5599969 h 6858000"/>
              <a:gd name="connsiteX435" fmla="*/ 767716 w 7467600"/>
              <a:gd name="connsiteY435" fmla="*/ 5472768 h 6858000"/>
              <a:gd name="connsiteX436" fmla="*/ 722147 w 7467600"/>
              <a:gd name="connsiteY436" fmla="*/ 5393091 h 6858000"/>
              <a:gd name="connsiteX437" fmla="*/ 1485552 w 7467600"/>
              <a:gd name="connsiteY437" fmla="*/ 5313202 h 6858000"/>
              <a:gd name="connsiteX438" fmla="*/ 2143004 w 7467600"/>
              <a:gd name="connsiteY438" fmla="*/ 5402420 h 6858000"/>
              <a:gd name="connsiteX439" fmla="*/ 1933391 w 7467600"/>
              <a:gd name="connsiteY439" fmla="*/ 5156971 h 6858000"/>
              <a:gd name="connsiteX440" fmla="*/ 1827118 w 7467600"/>
              <a:gd name="connsiteY440" fmla="*/ 4968410 h 6858000"/>
              <a:gd name="connsiteX441" fmla="*/ 1837349 w 7467600"/>
              <a:gd name="connsiteY441" fmla="*/ 4956357 h 6858000"/>
              <a:gd name="connsiteX442" fmla="*/ 2162835 w 7467600"/>
              <a:gd name="connsiteY442" fmla="*/ 5187853 h 6858000"/>
              <a:gd name="connsiteX443" fmla="*/ 2257167 w 7467600"/>
              <a:gd name="connsiteY443" fmla="*/ 5462123 h 6858000"/>
              <a:gd name="connsiteX444" fmla="*/ 2261598 w 7467600"/>
              <a:gd name="connsiteY444" fmla="*/ 5467998 h 6858000"/>
              <a:gd name="connsiteX445" fmla="*/ 2437177 w 7467600"/>
              <a:gd name="connsiteY445" fmla="*/ 5479608 h 6858000"/>
              <a:gd name="connsiteX446" fmla="*/ 2445247 w 7467600"/>
              <a:gd name="connsiteY446" fmla="*/ 5483476 h 6858000"/>
              <a:gd name="connsiteX447" fmla="*/ 2743626 w 7467600"/>
              <a:gd name="connsiteY447" fmla="*/ 5304819 h 6858000"/>
              <a:gd name="connsiteX448" fmla="*/ 3048102 w 7467600"/>
              <a:gd name="connsiteY448" fmla="*/ 5150595 h 6858000"/>
              <a:gd name="connsiteX449" fmla="*/ 1799414 w 7467600"/>
              <a:gd name="connsiteY449" fmla="*/ 4694732 h 6858000"/>
              <a:gd name="connsiteX450" fmla="*/ 1771735 w 7467600"/>
              <a:gd name="connsiteY450" fmla="*/ 4619929 h 6858000"/>
              <a:gd name="connsiteX451" fmla="*/ 3104273 w 7467600"/>
              <a:gd name="connsiteY451" fmla="*/ 5076159 h 6858000"/>
              <a:gd name="connsiteX452" fmla="*/ 3113245 w 7467600"/>
              <a:gd name="connsiteY452" fmla="*/ 5090705 h 6858000"/>
              <a:gd name="connsiteX453" fmla="*/ 3126294 w 7467600"/>
              <a:gd name="connsiteY453" fmla="*/ 5114400 h 6858000"/>
              <a:gd name="connsiteX454" fmla="*/ 3937433 w 7467600"/>
              <a:gd name="connsiteY454" fmla="*/ 4830473 h 6858000"/>
              <a:gd name="connsiteX455" fmla="*/ 3590475 w 7467600"/>
              <a:gd name="connsiteY455" fmla="*/ 4597974 h 6858000"/>
              <a:gd name="connsiteX456" fmla="*/ 3100264 w 7467600"/>
              <a:gd name="connsiteY456" fmla="*/ 4579845 h 6858000"/>
              <a:gd name="connsiteX457" fmla="*/ 2183576 w 7467600"/>
              <a:gd name="connsiteY457" fmla="*/ 4227150 h 6858000"/>
              <a:gd name="connsiteX458" fmla="*/ 2151029 w 7467600"/>
              <a:gd name="connsiteY458" fmla="*/ 4146947 h 6858000"/>
              <a:gd name="connsiteX459" fmla="*/ 3563434 w 7467600"/>
              <a:gd name="connsiteY459" fmla="*/ 4469115 h 6858000"/>
              <a:gd name="connsiteX460" fmla="*/ 3177952 w 7467600"/>
              <a:gd name="connsiteY460" fmla="*/ 3657386 h 6858000"/>
              <a:gd name="connsiteX461" fmla="*/ 3189263 w 7467600"/>
              <a:gd name="connsiteY461" fmla="*/ 3625726 h 6858000"/>
              <a:gd name="connsiteX462" fmla="*/ 3560912 w 7467600"/>
              <a:gd name="connsiteY462" fmla="*/ 4079863 h 6858000"/>
              <a:gd name="connsiteX463" fmla="*/ 3626636 w 7467600"/>
              <a:gd name="connsiteY463" fmla="*/ 4512230 h 6858000"/>
              <a:gd name="connsiteX464" fmla="*/ 3653088 w 7467600"/>
              <a:gd name="connsiteY464" fmla="*/ 4521417 h 6858000"/>
              <a:gd name="connsiteX465" fmla="*/ 3988128 w 7467600"/>
              <a:gd name="connsiteY465" fmla="*/ 4817267 h 6858000"/>
              <a:gd name="connsiteX466" fmla="*/ 4830582 w 7467600"/>
              <a:gd name="connsiteY466" fmla="*/ 4676000 h 6858000"/>
              <a:gd name="connsiteX467" fmla="*/ 4830100 w 7467600"/>
              <a:gd name="connsiteY467" fmla="*/ 4675554 h 6858000"/>
              <a:gd name="connsiteX468" fmla="*/ 4036318 w 7467600"/>
              <a:gd name="connsiteY468" fmla="*/ 4147013 h 6858000"/>
              <a:gd name="connsiteX469" fmla="*/ 3432098 w 7467600"/>
              <a:gd name="connsiteY469" fmla="*/ 3537312 h 6858000"/>
              <a:gd name="connsiteX470" fmla="*/ 3446761 w 7467600"/>
              <a:gd name="connsiteY470" fmla="*/ 3461278 h 6858000"/>
              <a:gd name="connsiteX471" fmla="*/ 4419733 w 7467600"/>
              <a:gd name="connsiteY471" fmla="*/ 3963555 h 6858000"/>
              <a:gd name="connsiteX472" fmla="*/ 4781371 w 7467600"/>
              <a:gd name="connsiteY472" fmla="*/ 4458604 h 6858000"/>
              <a:gd name="connsiteX473" fmla="*/ 4780440 w 7467600"/>
              <a:gd name="connsiteY473" fmla="*/ 4470290 h 6858000"/>
              <a:gd name="connsiteX474" fmla="*/ 4898954 w 7467600"/>
              <a:gd name="connsiteY474" fmla="*/ 4662092 h 6858000"/>
              <a:gd name="connsiteX475" fmla="*/ 4900699 w 7467600"/>
              <a:gd name="connsiteY475" fmla="*/ 4670867 h 6858000"/>
              <a:gd name="connsiteX476" fmla="*/ 5714511 w 7467600"/>
              <a:gd name="connsiteY476" fmla="*/ 4663483 h 6858000"/>
              <a:gd name="connsiteX477" fmla="*/ 5464793 w 7467600"/>
              <a:gd name="connsiteY477" fmla="*/ 4393556 h 6858000"/>
              <a:gd name="connsiteX478" fmla="*/ 5461897 w 7467600"/>
              <a:gd name="connsiteY478" fmla="*/ 4390879 h 6858000"/>
              <a:gd name="connsiteX479" fmla="*/ 4294126 w 7467600"/>
              <a:gd name="connsiteY479" fmla="*/ 3303048 h 6858000"/>
              <a:gd name="connsiteX480" fmla="*/ 4305321 w 7467600"/>
              <a:gd name="connsiteY480" fmla="*/ 3256953 h 6858000"/>
              <a:gd name="connsiteX481" fmla="*/ 4949299 w 7467600"/>
              <a:gd name="connsiteY481" fmla="*/ 3766336 h 6858000"/>
              <a:gd name="connsiteX482" fmla="*/ 5291452 w 7467600"/>
              <a:gd name="connsiteY482" fmla="*/ 4076801 h 6858000"/>
              <a:gd name="connsiteX483" fmla="*/ 5434998 w 7467600"/>
              <a:gd name="connsiteY483" fmla="*/ 4254100 h 6858000"/>
              <a:gd name="connsiteX484" fmla="*/ 5351015 w 7467600"/>
              <a:gd name="connsiteY484" fmla="*/ 3760989 h 6858000"/>
              <a:gd name="connsiteX485" fmla="*/ 5413780 w 7467600"/>
              <a:gd name="connsiteY485" fmla="*/ 2966265 h 6858000"/>
              <a:gd name="connsiteX486" fmla="*/ 5425627 w 7467600"/>
              <a:gd name="connsiteY486" fmla="*/ 2954192 h 6858000"/>
              <a:gd name="connsiteX487" fmla="*/ 6604735 w 7467600"/>
              <a:gd name="connsiteY487" fmla="*/ 2041381 h 6858000"/>
              <a:gd name="connsiteX488" fmla="*/ 7204487 w 7467600"/>
              <a:gd name="connsiteY488" fmla="*/ 2742112 h 6858000"/>
              <a:gd name="connsiteX489" fmla="*/ 7131592 w 7467600"/>
              <a:gd name="connsiteY489" fmla="*/ 2672096 h 6858000"/>
              <a:gd name="connsiteX490" fmla="*/ 6996344 w 7467600"/>
              <a:gd name="connsiteY490" fmla="*/ 2518310 h 6858000"/>
              <a:gd name="connsiteX491" fmla="*/ 6735495 w 7467600"/>
              <a:gd name="connsiteY491" fmla="*/ 2196890 h 6858000"/>
              <a:gd name="connsiteX492" fmla="*/ 6721901 w 7467600"/>
              <a:gd name="connsiteY492" fmla="*/ 2179274 h 6858000"/>
              <a:gd name="connsiteX493" fmla="*/ 6604735 w 7467600"/>
              <a:gd name="connsiteY493" fmla="*/ 2041381 h 6858000"/>
              <a:gd name="connsiteX494" fmla="*/ 6591670 w 7467600"/>
              <a:gd name="connsiteY494" fmla="*/ 1988277 h 6858000"/>
              <a:gd name="connsiteX495" fmla="*/ 6747349 w 7467600"/>
              <a:gd name="connsiteY495" fmla="*/ 2160069 h 6858000"/>
              <a:gd name="connsiteX496" fmla="*/ 6760943 w 7467600"/>
              <a:gd name="connsiteY496" fmla="*/ 2177686 h 6858000"/>
              <a:gd name="connsiteX497" fmla="*/ 7021065 w 7467600"/>
              <a:gd name="connsiteY497" fmla="*/ 2498102 h 6858000"/>
              <a:gd name="connsiteX498" fmla="*/ 7155223 w 7467600"/>
              <a:gd name="connsiteY498" fmla="*/ 2650386 h 6858000"/>
              <a:gd name="connsiteX499" fmla="*/ 7203167 w 7467600"/>
              <a:gd name="connsiteY499" fmla="*/ 2697288 h 6858000"/>
              <a:gd name="connsiteX500" fmla="*/ 6937703 w 7467600"/>
              <a:gd name="connsiteY500" fmla="*/ 2321981 h 6858000"/>
              <a:gd name="connsiteX501" fmla="*/ 6591670 w 7467600"/>
              <a:gd name="connsiteY501" fmla="*/ 1988277 h 6858000"/>
              <a:gd name="connsiteX502" fmla="*/ 5798671 w 7467600"/>
              <a:gd name="connsiteY502" fmla="*/ 1981601 h 6858000"/>
              <a:gd name="connsiteX503" fmla="*/ 5754709 w 7467600"/>
              <a:gd name="connsiteY503" fmla="*/ 2071454 h 6858000"/>
              <a:gd name="connsiteX504" fmla="*/ 5763044 w 7467600"/>
              <a:gd name="connsiteY504" fmla="*/ 2842206 h 6858000"/>
              <a:gd name="connsiteX505" fmla="*/ 5764974 w 7467600"/>
              <a:gd name="connsiteY505" fmla="*/ 2799609 h 6858000"/>
              <a:gd name="connsiteX506" fmla="*/ 5767665 w 7467600"/>
              <a:gd name="connsiteY506" fmla="*/ 2666409 h 6858000"/>
              <a:gd name="connsiteX507" fmla="*/ 5763055 w 7467600"/>
              <a:gd name="connsiteY507" fmla="*/ 2579705 h 6858000"/>
              <a:gd name="connsiteX508" fmla="*/ 5758079 w 7467600"/>
              <a:gd name="connsiteY508" fmla="*/ 2492508 h 6858000"/>
              <a:gd name="connsiteX509" fmla="*/ 5779325 w 7467600"/>
              <a:gd name="connsiteY509" fmla="*/ 2197069 h 6858000"/>
              <a:gd name="connsiteX510" fmla="*/ 5798671 w 7467600"/>
              <a:gd name="connsiteY510" fmla="*/ 1981601 h 6858000"/>
              <a:gd name="connsiteX511" fmla="*/ 5829202 w 7467600"/>
              <a:gd name="connsiteY511" fmla="*/ 1971679 h 6858000"/>
              <a:gd name="connsiteX512" fmla="*/ 5809558 w 7467600"/>
              <a:gd name="connsiteY512" fmla="*/ 2198043 h 6858000"/>
              <a:gd name="connsiteX513" fmla="*/ 5788653 w 7467600"/>
              <a:gd name="connsiteY513" fmla="*/ 2489430 h 6858000"/>
              <a:gd name="connsiteX514" fmla="*/ 5793439 w 7467600"/>
              <a:gd name="connsiteY514" fmla="*/ 2575235 h 6858000"/>
              <a:gd name="connsiteX515" fmla="*/ 5796837 w 7467600"/>
              <a:gd name="connsiteY515" fmla="*/ 2637633 h 6858000"/>
              <a:gd name="connsiteX516" fmla="*/ 5818614 w 7467600"/>
              <a:gd name="connsiteY516" fmla="*/ 2473055 h 6858000"/>
              <a:gd name="connsiteX517" fmla="*/ 5829202 w 7467600"/>
              <a:gd name="connsiteY517" fmla="*/ 1971679 h 6858000"/>
              <a:gd name="connsiteX518" fmla="*/ 5911389 w 7467600"/>
              <a:gd name="connsiteY518" fmla="*/ 1898371 h 6858000"/>
              <a:gd name="connsiteX519" fmla="*/ 6237627 w 7467600"/>
              <a:gd name="connsiteY519" fmla="*/ 2231921 h 6858000"/>
              <a:gd name="connsiteX520" fmla="*/ 5911389 w 7467600"/>
              <a:gd name="connsiteY520" fmla="*/ 1898371 h 6858000"/>
              <a:gd name="connsiteX521" fmla="*/ 6944437 w 7467600"/>
              <a:gd name="connsiteY521" fmla="*/ 1575402 h 6858000"/>
              <a:gd name="connsiteX522" fmla="*/ 6304730 w 7467600"/>
              <a:gd name="connsiteY522" fmla="*/ 1766654 h 6858000"/>
              <a:gd name="connsiteX523" fmla="*/ 6944437 w 7467600"/>
              <a:gd name="connsiteY523" fmla="*/ 1575402 h 6858000"/>
              <a:gd name="connsiteX524" fmla="*/ 7019523 w 7467600"/>
              <a:gd name="connsiteY524" fmla="*/ 1519450 h 6858000"/>
              <a:gd name="connsiteX525" fmla="*/ 6298091 w 7467600"/>
              <a:gd name="connsiteY525" fmla="*/ 1737122 h 6858000"/>
              <a:gd name="connsiteX526" fmla="*/ 7019523 w 7467600"/>
              <a:gd name="connsiteY526" fmla="*/ 1519450 h 6858000"/>
              <a:gd name="connsiteX527" fmla="*/ 2399523 w 7467600"/>
              <a:gd name="connsiteY527" fmla="*/ 1428234 h 6858000"/>
              <a:gd name="connsiteX528" fmla="*/ 2224982 w 7467600"/>
              <a:gd name="connsiteY528" fmla="*/ 1826201 h 6858000"/>
              <a:gd name="connsiteX529" fmla="*/ 2096099 w 7467600"/>
              <a:gd name="connsiteY529" fmla="*/ 2345900 h 6858000"/>
              <a:gd name="connsiteX530" fmla="*/ 2283317 w 7467600"/>
              <a:gd name="connsiteY530" fmla="*/ 1796925 h 6858000"/>
              <a:gd name="connsiteX531" fmla="*/ 2399523 w 7467600"/>
              <a:gd name="connsiteY531" fmla="*/ 1428234 h 6858000"/>
              <a:gd name="connsiteX532" fmla="*/ 2448558 w 7467600"/>
              <a:gd name="connsiteY532" fmla="*/ 1373435 h 6858000"/>
              <a:gd name="connsiteX533" fmla="*/ 2312521 w 7467600"/>
              <a:gd name="connsiteY533" fmla="*/ 1806140 h 6858000"/>
              <a:gd name="connsiteX534" fmla="*/ 2127533 w 7467600"/>
              <a:gd name="connsiteY534" fmla="*/ 2348380 h 6858000"/>
              <a:gd name="connsiteX535" fmla="*/ 2358080 w 7467600"/>
              <a:gd name="connsiteY535" fmla="*/ 1866134 h 6858000"/>
              <a:gd name="connsiteX536" fmla="*/ 2407436 w 7467600"/>
              <a:gd name="connsiteY536" fmla="*/ 1651070 h 6858000"/>
              <a:gd name="connsiteX537" fmla="*/ 2448558 w 7467600"/>
              <a:gd name="connsiteY537" fmla="*/ 1373435 h 6858000"/>
              <a:gd name="connsiteX538" fmla="*/ 278707 w 7467600"/>
              <a:gd name="connsiteY538" fmla="*/ 1352270 h 6858000"/>
              <a:gd name="connsiteX539" fmla="*/ 321570 w 7467600"/>
              <a:gd name="connsiteY539" fmla="*/ 1861610 h 6858000"/>
              <a:gd name="connsiteX540" fmla="*/ 294281 w 7467600"/>
              <a:gd name="connsiteY540" fmla="*/ 1440658 h 6858000"/>
              <a:gd name="connsiteX541" fmla="*/ 278707 w 7467600"/>
              <a:gd name="connsiteY541" fmla="*/ 1352270 h 6858000"/>
              <a:gd name="connsiteX542" fmla="*/ 1423821 w 7467600"/>
              <a:gd name="connsiteY542" fmla="*/ 1351958 h 6858000"/>
              <a:gd name="connsiteX543" fmla="*/ 1638521 w 7467600"/>
              <a:gd name="connsiteY543" fmla="*/ 1908470 h 6858000"/>
              <a:gd name="connsiteX544" fmla="*/ 1754199 w 7467600"/>
              <a:gd name="connsiteY544" fmla="*/ 2149284 h 6858000"/>
              <a:gd name="connsiteX545" fmla="*/ 1908359 w 7467600"/>
              <a:gd name="connsiteY545" fmla="*/ 2364988 h 6858000"/>
              <a:gd name="connsiteX546" fmla="*/ 1647661 w 7467600"/>
              <a:gd name="connsiteY546" fmla="*/ 1825945 h 6858000"/>
              <a:gd name="connsiteX547" fmla="*/ 1423821 w 7467600"/>
              <a:gd name="connsiteY547" fmla="*/ 1351958 h 6858000"/>
              <a:gd name="connsiteX548" fmla="*/ 1431890 w 7467600"/>
              <a:gd name="connsiteY548" fmla="*/ 1306475 h 6858000"/>
              <a:gd name="connsiteX549" fmla="*/ 1507597 w 7467600"/>
              <a:gd name="connsiteY549" fmla="*/ 1446132 h 6858000"/>
              <a:gd name="connsiteX550" fmla="*/ 1674586 w 7467600"/>
              <a:gd name="connsiteY550" fmla="*/ 1813832 h 6858000"/>
              <a:gd name="connsiteX551" fmla="*/ 1815950 w 7467600"/>
              <a:gd name="connsiteY551" fmla="*/ 2128564 h 6858000"/>
              <a:gd name="connsiteX552" fmla="*/ 1984242 w 7467600"/>
              <a:gd name="connsiteY552" fmla="*/ 2430829 h 6858000"/>
              <a:gd name="connsiteX553" fmla="*/ 2014023 w 7467600"/>
              <a:gd name="connsiteY553" fmla="*/ 2450995 h 6858000"/>
              <a:gd name="connsiteX554" fmla="*/ 1747337 w 7467600"/>
              <a:gd name="connsiteY554" fmla="*/ 1855264 h 6858000"/>
              <a:gd name="connsiteX555" fmla="*/ 1533749 w 7467600"/>
              <a:gd name="connsiteY555" fmla="*/ 1478656 h 6858000"/>
              <a:gd name="connsiteX556" fmla="*/ 1431890 w 7467600"/>
              <a:gd name="connsiteY556" fmla="*/ 1306475 h 6858000"/>
              <a:gd name="connsiteX557" fmla="*/ 5052692 w 7467600"/>
              <a:gd name="connsiteY557" fmla="*/ 1292994 h 6858000"/>
              <a:gd name="connsiteX558" fmla="*/ 5200661 w 7467600"/>
              <a:gd name="connsiteY558" fmla="*/ 1635186 h 6858000"/>
              <a:gd name="connsiteX559" fmla="*/ 5297138 w 7467600"/>
              <a:gd name="connsiteY559" fmla="*/ 1906351 h 6858000"/>
              <a:gd name="connsiteX560" fmla="*/ 5052692 w 7467600"/>
              <a:gd name="connsiteY560" fmla="*/ 1292994 h 6858000"/>
              <a:gd name="connsiteX561" fmla="*/ 5009948 w 7467600"/>
              <a:gd name="connsiteY561" fmla="*/ 1273619 h 6858000"/>
              <a:gd name="connsiteX562" fmla="*/ 5121777 w 7467600"/>
              <a:gd name="connsiteY562" fmla="*/ 1654213 h 6858000"/>
              <a:gd name="connsiteX563" fmla="*/ 5293545 w 7467600"/>
              <a:gd name="connsiteY563" fmla="*/ 2072247 h 6858000"/>
              <a:gd name="connsiteX564" fmla="*/ 5294042 w 7467600"/>
              <a:gd name="connsiteY564" fmla="*/ 2065019 h 6858000"/>
              <a:gd name="connsiteX565" fmla="*/ 5171936 w 7467600"/>
              <a:gd name="connsiteY565" fmla="*/ 1647613 h 6858000"/>
              <a:gd name="connsiteX566" fmla="*/ 5009948 w 7467600"/>
              <a:gd name="connsiteY566" fmla="*/ 1273619 h 6858000"/>
              <a:gd name="connsiteX567" fmla="*/ 655236 w 7467600"/>
              <a:gd name="connsiteY567" fmla="*/ 1268632 h 6858000"/>
              <a:gd name="connsiteX568" fmla="*/ 839521 w 7467600"/>
              <a:gd name="connsiteY568" fmla="*/ 1685315 h 6858000"/>
              <a:gd name="connsiteX569" fmla="*/ 1109416 w 7467600"/>
              <a:gd name="connsiteY569" fmla="*/ 2061663 h 6858000"/>
              <a:gd name="connsiteX570" fmla="*/ 1298300 w 7467600"/>
              <a:gd name="connsiteY570" fmla="*/ 2247742 h 6858000"/>
              <a:gd name="connsiteX571" fmla="*/ 1125871 w 7467600"/>
              <a:gd name="connsiteY571" fmla="*/ 1989513 h 6858000"/>
              <a:gd name="connsiteX572" fmla="*/ 981574 w 7467600"/>
              <a:gd name="connsiteY572" fmla="*/ 1783157 h 6858000"/>
              <a:gd name="connsiteX573" fmla="*/ 922198 w 7467600"/>
              <a:gd name="connsiteY573" fmla="*/ 1677437 h 6858000"/>
              <a:gd name="connsiteX574" fmla="*/ 869293 w 7467600"/>
              <a:gd name="connsiteY574" fmla="*/ 1583214 h 6858000"/>
              <a:gd name="connsiteX575" fmla="*/ 751431 w 7467600"/>
              <a:gd name="connsiteY575" fmla="*/ 1405731 h 6858000"/>
              <a:gd name="connsiteX576" fmla="*/ 655236 w 7467600"/>
              <a:gd name="connsiteY576" fmla="*/ 1268632 h 6858000"/>
              <a:gd name="connsiteX577" fmla="*/ 6516292 w 7467600"/>
              <a:gd name="connsiteY577" fmla="*/ 1263064 h 6858000"/>
              <a:gd name="connsiteX578" fmla="*/ 5736320 w 7467600"/>
              <a:gd name="connsiteY578" fmla="*/ 1501803 h 6858000"/>
              <a:gd name="connsiteX579" fmla="*/ 6516292 w 7467600"/>
              <a:gd name="connsiteY579" fmla="*/ 1263064 h 6858000"/>
              <a:gd name="connsiteX580" fmla="*/ 291466 w 7467600"/>
              <a:gd name="connsiteY580" fmla="*/ 1250369 h 6858000"/>
              <a:gd name="connsiteX581" fmla="*/ 323180 w 7467600"/>
              <a:gd name="connsiteY581" fmla="*/ 1435283 h 6858000"/>
              <a:gd name="connsiteX582" fmla="*/ 349381 w 7467600"/>
              <a:gd name="connsiteY582" fmla="*/ 1875041 h 6858000"/>
              <a:gd name="connsiteX583" fmla="*/ 374363 w 7467600"/>
              <a:gd name="connsiteY583" fmla="*/ 1506494 h 6858000"/>
              <a:gd name="connsiteX584" fmla="*/ 302168 w 7467600"/>
              <a:gd name="connsiteY584" fmla="*/ 1274495 h 6858000"/>
              <a:gd name="connsiteX585" fmla="*/ 291466 w 7467600"/>
              <a:gd name="connsiteY585" fmla="*/ 1250369 h 6858000"/>
              <a:gd name="connsiteX586" fmla="*/ 678222 w 7467600"/>
              <a:gd name="connsiteY586" fmla="*/ 1248670 h 6858000"/>
              <a:gd name="connsiteX587" fmla="*/ 775536 w 7467600"/>
              <a:gd name="connsiteY587" fmla="*/ 1388015 h 6858000"/>
              <a:gd name="connsiteX588" fmla="*/ 894529 w 7467600"/>
              <a:gd name="connsiteY588" fmla="*/ 1567739 h 6858000"/>
              <a:gd name="connsiteX589" fmla="*/ 948000 w 7467600"/>
              <a:gd name="connsiteY589" fmla="*/ 1663088 h 6858000"/>
              <a:gd name="connsiteX590" fmla="*/ 1006812 w 7467600"/>
              <a:gd name="connsiteY590" fmla="*/ 1767683 h 6858000"/>
              <a:gd name="connsiteX591" fmla="*/ 1149133 w 7467600"/>
              <a:gd name="connsiteY591" fmla="*/ 1971513 h 6858000"/>
              <a:gd name="connsiteX592" fmla="*/ 1333952 w 7467600"/>
              <a:gd name="connsiteY592" fmla="*/ 2251620 h 6858000"/>
              <a:gd name="connsiteX593" fmla="*/ 1337329 w 7467600"/>
              <a:gd name="connsiteY593" fmla="*/ 2258350 h 6858000"/>
              <a:gd name="connsiteX594" fmla="*/ 1014726 w 7467600"/>
              <a:gd name="connsiteY594" fmla="*/ 1615556 h 6858000"/>
              <a:gd name="connsiteX595" fmla="*/ 678222 w 7467600"/>
              <a:gd name="connsiteY595" fmla="*/ 1248670 h 6858000"/>
              <a:gd name="connsiteX596" fmla="*/ 6691602 w 7467600"/>
              <a:gd name="connsiteY596" fmla="*/ 1140573 h 6858000"/>
              <a:gd name="connsiteX597" fmla="*/ 6571100 w 7467600"/>
              <a:gd name="connsiteY597" fmla="*/ 1183662 h 6858000"/>
              <a:gd name="connsiteX598" fmla="*/ 6241687 w 7467600"/>
              <a:gd name="connsiteY598" fmla="*/ 1257600 h 6858000"/>
              <a:gd name="connsiteX599" fmla="*/ 5693009 w 7467600"/>
              <a:gd name="connsiteY599" fmla="*/ 1478256 h 6858000"/>
              <a:gd name="connsiteX600" fmla="*/ 6548420 w 7467600"/>
              <a:gd name="connsiteY600" fmla="*/ 1214599 h 6858000"/>
              <a:gd name="connsiteX601" fmla="*/ 6605473 w 7467600"/>
              <a:gd name="connsiteY601" fmla="*/ 1184686 h 6858000"/>
              <a:gd name="connsiteX602" fmla="*/ 6691602 w 7467600"/>
              <a:gd name="connsiteY602" fmla="*/ 1140573 h 6858000"/>
              <a:gd name="connsiteX603" fmla="*/ 4002475 w 7467600"/>
              <a:gd name="connsiteY603" fmla="*/ 1037802 h 6858000"/>
              <a:gd name="connsiteX604" fmla="*/ 4000324 w 7467600"/>
              <a:gd name="connsiteY604" fmla="*/ 1039362 h 6858000"/>
              <a:gd name="connsiteX605" fmla="*/ 4002862 w 7467600"/>
              <a:gd name="connsiteY605" fmla="*/ 1042866 h 6858000"/>
              <a:gd name="connsiteX606" fmla="*/ 4002475 w 7467600"/>
              <a:gd name="connsiteY606" fmla="*/ 1037802 h 6858000"/>
              <a:gd name="connsiteX607" fmla="*/ 506322 w 7467600"/>
              <a:gd name="connsiteY607" fmla="*/ 1020997 h 6858000"/>
              <a:gd name="connsiteX608" fmla="*/ 533068 w 7467600"/>
              <a:gd name="connsiteY608" fmla="*/ 1029409 h 6858000"/>
              <a:gd name="connsiteX609" fmla="*/ 1232525 w 7467600"/>
              <a:gd name="connsiteY609" fmla="*/ 1804675 h 6858000"/>
              <a:gd name="connsiteX610" fmla="*/ 1388858 w 7467600"/>
              <a:gd name="connsiteY610" fmla="*/ 2368011 h 6858000"/>
              <a:gd name="connsiteX611" fmla="*/ 1384098 w 7467600"/>
              <a:gd name="connsiteY611" fmla="*/ 2378125 h 6858000"/>
              <a:gd name="connsiteX612" fmla="*/ 1425393 w 7467600"/>
              <a:gd name="connsiteY612" fmla="*/ 2589124 h 6858000"/>
              <a:gd name="connsiteX613" fmla="*/ 1424001 w 7467600"/>
              <a:gd name="connsiteY613" fmla="*/ 2597541 h 6858000"/>
              <a:gd name="connsiteX614" fmla="*/ 2152729 w 7467600"/>
              <a:gd name="connsiteY614" fmla="*/ 2864487 h 6858000"/>
              <a:gd name="connsiteX615" fmla="*/ 2020609 w 7467600"/>
              <a:gd name="connsiteY615" fmla="*/ 2539671 h 6858000"/>
              <a:gd name="connsiteX616" fmla="*/ 2018920 w 7467600"/>
              <a:gd name="connsiteY616" fmla="*/ 2536309 h 6858000"/>
              <a:gd name="connsiteX617" fmla="*/ 1342441 w 7467600"/>
              <a:gd name="connsiteY617" fmla="*/ 1173017 h 6858000"/>
              <a:gd name="connsiteX618" fmla="*/ 1367925 w 7467600"/>
              <a:gd name="connsiteY618" fmla="*/ 1135648 h 6858000"/>
              <a:gd name="connsiteX619" fmla="*/ 1771401 w 7467600"/>
              <a:gd name="connsiteY619" fmla="*/ 1806673 h 6858000"/>
              <a:gd name="connsiteX620" fmla="*/ 1972385 w 7467600"/>
              <a:gd name="connsiteY620" fmla="*/ 2198735 h 6858000"/>
              <a:gd name="connsiteX621" fmla="*/ 2040892 w 7467600"/>
              <a:gd name="connsiteY621" fmla="*/ 2405205 h 6858000"/>
              <a:gd name="connsiteX622" fmla="*/ 2131689 w 7467600"/>
              <a:gd name="connsiteY622" fmla="*/ 1936926 h 6858000"/>
              <a:gd name="connsiteX623" fmla="*/ 2454820 w 7467600"/>
              <a:gd name="connsiteY623" fmla="*/ 1248808 h 6858000"/>
              <a:gd name="connsiteX624" fmla="*/ 2492512 w 7467600"/>
              <a:gd name="connsiteY624" fmla="*/ 1302920 h 6858000"/>
              <a:gd name="connsiteX625" fmla="*/ 2081216 w 7467600"/>
              <a:gd name="connsiteY625" fmla="*/ 2527513 h 6858000"/>
              <a:gd name="connsiteX626" fmla="*/ 2081211 w 7467600"/>
              <a:gd name="connsiteY626" fmla="*/ 2528916 h 6858000"/>
              <a:gd name="connsiteX627" fmla="*/ 2199067 w 7467600"/>
              <a:gd name="connsiteY627" fmla="*/ 2884061 h 6858000"/>
              <a:gd name="connsiteX628" fmla="*/ 3192586 w 7467600"/>
              <a:gd name="connsiteY628" fmla="*/ 3411496 h 6858000"/>
              <a:gd name="connsiteX629" fmla="*/ 3182620 w 7467600"/>
              <a:gd name="connsiteY629" fmla="*/ 3483279 h 6858000"/>
              <a:gd name="connsiteX630" fmla="*/ 2435119 w 7467600"/>
              <a:gd name="connsiteY630" fmla="*/ 3080173 h 6858000"/>
              <a:gd name="connsiteX631" fmla="*/ 2410152 w 7467600"/>
              <a:gd name="connsiteY631" fmla="*/ 3063751 h 6858000"/>
              <a:gd name="connsiteX632" fmla="*/ 2408099 w 7467600"/>
              <a:gd name="connsiteY632" fmla="*/ 3064403 h 6858000"/>
              <a:gd name="connsiteX633" fmla="*/ 2407218 w 7467600"/>
              <a:gd name="connsiteY633" fmla="*/ 3070324 h 6858000"/>
              <a:gd name="connsiteX634" fmla="*/ 2380138 w 7467600"/>
              <a:gd name="connsiteY634" fmla="*/ 3099341 h 6858000"/>
              <a:gd name="connsiteX635" fmla="*/ 1765923 w 7467600"/>
              <a:gd name="connsiteY635" fmla="*/ 3581043 h 6858000"/>
              <a:gd name="connsiteX636" fmla="*/ 1702258 w 7467600"/>
              <a:gd name="connsiteY636" fmla="*/ 3612286 h 6858000"/>
              <a:gd name="connsiteX637" fmla="*/ 1538370 w 7467600"/>
              <a:gd name="connsiteY637" fmla="*/ 3811804 h 6858000"/>
              <a:gd name="connsiteX638" fmla="*/ 542867 w 7467600"/>
              <a:gd name="connsiteY638" fmla="*/ 4944092 h 6858000"/>
              <a:gd name="connsiteX639" fmla="*/ 515800 w 7467600"/>
              <a:gd name="connsiteY639" fmla="*/ 4862180 h 6858000"/>
              <a:gd name="connsiteX640" fmla="*/ 909145 w 7467600"/>
              <a:gd name="connsiteY640" fmla="*/ 4199225 h 6858000"/>
              <a:gd name="connsiteX641" fmla="*/ 1214067 w 7467600"/>
              <a:gd name="connsiteY641" fmla="*/ 3908561 h 6858000"/>
              <a:gd name="connsiteX642" fmla="*/ 640967 w 7467600"/>
              <a:gd name="connsiteY642" fmla="*/ 4105601 h 6858000"/>
              <a:gd name="connsiteX643" fmla="*/ 112563 w 7467600"/>
              <a:gd name="connsiteY643" fmla="*/ 4396952 h 6858000"/>
              <a:gd name="connsiteX644" fmla="*/ 0 w 7467600"/>
              <a:gd name="connsiteY644" fmla="*/ 4466006 h 6858000"/>
              <a:gd name="connsiteX645" fmla="*/ 0 w 7467600"/>
              <a:gd name="connsiteY645" fmla="*/ 4233763 h 6858000"/>
              <a:gd name="connsiteX646" fmla="*/ 36881 w 7467600"/>
              <a:gd name="connsiteY646" fmla="*/ 4200118 h 6858000"/>
              <a:gd name="connsiteX647" fmla="*/ 910534 w 7467600"/>
              <a:gd name="connsiteY647" fmla="*/ 3629753 h 6858000"/>
              <a:gd name="connsiteX648" fmla="*/ 1578717 w 7467600"/>
              <a:gd name="connsiteY648" fmla="*/ 3575982 h 6858000"/>
              <a:gd name="connsiteX649" fmla="*/ 2338780 w 7467600"/>
              <a:gd name="connsiteY649" fmla="*/ 3033725 h 6858000"/>
              <a:gd name="connsiteX650" fmla="*/ 1807991 w 7467600"/>
              <a:gd name="connsiteY650" fmla="*/ 2807184 h 6858000"/>
              <a:gd name="connsiteX651" fmla="*/ 1416358 w 7467600"/>
              <a:gd name="connsiteY651" fmla="*/ 3112571 h 6858000"/>
              <a:gd name="connsiteX652" fmla="*/ 939066 w 7467600"/>
              <a:gd name="connsiteY652" fmla="*/ 3378798 h 6858000"/>
              <a:gd name="connsiteX653" fmla="*/ 115099 w 7467600"/>
              <a:gd name="connsiteY653" fmla="*/ 3607650 h 6858000"/>
              <a:gd name="connsiteX654" fmla="*/ 97284 w 7467600"/>
              <a:gd name="connsiteY654" fmla="*/ 3520393 h 6858000"/>
              <a:gd name="connsiteX655" fmla="*/ 922050 w 7467600"/>
              <a:gd name="connsiteY655" fmla="*/ 3074867 h 6858000"/>
              <a:gd name="connsiteX656" fmla="*/ 1405265 w 7467600"/>
              <a:gd name="connsiteY656" fmla="*/ 3016319 h 6858000"/>
              <a:gd name="connsiteX657" fmla="*/ 1407512 w 7467600"/>
              <a:gd name="connsiteY657" fmla="*/ 3018001 h 6858000"/>
              <a:gd name="connsiteX658" fmla="*/ 1726266 w 7467600"/>
              <a:gd name="connsiteY658" fmla="*/ 2777274 h 6858000"/>
              <a:gd name="connsiteX659" fmla="*/ 625390 w 7467600"/>
              <a:gd name="connsiteY659" fmla="*/ 2514541 h 6858000"/>
              <a:gd name="connsiteX660" fmla="*/ 619799 w 7467600"/>
              <a:gd name="connsiteY660" fmla="*/ 2527180 h 6858000"/>
              <a:gd name="connsiteX661" fmla="*/ 310030 w 7467600"/>
              <a:gd name="connsiteY661" fmla="*/ 2771818 h 6858000"/>
              <a:gd name="connsiteX662" fmla="*/ 173877 w 7467600"/>
              <a:gd name="connsiteY662" fmla="*/ 2937056 h 6858000"/>
              <a:gd name="connsiteX663" fmla="*/ 77889 w 7467600"/>
              <a:gd name="connsiteY663" fmla="*/ 3138440 h 6858000"/>
              <a:gd name="connsiteX664" fmla="*/ 0 w 7467600"/>
              <a:gd name="connsiteY664" fmla="*/ 3271395 h 6858000"/>
              <a:gd name="connsiteX665" fmla="*/ 0 w 7467600"/>
              <a:gd name="connsiteY665" fmla="*/ 3153002 h 6858000"/>
              <a:gd name="connsiteX666" fmla="*/ 2386 w 7467600"/>
              <a:gd name="connsiteY666" fmla="*/ 3149203 h 6858000"/>
              <a:gd name="connsiteX667" fmla="*/ 89753 w 7467600"/>
              <a:gd name="connsiteY667" fmla="*/ 2987702 h 6858000"/>
              <a:gd name="connsiteX668" fmla="*/ 76869 w 7467600"/>
              <a:gd name="connsiteY668" fmla="*/ 3005404 h 6858000"/>
              <a:gd name="connsiteX669" fmla="*/ 32049 w 7467600"/>
              <a:gd name="connsiteY669" fmla="*/ 3065814 h 6858000"/>
              <a:gd name="connsiteX670" fmla="*/ 0 w 7467600"/>
              <a:gd name="connsiteY670" fmla="*/ 3108744 h 6858000"/>
              <a:gd name="connsiteX671" fmla="*/ 0 w 7467600"/>
              <a:gd name="connsiteY671" fmla="*/ 3058059 h 6858000"/>
              <a:gd name="connsiteX672" fmla="*/ 7610 w 7467600"/>
              <a:gd name="connsiteY672" fmla="*/ 3047889 h 6858000"/>
              <a:gd name="connsiteX673" fmla="*/ 52419 w 7467600"/>
              <a:gd name="connsiteY673" fmla="*/ 2987479 h 6858000"/>
              <a:gd name="connsiteX674" fmla="*/ 59142 w 7467600"/>
              <a:gd name="connsiteY674" fmla="*/ 2978488 h 6858000"/>
              <a:gd name="connsiteX675" fmla="*/ 0 w 7467600"/>
              <a:gd name="connsiteY675" fmla="*/ 3015334 h 6858000"/>
              <a:gd name="connsiteX676" fmla="*/ 0 w 7467600"/>
              <a:gd name="connsiteY676" fmla="*/ 2914286 h 6858000"/>
              <a:gd name="connsiteX677" fmla="*/ 36383 w 7467600"/>
              <a:gd name="connsiteY677" fmla="*/ 2901128 h 6858000"/>
              <a:gd name="connsiteX678" fmla="*/ 156329 w 7467600"/>
              <a:gd name="connsiteY678" fmla="*/ 2840533 h 6858000"/>
              <a:gd name="connsiteX679" fmla="*/ 358355 w 7467600"/>
              <a:gd name="connsiteY679" fmla="*/ 2620471 h 6858000"/>
              <a:gd name="connsiteX680" fmla="*/ 510577 w 7467600"/>
              <a:gd name="connsiteY680" fmla="*/ 2501244 h 6858000"/>
              <a:gd name="connsiteX681" fmla="*/ 211967 w 7467600"/>
              <a:gd name="connsiteY681" fmla="*/ 2479171 h 6858000"/>
              <a:gd name="connsiteX682" fmla="*/ 0 w 7467600"/>
              <a:gd name="connsiteY682" fmla="*/ 2476398 h 6858000"/>
              <a:gd name="connsiteX683" fmla="*/ 0 w 7467600"/>
              <a:gd name="connsiteY683" fmla="*/ 2389189 h 6858000"/>
              <a:gd name="connsiteX684" fmla="*/ 103062 w 7467600"/>
              <a:gd name="connsiteY684" fmla="*/ 2389518 h 6858000"/>
              <a:gd name="connsiteX685" fmla="*/ 510734 w 7467600"/>
              <a:gd name="connsiteY685" fmla="*/ 2416201 h 6858000"/>
              <a:gd name="connsiteX686" fmla="*/ 279257 w 7467600"/>
              <a:gd name="connsiteY686" fmla="*/ 2092102 h 6858000"/>
              <a:gd name="connsiteX687" fmla="*/ 65265 w 7467600"/>
              <a:gd name="connsiteY687" fmla="*/ 2006049 h 6858000"/>
              <a:gd name="connsiteX688" fmla="*/ 0 w 7467600"/>
              <a:gd name="connsiteY688" fmla="*/ 1982532 h 6858000"/>
              <a:gd name="connsiteX689" fmla="*/ 0 w 7467600"/>
              <a:gd name="connsiteY689" fmla="*/ 1912789 h 6858000"/>
              <a:gd name="connsiteX690" fmla="*/ 97460 w 7467600"/>
              <a:gd name="connsiteY690" fmla="*/ 1953725 h 6858000"/>
              <a:gd name="connsiteX691" fmla="*/ 221272 w 7467600"/>
              <a:gd name="connsiteY691" fmla="*/ 1980766 h 6858000"/>
              <a:gd name="connsiteX692" fmla="*/ 116765 w 7467600"/>
              <a:gd name="connsiteY692" fmla="*/ 1911033 h 6858000"/>
              <a:gd name="connsiteX693" fmla="*/ 16405 w 7467600"/>
              <a:gd name="connsiteY693" fmla="*/ 1803412 h 6858000"/>
              <a:gd name="connsiteX694" fmla="*/ 0 w 7467600"/>
              <a:gd name="connsiteY694" fmla="*/ 1784777 h 6858000"/>
              <a:gd name="connsiteX695" fmla="*/ 0 w 7467600"/>
              <a:gd name="connsiteY695" fmla="*/ 1740082 h 6858000"/>
              <a:gd name="connsiteX696" fmla="*/ 39394 w 7467600"/>
              <a:gd name="connsiteY696" fmla="*/ 1784856 h 6858000"/>
              <a:gd name="connsiteX697" fmla="*/ 135813 w 7467600"/>
              <a:gd name="connsiteY697" fmla="*/ 1888838 h 6858000"/>
              <a:gd name="connsiteX698" fmla="*/ 242575 w 7467600"/>
              <a:gd name="connsiteY698" fmla="*/ 1958841 h 6858000"/>
              <a:gd name="connsiteX699" fmla="*/ 82197 w 7467600"/>
              <a:gd name="connsiteY699" fmla="*/ 1754826 h 6858000"/>
              <a:gd name="connsiteX700" fmla="*/ 0 w 7467600"/>
              <a:gd name="connsiteY700" fmla="*/ 1679650 h 6858000"/>
              <a:gd name="connsiteX701" fmla="*/ 0 w 7467600"/>
              <a:gd name="connsiteY701" fmla="*/ 1602463 h 6858000"/>
              <a:gd name="connsiteX702" fmla="*/ 84689 w 7467600"/>
              <a:gd name="connsiteY702" fmla="*/ 1677442 h 6858000"/>
              <a:gd name="connsiteX703" fmla="*/ 298437 w 7467600"/>
              <a:gd name="connsiteY703" fmla="*/ 1968019 h 6858000"/>
              <a:gd name="connsiteX704" fmla="*/ 227269 w 7467600"/>
              <a:gd name="connsiteY704" fmla="*/ 1114064 h 6858000"/>
              <a:gd name="connsiteX705" fmla="*/ 248003 w 7467600"/>
              <a:gd name="connsiteY705" fmla="*/ 1089613 h 6858000"/>
              <a:gd name="connsiteX706" fmla="*/ 427020 w 7467600"/>
              <a:gd name="connsiteY706" fmla="*/ 1619803 h 6858000"/>
              <a:gd name="connsiteX707" fmla="*/ 340345 w 7467600"/>
              <a:gd name="connsiteY707" fmla="*/ 2027739 h 6858000"/>
              <a:gd name="connsiteX708" fmla="*/ 360865 w 7467600"/>
              <a:gd name="connsiteY708" fmla="*/ 2044827 h 6858000"/>
              <a:gd name="connsiteX709" fmla="*/ 560414 w 7467600"/>
              <a:gd name="connsiteY709" fmla="*/ 2421457 h 6858000"/>
              <a:gd name="connsiteX710" fmla="*/ 1359703 w 7467600"/>
              <a:gd name="connsiteY710" fmla="*/ 2578554 h 6858000"/>
              <a:gd name="connsiteX711" fmla="*/ 1359422 w 7467600"/>
              <a:gd name="connsiteY711" fmla="*/ 2577994 h 6858000"/>
              <a:gd name="connsiteX712" fmla="*/ 828701 w 7467600"/>
              <a:gd name="connsiteY712" fmla="*/ 1839520 h 6858000"/>
              <a:gd name="connsiteX713" fmla="*/ 494427 w 7467600"/>
              <a:gd name="connsiteY713" fmla="*/ 1092333 h 6858000"/>
              <a:gd name="connsiteX714" fmla="*/ 506322 w 7467600"/>
              <a:gd name="connsiteY714" fmla="*/ 1020997 h 6858000"/>
              <a:gd name="connsiteX715" fmla="*/ 4570198 w 7467600"/>
              <a:gd name="connsiteY715" fmla="*/ 978081 h 6858000"/>
              <a:gd name="connsiteX716" fmla="*/ 4523691 w 7467600"/>
              <a:gd name="connsiteY716" fmla="*/ 1127776 h 6858000"/>
              <a:gd name="connsiteX717" fmla="*/ 4509875 w 7467600"/>
              <a:gd name="connsiteY717" fmla="*/ 1167552 h 6858000"/>
              <a:gd name="connsiteX718" fmla="*/ 4478168 w 7467600"/>
              <a:gd name="connsiteY718" fmla="*/ 1260735 h 6858000"/>
              <a:gd name="connsiteX719" fmla="*/ 4409309 w 7467600"/>
              <a:gd name="connsiteY719" fmla="*/ 1666996 h 6858000"/>
              <a:gd name="connsiteX720" fmla="*/ 4370031 w 7467600"/>
              <a:gd name="connsiteY720" fmla="*/ 1955666 h 6858000"/>
              <a:gd name="connsiteX721" fmla="*/ 4570198 w 7467600"/>
              <a:gd name="connsiteY721" fmla="*/ 978081 h 6858000"/>
              <a:gd name="connsiteX722" fmla="*/ 4557898 w 7467600"/>
              <a:gd name="connsiteY722" fmla="*/ 900011 h 6858000"/>
              <a:gd name="connsiteX723" fmla="*/ 4344840 w 7467600"/>
              <a:gd name="connsiteY723" fmla="*/ 1922038 h 6858000"/>
              <a:gd name="connsiteX724" fmla="*/ 4378710 w 7467600"/>
              <a:gd name="connsiteY724" fmla="*/ 1665516 h 6858000"/>
              <a:gd name="connsiteX725" fmla="*/ 4448798 w 7467600"/>
              <a:gd name="connsiteY725" fmla="*/ 1253024 h 6858000"/>
              <a:gd name="connsiteX726" fmla="*/ 4480315 w 7467600"/>
              <a:gd name="connsiteY726" fmla="*/ 1158454 h 6858000"/>
              <a:gd name="connsiteX727" fmla="*/ 4494133 w 7467600"/>
              <a:gd name="connsiteY727" fmla="*/ 1118676 h 6858000"/>
              <a:gd name="connsiteX728" fmla="*/ 4557898 w 7467600"/>
              <a:gd name="connsiteY728" fmla="*/ 900011 h 6858000"/>
              <a:gd name="connsiteX729" fmla="*/ 5870151 w 7467600"/>
              <a:gd name="connsiteY729" fmla="*/ 898890 h 6858000"/>
              <a:gd name="connsiteX730" fmla="*/ 5861335 w 7467600"/>
              <a:gd name="connsiteY730" fmla="*/ 899177 h 6858000"/>
              <a:gd name="connsiteX731" fmla="*/ 5843702 w 7467600"/>
              <a:gd name="connsiteY731" fmla="*/ 899748 h 6858000"/>
              <a:gd name="connsiteX732" fmla="*/ 5651107 w 7467600"/>
              <a:gd name="connsiteY732" fmla="*/ 920306 h 6858000"/>
              <a:gd name="connsiteX733" fmla="*/ 5459407 w 7467600"/>
              <a:gd name="connsiteY733" fmla="*/ 940975 h 6858000"/>
              <a:gd name="connsiteX734" fmla="*/ 5374846 w 7467600"/>
              <a:gd name="connsiteY734" fmla="*/ 941988 h 6858000"/>
              <a:gd name="connsiteX735" fmla="*/ 5256105 w 7467600"/>
              <a:gd name="connsiteY735" fmla="*/ 945632 h 6858000"/>
              <a:gd name="connsiteX736" fmla="*/ 5107071 w 7467600"/>
              <a:gd name="connsiteY736" fmla="*/ 969720 h 6858000"/>
              <a:gd name="connsiteX737" fmla="*/ 4998681 w 7467600"/>
              <a:gd name="connsiteY737" fmla="*/ 988771 h 6858000"/>
              <a:gd name="connsiteX738" fmla="*/ 5870151 w 7467600"/>
              <a:gd name="connsiteY738" fmla="*/ 898890 h 6858000"/>
              <a:gd name="connsiteX739" fmla="*/ 5504425 w 7467600"/>
              <a:gd name="connsiteY739" fmla="*/ 848067 h 6858000"/>
              <a:gd name="connsiteX740" fmla="*/ 4968849 w 7467600"/>
              <a:gd name="connsiteY740" fmla="*/ 962318 h 6858000"/>
              <a:gd name="connsiteX741" fmla="*/ 5104039 w 7467600"/>
              <a:gd name="connsiteY741" fmla="*/ 940634 h 6858000"/>
              <a:gd name="connsiteX742" fmla="*/ 5256311 w 7467600"/>
              <a:gd name="connsiteY742" fmla="*/ 916490 h 6858000"/>
              <a:gd name="connsiteX743" fmla="*/ 5377381 w 7467600"/>
              <a:gd name="connsiteY743" fmla="*/ 912671 h 6858000"/>
              <a:gd name="connsiteX744" fmla="*/ 5460148 w 7467600"/>
              <a:gd name="connsiteY744" fmla="*/ 911442 h 6858000"/>
              <a:gd name="connsiteX745" fmla="*/ 5648971 w 7467600"/>
              <a:gd name="connsiteY745" fmla="*/ 891331 h 6858000"/>
              <a:gd name="connsiteX746" fmla="*/ 5844807 w 7467600"/>
              <a:gd name="connsiteY746" fmla="*/ 870718 h 6858000"/>
              <a:gd name="connsiteX747" fmla="*/ 5862975 w 7467600"/>
              <a:gd name="connsiteY747" fmla="*/ 869756 h 6858000"/>
              <a:gd name="connsiteX748" fmla="*/ 5920887 w 7467600"/>
              <a:gd name="connsiteY748" fmla="*/ 865929 h 6858000"/>
              <a:gd name="connsiteX749" fmla="*/ 5504425 w 7467600"/>
              <a:gd name="connsiteY749" fmla="*/ 848067 h 6858000"/>
              <a:gd name="connsiteX750" fmla="*/ 3607114 w 7467600"/>
              <a:gd name="connsiteY750" fmla="*/ 467441 h 6858000"/>
              <a:gd name="connsiteX751" fmla="*/ 3296242 w 7467600"/>
              <a:gd name="connsiteY751" fmla="*/ 807991 h 6858000"/>
              <a:gd name="connsiteX752" fmla="*/ 3174674 w 7467600"/>
              <a:gd name="connsiteY752" fmla="*/ 919759 h 6858000"/>
              <a:gd name="connsiteX753" fmla="*/ 3042978 w 7467600"/>
              <a:gd name="connsiteY753" fmla="*/ 1054894 h 6858000"/>
              <a:gd name="connsiteX754" fmla="*/ 2968914 w 7467600"/>
              <a:gd name="connsiteY754" fmla="*/ 1133756 h 6858000"/>
              <a:gd name="connsiteX755" fmla="*/ 3103823 w 7467600"/>
              <a:gd name="connsiteY755" fmla="*/ 1026814 h 6858000"/>
              <a:gd name="connsiteX756" fmla="*/ 3607114 w 7467600"/>
              <a:gd name="connsiteY756" fmla="*/ 467441 h 6858000"/>
              <a:gd name="connsiteX757" fmla="*/ 3744487 w 7467600"/>
              <a:gd name="connsiteY757" fmla="*/ 383136 h 6858000"/>
              <a:gd name="connsiteX758" fmla="*/ 3970213 w 7467600"/>
              <a:gd name="connsiteY758" fmla="*/ 995559 h 6858000"/>
              <a:gd name="connsiteX759" fmla="*/ 3744487 w 7467600"/>
              <a:gd name="connsiteY759" fmla="*/ 383136 h 6858000"/>
              <a:gd name="connsiteX760" fmla="*/ 3624562 w 7467600"/>
              <a:gd name="connsiteY760" fmla="*/ 367041 h 6858000"/>
              <a:gd name="connsiteX761" fmla="*/ 3489712 w 7467600"/>
              <a:gd name="connsiteY761" fmla="*/ 485386 h 6858000"/>
              <a:gd name="connsiteX762" fmla="*/ 3182994 w 7467600"/>
              <a:gd name="connsiteY762" fmla="*/ 828265 h 6858000"/>
              <a:gd name="connsiteX763" fmla="*/ 2892114 w 7467600"/>
              <a:gd name="connsiteY763" fmla="*/ 1172635 h 6858000"/>
              <a:gd name="connsiteX764" fmla="*/ 3021459 w 7467600"/>
              <a:gd name="connsiteY764" fmla="*/ 1035385 h 6858000"/>
              <a:gd name="connsiteX765" fmla="*/ 3153873 w 7467600"/>
              <a:gd name="connsiteY765" fmla="*/ 898971 h 6858000"/>
              <a:gd name="connsiteX766" fmla="*/ 3276511 w 7467600"/>
              <a:gd name="connsiteY766" fmla="*/ 786423 h 6858000"/>
              <a:gd name="connsiteX767" fmla="*/ 3584154 w 7467600"/>
              <a:gd name="connsiteY767" fmla="*/ 448218 h 6858000"/>
              <a:gd name="connsiteX768" fmla="*/ 3624562 w 7467600"/>
              <a:gd name="connsiteY768" fmla="*/ 367041 h 6858000"/>
              <a:gd name="connsiteX769" fmla="*/ 3766672 w 7467600"/>
              <a:gd name="connsiteY769" fmla="*/ 359429 h 6858000"/>
              <a:gd name="connsiteX770" fmla="*/ 3996338 w 7467600"/>
              <a:gd name="connsiteY770" fmla="*/ 968237 h 6858000"/>
              <a:gd name="connsiteX771" fmla="*/ 3766672 w 7467600"/>
              <a:gd name="connsiteY771" fmla="*/ 359429 h 6858000"/>
              <a:gd name="connsiteX772" fmla="*/ 5805386 w 7467600"/>
              <a:gd name="connsiteY772" fmla="*/ 239240 h 6858000"/>
              <a:gd name="connsiteX773" fmla="*/ 5736947 w 7467600"/>
              <a:gd name="connsiteY773" fmla="*/ 261367 h 6858000"/>
              <a:gd name="connsiteX774" fmla="*/ 5427012 w 7467600"/>
              <a:gd name="connsiteY774" fmla="*/ 311272 h 6858000"/>
              <a:gd name="connsiteX775" fmla="*/ 5147818 w 7467600"/>
              <a:gd name="connsiteY775" fmla="*/ 322112 h 6858000"/>
              <a:gd name="connsiteX776" fmla="*/ 5060854 w 7467600"/>
              <a:gd name="connsiteY776" fmla="*/ 311882 h 6858000"/>
              <a:gd name="connsiteX777" fmla="*/ 4945989 w 7467600"/>
              <a:gd name="connsiteY777" fmla="*/ 300516 h 6858000"/>
              <a:gd name="connsiteX778" fmla="*/ 5410479 w 7467600"/>
              <a:gd name="connsiteY778" fmla="*/ 348434 h 6858000"/>
              <a:gd name="connsiteX779" fmla="*/ 5805386 w 7467600"/>
              <a:gd name="connsiteY779" fmla="*/ 239240 h 6858000"/>
              <a:gd name="connsiteX780" fmla="*/ 5905192 w 7467600"/>
              <a:gd name="connsiteY780" fmla="*/ 163079 h 6858000"/>
              <a:gd name="connsiteX781" fmla="*/ 5865655 w 7467600"/>
              <a:gd name="connsiteY781" fmla="*/ 171901 h 6858000"/>
              <a:gd name="connsiteX782" fmla="*/ 5259740 w 7467600"/>
              <a:gd name="connsiteY782" fmla="*/ 257013 h 6858000"/>
              <a:gd name="connsiteX783" fmla="*/ 5208466 w 7467600"/>
              <a:gd name="connsiteY783" fmla="*/ 257550 h 6858000"/>
              <a:gd name="connsiteX784" fmla="*/ 4980204 w 7467600"/>
              <a:gd name="connsiteY784" fmla="*/ 271903 h 6858000"/>
              <a:gd name="connsiteX785" fmla="*/ 5068068 w 7467600"/>
              <a:gd name="connsiteY785" fmla="*/ 282244 h 6858000"/>
              <a:gd name="connsiteX786" fmla="*/ 5153231 w 7467600"/>
              <a:gd name="connsiteY786" fmla="*/ 292240 h 6858000"/>
              <a:gd name="connsiteX787" fmla="*/ 5426491 w 7467600"/>
              <a:gd name="connsiteY787" fmla="*/ 281128 h 6858000"/>
              <a:gd name="connsiteX788" fmla="*/ 5731212 w 7467600"/>
              <a:gd name="connsiteY788" fmla="*/ 231951 h 6858000"/>
              <a:gd name="connsiteX789" fmla="*/ 5905192 w 7467600"/>
              <a:gd name="connsiteY789" fmla="*/ 163079 h 6858000"/>
              <a:gd name="connsiteX790" fmla="*/ 5944437 w 7467600"/>
              <a:gd name="connsiteY790" fmla="*/ 113829 h 6858000"/>
              <a:gd name="connsiteX791" fmla="*/ 5825032 w 7467600"/>
              <a:gd name="connsiteY791" fmla="*/ 146405 h 6858000"/>
              <a:gd name="connsiteX792" fmla="*/ 4955599 w 7467600"/>
              <a:gd name="connsiteY792" fmla="*/ 247008 h 6858000"/>
              <a:gd name="connsiteX793" fmla="*/ 5210104 w 7467600"/>
              <a:gd name="connsiteY793" fmla="*/ 228123 h 6858000"/>
              <a:gd name="connsiteX794" fmla="*/ 5261015 w 7467600"/>
              <a:gd name="connsiteY794" fmla="*/ 227087 h 6858000"/>
              <a:gd name="connsiteX795" fmla="*/ 5861181 w 7467600"/>
              <a:gd name="connsiteY795" fmla="*/ 143093 h 6858000"/>
              <a:gd name="connsiteX796" fmla="*/ 5961252 w 7467600"/>
              <a:gd name="connsiteY796" fmla="*/ 114820 h 6858000"/>
              <a:gd name="connsiteX797" fmla="*/ 5944437 w 7467600"/>
              <a:gd name="connsiteY797" fmla="*/ 113829 h 6858000"/>
              <a:gd name="connsiteX798" fmla="*/ 3882765 w 7467600"/>
              <a:gd name="connsiteY798" fmla="*/ 0 h 6858000"/>
              <a:gd name="connsiteX799" fmla="*/ 3995099 w 7467600"/>
              <a:gd name="connsiteY799" fmla="*/ 0 h 6858000"/>
              <a:gd name="connsiteX800" fmla="*/ 4163818 w 7467600"/>
              <a:gd name="connsiteY800" fmla="*/ 234104 h 6858000"/>
              <a:gd name="connsiteX801" fmla="*/ 4172099 w 7467600"/>
              <a:gd name="connsiteY801" fmla="*/ 234207 h 6858000"/>
              <a:gd name="connsiteX802" fmla="*/ 4784282 w 7467600"/>
              <a:gd name="connsiteY802" fmla="*/ 276561 h 6858000"/>
              <a:gd name="connsiteX803" fmla="*/ 4801687 w 7467600"/>
              <a:gd name="connsiteY803" fmla="*/ 267764 h 6858000"/>
              <a:gd name="connsiteX804" fmla="*/ 6082788 w 7467600"/>
              <a:gd name="connsiteY804" fmla="*/ 64119 h 6858000"/>
              <a:gd name="connsiteX805" fmla="*/ 6099442 w 7467600"/>
              <a:gd name="connsiteY805" fmla="*/ 82568 h 6858000"/>
              <a:gd name="connsiteX806" fmla="*/ 4804137 w 7467600"/>
              <a:gd name="connsiteY806" fmla="*/ 320931 h 6858000"/>
              <a:gd name="connsiteX807" fmla="*/ 4227047 w 7467600"/>
              <a:gd name="connsiteY807" fmla="*/ 313415 h 6858000"/>
              <a:gd name="connsiteX808" fmla="*/ 4346041 w 7467600"/>
              <a:gd name="connsiteY808" fmla="*/ 456086 h 6858000"/>
              <a:gd name="connsiteX809" fmla="*/ 4870967 w 7467600"/>
              <a:gd name="connsiteY809" fmla="*/ 963061 h 6858000"/>
              <a:gd name="connsiteX810" fmla="*/ 4889647 w 7467600"/>
              <a:gd name="connsiteY810" fmla="*/ 957147 h 6858000"/>
              <a:gd name="connsiteX811" fmla="*/ 5422504 w 7467600"/>
              <a:gd name="connsiteY811" fmla="*/ 805191 h 6858000"/>
              <a:gd name="connsiteX812" fmla="*/ 6087656 w 7467600"/>
              <a:gd name="connsiteY812" fmla="*/ 826703 h 6858000"/>
              <a:gd name="connsiteX813" fmla="*/ 6058717 w 7467600"/>
              <a:gd name="connsiteY813" fmla="*/ 865992 h 6858000"/>
              <a:gd name="connsiteX814" fmla="*/ 4974153 w 7467600"/>
              <a:gd name="connsiteY814" fmla="*/ 1045456 h 6858000"/>
              <a:gd name="connsiteX815" fmla="*/ 5627835 w 7467600"/>
              <a:gd name="connsiteY815" fmla="*/ 1472077 h 6858000"/>
              <a:gd name="connsiteX816" fmla="*/ 5629817 w 7467600"/>
              <a:gd name="connsiteY816" fmla="*/ 1471412 h 6858000"/>
              <a:gd name="connsiteX817" fmla="*/ 5634124 w 7467600"/>
              <a:gd name="connsiteY817" fmla="*/ 1470572 h 6858000"/>
              <a:gd name="connsiteX818" fmla="*/ 5755832 w 7467600"/>
              <a:gd name="connsiteY818" fmla="*/ 1383886 h 6858000"/>
              <a:gd name="connsiteX819" fmla="*/ 6014186 w 7467600"/>
              <a:gd name="connsiteY819" fmla="*/ 1279799 h 6858000"/>
              <a:gd name="connsiteX820" fmla="*/ 6901619 w 7467600"/>
              <a:gd name="connsiteY820" fmla="*/ 1047874 h 6858000"/>
              <a:gd name="connsiteX821" fmla="*/ 6931566 w 7467600"/>
              <a:gd name="connsiteY821" fmla="*/ 1062034 h 6858000"/>
              <a:gd name="connsiteX822" fmla="*/ 5790982 w 7467600"/>
              <a:gd name="connsiteY822" fmla="*/ 1561380 h 6858000"/>
              <a:gd name="connsiteX823" fmla="*/ 6188971 w 7467600"/>
              <a:gd name="connsiteY823" fmla="*/ 1755168 h 6858000"/>
              <a:gd name="connsiteX824" fmla="*/ 6202446 w 7467600"/>
              <a:gd name="connsiteY824" fmla="*/ 1752268 h 6858000"/>
              <a:gd name="connsiteX825" fmla="*/ 7179560 w 7467600"/>
              <a:gd name="connsiteY825" fmla="*/ 1467551 h 6858000"/>
              <a:gd name="connsiteX826" fmla="*/ 7158730 w 7467600"/>
              <a:gd name="connsiteY826" fmla="*/ 1507835 h 6858000"/>
              <a:gd name="connsiteX827" fmla="*/ 6326959 w 7467600"/>
              <a:gd name="connsiteY827" fmla="*/ 1817686 h 6858000"/>
              <a:gd name="connsiteX828" fmla="*/ 6537433 w 7467600"/>
              <a:gd name="connsiteY828" fmla="*/ 1907790 h 6858000"/>
              <a:gd name="connsiteX829" fmla="*/ 6550221 w 7467600"/>
              <a:gd name="connsiteY829" fmla="*/ 1910729 h 6858000"/>
              <a:gd name="connsiteX830" fmla="*/ 6964438 w 7467600"/>
              <a:gd name="connsiteY830" fmla="*/ 2209505 h 6858000"/>
              <a:gd name="connsiteX831" fmla="*/ 7367862 w 7467600"/>
              <a:gd name="connsiteY831" fmla="*/ 2806833 h 6858000"/>
              <a:gd name="connsiteX832" fmla="*/ 7364329 w 7467600"/>
              <a:gd name="connsiteY832" fmla="*/ 2826907 h 6858000"/>
              <a:gd name="connsiteX833" fmla="*/ 7290545 w 7467600"/>
              <a:gd name="connsiteY833" fmla="*/ 2850663 h 6858000"/>
              <a:gd name="connsiteX834" fmla="*/ 6472036 w 7467600"/>
              <a:gd name="connsiteY834" fmla="*/ 1959003 h 6858000"/>
              <a:gd name="connsiteX835" fmla="*/ 5792897 w 7467600"/>
              <a:gd name="connsiteY835" fmla="*/ 1647747 h 6858000"/>
              <a:gd name="connsiteX836" fmla="*/ 5842751 w 7467600"/>
              <a:gd name="connsiteY836" fmla="*/ 1816112 h 6858000"/>
              <a:gd name="connsiteX837" fmla="*/ 5847424 w 7467600"/>
              <a:gd name="connsiteY837" fmla="*/ 1815776 h 6858000"/>
              <a:gd name="connsiteX838" fmla="*/ 6399821 w 7467600"/>
              <a:gd name="connsiteY838" fmla="*/ 2344799 h 6858000"/>
              <a:gd name="connsiteX839" fmla="*/ 6323232 w 7467600"/>
              <a:gd name="connsiteY839" fmla="*/ 2389634 h 6858000"/>
              <a:gd name="connsiteX840" fmla="*/ 5942958 w 7467600"/>
              <a:gd name="connsiteY840" fmla="*/ 2077708 h 6858000"/>
              <a:gd name="connsiteX841" fmla="*/ 5921559 w 7467600"/>
              <a:gd name="connsiteY841" fmla="*/ 2378596 h 6858000"/>
              <a:gd name="connsiteX842" fmla="*/ 5817651 w 7467600"/>
              <a:gd name="connsiteY842" fmla="*/ 3023919 h 6858000"/>
              <a:gd name="connsiteX843" fmla="*/ 5729634 w 7467600"/>
              <a:gd name="connsiteY843" fmla="*/ 3051849 h 6858000"/>
              <a:gd name="connsiteX844" fmla="*/ 5611018 w 7467600"/>
              <a:gd name="connsiteY844" fmla="*/ 2316769 h 6858000"/>
              <a:gd name="connsiteX845" fmla="*/ 5687608 w 7467600"/>
              <a:gd name="connsiteY845" fmla="*/ 2039972 h 6858000"/>
              <a:gd name="connsiteX846" fmla="*/ 5657554 w 7467600"/>
              <a:gd name="connsiteY846" fmla="*/ 1576445 h 6858000"/>
              <a:gd name="connsiteX847" fmla="*/ 5150475 w 7467600"/>
              <a:gd name="connsiteY847" fmla="*/ 1274012 h 6858000"/>
              <a:gd name="connsiteX848" fmla="*/ 5349142 w 7467600"/>
              <a:gd name="connsiteY848" fmla="*/ 2204405 h 6858000"/>
              <a:gd name="connsiteX849" fmla="*/ 5262214 w 7467600"/>
              <a:gd name="connsiteY849" fmla="*/ 2233836 h 6858000"/>
              <a:gd name="connsiteX850" fmla="*/ 4981539 w 7467600"/>
              <a:gd name="connsiteY850" fmla="*/ 1542201 h 6858000"/>
              <a:gd name="connsiteX851" fmla="*/ 4958461 w 7467600"/>
              <a:gd name="connsiteY851" fmla="*/ 1136957 h 6858000"/>
              <a:gd name="connsiteX852" fmla="*/ 4655015 w 7467600"/>
              <a:gd name="connsiteY852" fmla="*/ 891426 h 6858000"/>
              <a:gd name="connsiteX853" fmla="*/ 4348002 w 7467600"/>
              <a:gd name="connsiteY853" fmla="*/ 2205895 h 6858000"/>
              <a:gd name="connsiteX854" fmla="*/ 4262250 w 7467600"/>
              <a:gd name="connsiteY854" fmla="*/ 2219972 h 6858000"/>
              <a:gd name="connsiteX855" fmla="*/ 4550611 w 7467600"/>
              <a:gd name="connsiteY855" fmla="*/ 817540 h 6858000"/>
              <a:gd name="connsiteX856" fmla="*/ 4564418 w 7467600"/>
              <a:gd name="connsiteY856" fmla="*/ 808293 h 6858000"/>
              <a:gd name="connsiteX857" fmla="*/ 4266388 w 7467600"/>
              <a:gd name="connsiteY857" fmla="*/ 500083 h 6858000"/>
              <a:gd name="connsiteX858" fmla="*/ 4032842 w 7467600"/>
              <a:gd name="connsiteY858" fmla="*/ 211809 h 6858000"/>
              <a:gd name="connsiteX859" fmla="*/ 3882765 w 7467600"/>
              <a:gd name="connsiteY859" fmla="*/ 0 h 6858000"/>
              <a:gd name="connsiteX860" fmla="*/ 3721337 w 7467600"/>
              <a:gd name="connsiteY860" fmla="*/ 0 h 6858000"/>
              <a:gd name="connsiteX861" fmla="*/ 3797544 w 7467600"/>
              <a:gd name="connsiteY861" fmla="*/ 0 h 6858000"/>
              <a:gd name="connsiteX862" fmla="*/ 3775734 w 7467600"/>
              <a:gd name="connsiteY862" fmla="*/ 95131 h 6858000"/>
              <a:gd name="connsiteX863" fmla="*/ 3724807 w 7467600"/>
              <a:gd name="connsiteY863" fmla="*/ 272257 h 6858000"/>
              <a:gd name="connsiteX864" fmla="*/ 3726844 w 7467600"/>
              <a:gd name="connsiteY864" fmla="*/ 282988 h 6858000"/>
              <a:gd name="connsiteX865" fmla="*/ 3742664 w 7467600"/>
              <a:gd name="connsiteY865" fmla="*/ 279918 h 6858000"/>
              <a:gd name="connsiteX866" fmla="*/ 4103910 w 7467600"/>
              <a:gd name="connsiteY866" fmla="*/ 1161917 h 6858000"/>
              <a:gd name="connsiteX867" fmla="*/ 4020269 w 7467600"/>
              <a:gd name="connsiteY867" fmla="*/ 1200406 h 6858000"/>
              <a:gd name="connsiteX868" fmla="*/ 3674882 w 7467600"/>
              <a:gd name="connsiteY868" fmla="*/ 488524 h 6858000"/>
              <a:gd name="connsiteX869" fmla="*/ 3132682 w 7467600"/>
              <a:gd name="connsiteY869" fmla="*/ 1072284 h 6858000"/>
              <a:gd name="connsiteX870" fmla="*/ 2716346 w 7467600"/>
              <a:gd name="connsiteY870" fmla="*/ 1276376 h 6858000"/>
              <a:gd name="connsiteX871" fmla="*/ 2716772 w 7467600"/>
              <a:gd name="connsiteY871" fmla="*/ 1255462 h 6858000"/>
              <a:gd name="connsiteX872" fmla="*/ 3471096 w 7467600"/>
              <a:gd name="connsiteY872" fmla="*/ 437072 h 6858000"/>
              <a:gd name="connsiteX873" fmla="*/ 3639057 w 7467600"/>
              <a:gd name="connsiteY873" fmla="*/ 286334 h 6858000"/>
              <a:gd name="connsiteX874" fmla="*/ 3640309 w 7467600"/>
              <a:gd name="connsiteY874" fmla="*/ 284664 h 6858000"/>
              <a:gd name="connsiteX875" fmla="*/ 3646022 w 7467600"/>
              <a:gd name="connsiteY875" fmla="*/ 276711 h 6858000"/>
              <a:gd name="connsiteX876" fmla="*/ 3707943 w 7467600"/>
              <a:gd name="connsiteY876" fmla="*/ 65958 h 6858000"/>
              <a:gd name="connsiteX877" fmla="*/ 3721337 w 7467600"/>
              <a:gd name="connsiteY877" fmla="*/ 0 h 6858000"/>
              <a:gd name="connsiteX878" fmla="*/ 2867960 w 7467600"/>
              <a:gd name="connsiteY878" fmla="*/ 0 h 6858000"/>
              <a:gd name="connsiteX879" fmla="*/ 2926351 w 7467600"/>
              <a:gd name="connsiteY879" fmla="*/ 0 h 6858000"/>
              <a:gd name="connsiteX880" fmla="*/ 2902823 w 7467600"/>
              <a:gd name="connsiteY880" fmla="*/ 262929 h 6858000"/>
              <a:gd name="connsiteX881" fmla="*/ 2940663 w 7467600"/>
              <a:gd name="connsiteY881" fmla="*/ 140884 h 6858000"/>
              <a:gd name="connsiteX882" fmla="*/ 2947039 w 7467600"/>
              <a:gd name="connsiteY882" fmla="*/ 122524 h 6858000"/>
              <a:gd name="connsiteX883" fmla="*/ 2984316 w 7467600"/>
              <a:gd name="connsiteY883" fmla="*/ 0 h 6858000"/>
              <a:gd name="connsiteX884" fmla="*/ 3016114 w 7467600"/>
              <a:gd name="connsiteY884" fmla="*/ 0 h 6858000"/>
              <a:gd name="connsiteX885" fmla="*/ 2979949 w 7467600"/>
              <a:gd name="connsiteY885" fmla="*/ 119274 h 6858000"/>
              <a:gd name="connsiteX886" fmla="*/ 3023879 w 7467600"/>
              <a:gd name="connsiteY886" fmla="*/ 0 h 6858000"/>
              <a:gd name="connsiteX887" fmla="*/ 3105400 w 7467600"/>
              <a:gd name="connsiteY887" fmla="*/ 0 h 6858000"/>
              <a:gd name="connsiteX888" fmla="*/ 3094669 w 7467600"/>
              <a:gd name="connsiteY888" fmla="*/ 30308 h 6858000"/>
              <a:gd name="connsiteX889" fmla="*/ 2901945 w 7467600"/>
              <a:gd name="connsiteY889" fmla="*/ 466538 h 6858000"/>
              <a:gd name="connsiteX890" fmla="*/ 2815209 w 7467600"/>
              <a:gd name="connsiteY890" fmla="*/ 497361 h 6858000"/>
              <a:gd name="connsiteX891" fmla="*/ 2844845 w 7467600"/>
              <a:gd name="connsiteY891" fmla="*/ 127638 h 6858000"/>
              <a:gd name="connsiteX892" fmla="*/ 2867960 w 7467600"/>
              <a:gd name="connsiteY892" fmla="*/ 0 h 6858000"/>
              <a:gd name="connsiteX893" fmla="*/ 1057230 w 7467600"/>
              <a:gd name="connsiteY893" fmla="*/ 0 h 6858000"/>
              <a:gd name="connsiteX894" fmla="*/ 1111003 w 7467600"/>
              <a:gd name="connsiteY894" fmla="*/ 0 h 6858000"/>
              <a:gd name="connsiteX895" fmla="*/ 1125553 w 7467600"/>
              <a:gd name="connsiteY895" fmla="*/ 52588 h 6858000"/>
              <a:gd name="connsiteX896" fmla="*/ 1304276 w 7467600"/>
              <a:gd name="connsiteY896" fmla="*/ 476275 h 6858000"/>
              <a:gd name="connsiteX897" fmla="*/ 1492066 w 7467600"/>
              <a:gd name="connsiteY897" fmla="*/ 886333 h 6858000"/>
              <a:gd name="connsiteX898" fmla="*/ 1423698 w 7467600"/>
              <a:gd name="connsiteY898" fmla="*/ 710817 h 6858000"/>
              <a:gd name="connsiteX899" fmla="*/ 1357609 w 7467600"/>
              <a:gd name="connsiteY899" fmla="*/ 532892 h 6858000"/>
              <a:gd name="connsiteX900" fmla="*/ 1309550 w 7467600"/>
              <a:gd name="connsiteY900" fmla="*/ 374031 h 6858000"/>
              <a:gd name="connsiteX901" fmla="*/ 1193673 w 7467600"/>
              <a:gd name="connsiteY901" fmla="*/ 49533 h 6858000"/>
              <a:gd name="connsiteX902" fmla="*/ 1164391 w 7467600"/>
              <a:gd name="connsiteY902" fmla="*/ 0 h 6858000"/>
              <a:gd name="connsiteX903" fmla="*/ 1200666 w 7467600"/>
              <a:gd name="connsiteY903" fmla="*/ 0 h 6858000"/>
              <a:gd name="connsiteX904" fmla="*/ 1223408 w 7467600"/>
              <a:gd name="connsiteY904" fmla="*/ 38996 h 6858000"/>
              <a:gd name="connsiteX905" fmla="*/ 1339635 w 7467600"/>
              <a:gd name="connsiteY905" fmla="*/ 365517 h 6858000"/>
              <a:gd name="connsiteX906" fmla="*/ 1387469 w 7467600"/>
              <a:gd name="connsiteY906" fmla="*/ 523079 h 6858000"/>
              <a:gd name="connsiteX907" fmla="*/ 1452685 w 7467600"/>
              <a:gd name="connsiteY907" fmla="*/ 699806 h 6858000"/>
              <a:gd name="connsiteX908" fmla="*/ 1492092 w 7467600"/>
              <a:gd name="connsiteY908" fmla="*/ 800424 h 6858000"/>
              <a:gd name="connsiteX909" fmla="*/ 1455302 w 7467600"/>
              <a:gd name="connsiteY909" fmla="*/ 632913 h 6858000"/>
              <a:gd name="connsiteX910" fmla="*/ 1222336 w 7467600"/>
              <a:gd name="connsiteY910" fmla="*/ 9480 h 6858000"/>
              <a:gd name="connsiteX911" fmla="*/ 1214634 w 7467600"/>
              <a:gd name="connsiteY911" fmla="*/ 0 h 6858000"/>
              <a:gd name="connsiteX912" fmla="*/ 1289827 w 7467600"/>
              <a:gd name="connsiteY912" fmla="*/ 0 h 6858000"/>
              <a:gd name="connsiteX913" fmla="*/ 1321076 w 7467600"/>
              <a:gd name="connsiteY913" fmla="*/ 59722 h 6858000"/>
              <a:gd name="connsiteX914" fmla="*/ 1512579 w 7467600"/>
              <a:gd name="connsiteY914" fmla="*/ 626441 h 6858000"/>
              <a:gd name="connsiteX915" fmla="*/ 1506076 w 7467600"/>
              <a:gd name="connsiteY915" fmla="*/ 1089289 h 6858000"/>
              <a:gd name="connsiteX916" fmla="*/ 1486346 w 7467600"/>
              <a:gd name="connsiteY916" fmla="*/ 1079919 h 6858000"/>
              <a:gd name="connsiteX917" fmla="*/ 1070511 w 7467600"/>
              <a:gd name="connsiteY917" fmla="*/ 48609 h 6858000"/>
              <a:gd name="connsiteX918" fmla="*/ 1057230 w 7467600"/>
              <a:gd name="connsiteY918" fmla="*/ 0 h 6858000"/>
              <a:gd name="connsiteX919" fmla="*/ 43151 w 7467600"/>
              <a:gd name="connsiteY919" fmla="*/ 0 h 6858000"/>
              <a:gd name="connsiteX920" fmla="*/ 95283 w 7467600"/>
              <a:gd name="connsiteY920" fmla="*/ 0 h 6858000"/>
              <a:gd name="connsiteX921" fmla="*/ 300708 w 7467600"/>
              <a:gd name="connsiteY921" fmla="*/ 154571 h 6858000"/>
              <a:gd name="connsiteX922" fmla="*/ 530414 w 7467600"/>
              <a:gd name="connsiteY922" fmla="*/ 354673 h 6858000"/>
              <a:gd name="connsiteX923" fmla="*/ 333785 w 7467600"/>
              <a:gd name="connsiteY923" fmla="*/ 161564 h 6858000"/>
              <a:gd name="connsiteX924" fmla="*/ 147005 w 7467600"/>
              <a:gd name="connsiteY924" fmla="*/ 0 h 6858000"/>
              <a:gd name="connsiteX925" fmla="*/ 272509 w 7467600"/>
              <a:gd name="connsiteY925" fmla="*/ 0 h 6858000"/>
              <a:gd name="connsiteX926" fmla="*/ 326276 w 7467600"/>
              <a:gd name="connsiteY926" fmla="*/ 45847 h 6858000"/>
              <a:gd name="connsiteX927" fmla="*/ 823759 w 7467600"/>
              <a:gd name="connsiteY927" fmla="*/ 574145 h 6858000"/>
              <a:gd name="connsiteX928" fmla="*/ 811254 w 7467600"/>
              <a:gd name="connsiteY928" fmla="*/ 665546 h 6858000"/>
              <a:gd name="connsiteX929" fmla="*/ 154042 w 7467600"/>
              <a:gd name="connsiteY929" fmla="*/ 261522 h 6858000"/>
              <a:gd name="connsiteX930" fmla="*/ 13550 w 7467600"/>
              <a:gd name="connsiteY930" fmla="*/ 158423 h 6858000"/>
              <a:gd name="connsiteX931" fmla="*/ 0 w 7467600"/>
              <a:gd name="connsiteY931" fmla="*/ 146618 h 6858000"/>
              <a:gd name="connsiteX932" fmla="*/ 0 w 7467600"/>
              <a:gd name="connsiteY932" fmla="*/ 59161 h 6858000"/>
              <a:gd name="connsiteX933" fmla="*/ 45427 w 7467600"/>
              <a:gd name="connsiteY933" fmla="*/ 101078 h 6858000"/>
              <a:gd name="connsiteX934" fmla="*/ 630103 w 7467600"/>
              <a:gd name="connsiteY934" fmla="*/ 485885 h 6858000"/>
              <a:gd name="connsiteX935" fmla="*/ 532040 w 7467600"/>
              <a:gd name="connsiteY935" fmla="*/ 399359 h 6858000"/>
              <a:gd name="connsiteX936" fmla="*/ 517618 w 7467600"/>
              <a:gd name="connsiteY936" fmla="*/ 385726 h 6858000"/>
              <a:gd name="connsiteX937" fmla="*/ 285074 w 7467600"/>
              <a:gd name="connsiteY937" fmla="*/ 182755 h 6858000"/>
              <a:gd name="connsiteX938" fmla="*/ 43151 w 7467600"/>
              <a:gd name="connsiteY938" fmla="*/ 0 h 6858000"/>
              <a:gd name="connsiteX0" fmla="*/ 369702 w 7369701"/>
              <a:gd name="connsiteY0" fmla="*/ 6712169 h 6858000"/>
              <a:gd name="connsiteX1" fmla="*/ 366575 w 7369701"/>
              <a:gd name="connsiteY1" fmla="*/ 6715556 h 6858000"/>
              <a:gd name="connsiteX2" fmla="*/ 371637 w 7369701"/>
              <a:gd name="connsiteY2" fmla="*/ 6713954 h 6858000"/>
              <a:gd name="connsiteX3" fmla="*/ 369702 w 7369701"/>
              <a:gd name="connsiteY3" fmla="*/ 6712169 h 6858000"/>
              <a:gd name="connsiteX4" fmla="*/ 1019354 w 7369701"/>
              <a:gd name="connsiteY4" fmla="*/ 6315006 h 6858000"/>
              <a:gd name="connsiteX5" fmla="*/ 441046 w 7369701"/>
              <a:gd name="connsiteY5" fmla="*/ 6691153 h 6858000"/>
              <a:gd name="connsiteX6" fmla="*/ 1019354 w 7369701"/>
              <a:gd name="connsiteY6" fmla="*/ 6315006 h 6858000"/>
              <a:gd name="connsiteX7" fmla="*/ 991680 w 7369701"/>
              <a:gd name="connsiteY7" fmla="*/ 6298413 h 6858000"/>
              <a:gd name="connsiteX8" fmla="*/ 409060 w 7369701"/>
              <a:gd name="connsiteY8" fmla="*/ 6671470 h 6858000"/>
              <a:gd name="connsiteX9" fmla="*/ 991680 w 7369701"/>
              <a:gd name="connsiteY9" fmla="*/ 6298413 h 6858000"/>
              <a:gd name="connsiteX10" fmla="*/ 103333 w 7369701"/>
              <a:gd name="connsiteY10" fmla="*/ 5699602 h 6858000"/>
              <a:gd name="connsiteX11" fmla="*/ 233938 w 7369701"/>
              <a:gd name="connsiteY11" fmla="*/ 5809416 h 6858000"/>
              <a:gd name="connsiteX12" fmla="*/ 883580 w 7369701"/>
              <a:gd name="connsiteY12" fmla="*/ 6180710 h 6858000"/>
              <a:gd name="connsiteX13" fmla="*/ 487337 w 7369701"/>
              <a:gd name="connsiteY13" fmla="*/ 5950182 h 6858000"/>
              <a:gd name="connsiteX14" fmla="*/ 354051 w 7369701"/>
              <a:gd name="connsiteY14" fmla="*/ 5854912 h 6858000"/>
              <a:gd name="connsiteX15" fmla="*/ 195436 w 7369701"/>
              <a:gd name="connsiteY15" fmla="*/ 5755068 h 6858000"/>
              <a:gd name="connsiteX16" fmla="*/ 103333 w 7369701"/>
              <a:gd name="connsiteY16" fmla="*/ 5699602 h 6858000"/>
              <a:gd name="connsiteX17" fmla="*/ 5539432 w 7369701"/>
              <a:gd name="connsiteY17" fmla="*/ 5642928 h 6858000"/>
              <a:gd name="connsiteX18" fmla="*/ 5555462 w 7369701"/>
              <a:gd name="connsiteY18" fmla="*/ 5694454 h 6858000"/>
              <a:gd name="connsiteX19" fmla="*/ 5828270 w 7369701"/>
              <a:gd name="connsiteY19" fmla="*/ 6320663 h 6858000"/>
              <a:gd name="connsiteX20" fmla="*/ 5947416 w 7369701"/>
              <a:gd name="connsiteY20" fmla="*/ 6574846 h 6858000"/>
              <a:gd name="connsiteX21" fmla="*/ 5539432 w 7369701"/>
              <a:gd name="connsiteY21" fmla="*/ 5642928 h 6858000"/>
              <a:gd name="connsiteX22" fmla="*/ 51253 w 7369701"/>
              <a:gd name="connsiteY22" fmla="*/ 5631825 h 6858000"/>
              <a:gd name="connsiteX23" fmla="*/ 211622 w 7369701"/>
              <a:gd name="connsiteY23" fmla="*/ 5728803 h 6858000"/>
              <a:gd name="connsiteX24" fmla="*/ 371652 w 7369701"/>
              <a:gd name="connsiteY24" fmla="*/ 5829062 h 6858000"/>
              <a:gd name="connsiteX25" fmla="*/ 505903 w 7369701"/>
              <a:gd name="connsiteY25" fmla="*/ 5925221 h 6858000"/>
              <a:gd name="connsiteX26" fmla="*/ 899240 w 7369701"/>
              <a:gd name="connsiteY26" fmla="*/ 6153068 h 6858000"/>
              <a:gd name="connsiteX27" fmla="*/ 988114 w 7369701"/>
              <a:gd name="connsiteY27" fmla="*/ 6174204 h 6858000"/>
              <a:gd name="connsiteX28" fmla="*/ 845971 w 7369701"/>
              <a:gd name="connsiteY28" fmla="*/ 6067177 h 6858000"/>
              <a:gd name="connsiteX29" fmla="*/ 448057 w 7369701"/>
              <a:gd name="connsiteY29" fmla="*/ 5841376 h 6858000"/>
              <a:gd name="connsiteX30" fmla="*/ 51253 w 7369701"/>
              <a:gd name="connsiteY30" fmla="*/ 5631825 h 6858000"/>
              <a:gd name="connsiteX31" fmla="*/ 2606687 w 7369701"/>
              <a:gd name="connsiteY31" fmla="*/ 5630718 h 6858000"/>
              <a:gd name="connsiteX32" fmla="*/ 2645658 w 7369701"/>
              <a:gd name="connsiteY32" fmla="*/ 6640259 h 6858000"/>
              <a:gd name="connsiteX33" fmla="*/ 2606687 w 7369701"/>
              <a:gd name="connsiteY33" fmla="*/ 5630718 h 6858000"/>
              <a:gd name="connsiteX34" fmla="*/ 3642057 w 7369701"/>
              <a:gd name="connsiteY34" fmla="*/ 5573487 h 6858000"/>
              <a:gd name="connsiteX35" fmla="*/ 3632981 w 7369701"/>
              <a:gd name="connsiteY35" fmla="*/ 5579437 h 6858000"/>
              <a:gd name="connsiteX36" fmla="*/ 3382436 w 7369701"/>
              <a:gd name="connsiteY36" fmla="*/ 5952726 h 6858000"/>
              <a:gd name="connsiteX37" fmla="*/ 3191929 w 7369701"/>
              <a:gd name="connsiteY37" fmla="*/ 6662669 h 6858000"/>
              <a:gd name="connsiteX38" fmla="*/ 3369898 w 7369701"/>
              <a:gd name="connsiteY38" fmla="*/ 6081771 h 6858000"/>
              <a:gd name="connsiteX39" fmla="*/ 3642057 w 7369701"/>
              <a:gd name="connsiteY39" fmla="*/ 5573487 h 6858000"/>
              <a:gd name="connsiteX40" fmla="*/ 2650666 w 7369701"/>
              <a:gd name="connsiteY40" fmla="*/ 5530686 h 6858000"/>
              <a:gd name="connsiteX41" fmla="*/ 2650249 w 7369701"/>
              <a:gd name="connsiteY41" fmla="*/ 5532101 h 6858000"/>
              <a:gd name="connsiteX42" fmla="*/ 2663808 w 7369701"/>
              <a:gd name="connsiteY42" fmla="*/ 6535215 h 6858000"/>
              <a:gd name="connsiteX43" fmla="*/ 2665418 w 7369701"/>
              <a:gd name="connsiteY43" fmla="*/ 6132756 h 6858000"/>
              <a:gd name="connsiteX44" fmla="*/ 2650666 w 7369701"/>
              <a:gd name="connsiteY44" fmla="*/ 5530686 h 6858000"/>
              <a:gd name="connsiteX45" fmla="*/ 2680277 w 7369701"/>
              <a:gd name="connsiteY45" fmla="*/ 5479204 h 6858000"/>
              <a:gd name="connsiteX46" fmla="*/ 2678972 w 7369701"/>
              <a:gd name="connsiteY46" fmla="*/ 5481582 h 6858000"/>
              <a:gd name="connsiteX47" fmla="*/ 2696666 w 7369701"/>
              <a:gd name="connsiteY47" fmla="*/ 6133836 h 6858000"/>
              <a:gd name="connsiteX48" fmla="*/ 2695769 w 7369701"/>
              <a:gd name="connsiteY48" fmla="*/ 6390955 h 6858000"/>
              <a:gd name="connsiteX49" fmla="*/ 2739893 w 7369701"/>
              <a:gd name="connsiteY49" fmla="*/ 6108357 h 6858000"/>
              <a:gd name="connsiteX50" fmla="*/ 2680277 w 7369701"/>
              <a:gd name="connsiteY50" fmla="*/ 5479204 h 6858000"/>
              <a:gd name="connsiteX51" fmla="*/ 1132195 w 7369701"/>
              <a:gd name="connsiteY51" fmla="*/ 5467980 h 6858000"/>
              <a:gd name="connsiteX52" fmla="*/ 1679056 w 7369701"/>
              <a:gd name="connsiteY52" fmla="*/ 5516907 h 6858000"/>
              <a:gd name="connsiteX53" fmla="*/ 2128648 w 7369701"/>
              <a:gd name="connsiteY53" fmla="*/ 5474249 h 6858000"/>
              <a:gd name="connsiteX54" fmla="*/ 1825619 w 7369701"/>
              <a:gd name="connsiteY54" fmla="*/ 5478447 h 6858000"/>
              <a:gd name="connsiteX55" fmla="*/ 1737798 w 7369701"/>
              <a:gd name="connsiteY55" fmla="*/ 5483353 h 6858000"/>
              <a:gd name="connsiteX56" fmla="*/ 1132195 w 7369701"/>
              <a:gd name="connsiteY56" fmla="*/ 5467980 h 6858000"/>
              <a:gd name="connsiteX57" fmla="*/ 1456157 w 7369701"/>
              <a:gd name="connsiteY57" fmla="*/ 5371404 h 6858000"/>
              <a:gd name="connsiteX58" fmla="*/ 1244432 w 7369701"/>
              <a:gd name="connsiteY58" fmla="*/ 5385601 h 6858000"/>
              <a:gd name="connsiteX59" fmla="*/ 973990 w 7369701"/>
              <a:gd name="connsiteY59" fmla="*/ 5424940 h 6858000"/>
              <a:gd name="connsiteX60" fmla="*/ 1103809 w 7369701"/>
              <a:gd name="connsiteY60" fmla="*/ 5433720 h 6858000"/>
              <a:gd name="connsiteX61" fmla="*/ 1123454 w 7369701"/>
              <a:gd name="connsiteY61" fmla="*/ 5435727 h 6858000"/>
              <a:gd name="connsiteX62" fmla="*/ 1737017 w 7369701"/>
              <a:gd name="connsiteY62" fmla="*/ 5452183 h 6858000"/>
              <a:gd name="connsiteX63" fmla="*/ 1824397 w 7369701"/>
              <a:gd name="connsiteY63" fmla="*/ 5447757 h 6858000"/>
              <a:gd name="connsiteX64" fmla="*/ 2070059 w 7369701"/>
              <a:gd name="connsiteY64" fmla="*/ 5441660 h 6858000"/>
              <a:gd name="connsiteX65" fmla="*/ 1456157 w 7369701"/>
              <a:gd name="connsiteY65" fmla="*/ 5371404 h 6858000"/>
              <a:gd name="connsiteX66" fmla="*/ 4988186 w 7369701"/>
              <a:gd name="connsiteY66" fmla="*/ 5216467 h 6858000"/>
              <a:gd name="connsiteX67" fmla="*/ 4777334 w 7369701"/>
              <a:gd name="connsiteY67" fmla="*/ 5406072 h 6858000"/>
              <a:gd name="connsiteX68" fmla="*/ 4718341 w 7369701"/>
              <a:gd name="connsiteY68" fmla="*/ 5468043 h 6858000"/>
              <a:gd name="connsiteX69" fmla="*/ 4604655 w 7369701"/>
              <a:gd name="connsiteY69" fmla="*/ 5583434 h 6858000"/>
              <a:gd name="connsiteX70" fmla="*/ 4565074 w 7369701"/>
              <a:gd name="connsiteY70" fmla="*/ 5618550 h 6858000"/>
              <a:gd name="connsiteX71" fmla="*/ 4988186 w 7369701"/>
              <a:gd name="connsiteY71" fmla="*/ 5216467 h 6858000"/>
              <a:gd name="connsiteX72" fmla="*/ 4978032 w 7369701"/>
              <a:gd name="connsiteY72" fmla="*/ 5183809 h 6858000"/>
              <a:gd name="connsiteX73" fmla="*/ 4463413 w 7369701"/>
              <a:gd name="connsiteY73" fmla="*/ 5615162 h 6858000"/>
              <a:gd name="connsiteX74" fmla="*/ 4358134 w 7369701"/>
              <a:gd name="connsiteY74" fmla="*/ 5742791 h 6858000"/>
              <a:gd name="connsiteX75" fmla="*/ 4376219 w 7369701"/>
              <a:gd name="connsiteY75" fmla="*/ 5729027 h 6858000"/>
              <a:gd name="connsiteX76" fmla="*/ 4582340 w 7369701"/>
              <a:gd name="connsiteY76" fmla="*/ 5561037 h 6858000"/>
              <a:gd name="connsiteX77" fmla="*/ 4694684 w 7369701"/>
              <a:gd name="connsiteY77" fmla="*/ 5447098 h 6858000"/>
              <a:gd name="connsiteX78" fmla="*/ 4754123 w 7369701"/>
              <a:gd name="connsiteY78" fmla="*/ 5384643 h 6858000"/>
              <a:gd name="connsiteX79" fmla="*/ 4978032 w 7369701"/>
              <a:gd name="connsiteY79" fmla="*/ 5183809 h 6858000"/>
              <a:gd name="connsiteX80" fmla="*/ 1903353 w 7369701"/>
              <a:gd name="connsiteY80" fmla="*/ 5044827 h 6858000"/>
              <a:gd name="connsiteX81" fmla="*/ 1936931 w 7369701"/>
              <a:gd name="connsiteY81" fmla="*/ 5093954 h 6858000"/>
              <a:gd name="connsiteX82" fmla="*/ 2195868 w 7369701"/>
              <a:gd name="connsiteY82" fmla="*/ 5396574 h 6858000"/>
              <a:gd name="connsiteX83" fmla="*/ 2088852 w 7369701"/>
              <a:gd name="connsiteY83" fmla="*/ 5166123 h 6858000"/>
              <a:gd name="connsiteX84" fmla="*/ 1958241 w 7369701"/>
              <a:gd name="connsiteY84" fmla="*/ 5067955 h 6858000"/>
              <a:gd name="connsiteX85" fmla="*/ 1903353 w 7369701"/>
              <a:gd name="connsiteY85" fmla="*/ 5044827 h 6858000"/>
              <a:gd name="connsiteX86" fmla="*/ 1979378 w 7369701"/>
              <a:gd name="connsiteY86" fmla="*/ 4769504 h 6858000"/>
              <a:gd name="connsiteX87" fmla="*/ 2882120 w 7369701"/>
              <a:gd name="connsiteY87" fmla="*/ 5064547 h 6858000"/>
              <a:gd name="connsiteX88" fmla="*/ 2793103 w 7369701"/>
              <a:gd name="connsiteY88" fmla="*/ 5039699 h 6858000"/>
              <a:gd name="connsiteX89" fmla="*/ 2770041 w 7369701"/>
              <a:gd name="connsiteY89" fmla="*/ 5033634 h 6858000"/>
              <a:gd name="connsiteX90" fmla="*/ 1979378 w 7369701"/>
              <a:gd name="connsiteY90" fmla="*/ 4769504 h 6858000"/>
              <a:gd name="connsiteX91" fmla="*/ 1927410 w 7369701"/>
              <a:gd name="connsiteY91" fmla="*/ 4716164 h 6858000"/>
              <a:gd name="connsiteX92" fmla="*/ 1959587 w 7369701"/>
              <a:gd name="connsiteY92" fmla="*/ 4728849 h 6858000"/>
              <a:gd name="connsiteX93" fmla="*/ 2777707 w 7369701"/>
              <a:gd name="connsiteY93" fmla="*/ 5003991 h 6858000"/>
              <a:gd name="connsiteX94" fmla="*/ 2800768 w 7369701"/>
              <a:gd name="connsiteY94" fmla="*/ 5010056 h 6858000"/>
              <a:gd name="connsiteX95" fmla="*/ 2879408 w 7369701"/>
              <a:gd name="connsiteY95" fmla="*/ 5031590 h 6858000"/>
              <a:gd name="connsiteX96" fmla="*/ 2862295 w 7369701"/>
              <a:gd name="connsiteY96" fmla="*/ 5022958 h 6858000"/>
              <a:gd name="connsiteX97" fmla="*/ 2813343 w 7369701"/>
              <a:gd name="connsiteY97" fmla="*/ 4998369 h 6858000"/>
              <a:gd name="connsiteX98" fmla="*/ 2646245 w 7369701"/>
              <a:gd name="connsiteY98" fmla="*/ 4930999 h 6858000"/>
              <a:gd name="connsiteX99" fmla="*/ 1999243 w 7369701"/>
              <a:gd name="connsiteY99" fmla="*/ 4730524 h 6858000"/>
              <a:gd name="connsiteX100" fmla="*/ 1979527 w 7369701"/>
              <a:gd name="connsiteY100" fmla="*/ 4726651 h 6858000"/>
              <a:gd name="connsiteX101" fmla="*/ 1927410 w 7369701"/>
              <a:gd name="connsiteY101" fmla="*/ 4716164 h 6858000"/>
              <a:gd name="connsiteX102" fmla="*/ 1997014 w 7369701"/>
              <a:gd name="connsiteY102" fmla="*/ 4698007 h 6858000"/>
              <a:gd name="connsiteX103" fmla="*/ 2005458 w 7369701"/>
              <a:gd name="connsiteY103" fmla="*/ 4699540 h 6858000"/>
              <a:gd name="connsiteX104" fmla="*/ 2657186 w 7369701"/>
              <a:gd name="connsiteY104" fmla="*/ 4901687 h 6858000"/>
              <a:gd name="connsiteX105" fmla="*/ 2826662 w 7369701"/>
              <a:gd name="connsiteY105" fmla="*/ 4970362 h 6858000"/>
              <a:gd name="connsiteX106" fmla="*/ 2876100 w 7369701"/>
              <a:gd name="connsiteY106" fmla="*/ 4995397 h 6858000"/>
              <a:gd name="connsiteX107" fmla="*/ 3042600 w 7369701"/>
              <a:gd name="connsiteY107" fmla="*/ 5059532 h 6858000"/>
              <a:gd name="connsiteX108" fmla="*/ 1997014 w 7369701"/>
              <a:gd name="connsiteY108" fmla="*/ 4698007 h 6858000"/>
              <a:gd name="connsiteX109" fmla="*/ 2305292 w 7369701"/>
              <a:gd name="connsiteY109" fmla="*/ 4219492 h 6858000"/>
              <a:gd name="connsiteX110" fmla="*/ 3360922 w 7369701"/>
              <a:gd name="connsiteY110" fmla="*/ 4529373 h 6858000"/>
              <a:gd name="connsiteX111" fmla="*/ 3492420 w 7369701"/>
              <a:gd name="connsiteY111" fmla="*/ 4510145 h 6858000"/>
              <a:gd name="connsiteX112" fmla="*/ 3364086 w 7369701"/>
              <a:gd name="connsiteY112" fmla="*/ 4480340 h 6858000"/>
              <a:gd name="connsiteX113" fmla="*/ 3225818 w 7369701"/>
              <a:gd name="connsiteY113" fmla="*/ 4411822 h 6858000"/>
              <a:gd name="connsiteX114" fmla="*/ 3129696 w 7369701"/>
              <a:gd name="connsiteY114" fmla="*/ 4360704 h 6858000"/>
              <a:gd name="connsiteX115" fmla="*/ 2814545 w 7369701"/>
              <a:gd name="connsiteY115" fmla="*/ 4282955 h 6858000"/>
              <a:gd name="connsiteX116" fmla="*/ 2305292 w 7369701"/>
              <a:gd name="connsiteY116" fmla="*/ 4219492 h 6858000"/>
              <a:gd name="connsiteX117" fmla="*/ 2626982 w 7369701"/>
              <a:gd name="connsiteY117" fmla="*/ 4206450 h 6858000"/>
              <a:gd name="connsiteX118" fmla="*/ 2490617 w 7369701"/>
              <a:gd name="connsiteY118" fmla="*/ 4206951 h 6858000"/>
              <a:gd name="connsiteX119" fmla="*/ 2819869 w 7369701"/>
              <a:gd name="connsiteY119" fmla="*/ 4252936 h 6858000"/>
              <a:gd name="connsiteX120" fmla="*/ 3143018 w 7369701"/>
              <a:gd name="connsiteY120" fmla="*/ 4332698 h 6858000"/>
              <a:gd name="connsiteX121" fmla="*/ 3241520 w 7369701"/>
              <a:gd name="connsiteY121" fmla="*/ 4385112 h 6858000"/>
              <a:gd name="connsiteX122" fmla="*/ 3374575 w 7369701"/>
              <a:gd name="connsiteY122" fmla="*/ 4451517 h 6858000"/>
              <a:gd name="connsiteX123" fmla="*/ 3505221 w 7369701"/>
              <a:gd name="connsiteY123" fmla="*/ 4480757 h 6858000"/>
              <a:gd name="connsiteX124" fmla="*/ 2626982 w 7369701"/>
              <a:gd name="connsiteY124" fmla="*/ 4206450 h 6858000"/>
              <a:gd name="connsiteX125" fmla="*/ 1310106 w 7369701"/>
              <a:gd name="connsiteY125" fmla="*/ 3943217 h 6858000"/>
              <a:gd name="connsiteX126" fmla="*/ 854994 w 7369701"/>
              <a:gd name="connsiteY126" fmla="*/ 4399136 h 6858000"/>
              <a:gd name="connsiteX127" fmla="*/ 742462 w 7369701"/>
              <a:gd name="connsiteY127" fmla="*/ 4594648 h 6858000"/>
              <a:gd name="connsiteX128" fmla="*/ 820602 w 7369701"/>
              <a:gd name="connsiteY128" fmla="*/ 4485915 h 6858000"/>
              <a:gd name="connsiteX129" fmla="*/ 878295 w 7369701"/>
              <a:gd name="connsiteY129" fmla="*/ 4403594 h 6858000"/>
              <a:gd name="connsiteX130" fmla="*/ 1240607 w 7369701"/>
              <a:gd name="connsiteY130" fmla="*/ 4010401 h 6858000"/>
              <a:gd name="connsiteX131" fmla="*/ 1310106 w 7369701"/>
              <a:gd name="connsiteY131" fmla="*/ 3943217 h 6858000"/>
              <a:gd name="connsiteX132" fmla="*/ 1423113 w 7369701"/>
              <a:gd name="connsiteY132" fmla="*/ 3874565 h 6858000"/>
              <a:gd name="connsiteX133" fmla="*/ 1260565 w 7369701"/>
              <a:gd name="connsiteY133" fmla="*/ 4031982 h 6858000"/>
              <a:gd name="connsiteX134" fmla="*/ 901900 w 7369701"/>
              <a:gd name="connsiteY134" fmla="*/ 4421236 h 6858000"/>
              <a:gd name="connsiteX135" fmla="*/ 845044 w 7369701"/>
              <a:gd name="connsiteY135" fmla="*/ 4502436 h 6858000"/>
              <a:gd name="connsiteX136" fmla="*/ 685926 w 7369701"/>
              <a:gd name="connsiteY136" fmla="*/ 4703069 h 6858000"/>
              <a:gd name="connsiteX137" fmla="*/ 684248 w 7369701"/>
              <a:gd name="connsiteY137" fmla="*/ 4706721 h 6858000"/>
              <a:gd name="connsiteX138" fmla="*/ 1423113 w 7369701"/>
              <a:gd name="connsiteY138" fmla="*/ 3874565 h 6858000"/>
              <a:gd name="connsiteX139" fmla="*/ 3316479 w 7369701"/>
              <a:gd name="connsiteY139" fmla="*/ 3872136 h 6858000"/>
              <a:gd name="connsiteX140" fmla="*/ 3546806 w 7369701"/>
              <a:gd name="connsiteY140" fmla="*/ 4356139 h 6858000"/>
              <a:gd name="connsiteX141" fmla="*/ 3364433 w 7369701"/>
              <a:gd name="connsiteY141" fmla="*/ 3953121 h 6858000"/>
              <a:gd name="connsiteX142" fmla="*/ 3316479 w 7369701"/>
              <a:gd name="connsiteY142" fmla="*/ 3872136 h 6858000"/>
              <a:gd name="connsiteX143" fmla="*/ 3291335 w 7369701"/>
              <a:gd name="connsiteY143" fmla="*/ 3767420 h 6858000"/>
              <a:gd name="connsiteX144" fmla="*/ 3390805 w 7369701"/>
              <a:gd name="connsiteY144" fmla="*/ 3937163 h 6858000"/>
              <a:gd name="connsiteX145" fmla="*/ 3579062 w 7369701"/>
              <a:gd name="connsiteY145" fmla="*/ 4359040 h 6858000"/>
              <a:gd name="connsiteX146" fmla="*/ 3467355 w 7369701"/>
              <a:gd name="connsiteY146" fmla="*/ 3988130 h 6858000"/>
              <a:gd name="connsiteX147" fmla="*/ 3310753 w 7369701"/>
              <a:gd name="connsiteY147" fmla="*/ 3787140 h 6858000"/>
              <a:gd name="connsiteX148" fmla="*/ 3291335 w 7369701"/>
              <a:gd name="connsiteY148" fmla="*/ 3767420 h 6858000"/>
              <a:gd name="connsiteX149" fmla="*/ 1635889 w 7369701"/>
              <a:gd name="connsiteY149" fmla="*/ 3709494 h 6858000"/>
              <a:gd name="connsiteX150" fmla="*/ 1634800 w 7369701"/>
              <a:gd name="connsiteY150" fmla="*/ 3731111 h 6858000"/>
              <a:gd name="connsiteX151" fmla="*/ 1635889 w 7369701"/>
              <a:gd name="connsiteY151" fmla="*/ 3709494 h 6858000"/>
              <a:gd name="connsiteX152" fmla="*/ 1510397 w 7369701"/>
              <a:gd name="connsiteY152" fmla="*/ 3684705 h 6858000"/>
              <a:gd name="connsiteX153" fmla="*/ 1146550 w 7369701"/>
              <a:gd name="connsiteY153" fmla="*/ 3802012 h 6858000"/>
              <a:gd name="connsiteX154" fmla="*/ 698834 w 7369701"/>
              <a:gd name="connsiteY154" fmla="*/ 3952272 h 6858000"/>
              <a:gd name="connsiteX155" fmla="*/ 34256 w 7369701"/>
              <a:gd name="connsiteY155" fmla="*/ 4347603 h 6858000"/>
              <a:gd name="connsiteX156" fmla="*/ 527241 w 7369701"/>
              <a:gd name="connsiteY156" fmla="*/ 4065078 h 6858000"/>
              <a:gd name="connsiteX157" fmla="*/ 1510397 w 7369701"/>
              <a:gd name="connsiteY157" fmla="*/ 3684705 h 6858000"/>
              <a:gd name="connsiteX158" fmla="*/ 1313114 w 7369701"/>
              <a:gd name="connsiteY158" fmla="*/ 3655216 h 6858000"/>
              <a:gd name="connsiteX159" fmla="*/ 1109304 w 7369701"/>
              <a:gd name="connsiteY159" fmla="*/ 3669030 h 6858000"/>
              <a:gd name="connsiteX160" fmla="*/ 8129 w 7369701"/>
              <a:gd name="connsiteY160" fmla="*/ 4330519 h 6858000"/>
              <a:gd name="connsiteX161" fmla="*/ 687572 w 7369701"/>
              <a:gd name="connsiteY161" fmla="*/ 3925629 h 6858000"/>
              <a:gd name="connsiteX162" fmla="*/ 1138365 w 7369701"/>
              <a:gd name="connsiteY162" fmla="*/ 3774515 h 6858000"/>
              <a:gd name="connsiteX163" fmla="*/ 1505579 w 7369701"/>
              <a:gd name="connsiteY163" fmla="*/ 3655526 h 6858000"/>
              <a:gd name="connsiteX164" fmla="*/ 1313114 w 7369701"/>
              <a:gd name="connsiteY164" fmla="*/ 3655216 h 6858000"/>
              <a:gd name="connsiteX165" fmla="*/ 3655073 w 7369701"/>
              <a:gd name="connsiteY165" fmla="*/ 3650884 h 6858000"/>
              <a:gd name="connsiteX166" fmla="*/ 3989938 w 7369701"/>
              <a:gd name="connsiteY166" fmla="*/ 3991685 h 6858000"/>
              <a:gd name="connsiteX167" fmla="*/ 4393907 w 7369701"/>
              <a:gd name="connsiteY167" fmla="*/ 4261258 h 6858000"/>
              <a:gd name="connsiteX168" fmla="*/ 4648051 w 7369701"/>
              <a:gd name="connsiteY168" fmla="*/ 4374051 h 6858000"/>
              <a:gd name="connsiteX169" fmla="*/ 4383389 w 7369701"/>
              <a:gd name="connsiteY169" fmla="*/ 4184369 h 6858000"/>
              <a:gd name="connsiteX170" fmla="*/ 4165508 w 7369701"/>
              <a:gd name="connsiteY170" fmla="*/ 4035196 h 6858000"/>
              <a:gd name="connsiteX171" fmla="*/ 4068162 w 7369701"/>
              <a:gd name="connsiteY171" fmla="*/ 3953394 h 6858000"/>
              <a:gd name="connsiteX172" fmla="*/ 3981416 w 7369701"/>
              <a:gd name="connsiteY172" fmla="*/ 3880482 h 6858000"/>
              <a:gd name="connsiteX173" fmla="*/ 3800147 w 7369701"/>
              <a:gd name="connsiteY173" fmla="*/ 3749872 h 6858000"/>
              <a:gd name="connsiteX174" fmla="*/ 3655073 w 7369701"/>
              <a:gd name="connsiteY174" fmla="*/ 3650884 h 6858000"/>
              <a:gd name="connsiteX175" fmla="*/ 3670252 w 7369701"/>
              <a:gd name="connsiteY175" fmla="*/ 3622798 h 6858000"/>
              <a:gd name="connsiteX176" fmla="*/ 3817258 w 7369701"/>
              <a:gd name="connsiteY176" fmla="*/ 3723577 h 6858000"/>
              <a:gd name="connsiteX177" fmla="*/ 4000461 w 7369701"/>
              <a:gd name="connsiteY177" fmla="*/ 3855966 h 6858000"/>
              <a:gd name="connsiteX178" fmla="*/ 4088180 w 7369701"/>
              <a:gd name="connsiteY178" fmla="*/ 3929774 h 6858000"/>
              <a:gd name="connsiteX179" fmla="*/ 4184555 w 7369701"/>
              <a:gd name="connsiteY179" fmla="*/ 4010683 h 6858000"/>
              <a:gd name="connsiteX180" fmla="*/ 4399563 w 7369701"/>
              <a:gd name="connsiteY180" fmla="*/ 4158106 h 6858000"/>
              <a:gd name="connsiteX181" fmla="*/ 4684469 w 7369701"/>
              <a:gd name="connsiteY181" fmla="*/ 4364680 h 6858000"/>
              <a:gd name="connsiteX182" fmla="*/ 4690271 w 7369701"/>
              <a:gd name="connsiteY182" fmla="*/ 4370034 h 6858000"/>
              <a:gd name="connsiteX183" fmla="*/ 4136093 w 7369701"/>
              <a:gd name="connsiteY183" fmla="*/ 3858466 h 6858000"/>
              <a:gd name="connsiteX184" fmla="*/ 3670252 w 7369701"/>
              <a:gd name="connsiteY184" fmla="*/ 3622798 h 6858000"/>
              <a:gd name="connsiteX185" fmla="*/ 4440129 w 7369701"/>
              <a:gd name="connsiteY185" fmla="*/ 3448571 h 6858000"/>
              <a:gd name="connsiteX186" fmla="*/ 4856525 w 7369701"/>
              <a:gd name="connsiteY186" fmla="*/ 3915351 h 6858000"/>
              <a:gd name="connsiteX187" fmla="*/ 5059055 w 7369701"/>
              <a:gd name="connsiteY187" fmla="*/ 4108918 h 6858000"/>
              <a:gd name="connsiteX188" fmla="*/ 5290070 w 7369701"/>
              <a:gd name="connsiteY188" fmla="*/ 4263619 h 6858000"/>
              <a:gd name="connsiteX189" fmla="*/ 4834991 w 7369701"/>
              <a:gd name="connsiteY189" fmla="*/ 3830985 h 6858000"/>
              <a:gd name="connsiteX190" fmla="*/ 4440129 w 7369701"/>
              <a:gd name="connsiteY190" fmla="*/ 3448571 h 6858000"/>
              <a:gd name="connsiteX191" fmla="*/ 4441737 w 7369701"/>
              <a:gd name="connsiteY191" fmla="*/ 3399734 h 6858000"/>
              <a:gd name="connsiteX192" fmla="*/ 4431236 w 7369701"/>
              <a:gd name="connsiteY192" fmla="*/ 3400954 h 6858000"/>
              <a:gd name="connsiteX193" fmla="*/ 4557150 w 7369701"/>
              <a:gd name="connsiteY193" fmla="*/ 3510023 h 6858000"/>
              <a:gd name="connsiteX194" fmla="*/ 4856936 w 7369701"/>
              <a:gd name="connsiteY194" fmla="*/ 3809146 h 6858000"/>
              <a:gd name="connsiteX195" fmla="*/ 5111996 w 7369701"/>
              <a:gd name="connsiteY195" fmla="*/ 4065759 h 6858000"/>
              <a:gd name="connsiteX196" fmla="*/ 5388878 w 7369701"/>
              <a:gd name="connsiteY196" fmla="*/ 4300185 h 6858000"/>
              <a:gd name="connsiteX197" fmla="*/ 5425556 w 7369701"/>
              <a:gd name="connsiteY197" fmla="*/ 4308967 h 6858000"/>
              <a:gd name="connsiteX198" fmla="*/ 4943646 w 7369701"/>
              <a:gd name="connsiteY198" fmla="*/ 3822916 h 6858000"/>
              <a:gd name="connsiteX199" fmla="*/ 4594837 w 7369701"/>
              <a:gd name="connsiteY199" fmla="*/ 3532274 h 6858000"/>
              <a:gd name="connsiteX200" fmla="*/ 4441737 w 7369701"/>
              <a:gd name="connsiteY200" fmla="*/ 3399734 h 6858000"/>
              <a:gd name="connsiteX201" fmla="*/ 5425834 w 7369701"/>
              <a:gd name="connsiteY201" fmla="*/ 3162785 h 6858000"/>
              <a:gd name="connsiteX202" fmla="*/ 5401644 w 7369701"/>
              <a:gd name="connsiteY202" fmla="*/ 3617847 h 6858000"/>
              <a:gd name="connsiteX203" fmla="*/ 5467256 w 7369701"/>
              <a:gd name="connsiteY203" fmla="*/ 4175494 h 6858000"/>
              <a:gd name="connsiteX204" fmla="*/ 5448069 w 7369701"/>
              <a:gd name="connsiteY204" fmla="*/ 3567554 h 6858000"/>
              <a:gd name="connsiteX205" fmla="*/ 5425834 w 7369701"/>
              <a:gd name="connsiteY205" fmla="*/ 3162785 h 6858000"/>
              <a:gd name="connsiteX206" fmla="*/ 1318687 w 7369701"/>
              <a:gd name="connsiteY206" fmla="*/ 3113840 h 6858000"/>
              <a:gd name="connsiteX207" fmla="*/ 1066793 w 7369701"/>
              <a:gd name="connsiteY207" fmla="*/ 3212171 h 6858000"/>
              <a:gd name="connsiteX208" fmla="*/ 993319 w 7369701"/>
              <a:gd name="connsiteY208" fmla="*/ 3247648 h 6858000"/>
              <a:gd name="connsiteX209" fmla="*/ 853081 w 7369701"/>
              <a:gd name="connsiteY209" fmla="*/ 3312410 h 6858000"/>
              <a:gd name="connsiteX210" fmla="*/ 805957 w 7369701"/>
              <a:gd name="connsiteY210" fmla="*/ 3330443 h 6858000"/>
              <a:gd name="connsiteX211" fmla="*/ 1318687 w 7369701"/>
              <a:gd name="connsiteY211" fmla="*/ 3113840 h 6858000"/>
              <a:gd name="connsiteX212" fmla="*/ 5453702 w 7369701"/>
              <a:gd name="connsiteY212" fmla="*/ 3090882 h 6858000"/>
              <a:gd name="connsiteX213" fmla="*/ 5480135 w 7369701"/>
              <a:gd name="connsiteY213" fmla="*/ 3565802 h 6858000"/>
              <a:gd name="connsiteX214" fmla="*/ 5499023 w 7369701"/>
              <a:gd name="connsiteY214" fmla="*/ 4166310 h 6858000"/>
              <a:gd name="connsiteX215" fmla="*/ 5547022 w 7369701"/>
              <a:gd name="connsiteY215" fmla="*/ 3607838 h 6858000"/>
              <a:gd name="connsiteX216" fmla="*/ 5515964 w 7369701"/>
              <a:gd name="connsiteY216" fmla="*/ 3378541 h 6858000"/>
              <a:gd name="connsiteX217" fmla="*/ 5453702 w 7369701"/>
              <a:gd name="connsiteY217" fmla="*/ 3090882 h 6858000"/>
              <a:gd name="connsiteX218" fmla="*/ 1238695 w 7369701"/>
              <a:gd name="connsiteY218" fmla="*/ 3076820 h 6858000"/>
              <a:gd name="connsiteX219" fmla="*/ 716371 w 7369701"/>
              <a:gd name="connsiteY219" fmla="*/ 3293249 h 6858000"/>
              <a:gd name="connsiteX220" fmla="*/ 579522 w 7369701"/>
              <a:gd name="connsiteY220" fmla="*/ 3371759 h 6858000"/>
              <a:gd name="connsiteX221" fmla="*/ 600288 w 7369701"/>
              <a:gd name="connsiteY221" fmla="*/ 3365555 h 6858000"/>
              <a:gd name="connsiteX222" fmla="*/ 840692 w 7369701"/>
              <a:gd name="connsiteY222" fmla="*/ 3284921 h 6858000"/>
              <a:gd name="connsiteX223" fmla="*/ 979248 w 7369701"/>
              <a:gd name="connsiteY223" fmla="*/ 3221003 h 6858000"/>
              <a:gd name="connsiteX224" fmla="*/ 1053282 w 7369701"/>
              <a:gd name="connsiteY224" fmla="*/ 3185247 h 6858000"/>
              <a:gd name="connsiteX225" fmla="*/ 1320603 w 7369701"/>
              <a:gd name="connsiteY225" fmla="*/ 3081281 h 6858000"/>
              <a:gd name="connsiteX226" fmla="*/ 1238695 w 7369701"/>
              <a:gd name="connsiteY226" fmla="*/ 3076820 h 6858000"/>
              <a:gd name="connsiteX227" fmla="*/ 5425627 w 7369701"/>
              <a:gd name="connsiteY227" fmla="*/ 2954192 h 6858000"/>
              <a:gd name="connsiteX228" fmla="*/ 5470770 w 7369701"/>
              <a:gd name="connsiteY228" fmla="*/ 3005435 h 6858000"/>
              <a:gd name="connsiteX229" fmla="*/ 5519779 w 7369701"/>
              <a:gd name="connsiteY229" fmla="*/ 4359223 h 6858000"/>
              <a:gd name="connsiteX230" fmla="*/ 5520293 w 7369701"/>
              <a:gd name="connsiteY230" fmla="*/ 4360602 h 6858000"/>
              <a:gd name="connsiteX231" fmla="*/ 5767221 w 7369701"/>
              <a:gd name="connsiteY231" fmla="*/ 4665564 h 6858000"/>
              <a:gd name="connsiteX232" fmla="*/ 6937169 w 7369701"/>
              <a:gd name="connsiteY232" fmla="*/ 4815941 h 6858000"/>
              <a:gd name="connsiteX233" fmla="*/ 6953922 w 7369701"/>
              <a:gd name="connsiteY233" fmla="*/ 4890068 h 6858000"/>
              <a:gd name="connsiteX234" fmla="*/ 6071359 w 7369701"/>
              <a:gd name="connsiteY234" fmla="*/ 4770770 h 6858000"/>
              <a:gd name="connsiteX235" fmla="*/ 6038839 w 7369701"/>
              <a:gd name="connsiteY235" fmla="*/ 4764474 h 6858000"/>
              <a:gd name="connsiteX236" fmla="*/ 6038706 w 7369701"/>
              <a:gd name="connsiteY236" fmla="*/ 4763847 h 6858000"/>
              <a:gd name="connsiteX237" fmla="*/ 6037784 w 7369701"/>
              <a:gd name="connsiteY237" fmla="*/ 4764270 h 6858000"/>
              <a:gd name="connsiteX238" fmla="*/ 6038839 w 7369701"/>
              <a:gd name="connsiteY238" fmla="*/ 4764474 h 6858000"/>
              <a:gd name="connsiteX239" fmla="*/ 6040338 w 7369701"/>
              <a:gd name="connsiteY239" fmla="*/ 4771418 h 6858000"/>
              <a:gd name="connsiteX240" fmla="*/ 6024488 w 7369701"/>
              <a:gd name="connsiteY240" fmla="*/ 4809903 h 6858000"/>
              <a:gd name="connsiteX241" fmla="*/ 5599771 w 7369701"/>
              <a:gd name="connsiteY241" fmla="*/ 5509652 h 6858000"/>
              <a:gd name="connsiteX242" fmla="*/ 5548843 w 7369701"/>
              <a:gd name="connsiteY242" fmla="*/ 5563845 h 6858000"/>
              <a:gd name="connsiteX243" fmla="*/ 5940952 w 7369701"/>
              <a:gd name="connsiteY243" fmla="*/ 6250028 h 6858000"/>
              <a:gd name="connsiteX244" fmla="*/ 6043441 w 7369701"/>
              <a:gd name="connsiteY244" fmla="*/ 6665847 h 6858000"/>
              <a:gd name="connsiteX245" fmla="*/ 6093432 w 7369701"/>
              <a:gd name="connsiteY245" fmla="*/ 6858000 h 6858000"/>
              <a:gd name="connsiteX246" fmla="*/ 6034344 w 7369701"/>
              <a:gd name="connsiteY246" fmla="*/ 6858000 h 6858000"/>
              <a:gd name="connsiteX247" fmla="*/ 6026679 w 7369701"/>
              <a:gd name="connsiteY247" fmla="*/ 6836959 h 6858000"/>
              <a:gd name="connsiteX248" fmla="*/ 5800441 w 7369701"/>
              <a:gd name="connsiteY248" fmla="*/ 6335286 h 6858000"/>
              <a:gd name="connsiteX249" fmla="*/ 5526562 w 7369701"/>
              <a:gd name="connsiteY249" fmla="*/ 5705388 h 6858000"/>
              <a:gd name="connsiteX250" fmla="*/ 5519640 w 7369701"/>
              <a:gd name="connsiteY250" fmla="*/ 5683774 h 6858000"/>
              <a:gd name="connsiteX251" fmla="*/ 5844559 w 7369701"/>
              <a:gd name="connsiteY251" fmla="*/ 6553349 h 6858000"/>
              <a:gd name="connsiteX252" fmla="*/ 5975994 w 7369701"/>
              <a:gd name="connsiteY252" fmla="*/ 6858000 h 6858000"/>
              <a:gd name="connsiteX253" fmla="*/ 5898547 w 7369701"/>
              <a:gd name="connsiteY253" fmla="*/ 6858000 h 6858000"/>
              <a:gd name="connsiteX254" fmla="*/ 5682041 w 7369701"/>
              <a:gd name="connsiteY254" fmla="*/ 6355860 h 6858000"/>
              <a:gd name="connsiteX255" fmla="*/ 5461758 w 7369701"/>
              <a:gd name="connsiteY255" fmla="*/ 5820220 h 6858000"/>
              <a:gd name="connsiteX256" fmla="*/ 5237282 w 7369701"/>
              <a:gd name="connsiteY256" fmla="*/ 6579086 h 6858000"/>
              <a:gd name="connsiteX257" fmla="*/ 5115009 w 7369701"/>
              <a:gd name="connsiteY257" fmla="*/ 6858000 h 6858000"/>
              <a:gd name="connsiteX258" fmla="*/ 5028074 w 7369701"/>
              <a:gd name="connsiteY258" fmla="*/ 6858000 h 6858000"/>
              <a:gd name="connsiteX259" fmla="*/ 5079508 w 7369701"/>
              <a:gd name="connsiteY259" fmla="*/ 6749074 h 6858000"/>
              <a:gd name="connsiteX260" fmla="*/ 5371846 w 7369701"/>
              <a:gd name="connsiteY260" fmla="*/ 5924413 h 6858000"/>
              <a:gd name="connsiteX261" fmla="*/ 5270512 w 7369701"/>
              <a:gd name="connsiteY261" fmla="*/ 6138975 h 6858000"/>
              <a:gd name="connsiteX262" fmla="*/ 5062409 w 7369701"/>
              <a:gd name="connsiteY262" fmla="*/ 6653544 h 6858000"/>
              <a:gd name="connsiteX263" fmla="*/ 5036628 w 7369701"/>
              <a:gd name="connsiteY263" fmla="*/ 6754247 h 6858000"/>
              <a:gd name="connsiteX264" fmla="*/ 5009112 w 7369701"/>
              <a:gd name="connsiteY264" fmla="*/ 6858000 h 6858000"/>
              <a:gd name="connsiteX265" fmla="*/ 4976679 w 7369701"/>
              <a:gd name="connsiteY265" fmla="*/ 6858000 h 6858000"/>
              <a:gd name="connsiteX266" fmla="*/ 5006537 w 7369701"/>
              <a:gd name="connsiteY266" fmla="*/ 6747068 h 6858000"/>
              <a:gd name="connsiteX267" fmla="*/ 5032723 w 7369701"/>
              <a:gd name="connsiteY267" fmla="*/ 6644957 h 6858000"/>
              <a:gd name="connsiteX268" fmla="*/ 5242949 w 7369701"/>
              <a:gd name="connsiteY268" fmla="*/ 6125175 h 6858000"/>
              <a:gd name="connsiteX269" fmla="*/ 5286321 w 7369701"/>
              <a:gd name="connsiteY269" fmla="*/ 6033555 h 6858000"/>
              <a:gd name="connsiteX270" fmla="*/ 5008210 w 7369701"/>
              <a:gd name="connsiteY270" fmla="*/ 6649194 h 6858000"/>
              <a:gd name="connsiteX271" fmla="*/ 4986321 w 7369701"/>
              <a:gd name="connsiteY271" fmla="*/ 6765687 h 6858000"/>
              <a:gd name="connsiteX272" fmla="*/ 4973474 w 7369701"/>
              <a:gd name="connsiteY272" fmla="*/ 6858000 h 6858000"/>
              <a:gd name="connsiteX273" fmla="*/ 4907178 w 7369701"/>
              <a:gd name="connsiteY273" fmla="*/ 6858000 h 6858000"/>
              <a:gd name="connsiteX274" fmla="*/ 4910810 w 7369701"/>
              <a:gd name="connsiteY274" fmla="*/ 6829660 h 6858000"/>
              <a:gd name="connsiteX275" fmla="*/ 4987461 w 7369701"/>
              <a:gd name="connsiteY275" fmla="*/ 6432994 h 6858000"/>
              <a:gd name="connsiteX276" fmla="*/ 5179262 w 7369701"/>
              <a:gd name="connsiteY276" fmla="*/ 6035044 h 6858000"/>
              <a:gd name="connsiteX277" fmla="*/ 4689678 w 7369701"/>
              <a:gd name="connsiteY277" fmla="*/ 6440241 h 6858000"/>
              <a:gd name="connsiteX278" fmla="*/ 4477543 w 7369701"/>
              <a:gd name="connsiteY278" fmla="*/ 6674836 h 6858000"/>
              <a:gd name="connsiteX279" fmla="*/ 4329957 w 7369701"/>
              <a:gd name="connsiteY279" fmla="*/ 6858000 h 6858000"/>
              <a:gd name="connsiteX280" fmla="*/ 4218595 w 7369701"/>
              <a:gd name="connsiteY280" fmla="*/ 6858000 h 6858000"/>
              <a:gd name="connsiteX281" fmla="*/ 4368888 w 7369701"/>
              <a:gd name="connsiteY281" fmla="*/ 6668412 h 6858000"/>
              <a:gd name="connsiteX282" fmla="*/ 4563091 w 7369701"/>
              <a:gd name="connsiteY282" fmla="*/ 6442508 h 6858000"/>
              <a:gd name="connsiteX283" fmla="*/ 5387324 w 7369701"/>
              <a:gd name="connsiteY283" fmla="*/ 5705830 h 6858000"/>
              <a:gd name="connsiteX284" fmla="*/ 5073620 w 7369701"/>
              <a:gd name="connsiteY284" fmla="*/ 5955437 h 6858000"/>
              <a:gd name="connsiteX285" fmla="*/ 4689789 w 7369701"/>
              <a:gd name="connsiteY285" fmla="*/ 6268382 h 6858000"/>
              <a:gd name="connsiteX286" fmla="*/ 4418722 w 7369701"/>
              <a:gd name="connsiteY286" fmla="*/ 6570886 h 6858000"/>
              <a:gd name="connsiteX287" fmla="*/ 4214944 w 7369701"/>
              <a:gd name="connsiteY287" fmla="*/ 6858000 h 6858000"/>
              <a:gd name="connsiteX288" fmla="*/ 4177898 w 7369701"/>
              <a:gd name="connsiteY288" fmla="*/ 6858000 h 6858000"/>
              <a:gd name="connsiteX289" fmla="*/ 4391597 w 7369701"/>
              <a:gd name="connsiteY289" fmla="*/ 6556370 h 6858000"/>
              <a:gd name="connsiteX290" fmla="*/ 4668889 w 7369701"/>
              <a:gd name="connsiteY290" fmla="*/ 6246399 h 6858000"/>
              <a:gd name="connsiteX291" fmla="*/ 5055427 w 7369701"/>
              <a:gd name="connsiteY291" fmla="*/ 5931476 h 6858000"/>
              <a:gd name="connsiteX292" fmla="*/ 5371814 w 7369701"/>
              <a:gd name="connsiteY292" fmla="*/ 5678975 h 6858000"/>
              <a:gd name="connsiteX293" fmla="*/ 4987918 w 7369701"/>
              <a:gd name="connsiteY293" fmla="*/ 5838701 h 6858000"/>
              <a:gd name="connsiteX294" fmla="*/ 4317146 w 7369701"/>
              <a:gd name="connsiteY294" fmla="*/ 6587716 h 6858000"/>
              <a:gd name="connsiteX295" fmla="*/ 4171627 w 7369701"/>
              <a:gd name="connsiteY295" fmla="*/ 6858000 h 6858000"/>
              <a:gd name="connsiteX296" fmla="*/ 4081585 w 7369701"/>
              <a:gd name="connsiteY296" fmla="*/ 6858000 h 6858000"/>
              <a:gd name="connsiteX297" fmla="*/ 4238603 w 7369701"/>
              <a:gd name="connsiteY297" fmla="*/ 6559341 h 6858000"/>
              <a:gd name="connsiteX298" fmla="*/ 4778333 w 7369701"/>
              <a:gd name="connsiteY298" fmla="*/ 5873626 h 6858000"/>
              <a:gd name="connsiteX299" fmla="*/ 5414185 w 7369701"/>
              <a:gd name="connsiteY299" fmla="*/ 5573882 h 6858000"/>
              <a:gd name="connsiteX300" fmla="*/ 5959648 w 7369701"/>
              <a:gd name="connsiteY300" fmla="*/ 4760797 h 6858000"/>
              <a:gd name="connsiteX301" fmla="*/ 5355019 w 7369701"/>
              <a:gd name="connsiteY301" fmla="*/ 4734672 h 6858000"/>
              <a:gd name="connsiteX302" fmla="*/ 5083565 w 7369701"/>
              <a:gd name="connsiteY302" fmla="*/ 5179121 h 6858000"/>
              <a:gd name="connsiteX303" fmla="*/ 4713577 w 7369701"/>
              <a:gd name="connsiteY303" fmla="*/ 5616803 h 6858000"/>
              <a:gd name="connsiteX304" fmla="*/ 3989559 w 7369701"/>
              <a:gd name="connsiteY304" fmla="*/ 6145945 h 6858000"/>
              <a:gd name="connsiteX305" fmla="*/ 3939824 w 7369701"/>
              <a:gd name="connsiteY305" fmla="*/ 6066900 h 6858000"/>
              <a:gd name="connsiteX306" fmla="*/ 4584537 w 7369701"/>
              <a:gd name="connsiteY306" fmla="*/ 5324826 h 6858000"/>
              <a:gd name="connsiteX307" fmla="*/ 5037105 w 7369701"/>
              <a:gd name="connsiteY307" fmla="*/ 5088765 h 6858000"/>
              <a:gd name="connsiteX308" fmla="*/ 5039930 w 7369701"/>
              <a:gd name="connsiteY308" fmla="*/ 5089585 h 6858000"/>
              <a:gd name="connsiteX309" fmla="*/ 5263764 w 7369701"/>
              <a:gd name="connsiteY309" fmla="*/ 4735525 h 6858000"/>
              <a:gd name="connsiteX310" fmla="*/ 4086300 w 7369701"/>
              <a:gd name="connsiteY310" fmla="*/ 4884599 h 6858000"/>
              <a:gd name="connsiteX311" fmla="*/ 4085485 w 7369701"/>
              <a:gd name="connsiteY311" fmla="*/ 4899070 h 6858000"/>
              <a:gd name="connsiteX312" fmla="*/ 3871915 w 7369701"/>
              <a:gd name="connsiteY312" fmla="*/ 5253645 h 6858000"/>
              <a:gd name="connsiteX313" fmla="*/ 3799374 w 7369701"/>
              <a:gd name="connsiteY313" fmla="*/ 5466127 h 6858000"/>
              <a:gd name="connsiteX314" fmla="*/ 3498850 w 7369701"/>
              <a:gd name="connsiteY314" fmla="*/ 6661888 h 6858000"/>
              <a:gd name="connsiteX315" fmla="*/ 3399216 w 7369701"/>
              <a:gd name="connsiteY315" fmla="*/ 6858000 h 6858000"/>
              <a:gd name="connsiteX316" fmla="*/ 3303688 w 7369701"/>
              <a:gd name="connsiteY316" fmla="*/ 6858000 h 6858000"/>
              <a:gd name="connsiteX317" fmla="*/ 3391774 w 7369701"/>
              <a:gd name="connsiteY317" fmla="*/ 6697181 h 6858000"/>
              <a:gd name="connsiteX318" fmla="*/ 3735540 w 7369701"/>
              <a:gd name="connsiteY318" fmla="*/ 5546923 h 6858000"/>
              <a:gd name="connsiteX319" fmla="*/ 3729438 w 7369701"/>
              <a:gd name="connsiteY319" fmla="*/ 5569058 h 6858000"/>
              <a:gd name="connsiteX320" fmla="*/ 3707782 w 7369701"/>
              <a:gd name="connsiteY320" fmla="*/ 5644908 h 6858000"/>
              <a:gd name="connsiteX321" fmla="*/ 3583827 w 7369701"/>
              <a:gd name="connsiteY321" fmla="*/ 6039215 h 6858000"/>
              <a:gd name="connsiteX322" fmla="*/ 3547861 w 7369701"/>
              <a:gd name="connsiteY322" fmla="*/ 6129609 h 6858000"/>
              <a:gd name="connsiteX323" fmla="*/ 3490905 w 7369701"/>
              <a:gd name="connsiteY323" fmla="*/ 6277660 h 6858000"/>
              <a:gd name="connsiteX324" fmla="*/ 3455859 w 7369701"/>
              <a:gd name="connsiteY324" fmla="*/ 6391301 h 6858000"/>
              <a:gd name="connsiteX325" fmla="*/ 3429112 w 7369701"/>
              <a:gd name="connsiteY325" fmla="*/ 6479469 h 6858000"/>
              <a:gd name="connsiteX326" fmla="*/ 3304862 w 7369701"/>
              <a:gd name="connsiteY326" fmla="*/ 6796476 h 6858000"/>
              <a:gd name="connsiteX327" fmla="*/ 3276071 w 7369701"/>
              <a:gd name="connsiteY327" fmla="*/ 6858000 h 6858000"/>
              <a:gd name="connsiteX328" fmla="*/ 3240805 w 7369701"/>
              <a:gd name="connsiteY328" fmla="*/ 6858000 h 6858000"/>
              <a:gd name="connsiteX329" fmla="*/ 3275917 w 7369701"/>
              <a:gd name="connsiteY329" fmla="*/ 6783192 h 6858000"/>
              <a:gd name="connsiteX330" fmla="*/ 3399358 w 7369701"/>
              <a:gd name="connsiteY330" fmla="*/ 6469011 h 6858000"/>
              <a:gd name="connsiteX331" fmla="*/ 3425650 w 7369701"/>
              <a:gd name="connsiteY331" fmla="*/ 6381333 h 6858000"/>
              <a:gd name="connsiteX332" fmla="*/ 3460661 w 7369701"/>
              <a:gd name="connsiteY332" fmla="*/ 6266763 h 6858000"/>
              <a:gd name="connsiteX333" fmla="*/ 3518021 w 7369701"/>
              <a:gd name="connsiteY333" fmla="*/ 6117298 h 6858000"/>
              <a:gd name="connsiteX334" fmla="*/ 3554035 w 7369701"/>
              <a:gd name="connsiteY334" fmla="*/ 6027832 h 6858000"/>
              <a:gd name="connsiteX335" fmla="*/ 3677174 w 7369701"/>
              <a:gd name="connsiteY335" fmla="*/ 5636351 h 6858000"/>
              <a:gd name="connsiteX336" fmla="*/ 3698819 w 7369701"/>
              <a:gd name="connsiteY336" fmla="*/ 5560503 h 6858000"/>
              <a:gd name="connsiteX337" fmla="*/ 3702094 w 7369701"/>
              <a:gd name="connsiteY337" fmla="*/ 5549194 h 6858000"/>
              <a:gd name="connsiteX338" fmla="*/ 3398355 w 7369701"/>
              <a:gd name="connsiteY338" fmla="*/ 6094603 h 6858000"/>
              <a:gd name="connsiteX339" fmla="*/ 3193941 w 7369701"/>
              <a:gd name="connsiteY339" fmla="*/ 6798775 h 6858000"/>
              <a:gd name="connsiteX340" fmla="*/ 3184140 w 7369701"/>
              <a:gd name="connsiteY340" fmla="*/ 6858000 h 6858000"/>
              <a:gd name="connsiteX341" fmla="*/ 3099978 w 7369701"/>
              <a:gd name="connsiteY341" fmla="*/ 6858000 h 6858000"/>
              <a:gd name="connsiteX342" fmla="*/ 3101556 w 7369701"/>
              <a:gd name="connsiteY342" fmla="*/ 6843337 h 6858000"/>
              <a:gd name="connsiteX343" fmla="*/ 3370162 w 7369701"/>
              <a:gd name="connsiteY343" fmla="*/ 5785550 h 6858000"/>
              <a:gd name="connsiteX344" fmla="*/ 3746477 w 7369701"/>
              <a:gd name="connsiteY344" fmla="*/ 5377889 h 6858000"/>
              <a:gd name="connsiteX345" fmla="*/ 3863399 w 7369701"/>
              <a:gd name="connsiteY345" fmla="*/ 5087257 h 6858000"/>
              <a:gd name="connsiteX346" fmla="*/ 3968712 w 7369701"/>
              <a:gd name="connsiteY346" fmla="*/ 4913989 h 6858000"/>
              <a:gd name="connsiteX347" fmla="*/ 2792390 w 7369701"/>
              <a:gd name="connsiteY347" fmla="*/ 5382974 h 6858000"/>
              <a:gd name="connsiteX348" fmla="*/ 2714982 w 7369701"/>
              <a:gd name="connsiteY348" fmla="*/ 5427051 h 6858000"/>
              <a:gd name="connsiteX349" fmla="*/ 2813361 w 7369701"/>
              <a:gd name="connsiteY349" fmla="*/ 6023912 h 6858000"/>
              <a:gd name="connsiteX350" fmla="*/ 2688430 w 7369701"/>
              <a:gd name="connsiteY350" fmla="*/ 6801564 h 6858000"/>
              <a:gd name="connsiteX351" fmla="*/ 2629626 w 7369701"/>
              <a:gd name="connsiteY351" fmla="*/ 6763394 h 6858000"/>
              <a:gd name="connsiteX352" fmla="*/ 2565328 w 7369701"/>
              <a:gd name="connsiteY352" fmla="*/ 5516399 h 6858000"/>
              <a:gd name="connsiteX353" fmla="*/ 1922999 w 7369701"/>
              <a:gd name="connsiteY353" fmla="*/ 5980343 h 6858000"/>
              <a:gd name="connsiteX354" fmla="*/ 1950261 w 7369701"/>
              <a:gd name="connsiteY354" fmla="*/ 6405858 h 6858000"/>
              <a:gd name="connsiteX355" fmla="*/ 2365554 w 7369701"/>
              <a:gd name="connsiteY355" fmla="*/ 6759107 h 6858000"/>
              <a:gd name="connsiteX356" fmla="*/ 2424142 w 7369701"/>
              <a:gd name="connsiteY356" fmla="*/ 6858000 h 6858000"/>
              <a:gd name="connsiteX357" fmla="*/ 2395994 w 7369701"/>
              <a:gd name="connsiteY357" fmla="*/ 6858000 h 6858000"/>
              <a:gd name="connsiteX358" fmla="*/ 2392863 w 7369701"/>
              <a:gd name="connsiteY358" fmla="*/ 6852964 h 6858000"/>
              <a:gd name="connsiteX359" fmla="*/ 2017589 w 7369701"/>
              <a:gd name="connsiteY359" fmla="*/ 6493982 h 6858000"/>
              <a:gd name="connsiteX360" fmla="*/ 2147336 w 7369701"/>
              <a:gd name="connsiteY360" fmla="*/ 6594052 h 6858000"/>
              <a:gd name="connsiteX361" fmla="*/ 2207047 w 7369701"/>
              <a:gd name="connsiteY361" fmla="*/ 6654540 h 6858000"/>
              <a:gd name="connsiteX362" fmla="*/ 2299106 w 7369701"/>
              <a:gd name="connsiteY362" fmla="*/ 6778931 h 6858000"/>
              <a:gd name="connsiteX363" fmla="*/ 2314430 w 7369701"/>
              <a:gd name="connsiteY363" fmla="*/ 6801144 h 6858000"/>
              <a:gd name="connsiteX364" fmla="*/ 2352406 w 7369701"/>
              <a:gd name="connsiteY364" fmla="*/ 6858000 h 6858000"/>
              <a:gd name="connsiteX365" fmla="*/ 2314492 w 7369701"/>
              <a:gd name="connsiteY365" fmla="*/ 6858000 h 6858000"/>
              <a:gd name="connsiteX366" fmla="*/ 2288095 w 7369701"/>
              <a:gd name="connsiteY366" fmla="*/ 6818030 h 6858000"/>
              <a:gd name="connsiteX367" fmla="*/ 2272768 w 7369701"/>
              <a:gd name="connsiteY367" fmla="*/ 6795822 h 6858000"/>
              <a:gd name="connsiteX368" fmla="*/ 2182715 w 7369701"/>
              <a:gd name="connsiteY368" fmla="*/ 6675071 h 6858000"/>
              <a:gd name="connsiteX369" fmla="*/ 2032061 w 7369701"/>
              <a:gd name="connsiteY369" fmla="*/ 6541380 h 6858000"/>
              <a:gd name="connsiteX370" fmla="*/ 2257220 w 7369701"/>
              <a:gd name="connsiteY370" fmla="*/ 6826257 h 6858000"/>
              <a:gd name="connsiteX371" fmla="*/ 2281324 w 7369701"/>
              <a:gd name="connsiteY371" fmla="*/ 6858000 h 6858000"/>
              <a:gd name="connsiteX372" fmla="*/ 2242860 w 7369701"/>
              <a:gd name="connsiteY372" fmla="*/ 6858000 h 6858000"/>
              <a:gd name="connsiteX373" fmla="*/ 2232818 w 7369701"/>
              <a:gd name="connsiteY373" fmla="*/ 6844926 h 6858000"/>
              <a:gd name="connsiteX374" fmla="*/ 1990172 w 7369701"/>
              <a:gd name="connsiteY374" fmla="*/ 6542121 h 6858000"/>
              <a:gd name="connsiteX375" fmla="*/ 2124090 w 7369701"/>
              <a:gd name="connsiteY375" fmla="*/ 6761017 h 6858000"/>
              <a:gd name="connsiteX376" fmla="*/ 2200380 w 7369701"/>
              <a:gd name="connsiteY376" fmla="*/ 6858000 h 6858000"/>
              <a:gd name="connsiteX377" fmla="*/ 2147507 w 7369701"/>
              <a:gd name="connsiteY377" fmla="*/ 6858000 h 6858000"/>
              <a:gd name="connsiteX378" fmla="*/ 2070668 w 7369701"/>
              <a:gd name="connsiteY378" fmla="*/ 6761520 h 6858000"/>
              <a:gd name="connsiteX379" fmla="*/ 1975142 w 7369701"/>
              <a:gd name="connsiteY379" fmla="*/ 6585570 h 6858000"/>
              <a:gd name="connsiteX380" fmla="*/ 2050035 w 7369701"/>
              <a:gd name="connsiteY380" fmla="*/ 6813345 h 6858000"/>
              <a:gd name="connsiteX381" fmla="*/ 2063025 w 7369701"/>
              <a:gd name="connsiteY381" fmla="*/ 6858000 h 6858000"/>
              <a:gd name="connsiteX382" fmla="*/ 2021675 w 7369701"/>
              <a:gd name="connsiteY382" fmla="*/ 6858000 h 6858000"/>
              <a:gd name="connsiteX383" fmla="*/ 2019308 w 7369701"/>
              <a:gd name="connsiteY383" fmla="*/ 6847118 h 6858000"/>
              <a:gd name="connsiteX384" fmla="*/ 1938835 w 7369701"/>
              <a:gd name="connsiteY384" fmla="*/ 6551160 h 6858000"/>
              <a:gd name="connsiteX385" fmla="*/ 1953230 w 7369701"/>
              <a:gd name="connsiteY385" fmla="*/ 6759699 h 6858000"/>
              <a:gd name="connsiteX386" fmla="*/ 1956763 w 7369701"/>
              <a:gd name="connsiteY386" fmla="*/ 6778191 h 6858000"/>
              <a:gd name="connsiteX387" fmla="*/ 1967925 w 7369701"/>
              <a:gd name="connsiteY387" fmla="*/ 6858000 h 6858000"/>
              <a:gd name="connsiteX388" fmla="*/ 1936622 w 7369701"/>
              <a:gd name="connsiteY388" fmla="*/ 6858000 h 6858000"/>
              <a:gd name="connsiteX389" fmla="*/ 1926261 w 7369701"/>
              <a:gd name="connsiteY389" fmla="*/ 6784064 h 6858000"/>
              <a:gd name="connsiteX390" fmla="*/ 1922724 w 7369701"/>
              <a:gd name="connsiteY390" fmla="*/ 6765577 h 6858000"/>
              <a:gd name="connsiteX391" fmla="*/ 1904650 w 7369701"/>
              <a:gd name="connsiteY391" fmla="*/ 6639616 h 6858000"/>
              <a:gd name="connsiteX392" fmla="*/ 1885273 w 7369701"/>
              <a:gd name="connsiteY392" fmla="*/ 6858000 h 6858000"/>
              <a:gd name="connsiteX393" fmla="*/ 1854363 w 7369701"/>
              <a:gd name="connsiteY393" fmla="*/ 6858000 h 6858000"/>
              <a:gd name="connsiteX394" fmla="*/ 1880391 w 7369701"/>
              <a:gd name="connsiteY394" fmla="*/ 6603796 h 6858000"/>
              <a:gd name="connsiteX395" fmla="*/ 1818273 w 7369701"/>
              <a:gd name="connsiteY395" fmla="*/ 6715729 h 6858000"/>
              <a:gd name="connsiteX396" fmla="*/ 1794691 w 7369701"/>
              <a:gd name="connsiteY396" fmla="*/ 6843239 h 6858000"/>
              <a:gd name="connsiteX397" fmla="*/ 1794914 w 7369701"/>
              <a:gd name="connsiteY397" fmla="*/ 6858000 h 6858000"/>
              <a:gd name="connsiteX398" fmla="*/ 1746128 w 7369701"/>
              <a:gd name="connsiteY398" fmla="*/ 6858000 h 6858000"/>
              <a:gd name="connsiteX399" fmla="*/ 1753934 w 7369701"/>
              <a:gd name="connsiteY399" fmla="*/ 6724796 h 6858000"/>
              <a:gd name="connsiteX400" fmla="*/ 1792053 w 7369701"/>
              <a:gd name="connsiteY400" fmla="*/ 6572396 h 6858000"/>
              <a:gd name="connsiteX401" fmla="*/ 1862248 w 7369701"/>
              <a:gd name="connsiteY401" fmla="*/ 6266397 h 6858000"/>
              <a:gd name="connsiteX402" fmla="*/ 1862250 w 7369701"/>
              <a:gd name="connsiteY402" fmla="*/ 6033531 h 6858000"/>
              <a:gd name="connsiteX403" fmla="*/ 1211999 w 7369701"/>
              <a:gd name="connsiteY403" fmla="*/ 6683610 h 6858000"/>
              <a:gd name="connsiteX404" fmla="*/ 1213266 w 7369701"/>
              <a:gd name="connsiteY404" fmla="*/ 6691947 h 6858000"/>
              <a:gd name="connsiteX405" fmla="*/ 1203370 w 7369701"/>
              <a:gd name="connsiteY405" fmla="*/ 6850676 h 6858000"/>
              <a:gd name="connsiteX406" fmla="*/ 1203671 w 7369701"/>
              <a:gd name="connsiteY406" fmla="*/ 6858000 h 6858000"/>
              <a:gd name="connsiteX407" fmla="*/ 1143180 w 7369701"/>
              <a:gd name="connsiteY407" fmla="*/ 6858000 h 6858000"/>
              <a:gd name="connsiteX408" fmla="*/ 1142176 w 7369701"/>
              <a:gd name="connsiteY408" fmla="*/ 6766045 h 6858000"/>
              <a:gd name="connsiteX409" fmla="*/ 1067484 w 7369701"/>
              <a:gd name="connsiteY409" fmla="*/ 6858000 h 6858000"/>
              <a:gd name="connsiteX410" fmla="*/ 953928 w 7369701"/>
              <a:gd name="connsiteY410" fmla="*/ 6858000 h 6858000"/>
              <a:gd name="connsiteX411" fmla="*/ 959715 w 7369701"/>
              <a:gd name="connsiteY411" fmla="*/ 6850185 h 6858000"/>
              <a:gd name="connsiteX412" fmla="*/ 1483788 w 7369701"/>
              <a:gd name="connsiteY412" fmla="*/ 6259174 h 6858000"/>
              <a:gd name="connsiteX413" fmla="*/ 1100671 w 7369701"/>
              <a:gd name="connsiteY413" fmla="*/ 6252137 h 6858000"/>
              <a:gd name="connsiteX414" fmla="*/ 1090144 w 7369701"/>
              <a:gd name="connsiteY414" fmla="*/ 6256748 h 6858000"/>
              <a:gd name="connsiteX415" fmla="*/ 1095872 w 7369701"/>
              <a:gd name="connsiteY415" fmla="*/ 6271892 h 6858000"/>
              <a:gd name="connsiteX416" fmla="*/ 262785 w 7369701"/>
              <a:gd name="connsiteY416" fmla="*/ 6845450 h 6858000"/>
              <a:gd name="connsiteX417" fmla="*/ 209968 w 7369701"/>
              <a:gd name="connsiteY417" fmla="*/ 6770713 h 6858000"/>
              <a:gd name="connsiteX418" fmla="*/ 873460 w 7369701"/>
              <a:gd name="connsiteY418" fmla="*/ 6253768 h 6858000"/>
              <a:gd name="connsiteX419" fmla="*/ 192686 w 7369701"/>
              <a:gd name="connsiteY419" fmla="*/ 5849257 h 6858000"/>
              <a:gd name="connsiteX420" fmla="*/ 4696 w 7369701"/>
              <a:gd name="connsiteY420" fmla="*/ 5697668 h 6858000"/>
              <a:gd name="connsiteX421" fmla="*/ 0 w 7369701"/>
              <a:gd name="connsiteY421" fmla="*/ 5689984 h 6858000"/>
              <a:gd name="connsiteX422" fmla="*/ 0 w 7369701"/>
              <a:gd name="connsiteY422" fmla="*/ 5513472 h 6858000"/>
              <a:gd name="connsiteX423" fmla="*/ 174101 w 7369701"/>
              <a:gd name="connsiteY423" fmla="*/ 5620277 h 6858000"/>
              <a:gd name="connsiteX424" fmla="*/ 891800 w 7369701"/>
              <a:gd name="connsiteY424" fmla="*/ 6036935 h 6858000"/>
              <a:gd name="connsiteX425" fmla="*/ 1072219 w 7369701"/>
              <a:gd name="connsiteY425" fmla="*/ 6169443 h 6858000"/>
              <a:gd name="connsiteX426" fmla="*/ 1074117 w 7369701"/>
              <a:gd name="connsiteY426" fmla="*/ 6170301 h 6858000"/>
              <a:gd name="connsiteX427" fmla="*/ 1083114 w 7369701"/>
              <a:gd name="connsiteY427" fmla="*/ 6174131 h 6858000"/>
              <a:gd name="connsiteX428" fmla="*/ 1543010 w 7369701"/>
              <a:gd name="connsiteY428" fmla="*/ 6191140 h 6858000"/>
              <a:gd name="connsiteX429" fmla="*/ 1551080 w 7369701"/>
              <a:gd name="connsiteY429" fmla="*/ 6195006 h 6858000"/>
              <a:gd name="connsiteX430" fmla="*/ 2345443 w 7369701"/>
              <a:gd name="connsiteY430" fmla="*/ 5549882 h 6858000"/>
              <a:gd name="connsiteX431" fmla="*/ 1721499 w 7369701"/>
              <a:gd name="connsiteY431" fmla="*/ 5599969 h 6858000"/>
              <a:gd name="connsiteX432" fmla="*/ 767716 w 7369701"/>
              <a:gd name="connsiteY432" fmla="*/ 5472768 h 6858000"/>
              <a:gd name="connsiteX433" fmla="*/ 722147 w 7369701"/>
              <a:gd name="connsiteY433" fmla="*/ 5393091 h 6858000"/>
              <a:gd name="connsiteX434" fmla="*/ 1485552 w 7369701"/>
              <a:gd name="connsiteY434" fmla="*/ 5313202 h 6858000"/>
              <a:gd name="connsiteX435" fmla="*/ 2143004 w 7369701"/>
              <a:gd name="connsiteY435" fmla="*/ 5402420 h 6858000"/>
              <a:gd name="connsiteX436" fmla="*/ 1933391 w 7369701"/>
              <a:gd name="connsiteY436" fmla="*/ 5156971 h 6858000"/>
              <a:gd name="connsiteX437" fmla="*/ 1827118 w 7369701"/>
              <a:gd name="connsiteY437" fmla="*/ 4968410 h 6858000"/>
              <a:gd name="connsiteX438" fmla="*/ 1837349 w 7369701"/>
              <a:gd name="connsiteY438" fmla="*/ 4956357 h 6858000"/>
              <a:gd name="connsiteX439" fmla="*/ 2162835 w 7369701"/>
              <a:gd name="connsiteY439" fmla="*/ 5187853 h 6858000"/>
              <a:gd name="connsiteX440" fmla="*/ 2257167 w 7369701"/>
              <a:gd name="connsiteY440" fmla="*/ 5462123 h 6858000"/>
              <a:gd name="connsiteX441" fmla="*/ 2261598 w 7369701"/>
              <a:gd name="connsiteY441" fmla="*/ 5467998 h 6858000"/>
              <a:gd name="connsiteX442" fmla="*/ 2437177 w 7369701"/>
              <a:gd name="connsiteY442" fmla="*/ 5479608 h 6858000"/>
              <a:gd name="connsiteX443" fmla="*/ 2445247 w 7369701"/>
              <a:gd name="connsiteY443" fmla="*/ 5483476 h 6858000"/>
              <a:gd name="connsiteX444" fmla="*/ 2743626 w 7369701"/>
              <a:gd name="connsiteY444" fmla="*/ 5304819 h 6858000"/>
              <a:gd name="connsiteX445" fmla="*/ 3048102 w 7369701"/>
              <a:gd name="connsiteY445" fmla="*/ 5150595 h 6858000"/>
              <a:gd name="connsiteX446" fmla="*/ 1799414 w 7369701"/>
              <a:gd name="connsiteY446" fmla="*/ 4694732 h 6858000"/>
              <a:gd name="connsiteX447" fmla="*/ 1771735 w 7369701"/>
              <a:gd name="connsiteY447" fmla="*/ 4619929 h 6858000"/>
              <a:gd name="connsiteX448" fmla="*/ 3104273 w 7369701"/>
              <a:gd name="connsiteY448" fmla="*/ 5076159 h 6858000"/>
              <a:gd name="connsiteX449" fmla="*/ 3113245 w 7369701"/>
              <a:gd name="connsiteY449" fmla="*/ 5090705 h 6858000"/>
              <a:gd name="connsiteX450" fmla="*/ 3126294 w 7369701"/>
              <a:gd name="connsiteY450" fmla="*/ 5114400 h 6858000"/>
              <a:gd name="connsiteX451" fmla="*/ 3937433 w 7369701"/>
              <a:gd name="connsiteY451" fmla="*/ 4830473 h 6858000"/>
              <a:gd name="connsiteX452" fmla="*/ 3590475 w 7369701"/>
              <a:gd name="connsiteY452" fmla="*/ 4597974 h 6858000"/>
              <a:gd name="connsiteX453" fmla="*/ 3100264 w 7369701"/>
              <a:gd name="connsiteY453" fmla="*/ 4579845 h 6858000"/>
              <a:gd name="connsiteX454" fmla="*/ 2183576 w 7369701"/>
              <a:gd name="connsiteY454" fmla="*/ 4227150 h 6858000"/>
              <a:gd name="connsiteX455" fmla="*/ 2151029 w 7369701"/>
              <a:gd name="connsiteY455" fmla="*/ 4146947 h 6858000"/>
              <a:gd name="connsiteX456" fmla="*/ 3563434 w 7369701"/>
              <a:gd name="connsiteY456" fmla="*/ 4469115 h 6858000"/>
              <a:gd name="connsiteX457" fmla="*/ 3177952 w 7369701"/>
              <a:gd name="connsiteY457" fmla="*/ 3657386 h 6858000"/>
              <a:gd name="connsiteX458" fmla="*/ 3189263 w 7369701"/>
              <a:gd name="connsiteY458" fmla="*/ 3625726 h 6858000"/>
              <a:gd name="connsiteX459" fmla="*/ 3560912 w 7369701"/>
              <a:gd name="connsiteY459" fmla="*/ 4079863 h 6858000"/>
              <a:gd name="connsiteX460" fmla="*/ 3626636 w 7369701"/>
              <a:gd name="connsiteY460" fmla="*/ 4512230 h 6858000"/>
              <a:gd name="connsiteX461" fmla="*/ 3653088 w 7369701"/>
              <a:gd name="connsiteY461" fmla="*/ 4521417 h 6858000"/>
              <a:gd name="connsiteX462" fmla="*/ 3988128 w 7369701"/>
              <a:gd name="connsiteY462" fmla="*/ 4817267 h 6858000"/>
              <a:gd name="connsiteX463" fmla="*/ 4830582 w 7369701"/>
              <a:gd name="connsiteY463" fmla="*/ 4676000 h 6858000"/>
              <a:gd name="connsiteX464" fmla="*/ 4830100 w 7369701"/>
              <a:gd name="connsiteY464" fmla="*/ 4675554 h 6858000"/>
              <a:gd name="connsiteX465" fmla="*/ 4036318 w 7369701"/>
              <a:gd name="connsiteY465" fmla="*/ 4147013 h 6858000"/>
              <a:gd name="connsiteX466" fmla="*/ 3432098 w 7369701"/>
              <a:gd name="connsiteY466" fmla="*/ 3537312 h 6858000"/>
              <a:gd name="connsiteX467" fmla="*/ 3446761 w 7369701"/>
              <a:gd name="connsiteY467" fmla="*/ 3461278 h 6858000"/>
              <a:gd name="connsiteX468" fmla="*/ 4419733 w 7369701"/>
              <a:gd name="connsiteY468" fmla="*/ 3963555 h 6858000"/>
              <a:gd name="connsiteX469" fmla="*/ 4781371 w 7369701"/>
              <a:gd name="connsiteY469" fmla="*/ 4458604 h 6858000"/>
              <a:gd name="connsiteX470" fmla="*/ 4780440 w 7369701"/>
              <a:gd name="connsiteY470" fmla="*/ 4470290 h 6858000"/>
              <a:gd name="connsiteX471" fmla="*/ 4898954 w 7369701"/>
              <a:gd name="connsiteY471" fmla="*/ 4662092 h 6858000"/>
              <a:gd name="connsiteX472" fmla="*/ 4900699 w 7369701"/>
              <a:gd name="connsiteY472" fmla="*/ 4670867 h 6858000"/>
              <a:gd name="connsiteX473" fmla="*/ 5714511 w 7369701"/>
              <a:gd name="connsiteY473" fmla="*/ 4663483 h 6858000"/>
              <a:gd name="connsiteX474" fmla="*/ 5464793 w 7369701"/>
              <a:gd name="connsiteY474" fmla="*/ 4393556 h 6858000"/>
              <a:gd name="connsiteX475" fmla="*/ 5461897 w 7369701"/>
              <a:gd name="connsiteY475" fmla="*/ 4390879 h 6858000"/>
              <a:gd name="connsiteX476" fmla="*/ 4294126 w 7369701"/>
              <a:gd name="connsiteY476" fmla="*/ 3303048 h 6858000"/>
              <a:gd name="connsiteX477" fmla="*/ 4305321 w 7369701"/>
              <a:gd name="connsiteY477" fmla="*/ 3256953 h 6858000"/>
              <a:gd name="connsiteX478" fmla="*/ 4949299 w 7369701"/>
              <a:gd name="connsiteY478" fmla="*/ 3766336 h 6858000"/>
              <a:gd name="connsiteX479" fmla="*/ 5291452 w 7369701"/>
              <a:gd name="connsiteY479" fmla="*/ 4076801 h 6858000"/>
              <a:gd name="connsiteX480" fmla="*/ 5434998 w 7369701"/>
              <a:gd name="connsiteY480" fmla="*/ 4254100 h 6858000"/>
              <a:gd name="connsiteX481" fmla="*/ 5351015 w 7369701"/>
              <a:gd name="connsiteY481" fmla="*/ 3760989 h 6858000"/>
              <a:gd name="connsiteX482" fmla="*/ 5413780 w 7369701"/>
              <a:gd name="connsiteY482" fmla="*/ 2966265 h 6858000"/>
              <a:gd name="connsiteX483" fmla="*/ 5425627 w 7369701"/>
              <a:gd name="connsiteY483" fmla="*/ 2954192 h 6858000"/>
              <a:gd name="connsiteX484" fmla="*/ 6604735 w 7369701"/>
              <a:gd name="connsiteY484" fmla="*/ 2041381 h 6858000"/>
              <a:gd name="connsiteX485" fmla="*/ 7204487 w 7369701"/>
              <a:gd name="connsiteY485" fmla="*/ 2742112 h 6858000"/>
              <a:gd name="connsiteX486" fmla="*/ 7131592 w 7369701"/>
              <a:gd name="connsiteY486" fmla="*/ 2672096 h 6858000"/>
              <a:gd name="connsiteX487" fmla="*/ 6996344 w 7369701"/>
              <a:gd name="connsiteY487" fmla="*/ 2518310 h 6858000"/>
              <a:gd name="connsiteX488" fmla="*/ 6735495 w 7369701"/>
              <a:gd name="connsiteY488" fmla="*/ 2196890 h 6858000"/>
              <a:gd name="connsiteX489" fmla="*/ 6721901 w 7369701"/>
              <a:gd name="connsiteY489" fmla="*/ 2179274 h 6858000"/>
              <a:gd name="connsiteX490" fmla="*/ 6604735 w 7369701"/>
              <a:gd name="connsiteY490" fmla="*/ 2041381 h 6858000"/>
              <a:gd name="connsiteX491" fmla="*/ 6591670 w 7369701"/>
              <a:gd name="connsiteY491" fmla="*/ 1988277 h 6858000"/>
              <a:gd name="connsiteX492" fmla="*/ 6747349 w 7369701"/>
              <a:gd name="connsiteY492" fmla="*/ 2160069 h 6858000"/>
              <a:gd name="connsiteX493" fmla="*/ 6760943 w 7369701"/>
              <a:gd name="connsiteY493" fmla="*/ 2177686 h 6858000"/>
              <a:gd name="connsiteX494" fmla="*/ 7021065 w 7369701"/>
              <a:gd name="connsiteY494" fmla="*/ 2498102 h 6858000"/>
              <a:gd name="connsiteX495" fmla="*/ 7155223 w 7369701"/>
              <a:gd name="connsiteY495" fmla="*/ 2650386 h 6858000"/>
              <a:gd name="connsiteX496" fmla="*/ 7203167 w 7369701"/>
              <a:gd name="connsiteY496" fmla="*/ 2697288 h 6858000"/>
              <a:gd name="connsiteX497" fmla="*/ 6937703 w 7369701"/>
              <a:gd name="connsiteY497" fmla="*/ 2321981 h 6858000"/>
              <a:gd name="connsiteX498" fmla="*/ 6591670 w 7369701"/>
              <a:gd name="connsiteY498" fmla="*/ 1988277 h 6858000"/>
              <a:gd name="connsiteX499" fmla="*/ 5798671 w 7369701"/>
              <a:gd name="connsiteY499" fmla="*/ 1981601 h 6858000"/>
              <a:gd name="connsiteX500" fmla="*/ 5754709 w 7369701"/>
              <a:gd name="connsiteY500" fmla="*/ 2071454 h 6858000"/>
              <a:gd name="connsiteX501" fmla="*/ 5763044 w 7369701"/>
              <a:gd name="connsiteY501" fmla="*/ 2842206 h 6858000"/>
              <a:gd name="connsiteX502" fmla="*/ 5764974 w 7369701"/>
              <a:gd name="connsiteY502" fmla="*/ 2799609 h 6858000"/>
              <a:gd name="connsiteX503" fmla="*/ 5767665 w 7369701"/>
              <a:gd name="connsiteY503" fmla="*/ 2666409 h 6858000"/>
              <a:gd name="connsiteX504" fmla="*/ 5763055 w 7369701"/>
              <a:gd name="connsiteY504" fmla="*/ 2579705 h 6858000"/>
              <a:gd name="connsiteX505" fmla="*/ 5758079 w 7369701"/>
              <a:gd name="connsiteY505" fmla="*/ 2492508 h 6858000"/>
              <a:gd name="connsiteX506" fmla="*/ 5779325 w 7369701"/>
              <a:gd name="connsiteY506" fmla="*/ 2197069 h 6858000"/>
              <a:gd name="connsiteX507" fmla="*/ 5798671 w 7369701"/>
              <a:gd name="connsiteY507" fmla="*/ 1981601 h 6858000"/>
              <a:gd name="connsiteX508" fmla="*/ 5829202 w 7369701"/>
              <a:gd name="connsiteY508" fmla="*/ 1971679 h 6858000"/>
              <a:gd name="connsiteX509" fmla="*/ 5809558 w 7369701"/>
              <a:gd name="connsiteY509" fmla="*/ 2198043 h 6858000"/>
              <a:gd name="connsiteX510" fmla="*/ 5788653 w 7369701"/>
              <a:gd name="connsiteY510" fmla="*/ 2489430 h 6858000"/>
              <a:gd name="connsiteX511" fmla="*/ 5793439 w 7369701"/>
              <a:gd name="connsiteY511" fmla="*/ 2575235 h 6858000"/>
              <a:gd name="connsiteX512" fmla="*/ 5796837 w 7369701"/>
              <a:gd name="connsiteY512" fmla="*/ 2637633 h 6858000"/>
              <a:gd name="connsiteX513" fmla="*/ 5818614 w 7369701"/>
              <a:gd name="connsiteY513" fmla="*/ 2473055 h 6858000"/>
              <a:gd name="connsiteX514" fmla="*/ 5829202 w 7369701"/>
              <a:gd name="connsiteY514" fmla="*/ 1971679 h 6858000"/>
              <a:gd name="connsiteX515" fmla="*/ 5911389 w 7369701"/>
              <a:gd name="connsiteY515" fmla="*/ 1898371 h 6858000"/>
              <a:gd name="connsiteX516" fmla="*/ 6237627 w 7369701"/>
              <a:gd name="connsiteY516" fmla="*/ 2231921 h 6858000"/>
              <a:gd name="connsiteX517" fmla="*/ 5911389 w 7369701"/>
              <a:gd name="connsiteY517" fmla="*/ 1898371 h 6858000"/>
              <a:gd name="connsiteX518" fmla="*/ 6944437 w 7369701"/>
              <a:gd name="connsiteY518" fmla="*/ 1575402 h 6858000"/>
              <a:gd name="connsiteX519" fmla="*/ 6304730 w 7369701"/>
              <a:gd name="connsiteY519" fmla="*/ 1766654 h 6858000"/>
              <a:gd name="connsiteX520" fmla="*/ 6944437 w 7369701"/>
              <a:gd name="connsiteY520" fmla="*/ 1575402 h 6858000"/>
              <a:gd name="connsiteX521" fmla="*/ 7019523 w 7369701"/>
              <a:gd name="connsiteY521" fmla="*/ 1519450 h 6858000"/>
              <a:gd name="connsiteX522" fmla="*/ 6298091 w 7369701"/>
              <a:gd name="connsiteY522" fmla="*/ 1737122 h 6858000"/>
              <a:gd name="connsiteX523" fmla="*/ 7019523 w 7369701"/>
              <a:gd name="connsiteY523" fmla="*/ 1519450 h 6858000"/>
              <a:gd name="connsiteX524" fmla="*/ 2399523 w 7369701"/>
              <a:gd name="connsiteY524" fmla="*/ 1428234 h 6858000"/>
              <a:gd name="connsiteX525" fmla="*/ 2224982 w 7369701"/>
              <a:gd name="connsiteY525" fmla="*/ 1826201 h 6858000"/>
              <a:gd name="connsiteX526" fmla="*/ 2096099 w 7369701"/>
              <a:gd name="connsiteY526" fmla="*/ 2345900 h 6858000"/>
              <a:gd name="connsiteX527" fmla="*/ 2283317 w 7369701"/>
              <a:gd name="connsiteY527" fmla="*/ 1796925 h 6858000"/>
              <a:gd name="connsiteX528" fmla="*/ 2399523 w 7369701"/>
              <a:gd name="connsiteY528" fmla="*/ 1428234 h 6858000"/>
              <a:gd name="connsiteX529" fmla="*/ 2448558 w 7369701"/>
              <a:gd name="connsiteY529" fmla="*/ 1373435 h 6858000"/>
              <a:gd name="connsiteX530" fmla="*/ 2312521 w 7369701"/>
              <a:gd name="connsiteY530" fmla="*/ 1806140 h 6858000"/>
              <a:gd name="connsiteX531" fmla="*/ 2127533 w 7369701"/>
              <a:gd name="connsiteY531" fmla="*/ 2348380 h 6858000"/>
              <a:gd name="connsiteX532" fmla="*/ 2358080 w 7369701"/>
              <a:gd name="connsiteY532" fmla="*/ 1866134 h 6858000"/>
              <a:gd name="connsiteX533" fmla="*/ 2407436 w 7369701"/>
              <a:gd name="connsiteY533" fmla="*/ 1651070 h 6858000"/>
              <a:gd name="connsiteX534" fmla="*/ 2448558 w 7369701"/>
              <a:gd name="connsiteY534" fmla="*/ 1373435 h 6858000"/>
              <a:gd name="connsiteX535" fmla="*/ 278707 w 7369701"/>
              <a:gd name="connsiteY535" fmla="*/ 1352270 h 6858000"/>
              <a:gd name="connsiteX536" fmla="*/ 321570 w 7369701"/>
              <a:gd name="connsiteY536" fmla="*/ 1861610 h 6858000"/>
              <a:gd name="connsiteX537" fmla="*/ 294281 w 7369701"/>
              <a:gd name="connsiteY537" fmla="*/ 1440658 h 6858000"/>
              <a:gd name="connsiteX538" fmla="*/ 278707 w 7369701"/>
              <a:gd name="connsiteY538" fmla="*/ 1352270 h 6858000"/>
              <a:gd name="connsiteX539" fmla="*/ 1423821 w 7369701"/>
              <a:gd name="connsiteY539" fmla="*/ 1351958 h 6858000"/>
              <a:gd name="connsiteX540" fmla="*/ 1638521 w 7369701"/>
              <a:gd name="connsiteY540" fmla="*/ 1908470 h 6858000"/>
              <a:gd name="connsiteX541" fmla="*/ 1754199 w 7369701"/>
              <a:gd name="connsiteY541" fmla="*/ 2149284 h 6858000"/>
              <a:gd name="connsiteX542" fmla="*/ 1908359 w 7369701"/>
              <a:gd name="connsiteY542" fmla="*/ 2364988 h 6858000"/>
              <a:gd name="connsiteX543" fmla="*/ 1647661 w 7369701"/>
              <a:gd name="connsiteY543" fmla="*/ 1825945 h 6858000"/>
              <a:gd name="connsiteX544" fmla="*/ 1423821 w 7369701"/>
              <a:gd name="connsiteY544" fmla="*/ 1351958 h 6858000"/>
              <a:gd name="connsiteX545" fmla="*/ 1431890 w 7369701"/>
              <a:gd name="connsiteY545" fmla="*/ 1306475 h 6858000"/>
              <a:gd name="connsiteX546" fmla="*/ 1507597 w 7369701"/>
              <a:gd name="connsiteY546" fmla="*/ 1446132 h 6858000"/>
              <a:gd name="connsiteX547" fmla="*/ 1674586 w 7369701"/>
              <a:gd name="connsiteY547" fmla="*/ 1813832 h 6858000"/>
              <a:gd name="connsiteX548" fmla="*/ 1815950 w 7369701"/>
              <a:gd name="connsiteY548" fmla="*/ 2128564 h 6858000"/>
              <a:gd name="connsiteX549" fmla="*/ 1984242 w 7369701"/>
              <a:gd name="connsiteY549" fmla="*/ 2430829 h 6858000"/>
              <a:gd name="connsiteX550" fmla="*/ 2014023 w 7369701"/>
              <a:gd name="connsiteY550" fmla="*/ 2450995 h 6858000"/>
              <a:gd name="connsiteX551" fmla="*/ 1747337 w 7369701"/>
              <a:gd name="connsiteY551" fmla="*/ 1855264 h 6858000"/>
              <a:gd name="connsiteX552" fmla="*/ 1533749 w 7369701"/>
              <a:gd name="connsiteY552" fmla="*/ 1478656 h 6858000"/>
              <a:gd name="connsiteX553" fmla="*/ 1431890 w 7369701"/>
              <a:gd name="connsiteY553" fmla="*/ 1306475 h 6858000"/>
              <a:gd name="connsiteX554" fmla="*/ 5052692 w 7369701"/>
              <a:gd name="connsiteY554" fmla="*/ 1292994 h 6858000"/>
              <a:gd name="connsiteX555" fmla="*/ 5200661 w 7369701"/>
              <a:gd name="connsiteY555" fmla="*/ 1635186 h 6858000"/>
              <a:gd name="connsiteX556" fmla="*/ 5297138 w 7369701"/>
              <a:gd name="connsiteY556" fmla="*/ 1906351 h 6858000"/>
              <a:gd name="connsiteX557" fmla="*/ 5052692 w 7369701"/>
              <a:gd name="connsiteY557" fmla="*/ 1292994 h 6858000"/>
              <a:gd name="connsiteX558" fmla="*/ 5009948 w 7369701"/>
              <a:gd name="connsiteY558" fmla="*/ 1273619 h 6858000"/>
              <a:gd name="connsiteX559" fmla="*/ 5121777 w 7369701"/>
              <a:gd name="connsiteY559" fmla="*/ 1654213 h 6858000"/>
              <a:gd name="connsiteX560" fmla="*/ 5293545 w 7369701"/>
              <a:gd name="connsiteY560" fmla="*/ 2072247 h 6858000"/>
              <a:gd name="connsiteX561" fmla="*/ 5294042 w 7369701"/>
              <a:gd name="connsiteY561" fmla="*/ 2065019 h 6858000"/>
              <a:gd name="connsiteX562" fmla="*/ 5171936 w 7369701"/>
              <a:gd name="connsiteY562" fmla="*/ 1647613 h 6858000"/>
              <a:gd name="connsiteX563" fmla="*/ 5009948 w 7369701"/>
              <a:gd name="connsiteY563" fmla="*/ 1273619 h 6858000"/>
              <a:gd name="connsiteX564" fmla="*/ 655236 w 7369701"/>
              <a:gd name="connsiteY564" fmla="*/ 1268632 h 6858000"/>
              <a:gd name="connsiteX565" fmla="*/ 839521 w 7369701"/>
              <a:gd name="connsiteY565" fmla="*/ 1685315 h 6858000"/>
              <a:gd name="connsiteX566" fmla="*/ 1109416 w 7369701"/>
              <a:gd name="connsiteY566" fmla="*/ 2061663 h 6858000"/>
              <a:gd name="connsiteX567" fmla="*/ 1298300 w 7369701"/>
              <a:gd name="connsiteY567" fmla="*/ 2247742 h 6858000"/>
              <a:gd name="connsiteX568" fmla="*/ 1125871 w 7369701"/>
              <a:gd name="connsiteY568" fmla="*/ 1989513 h 6858000"/>
              <a:gd name="connsiteX569" fmla="*/ 981574 w 7369701"/>
              <a:gd name="connsiteY569" fmla="*/ 1783157 h 6858000"/>
              <a:gd name="connsiteX570" fmla="*/ 922198 w 7369701"/>
              <a:gd name="connsiteY570" fmla="*/ 1677437 h 6858000"/>
              <a:gd name="connsiteX571" fmla="*/ 869293 w 7369701"/>
              <a:gd name="connsiteY571" fmla="*/ 1583214 h 6858000"/>
              <a:gd name="connsiteX572" fmla="*/ 751431 w 7369701"/>
              <a:gd name="connsiteY572" fmla="*/ 1405731 h 6858000"/>
              <a:gd name="connsiteX573" fmla="*/ 655236 w 7369701"/>
              <a:gd name="connsiteY573" fmla="*/ 1268632 h 6858000"/>
              <a:gd name="connsiteX574" fmla="*/ 6516292 w 7369701"/>
              <a:gd name="connsiteY574" fmla="*/ 1263064 h 6858000"/>
              <a:gd name="connsiteX575" fmla="*/ 5736320 w 7369701"/>
              <a:gd name="connsiteY575" fmla="*/ 1501803 h 6858000"/>
              <a:gd name="connsiteX576" fmla="*/ 6516292 w 7369701"/>
              <a:gd name="connsiteY576" fmla="*/ 1263064 h 6858000"/>
              <a:gd name="connsiteX577" fmla="*/ 291466 w 7369701"/>
              <a:gd name="connsiteY577" fmla="*/ 1250369 h 6858000"/>
              <a:gd name="connsiteX578" fmla="*/ 323180 w 7369701"/>
              <a:gd name="connsiteY578" fmla="*/ 1435283 h 6858000"/>
              <a:gd name="connsiteX579" fmla="*/ 349381 w 7369701"/>
              <a:gd name="connsiteY579" fmla="*/ 1875041 h 6858000"/>
              <a:gd name="connsiteX580" fmla="*/ 374363 w 7369701"/>
              <a:gd name="connsiteY580" fmla="*/ 1506494 h 6858000"/>
              <a:gd name="connsiteX581" fmla="*/ 302168 w 7369701"/>
              <a:gd name="connsiteY581" fmla="*/ 1274495 h 6858000"/>
              <a:gd name="connsiteX582" fmla="*/ 291466 w 7369701"/>
              <a:gd name="connsiteY582" fmla="*/ 1250369 h 6858000"/>
              <a:gd name="connsiteX583" fmla="*/ 678222 w 7369701"/>
              <a:gd name="connsiteY583" fmla="*/ 1248670 h 6858000"/>
              <a:gd name="connsiteX584" fmla="*/ 775536 w 7369701"/>
              <a:gd name="connsiteY584" fmla="*/ 1388015 h 6858000"/>
              <a:gd name="connsiteX585" fmla="*/ 894529 w 7369701"/>
              <a:gd name="connsiteY585" fmla="*/ 1567739 h 6858000"/>
              <a:gd name="connsiteX586" fmla="*/ 948000 w 7369701"/>
              <a:gd name="connsiteY586" fmla="*/ 1663088 h 6858000"/>
              <a:gd name="connsiteX587" fmla="*/ 1006812 w 7369701"/>
              <a:gd name="connsiteY587" fmla="*/ 1767683 h 6858000"/>
              <a:gd name="connsiteX588" fmla="*/ 1149133 w 7369701"/>
              <a:gd name="connsiteY588" fmla="*/ 1971513 h 6858000"/>
              <a:gd name="connsiteX589" fmla="*/ 1333952 w 7369701"/>
              <a:gd name="connsiteY589" fmla="*/ 2251620 h 6858000"/>
              <a:gd name="connsiteX590" fmla="*/ 1337329 w 7369701"/>
              <a:gd name="connsiteY590" fmla="*/ 2258350 h 6858000"/>
              <a:gd name="connsiteX591" fmla="*/ 1014726 w 7369701"/>
              <a:gd name="connsiteY591" fmla="*/ 1615556 h 6858000"/>
              <a:gd name="connsiteX592" fmla="*/ 678222 w 7369701"/>
              <a:gd name="connsiteY592" fmla="*/ 1248670 h 6858000"/>
              <a:gd name="connsiteX593" fmla="*/ 6691602 w 7369701"/>
              <a:gd name="connsiteY593" fmla="*/ 1140573 h 6858000"/>
              <a:gd name="connsiteX594" fmla="*/ 6571100 w 7369701"/>
              <a:gd name="connsiteY594" fmla="*/ 1183662 h 6858000"/>
              <a:gd name="connsiteX595" fmla="*/ 6241687 w 7369701"/>
              <a:gd name="connsiteY595" fmla="*/ 1257600 h 6858000"/>
              <a:gd name="connsiteX596" fmla="*/ 5693009 w 7369701"/>
              <a:gd name="connsiteY596" fmla="*/ 1478256 h 6858000"/>
              <a:gd name="connsiteX597" fmla="*/ 6548420 w 7369701"/>
              <a:gd name="connsiteY597" fmla="*/ 1214599 h 6858000"/>
              <a:gd name="connsiteX598" fmla="*/ 6605473 w 7369701"/>
              <a:gd name="connsiteY598" fmla="*/ 1184686 h 6858000"/>
              <a:gd name="connsiteX599" fmla="*/ 6691602 w 7369701"/>
              <a:gd name="connsiteY599" fmla="*/ 1140573 h 6858000"/>
              <a:gd name="connsiteX600" fmla="*/ 4002475 w 7369701"/>
              <a:gd name="connsiteY600" fmla="*/ 1037802 h 6858000"/>
              <a:gd name="connsiteX601" fmla="*/ 4000324 w 7369701"/>
              <a:gd name="connsiteY601" fmla="*/ 1039362 h 6858000"/>
              <a:gd name="connsiteX602" fmla="*/ 4002862 w 7369701"/>
              <a:gd name="connsiteY602" fmla="*/ 1042866 h 6858000"/>
              <a:gd name="connsiteX603" fmla="*/ 4002475 w 7369701"/>
              <a:gd name="connsiteY603" fmla="*/ 1037802 h 6858000"/>
              <a:gd name="connsiteX604" fmla="*/ 506322 w 7369701"/>
              <a:gd name="connsiteY604" fmla="*/ 1020997 h 6858000"/>
              <a:gd name="connsiteX605" fmla="*/ 533068 w 7369701"/>
              <a:gd name="connsiteY605" fmla="*/ 1029409 h 6858000"/>
              <a:gd name="connsiteX606" fmla="*/ 1232525 w 7369701"/>
              <a:gd name="connsiteY606" fmla="*/ 1804675 h 6858000"/>
              <a:gd name="connsiteX607" fmla="*/ 1388858 w 7369701"/>
              <a:gd name="connsiteY607" fmla="*/ 2368011 h 6858000"/>
              <a:gd name="connsiteX608" fmla="*/ 1384098 w 7369701"/>
              <a:gd name="connsiteY608" fmla="*/ 2378125 h 6858000"/>
              <a:gd name="connsiteX609" fmla="*/ 1425393 w 7369701"/>
              <a:gd name="connsiteY609" fmla="*/ 2589124 h 6858000"/>
              <a:gd name="connsiteX610" fmla="*/ 1424001 w 7369701"/>
              <a:gd name="connsiteY610" fmla="*/ 2597541 h 6858000"/>
              <a:gd name="connsiteX611" fmla="*/ 2152729 w 7369701"/>
              <a:gd name="connsiteY611" fmla="*/ 2864487 h 6858000"/>
              <a:gd name="connsiteX612" fmla="*/ 2020609 w 7369701"/>
              <a:gd name="connsiteY612" fmla="*/ 2539671 h 6858000"/>
              <a:gd name="connsiteX613" fmla="*/ 2018920 w 7369701"/>
              <a:gd name="connsiteY613" fmla="*/ 2536309 h 6858000"/>
              <a:gd name="connsiteX614" fmla="*/ 1342441 w 7369701"/>
              <a:gd name="connsiteY614" fmla="*/ 1173017 h 6858000"/>
              <a:gd name="connsiteX615" fmla="*/ 1367925 w 7369701"/>
              <a:gd name="connsiteY615" fmla="*/ 1135648 h 6858000"/>
              <a:gd name="connsiteX616" fmla="*/ 1771401 w 7369701"/>
              <a:gd name="connsiteY616" fmla="*/ 1806673 h 6858000"/>
              <a:gd name="connsiteX617" fmla="*/ 1972385 w 7369701"/>
              <a:gd name="connsiteY617" fmla="*/ 2198735 h 6858000"/>
              <a:gd name="connsiteX618" fmla="*/ 2040892 w 7369701"/>
              <a:gd name="connsiteY618" fmla="*/ 2405205 h 6858000"/>
              <a:gd name="connsiteX619" fmla="*/ 2131689 w 7369701"/>
              <a:gd name="connsiteY619" fmla="*/ 1936926 h 6858000"/>
              <a:gd name="connsiteX620" fmla="*/ 2454820 w 7369701"/>
              <a:gd name="connsiteY620" fmla="*/ 1248808 h 6858000"/>
              <a:gd name="connsiteX621" fmla="*/ 2492512 w 7369701"/>
              <a:gd name="connsiteY621" fmla="*/ 1302920 h 6858000"/>
              <a:gd name="connsiteX622" fmla="*/ 2081216 w 7369701"/>
              <a:gd name="connsiteY622" fmla="*/ 2527513 h 6858000"/>
              <a:gd name="connsiteX623" fmla="*/ 2081211 w 7369701"/>
              <a:gd name="connsiteY623" fmla="*/ 2528916 h 6858000"/>
              <a:gd name="connsiteX624" fmla="*/ 2199067 w 7369701"/>
              <a:gd name="connsiteY624" fmla="*/ 2884061 h 6858000"/>
              <a:gd name="connsiteX625" fmla="*/ 3192586 w 7369701"/>
              <a:gd name="connsiteY625" fmla="*/ 3411496 h 6858000"/>
              <a:gd name="connsiteX626" fmla="*/ 3182620 w 7369701"/>
              <a:gd name="connsiteY626" fmla="*/ 3483279 h 6858000"/>
              <a:gd name="connsiteX627" fmla="*/ 2435119 w 7369701"/>
              <a:gd name="connsiteY627" fmla="*/ 3080173 h 6858000"/>
              <a:gd name="connsiteX628" fmla="*/ 2410152 w 7369701"/>
              <a:gd name="connsiteY628" fmla="*/ 3063751 h 6858000"/>
              <a:gd name="connsiteX629" fmla="*/ 2408099 w 7369701"/>
              <a:gd name="connsiteY629" fmla="*/ 3064403 h 6858000"/>
              <a:gd name="connsiteX630" fmla="*/ 2407218 w 7369701"/>
              <a:gd name="connsiteY630" fmla="*/ 3070324 h 6858000"/>
              <a:gd name="connsiteX631" fmla="*/ 2380138 w 7369701"/>
              <a:gd name="connsiteY631" fmla="*/ 3099341 h 6858000"/>
              <a:gd name="connsiteX632" fmla="*/ 1765923 w 7369701"/>
              <a:gd name="connsiteY632" fmla="*/ 3581043 h 6858000"/>
              <a:gd name="connsiteX633" fmla="*/ 1702258 w 7369701"/>
              <a:gd name="connsiteY633" fmla="*/ 3612286 h 6858000"/>
              <a:gd name="connsiteX634" fmla="*/ 1538370 w 7369701"/>
              <a:gd name="connsiteY634" fmla="*/ 3811804 h 6858000"/>
              <a:gd name="connsiteX635" fmla="*/ 542867 w 7369701"/>
              <a:gd name="connsiteY635" fmla="*/ 4944092 h 6858000"/>
              <a:gd name="connsiteX636" fmla="*/ 515800 w 7369701"/>
              <a:gd name="connsiteY636" fmla="*/ 4862180 h 6858000"/>
              <a:gd name="connsiteX637" fmla="*/ 909145 w 7369701"/>
              <a:gd name="connsiteY637" fmla="*/ 4199225 h 6858000"/>
              <a:gd name="connsiteX638" fmla="*/ 1214067 w 7369701"/>
              <a:gd name="connsiteY638" fmla="*/ 3908561 h 6858000"/>
              <a:gd name="connsiteX639" fmla="*/ 640967 w 7369701"/>
              <a:gd name="connsiteY639" fmla="*/ 4105601 h 6858000"/>
              <a:gd name="connsiteX640" fmla="*/ 112563 w 7369701"/>
              <a:gd name="connsiteY640" fmla="*/ 4396952 h 6858000"/>
              <a:gd name="connsiteX641" fmla="*/ 0 w 7369701"/>
              <a:gd name="connsiteY641" fmla="*/ 4466006 h 6858000"/>
              <a:gd name="connsiteX642" fmla="*/ 0 w 7369701"/>
              <a:gd name="connsiteY642" fmla="*/ 4233763 h 6858000"/>
              <a:gd name="connsiteX643" fmla="*/ 36881 w 7369701"/>
              <a:gd name="connsiteY643" fmla="*/ 4200118 h 6858000"/>
              <a:gd name="connsiteX644" fmla="*/ 910534 w 7369701"/>
              <a:gd name="connsiteY644" fmla="*/ 3629753 h 6858000"/>
              <a:gd name="connsiteX645" fmla="*/ 1578717 w 7369701"/>
              <a:gd name="connsiteY645" fmla="*/ 3575982 h 6858000"/>
              <a:gd name="connsiteX646" fmla="*/ 2338780 w 7369701"/>
              <a:gd name="connsiteY646" fmla="*/ 3033725 h 6858000"/>
              <a:gd name="connsiteX647" fmla="*/ 1807991 w 7369701"/>
              <a:gd name="connsiteY647" fmla="*/ 2807184 h 6858000"/>
              <a:gd name="connsiteX648" fmla="*/ 1416358 w 7369701"/>
              <a:gd name="connsiteY648" fmla="*/ 3112571 h 6858000"/>
              <a:gd name="connsiteX649" fmla="*/ 939066 w 7369701"/>
              <a:gd name="connsiteY649" fmla="*/ 3378798 h 6858000"/>
              <a:gd name="connsiteX650" fmla="*/ 115099 w 7369701"/>
              <a:gd name="connsiteY650" fmla="*/ 3607650 h 6858000"/>
              <a:gd name="connsiteX651" fmla="*/ 97284 w 7369701"/>
              <a:gd name="connsiteY651" fmla="*/ 3520393 h 6858000"/>
              <a:gd name="connsiteX652" fmla="*/ 922050 w 7369701"/>
              <a:gd name="connsiteY652" fmla="*/ 3074867 h 6858000"/>
              <a:gd name="connsiteX653" fmla="*/ 1405265 w 7369701"/>
              <a:gd name="connsiteY653" fmla="*/ 3016319 h 6858000"/>
              <a:gd name="connsiteX654" fmla="*/ 1407512 w 7369701"/>
              <a:gd name="connsiteY654" fmla="*/ 3018001 h 6858000"/>
              <a:gd name="connsiteX655" fmla="*/ 1726266 w 7369701"/>
              <a:gd name="connsiteY655" fmla="*/ 2777274 h 6858000"/>
              <a:gd name="connsiteX656" fmla="*/ 625390 w 7369701"/>
              <a:gd name="connsiteY656" fmla="*/ 2514541 h 6858000"/>
              <a:gd name="connsiteX657" fmla="*/ 619799 w 7369701"/>
              <a:gd name="connsiteY657" fmla="*/ 2527180 h 6858000"/>
              <a:gd name="connsiteX658" fmla="*/ 310030 w 7369701"/>
              <a:gd name="connsiteY658" fmla="*/ 2771818 h 6858000"/>
              <a:gd name="connsiteX659" fmla="*/ 173877 w 7369701"/>
              <a:gd name="connsiteY659" fmla="*/ 2937056 h 6858000"/>
              <a:gd name="connsiteX660" fmla="*/ 77889 w 7369701"/>
              <a:gd name="connsiteY660" fmla="*/ 3138440 h 6858000"/>
              <a:gd name="connsiteX661" fmla="*/ 0 w 7369701"/>
              <a:gd name="connsiteY661" fmla="*/ 3271395 h 6858000"/>
              <a:gd name="connsiteX662" fmla="*/ 0 w 7369701"/>
              <a:gd name="connsiteY662" fmla="*/ 3153002 h 6858000"/>
              <a:gd name="connsiteX663" fmla="*/ 2386 w 7369701"/>
              <a:gd name="connsiteY663" fmla="*/ 3149203 h 6858000"/>
              <a:gd name="connsiteX664" fmla="*/ 89753 w 7369701"/>
              <a:gd name="connsiteY664" fmla="*/ 2987702 h 6858000"/>
              <a:gd name="connsiteX665" fmla="*/ 76869 w 7369701"/>
              <a:gd name="connsiteY665" fmla="*/ 3005404 h 6858000"/>
              <a:gd name="connsiteX666" fmla="*/ 32049 w 7369701"/>
              <a:gd name="connsiteY666" fmla="*/ 3065814 h 6858000"/>
              <a:gd name="connsiteX667" fmla="*/ 0 w 7369701"/>
              <a:gd name="connsiteY667" fmla="*/ 3108744 h 6858000"/>
              <a:gd name="connsiteX668" fmla="*/ 0 w 7369701"/>
              <a:gd name="connsiteY668" fmla="*/ 3058059 h 6858000"/>
              <a:gd name="connsiteX669" fmla="*/ 7610 w 7369701"/>
              <a:gd name="connsiteY669" fmla="*/ 3047889 h 6858000"/>
              <a:gd name="connsiteX670" fmla="*/ 52419 w 7369701"/>
              <a:gd name="connsiteY670" fmla="*/ 2987479 h 6858000"/>
              <a:gd name="connsiteX671" fmla="*/ 59142 w 7369701"/>
              <a:gd name="connsiteY671" fmla="*/ 2978488 h 6858000"/>
              <a:gd name="connsiteX672" fmla="*/ 0 w 7369701"/>
              <a:gd name="connsiteY672" fmla="*/ 3015334 h 6858000"/>
              <a:gd name="connsiteX673" fmla="*/ 0 w 7369701"/>
              <a:gd name="connsiteY673" fmla="*/ 2914286 h 6858000"/>
              <a:gd name="connsiteX674" fmla="*/ 36383 w 7369701"/>
              <a:gd name="connsiteY674" fmla="*/ 2901128 h 6858000"/>
              <a:gd name="connsiteX675" fmla="*/ 156329 w 7369701"/>
              <a:gd name="connsiteY675" fmla="*/ 2840533 h 6858000"/>
              <a:gd name="connsiteX676" fmla="*/ 358355 w 7369701"/>
              <a:gd name="connsiteY676" fmla="*/ 2620471 h 6858000"/>
              <a:gd name="connsiteX677" fmla="*/ 510577 w 7369701"/>
              <a:gd name="connsiteY677" fmla="*/ 2501244 h 6858000"/>
              <a:gd name="connsiteX678" fmla="*/ 211967 w 7369701"/>
              <a:gd name="connsiteY678" fmla="*/ 2479171 h 6858000"/>
              <a:gd name="connsiteX679" fmla="*/ 0 w 7369701"/>
              <a:gd name="connsiteY679" fmla="*/ 2476398 h 6858000"/>
              <a:gd name="connsiteX680" fmla="*/ 0 w 7369701"/>
              <a:gd name="connsiteY680" fmla="*/ 2389189 h 6858000"/>
              <a:gd name="connsiteX681" fmla="*/ 103062 w 7369701"/>
              <a:gd name="connsiteY681" fmla="*/ 2389518 h 6858000"/>
              <a:gd name="connsiteX682" fmla="*/ 510734 w 7369701"/>
              <a:gd name="connsiteY682" fmla="*/ 2416201 h 6858000"/>
              <a:gd name="connsiteX683" fmla="*/ 279257 w 7369701"/>
              <a:gd name="connsiteY683" fmla="*/ 2092102 h 6858000"/>
              <a:gd name="connsiteX684" fmla="*/ 65265 w 7369701"/>
              <a:gd name="connsiteY684" fmla="*/ 2006049 h 6858000"/>
              <a:gd name="connsiteX685" fmla="*/ 0 w 7369701"/>
              <a:gd name="connsiteY685" fmla="*/ 1982532 h 6858000"/>
              <a:gd name="connsiteX686" fmla="*/ 0 w 7369701"/>
              <a:gd name="connsiteY686" fmla="*/ 1912789 h 6858000"/>
              <a:gd name="connsiteX687" fmla="*/ 97460 w 7369701"/>
              <a:gd name="connsiteY687" fmla="*/ 1953725 h 6858000"/>
              <a:gd name="connsiteX688" fmla="*/ 221272 w 7369701"/>
              <a:gd name="connsiteY688" fmla="*/ 1980766 h 6858000"/>
              <a:gd name="connsiteX689" fmla="*/ 116765 w 7369701"/>
              <a:gd name="connsiteY689" fmla="*/ 1911033 h 6858000"/>
              <a:gd name="connsiteX690" fmla="*/ 16405 w 7369701"/>
              <a:gd name="connsiteY690" fmla="*/ 1803412 h 6858000"/>
              <a:gd name="connsiteX691" fmla="*/ 0 w 7369701"/>
              <a:gd name="connsiteY691" fmla="*/ 1784777 h 6858000"/>
              <a:gd name="connsiteX692" fmla="*/ 0 w 7369701"/>
              <a:gd name="connsiteY692" fmla="*/ 1740082 h 6858000"/>
              <a:gd name="connsiteX693" fmla="*/ 39394 w 7369701"/>
              <a:gd name="connsiteY693" fmla="*/ 1784856 h 6858000"/>
              <a:gd name="connsiteX694" fmla="*/ 135813 w 7369701"/>
              <a:gd name="connsiteY694" fmla="*/ 1888838 h 6858000"/>
              <a:gd name="connsiteX695" fmla="*/ 242575 w 7369701"/>
              <a:gd name="connsiteY695" fmla="*/ 1958841 h 6858000"/>
              <a:gd name="connsiteX696" fmla="*/ 82197 w 7369701"/>
              <a:gd name="connsiteY696" fmla="*/ 1754826 h 6858000"/>
              <a:gd name="connsiteX697" fmla="*/ 0 w 7369701"/>
              <a:gd name="connsiteY697" fmla="*/ 1679650 h 6858000"/>
              <a:gd name="connsiteX698" fmla="*/ 0 w 7369701"/>
              <a:gd name="connsiteY698" fmla="*/ 1602463 h 6858000"/>
              <a:gd name="connsiteX699" fmla="*/ 84689 w 7369701"/>
              <a:gd name="connsiteY699" fmla="*/ 1677442 h 6858000"/>
              <a:gd name="connsiteX700" fmla="*/ 298437 w 7369701"/>
              <a:gd name="connsiteY700" fmla="*/ 1968019 h 6858000"/>
              <a:gd name="connsiteX701" fmla="*/ 227269 w 7369701"/>
              <a:gd name="connsiteY701" fmla="*/ 1114064 h 6858000"/>
              <a:gd name="connsiteX702" fmla="*/ 248003 w 7369701"/>
              <a:gd name="connsiteY702" fmla="*/ 1089613 h 6858000"/>
              <a:gd name="connsiteX703" fmla="*/ 427020 w 7369701"/>
              <a:gd name="connsiteY703" fmla="*/ 1619803 h 6858000"/>
              <a:gd name="connsiteX704" fmla="*/ 340345 w 7369701"/>
              <a:gd name="connsiteY704" fmla="*/ 2027739 h 6858000"/>
              <a:gd name="connsiteX705" fmla="*/ 360865 w 7369701"/>
              <a:gd name="connsiteY705" fmla="*/ 2044827 h 6858000"/>
              <a:gd name="connsiteX706" fmla="*/ 560414 w 7369701"/>
              <a:gd name="connsiteY706" fmla="*/ 2421457 h 6858000"/>
              <a:gd name="connsiteX707" fmla="*/ 1359703 w 7369701"/>
              <a:gd name="connsiteY707" fmla="*/ 2578554 h 6858000"/>
              <a:gd name="connsiteX708" fmla="*/ 1359422 w 7369701"/>
              <a:gd name="connsiteY708" fmla="*/ 2577994 h 6858000"/>
              <a:gd name="connsiteX709" fmla="*/ 828701 w 7369701"/>
              <a:gd name="connsiteY709" fmla="*/ 1839520 h 6858000"/>
              <a:gd name="connsiteX710" fmla="*/ 494427 w 7369701"/>
              <a:gd name="connsiteY710" fmla="*/ 1092333 h 6858000"/>
              <a:gd name="connsiteX711" fmla="*/ 506322 w 7369701"/>
              <a:gd name="connsiteY711" fmla="*/ 1020997 h 6858000"/>
              <a:gd name="connsiteX712" fmla="*/ 4570198 w 7369701"/>
              <a:gd name="connsiteY712" fmla="*/ 978081 h 6858000"/>
              <a:gd name="connsiteX713" fmla="*/ 4523691 w 7369701"/>
              <a:gd name="connsiteY713" fmla="*/ 1127776 h 6858000"/>
              <a:gd name="connsiteX714" fmla="*/ 4509875 w 7369701"/>
              <a:gd name="connsiteY714" fmla="*/ 1167552 h 6858000"/>
              <a:gd name="connsiteX715" fmla="*/ 4478168 w 7369701"/>
              <a:gd name="connsiteY715" fmla="*/ 1260735 h 6858000"/>
              <a:gd name="connsiteX716" fmla="*/ 4409309 w 7369701"/>
              <a:gd name="connsiteY716" fmla="*/ 1666996 h 6858000"/>
              <a:gd name="connsiteX717" fmla="*/ 4370031 w 7369701"/>
              <a:gd name="connsiteY717" fmla="*/ 1955666 h 6858000"/>
              <a:gd name="connsiteX718" fmla="*/ 4570198 w 7369701"/>
              <a:gd name="connsiteY718" fmla="*/ 978081 h 6858000"/>
              <a:gd name="connsiteX719" fmla="*/ 4557898 w 7369701"/>
              <a:gd name="connsiteY719" fmla="*/ 900011 h 6858000"/>
              <a:gd name="connsiteX720" fmla="*/ 4344840 w 7369701"/>
              <a:gd name="connsiteY720" fmla="*/ 1922038 h 6858000"/>
              <a:gd name="connsiteX721" fmla="*/ 4378710 w 7369701"/>
              <a:gd name="connsiteY721" fmla="*/ 1665516 h 6858000"/>
              <a:gd name="connsiteX722" fmla="*/ 4448798 w 7369701"/>
              <a:gd name="connsiteY722" fmla="*/ 1253024 h 6858000"/>
              <a:gd name="connsiteX723" fmla="*/ 4480315 w 7369701"/>
              <a:gd name="connsiteY723" fmla="*/ 1158454 h 6858000"/>
              <a:gd name="connsiteX724" fmla="*/ 4494133 w 7369701"/>
              <a:gd name="connsiteY724" fmla="*/ 1118676 h 6858000"/>
              <a:gd name="connsiteX725" fmla="*/ 4557898 w 7369701"/>
              <a:gd name="connsiteY725" fmla="*/ 900011 h 6858000"/>
              <a:gd name="connsiteX726" fmla="*/ 5870151 w 7369701"/>
              <a:gd name="connsiteY726" fmla="*/ 898890 h 6858000"/>
              <a:gd name="connsiteX727" fmla="*/ 5861335 w 7369701"/>
              <a:gd name="connsiteY727" fmla="*/ 899177 h 6858000"/>
              <a:gd name="connsiteX728" fmla="*/ 5843702 w 7369701"/>
              <a:gd name="connsiteY728" fmla="*/ 899748 h 6858000"/>
              <a:gd name="connsiteX729" fmla="*/ 5651107 w 7369701"/>
              <a:gd name="connsiteY729" fmla="*/ 920306 h 6858000"/>
              <a:gd name="connsiteX730" fmla="*/ 5459407 w 7369701"/>
              <a:gd name="connsiteY730" fmla="*/ 940975 h 6858000"/>
              <a:gd name="connsiteX731" fmla="*/ 5374846 w 7369701"/>
              <a:gd name="connsiteY731" fmla="*/ 941988 h 6858000"/>
              <a:gd name="connsiteX732" fmla="*/ 5256105 w 7369701"/>
              <a:gd name="connsiteY732" fmla="*/ 945632 h 6858000"/>
              <a:gd name="connsiteX733" fmla="*/ 5107071 w 7369701"/>
              <a:gd name="connsiteY733" fmla="*/ 969720 h 6858000"/>
              <a:gd name="connsiteX734" fmla="*/ 4998681 w 7369701"/>
              <a:gd name="connsiteY734" fmla="*/ 988771 h 6858000"/>
              <a:gd name="connsiteX735" fmla="*/ 5870151 w 7369701"/>
              <a:gd name="connsiteY735" fmla="*/ 898890 h 6858000"/>
              <a:gd name="connsiteX736" fmla="*/ 5504425 w 7369701"/>
              <a:gd name="connsiteY736" fmla="*/ 848067 h 6858000"/>
              <a:gd name="connsiteX737" fmla="*/ 4968849 w 7369701"/>
              <a:gd name="connsiteY737" fmla="*/ 962318 h 6858000"/>
              <a:gd name="connsiteX738" fmla="*/ 5104039 w 7369701"/>
              <a:gd name="connsiteY738" fmla="*/ 940634 h 6858000"/>
              <a:gd name="connsiteX739" fmla="*/ 5256311 w 7369701"/>
              <a:gd name="connsiteY739" fmla="*/ 916490 h 6858000"/>
              <a:gd name="connsiteX740" fmla="*/ 5377381 w 7369701"/>
              <a:gd name="connsiteY740" fmla="*/ 912671 h 6858000"/>
              <a:gd name="connsiteX741" fmla="*/ 5460148 w 7369701"/>
              <a:gd name="connsiteY741" fmla="*/ 911442 h 6858000"/>
              <a:gd name="connsiteX742" fmla="*/ 5648971 w 7369701"/>
              <a:gd name="connsiteY742" fmla="*/ 891331 h 6858000"/>
              <a:gd name="connsiteX743" fmla="*/ 5844807 w 7369701"/>
              <a:gd name="connsiteY743" fmla="*/ 870718 h 6858000"/>
              <a:gd name="connsiteX744" fmla="*/ 5862975 w 7369701"/>
              <a:gd name="connsiteY744" fmla="*/ 869756 h 6858000"/>
              <a:gd name="connsiteX745" fmla="*/ 5920887 w 7369701"/>
              <a:gd name="connsiteY745" fmla="*/ 865929 h 6858000"/>
              <a:gd name="connsiteX746" fmla="*/ 5504425 w 7369701"/>
              <a:gd name="connsiteY746" fmla="*/ 848067 h 6858000"/>
              <a:gd name="connsiteX747" fmla="*/ 3607114 w 7369701"/>
              <a:gd name="connsiteY747" fmla="*/ 467441 h 6858000"/>
              <a:gd name="connsiteX748" fmla="*/ 3296242 w 7369701"/>
              <a:gd name="connsiteY748" fmla="*/ 807991 h 6858000"/>
              <a:gd name="connsiteX749" fmla="*/ 3174674 w 7369701"/>
              <a:gd name="connsiteY749" fmla="*/ 919759 h 6858000"/>
              <a:gd name="connsiteX750" fmla="*/ 3042978 w 7369701"/>
              <a:gd name="connsiteY750" fmla="*/ 1054894 h 6858000"/>
              <a:gd name="connsiteX751" fmla="*/ 2968914 w 7369701"/>
              <a:gd name="connsiteY751" fmla="*/ 1133756 h 6858000"/>
              <a:gd name="connsiteX752" fmla="*/ 3103823 w 7369701"/>
              <a:gd name="connsiteY752" fmla="*/ 1026814 h 6858000"/>
              <a:gd name="connsiteX753" fmla="*/ 3607114 w 7369701"/>
              <a:gd name="connsiteY753" fmla="*/ 467441 h 6858000"/>
              <a:gd name="connsiteX754" fmla="*/ 3744487 w 7369701"/>
              <a:gd name="connsiteY754" fmla="*/ 383136 h 6858000"/>
              <a:gd name="connsiteX755" fmla="*/ 3970213 w 7369701"/>
              <a:gd name="connsiteY755" fmla="*/ 995559 h 6858000"/>
              <a:gd name="connsiteX756" fmla="*/ 3744487 w 7369701"/>
              <a:gd name="connsiteY756" fmla="*/ 383136 h 6858000"/>
              <a:gd name="connsiteX757" fmla="*/ 3624562 w 7369701"/>
              <a:gd name="connsiteY757" fmla="*/ 367041 h 6858000"/>
              <a:gd name="connsiteX758" fmla="*/ 3489712 w 7369701"/>
              <a:gd name="connsiteY758" fmla="*/ 485386 h 6858000"/>
              <a:gd name="connsiteX759" fmla="*/ 3182994 w 7369701"/>
              <a:gd name="connsiteY759" fmla="*/ 828265 h 6858000"/>
              <a:gd name="connsiteX760" fmla="*/ 2892114 w 7369701"/>
              <a:gd name="connsiteY760" fmla="*/ 1172635 h 6858000"/>
              <a:gd name="connsiteX761" fmla="*/ 3021459 w 7369701"/>
              <a:gd name="connsiteY761" fmla="*/ 1035385 h 6858000"/>
              <a:gd name="connsiteX762" fmla="*/ 3153873 w 7369701"/>
              <a:gd name="connsiteY762" fmla="*/ 898971 h 6858000"/>
              <a:gd name="connsiteX763" fmla="*/ 3276511 w 7369701"/>
              <a:gd name="connsiteY763" fmla="*/ 786423 h 6858000"/>
              <a:gd name="connsiteX764" fmla="*/ 3584154 w 7369701"/>
              <a:gd name="connsiteY764" fmla="*/ 448218 h 6858000"/>
              <a:gd name="connsiteX765" fmla="*/ 3624562 w 7369701"/>
              <a:gd name="connsiteY765" fmla="*/ 367041 h 6858000"/>
              <a:gd name="connsiteX766" fmla="*/ 3766672 w 7369701"/>
              <a:gd name="connsiteY766" fmla="*/ 359429 h 6858000"/>
              <a:gd name="connsiteX767" fmla="*/ 3996338 w 7369701"/>
              <a:gd name="connsiteY767" fmla="*/ 968237 h 6858000"/>
              <a:gd name="connsiteX768" fmla="*/ 3766672 w 7369701"/>
              <a:gd name="connsiteY768" fmla="*/ 359429 h 6858000"/>
              <a:gd name="connsiteX769" fmla="*/ 5805386 w 7369701"/>
              <a:gd name="connsiteY769" fmla="*/ 239240 h 6858000"/>
              <a:gd name="connsiteX770" fmla="*/ 5736947 w 7369701"/>
              <a:gd name="connsiteY770" fmla="*/ 261367 h 6858000"/>
              <a:gd name="connsiteX771" fmla="*/ 5427012 w 7369701"/>
              <a:gd name="connsiteY771" fmla="*/ 311272 h 6858000"/>
              <a:gd name="connsiteX772" fmla="*/ 5147818 w 7369701"/>
              <a:gd name="connsiteY772" fmla="*/ 322112 h 6858000"/>
              <a:gd name="connsiteX773" fmla="*/ 5060854 w 7369701"/>
              <a:gd name="connsiteY773" fmla="*/ 311882 h 6858000"/>
              <a:gd name="connsiteX774" fmla="*/ 4945989 w 7369701"/>
              <a:gd name="connsiteY774" fmla="*/ 300516 h 6858000"/>
              <a:gd name="connsiteX775" fmla="*/ 5410479 w 7369701"/>
              <a:gd name="connsiteY775" fmla="*/ 348434 h 6858000"/>
              <a:gd name="connsiteX776" fmla="*/ 5805386 w 7369701"/>
              <a:gd name="connsiteY776" fmla="*/ 239240 h 6858000"/>
              <a:gd name="connsiteX777" fmla="*/ 5905192 w 7369701"/>
              <a:gd name="connsiteY777" fmla="*/ 163079 h 6858000"/>
              <a:gd name="connsiteX778" fmla="*/ 5865655 w 7369701"/>
              <a:gd name="connsiteY778" fmla="*/ 171901 h 6858000"/>
              <a:gd name="connsiteX779" fmla="*/ 5259740 w 7369701"/>
              <a:gd name="connsiteY779" fmla="*/ 257013 h 6858000"/>
              <a:gd name="connsiteX780" fmla="*/ 5208466 w 7369701"/>
              <a:gd name="connsiteY780" fmla="*/ 257550 h 6858000"/>
              <a:gd name="connsiteX781" fmla="*/ 4980204 w 7369701"/>
              <a:gd name="connsiteY781" fmla="*/ 271903 h 6858000"/>
              <a:gd name="connsiteX782" fmla="*/ 5068068 w 7369701"/>
              <a:gd name="connsiteY782" fmla="*/ 282244 h 6858000"/>
              <a:gd name="connsiteX783" fmla="*/ 5153231 w 7369701"/>
              <a:gd name="connsiteY783" fmla="*/ 292240 h 6858000"/>
              <a:gd name="connsiteX784" fmla="*/ 5426491 w 7369701"/>
              <a:gd name="connsiteY784" fmla="*/ 281128 h 6858000"/>
              <a:gd name="connsiteX785" fmla="*/ 5731212 w 7369701"/>
              <a:gd name="connsiteY785" fmla="*/ 231951 h 6858000"/>
              <a:gd name="connsiteX786" fmla="*/ 5905192 w 7369701"/>
              <a:gd name="connsiteY786" fmla="*/ 163079 h 6858000"/>
              <a:gd name="connsiteX787" fmla="*/ 5944437 w 7369701"/>
              <a:gd name="connsiteY787" fmla="*/ 113829 h 6858000"/>
              <a:gd name="connsiteX788" fmla="*/ 5825032 w 7369701"/>
              <a:gd name="connsiteY788" fmla="*/ 146405 h 6858000"/>
              <a:gd name="connsiteX789" fmla="*/ 4955599 w 7369701"/>
              <a:gd name="connsiteY789" fmla="*/ 247008 h 6858000"/>
              <a:gd name="connsiteX790" fmla="*/ 5210104 w 7369701"/>
              <a:gd name="connsiteY790" fmla="*/ 228123 h 6858000"/>
              <a:gd name="connsiteX791" fmla="*/ 5261015 w 7369701"/>
              <a:gd name="connsiteY791" fmla="*/ 227087 h 6858000"/>
              <a:gd name="connsiteX792" fmla="*/ 5861181 w 7369701"/>
              <a:gd name="connsiteY792" fmla="*/ 143093 h 6858000"/>
              <a:gd name="connsiteX793" fmla="*/ 5961252 w 7369701"/>
              <a:gd name="connsiteY793" fmla="*/ 114820 h 6858000"/>
              <a:gd name="connsiteX794" fmla="*/ 5944437 w 7369701"/>
              <a:gd name="connsiteY794" fmla="*/ 113829 h 6858000"/>
              <a:gd name="connsiteX795" fmla="*/ 3882765 w 7369701"/>
              <a:gd name="connsiteY795" fmla="*/ 0 h 6858000"/>
              <a:gd name="connsiteX796" fmla="*/ 3995099 w 7369701"/>
              <a:gd name="connsiteY796" fmla="*/ 0 h 6858000"/>
              <a:gd name="connsiteX797" fmla="*/ 4163818 w 7369701"/>
              <a:gd name="connsiteY797" fmla="*/ 234104 h 6858000"/>
              <a:gd name="connsiteX798" fmla="*/ 4172099 w 7369701"/>
              <a:gd name="connsiteY798" fmla="*/ 234207 h 6858000"/>
              <a:gd name="connsiteX799" fmla="*/ 4784282 w 7369701"/>
              <a:gd name="connsiteY799" fmla="*/ 276561 h 6858000"/>
              <a:gd name="connsiteX800" fmla="*/ 4801687 w 7369701"/>
              <a:gd name="connsiteY800" fmla="*/ 267764 h 6858000"/>
              <a:gd name="connsiteX801" fmla="*/ 6082788 w 7369701"/>
              <a:gd name="connsiteY801" fmla="*/ 64119 h 6858000"/>
              <a:gd name="connsiteX802" fmla="*/ 6099442 w 7369701"/>
              <a:gd name="connsiteY802" fmla="*/ 82568 h 6858000"/>
              <a:gd name="connsiteX803" fmla="*/ 4804137 w 7369701"/>
              <a:gd name="connsiteY803" fmla="*/ 320931 h 6858000"/>
              <a:gd name="connsiteX804" fmla="*/ 4227047 w 7369701"/>
              <a:gd name="connsiteY804" fmla="*/ 313415 h 6858000"/>
              <a:gd name="connsiteX805" fmla="*/ 4346041 w 7369701"/>
              <a:gd name="connsiteY805" fmla="*/ 456086 h 6858000"/>
              <a:gd name="connsiteX806" fmla="*/ 4870967 w 7369701"/>
              <a:gd name="connsiteY806" fmla="*/ 963061 h 6858000"/>
              <a:gd name="connsiteX807" fmla="*/ 4889647 w 7369701"/>
              <a:gd name="connsiteY807" fmla="*/ 957147 h 6858000"/>
              <a:gd name="connsiteX808" fmla="*/ 5422504 w 7369701"/>
              <a:gd name="connsiteY808" fmla="*/ 805191 h 6858000"/>
              <a:gd name="connsiteX809" fmla="*/ 6087656 w 7369701"/>
              <a:gd name="connsiteY809" fmla="*/ 826703 h 6858000"/>
              <a:gd name="connsiteX810" fmla="*/ 6058717 w 7369701"/>
              <a:gd name="connsiteY810" fmla="*/ 865992 h 6858000"/>
              <a:gd name="connsiteX811" fmla="*/ 4974153 w 7369701"/>
              <a:gd name="connsiteY811" fmla="*/ 1045456 h 6858000"/>
              <a:gd name="connsiteX812" fmla="*/ 5627835 w 7369701"/>
              <a:gd name="connsiteY812" fmla="*/ 1472077 h 6858000"/>
              <a:gd name="connsiteX813" fmla="*/ 5629817 w 7369701"/>
              <a:gd name="connsiteY813" fmla="*/ 1471412 h 6858000"/>
              <a:gd name="connsiteX814" fmla="*/ 5634124 w 7369701"/>
              <a:gd name="connsiteY814" fmla="*/ 1470572 h 6858000"/>
              <a:gd name="connsiteX815" fmla="*/ 5755832 w 7369701"/>
              <a:gd name="connsiteY815" fmla="*/ 1383886 h 6858000"/>
              <a:gd name="connsiteX816" fmla="*/ 6014186 w 7369701"/>
              <a:gd name="connsiteY816" fmla="*/ 1279799 h 6858000"/>
              <a:gd name="connsiteX817" fmla="*/ 6901619 w 7369701"/>
              <a:gd name="connsiteY817" fmla="*/ 1047874 h 6858000"/>
              <a:gd name="connsiteX818" fmla="*/ 6931566 w 7369701"/>
              <a:gd name="connsiteY818" fmla="*/ 1062034 h 6858000"/>
              <a:gd name="connsiteX819" fmla="*/ 5790982 w 7369701"/>
              <a:gd name="connsiteY819" fmla="*/ 1561380 h 6858000"/>
              <a:gd name="connsiteX820" fmla="*/ 6188971 w 7369701"/>
              <a:gd name="connsiteY820" fmla="*/ 1755168 h 6858000"/>
              <a:gd name="connsiteX821" fmla="*/ 6202446 w 7369701"/>
              <a:gd name="connsiteY821" fmla="*/ 1752268 h 6858000"/>
              <a:gd name="connsiteX822" fmla="*/ 7179560 w 7369701"/>
              <a:gd name="connsiteY822" fmla="*/ 1467551 h 6858000"/>
              <a:gd name="connsiteX823" fmla="*/ 7158730 w 7369701"/>
              <a:gd name="connsiteY823" fmla="*/ 1507835 h 6858000"/>
              <a:gd name="connsiteX824" fmla="*/ 6326959 w 7369701"/>
              <a:gd name="connsiteY824" fmla="*/ 1817686 h 6858000"/>
              <a:gd name="connsiteX825" fmla="*/ 6537433 w 7369701"/>
              <a:gd name="connsiteY825" fmla="*/ 1907790 h 6858000"/>
              <a:gd name="connsiteX826" fmla="*/ 6550221 w 7369701"/>
              <a:gd name="connsiteY826" fmla="*/ 1910729 h 6858000"/>
              <a:gd name="connsiteX827" fmla="*/ 6964438 w 7369701"/>
              <a:gd name="connsiteY827" fmla="*/ 2209505 h 6858000"/>
              <a:gd name="connsiteX828" fmla="*/ 7367862 w 7369701"/>
              <a:gd name="connsiteY828" fmla="*/ 2806833 h 6858000"/>
              <a:gd name="connsiteX829" fmla="*/ 7364329 w 7369701"/>
              <a:gd name="connsiteY829" fmla="*/ 2826907 h 6858000"/>
              <a:gd name="connsiteX830" fmla="*/ 7290545 w 7369701"/>
              <a:gd name="connsiteY830" fmla="*/ 2850663 h 6858000"/>
              <a:gd name="connsiteX831" fmla="*/ 6472036 w 7369701"/>
              <a:gd name="connsiteY831" fmla="*/ 1959003 h 6858000"/>
              <a:gd name="connsiteX832" fmla="*/ 5792897 w 7369701"/>
              <a:gd name="connsiteY832" fmla="*/ 1647747 h 6858000"/>
              <a:gd name="connsiteX833" fmla="*/ 5842751 w 7369701"/>
              <a:gd name="connsiteY833" fmla="*/ 1816112 h 6858000"/>
              <a:gd name="connsiteX834" fmla="*/ 5847424 w 7369701"/>
              <a:gd name="connsiteY834" fmla="*/ 1815776 h 6858000"/>
              <a:gd name="connsiteX835" fmla="*/ 6399821 w 7369701"/>
              <a:gd name="connsiteY835" fmla="*/ 2344799 h 6858000"/>
              <a:gd name="connsiteX836" fmla="*/ 6323232 w 7369701"/>
              <a:gd name="connsiteY836" fmla="*/ 2389634 h 6858000"/>
              <a:gd name="connsiteX837" fmla="*/ 5942958 w 7369701"/>
              <a:gd name="connsiteY837" fmla="*/ 2077708 h 6858000"/>
              <a:gd name="connsiteX838" fmla="*/ 5921559 w 7369701"/>
              <a:gd name="connsiteY838" fmla="*/ 2378596 h 6858000"/>
              <a:gd name="connsiteX839" fmla="*/ 5817651 w 7369701"/>
              <a:gd name="connsiteY839" fmla="*/ 3023919 h 6858000"/>
              <a:gd name="connsiteX840" fmla="*/ 5729634 w 7369701"/>
              <a:gd name="connsiteY840" fmla="*/ 3051849 h 6858000"/>
              <a:gd name="connsiteX841" fmla="*/ 5611018 w 7369701"/>
              <a:gd name="connsiteY841" fmla="*/ 2316769 h 6858000"/>
              <a:gd name="connsiteX842" fmla="*/ 5687608 w 7369701"/>
              <a:gd name="connsiteY842" fmla="*/ 2039972 h 6858000"/>
              <a:gd name="connsiteX843" fmla="*/ 5657554 w 7369701"/>
              <a:gd name="connsiteY843" fmla="*/ 1576445 h 6858000"/>
              <a:gd name="connsiteX844" fmla="*/ 5150475 w 7369701"/>
              <a:gd name="connsiteY844" fmla="*/ 1274012 h 6858000"/>
              <a:gd name="connsiteX845" fmla="*/ 5349142 w 7369701"/>
              <a:gd name="connsiteY845" fmla="*/ 2204405 h 6858000"/>
              <a:gd name="connsiteX846" fmla="*/ 5262214 w 7369701"/>
              <a:gd name="connsiteY846" fmla="*/ 2233836 h 6858000"/>
              <a:gd name="connsiteX847" fmla="*/ 4981539 w 7369701"/>
              <a:gd name="connsiteY847" fmla="*/ 1542201 h 6858000"/>
              <a:gd name="connsiteX848" fmla="*/ 4958461 w 7369701"/>
              <a:gd name="connsiteY848" fmla="*/ 1136957 h 6858000"/>
              <a:gd name="connsiteX849" fmla="*/ 4655015 w 7369701"/>
              <a:gd name="connsiteY849" fmla="*/ 891426 h 6858000"/>
              <a:gd name="connsiteX850" fmla="*/ 4348002 w 7369701"/>
              <a:gd name="connsiteY850" fmla="*/ 2205895 h 6858000"/>
              <a:gd name="connsiteX851" fmla="*/ 4262250 w 7369701"/>
              <a:gd name="connsiteY851" fmla="*/ 2219972 h 6858000"/>
              <a:gd name="connsiteX852" fmla="*/ 4550611 w 7369701"/>
              <a:gd name="connsiteY852" fmla="*/ 817540 h 6858000"/>
              <a:gd name="connsiteX853" fmla="*/ 4564418 w 7369701"/>
              <a:gd name="connsiteY853" fmla="*/ 808293 h 6858000"/>
              <a:gd name="connsiteX854" fmla="*/ 4266388 w 7369701"/>
              <a:gd name="connsiteY854" fmla="*/ 500083 h 6858000"/>
              <a:gd name="connsiteX855" fmla="*/ 4032842 w 7369701"/>
              <a:gd name="connsiteY855" fmla="*/ 211809 h 6858000"/>
              <a:gd name="connsiteX856" fmla="*/ 3882765 w 7369701"/>
              <a:gd name="connsiteY856" fmla="*/ 0 h 6858000"/>
              <a:gd name="connsiteX857" fmla="*/ 3721337 w 7369701"/>
              <a:gd name="connsiteY857" fmla="*/ 0 h 6858000"/>
              <a:gd name="connsiteX858" fmla="*/ 3797544 w 7369701"/>
              <a:gd name="connsiteY858" fmla="*/ 0 h 6858000"/>
              <a:gd name="connsiteX859" fmla="*/ 3775734 w 7369701"/>
              <a:gd name="connsiteY859" fmla="*/ 95131 h 6858000"/>
              <a:gd name="connsiteX860" fmla="*/ 3724807 w 7369701"/>
              <a:gd name="connsiteY860" fmla="*/ 272257 h 6858000"/>
              <a:gd name="connsiteX861" fmla="*/ 3726844 w 7369701"/>
              <a:gd name="connsiteY861" fmla="*/ 282988 h 6858000"/>
              <a:gd name="connsiteX862" fmla="*/ 3742664 w 7369701"/>
              <a:gd name="connsiteY862" fmla="*/ 279918 h 6858000"/>
              <a:gd name="connsiteX863" fmla="*/ 4103910 w 7369701"/>
              <a:gd name="connsiteY863" fmla="*/ 1161917 h 6858000"/>
              <a:gd name="connsiteX864" fmla="*/ 4020269 w 7369701"/>
              <a:gd name="connsiteY864" fmla="*/ 1200406 h 6858000"/>
              <a:gd name="connsiteX865" fmla="*/ 3674882 w 7369701"/>
              <a:gd name="connsiteY865" fmla="*/ 488524 h 6858000"/>
              <a:gd name="connsiteX866" fmla="*/ 3132682 w 7369701"/>
              <a:gd name="connsiteY866" fmla="*/ 1072284 h 6858000"/>
              <a:gd name="connsiteX867" fmla="*/ 2716346 w 7369701"/>
              <a:gd name="connsiteY867" fmla="*/ 1276376 h 6858000"/>
              <a:gd name="connsiteX868" fmla="*/ 2716772 w 7369701"/>
              <a:gd name="connsiteY868" fmla="*/ 1255462 h 6858000"/>
              <a:gd name="connsiteX869" fmla="*/ 3471096 w 7369701"/>
              <a:gd name="connsiteY869" fmla="*/ 437072 h 6858000"/>
              <a:gd name="connsiteX870" fmla="*/ 3639057 w 7369701"/>
              <a:gd name="connsiteY870" fmla="*/ 286334 h 6858000"/>
              <a:gd name="connsiteX871" fmla="*/ 3640309 w 7369701"/>
              <a:gd name="connsiteY871" fmla="*/ 284664 h 6858000"/>
              <a:gd name="connsiteX872" fmla="*/ 3646022 w 7369701"/>
              <a:gd name="connsiteY872" fmla="*/ 276711 h 6858000"/>
              <a:gd name="connsiteX873" fmla="*/ 3707943 w 7369701"/>
              <a:gd name="connsiteY873" fmla="*/ 65958 h 6858000"/>
              <a:gd name="connsiteX874" fmla="*/ 3721337 w 7369701"/>
              <a:gd name="connsiteY874" fmla="*/ 0 h 6858000"/>
              <a:gd name="connsiteX875" fmla="*/ 2867960 w 7369701"/>
              <a:gd name="connsiteY875" fmla="*/ 0 h 6858000"/>
              <a:gd name="connsiteX876" fmla="*/ 2926351 w 7369701"/>
              <a:gd name="connsiteY876" fmla="*/ 0 h 6858000"/>
              <a:gd name="connsiteX877" fmla="*/ 2902823 w 7369701"/>
              <a:gd name="connsiteY877" fmla="*/ 262929 h 6858000"/>
              <a:gd name="connsiteX878" fmla="*/ 2940663 w 7369701"/>
              <a:gd name="connsiteY878" fmla="*/ 140884 h 6858000"/>
              <a:gd name="connsiteX879" fmla="*/ 2947039 w 7369701"/>
              <a:gd name="connsiteY879" fmla="*/ 122524 h 6858000"/>
              <a:gd name="connsiteX880" fmla="*/ 2984316 w 7369701"/>
              <a:gd name="connsiteY880" fmla="*/ 0 h 6858000"/>
              <a:gd name="connsiteX881" fmla="*/ 3016114 w 7369701"/>
              <a:gd name="connsiteY881" fmla="*/ 0 h 6858000"/>
              <a:gd name="connsiteX882" fmla="*/ 2979949 w 7369701"/>
              <a:gd name="connsiteY882" fmla="*/ 119274 h 6858000"/>
              <a:gd name="connsiteX883" fmla="*/ 3023879 w 7369701"/>
              <a:gd name="connsiteY883" fmla="*/ 0 h 6858000"/>
              <a:gd name="connsiteX884" fmla="*/ 3105400 w 7369701"/>
              <a:gd name="connsiteY884" fmla="*/ 0 h 6858000"/>
              <a:gd name="connsiteX885" fmla="*/ 3094669 w 7369701"/>
              <a:gd name="connsiteY885" fmla="*/ 30308 h 6858000"/>
              <a:gd name="connsiteX886" fmla="*/ 2901945 w 7369701"/>
              <a:gd name="connsiteY886" fmla="*/ 466538 h 6858000"/>
              <a:gd name="connsiteX887" fmla="*/ 2815209 w 7369701"/>
              <a:gd name="connsiteY887" fmla="*/ 497361 h 6858000"/>
              <a:gd name="connsiteX888" fmla="*/ 2844845 w 7369701"/>
              <a:gd name="connsiteY888" fmla="*/ 127638 h 6858000"/>
              <a:gd name="connsiteX889" fmla="*/ 2867960 w 7369701"/>
              <a:gd name="connsiteY889" fmla="*/ 0 h 6858000"/>
              <a:gd name="connsiteX890" fmla="*/ 1057230 w 7369701"/>
              <a:gd name="connsiteY890" fmla="*/ 0 h 6858000"/>
              <a:gd name="connsiteX891" fmla="*/ 1111003 w 7369701"/>
              <a:gd name="connsiteY891" fmla="*/ 0 h 6858000"/>
              <a:gd name="connsiteX892" fmla="*/ 1125553 w 7369701"/>
              <a:gd name="connsiteY892" fmla="*/ 52588 h 6858000"/>
              <a:gd name="connsiteX893" fmla="*/ 1304276 w 7369701"/>
              <a:gd name="connsiteY893" fmla="*/ 476275 h 6858000"/>
              <a:gd name="connsiteX894" fmla="*/ 1492066 w 7369701"/>
              <a:gd name="connsiteY894" fmla="*/ 886333 h 6858000"/>
              <a:gd name="connsiteX895" fmla="*/ 1423698 w 7369701"/>
              <a:gd name="connsiteY895" fmla="*/ 710817 h 6858000"/>
              <a:gd name="connsiteX896" fmla="*/ 1357609 w 7369701"/>
              <a:gd name="connsiteY896" fmla="*/ 532892 h 6858000"/>
              <a:gd name="connsiteX897" fmla="*/ 1309550 w 7369701"/>
              <a:gd name="connsiteY897" fmla="*/ 374031 h 6858000"/>
              <a:gd name="connsiteX898" fmla="*/ 1193673 w 7369701"/>
              <a:gd name="connsiteY898" fmla="*/ 49533 h 6858000"/>
              <a:gd name="connsiteX899" fmla="*/ 1164391 w 7369701"/>
              <a:gd name="connsiteY899" fmla="*/ 0 h 6858000"/>
              <a:gd name="connsiteX900" fmla="*/ 1200666 w 7369701"/>
              <a:gd name="connsiteY900" fmla="*/ 0 h 6858000"/>
              <a:gd name="connsiteX901" fmla="*/ 1223408 w 7369701"/>
              <a:gd name="connsiteY901" fmla="*/ 38996 h 6858000"/>
              <a:gd name="connsiteX902" fmla="*/ 1339635 w 7369701"/>
              <a:gd name="connsiteY902" fmla="*/ 365517 h 6858000"/>
              <a:gd name="connsiteX903" fmla="*/ 1387469 w 7369701"/>
              <a:gd name="connsiteY903" fmla="*/ 523079 h 6858000"/>
              <a:gd name="connsiteX904" fmla="*/ 1452685 w 7369701"/>
              <a:gd name="connsiteY904" fmla="*/ 699806 h 6858000"/>
              <a:gd name="connsiteX905" fmla="*/ 1492092 w 7369701"/>
              <a:gd name="connsiteY905" fmla="*/ 800424 h 6858000"/>
              <a:gd name="connsiteX906" fmla="*/ 1455302 w 7369701"/>
              <a:gd name="connsiteY906" fmla="*/ 632913 h 6858000"/>
              <a:gd name="connsiteX907" fmla="*/ 1222336 w 7369701"/>
              <a:gd name="connsiteY907" fmla="*/ 9480 h 6858000"/>
              <a:gd name="connsiteX908" fmla="*/ 1214634 w 7369701"/>
              <a:gd name="connsiteY908" fmla="*/ 0 h 6858000"/>
              <a:gd name="connsiteX909" fmla="*/ 1289827 w 7369701"/>
              <a:gd name="connsiteY909" fmla="*/ 0 h 6858000"/>
              <a:gd name="connsiteX910" fmla="*/ 1321076 w 7369701"/>
              <a:gd name="connsiteY910" fmla="*/ 59722 h 6858000"/>
              <a:gd name="connsiteX911" fmla="*/ 1512579 w 7369701"/>
              <a:gd name="connsiteY911" fmla="*/ 626441 h 6858000"/>
              <a:gd name="connsiteX912" fmla="*/ 1506076 w 7369701"/>
              <a:gd name="connsiteY912" fmla="*/ 1089289 h 6858000"/>
              <a:gd name="connsiteX913" fmla="*/ 1486346 w 7369701"/>
              <a:gd name="connsiteY913" fmla="*/ 1079919 h 6858000"/>
              <a:gd name="connsiteX914" fmla="*/ 1070511 w 7369701"/>
              <a:gd name="connsiteY914" fmla="*/ 48609 h 6858000"/>
              <a:gd name="connsiteX915" fmla="*/ 1057230 w 7369701"/>
              <a:gd name="connsiteY915" fmla="*/ 0 h 6858000"/>
              <a:gd name="connsiteX916" fmla="*/ 43151 w 7369701"/>
              <a:gd name="connsiteY916" fmla="*/ 0 h 6858000"/>
              <a:gd name="connsiteX917" fmla="*/ 95283 w 7369701"/>
              <a:gd name="connsiteY917" fmla="*/ 0 h 6858000"/>
              <a:gd name="connsiteX918" fmla="*/ 300708 w 7369701"/>
              <a:gd name="connsiteY918" fmla="*/ 154571 h 6858000"/>
              <a:gd name="connsiteX919" fmla="*/ 530414 w 7369701"/>
              <a:gd name="connsiteY919" fmla="*/ 354673 h 6858000"/>
              <a:gd name="connsiteX920" fmla="*/ 333785 w 7369701"/>
              <a:gd name="connsiteY920" fmla="*/ 161564 h 6858000"/>
              <a:gd name="connsiteX921" fmla="*/ 147005 w 7369701"/>
              <a:gd name="connsiteY921" fmla="*/ 0 h 6858000"/>
              <a:gd name="connsiteX922" fmla="*/ 272509 w 7369701"/>
              <a:gd name="connsiteY922" fmla="*/ 0 h 6858000"/>
              <a:gd name="connsiteX923" fmla="*/ 326276 w 7369701"/>
              <a:gd name="connsiteY923" fmla="*/ 45847 h 6858000"/>
              <a:gd name="connsiteX924" fmla="*/ 823759 w 7369701"/>
              <a:gd name="connsiteY924" fmla="*/ 574145 h 6858000"/>
              <a:gd name="connsiteX925" fmla="*/ 811254 w 7369701"/>
              <a:gd name="connsiteY925" fmla="*/ 665546 h 6858000"/>
              <a:gd name="connsiteX926" fmla="*/ 154042 w 7369701"/>
              <a:gd name="connsiteY926" fmla="*/ 261522 h 6858000"/>
              <a:gd name="connsiteX927" fmla="*/ 13550 w 7369701"/>
              <a:gd name="connsiteY927" fmla="*/ 158423 h 6858000"/>
              <a:gd name="connsiteX928" fmla="*/ 0 w 7369701"/>
              <a:gd name="connsiteY928" fmla="*/ 146618 h 6858000"/>
              <a:gd name="connsiteX929" fmla="*/ 0 w 7369701"/>
              <a:gd name="connsiteY929" fmla="*/ 59161 h 6858000"/>
              <a:gd name="connsiteX930" fmla="*/ 45427 w 7369701"/>
              <a:gd name="connsiteY930" fmla="*/ 101078 h 6858000"/>
              <a:gd name="connsiteX931" fmla="*/ 630103 w 7369701"/>
              <a:gd name="connsiteY931" fmla="*/ 485885 h 6858000"/>
              <a:gd name="connsiteX932" fmla="*/ 532040 w 7369701"/>
              <a:gd name="connsiteY932" fmla="*/ 399359 h 6858000"/>
              <a:gd name="connsiteX933" fmla="*/ 517618 w 7369701"/>
              <a:gd name="connsiteY933" fmla="*/ 385726 h 6858000"/>
              <a:gd name="connsiteX934" fmla="*/ 285074 w 7369701"/>
              <a:gd name="connsiteY934" fmla="*/ 182755 h 6858000"/>
              <a:gd name="connsiteX935" fmla="*/ 43151 w 7369701"/>
              <a:gd name="connsiteY9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</a:cxnLst>
            <a:rect l="l" t="t" r="r" b="b"/>
            <a:pathLst>
              <a:path w="73697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lnTo>
                  <a:pt x="369702" y="6712169"/>
                </a:ln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lnTo>
                  <a:pt x="103333" y="5699602"/>
                </a:ln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2" y="6488842"/>
                  <a:pt x="5947416" y="6574846"/>
                </a:cubicBezTo>
                <a:cubicBezTo>
                  <a:pt x="5894674" y="6327329"/>
                  <a:pt x="5793018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cubicBezTo>
                  <a:pt x="2664345" y="6401062"/>
                  <a:pt x="2664881" y="6266909"/>
                  <a:pt x="2665418" y="6132756"/>
                </a:cubicBez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lnTo>
                  <a:pt x="1824397" y="5447757"/>
                </a:ln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lnTo>
                  <a:pt x="4376219" y="5729027"/>
                </a:ln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lnTo>
                  <a:pt x="2879408" y="5031590"/>
                </a:ln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lnTo>
                  <a:pt x="1927410" y="4716164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lnTo>
                  <a:pt x="1310106" y="3943217"/>
                </a:ln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lnTo>
                  <a:pt x="3316479" y="3872136"/>
                </a:ln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99925" y="4149276"/>
                  <a:pt x="5291490" y="4229096"/>
                  <a:pt x="5388878" y="4300185"/>
                </a:cubicBezTo>
                <a:cubicBezTo>
                  <a:pt x="5401114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lnTo>
                  <a:pt x="5425834" y="3162785"/>
                </a:ln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lnTo>
                  <a:pt x="993319" y="3247648"/>
                </a:ln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lnTo>
                  <a:pt x="600288" y="3365555"/>
                </a:ln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lnTo>
                  <a:pt x="1053282" y="3185247"/>
                </a:ln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cubicBezTo>
                  <a:pt x="6038795" y="4764265"/>
                  <a:pt x="6038750" y="4764056"/>
                  <a:pt x="6038706" y="4763847"/>
                </a:cubicBezTo>
                <a:lnTo>
                  <a:pt x="6037784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1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7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3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8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4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7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lnTo>
                  <a:pt x="2714982" y="5427051"/>
                </a:ln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cubicBezTo>
                  <a:pt x="1794765" y="6848159"/>
                  <a:pt x="1794840" y="6853080"/>
                  <a:pt x="1794914" y="6858000"/>
                </a:cubicBez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cubicBezTo>
                  <a:pt x="1203470" y="6853117"/>
                  <a:pt x="1203571" y="6855559"/>
                  <a:pt x="1203671" y="6858000"/>
                </a:cubicBezTo>
                <a:lnTo>
                  <a:pt x="1143180" y="6858000"/>
                </a:lnTo>
                <a:cubicBezTo>
                  <a:pt x="1142845" y="6827348"/>
                  <a:pt x="1142511" y="6796697"/>
                  <a:pt x="1142176" y="6766045"/>
                </a:cubicBez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cubicBezTo>
                  <a:pt x="5763687" y="2828007"/>
                  <a:pt x="5764331" y="2813808"/>
                  <a:pt x="5764974" y="2799609"/>
                </a:cubicBez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lnTo>
                  <a:pt x="2399523" y="1428234"/>
                </a:ln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lnTo>
                  <a:pt x="278707" y="1352270"/>
                </a:ln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lnTo>
                  <a:pt x="655236" y="1268632"/>
                </a:ln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lnTo>
                  <a:pt x="6605473" y="1184686"/>
                </a:ln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lnTo>
                  <a:pt x="4000324" y="1039362"/>
                </a:lnTo>
                <a:lnTo>
                  <a:pt x="4002862" y="1042866"/>
                </a:ln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lnTo>
                  <a:pt x="5460148" y="911442"/>
                </a:ln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lnTo>
                  <a:pt x="5208466" y="257550"/>
                </a:ln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lnTo>
                  <a:pt x="5261015" y="227087"/>
                </a:ln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lnTo>
                  <a:pt x="6537433" y="1907790"/>
                </a:ln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lnTo>
                  <a:pt x="3882765" y="0"/>
                </a:ln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lnTo>
                  <a:pt x="3721337" y="0"/>
                </a:ln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lnTo>
                  <a:pt x="2867960" y="0"/>
                </a:ln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lnTo>
                  <a:pt x="1057230" y="0"/>
                </a:ln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lnTo>
                  <a:pt x="4315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990600"/>
            <a:ext cx="112776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448CE-8336-7938-963B-7E9CC9F3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76400"/>
            <a:ext cx="3581399" cy="1216153"/>
          </a:xfrm>
        </p:spPr>
        <p:txBody>
          <a:bodyPr anchor="t">
            <a:normAutofit/>
          </a:bodyPr>
          <a:lstStyle/>
          <a:p>
            <a:r>
              <a:rPr lang="es-CL" sz="4000" dirty="0">
                <a:latin typeface="Raleway Black" panose="020B0A03030101060003" pitchFamily="34" charset="0"/>
              </a:rPr>
              <a:t>BASE DE DATOS</a:t>
            </a:r>
          </a:p>
        </p:txBody>
      </p:sp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6510514C-A9F2-DD88-790D-CFCC98A58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3" y="2110574"/>
            <a:ext cx="2594899" cy="6556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6E6C-381C-A8B9-D997-5998124C9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3429000"/>
            <a:ext cx="3581399" cy="1752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1800" dirty="0">
                <a:solidFill>
                  <a:schemeClr val="tx1">
                    <a:alpha val="55000"/>
                  </a:schemeClr>
                </a:solidFill>
                <a:latin typeface="Raleway Medium" panose="020B0603030101060003" pitchFamily="34" charset="0"/>
              </a:rPr>
              <a:t>Recopilación organizada de información o datos estructurados, que normalmente se almacena de forma electrónica en un sistema informático</a:t>
            </a:r>
          </a:p>
        </p:txBody>
      </p:sp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4B1E5E50-A062-7469-946B-651A665C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69288"/>
            <a:ext cx="2594900" cy="700623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8A60E167-1151-5191-9678-20AC38505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00" y="2835332"/>
            <a:ext cx="2586699" cy="11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31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3FCDA63-538C-4FB3-911D-7DF75B599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F36B17-8009-453B-9C49-36A9D6F9D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765387 w 12192000"/>
              <a:gd name="connsiteY0" fmla="*/ 552984 h 6858000"/>
              <a:gd name="connsiteX1" fmla="*/ 5743549 w 12192000"/>
              <a:gd name="connsiteY1" fmla="*/ 567982 h 6858000"/>
              <a:gd name="connsiteX2" fmla="*/ 5865186 w 12192000"/>
              <a:gd name="connsiteY2" fmla="*/ 624212 h 6858000"/>
              <a:gd name="connsiteX3" fmla="*/ 5674970 w 12192000"/>
              <a:gd name="connsiteY3" fmla="*/ 594618 h 6858000"/>
              <a:gd name="connsiteX4" fmla="*/ 5671722 w 12192000"/>
              <a:gd name="connsiteY4" fmla="*/ 613739 h 6858000"/>
              <a:gd name="connsiteX5" fmla="*/ 5887746 w 12192000"/>
              <a:gd name="connsiteY5" fmla="*/ 686133 h 6858000"/>
              <a:gd name="connsiteX6" fmla="*/ 5868434 w 12192000"/>
              <a:gd name="connsiteY6" fmla="*/ 697289 h 6858000"/>
              <a:gd name="connsiteX7" fmla="*/ 5753657 w 12192000"/>
              <a:gd name="connsiteY7" fmla="*/ 669287 h 6858000"/>
              <a:gd name="connsiteX8" fmla="*/ 5730555 w 12192000"/>
              <a:gd name="connsiteY8" fmla="*/ 676572 h 6858000"/>
              <a:gd name="connsiteX9" fmla="*/ 5741924 w 12192000"/>
              <a:gd name="connsiteY9" fmla="*/ 710491 h 6858000"/>
              <a:gd name="connsiteX10" fmla="*/ 5791735 w 12192000"/>
              <a:gd name="connsiteY10" fmla="*/ 723695 h 6858000"/>
              <a:gd name="connsiteX11" fmla="*/ 5869339 w 12192000"/>
              <a:gd name="connsiteY11" fmla="*/ 803376 h 6858000"/>
              <a:gd name="connsiteX12" fmla="*/ 5751851 w 12192000"/>
              <a:gd name="connsiteY12" fmla="*/ 793813 h 6858000"/>
              <a:gd name="connsiteX13" fmla="*/ 5731096 w 12192000"/>
              <a:gd name="connsiteY13" fmla="*/ 813164 h 6858000"/>
              <a:gd name="connsiteX14" fmla="*/ 5723155 w 12192000"/>
              <a:gd name="connsiteY14" fmla="*/ 838206 h 6858000"/>
              <a:gd name="connsiteX15" fmla="*/ 5677677 w 12192000"/>
              <a:gd name="connsiteY15" fmla="*/ 858922 h 6858000"/>
              <a:gd name="connsiteX16" fmla="*/ 5749146 w 12192000"/>
              <a:gd name="connsiteY16" fmla="*/ 882143 h 6858000"/>
              <a:gd name="connsiteX17" fmla="*/ 5672804 w 12192000"/>
              <a:gd name="connsiteY17" fmla="*/ 882143 h 6858000"/>
              <a:gd name="connsiteX18" fmla="*/ 5626987 w 12192000"/>
              <a:gd name="connsiteY18" fmla="*/ 862565 h 6858000"/>
              <a:gd name="connsiteX19" fmla="*/ 5611575 w 12192000"/>
              <a:gd name="connsiteY19" fmla="*/ 860624 h 6858000"/>
              <a:gd name="connsiteX20" fmla="*/ 5629275 w 12192000"/>
              <a:gd name="connsiteY20" fmla="*/ 904875 h 6858000"/>
              <a:gd name="connsiteX21" fmla="*/ 5648325 w 12192000"/>
              <a:gd name="connsiteY21" fmla="*/ 981075 h 6858000"/>
              <a:gd name="connsiteX22" fmla="*/ 5646577 w 12192000"/>
              <a:gd name="connsiteY22" fmla="*/ 1001285 h 6858000"/>
              <a:gd name="connsiteX23" fmla="*/ 5653179 w 12192000"/>
              <a:gd name="connsiteY23" fmla="*/ 1004447 h 6858000"/>
              <a:gd name="connsiteX24" fmla="*/ 5710342 w 12192000"/>
              <a:gd name="connsiteY24" fmla="*/ 1041501 h 6858000"/>
              <a:gd name="connsiteX25" fmla="*/ 5685076 w 12192000"/>
              <a:gd name="connsiteY25" fmla="*/ 1084982 h 6858000"/>
              <a:gd name="connsiteX26" fmla="*/ 5788666 w 12192000"/>
              <a:gd name="connsiteY26" fmla="*/ 1132334 h 6858000"/>
              <a:gd name="connsiteX27" fmla="*/ 5814113 w 12192000"/>
              <a:gd name="connsiteY27" fmla="*/ 1179230 h 6858000"/>
              <a:gd name="connsiteX28" fmla="*/ 5782171 w 12192000"/>
              <a:gd name="connsiteY28" fmla="*/ 1175133 h 6858000"/>
              <a:gd name="connsiteX29" fmla="*/ 5754739 w 12192000"/>
              <a:gd name="connsiteY29" fmla="*/ 1184011 h 6858000"/>
              <a:gd name="connsiteX30" fmla="*/ 5766109 w 12192000"/>
              <a:gd name="connsiteY30" fmla="*/ 1243656 h 6858000"/>
              <a:gd name="connsiteX31" fmla="*/ 5912470 w 12192000"/>
              <a:gd name="connsiteY31" fmla="*/ 1320604 h 6858000"/>
              <a:gd name="connsiteX32" fmla="*/ 5925644 w 12192000"/>
              <a:gd name="connsiteY32" fmla="*/ 1345645 h 6858000"/>
              <a:gd name="connsiteX33" fmla="*/ 5908138 w 12192000"/>
              <a:gd name="connsiteY33" fmla="*/ 1363402 h 6858000"/>
              <a:gd name="connsiteX34" fmla="*/ 5860855 w 12192000"/>
              <a:gd name="connsiteY34" fmla="*/ 1372508 h 6858000"/>
              <a:gd name="connsiteX35" fmla="*/ 5927087 w 12192000"/>
              <a:gd name="connsiteY35" fmla="*/ 1457878 h 6858000"/>
              <a:gd name="connsiteX36" fmla="*/ 5951271 w 12192000"/>
              <a:gd name="connsiteY36" fmla="*/ 1481553 h 6858000"/>
              <a:gd name="connsiteX37" fmla="*/ 5992599 w 12192000"/>
              <a:gd name="connsiteY37" fmla="*/ 1518207 h 6858000"/>
              <a:gd name="connsiteX38" fmla="*/ 5993321 w 12192000"/>
              <a:gd name="connsiteY38" fmla="*/ 1529362 h 6858000"/>
              <a:gd name="connsiteX39" fmla="*/ 5937015 w 12192000"/>
              <a:gd name="connsiteY39" fmla="*/ 1568746 h 6858000"/>
              <a:gd name="connsiteX40" fmla="*/ 5835410 w 12192000"/>
              <a:gd name="connsiteY40" fmla="*/ 1558045 h 6858000"/>
              <a:gd name="connsiteX41" fmla="*/ 5985561 w 12192000"/>
              <a:gd name="connsiteY41" fmla="*/ 1616780 h 6858000"/>
              <a:gd name="connsiteX42" fmla="*/ 5499552 w 12192000"/>
              <a:gd name="connsiteY42" fmla="*/ 1476774 h 6858000"/>
              <a:gd name="connsiteX43" fmla="*/ 5530593 w 12192000"/>
              <a:gd name="connsiteY43" fmla="*/ 1513425 h 6858000"/>
              <a:gd name="connsiteX44" fmla="*/ 5700597 w 12192000"/>
              <a:gd name="connsiteY44" fmla="*/ 1609949 h 6858000"/>
              <a:gd name="connsiteX45" fmla="*/ 5748782 w 12192000"/>
              <a:gd name="connsiteY45" fmla="*/ 1670507 h 6858000"/>
              <a:gd name="connsiteX46" fmla="*/ 5799315 w 12192000"/>
              <a:gd name="connsiteY46" fmla="*/ 1703970 h 6858000"/>
              <a:gd name="connsiteX47" fmla="*/ 5870240 w 12192000"/>
              <a:gd name="connsiteY47" fmla="*/ 1703289 h 6858000"/>
              <a:gd name="connsiteX48" fmla="*/ 5920591 w 12192000"/>
              <a:gd name="connsiteY48" fmla="*/ 1754738 h 6858000"/>
              <a:gd name="connsiteX49" fmla="*/ 5868074 w 12192000"/>
              <a:gd name="connsiteY49" fmla="*/ 1765665 h 6858000"/>
              <a:gd name="connsiteX50" fmla="*/ 5806533 w 12192000"/>
              <a:gd name="connsiteY50" fmla="*/ 1757242 h 6858000"/>
              <a:gd name="connsiteX51" fmla="*/ 5673706 w 12192000"/>
              <a:gd name="connsiteY51" fmla="*/ 1759972 h 6858000"/>
              <a:gd name="connsiteX52" fmla="*/ 5597548 w 12192000"/>
              <a:gd name="connsiteY52" fmla="*/ 1769990 h 6858000"/>
              <a:gd name="connsiteX53" fmla="*/ 5422491 w 12192000"/>
              <a:gd name="connsiteY53" fmla="*/ 1752916 h 6858000"/>
              <a:gd name="connsiteX54" fmla="*/ 5432778 w 12192000"/>
              <a:gd name="connsiteY54" fmla="*/ 1796626 h 6858000"/>
              <a:gd name="connsiteX55" fmla="*/ 5426281 w 12192000"/>
              <a:gd name="connsiteY55" fmla="*/ 1834644 h 6858000"/>
              <a:gd name="connsiteX56" fmla="*/ 5423754 w 12192000"/>
              <a:gd name="connsiteY56" fmla="*/ 1917282 h 6858000"/>
              <a:gd name="connsiteX57" fmla="*/ 5425378 w 12192000"/>
              <a:gd name="connsiteY57" fmla="*/ 1930714 h 6858000"/>
              <a:gd name="connsiteX58" fmla="*/ 5386217 w 12192000"/>
              <a:gd name="connsiteY58" fmla="*/ 1939365 h 6858000"/>
              <a:gd name="connsiteX59" fmla="*/ 5619566 w 12192000"/>
              <a:gd name="connsiteY59" fmla="*/ 2111243 h 6858000"/>
              <a:gd name="connsiteX60" fmla="*/ 5463640 w 12192000"/>
              <a:gd name="connsiteY60" fmla="*/ 2067533 h 6858000"/>
              <a:gd name="connsiteX61" fmla="*/ 5442523 w 12192000"/>
              <a:gd name="connsiteY61" fmla="*/ 2139700 h 6858000"/>
              <a:gd name="connsiteX62" fmla="*/ 5515794 w 12192000"/>
              <a:gd name="connsiteY62" fmla="*/ 2203898 h 6858000"/>
              <a:gd name="connsiteX63" fmla="*/ 5542865 w 12192000"/>
              <a:gd name="connsiteY63" fmla="*/ 2330929 h 6858000"/>
              <a:gd name="connsiteX64" fmla="*/ 5529691 w 12192000"/>
              <a:gd name="connsiteY64" fmla="*/ 2447031 h 6858000"/>
              <a:gd name="connsiteX65" fmla="*/ 5498289 w 12192000"/>
              <a:gd name="connsiteY65" fmla="*/ 2483910 h 6858000"/>
              <a:gd name="connsiteX66" fmla="*/ 5452810 w 12192000"/>
              <a:gd name="connsiteY66" fmla="*/ 2550157 h 6858000"/>
              <a:gd name="connsiteX67" fmla="*/ 5424658 w 12192000"/>
              <a:gd name="connsiteY67" fmla="*/ 2591135 h 6858000"/>
              <a:gd name="connsiteX68" fmla="*/ 5326841 w 12192000"/>
              <a:gd name="connsiteY68" fmla="*/ 2575200 h 6858000"/>
              <a:gd name="connsiteX69" fmla="*/ 5457322 w 12192000"/>
              <a:gd name="connsiteY69" fmla="*/ 2679238 h 6858000"/>
              <a:gd name="connsiteX70" fmla="*/ 5351566 w 12192000"/>
              <a:gd name="connsiteY70" fmla="*/ 2666261 h 6858000"/>
              <a:gd name="connsiteX71" fmla="*/ 5317096 w 12192000"/>
              <a:gd name="connsiteY71" fmla="*/ 2673546 h 6858000"/>
              <a:gd name="connsiteX72" fmla="*/ 5336768 w 12192000"/>
              <a:gd name="connsiteY72" fmla="*/ 2707238 h 6858000"/>
              <a:gd name="connsiteX73" fmla="*/ 5414369 w 12192000"/>
              <a:gd name="connsiteY73" fmla="*/ 2764378 h 6858000"/>
              <a:gd name="connsiteX74" fmla="*/ 5574268 w 12192000"/>
              <a:gd name="connsiteY74" fmla="*/ 2919184 h 6858000"/>
              <a:gd name="connsiteX75" fmla="*/ 5419422 w 12192000"/>
              <a:gd name="connsiteY75" fmla="*/ 2848157 h 6858000"/>
              <a:gd name="connsiteX76" fmla="*/ 5582568 w 12192000"/>
              <a:gd name="connsiteY76" fmla="*/ 3007285 h 6858000"/>
              <a:gd name="connsiteX77" fmla="*/ 5618844 w 12192000"/>
              <a:gd name="connsiteY77" fmla="*/ 3060100 h 6858000"/>
              <a:gd name="connsiteX78" fmla="*/ 5692115 w 12192000"/>
              <a:gd name="connsiteY78" fmla="*/ 3191228 h 6858000"/>
              <a:gd name="connsiteX79" fmla="*/ 5688506 w 12192000"/>
              <a:gd name="connsiteY79" fmla="*/ 3206025 h 6858000"/>
              <a:gd name="connsiteX80" fmla="*/ 5603864 w 12192000"/>
              <a:gd name="connsiteY80" fmla="*/ 3184854 h 6858000"/>
              <a:gd name="connsiteX81" fmla="*/ 5713591 w 12192000"/>
              <a:gd name="connsiteY81" fmla="*/ 3295040 h 6858000"/>
              <a:gd name="connsiteX82" fmla="*/ 5826927 w 12192000"/>
              <a:gd name="connsiteY82" fmla="*/ 3379724 h 6858000"/>
              <a:gd name="connsiteX83" fmla="*/ 5746436 w 12192000"/>
              <a:gd name="connsiteY83" fmla="*/ 3366750 h 6858000"/>
              <a:gd name="connsiteX84" fmla="*/ 5635807 w 12192000"/>
              <a:gd name="connsiteY84" fmla="*/ 3318259 h 6858000"/>
              <a:gd name="connsiteX85" fmla="*/ 5597367 w 12192000"/>
              <a:gd name="connsiteY85" fmla="*/ 3336472 h 6858000"/>
              <a:gd name="connsiteX86" fmla="*/ 5702221 w 12192000"/>
              <a:gd name="connsiteY86" fmla="*/ 3416605 h 6858000"/>
              <a:gd name="connsiteX87" fmla="*/ 5762317 w 12192000"/>
              <a:gd name="connsiteY87" fmla="*/ 3453714 h 6858000"/>
              <a:gd name="connsiteX88" fmla="*/ 5786319 w 12192000"/>
              <a:gd name="connsiteY88" fmla="*/ 3482169 h 6858000"/>
              <a:gd name="connsiteX89" fmla="*/ 5854901 w 12192000"/>
              <a:gd name="connsiteY89" fmla="*/ 3583703 h 6858000"/>
              <a:gd name="connsiteX90" fmla="*/ 6056305 w 12192000"/>
              <a:gd name="connsiteY90" fmla="*/ 3694570 h 6858000"/>
              <a:gd name="connsiteX91" fmla="*/ 6244716 w 12192000"/>
              <a:gd name="connsiteY91" fmla="*/ 3832301 h 6858000"/>
              <a:gd name="connsiteX92" fmla="*/ 6391802 w 12192000"/>
              <a:gd name="connsiteY92" fmla="*/ 3918125 h 6858000"/>
              <a:gd name="connsiteX93" fmla="*/ 6763572 w 12192000"/>
              <a:gd name="connsiteY93" fmla="*/ 4028537 h 6858000"/>
              <a:gd name="connsiteX94" fmla="*/ 8173592 w 12192000"/>
              <a:gd name="connsiteY94" fmla="*/ 3279560 h 6858000"/>
              <a:gd name="connsiteX95" fmla="*/ 8191458 w 12192000"/>
              <a:gd name="connsiteY95" fmla="*/ 3257248 h 6858000"/>
              <a:gd name="connsiteX96" fmla="*/ 8259856 w 12192000"/>
              <a:gd name="connsiteY96" fmla="*/ 3173245 h 6858000"/>
              <a:gd name="connsiteX97" fmla="*/ 8317969 w 12192000"/>
              <a:gd name="connsiteY97" fmla="*/ 3097663 h 6858000"/>
              <a:gd name="connsiteX98" fmla="*/ 8287650 w 12192000"/>
              <a:gd name="connsiteY98" fmla="*/ 3072166 h 6858000"/>
              <a:gd name="connsiteX99" fmla="*/ 8328617 w 12192000"/>
              <a:gd name="connsiteY99" fmla="*/ 3000000 h 6858000"/>
              <a:gd name="connsiteX100" fmla="*/ 8458917 w 12192000"/>
              <a:gd name="connsiteY100" fmla="*/ 2777583 h 6858000"/>
              <a:gd name="connsiteX101" fmla="*/ 8516125 w 12192000"/>
              <a:gd name="connsiteY101" fmla="*/ 2728639 h 6858000"/>
              <a:gd name="connsiteX102" fmla="*/ 8585788 w 12192000"/>
              <a:gd name="connsiteY102" fmla="*/ 2605478 h 6858000"/>
              <a:gd name="connsiteX103" fmla="*/ 8595714 w 12192000"/>
              <a:gd name="connsiteY103" fmla="*/ 2577023 h 6858000"/>
              <a:gd name="connsiteX104" fmla="*/ 8581457 w 12192000"/>
              <a:gd name="connsiteY104" fmla="*/ 2540823 h 6858000"/>
              <a:gd name="connsiteX105" fmla="*/ 8570809 w 12192000"/>
              <a:gd name="connsiteY105" fmla="*/ 2504399 h 6858000"/>
              <a:gd name="connsiteX106" fmla="*/ 8584705 w 12192000"/>
              <a:gd name="connsiteY106" fmla="*/ 2493699 h 6858000"/>
              <a:gd name="connsiteX107" fmla="*/ 8674038 w 12192000"/>
              <a:gd name="connsiteY107" fmla="*/ 2475260 h 6858000"/>
              <a:gd name="connsiteX108" fmla="*/ 8622243 w 12192000"/>
              <a:gd name="connsiteY108" fmla="*/ 2406054 h 6858000"/>
              <a:gd name="connsiteX109" fmla="*/ 8530925 w 12192000"/>
              <a:gd name="connsiteY109" fmla="*/ 2302926 h 6858000"/>
              <a:gd name="connsiteX110" fmla="*/ 8489417 w 12192000"/>
              <a:gd name="connsiteY110" fmla="*/ 2229622 h 6858000"/>
              <a:gd name="connsiteX111" fmla="*/ 8484543 w 12192000"/>
              <a:gd name="connsiteY111" fmla="*/ 2164058 h 6858000"/>
              <a:gd name="connsiteX112" fmla="*/ 8402970 w 12192000"/>
              <a:gd name="connsiteY112" fmla="*/ 2125358 h 6858000"/>
              <a:gd name="connsiteX113" fmla="*/ 8479670 w 12192000"/>
              <a:gd name="connsiteY113" fmla="*/ 1986716 h 6858000"/>
              <a:gd name="connsiteX114" fmla="*/ 8487432 w 12192000"/>
              <a:gd name="connsiteY114" fmla="*/ 1958032 h 6858000"/>
              <a:gd name="connsiteX115" fmla="*/ 8441412 w 12192000"/>
              <a:gd name="connsiteY115" fmla="*/ 1855361 h 6858000"/>
              <a:gd name="connsiteX116" fmla="*/ 8433831 w 12192000"/>
              <a:gd name="connsiteY116" fmla="*/ 1838969 h 6858000"/>
              <a:gd name="connsiteX117" fmla="*/ 8416868 w 12192000"/>
              <a:gd name="connsiteY117" fmla="*/ 1806187 h 6858000"/>
              <a:gd name="connsiteX118" fmla="*/ 8368140 w 12192000"/>
              <a:gd name="connsiteY118" fmla="*/ 1798219 h 6858000"/>
              <a:gd name="connsiteX119" fmla="*/ 8393405 w 12192000"/>
              <a:gd name="connsiteY119" fmla="*/ 1774999 h 6858000"/>
              <a:gd name="connsiteX120" fmla="*/ 8442495 w 12192000"/>
              <a:gd name="connsiteY120" fmla="*/ 1696458 h 6858000"/>
              <a:gd name="connsiteX121" fmla="*/ 8409828 w 12192000"/>
              <a:gd name="connsiteY121" fmla="*/ 1621332 h 6858000"/>
              <a:gd name="connsiteX122" fmla="*/ 8407664 w 12192000"/>
              <a:gd name="connsiteY122" fmla="*/ 1579899 h 6858000"/>
              <a:gd name="connsiteX123" fmla="*/ 8462707 w 12192000"/>
              <a:gd name="connsiteY123" fmla="*/ 1526857 h 6858000"/>
              <a:gd name="connsiteX124" fmla="*/ 8504215 w 12192000"/>
              <a:gd name="connsiteY124" fmla="*/ 1505913 h 6858000"/>
              <a:gd name="connsiteX125" fmla="*/ 8523345 w 12192000"/>
              <a:gd name="connsiteY125" fmla="*/ 1475863 h 6858000"/>
              <a:gd name="connsiteX126" fmla="*/ 8500786 w 12192000"/>
              <a:gd name="connsiteY126" fmla="*/ 1450820 h 6858000"/>
              <a:gd name="connsiteX127" fmla="*/ 8400624 w 12192000"/>
              <a:gd name="connsiteY127" fmla="*/ 1391176 h 6858000"/>
              <a:gd name="connsiteX128" fmla="*/ 8454585 w 12192000"/>
              <a:gd name="connsiteY128" fmla="*/ 1341319 h 6858000"/>
              <a:gd name="connsiteX129" fmla="*/ 8172509 w 12192000"/>
              <a:gd name="connsiteY129" fmla="*/ 1106153 h 6858000"/>
              <a:gd name="connsiteX130" fmla="*/ 8138399 w 12192000"/>
              <a:gd name="connsiteY130" fmla="*/ 1070184 h 6858000"/>
              <a:gd name="connsiteX131" fmla="*/ 7957388 w 12192000"/>
              <a:gd name="connsiteY131" fmla="*/ 982992 h 6858000"/>
              <a:gd name="connsiteX132" fmla="*/ 7771142 w 12192000"/>
              <a:gd name="connsiteY132" fmla="*/ 921300 h 6858000"/>
              <a:gd name="connsiteX133" fmla="*/ 7900539 w 12192000"/>
              <a:gd name="connsiteY133" fmla="*/ 791082 h 6858000"/>
              <a:gd name="connsiteX134" fmla="*/ 7702923 w 12192000"/>
              <a:gd name="connsiteY134" fmla="*/ 760803 h 6858000"/>
              <a:gd name="connsiteX135" fmla="*/ 7683614 w 12192000"/>
              <a:gd name="connsiteY135" fmla="*/ 761714 h 6858000"/>
              <a:gd name="connsiteX136" fmla="*/ 7295600 w 12192000"/>
              <a:gd name="connsiteY136" fmla="*/ 741680 h 6858000"/>
              <a:gd name="connsiteX137" fmla="*/ 6739388 w 12192000"/>
              <a:gd name="connsiteY137" fmla="*/ 675206 h 6858000"/>
              <a:gd name="connsiteX138" fmla="*/ 6279006 w 12192000"/>
              <a:gd name="connsiteY138" fmla="*/ 635367 h 6858000"/>
              <a:gd name="connsiteX139" fmla="*/ 5788847 w 12192000"/>
              <a:gd name="connsiteY139" fmla="*/ 557964 h 6858000"/>
              <a:gd name="connsiteX140" fmla="*/ 5765387 w 12192000"/>
              <a:gd name="connsiteY140" fmla="*/ 552984 h 6858000"/>
              <a:gd name="connsiteX141" fmla="*/ 0 w 12192000"/>
              <a:gd name="connsiteY141" fmla="*/ 0 h 6858000"/>
              <a:gd name="connsiteX142" fmla="*/ 768106 w 12192000"/>
              <a:gd name="connsiteY142" fmla="*/ 0 h 6858000"/>
              <a:gd name="connsiteX143" fmla="*/ 767098 w 12192000"/>
              <a:gd name="connsiteY143" fmla="*/ 10118 h 6858000"/>
              <a:gd name="connsiteX144" fmla="*/ 756850 w 12192000"/>
              <a:gd name="connsiteY144" fmla="*/ 43654 h 6858000"/>
              <a:gd name="connsiteX145" fmla="*/ 768357 w 12192000"/>
              <a:gd name="connsiteY145" fmla="*/ 76852 h 6858000"/>
              <a:gd name="connsiteX146" fmla="*/ 882077 w 12192000"/>
              <a:gd name="connsiteY146" fmla="*/ 237315 h 6858000"/>
              <a:gd name="connsiteX147" fmla="*/ 761133 w 12192000"/>
              <a:gd name="connsiteY147" fmla="*/ 282106 h 6858000"/>
              <a:gd name="connsiteX148" fmla="*/ 753907 w 12192000"/>
              <a:gd name="connsiteY148" fmla="*/ 357988 h 6858000"/>
              <a:gd name="connsiteX149" fmla="*/ 692364 w 12192000"/>
              <a:gd name="connsiteY149" fmla="*/ 442830 h 6858000"/>
              <a:gd name="connsiteX150" fmla="*/ 556972 w 12192000"/>
              <a:gd name="connsiteY150" fmla="*/ 562188 h 6858000"/>
              <a:gd name="connsiteX151" fmla="*/ 480177 w 12192000"/>
              <a:gd name="connsiteY151" fmla="*/ 642286 h 6858000"/>
              <a:gd name="connsiteX152" fmla="*/ 612627 w 12192000"/>
              <a:gd name="connsiteY152" fmla="*/ 663627 h 6858000"/>
              <a:gd name="connsiteX153" fmla="*/ 633230 w 12192000"/>
              <a:gd name="connsiteY153" fmla="*/ 676011 h 6858000"/>
              <a:gd name="connsiteX154" fmla="*/ 617443 w 12192000"/>
              <a:gd name="connsiteY154" fmla="*/ 718168 h 6858000"/>
              <a:gd name="connsiteX155" fmla="*/ 596304 w 12192000"/>
              <a:gd name="connsiteY155" fmla="*/ 760064 h 6858000"/>
              <a:gd name="connsiteX156" fmla="*/ 611021 w 12192000"/>
              <a:gd name="connsiteY156" fmla="*/ 792998 h 6858000"/>
              <a:gd name="connsiteX157" fmla="*/ 714308 w 12192000"/>
              <a:gd name="connsiteY157" fmla="*/ 935543 h 6858000"/>
              <a:gd name="connsiteX158" fmla="*/ 799128 w 12192000"/>
              <a:gd name="connsiteY158" fmla="*/ 992190 h 6858000"/>
              <a:gd name="connsiteX159" fmla="*/ 992317 w 12192000"/>
              <a:gd name="connsiteY159" fmla="*/ 1249612 h 6858000"/>
              <a:gd name="connsiteX160" fmla="*/ 1053058 w 12192000"/>
              <a:gd name="connsiteY160" fmla="*/ 1333136 h 6858000"/>
              <a:gd name="connsiteX161" fmla="*/ 1008104 w 12192000"/>
              <a:gd name="connsiteY161" fmla="*/ 1362645 h 6858000"/>
              <a:gd name="connsiteX162" fmla="*/ 1094265 w 12192000"/>
              <a:gd name="connsiteY162" fmla="*/ 1450123 h 6858000"/>
              <a:gd name="connsiteX163" fmla="*/ 1195677 w 12192000"/>
              <a:gd name="connsiteY163" fmla="*/ 1547347 h 6858000"/>
              <a:gd name="connsiteX164" fmla="*/ 1222166 w 12192000"/>
              <a:gd name="connsiteY164" fmla="*/ 1573170 h 6858000"/>
              <a:gd name="connsiteX165" fmla="*/ 3312738 w 12192000"/>
              <a:gd name="connsiteY165" fmla="*/ 2440024 h 6858000"/>
              <a:gd name="connsiteX166" fmla="*/ 3863944 w 12192000"/>
              <a:gd name="connsiteY166" fmla="*/ 2312235 h 6858000"/>
              <a:gd name="connsiteX167" fmla="*/ 4082022 w 12192000"/>
              <a:gd name="connsiteY167" fmla="*/ 2212904 h 6858000"/>
              <a:gd name="connsiteX168" fmla="*/ 4361371 w 12192000"/>
              <a:gd name="connsiteY168" fmla="*/ 2053496 h 6858000"/>
              <a:gd name="connsiteX169" fmla="*/ 4659987 w 12192000"/>
              <a:gd name="connsiteY169" fmla="*/ 1925180 h 6858000"/>
              <a:gd name="connsiteX170" fmla="*/ 4761667 w 12192000"/>
              <a:gd name="connsiteY170" fmla="*/ 1807667 h 6858000"/>
              <a:gd name="connsiteX171" fmla="*/ 4797253 w 12192000"/>
              <a:gd name="connsiteY171" fmla="*/ 1774733 h 6858000"/>
              <a:gd name="connsiteX172" fmla="*/ 4886356 w 12192000"/>
              <a:gd name="connsiteY172" fmla="*/ 1731784 h 6858000"/>
              <a:gd name="connsiteX173" fmla="*/ 5041818 w 12192000"/>
              <a:gd name="connsiteY173" fmla="*/ 1639039 h 6858000"/>
              <a:gd name="connsiteX174" fmla="*/ 4984824 w 12192000"/>
              <a:gd name="connsiteY174" fmla="*/ 1617960 h 6858000"/>
              <a:gd name="connsiteX175" fmla="*/ 4820800 w 12192000"/>
              <a:gd name="connsiteY175" fmla="*/ 1674082 h 6858000"/>
              <a:gd name="connsiteX176" fmla="*/ 4701459 w 12192000"/>
              <a:gd name="connsiteY176" fmla="*/ 1689099 h 6858000"/>
              <a:gd name="connsiteX177" fmla="*/ 4869498 w 12192000"/>
              <a:gd name="connsiteY177" fmla="*/ 1591086 h 6858000"/>
              <a:gd name="connsiteX178" fmla="*/ 5032185 w 12192000"/>
              <a:gd name="connsiteY178" fmla="*/ 1463559 h 6858000"/>
              <a:gd name="connsiteX179" fmla="*/ 4906692 w 12192000"/>
              <a:gd name="connsiteY179" fmla="*/ 1488062 h 6858000"/>
              <a:gd name="connsiteX180" fmla="*/ 4901340 w 12192000"/>
              <a:gd name="connsiteY180" fmla="*/ 1470936 h 6858000"/>
              <a:gd name="connsiteX181" fmla="*/ 5009976 w 12192000"/>
              <a:gd name="connsiteY181" fmla="*/ 1319171 h 6858000"/>
              <a:gd name="connsiteX182" fmla="*/ 5063760 w 12192000"/>
              <a:gd name="connsiteY182" fmla="*/ 1258044 h 6858000"/>
              <a:gd name="connsiteX183" fmla="*/ 5305648 w 12192000"/>
              <a:gd name="connsiteY183" fmla="*/ 1073871 h 6858000"/>
              <a:gd name="connsiteX184" fmla="*/ 5076067 w 12192000"/>
              <a:gd name="connsiteY184" fmla="*/ 1156077 h 6858000"/>
              <a:gd name="connsiteX185" fmla="*/ 5313141 w 12192000"/>
              <a:gd name="connsiteY185" fmla="*/ 976907 h 6858000"/>
              <a:gd name="connsiteX186" fmla="*/ 5428196 w 12192000"/>
              <a:gd name="connsiteY186" fmla="*/ 910774 h 6858000"/>
              <a:gd name="connsiteX187" fmla="*/ 5457363 w 12192000"/>
              <a:gd name="connsiteY187" fmla="*/ 871779 h 6858000"/>
              <a:gd name="connsiteX188" fmla="*/ 5406256 w 12192000"/>
              <a:gd name="connsiteY188" fmla="*/ 863347 h 6858000"/>
              <a:gd name="connsiteX189" fmla="*/ 5249456 w 12192000"/>
              <a:gd name="connsiteY189" fmla="*/ 878367 h 6858000"/>
              <a:gd name="connsiteX190" fmla="*/ 5442914 w 12192000"/>
              <a:gd name="connsiteY190" fmla="*/ 757955 h 6858000"/>
              <a:gd name="connsiteX191" fmla="*/ 5297887 w 12192000"/>
              <a:gd name="connsiteY191" fmla="*/ 776398 h 6858000"/>
              <a:gd name="connsiteX192" fmla="*/ 5256146 w 12192000"/>
              <a:gd name="connsiteY192" fmla="*/ 728971 h 6858000"/>
              <a:gd name="connsiteX193" fmla="*/ 5188716 w 12192000"/>
              <a:gd name="connsiteY193" fmla="*/ 652298 h 6858000"/>
              <a:gd name="connsiteX194" fmla="*/ 5142160 w 12192000"/>
              <a:gd name="connsiteY194" fmla="*/ 609614 h 6858000"/>
              <a:gd name="connsiteX195" fmla="*/ 5122626 w 12192000"/>
              <a:gd name="connsiteY195" fmla="*/ 475239 h 6858000"/>
              <a:gd name="connsiteX196" fmla="*/ 5162763 w 12192000"/>
              <a:gd name="connsiteY196" fmla="*/ 328215 h 6858000"/>
              <a:gd name="connsiteX197" fmla="*/ 5271399 w 12192000"/>
              <a:gd name="connsiteY197" fmla="*/ 253914 h 6858000"/>
              <a:gd name="connsiteX198" fmla="*/ 5240091 w 12192000"/>
              <a:gd name="connsiteY198" fmla="*/ 170389 h 6858000"/>
              <a:gd name="connsiteX199" fmla="*/ 5008904 w 12192000"/>
              <a:gd name="connsiteY199" fmla="*/ 220979 h 6858000"/>
              <a:gd name="connsiteX200" fmla="*/ 5354881 w 12192000"/>
              <a:gd name="connsiteY200" fmla="*/ 22050 h 6858000"/>
              <a:gd name="connsiteX201" fmla="*/ 5296818 w 12192000"/>
              <a:gd name="connsiteY201" fmla="*/ 12038 h 6858000"/>
              <a:gd name="connsiteX202" fmla="*/ 5297018 w 12192000"/>
              <a:gd name="connsiteY202" fmla="*/ 3177 h 6858000"/>
              <a:gd name="connsiteX203" fmla="*/ 5298067 w 12192000"/>
              <a:gd name="connsiteY203" fmla="*/ 0 h 6858000"/>
              <a:gd name="connsiteX204" fmla="*/ 8958468 w 12192000"/>
              <a:gd name="connsiteY204" fmla="*/ 0 h 6858000"/>
              <a:gd name="connsiteX205" fmla="*/ 8936439 w 12192000"/>
              <a:gd name="connsiteY205" fmla="*/ 18562 h 6858000"/>
              <a:gd name="connsiteX206" fmla="*/ 8934304 w 12192000"/>
              <a:gd name="connsiteY206" fmla="*/ 46608 h 6858000"/>
              <a:gd name="connsiteX207" fmla="*/ 9027240 w 12192000"/>
              <a:gd name="connsiteY207" fmla="*/ 113638 h 6858000"/>
              <a:gd name="connsiteX208" fmla="*/ 8854734 w 12192000"/>
              <a:gd name="connsiteY208" fmla="*/ 193826 h 6858000"/>
              <a:gd name="connsiteX209" fmla="*/ 8815880 w 12192000"/>
              <a:gd name="connsiteY209" fmla="*/ 227493 h 6858000"/>
              <a:gd name="connsiteX210" fmla="*/ 8848828 w 12192000"/>
              <a:gd name="connsiteY210" fmla="*/ 267894 h 6858000"/>
              <a:gd name="connsiteX211" fmla="*/ 8920315 w 12192000"/>
              <a:gd name="connsiteY211" fmla="*/ 296052 h 6858000"/>
              <a:gd name="connsiteX212" fmla="*/ 9015115 w 12192000"/>
              <a:gd name="connsiteY212" fmla="*/ 367363 h 6858000"/>
              <a:gd name="connsiteX213" fmla="*/ 9011388 w 12192000"/>
              <a:gd name="connsiteY213" fmla="*/ 423067 h 6858000"/>
              <a:gd name="connsiteX214" fmla="*/ 8955127 w 12192000"/>
              <a:gd name="connsiteY214" fmla="*/ 524068 h 6858000"/>
              <a:gd name="connsiteX215" fmla="*/ 9039672 w 12192000"/>
              <a:gd name="connsiteY215" fmla="*/ 629661 h 6858000"/>
              <a:gd name="connsiteX216" fmla="*/ 9083187 w 12192000"/>
              <a:gd name="connsiteY216" fmla="*/ 660880 h 6858000"/>
              <a:gd name="connsiteX217" fmla="*/ 8999263 w 12192000"/>
              <a:gd name="connsiteY217" fmla="*/ 671592 h 6858000"/>
              <a:gd name="connsiteX218" fmla="*/ 8970048 w 12192000"/>
              <a:gd name="connsiteY218" fmla="*/ 715664 h 6858000"/>
              <a:gd name="connsiteX219" fmla="*/ 8956992 w 12192000"/>
              <a:gd name="connsiteY219" fmla="*/ 737702 h 6858000"/>
              <a:gd name="connsiteX220" fmla="*/ 8877733 w 12192000"/>
              <a:gd name="connsiteY220" fmla="*/ 875737 h 6858000"/>
              <a:gd name="connsiteX221" fmla="*/ 8891100 w 12192000"/>
              <a:gd name="connsiteY221" fmla="*/ 914300 h 6858000"/>
              <a:gd name="connsiteX222" fmla="*/ 9023199 w 12192000"/>
              <a:gd name="connsiteY222" fmla="*/ 1100695 h 6858000"/>
              <a:gd name="connsiteX223" fmla="*/ 8882708 w 12192000"/>
              <a:gd name="connsiteY223" fmla="*/ 1152725 h 6858000"/>
              <a:gd name="connsiteX224" fmla="*/ 8874315 w 12192000"/>
              <a:gd name="connsiteY224" fmla="*/ 1240870 h 6858000"/>
              <a:gd name="connsiteX225" fmla="*/ 8802826 w 12192000"/>
              <a:gd name="connsiteY225" fmla="*/ 1339424 h 6858000"/>
              <a:gd name="connsiteX226" fmla="*/ 8645552 w 12192000"/>
              <a:gd name="connsiteY226" fmla="*/ 1478072 h 6858000"/>
              <a:gd name="connsiteX227" fmla="*/ 8556347 w 12192000"/>
              <a:gd name="connsiteY227" fmla="*/ 1571114 h 6858000"/>
              <a:gd name="connsiteX228" fmla="*/ 8710202 w 12192000"/>
              <a:gd name="connsiteY228" fmla="*/ 1595904 h 6858000"/>
              <a:gd name="connsiteX229" fmla="*/ 8734135 w 12192000"/>
              <a:gd name="connsiteY229" fmla="*/ 1610290 h 6858000"/>
              <a:gd name="connsiteX230" fmla="*/ 8715797 w 12192000"/>
              <a:gd name="connsiteY230" fmla="*/ 1659260 h 6858000"/>
              <a:gd name="connsiteX231" fmla="*/ 8691242 w 12192000"/>
              <a:gd name="connsiteY231" fmla="*/ 1707927 h 6858000"/>
              <a:gd name="connsiteX232" fmla="*/ 8708337 w 12192000"/>
              <a:gd name="connsiteY232" fmla="*/ 1746183 h 6858000"/>
              <a:gd name="connsiteX233" fmla="*/ 8828316 w 12192000"/>
              <a:gd name="connsiteY233" fmla="*/ 1911765 h 6858000"/>
              <a:gd name="connsiteX234" fmla="*/ 8926844 w 12192000"/>
              <a:gd name="connsiteY234" fmla="*/ 1977567 h 6858000"/>
              <a:gd name="connsiteX235" fmla="*/ 9151255 w 12192000"/>
              <a:gd name="connsiteY235" fmla="*/ 2276592 h 6858000"/>
              <a:gd name="connsiteX236" fmla="*/ 9221812 w 12192000"/>
              <a:gd name="connsiteY236" fmla="*/ 2373614 h 6858000"/>
              <a:gd name="connsiteX237" fmla="*/ 9169593 w 12192000"/>
              <a:gd name="connsiteY237" fmla="*/ 2407892 h 6858000"/>
              <a:gd name="connsiteX238" fmla="*/ 9269679 w 12192000"/>
              <a:gd name="connsiteY238" fmla="*/ 2509507 h 6858000"/>
              <a:gd name="connsiteX239" fmla="*/ 9387480 w 12192000"/>
              <a:gd name="connsiteY239" fmla="*/ 2622444 h 6858000"/>
              <a:gd name="connsiteX240" fmla="*/ 9418250 w 12192000"/>
              <a:gd name="connsiteY240" fmla="*/ 2652440 h 6858000"/>
              <a:gd name="connsiteX241" fmla="*/ 11846684 w 12192000"/>
              <a:gd name="connsiteY241" fmla="*/ 3659389 h 6858000"/>
              <a:gd name="connsiteX242" fmla="*/ 12172890 w 12192000"/>
              <a:gd name="connsiteY242" fmla="*/ 3610878 h 6858000"/>
              <a:gd name="connsiteX243" fmla="*/ 12192000 w 12192000"/>
              <a:gd name="connsiteY243" fmla="*/ 3605403 h 6858000"/>
              <a:gd name="connsiteX244" fmla="*/ 12192000 w 12192000"/>
              <a:gd name="connsiteY244" fmla="*/ 6858000 h 6858000"/>
              <a:gd name="connsiteX245" fmla="*/ 2667892 w 12192000"/>
              <a:gd name="connsiteY245" fmla="*/ 6858000 h 6858000"/>
              <a:gd name="connsiteX246" fmla="*/ 2654380 w 12192000"/>
              <a:gd name="connsiteY246" fmla="*/ 6849405 h 6858000"/>
              <a:gd name="connsiteX247" fmla="*/ 2517472 w 12192000"/>
              <a:gd name="connsiteY247" fmla="*/ 6768410 h 6858000"/>
              <a:gd name="connsiteX248" fmla="*/ 2863768 w 12192000"/>
              <a:gd name="connsiteY248" fmla="*/ 6678867 h 6858000"/>
              <a:gd name="connsiteX249" fmla="*/ 3200332 w 12192000"/>
              <a:gd name="connsiteY249" fmla="*/ 6552312 h 6858000"/>
              <a:gd name="connsiteX250" fmla="*/ 3263755 w 12192000"/>
              <a:gd name="connsiteY250" fmla="*/ 6500106 h 6858000"/>
              <a:gd name="connsiteX251" fmla="*/ 3788234 w 12192000"/>
              <a:gd name="connsiteY251" fmla="*/ 6158777 h 6858000"/>
              <a:gd name="connsiteX252" fmla="*/ 3687901 w 12192000"/>
              <a:gd name="connsiteY252" fmla="*/ 6086412 h 6858000"/>
              <a:gd name="connsiteX253" fmla="*/ 3874137 w 12192000"/>
              <a:gd name="connsiteY253" fmla="*/ 5999841 h 6858000"/>
              <a:gd name="connsiteX254" fmla="*/ 3916083 w 12192000"/>
              <a:gd name="connsiteY254" fmla="*/ 5963494 h 6858000"/>
              <a:gd name="connsiteX255" fmla="*/ 3880513 w 12192000"/>
              <a:gd name="connsiteY255" fmla="*/ 5919878 h 6858000"/>
              <a:gd name="connsiteX256" fmla="*/ 3803335 w 12192000"/>
              <a:gd name="connsiteY256" fmla="*/ 5889479 h 6858000"/>
              <a:gd name="connsiteX257" fmla="*/ 3700990 w 12192000"/>
              <a:gd name="connsiteY257" fmla="*/ 5812491 h 6858000"/>
              <a:gd name="connsiteX258" fmla="*/ 3705014 w 12192000"/>
              <a:gd name="connsiteY258" fmla="*/ 5752353 h 6858000"/>
              <a:gd name="connsiteX259" fmla="*/ 3765753 w 12192000"/>
              <a:gd name="connsiteY259" fmla="*/ 5643313 h 6858000"/>
              <a:gd name="connsiteX260" fmla="*/ 3674479 w 12192000"/>
              <a:gd name="connsiteY260" fmla="*/ 5529315 h 6858000"/>
              <a:gd name="connsiteX261" fmla="*/ 3627501 w 12192000"/>
              <a:gd name="connsiteY261" fmla="*/ 5495612 h 6858000"/>
              <a:gd name="connsiteX262" fmla="*/ 3718104 w 12192000"/>
              <a:gd name="connsiteY262" fmla="*/ 5484048 h 6858000"/>
              <a:gd name="connsiteX263" fmla="*/ 3749644 w 12192000"/>
              <a:gd name="connsiteY263" fmla="*/ 5436467 h 6858000"/>
              <a:gd name="connsiteX264" fmla="*/ 3763740 w 12192000"/>
              <a:gd name="connsiteY264" fmla="*/ 5412675 h 6858000"/>
              <a:gd name="connsiteX265" fmla="*/ 3849307 w 12192000"/>
              <a:gd name="connsiteY265" fmla="*/ 5263654 h 6858000"/>
              <a:gd name="connsiteX266" fmla="*/ 3834876 w 12192000"/>
              <a:gd name="connsiteY266" fmla="*/ 5222021 h 6858000"/>
              <a:gd name="connsiteX267" fmla="*/ 3692263 w 12192000"/>
              <a:gd name="connsiteY267" fmla="*/ 5020790 h 6858000"/>
              <a:gd name="connsiteX268" fmla="*/ 3843936 w 12192000"/>
              <a:gd name="connsiteY268" fmla="*/ 4964619 h 6858000"/>
              <a:gd name="connsiteX269" fmla="*/ 3852997 w 12192000"/>
              <a:gd name="connsiteY269" fmla="*/ 4869458 h 6858000"/>
              <a:gd name="connsiteX270" fmla="*/ 3930177 w 12192000"/>
              <a:gd name="connsiteY270" fmla="*/ 4763060 h 6858000"/>
              <a:gd name="connsiteX271" fmla="*/ 4099968 w 12192000"/>
              <a:gd name="connsiteY271" fmla="*/ 4613376 h 6858000"/>
              <a:gd name="connsiteX272" fmla="*/ 4196274 w 12192000"/>
              <a:gd name="connsiteY272" fmla="*/ 4512928 h 6858000"/>
              <a:gd name="connsiteX273" fmla="*/ 4030173 w 12192000"/>
              <a:gd name="connsiteY273" fmla="*/ 4486165 h 6858000"/>
              <a:gd name="connsiteX274" fmla="*/ 4004335 w 12192000"/>
              <a:gd name="connsiteY274" fmla="*/ 4470634 h 6858000"/>
              <a:gd name="connsiteX275" fmla="*/ 4024133 w 12192000"/>
              <a:gd name="connsiteY275" fmla="*/ 4417767 h 6858000"/>
              <a:gd name="connsiteX276" fmla="*/ 4050642 w 12192000"/>
              <a:gd name="connsiteY276" fmla="*/ 4365226 h 6858000"/>
              <a:gd name="connsiteX277" fmla="*/ 4032186 w 12192000"/>
              <a:gd name="connsiteY277" fmla="*/ 4323924 h 6858000"/>
              <a:gd name="connsiteX278" fmla="*/ 3902658 w 12192000"/>
              <a:gd name="connsiteY278" fmla="*/ 4145163 h 6858000"/>
              <a:gd name="connsiteX279" fmla="*/ 3796288 w 12192000"/>
              <a:gd name="connsiteY279" fmla="*/ 4074123 h 6858000"/>
              <a:gd name="connsiteX280" fmla="*/ 3554015 w 12192000"/>
              <a:gd name="connsiteY280" fmla="*/ 3751298 h 6858000"/>
              <a:gd name="connsiteX281" fmla="*/ 3477841 w 12192000"/>
              <a:gd name="connsiteY281" fmla="*/ 3646554 h 6858000"/>
              <a:gd name="connsiteX282" fmla="*/ 3534217 w 12192000"/>
              <a:gd name="connsiteY282" fmla="*/ 3609547 h 6858000"/>
              <a:gd name="connsiteX283" fmla="*/ 3426164 w 12192000"/>
              <a:gd name="connsiteY283" fmla="*/ 3499844 h 6858000"/>
              <a:gd name="connsiteX284" fmla="*/ 3298987 w 12192000"/>
              <a:gd name="connsiteY284" fmla="*/ 3377918 h 6858000"/>
              <a:gd name="connsiteX285" fmla="*/ 3265768 w 12192000"/>
              <a:gd name="connsiteY285" fmla="*/ 3345534 h 6858000"/>
              <a:gd name="connsiteX286" fmla="*/ 698533 w 12192000"/>
              <a:gd name="connsiteY286" fmla="*/ 2257448 h 6858000"/>
              <a:gd name="connsiteX287" fmla="*/ 644044 w 12192000"/>
              <a:gd name="connsiteY287" fmla="*/ 2258439 h 6858000"/>
              <a:gd name="connsiteX288" fmla="*/ 121106 w 12192000"/>
              <a:gd name="connsiteY288" fmla="*/ 2359734 h 6858000"/>
              <a:gd name="connsiteX289" fmla="*/ 0 w 12192000"/>
              <a:gd name="connsiteY289" fmla="*/ 24021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92000" h="6858000">
                <a:moveTo>
                  <a:pt x="5765387" y="552984"/>
                </a:moveTo>
                <a:cubicBezTo>
                  <a:pt x="5757491" y="552728"/>
                  <a:pt x="5749866" y="555802"/>
                  <a:pt x="5743549" y="567982"/>
                </a:cubicBezTo>
                <a:cubicBezTo>
                  <a:pt x="5777117" y="600080"/>
                  <a:pt x="5819889" y="588014"/>
                  <a:pt x="5865186" y="624212"/>
                </a:cubicBezTo>
                <a:cubicBezTo>
                  <a:pt x="5791555" y="612828"/>
                  <a:pt x="5733261" y="603722"/>
                  <a:pt x="5674970" y="594618"/>
                </a:cubicBezTo>
                <a:cubicBezTo>
                  <a:pt x="5673886" y="600991"/>
                  <a:pt x="5672804" y="607366"/>
                  <a:pt x="5671722" y="613739"/>
                </a:cubicBezTo>
                <a:cubicBezTo>
                  <a:pt x="5746257" y="627171"/>
                  <a:pt x="5815197" y="661774"/>
                  <a:pt x="5887746" y="686133"/>
                </a:cubicBezTo>
                <a:cubicBezTo>
                  <a:pt x="5881068" y="701160"/>
                  <a:pt x="5874392" y="698199"/>
                  <a:pt x="5868434" y="697289"/>
                </a:cubicBezTo>
                <a:cubicBezTo>
                  <a:pt x="5829634" y="691369"/>
                  <a:pt x="5790832" y="685452"/>
                  <a:pt x="5753657" y="669287"/>
                </a:cubicBezTo>
                <a:cubicBezTo>
                  <a:pt x="5745355" y="665643"/>
                  <a:pt x="5735248" y="665643"/>
                  <a:pt x="5730555" y="676572"/>
                </a:cubicBezTo>
                <a:cubicBezTo>
                  <a:pt x="5723878" y="692053"/>
                  <a:pt x="5733442" y="702070"/>
                  <a:pt x="5741924" y="710491"/>
                </a:cubicBezTo>
                <a:cubicBezTo>
                  <a:pt x="5756724" y="725062"/>
                  <a:pt x="5774589" y="720965"/>
                  <a:pt x="5791735" y="723695"/>
                </a:cubicBezTo>
                <a:cubicBezTo>
                  <a:pt x="5837394" y="730753"/>
                  <a:pt x="5859232" y="752836"/>
                  <a:pt x="5869339" y="803376"/>
                </a:cubicBezTo>
                <a:cubicBezTo>
                  <a:pt x="5829273" y="782886"/>
                  <a:pt x="5790652" y="808156"/>
                  <a:pt x="5751851" y="793813"/>
                </a:cubicBezTo>
                <a:cubicBezTo>
                  <a:pt x="5741745" y="790172"/>
                  <a:pt x="5725683" y="795634"/>
                  <a:pt x="5731096" y="813164"/>
                </a:cubicBezTo>
                <a:cubicBezTo>
                  <a:pt x="5736150" y="829555"/>
                  <a:pt x="5752933" y="841392"/>
                  <a:pt x="5723155" y="838206"/>
                </a:cubicBezTo>
                <a:cubicBezTo>
                  <a:pt x="5701860" y="835929"/>
                  <a:pt x="5660171" y="854369"/>
                  <a:pt x="5677677" y="858922"/>
                </a:cubicBezTo>
                <a:cubicBezTo>
                  <a:pt x="5699694" y="864614"/>
                  <a:pt x="5721172" y="872810"/>
                  <a:pt x="5749146" y="882143"/>
                </a:cubicBezTo>
                <a:cubicBezTo>
                  <a:pt x="5718283" y="897394"/>
                  <a:pt x="5696085" y="894207"/>
                  <a:pt x="5672804" y="882143"/>
                </a:cubicBezTo>
                <a:cubicBezTo>
                  <a:pt x="5658728" y="874858"/>
                  <a:pt x="5642530" y="866776"/>
                  <a:pt x="5626987" y="862565"/>
                </a:cubicBezTo>
                <a:lnTo>
                  <a:pt x="5611575" y="860624"/>
                </a:lnTo>
                <a:lnTo>
                  <a:pt x="5629275" y="904875"/>
                </a:lnTo>
                <a:cubicBezTo>
                  <a:pt x="5636975" y="929899"/>
                  <a:pt x="5648325" y="981075"/>
                  <a:pt x="5648325" y="981075"/>
                </a:cubicBezTo>
                <a:lnTo>
                  <a:pt x="5646577" y="1001285"/>
                </a:lnTo>
                <a:lnTo>
                  <a:pt x="5653179" y="1004447"/>
                </a:lnTo>
                <a:cubicBezTo>
                  <a:pt x="5672649" y="1015232"/>
                  <a:pt x="5691732" y="1027443"/>
                  <a:pt x="5710342" y="1041501"/>
                </a:cubicBezTo>
                <a:cubicBezTo>
                  <a:pt x="5704025" y="1052200"/>
                  <a:pt x="5671903" y="1082706"/>
                  <a:pt x="5685076" y="1084982"/>
                </a:cubicBezTo>
                <a:cubicBezTo>
                  <a:pt x="5722072" y="1091584"/>
                  <a:pt x="5754918" y="1113894"/>
                  <a:pt x="5788666" y="1132334"/>
                </a:cubicBezTo>
                <a:cubicBezTo>
                  <a:pt x="5803286" y="1140301"/>
                  <a:pt x="5820971" y="1150775"/>
                  <a:pt x="5814113" y="1179230"/>
                </a:cubicBezTo>
                <a:cubicBezTo>
                  <a:pt x="5801661" y="1187198"/>
                  <a:pt x="5792457" y="1176043"/>
                  <a:pt x="5782171" y="1175133"/>
                </a:cubicBezTo>
                <a:cubicBezTo>
                  <a:pt x="5771703" y="1174223"/>
                  <a:pt x="5748241" y="1180140"/>
                  <a:pt x="5754739" y="1184011"/>
                </a:cubicBezTo>
                <a:cubicBezTo>
                  <a:pt x="5784336" y="1201540"/>
                  <a:pt x="5731096" y="1243656"/>
                  <a:pt x="5766109" y="1243656"/>
                </a:cubicBezTo>
                <a:cubicBezTo>
                  <a:pt x="5824761" y="1243883"/>
                  <a:pt x="5855983" y="1318554"/>
                  <a:pt x="5912470" y="1320604"/>
                </a:cubicBezTo>
                <a:cubicBezTo>
                  <a:pt x="5921493" y="1320830"/>
                  <a:pt x="5925825" y="1334034"/>
                  <a:pt x="5925644" y="1345645"/>
                </a:cubicBezTo>
                <a:cubicBezTo>
                  <a:pt x="5925644" y="1359532"/>
                  <a:pt x="5917343" y="1362036"/>
                  <a:pt x="5908138" y="1363402"/>
                </a:cubicBezTo>
                <a:cubicBezTo>
                  <a:pt x="5894061" y="1365450"/>
                  <a:pt x="5879444" y="1345645"/>
                  <a:pt x="5860855" y="1372508"/>
                </a:cubicBezTo>
                <a:cubicBezTo>
                  <a:pt x="5894242" y="1388215"/>
                  <a:pt x="5927629" y="1403924"/>
                  <a:pt x="5927087" y="1457878"/>
                </a:cubicBezTo>
                <a:cubicBezTo>
                  <a:pt x="5926908" y="1472447"/>
                  <a:pt x="5940804" y="1477911"/>
                  <a:pt x="5951271" y="1481553"/>
                </a:cubicBezTo>
                <a:cubicBezTo>
                  <a:pt x="5968597" y="1487473"/>
                  <a:pt x="5983213" y="1497945"/>
                  <a:pt x="5992599" y="1518207"/>
                </a:cubicBezTo>
                <a:cubicBezTo>
                  <a:pt x="5992418" y="1522076"/>
                  <a:pt x="5992238" y="1526174"/>
                  <a:pt x="5993321" y="1529362"/>
                </a:cubicBezTo>
                <a:cubicBezTo>
                  <a:pt x="5990253" y="1578306"/>
                  <a:pt x="5964988" y="1576939"/>
                  <a:pt x="5937015" y="1568746"/>
                </a:cubicBezTo>
                <a:cubicBezTo>
                  <a:pt x="5903627" y="1558728"/>
                  <a:pt x="5870601" y="1540515"/>
                  <a:pt x="5835410" y="1558045"/>
                </a:cubicBezTo>
                <a:cubicBezTo>
                  <a:pt x="5885040" y="1581493"/>
                  <a:pt x="5938999" y="1583315"/>
                  <a:pt x="5985561" y="1616780"/>
                </a:cubicBezTo>
                <a:cubicBezTo>
                  <a:pt x="5815197" y="1622927"/>
                  <a:pt x="5664684" y="1517295"/>
                  <a:pt x="5499552" y="1476774"/>
                </a:cubicBezTo>
                <a:cubicBezTo>
                  <a:pt x="5505146" y="1503863"/>
                  <a:pt x="5518501" y="1509327"/>
                  <a:pt x="5530593" y="1513425"/>
                </a:cubicBezTo>
                <a:cubicBezTo>
                  <a:pt x="5591592" y="1533915"/>
                  <a:pt x="5645011" y="1574665"/>
                  <a:pt x="5700597" y="1609949"/>
                </a:cubicBezTo>
                <a:cubicBezTo>
                  <a:pt x="5723516" y="1624519"/>
                  <a:pt x="5740121" y="1639091"/>
                  <a:pt x="5748782" y="1670507"/>
                </a:cubicBezTo>
                <a:cubicBezTo>
                  <a:pt x="5756544" y="1698963"/>
                  <a:pt x="5771522" y="1712167"/>
                  <a:pt x="5799315" y="1703970"/>
                </a:cubicBezTo>
                <a:cubicBezTo>
                  <a:pt x="5821873" y="1697141"/>
                  <a:pt x="5846597" y="1700783"/>
                  <a:pt x="5870240" y="1703289"/>
                </a:cubicBezTo>
                <a:cubicBezTo>
                  <a:pt x="5897491" y="1706020"/>
                  <a:pt x="5927991" y="1738119"/>
                  <a:pt x="5920591" y="1754738"/>
                </a:cubicBezTo>
                <a:cubicBezTo>
                  <a:pt x="5907958" y="1782967"/>
                  <a:pt x="5886844" y="1768852"/>
                  <a:pt x="5868074" y="1765665"/>
                </a:cubicBezTo>
                <a:cubicBezTo>
                  <a:pt x="5846778" y="1761795"/>
                  <a:pt x="5807256" y="1753826"/>
                  <a:pt x="5806533" y="1757242"/>
                </a:cubicBezTo>
                <a:cubicBezTo>
                  <a:pt x="5792636" y="1828042"/>
                  <a:pt x="5694821" y="1766350"/>
                  <a:pt x="5673706" y="1759972"/>
                </a:cubicBezTo>
                <a:cubicBezTo>
                  <a:pt x="5647358" y="1752006"/>
                  <a:pt x="5622635" y="1766576"/>
                  <a:pt x="5597548" y="1769990"/>
                </a:cubicBezTo>
                <a:cubicBezTo>
                  <a:pt x="5575169" y="1773177"/>
                  <a:pt x="5448658" y="1782967"/>
                  <a:pt x="5422491" y="1752916"/>
                </a:cubicBezTo>
                <a:cubicBezTo>
                  <a:pt x="5418882" y="1776364"/>
                  <a:pt x="5426460" y="1785926"/>
                  <a:pt x="5432778" y="1796626"/>
                </a:cubicBezTo>
                <a:cubicBezTo>
                  <a:pt x="5441620" y="1811878"/>
                  <a:pt x="5443065" y="1822578"/>
                  <a:pt x="5426281" y="1834644"/>
                </a:cubicBezTo>
                <a:cubicBezTo>
                  <a:pt x="5378455" y="1869248"/>
                  <a:pt x="5379178" y="1870385"/>
                  <a:pt x="5423754" y="1917282"/>
                </a:cubicBezTo>
                <a:cubicBezTo>
                  <a:pt x="5425921" y="1919330"/>
                  <a:pt x="5425017" y="1926161"/>
                  <a:pt x="5425378" y="1930714"/>
                </a:cubicBezTo>
                <a:cubicBezTo>
                  <a:pt x="5413647" y="1937998"/>
                  <a:pt x="5399932" y="1919786"/>
                  <a:pt x="5386217" y="1939365"/>
                </a:cubicBezTo>
                <a:cubicBezTo>
                  <a:pt x="5445952" y="2025417"/>
                  <a:pt x="5537091" y="2046587"/>
                  <a:pt x="5619566" y="2111243"/>
                </a:cubicBezTo>
                <a:cubicBezTo>
                  <a:pt x="5552792" y="2132642"/>
                  <a:pt x="5512726" y="2057972"/>
                  <a:pt x="5463640" y="2067533"/>
                </a:cubicBezTo>
                <a:cubicBezTo>
                  <a:pt x="5439094" y="2090982"/>
                  <a:pt x="5512005" y="2128545"/>
                  <a:pt x="5442523" y="2139700"/>
                </a:cubicBezTo>
                <a:cubicBezTo>
                  <a:pt x="5472663" y="2160188"/>
                  <a:pt x="5495041" y="2180220"/>
                  <a:pt x="5515794" y="2203898"/>
                </a:cubicBezTo>
                <a:cubicBezTo>
                  <a:pt x="5552792" y="2246241"/>
                  <a:pt x="5560010" y="2274014"/>
                  <a:pt x="5542865" y="2330929"/>
                </a:cubicBezTo>
                <a:cubicBezTo>
                  <a:pt x="5531676" y="2368264"/>
                  <a:pt x="5515253" y="2402640"/>
                  <a:pt x="5529691" y="2447031"/>
                </a:cubicBezTo>
                <a:cubicBezTo>
                  <a:pt x="5539796" y="2477537"/>
                  <a:pt x="5535826" y="2497570"/>
                  <a:pt x="5498289" y="2483910"/>
                </a:cubicBezTo>
                <a:cubicBezTo>
                  <a:pt x="5457864" y="2469340"/>
                  <a:pt x="5442704" y="2496659"/>
                  <a:pt x="5452810" y="2550157"/>
                </a:cubicBezTo>
                <a:cubicBezTo>
                  <a:pt x="5459307" y="2584534"/>
                  <a:pt x="5452449" y="2595005"/>
                  <a:pt x="5424658" y="2591135"/>
                </a:cubicBezTo>
                <a:cubicBezTo>
                  <a:pt x="5393976" y="2586810"/>
                  <a:pt x="5364740" y="2564271"/>
                  <a:pt x="5326841" y="2575200"/>
                </a:cubicBezTo>
                <a:cubicBezTo>
                  <a:pt x="5357159" y="2637577"/>
                  <a:pt x="5421950" y="2619820"/>
                  <a:pt x="5457322" y="2679238"/>
                </a:cubicBezTo>
                <a:cubicBezTo>
                  <a:pt x="5415093" y="2679464"/>
                  <a:pt x="5382787" y="2679238"/>
                  <a:pt x="5351566" y="2666261"/>
                </a:cubicBezTo>
                <a:cubicBezTo>
                  <a:pt x="5338571" y="2661024"/>
                  <a:pt x="5324314" y="2655562"/>
                  <a:pt x="5317096" y="2673546"/>
                </a:cubicBezTo>
                <a:cubicBezTo>
                  <a:pt x="5308613" y="2695173"/>
                  <a:pt x="5326119" y="2703369"/>
                  <a:pt x="5336768" y="2707238"/>
                </a:cubicBezTo>
                <a:cubicBezTo>
                  <a:pt x="5366726" y="2718166"/>
                  <a:pt x="5389645" y="2744118"/>
                  <a:pt x="5414369" y="2764378"/>
                </a:cubicBezTo>
                <a:cubicBezTo>
                  <a:pt x="5468692" y="2808772"/>
                  <a:pt x="5528248" y="2845879"/>
                  <a:pt x="5574268" y="2919184"/>
                </a:cubicBezTo>
                <a:cubicBezTo>
                  <a:pt x="5516335" y="2900516"/>
                  <a:pt x="5473203" y="2857035"/>
                  <a:pt x="5419422" y="2848157"/>
                </a:cubicBezTo>
                <a:cubicBezTo>
                  <a:pt x="5465985" y="2914859"/>
                  <a:pt x="5525902" y="2958795"/>
                  <a:pt x="5582568" y="3007285"/>
                </a:cubicBezTo>
                <a:cubicBezTo>
                  <a:pt x="5598811" y="3020945"/>
                  <a:pt x="5615234" y="3030279"/>
                  <a:pt x="5618844" y="3060100"/>
                </a:cubicBezTo>
                <a:cubicBezTo>
                  <a:pt x="5625883" y="3117925"/>
                  <a:pt x="5646997" y="3165732"/>
                  <a:pt x="5692115" y="3191228"/>
                </a:cubicBezTo>
                <a:cubicBezTo>
                  <a:pt x="5692475" y="3191457"/>
                  <a:pt x="5689949" y="3200109"/>
                  <a:pt x="5688506" y="3206025"/>
                </a:cubicBezTo>
                <a:cubicBezTo>
                  <a:pt x="5660893" y="3207848"/>
                  <a:pt x="5639057" y="3173699"/>
                  <a:pt x="5603864" y="3184854"/>
                </a:cubicBezTo>
                <a:cubicBezTo>
                  <a:pt x="5637613" y="3231295"/>
                  <a:pt x="5665767" y="3272957"/>
                  <a:pt x="5713591" y="3295040"/>
                </a:cubicBezTo>
                <a:cubicBezTo>
                  <a:pt x="5751851" y="3312567"/>
                  <a:pt x="5799134" y="3322812"/>
                  <a:pt x="5826927" y="3379724"/>
                </a:cubicBezTo>
                <a:cubicBezTo>
                  <a:pt x="5794623" y="3390881"/>
                  <a:pt x="5770619" y="3376768"/>
                  <a:pt x="5746436" y="3366750"/>
                </a:cubicBezTo>
                <a:cubicBezTo>
                  <a:pt x="5709440" y="3351269"/>
                  <a:pt x="5672804" y="3333741"/>
                  <a:pt x="5635807" y="3318259"/>
                </a:cubicBezTo>
                <a:cubicBezTo>
                  <a:pt x="5621731" y="3312340"/>
                  <a:pt x="5606392" y="3308241"/>
                  <a:pt x="5597367" y="3336472"/>
                </a:cubicBezTo>
                <a:cubicBezTo>
                  <a:pt x="5644471" y="3342391"/>
                  <a:pt x="5672624" y="3380636"/>
                  <a:pt x="5702221" y="3416605"/>
                </a:cubicBezTo>
                <a:cubicBezTo>
                  <a:pt x="5718825" y="3436867"/>
                  <a:pt x="5732361" y="3463958"/>
                  <a:pt x="5762317" y="3453714"/>
                </a:cubicBezTo>
                <a:cubicBezTo>
                  <a:pt x="5778019" y="3448251"/>
                  <a:pt x="5787944" y="3463501"/>
                  <a:pt x="5786319" y="3482169"/>
                </a:cubicBezTo>
                <a:cubicBezTo>
                  <a:pt x="5780365" y="3547962"/>
                  <a:pt x="5817001" y="3570954"/>
                  <a:pt x="5854901" y="3583703"/>
                </a:cubicBezTo>
                <a:cubicBezTo>
                  <a:pt x="5926728" y="3607607"/>
                  <a:pt x="5986464" y="3663836"/>
                  <a:pt x="6056305" y="3694570"/>
                </a:cubicBezTo>
                <a:cubicBezTo>
                  <a:pt x="6124163" y="3724393"/>
                  <a:pt x="6176680" y="3795192"/>
                  <a:pt x="6244716" y="3832301"/>
                </a:cubicBezTo>
                <a:cubicBezTo>
                  <a:pt x="6293986" y="3859164"/>
                  <a:pt x="6341089" y="3893766"/>
                  <a:pt x="6391802" y="3918125"/>
                </a:cubicBezTo>
                <a:cubicBezTo>
                  <a:pt x="6511814" y="3975722"/>
                  <a:pt x="6634174" y="4021935"/>
                  <a:pt x="6763572" y="4028537"/>
                </a:cubicBezTo>
                <a:cubicBezTo>
                  <a:pt x="6870411" y="4033774"/>
                  <a:pt x="7797129" y="4028766"/>
                  <a:pt x="8173592" y="3279560"/>
                </a:cubicBezTo>
                <a:cubicBezTo>
                  <a:pt x="8180811" y="3275916"/>
                  <a:pt x="8188931" y="3266355"/>
                  <a:pt x="8191458" y="3257248"/>
                </a:cubicBezTo>
                <a:cubicBezTo>
                  <a:pt x="8203550" y="3214677"/>
                  <a:pt x="8233147" y="3196237"/>
                  <a:pt x="8259856" y="3173245"/>
                </a:cubicBezTo>
                <a:cubicBezTo>
                  <a:pt x="8283318" y="3152983"/>
                  <a:pt x="8308224" y="3131812"/>
                  <a:pt x="8317969" y="3097663"/>
                </a:cubicBezTo>
                <a:cubicBezTo>
                  <a:pt x="8330783" y="3052133"/>
                  <a:pt x="8294328" y="3089468"/>
                  <a:pt x="8287650" y="3072166"/>
                </a:cubicBezTo>
                <a:cubicBezTo>
                  <a:pt x="8301546" y="3048491"/>
                  <a:pt x="8323023" y="3026863"/>
                  <a:pt x="8328617" y="3000000"/>
                </a:cubicBezTo>
                <a:cubicBezTo>
                  <a:pt x="8349009" y="2903020"/>
                  <a:pt x="8393045" y="2832447"/>
                  <a:pt x="8458917" y="2777583"/>
                </a:cubicBezTo>
                <a:cubicBezTo>
                  <a:pt x="8477866" y="2761875"/>
                  <a:pt x="8490318" y="2733190"/>
                  <a:pt x="8516125" y="2728639"/>
                </a:cubicBezTo>
                <a:cubicBezTo>
                  <a:pt x="8573515" y="2718621"/>
                  <a:pt x="8555468" y="2640309"/>
                  <a:pt x="8585788" y="2605478"/>
                </a:cubicBezTo>
                <a:cubicBezTo>
                  <a:pt x="8591563" y="2598874"/>
                  <a:pt x="8596796" y="2585900"/>
                  <a:pt x="8595714" y="2577023"/>
                </a:cubicBezTo>
                <a:cubicBezTo>
                  <a:pt x="8594091" y="2564271"/>
                  <a:pt x="8587232" y="2552206"/>
                  <a:pt x="8581457" y="2540823"/>
                </a:cubicBezTo>
                <a:cubicBezTo>
                  <a:pt x="8575501" y="2529441"/>
                  <a:pt x="8566478" y="2519424"/>
                  <a:pt x="8570809" y="2504399"/>
                </a:cubicBezTo>
                <a:cubicBezTo>
                  <a:pt x="8572612" y="2498253"/>
                  <a:pt x="8571351" y="2476854"/>
                  <a:pt x="8584705" y="2493699"/>
                </a:cubicBezTo>
                <a:cubicBezTo>
                  <a:pt x="8621340" y="2539914"/>
                  <a:pt x="8642637" y="2496205"/>
                  <a:pt x="8674038" y="2475260"/>
                </a:cubicBezTo>
                <a:cubicBezTo>
                  <a:pt x="8648772" y="2453632"/>
                  <a:pt x="8626033" y="2438380"/>
                  <a:pt x="8622243" y="2406054"/>
                </a:cubicBezTo>
                <a:cubicBezTo>
                  <a:pt x="8614483" y="2339351"/>
                  <a:pt x="8581278" y="2308846"/>
                  <a:pt x="8530925" y="2302926"/>
                </a:cubicBezTo>
                <a:cubicBezTo>
                  <a:pt x="8549513" y="2238501"/>
                  <a:pt x="8549513" y="2238501"/>
                  <a:pt x="8489417" y="2229622"/>
                </a:cubicBezTo>
                <a:cubicBezTo>
                  <a:pt x="8512517" y="2188645"/>
                  <a:pt x="8512517" y="2178173"/>
                  <a:pt x="8484543" y="2164058"/>
                </a:cubicBezTo>
                <a:cubicBezTo>
                  <a:pt x="8457653" y="2150626"/>
                  <a:pt x="8427876" y="2146073"/>
                  <a:pt x="8402970" y="2125358"/>
                </a:cubicBezTo>
                <a:cubicBezTo>
                  <a:pt x="8425891" y="2072997"/>
                  <a:pt x="8432387" y="2012214"/>
                  <a:pt x="8479670" y="1986716"/>
                </a:cubicBezTo>
                <a:cubicBezTo>
                  <a:pt x="8487070" y="1982846"/>
                  <a:pt x="8492123" y="1967138"/>
                  <a:pt x="8487432" y="1958032"/>
                </a:cubicBezTo>
                <a:cubicBezTo>
                  <a:pt x="8470286" y="1925023"/>
                  <a:pt x="8494830" y="1862417"/>
                  <a:pt x="8441412" y="1855361"/>
                </a:cubicBezTo>
                <a:cubicBezTo>
                  <a:pt x="8434733" y="1854678"/>
                  <a:pt x="8428597" y="1847847"/>
                  <a:pt x="8433831" y="1838969"/>
                </a:cubicBezTo>
                <a:cubicBezTo>
                  <a:pt x="8451879" y="1808009"/>
                  <a:pt x="8430041" y="1810057"/>
                  <a:pt x="8416868" y="1806187"/>
                </a:cubicBezTo>
                <a:cubicBezTo>
                  <a:pt x="8400985" y="1801408"/>
                  <a:pt x="8382938" y="1815066"/>
                  <a:pt x="8368140" y="1798219"/>
                </a:cubicBezTo>
                <a:cubicBezTo>
                  <a:pt x="8371569" y="1780462"/>
                  <a:pt x="8384382" y="1780689"/>
                  <a:pt x="8393405" y="1774999"/>
                </a:cubicBezTo>
                <a:cubicBezTo>
                  <a:pt x="8419754" y="1758607"/>
                  <a:pt x="8441231" y="1739030"/>
                  <a:pt x="8442495" y="1696458"/>
                </a:cubicBezTo>
                <a:cubicBezTo>
                  <a:pt x="8443396" y="1662083"/>
                  <a:pt x="8446284" y="1631805"/>
                  <a:pt x="8409828" y="1621332"/>
                </a:cubicBezTo>
                <a:cubicBezTo>
                  <a:pt x="8394669" y="1617006"/>
                  <a:pt x="8399001" y="1592193"/>
                  <a:pt x="8407664" y="1579899"/>
                </a:cubicBezTo>
                <a:cubicBezTo>
                  <a:pt x="8423184" y="1558045"/>
                  <a:pt x="8435996" y="1528906"/>
                  <a:pt x="8462707" y="1526857"/>
                </a:cubicBezTo>
                <a:cubicBezTo>
                  <a:pt x="8478949" y="1525492"/>
                  <a:pt x="8491402" y="1516384"/>
                  <a:pt x="8504215" y="1505913"/>
                </a:cubicBezTo>
                <a:cubicBezTo>
                  <a:pt x="8513419" y="1498398"/>
                  <a:pt x="8524428" y="1492025"/>
                  <a:pt x="8523345" y="1475863"/>
                </a:cubicBezTo>
                <a:cubicBezTo>
                  <a:pt x="8522262" y="1460382"/>
                  <a:pt x="8511615" y="1454008"/>
                  <a:pt x="8500786" y="1450820"/>
                </a:cubicBezTo>
                <a:cubicBezTo>
                  <a:pt x="8464691" y="1440577"/>
                  <a:pt x="8430764" y="1425551"/>
                  <a:pt x="8400624" y="1391176"/>
                </a:cubicBezTo>
                <a:cubicBezTo>
                  <a:pt x="8420657" y="1372963"/>
                  <a:pt x="8439787" y="1359759"/>
                  <a:pt x="8454585" y="1341319"/>
                </a:cubicBezTo>
                <a:cubicBezTo>
                  <a:pt x="8490318" y="1296701"/>
                  <a:pt x="8187668" y="1156238"/>
                  <a:pt x="8172509" y="1106153"/>
                </a:cubicBezTo>
                <a:cubicBezTo>
                  <a:pt x="8167817" y="1090673"/>
                  <a:pt x="8151755" y="1074738"/>
                  <a:pt x="8138399" y="1070184"/>
                </a:cubicBezTo>
                <a:cubicBezTo>
                  <a:pt x="8075777" y="1048785"/>
                  <a:pt x="8021456" y="1000749"/>
                  <a:pt x="7957388" y="982992"/>
                </a:cubicBezTo>
                <a:cubicBezTo>
                  <a:pt x="7896929" y="966147"/>
                  <a:pt x="7837375" y="943608"/>
                  <a:pt x="7771142" y="921300"/>
                </a:cubicBezTo>
                <a:cubicBezTo>
                  <a:pt x="7811747" y="865296"/>
                  <a:pt x="7883756" y="871899"/>
                  <a:pt x="7900539" y="791082"/>
                </a:cubicBezTo>
                <a:cubicBezTo>
                  <a:pt x="7835028" y="770137"/>
                  <a:pt x="7766090" y="794042"/>
                  <a:pt x="7702923" y="760803"/>
                </a:cubicBezTo>
                <a:cubicBezTo>
                  <a:pt x="7697509" y="757845"/>
                  <a:pt x="7690109" y="760803"/>
                  <a:pt x="7683614" y="761714"/>
                </a:cubicBezTo>
                <a:cubicBezTo>
                  <a:pt x="7553493" y="779471"/>
                  <a:pt x="7423915" y="763991"/>
                  <a:pt x="7295600" y="741680"/>
                </a:cubicBezTo>
                <a:cubicBezTo>
                  <a:pt x="7110798" y="709810"/>
                  <a:pt x="6925273" y="689548"/>
                  <a:pt x="6739388" y="675206"/>
                </a:cubicBezTo>
                <a:cubicBezTo>
                  <a:pt x="6585807" y="663367"/>
                  <a:pt x="6431866" y="658132"/>
                  <a:pt x="6279006" y="635367"/>
                </a:cubicBezTo>
                <a:cubicBezTo>
                  <a:pt x="6115501" y="611009"/>
                  <a:pt x="5952175" y="583462"/>
                  <a:pt x="5788847" y="557964"/>
                </a:cubicBezTo>
                <a:cubicBezTo>
                  <a:pt x="5781448" y="556825"/>
                  <a:pt x="5773282" y="553240"/>
                  <a:pt x="5765387" y="552984"/>
                </a:cubicBezTo>
                <a:close/>
                <a:moveTo>
                  <a:pt x="0" y="0"/>
                </a:moveTo>
                <a:lnTo>
                  <a:pt x="768106" y="0"/>
                </a:lnTo>
                <a:lnTo>
                  <a:pt x="767098" y="10118"/>
                </a:lnTo>
                <a:cubicBezTo>
                  <a:pt x="765697" y="22412"/>
                  <a:pt x="763205" y="34103"/>
                  <a:pt x="756850" y="43654"/>
                </a:cubicBezTo>
                <a:cubicBezTo>
                  <a:pt x="749894" y="54193"/>
                  <a:pt x="757386" y="72374"/>
                  <a:pt x="768357" y="76852"/>
                </a:cubicBezTo>
                <a:cubicBezTo>
                  <a:pt x="838462" y="106364"/>
                  <a:pt x="848094" y="176713"/>
                  <a:pt x="882077" y="237315"/>
                </a:cubicBezTo>
                <a:cubicBezTo>
                  <a:pt x="845150" y="261290"/>
                  <a:pt x="801001" y="266560"/>
                  <a:pt x="761133" y="282106"/>
                </a:cubicBezTo>
                <a:cubicBezTo>
                  <a:pt x="719657" y="298442"/>
                  <a:pt x="719657" y="310562"/>
                  <a:pt x="753907" y="357988"/>
                </a:cubicBezTo>
                <a:cubicBezTo>
                  <a:pt x="664804" y="368265"/>
                  <a:pt x="664804" y="368265"/>
                  <a:pt x="692364" y="442830"/>
                </a:cubicBezTo>
                <a:cubicBezTo>
                  <a:pt x="617709" y="449681"/>
                  <a:pt x="568477" y="484987"/>
                  <a:pt x="556972" y="562188"/>
                </a:cubicBezTo>
                <a:cubicBezTo>
                  <a:pt x="551352" y="599602"/>
                  <a:pt x="517637" y="617254"/>
                  <a:pt x="480177" y="642286"/>
                </a:cubicBezTo>
                <a:cubicBezTo>
                  <a:pt x="526734" y="666528"/>
                  <a:pt x="558310" y="717115"/>
                  <a:pt x="612627" y="663627"/>
                </a:cubicBezTo>
                <a:cubicBezTo>
                  <a:pt x="632427" y="644130"/>
                  <a:pt x="630557" y="668898"/>
                  <a:pt x="633230" y="676011"/>
                </a:cubicBezTo>
                <a:cubicBezTo>
                  <a:pt x="639651" y="693400"/>
                  <a:pt x="626274" y="704995"/>
                  <a:pt x="617443" y="718168"/>
                </a:cubicBezTo>
                <a:cubicBezTo>
                  <a:pt x="608881" y="731343"/>
                  <a:pt x="598711" y="745306"/>
                  <a:pt x="596304" y="760064"/>
                </a:cubicBezTo>
                <a:cubicBezTo>
                  <a:pt x="594700" y="770339"/>
                  <a:pt x="602459" y="785355"/>
                  <a:pt x="611021" y="792998"/>
                </a:cubicBezTo>
                <a:cubicBezTo>
                  <a:pt x="655975" y="833311"/>
                  <a:pt x="629217" y="923949"/>
                  <a:pt x="714308" y="935543"/>
                </a:cubicBezTo>
                <a:cubicBezTo>
                  <a:pt x="752570" y="940811"/>
                  <a:pt x="771032" y="974010"/>
                  <a:pt x="799128" y="992190"/>
                </a:cubicBezTo>
                <a:cubicBezTo>
                  <a:pt x="896793" y="1055689"/>
                  <a:pt x="962082" y="1137368"/>
                  <a:pt x="992317" y="1249612"/>
                </a:cubicBezTo>
                <a:cubicBezTo>
                  <a:pt x="1000611" y="1280703"/>
                  <a:pt x="1032454" y="1305735"/>
                  <a:pt x="1053058" y="1333136"/>
                </a:cubicBezTo>
                <a:cubicBezTo>
                  <a:pt x="1043156" y="1353160"/>
                  <a:pt x="989106" y="1309949"/>
                  <a:pt x="1008104" y="1362645"/>
                </a:cubicBezTo>
                <a:cubicBezTo>
                  <a:pt x="1022553" y="1402169"/>
                  <a:pt x="1059480" y="1426672"/>
                  <a:pt x="1094265" y="1450123"/>
                </a:cubicBezTo>
                <a:cubicBezTo>
                  <a:pt x="1133866" y="1476733"/>
                  <a:pt x="1177749" y="1498075"/>
                  <a:pt x="1195677" y="1547347"/>
                </a:cubicBezTo>
                <a:cubicBezTo>
                  <a:pt x="1199423" y="1557887"/>
                  <a:pt x="1211463" y="1568953"/>
                  <a:pt x="1222166" y="1573170"/>
                </a:cubicBezTo>
                <a:cubicBezTo>
                  <a:pt x="1780331" y="2440289"/>
                  <a:pt x="3154333" y="2446085"/>
                  <a:pt x="3312738" y="2440024"/>
                </a:cubicBezTo>
                <a:cubicBezTo>
                  <a:pt x="3504591" y="2432384"/>
                  <a:pt x="3686008" y="2378897"/>
                  <a:pt x="3863944" y="2312235"/>
                </a:cubicBezTo>
                <a:cubicBezTo>
                  <a:pt x="3939135" y="2284043"/>
                  <a:pt x="4008972" y="2243995"/>
                  <a:pt x="4082022" y="2212904"/>
                </a:cubicBezTo>
                <a:cubicBezTo>
                  <a:pt x="4182897" y="2169955"/>
                  <a:pt x="4260761" y="2088012"/>
                  <a:pt x="4361371" y="2053496"/>
                </a:cubicBezTo>
                <a:cubicBezTo>
                  <a:pt x="4464921" y="2017925"/>
                  <a:pt x="4553490" y="1952846"/>
                  <a:pt x="4659987" y="1925180"/>
                </a:cubicBezTo>
                <a:cubicBezTo>
                  <a:pt x="4716177" y="1910425"/>
                  <a:pt x="4770494" y="1883815"/>
                  <a:pt x="4761667" y="1807667"/>
                </a:cubicBezTo>
                <a:cubicBezTo>
                  <a:pt x="4759257" y="1786061"/>
                  <a:pt x="4773973" y="1768410"/>
                  <a:pt x="4797253" y="1774733"/>
                </a:cubicBezTo>
                <a:cubicBezTo>
                  <a:pt x="4841669" y="1786589"/>
                  <a:pt x="4861738" y="1755234"/>
                  <a:pt x="4886356" y="1731784"/>
                </a:cubicBezTo>
                <a:cubicBezTo>
                  <a:pt x="4930237" y="1690154"/>
                  <a:pt x="4971978" y="1645890"/>
                  <a:pt x="5041818" y="1639039"/>
                </a:cubicBezTo>
                <a:cubicBezTo>
                  <a:pt x="5028440" y="1606365"/>
                  <a:pt x="5005695" y="1611110"/>
                  <a:pt x="4984824" y="1617960"/>
                </a:cubicBezTo>
                <a:cubicBezTo>
                  <a:pt x="4929971" y="1635878"/>
                  <a:pt x="4875653" y="1656165"/>
                  <a:pt x="4820800" y="1674082"/>
                </a:cubicBezTo>
                <a:cubicBezTo>
                  <a:pt x="4784945" y="1685677"/>
                  <a:pt x="4749356" y="1702012"/>
                  <a:pt x="4701459" y="1689099"/>
                </a:cubicBezTo>
                <a:cubicBezTo>
                  <a:pt x="4742668" y="1623230"/>
                  <a:pt x="4812771" y="1611373"/>
                  <a:pt x="4869498" y="1591086"/>
                </a:cubicBezTo>
                <a:cubicBezTo>
                  <a:pt x="4940404" y="1565528"/>
                  <a:pt x="4982147" y="1517309"/>
                  <a:pt x="5032185" y="1463559"/>
                </a:cubicBezTo>
                <a:cubicBezTo>
                  <a:pt x="4980006" y="1450649"/>
                  <a:pt x="4947630" y="1490172"/>
                  <a:pt x="4906692" y="1488062"/>
                </a:cubicBezTo>
                <a:cubicBezTo>
                  <a:pt x="4904550" y="1481215"/>
                  <a:pt x="4900805" y="1471202"/>
                  <a:pt x="4901340" y="1470936"/>
                </a:cubicBezTo>
                <a:cubicBezTo>
                  <a:pt x="4968234" y="1441427"/>
                  <a:pt x="4999539" y="1386097"/>
                  <a:pt x="5009976" y="1319171"/>
                </a:cubicBezTo>
                <a:cubicBezTo>
                  <a:pt x="5015328" y="1284656"/>
                  <a:pt x="5039677" y="1273853"/>
                  <a:pt x="5063760" y="1258044"/>
                </a:cubicBezTo>
                <a:cubicBezTo>
                  <a:pt x="5147777" y="1201922"/>
                  <a:pt x="5236613" y="1151071"/>
                  <a:pt x="5305648" y="1073871"/>
                </a:cubicBezTo>
                <a:cubicBezTo>
                  <a:pt x="5225910" y="1084147"/>
                  <a:pt x="5161960" y="1134471"/>
                  <a:pt x="5076067" y="1156077"/>
                </a:cubicBezTo>
                <a:cubicBezTo>
                  <a:pt x="5144298" y="1071235"/>
                  <a:pt x="5232600" y="1028288"/>
                  <a:pt x="5313141" y="976907"/>
                </a:cubicBezTo>
                <a:cubicBezTo>
                  <a:pt x="5349798" y="953458"/>
                  <a:pt x="5383779" y="923421"/>
                  <a:pt x="5428196" y="910774"/>
                </a:cubicBezTo>
                <a:cubicBezTo>
                  <a:pt x="5443985" y="906295"/>
                  <a:pt x="5469939" y="896809"/>
                  <a:pt x="5457363" y="871779"/>
                </a:cubicBezTo>
                <a:cubicBezTo>
                  <a:pt x="5446661" y="850965"/>
                  <a:pt x="5425523" y="857286"/>
                  <a:pt x="5406256" y="863347"/>
                </a:cubicBezTo>
                <a:cubicBezTo>
                  <a:pt x="5359965" y="878367"/>
                  <a:pt x="5312069" y="878629"/>
                  <a:pt x="5249456" y="878367"/>
                </a:cubicBezTo>
                <a:cubicBezTo>
                  <a:pt x="5301901" y="809597"/>
                  <a:pt x="5397963" y="830149"/>
                  <a:pt x="5442914" y="757955"/>
                </a:cubicBezTo>
                <a:cubicBezTo>
                  <a:pt x="5386723" y="745306"/>
                  <a:pt x="5343376" y="771392"/>
                  <a:pt x="5297887" y="776398"/>
                </a:cubicBezTo>
                <a:cubicBezTo>
                  <a:pt x="5256683" y="780877"/>
                  <a:pt x="5246513" y="768758"/>
                  <a:pt x="5256146" y="728971"/>
                </a:cubicBezTo>
                <a:cubicBezTo>
                  <a:pt x="5271129" y="667053"/>
                  <a:pt x="5248653" y="635435"/>
                  <a:pt x="5188716" y="652298"/>
                </a:cubicBezTo>
                <a:cubicBezTo>
                  <a:pt x="5133062" y="668107"/>
                  <a:pt x="5127175" y="644922"/>
                  <a:pt x="5142160" y="609614"/>
                </a:cubicBezTo>
                <a:cubicBezTo>
                  <a:pt x="5163564" y="558237"/>
                  <a:pt x="5139216" y="518450"/>
                  <a:pt x="5122626" y="475239"/>
                </a:cubicBezTo>
                <a:cubicBezTo>
                  <a:pt x="5097205" y="409367"/>
                  <a:pt x="5107908" y="377223"/>
                  <a:pt x="5162763" y="328215"/>
                </a:cubicBezTo>
                <a:cubicBezTo>
                  <a:pt x="5193532" y="300811"/>
                  <a:pt x="5226711" y="277627"/>
                  <a:pt x="5271399" y="253914"/>
                </a:cubicBezTo>
                <a:cubicBezTo>
                  <a:pt x="5168381" y="241003"/>
                  <a:pt x="5276483" y="197528"/>
                  <a:pt x="5240091" y="170389"/>
                </a:cubicBezTo>
                <a:cubicBezTo>
                  <a:pt x="5167310" y="159323"/>
                  <a:pt x="5107908" y="245745"/>
                  <a:pt x="5008904" y="220979"/>
                </a:cubicBezTo>
                <a:cubicBezTo>
                  <a:pt x="5131187" y="146147"/>
                  <a:pt x="5266315" y="121645"/>
                  <a:pt x="5354881" y="22050"/>
                </a:cubicBezTo>
                <a:cubicBezTo>
                  <a:pt x="5334546" y="-611"/>
                  <a:pt x="5314210" y="20468"/>
                  <a:pt x="5296818" y="12038"/>
                </a:cubicBezTo>
                <a:cubicBezTo>
                  <a:pt x="5297085" y="9403"/>
                  <a:pt x="5296884" y="6109"/>
                  <a:pt x="5297018" y="3177"/>
                </a:cubicBezTo>
                <a:lnTo>
                  <a:pt x="5298067" y="0"/>
                </a:lnTo>
                <a:lnTo>
                  <a:pt x="8958468" y="0"/>
                </a:lnTo>
                <a:lnTo>
                  <a:pt x="8936439" y="18562"/>
                </a:lnTo>
                <a:cubicBezTo>
                  <a:pt x="8928025" y="29598"/>
                  <a:pt x="8926611" y="39110"/>
                  <a:pt x="8934304" y="46608"/>
                </a:cubicBezTo>
                <a:cubicBezTo>
                  <a:pt x="8959791" y="71400"/>
                  <a:pt x="8992737" y="89152"/>
                  <a:pt x="9027240" y="113638"/>
                </a:cubicBezTo>
                <a:cubicBezTo>
                  <a:pt x="8975330" y="159853"/>
                  <a:pt x="8916899" y="180054"/>
                  <a:pt x="8854734" y="193826"/>
                </a:cubicBezTo>
                <a:cubicBezTo>
                  <a:pt x="8836083" y="198111"/>
                  <a:pt x="8817746" y="206680"/>
                  <a:pt x="8815880" y="227493"/>
                </a:cubicBezTo>
                <a:cubicBezTo>
                  <a:pt x="8814017" y="249223"/>
                  <a:pt x="8832977" y="257791"/>
                  <a:pt x="8848828" y="267894"/>
                </a:cubicBezTo>
                <a:cubicBezTo>
                  <a:pt x="8870895" y="281971"/>
                  <a:pt x="8892342" y="294216"/>
                  <a:pt x="8920315" y="296052"/>
                </a:cubicBezTo>
                <a:cubicBezTo>
                  <a:pt x="8966319" y="298806"/>
                  <a:pt x="8988385" y="337982"/>
                  <a:pt x="9015115" y="367363"/>
                </a:cubicBezTo>
                <a:cubicBezTo>
                  <a:pt x="9030034" y="383892"/>
                  <a:pt x="9037496" y="417251"/>
                  <a:pt x="9011388" y="423067"/>
                </a:cubicBezTo>
                <a:cubicBezTo>
                  <a:pt x="8948601" y="437148"/>
                  <a:pt x="8953575" y="477853"/>
                  <a:pt x="8955127" y="524068"/>
                </a:cubicBezTo>
                <a:cubicBezTo>
                  <a:pt x="8957303" y="581304"/>
                  <a:pt x="8994292" y="607624"/>
                  <a:pt x="9039672" y="629661"/>
                </a:cubicBezTo>
                <a:cubicBezTo>
                  <a:pt x="9055213" y="637312"/>
                  <a:pt x="9077279" y="637006"/>
                  <a:pt x="9083187" y="660880"/>
                </a:cubicBezTo>
                <a:cubicBezTo>
                  <a:pt x="9057699" y="683528"/>
                  <a:pt x="9026617" y="665166"/>
                  <a:pt x="8999263" y="671592"/>
                </a:cubicBezTo>
                <a:cubicBezTo>
                  <a:pt x="8976575" y="676794"/>
                  <a:pt x="8938965" y="674041"/>
                  <a:pt x="8970048" y="715664"/>
                </a:cubicBezTo>
                <a:cubicBezTo>
                  <a:pt x="8979063" y="727601"/>
                  <a:pt x="8968494" y="736784"/>
                  <a:pt x="8956992" y="737702"/>
                </a:cubicBezTo>
                <a:cubicBezTo>
                  <a:pt x="8864991" y="747189"/>
                  <a:pt x="8907262" y="831359"/>
                  <a:pt x="8877733" y="875737"/>
                </a:cubicBezTo>
                <a:cubicBezTo>
                  <a:pt x="8869654" y="887979"/>
                  <a:pt x="8878357" y="909097"/>
                  <a:pt x="8891100" y="914300"/>
                </a:cubicBezTo>
                <a:cubicBezTo>
                  <a:pt x="8972534" y="948581"/>
                  <a:pt x="8983724" y="1030299"/>
                  <a:pt x="9023199" y="1100695"/>
                </a:cubicBezTo>
                <a:cubicBezTo>
                  <a:pt x="8980304" y="1128545"/>
                  <a:pt x="8929020" y="1134666"/>
                  <a:pt x="8882708" y="1152725"/>
                </a:cubicBezTo>
                <a:cubicBezTo>
                  <a:pt x="8834530" y="1171701"/>
                  <a:pt x="8834530" y="1185780"/>
                  <a:pt x="8874315" y="1240870"/>
                </a:cubicBezTo>
                <a:cubicBezTo>
                  <a:pt x="8770812" y="1252808"/>
                  <a:pt x="8770812" y="1252808"/>
                  <a:pt x="8802826" y="1339424"/>
                </a:cubicBezTo>
                <a:cubicBezTo>
                  <a:pt x="8716105" y="1347382"/>
                  <a:pt x="8658917" y="1388394"/>
                  <a:pt x="8645552" y="1478072"/>
                </a:cubicBezTo>
                <a:cubicBezTo>
                  <a:pt x="8639024" y="1521532"/>
                  <a:pt x="8599861" y="1542037"/>
                  <a:pt x="8556347" y="1571114"/>
                </a:cubicBezTo>
                <a:cubicBezTo>
                  <a:pt x="8610428" y="1599274"/>
                  <a:pt x="8647106" y="1658037"/>
                  <a:pt x="8710202" y="1595904"/>
                </a:cubicBezTo>
                <a:cubicBezTo>
                  <a:pt x="8733202" y="1573257"/>
                  <a:pt x="8731030" y="1602027"/>
                  <a:pt x="8734135" y="1610290"/>
                </a:cubicBezTo>
                <a:cubicBezTo>
                  <a:pt x="8741594" y="1630489"/>
                  <a:pt x="8726054" y="1643958"/>
                  <a:pt x="8715797" y="1659260"/>
                </a:cubicBezTo>
                <a:cubicBezTo>
                  <a:pt x="8705851" y="1674564"/>
                  <a:pt x="8694038" y="1690784"/>
                  <a:pt x="8691242" y="1707927"/>
                </a:cubicBezTo>
                <a:cubicBezTo>
                  <a:pt x="8689378" y="1719862"/>
                  <a:pt x="8698391" y="1737306"/>
                  <a:pt x="8708337" y="1746183"/>
                </a:cubicBezTo>
                <a:cubicBezTo>
                  <a:pt x="8760556" y="1793011"/>
                  <a:pt x="8729474" y="1898297"/>
                  <a:pt x="8828316" y="1911765"/>
                </a:cubicBezTo>
                <a:cubicBezTo>
                  <a:pt x="8872762" y="1917884"/>
                  <a:pt x="8894207" y="1956449"/>
                  <a:pt x="8926844" y="1977567"/>
                </a:cubicBezTo>
                <a:cubicBezTo>
                  <a:pt x="9040293" y="2051328"/>
                  <a:pt x="9116134" y="2146208"/>
                  <a:pt x="9151255" y="2276592"/>
                </a:cubicBezTo>
                <a:cubicBezTo>
                  <a:pt x="9160890" y="2312707"/>
                  <a:pt x="9197879" y="2341785"/>
                  <a:pt x="9221812" y="2373614"/>
                </a:cubicBezTo>
                <a:cubicBezTo>
                  <a:pt x="9210310" y="2396875"/>
                  <a:pt x="9147525" y="2346680"/>
                  <a:pt x="9169593" y="2407892"/>
                </a:cubicBezTo>
                <a:cubicBezTo>
                  <a:pt x="9186377" y="2453803"/>
                  <a:pt x="9229272" y="2482267"/>
                  <a:pt x="9269679" y="2509507"/>
                </a:cubicBezTo>
                <a:cubicBezTo>
                  <a:pt x="9315680" y="2540419"/>
                  <a:pt x="9366654" y="2565210"/>
                  <a:pt x="9387480" y="2622444"/>
                </a:cubicBezTo>
                <a:cubicBezTo>
                  <a:pt x="9391832" y="2634687"/>
                  <a:pt x="9405817" y="2647542"/>
                  <a:pt x="9418250" y="2652440"/>
                </a:cubicBezTo>
                <a:cubicBezTo>
                  <a:pt x="10066621" y="3659697"/>
                  <a:pt x="11662679" y="3666430"/>
                  <a:pt x="11846684" y="3659389"/>
                </a:cubicBezTo>
                <a:cubicBezTo>
                  <a:pt x="11958113" y="3654952"/>
                  <a:pt x="12066512" y="3637200"/>
                  <a:pt x="12172890" y="3610878"/>
                </a:cubicBezTo>
                <a:lnTo>
                  <a:pt x="12192000" y="3605403"/>
                </a:lnTo>
                <a:lnTo>
                  <a:pt x="12192000" y="6858000"/>
                </a:lnTo>
                <a:lnTo>
                  <a:pt x="2667892" y="6858000"/>
                </a:lnTo>
                <a:lnTo>
                  <a:pt x="2654380" y="6849405"/>
                </a:lnTo>
                <a:cubicBezTo>
                  <a:pt x="2607569" y="6826978"/>
                  <a:pt x="2555222" y="6809052"/>
                  <a:pt x="2517472" y="6768410"/>
                </a:cubicBezTo>
                <a:cubicBezTo>
                  <a:pt x="2640621" y="6736030"/>
                  <a:pt x="2751355" y="6703317"/>
                  <a:pt x="2863768" y="6678867"/>
                </a:cubicBezTo>
                <a:cubicBezTo>
                  <a:pt x="2982893" y="6653093"/>
                  <a:pt x="3083895" y="6583373"/>
                  <a:pt x="3200332" y="6552312"/>
                </a:cubicBezTo>
                <a:cubicBezTo>
                  <a:pt x="3225166" y="6545703"/>
                  <a:pt x="3255030" y="6522574"/>
                  <a:pt x="3263755" y="6500106"/>
                </a:cubicBezTo>
                <a:cubicBezTo>
                  <a:pt x="3291941" y="6427411"/>
                  <a:pt x="3854674" y="6223537"/>
                  <a:pt x="3788234" y="6158777"/>
                </a:cubicBezTo>
                <a:cubicBezTo>
                  <a:pt x="3760718" y="6132011"/>
                  <a:pt x="3725150" y="6112847"/>
                  <a:pt x="3687901" y="6086412"/>
                </a:cubicBezTo>
                <a:cubicBezTo>
                  <a:pt x="3743942" y="6036518"/>
                  <a:pt x="3807024" y="6014710"/>
                  <a:pt x="3874137" y="5999841"/>
                </a:cubicBezTo>
                <a:cubicBezTo>
                  <a:pt x="3894273" y="5995216"/>
                  <a:pt x="3914069" y="5985964"/>
                  <a:pt x="3916083" y="5963494"/>
                </a:cubicBezTo>
                <a:cubicBezTo>
                  <a:pt x="3918095" y="5940035"/>
                  <a:pt x="3897626" y="5930785"/>
                  <a:pt x="3880513" y="5919878"/>
                </a:cubicBezTo>
                <a:cubicBezTo>
                  <a:pt x="3856689" y="5904680"/>
                  <a:pt x="3833535" y="5891460"/>
                  <a:pt x="3803335" y="5889479"/>
                </a:cubicBezTo>
                <a:cubicBezTo>
                  <a:pt x="3753670" y="5886505"/>
                  <a:pt x="3729848" y="5844211"/>
                  <a:pt x="3700990" y="5812491"/>
                </a:cubicBezTo>
                <a:cubicBezTo>
                  <a:pt x="3684884" y="5794647"/>
                  <a:pt x="3676828" y="5758633"/>
                  <a:pt x="3705014" y="5752353"/>
                </a:cubicBezTo>
                <a:cubicBezTo>
                  <a:pt x="3772798" y="5737152"/>
                  <a:pt x="3767428" y="5693207"/>
                  <a:pt x="3765753" y="5643313"/>
                </a:cubicBezTo>
                <a:cubicBezTo>
                  <a:pt x="3763404" y="5581522"/>
                  <a:pt x="3723470" y="5553107"/>
                  <a:pt x="3674479" y="5529315"/>
                </a:cubicBezTo>
                <a:cubicBezTo>
                  <a:pt x="3657701" y="5521056"/>
                  <a:pt x="3633878" y="5521386"/>
                  <a:pt x="3627501" y="5495612"/>
                </a:cubicBezTo>
                <a:cubicBezTo>
                  <a:pt x="3655017" y="5471161"/>
                  <a:pt x="3688572" y="5490985"/>
                  <a:pt x="3718104" y="5484048"/>
                </a:cubicBezTo>
                <a:cubicBezTo>
                  <a:pt x="3742598" y="5478431"/>
                  <a:pt x="3783202" y="5481403"/>
                  <a:pt x="3749644" y="5436467"/>
                </a:cubicBezTo>
                <a:cubicBezTo>
                  <a:pt x="3739912" y="5423580"/>
                  <a:pt x="3751322" y="5413666"/>
                  <a:pt x="3763740" y="5412675"/>
                </a:cubicBezTo>
                <a:cubicBezTo>
                  <a:pt x="3863064" y="5402433"/>
                  <a:pt x="3817428" y="5311564"/>
                  <a:pt x="3849307" y="5263654"/>
                </a:cubicBezTo>
                <a:cubicBezTo>
                  <a:pt x="3858030" y="5250437"/>
                  <a:pt x="3848634" y="5227638"/>
                  <a:pt x="3834876" y="5222021"/>
                </a:cubicBezTo>
                <a:cubicBezTo>
                  <a:pt x="3746960" y="5185011"/>
                  <a:pt x="3734880" y="5096789"/>
                  <a:pt x="3692263" y="5020790"/>
                </a:cubicBezTo>
                <a:cubicBezTo>
                  <a:pt x="3738572" y="4990724"/>
                  <a:pt x="3793938" y="4984115"/>
                  <a:pt x="3843936" y="4964619"/>
                </a:cubicBezTo>
                <a:cubicBezTo>
                  <a:pt x="3895949" y="4944132"/>
                  <a:pt x="3895949" y="4928933"/>
                  <a:pt x="3852997" y="4869458"/>
                </a:cubicBezTo>
                <a:cubicBezTo>
                  <a:pt x="3964739" y="4856569"/>
                  <a:pt x="3964739" y="4856569"/>
                  <a:pt x="3930177" y="4763060"/>
                </a:cubicBezTo>
                <a:cubicBezTo>
                  <a:pt x="4023800" y="4754468"/>
                  <a:pt x="4085540" y="4710192"/>
                  <a:pt x="4099968" y="4613376"/>
                </a:cubicBezTo>
                <a:cubicBezTo>
                  <a:pt x="4107016" y="4566456"/>
                  <a:pt x="4149296" y="4544320"/>
                  <a:pt x="4196274" y="4512928"/>
                </a:cubicBezTo>
                <a:cubicBezTo>
                  <a:pt x="4137888" y="4482527"/>
                  <a:pt x="4098290" y="4419087"/>
                  <a:pt x="4030173" y="4486165"/>
                </a:cubicBezTo>
                <a:cubicBezTo>
                  <a:pt x="4005342" y="4510615"/>
                  <a:pt x="4007687" y="4479555"/>
                  <a:pt x="4004335" y="4470634"/>
                </a:cubicBezTo>
                <a:cubicBezTo>
                  <a:pt x="3996282" y="4448827"/>
                  <a:pt x="4013059" y="4434287"/>
                  <a:pt x="4024133" y="4417767"/>
                </a:cubicBezTo>
                <a:cubicBezTo>
                  <a:pt x="4034870" y="4401245"/>
                  <a:pt x="4047624" y="4383734"/>
                  <a:pt x="4050642" y="4365226"/>
                </a:cubicBezTo>
                <a:cubicBezTo>
                  <a:pt x="4052655" y="4352340"/>
                  <a:pt x="4042924" y="4333509"/>
                  <a:pt x="4032186" y="4323924"/>
                </a:cubicBezTo>
                <a:cubicBezTo>
                  <a:pt x="3975811" y="4273370"/>
                  <a:pt x="4009367" y="4159704"/>
                  <a:pt x="3902658" y="4145163"/>
                </a:cubicBezTo>
                <a:cubicBezTo>
                  <a:pt x="3854674" y="4138557"/>
                  <a:pt x="3831522" y="4096923"/>
                  <a:pt x="3796288" y="4074123"/>
                </a:cubicBezTo>
                <a:cubicBezTo>
                  <a:pt x="3673808" y="3994492"/>
                  <a:pt x="3591931" y="3892060"/>
                  <a:pt x="3554015" y="3751298"/>
                </a:cubicBezTo>
                <a:cubicBezTo>
                  <a:pt x="3543613" y="3712308"/>
                  <a:pt x="3503679" y="3680917"/>
                  <a:pt x="3477841" y="3646554"/>
                </a:cubicBezTo>
                <a:cubicBezTo>
                  <a:pt x="3490259" y="3621441"/>
                  <a:pt x="3558041" y="3675631"/>
                  <a:pt x="3534217" y="3609547"/>
                </a:cubicBezTo>
                <a:cubicBezTo>
                  <a:pt x="3516097" y="3559982"/>
                  <a:pt x="3469788" y="3529253"/>
                  <a:pt x="3426164" y="3499844"/>
                </a:cubicBezTo>
                <a:cubicBezTo>
                  <a:pt x="3376502" y="3466472"/>
                  <a:pt x="3321470" y="3439708"/>
                  <a:pt x="3298987" y="3377918"/>
                </a:cubicBezTo>
                <a:cubicBezTo>
                  <a:pt x="3294289" y="3364700"/>
                  <a:pt x="3279190" y="3350823"/>
                  <a:pt x="3265768" y="3345534"/>
                </a:cubicBezTo>
                <a:cubicBezTo>
                  <a:pt x="2609539" y="2326070"/>
                  <a:pt x="1054085" y="2255965"/>
                  <a:pt x="698533" y="2257448"/>
                </a:cubicBezTo>
                <a:cubicBezTo>
                  <a:pt x="674830" y="2257546"/>
                  <a:pt x="656459" y="2257963"/>
                  <a:pt x="644044" y="2258439"/>
                </a:cubicBezTo>
                <a:cubicBezTo>
                  <a:pt x="463596" y="2265625"/>
                  <a:pt x="290510" y="2305151"/>
                  <a:pt x="121106" y="2359734"/>
                </a:cubicBezTo>
                <a:lnTo>
                  <a:pt x="0" y="2402158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93E84-72DF-344A-917C-6DE54C2F6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029234"/>
            <a:ext cx="6864412" cy="845854"/>
          </a:xfrm>
        </p:spPr>
        <p:txBody>
          <a:bodyPr anchor="b">
            <a:normAutofit/>
          </a:bodyPr>
          <a:lstStyle/>
          <a:p>
            <a:r>
              <a:rPr lang="es-CL" dirty="0">
                <a:latin typeface="Raleway Black" panose="020B0A03030101060003" pitchFamily="34" charset="0"/>
              </a:rPr>
              <a:t>Editores de Código (IDE)</a:t>
            </a:r>
          </a:p>
        </p:txBody>
      </p:sp>
      <p:pic>
        <p:nvPicPr>
          <p:cNvPr id="7" name="Picture 6" descr="A logo with orange circles and black text&#10;&#10;Description automatically generated">
            <a:extLst>
              <a:ext uri="{FF2B5EF4-FFF2-40B4-BE49-F238E27FC236}">
                <a16:creationId xmlns:a16="http://schemas.microsoft.com/office/drawing/2014/main" id="{CC0EE0B8-EB0A-66F2-F9C9-9A7496169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46" y="490498"/>
            <a:ext cx="2256431" cy="1269242"/>
          </a:xfrm>
          <a:prstGeom prst="rect">
            <a:avLst/>
          </a:prstGeom>
        </p:spPr>
      </p:pic>
      <p:pic>
        <p:nvPicPr>
          <p:cNvPr id="9" name="Picture 8" descr="A logo with a red snake in it&#10;&#10;Description automatically generated">
            <a:extLst>
              <a:ext uri="{FF2B5EF4-FFF2-40B4-BE49-F238E27FC236}">
                <a16:creationId xmlns:a16="http://schemas.microsoft.com/office/drawing/2014/main" id="{3610EF63-4B72-962E-849C-2844E2822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74" y="3893751"/>
            <a:ext cx="2563781" cy="1871560"/>
          </a:xfrm>
          <a:prstGeom prst="rect">
            <a:avLst/>
          </a:prstGeom>
        </p:spPr>
      </p:pic>
      <p:pic>
        <p:nvPicPr>
          <p:cNvPr id="5" name="Content Placeholder 4" descr="A blue triangle with a cross&#10;&#10;Description automatically generated">
            <a:extLst>
              <a:ext uri="{FF2B5EF4-FFF2-40B4-BE49-F238E27FC236}">
                <a16:creationId xmlns:a16="http://schemas.microsoft.com/office/drawing/2014/main" id="{48715FC4-CAA7-1F4C-C718-D333F911A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16" y="1468988"/>
            <a:ext cx="1746914" cy="1746914"/>
          </a:xfrm>
          <a:prstGeom prst="rect">
            <a:avLst/>
          </a:prstGeom>
        </p:spPr>
      </p:pic>
      <p:pic>
        <p:nvPicPr>
          <p:cNvPr id="11" name="Picture 10" descr="A logo of a company&#10;&#10;Description automatically generated">
            <a:extLst>
              <a:ext uri="{FF2B5EF4-FFF2-40B4-BE49-F238E27FC236}">
                <a16:creationId xmlns:a16="http://schemas.microsoft.com/office/drawing/2014/main" id="{3BA0E146-83BF-DF04-5E08-D3A2764AD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76" y="940874"/>
            <a:ext cx="2183642" cy="122829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D4EC3BB-AAF8-EFFD-6A27-03FAF84B5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916184"/>
            <a:ext cx="6864411" cy="1440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000" dirty="0">
                <a:latin typeface="Raleway Medium" panose="020B0603030101060003" pitchFamily="34" charset="0"/>
              </a:rPr>
              <a:t>Donde escribimos código</a:t>
            </a:r>
          </a:p>
        </p:txBody>
      </p:sp>
    </p:spTree>
    <p:extLst>
      <p:ext uri="{BB962C8B-B14F-4D97-AF65-F5344CB8AC3E}">
        <p14:creationId xmlns:p14="http://schemas.microsoft.com/office/powerpoint/2010/main" val="4135850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E90F-D841-0E28-3CA4-BB4A3AF3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s-CL" kern="1200" dirty="0">
                <a:solidFill>
                  <a:schemeClr val="tx1"/>
                </a:solidFill>
                <a:latin typeface="Raleway Black" panose="020B0A03030101060003" pitchFamily="34" charset="0"/>
              </a:rPr>
              <a:t>Herramientas para el análisis de datos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23DBD0FC-0C02-FB7E-0C88-74ABE3F03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86" y="619317"/>
            <a:ext cx="2410097" cy="688599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FBCEF5CC-A09A-EE37-B830-6A372DB27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89" y="1751140"/>
            <a:ext cx="1939835" cy="872925"/>
          </a:xfrm>
          <a:prstGeom prst="rect">
            <a:avLst/>
          </a:prstGeom>
        </p:spPr>
      </p:pic>
      <p:pic>
        <p:nvPicPr>
          <p:cNvPr id="11" name="Picture 10" descr="A blue text with a circular chart&#10;&#10;Description automatically generated with medium confidence">
            <a:extLst>
              <a:ext uri="{FF2B5EF4-FFF2-40B4-BE49-F238E27FC236}">
                <a16:creationId xmlns:a16="http://schemas.microsoft.com/office/drawing/2014/main" id="{010DF0CD-C530-8096-C34D-D6299D1B2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3" y="4308744"/>
            <a:ext cx="2329136" cy="1164568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A blue circle with a snake in it&#10;&#10;Description automatically generated">
            <a:extLst>
              <a:ext uri="{FF2B5EF4-FFF2-40B4-BE49-F238E27FC236}">
                <a16:creationId xmlns:a16="http://schemas.microsoft.com/office/drawing/2014/main" id="{93254E8F-55B2-4AA7-04E9-F49E885D7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856468"/>
            <a:ext cx="1952160" cy="976080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C9D40903-76F8-6CAF-ED5F-2935C9BD41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82" y="5290557"/>
            <a:ext cx="2135777" cy="8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90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56604AF4-AEF7-4020-93AD-C74808D1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DB65AB2-AC18-4139-B8BE-52452A25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B89A5304-EF26-47F3-9CB7-ED121FC7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8" y="685799"/>
            <a:ext cx="10820400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itlab Logo - símbolo, significado logotipo, historia, PNG">
            <a:extLst>
              <a:ext uri="{FF2B5EF4-FFF2-40B4-BE49-F238E27FC236}">
                <a16:creationId xmlns:a16="http://schemas.microsoft.com/office/drawing/2014/main" id="{1DDBB92C-4A7E-90E1-A509-BAEAB1231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2710" y="2391333"/>
            <a:ext cx="2103219" cy="118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 - Wikipedia, la enciclopedia libre">
            <a:extLst>
              <a:ext uri="{FF2B5EF4-FFF2-40B4-BE49-F238E27FC236}">
                <a16:creationId xmlns:a16="http://schemas.microsoft.com/office/drawing/2014/main" id="{D172805E-0C86-85B5-972E-090A3661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4389" y="2372516"/>
            <a:ext cx="2103219" cy="87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43F4B601-9C84-67CD-A412-6C0F6159C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5436" y="2391331"/>
            <a:ext cx="2103219" cy="118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E8854C5-8AE5-53FD-CDAE-476BDC9E4A32}"/>
              </a:ext>
            </a:extLst>
          </p:cNvPr>
          <p:cNvSpPr txBox="1">
            <a:spLocks/>
          </p:cNvSpPr>
          <p:nvPr/>
        </p:nvSpPr>
        <p:spPr>
          <a:xfrm>
            <a:off x="1757914" y="4628363"/>
            <a:ext cx="8676169" cy="980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s-CL" sz="5400" dirty="0">
                <a:latin typeface="Raleway Black" panose="020B0A03030101060003" pitchFamily="34" charset="0"/>
              </a:rPr>
              <a:t>Control de Versiones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303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with a triangle and a letter&#10;&#10;Description automatically generated with medium confidence">
            <a:extLst>
              <a:ext uri="{FF2B5EF4-FFF2-40B4-BE49-F238E27FC236}">
                <a16:creationId xmlns:a16="http://schemas.microsoft.com/office/drawing/2014/main" id="{B7B7635A-6931-60B2-E309-1BD695220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6" y="346167"/>
            <a:ext cx="2480521" cy="1588946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D8EE9A21-6730-177A-1461-3A5AC1D86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08" y="655706"/>
            <a:ext cx="3251032" cy="92886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CA8A4-62D4-B967-7F79-EFE0C6F9D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0636" y="832964"/>
            <a:ext cx="3520438" cy="574353"/>
          </a:xfrm>
          <a:prstGeom prst="rect">
            <a:avLst/>
          </a:prstGeom>
        </p:spPr>
      </p:pic>
      <p:pic>
        <p:nvPicPr>
          <p:cNvPr id="11" name="Picture 10" descr="A logo of a person&#10;&#10;Description automatically generated with medium confidence">
            <a:extLst>
              <a:ext uri="{FF2B5EF4-FFF2-40B4-BE49-F238E27FC236}">
                <a16:creationId xmlns:a16="http://schemas.microsoft.com/office/drawing/2014/main" id="{7F0E9A76-BCDD-70C6-80E4-EE58EB568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1" y="2639045"/>
            <a:ext cx="2946750" cy="1588934"/>
          </a:xfrm>
          <a:prstGeom prst="rect">
            <a:avLst/>
          </a:prstGeom>
        </p:spPr>
      </p:pic>
      <p:pic>
        <p:nvPicPr>
          <p:cNvPr id="7" name="Picture 6" descr="A logo on a black background&#10;&#10;Description automatically generated">
            <a:extLst>
              <a:ext uri="{FF2B5EF4-FFF2-40B4-BE49-F238E27FC236}">
                <a16:creationId xmlns:a16="http://schemas.microsoft.com/office/drawing/2014/main" id="{7FD4EE40-A3BD-0FF0-8C4B-21E0639AA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0" y="4930536"/>
            <a:ext cx="3165328" cy="158266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FB230-7E28-FA0A-10C7-02E9521F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256" y="2916520"/>
            <a:ext cx="6465287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Raleway Black" panose="020B0A03030101060003" pitchFamily="34" charset="0"/>
              </a:rPr>
              <a:t>Herramientas</a:t>
            </a:r>
            <a:r>
              <a:rPr lang="en-US" sz="4800" kern="1200" dirty="0">
                <a:solidFill>
                  <a:srgbClr val="FFFFFF"/>
                </a:solidFill>
                <a:latin typeface="Raleway Black" panose="020B0A03030101060003" pitchFamily="34" charset="0"/>
              </a:rPr>
              <a:t> para </a:t>
            </a:r>
            <a:r>
              <a:rPr lang="en-US" sz="4800" kern="1200" dirty="0" err="1">
                <a:solidFill>
                  <a:srgbClr val="FFFFFF"/>
                </a:solidFill>
                <a:latin typeface="Raleway Black" panose="020B0A03030101060003" pitchFamily="34" charset="0"/>
              </a:rPr>
              <a:t>el</a:t>
            </a:r>
            <a:r>
              <a:rPr lang="en-US" sz="4800" kern="1200" dirty="0">
                <a:solidFill>
                  <a:srgbClr val="FFFFFF"/>
                </a:solidFill>
                <a:latin typeface="Raleway Black" panose="020B0A03030101060003" pitchFamily="34" charset="0"/>
              </a:rPr>
              <a:t> Machine Learning – Deep Learning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6931" y="5336249"/>
            <a:ext cx="5486400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281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skompass vor blauem Hintergrund">
            <a:extLst>
              <a:ext uri="{FF2B5EF4-FFF2-40B4-BE49-F238E27FC236}">
                <a16:creationId xmlns:a16="http://schemas.microsoft.com/office/drawing/2014/main" id="{67607D3D-2BF8-A5B5-936C-0A3F03B2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831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AD6E4-FE33-317C-EF76-73F35A80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9" y="1936866"/>
            <a:ext cx="4849044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Raleway Black" panose="020B0A03030101060003" pitchFamily="34" charset="0"/>
              </a:rPr>
              <a:t>HOJA DE RUTA RECOMENDADA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2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chos signos de interrogación sobre fondo negro">
            <a:extLst>
              <a:ext uri="{FF2B5EF4-FFF2-40B4-BE49-F238E27FC236}">
                <a16:creationId xmlns:a16="http://schemas.microsoft.com/office/drawing/2014/main" id="{58CE65B8-2CEB-0E73-1DEC-4CBA4BB0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77" r="2" b="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608A8-43D0-0606-2A9E-31F48E3B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CL" sz="4000" dirty="0">
                <a:latin typeface="Raleway Black" panose="020B0A03030101060003" pitchFamily="34" charset="0"/>
              </a:rPr>
              <a:t>Preguntas iniciales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57B50-E2C2-F2A3-A307-85228FCDE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s-CL" sz="2000" dirty="0">
                <a:latin typeface="Raleway Medium" panose="020B0603030101060003" pitchFamily="34" charset="0"/>
              </a:rPr>
              <a:t>¿Cuál es el problema a resolver?</a:t>
            </a:r>
          </a:p>
          <a:p>
            <a:r>
              <a:rPr lang="es-CL" sz="2000" dirty="0">
                <a:latin typeface="Raleway Medium" panose="020B0603030101060003" pitchFamily="34" charset="0"/>
              </a:rPr>
              <a:t>¿Qué datos tenemos disponibles o cuales nos podemos conseguir?</a:t>
            </a:r>
          </a:p>
          <a:p>
            <a:r>
              <a:rPr lang="es-CL" sz="2000" dirty="0">
                <a:latin typeface="Raleway Medium" panose="020B0603030101060003" pitchFamily="34" charset="0"/>
              </a:rPr>
              <a:t>¿Qué podemos resolver con los datos disponibles?</a:t>
            </a:r>
          </a:p>
          <a:p>
            <a:r>
              <a:rPr lang="es-CL" sz="2000" dirty="0">
                <a:latin typeface="Raleway Medium" panose="020B0603030101060003" pitchFamily="34" charset="0"/>
              </a:rPr>
              <a:t>¿Existe una solución similar en el mercado</a:t>
            </a:r>
            <a:r>
              <a:rPr lang="es-CL" sz="2000" dirty="0"/>
              <a:t>? </a:t>
            </a:r>
          </a:p>
          <a:p>
            <a:endParaRPr lang="es-CL" sz="2000" dirty="0"/>
          </a:p>
          <a:p>
            <a:pPr marL="0" indent="0">
              <a:buNone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941858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0D80-8826-730F-944B-80120A0A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Raleway Black" panose="020B0A03030101060003" pitchFamily="34" charset="0"/>
              </a:rPr>
              <a:t>EDA: Análisis exploratorio de datos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D591FA6-2071-9ADE-D248-1F40D8674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9708847"/>
              </p:ext>
            </p:extLst>
          </p:nvPr>
        </p:nvGraphicFramePr>
        <p:xfrm>
          <a:off x="838200" y="1825625"/>
          <a:ext cx="10515600" cy="172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EEDDE1-2ED7-F385-4629-F2030700A95D}"/>
              </a:ext>
            </a:extLst>
          </p:cNvPr>
          <p:cNvSpPr txBox="1">
            <a:spLocks/>
          </p:cNvSpPr>
          <p:nvPr/>
        </p:nvSpPr>
        <p:spPr>
          <a:xfrm>
            <a:off x="838200" y="4016375"/>
            <a:ext cx="10515600" cy="172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dirty="0">
                <a:latin typeface="Raleway Medium" panose="020B0603030101060003" pitchFamily="34" charset="0"/>
              </a:rPr>
              <a:t>¿El modelo planteado se ajusta a las necesidades del negocio?</a:t>
            </a:r>
          </a:p>
          <a:p>
            <a:pPr marL="0" indent="0">
              <a:buNone/>
            </a:pPr>
            <a:r>
              <a:rPr lang="es-CL" dirty="0">
                <a:latin typeface="Raleway Medium" panose="020B0603030101060003" pitchFamily="34" charset="0"/>
              </a:rPr>
              <a:t>¿Los datos que tenemos nos permite realizar ese modelo?</a:t>
            </a:r>
          </a:p>
        </p:txBody>
      </p:sp>
    </p:spTree>
    <p:extLst>
      <p:ext uri="{BB962C8B-B14F-4D97-AF65-F5344CB8AC3E}">
        <p14:creationId xmlns:p14="http://schemas.microsoft.com/office/powerpoint/2010/main" val="110948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E53D7A-F402-C925-6379-6B07ABD34F6F}"/>
              </a:ext>
            </a:extLst>
          </p:cNvPr>
          <p:cNvSpPr txBox="1"/>
          <p:nvPr/>
        </p:nvSpPr>
        <p:spPr>
          <a:xfrm>
            <a:off x="1214325" y="5665197"/>
            <a:ext cx="8019288" cy="787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dirty="0" err="1">
                <a:latin typeface="Raleway Black" panose="020B0A03030101060003" pitchFamily="34" charset="0"/>
              </a:rPr>
              <a:t>Ejercicio</a:t>
            </a:r>
            <a:r>
              <a:rPr lang="en-US" sz="3600" dirty="0">
                <a:latin typeface="Raleway Black" panose="020B0A03030101060003" pitchFamily="34" charset="0"/>
              </a:rPr>
              <a:t> 2</a:t>
            </a:r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1FE2C2B3-A27C-63F0-D2A9-8C098FA31D49}"/>
              </a:ext>
            </a:extLst>
          </p:cNvPr>
          <p:cNvGraphicFramePr/>
          <p:nvPr/>
        </p:nvGraphicFramePr>
        <p:xfrm>
          <a:off x="1214325" y="1386593"/>
          <a:ext cx="9924288" cy="3989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139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Person watching empty phone">
            <a:extLst>
              <a:ext uri="{FF2B5EF4-FFF2-40B4-BE49-F238E27FC236}">
                <a16:creationId xmlns:a16="http://schemas.microsoft.com/office/drawing/2014/main" id="{1D337F38-8BD9-A067-FD0C-DDDD577C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464" b="26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450C1D-5B6D-D6F8-B2B4-8778826B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48600" cy="9264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Raleway Black" pitchFamily="2" charset="0"/>
              </a:rPr>
              <a:t>Desarrollo de la </a:t>
            </a:r>
            <a:r>
              <a:rPr lang="es-CL" sz="4000" dirty="0">
                <a:solidFill>
                  <a:srgbClr val="FFFFFF"/>
                </a:solidFill>
                <a:latin typeface="Raleway Black" pitchFamily="2" charset="0"/>
              </a:rPr>
              <a:t>aplicación</a:t>
            </a: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F57D45-A7DD-89C9-A8D8-35E698C32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660" y="2008571"/>
            <a:ext cx="5247340" cy="3496878"/>
          </a:xfrm>
        </p:spPr>
        <p:txBody>
          <a:bodyPr anchor="ctr">
            <a:normAutofit/>
          </a:bodyPr>
          <a:lstStyle/>
          <a:p>
            <a:r>
              <a:rPr lang="es-CL" sz="2000" dirty="0" err="1">
                <a:solidFill>
                  <a:schemeClr val="bg1"/>
                </a:solidFill>
                <a:latin typeface="Raleway Medium" pitchFamily="2" charset="0"/>
              </a:rPr>
              <a:t>Stack</a:t>
            </a:r>
            <a:r>
              <a:rPr lang="es-CL" sz="2000" dirty="0">
                <a:solidFill>
                  <a:schemeClr val="bg1"/>
                </a:solidFill>
                <a:latin typeface="Raleway Medium" pitchFamily="2" charset="0"/>
              </a:rPr>
              <a:t> de tecnologías a aplicar: </a:t>
            </a:r>
          </a:p>
          <a:p>
            <a:pPr lvl="1"/>
            <a:r>
              <a:rPr lang="es-CL" sz="1600" dirty="0" err="1">
                <a:solidFill>
                  <a:schemeClr val="bg1"/>
                </a:solidFill>
                <a:latin typeface="Raleway Medium" pitchFamily="2" charset="0"/>
              </a:rPr>
              <a:t>Frontend</a:t>
            </a:r>
            <a:r>
              <a:rPr lang="es-CL" sz="1600" dirty="0">
                <a:solidFill>
                  <a:schemeClr val="bg1"/>
                </a:solidFill>
                <a:latin typeface="Raleway Medium" pitchFamily="2" charset="0"/>
              </a:rPr>
              <a:t> + </a:t>
            </a:r>
            <a:r>
              <a:rPr lang="es-CL" sz="1600" dirty="0" err="1">
                <a:solidFill>
                  <a:schemeClr val="bg1"/>
                </a:solidFill>
                <a:latin typeface="Raleway Medium" pitchFamily="2" charset="0"/>
              </a:rPr>
              <a:t>Backend</a:t>
            </a:r>
            <a:r>
              <a:rPr lang="es-CL" sz="1600" dirty="0">
                <a:solidFill>
                  <a:schemeClr val="bg1"/>
                </a:solidFill>
                <a:latin typeface="Raleway Medium" pitchFamily="2" charset="0"/>
              </a:rPr>
              <a:t>+ Base de datos</a:t>
            </a:r>
          </a:p>
          <a:p>
            <a:pPr lvl="2"/>
            <a:r>
              <a:rPr lang="es-CL" sz="1200" dirty="0" err="1">
                <a:solidFill>
                  <a:schemeClr val="bg1"/>
                </a:solidFill>
                <a:latin typeface="Raleway Medium" pitchFamily="2" charset="0"/>
              </a:rPr>
              <a:t>ReactJS</a:t>
            </a:r>
            <a:r>
              <a:rPr lang="es-CL" sz="1200" dirty="0">
                <a:solidFill>
                  <a:schemeClr val="bg1"/>
                </a:solidFill>
                <a:latin typeface="Raleway Medium" pitchFamily="2" charset="0"/>
              </a:rPr>
              <a:t> + Django + PostgreSQL</a:t>
            </a:r>
          </a:p>
          <a:p>
            <a:pPr lvl="1"/>
            <a:r>
              <a:rPr lang="es-CL" sz="1600" dirty="0" err="1">
                <a:solidFill>
                  <a:schemeClr val="bg1"/>
                </a:solidFill>
                <a:latin typeface="Raleway Medium" pitchFamily="2" charset="0"/>
              </a:rPr>
              <a:t>Streamlit</a:t>
            </a:r>
            <a:endParaRPr lang="es-CL" sz="1600" dirty="0">
              <a:solidFill>
                <a:schemeClr val="bg1"/>
              </a:solidFill>
              <a:latin typeface="Raleway Medium" pitchFamily="2" charset="0"/>
            </a:endParaRPr>
          </a:p>
          <a:p>
            <a:pPr lvl="1"/>
            <a:r>
              <a:rPr lang="es-CL" sz="1600" dirty="0" err="1">
                <a:solidFill>
                  <a:schemeClr val="bg1"/>
                </a:solidFill>
                <a:latin typeface="Raleway Medium" pitchFamily="2" charset="0"/>
              </a:rPr>
              <a:t>Jupyter</a:t>
            </a:r>
            <a:r>
              <a:rPr lang="es-CL" sz="1600" dirty="0">
                <a:solidFill>
                  <a:schemeClr val="bg1"/>
                </a:solidFill>
                <a:latin typeface="Raleway Medium" pitchFamily="2" charset="0"/>
              </a:rPr>
              <a:t> Notebook</a:t>
            </a:r>
          </a:p>
          <a:p>
            <a:pPr lvl="1"/>
            <a:r>
              <a:rPr lang="es-CL" sz="1600" dirty="0">
                <a:solidFill>
                  <a:schemeClr val="bg1"/>
                </a:solidFill>
                <a:latin typeface="Raleway Medium" pitchFamily="2" charset="0"/>
              </a:rPr>
              <a:t>Reporte</a:t>
            </a:r>
          </a:p>
          <a:p>
            <a:r>
              <a:rPr lang="es-CL" sz="2000" dirty="0">
                <a:solidFill>
                  <a:schemeClr val="bg1"/>
                </a:solidFill>
                <a:latin typeface="Raleway Medium" pitchFamily="2" charset="0"/>
              </a:rPr>
              <a:t>Consideraciones de seguridad</a:t>
            </a:r>
          </a:p>
          <a:p>
            <a:r>
              <a:rPr lang="es-CL" sz="2000" dirty="0">
                <a:solidFill>
                  <a:schemeClr val="bg1"/>
                </a:solidFill>
                <a:latin typeface="Raleway Medium" pitchFamily="2" charset="0"/>
              </a:rPr>
              <a:t>Dispositivos a cubrir (Web, móvil, </a:t>
            </a:r>
            <a:r>
              <a:rPr lang="es-CL" sz="2000" dirty="0" err="1">
                <a:solidFill>
                  <a:schemeClr val="bg1"/>
                </a:solidFill>
                <a:latin typeface="Raleway Medium" pitchFamily="2" charset="0"/>
              </a:rPr>
              <a:t>etc</a:t>
            </a:r>
            <a:r>
              <a:rPr lang="es-CL" sz="2000" dirty="0">
                <a:solidFill>
                  <a:schemeClr val="bg1"/>
                </a:solidFill>
                <a:latin typeface="Raleway Medium" pitchFamily="2" charset="0"/>
              </a:rPr>
              <a:t>)</a:t>
            </a:r>
          </a:p>
          <a:p>
            <a:pPr lvl="1"/>
            <a:endParaRPr lang="es-CL" sz="1600" dirty="0">
              <a:solidFill>
                <a:schemeClr val="bg1"/>
              </a:solidFill>
              <a:latin typeface="Raleway Medium" pitchFamily="2" charset="0"/>
            </a:endParaRPr>
          </a:p>
          <a:p>
            <a:pPr marL="0" indent="0">
              <a:buNone/>
            </a:pP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417886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The word brainstorming engraved in a metal">
            <a:extLst>
              <a:ext uri="{FF2B5EF4-FFF2-40B4-BE49-F238E27FC236}">
                <a16:creationId xmlns:a16="http://schemas.microsoft.com/office/drawing/2014/main" id="{A9E19883-EA14-DA69-A808-1ECB6609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5271" b="1045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D88FE-F85A-2819-1477-B92826CE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CL" sz="5200" dirty="0">
                <a:solidFill>
                  <a:srgbClr val="FFFFFF"/>
                </a:solidFill>
                <a:latin typeface="Raleway Black" panose="020B0A03030101060003" pitchFamily="34" charset="0"/>
              </a:rPr>
              <a:t>Modelo mínimo viable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E35679-AB24-0429-006F-81ADFAFC9BD2}"/>
              </a:ext>
            </a:extLst>
          </p:cNvPr>
          <p:cNvSpPr txBox="1">
            <a:spLocks/>
          </p:cNvSpPr>
          <p:nvPr/>
        </p:nvSpPr>
        <p:spPr>
          <a:xfrm>
            <a:off x="1198181" y="3277299"/>
            <a:ext cx="9795637" cy="22207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dirty="0">
                <a:solidFill>
                  <a:srgbClr val="FFFFFF"/>
                </a:solidFill>
                <a:latin typeface="Raleway Medium" panose="020B0603030101060003" pitchFamily="34" charset="0"/>
              </a:rPr>
              <a:t>¿Nuestra demo se ajusta la validación de los usuarios?</a:t>
            </a:r>
          </a:p>
          <a:p>
            <a:pPr algn="ctr"/>
            <a:r>
              <a:rPr lang="es-CL" dirty="0">
                <a:solidFill>
                  <a:srgbClr val="FFFFFF"/>
                </a:solidFill>
                <a:latin typeface="Raleway Medium" panose="020B0603030101060003" pitchFamily="34" charset="0"/>
              </a:rPr>
              <a:t>¿Tiene el OK para pasar a producción? </a:t>
            </a:r>
          </a:p>
        </p:txBody>
      </p:sp>
    </p:spTree>
    <p:extLst>
      <p:ext uri="{BB962C8B-B14F-4D97-AF65-F5344CB8AC3E}">
        <p14:creationId xmlns:p14="http://schemas.microsoft.com/office/powerpoint/2010/main" val="304524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rkers in a steel plant with ladle">
            <a:extLst>
              <a:ext uri="{FF2B5EF4-FFF2-40B4-BE49-F238E27FC236}">
                <a16:creationId xmlns:a16="http://schemas.microsoft.com/office/drawing/2014/main" id="{7E7D2EF0-47B3-660C-F454-9FD0C7C3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25" b="1607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9B908-3B2D-8107-4F43-76C940066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Despliegue</a:t>
            </a:r>
            <a:r>
              <a:rPr lang="en-US" sz="5200" dirty="0">
                <a:solidFill>
                  <a:srgbClr val="FFFFFF"/>
                </a:solidFill>
              </a:rPr>
              <a:t> a </a:t>
            </a:r>
            <a:r>
              <a:rPr lang="en-US" sz="5200" dirty="0" err="1">
                <a:solidFill>
                  <a:srgbClr val="FFFFFF"/>
                </a:solidFill>
              </a:rPr>
              <a:t>producción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FAEB89-28B7-A574-68DD-84739F4E033E}"/>
              </a:ext>
            </a:extLst>
          </p:cNvPr>
          <p:cNvSpPr txBox="1">
            <a:spLocks/>
          </p:cNvSpPr>
          <p:nvPr/>
        </p:nvSpPr>
        <p:spPr>
          <a:xfrm>
            <a:off x="1198181" y="3277299"/>
            <a:ext cx="9795637" cy="2220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sz="2800" dirty="0">
                <a:solidFill>
                  <a:srgbClr val="FFFFFF"/>
                </a:solidFill>
                <a:latin typeface="Raleway Medium" panose="020B0603030101060003" pitchFamily="34" charset="0"/>
              </a:rPr>
              <a:t>¿Nuestra app estará disponible en un interno </a:t>
            </a:r>
            <a:r>
              <a:rPr lang="es-CL" sz="2800" dirty="0" err="1">
                <a:solidFill>
                  <a:srgbClr val="FFFFFF"/>
                </a:solidFill>
                <a:latin typeface="Raleway Medium" panose="020B0603030101060003" pitchFamily="34" charset="0"/>
              </a:rPr>
              <a:t>interno</a:t>
            </a:r>
            <a:r>
              <a:rPr lang="es-CL" sz="2800" dirty="0">
                <a:solidFill>
                  <a:srgbClr val="FFFFFF"/>
                </a:solidFill>
                <a:latin typeface="Raleway Medium" panose="020B0603030101060003" pitchFamily="34" charset="0"/>
              </a:rPr>
              <a:t> o externo?</a:t>
            </a:r>
            <a:endParaRPr lang="es-CL" dirty="0">
              <a:solidFill>
                <a:srgbClr val="FFFFFF"/>
              </a:solidFill>
              <a:latin typeface="Raleway Medium" panose="020B06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534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C26E7E-8FFC-3529-4F5B-E227F7721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 sz="5400" dirty="0">
                <a:solidFill>
                  <a:schemeClr val="bg1"/>
                </a:solidFill>
                <a:latin typeface="Raleway Black" pitchFamily="2" charset="0"/>
              </a:rPr>
              <a:t>Hoja de ruta</a:t>
            </a:r>
            <a:endParaRPr lang="es-CL" sz="5400" dirty="0">
              <a:solidFill>
                <a:schemeClr val="bg1"/>
              </a:solidFill>
              <a:latin typeface="Raleway Black" pitchFamily="2" charset="0"/>
            </a:endParaRPr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AE2FC26-E277-2A9E-013F-B7997D570C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1525592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173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at empty education desk">
            <a:extLst>
              <a:ext uri="{FF2B5EF4-FFF2-40B4-BE49-F238E27FC236}">
                <a16:creationId xmlns:a16="http://schemas.microsoft.com/office/drawing/2014/main" id="{1A7A4FF0-6C6A-3D34-EAFE-3F569F1E9C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C09DB1-6ACE-528F-3476-3289C0B7A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  <a:latin typeface="Raleway Black" pitchFamily="2" charset="0"/>
              </a:rPr>
              <a:t>Ejercicio</a:t>
            </a:r>
            <a:endParaRPr lang="en-US" sz="6000" dirty="0">
              <a:solidFill>
                <a:srgbClr val="FFFFFF"/>
              </a:solidFill>
              <a:latin typeface="Raleway Black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3DFFA3-7A96-2854-292B-1BD47A39158F}"/>
              </a:ext>
            </a:extLst>
          </p:cNvPr>
          <p:cNvSpPr txBox="1"/>
          <p:nvPr/>
        </p:nvSpPr>
        <p:spPr>
          <a:xfrm>
            <a:off x="1865376" y="4022880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latin typeface="Raleway Medium" pitchFamily="2" charset="0"/>
              </a:rPr>
              <a:t>Para un problema en su área, ¿Cuál es aplicable para realizar un proyecto de Machine </a:t>
            </a:r>
            <a:r>
              <a:rPr lang="es-MX" sz="3200" dirty="0" err="1">
                <a:latin typeface="Raleway Medium" pitchFamily="2" charset="0"/>
              </a:rPr>
              <a:t>Learning</a:t>
            </a:r>
            <a:r>
              <a:rPr lang="es-MX" sz="3200" dirty="0">
                <a:latin typeface="Raleway Medium" pitchFamily="2" charset="0"/>
              </a:rPr>
              <a:t>?</a:t>
            </a:r>
          </a:p>
          <a:p>
            <a:pPr lvl="1"/>
            <a:r>
              <a:rPr lang="es-MX" sz="3200" dirty="0">
                <a:latin typeface="Raleway Medium" pitchFamily="2" charset="0"/>
              </a:rPr>
              <a:t>Defina y responda las preguntas iniciales del proyecto</a:t>
            </a:r>
            <a:endParaRPr lang="es-CL" sz="3200" dirty="0"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29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4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6C4AA2-E3FF-3F69-4372-D546998F5254}"/>
              </a:ext>
            </a:extLst>
          </p:cNvPr>
          <p:cNvSpPr txBox="1"/>
          <p:nvPr/>
        </p:nvSpPr>
        <p:spPr>
          <a:xfrm>
            <a:off x="403424" y="1247774"/>
            <a:ext cx="63909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DE CERO A</a:t>
            </a:r>
          </a:p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MACHINE</a:t>
            </a:r>
          </a:p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C3275-FF5B-B354-1D7D-2B07BA395154}"/>
              </a:ext>
            </a:extLst>
          </p:cNvPr>
          <p:cNvSpPr txBox="1"/>
          <p:nvPr/>
        </p:nvSpPr>
        <p:spPr>
          <a:xfrm>
            <a:off x="8724900" y="6296025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F1FAEE"/>
                </a:solidFill>
                <a:latin typeface="Raleway Medium" panose="020B0603030101060003" pitchFamily="34" charset="0"/>
              </a:rPr>
              <a:t>Relator: Sergio Reyes Gajardo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F81F4-C0DA-3BBE-3F66-4777906AFEC0}"/>
              </a:ext>
            </a:extLst>
          </p:cNvPr>
          <p:cNvSpPr txBox="1"/>
          <p:nvPr/>
        </p:nvSpPr>
        <p:spPr>
          <a:xfrm>
            <a:off x="504823" y="808911"/>
            <a:ext cx="29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Capacitación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3C6B63-7170-E9B7-18DB-43BB6D861D9D}"/>
              </a:ext>
            </a:extLst>
          </p:cNvPr>
          <p:cNvCxnSpPr/>
          <p:nvPr/>
        </p:nvCxnSpPr>
        <p:spPr>
          <a:xfrm>
            <a:off x="7130005" y="1169043"/>
            <a:ext cx="0" cy="4248000"/>
          </a:xfrm>
          <a:prstGeom prst="line">
            <a:avLst/>
          </a:prstGeom>
          <a:ln>
            <a:solidFill>
              <a:srgbClr val="F1FA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1A35DD-ECE1-9690-AEBE-5B3B5FAEB978}"/>
              </a:ext>
            </a:extLst>
          </p:cNvPr>
          <p:cNvSpPr txBox="1"/>
          <p:nvPr/>
        </p:nvSpPr>
        <p:spPr>
          <a:xfrm>
            <a:off x="7629041" y="2138881"/>
            <a:ext cx="4562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Clase 2:</a:t>
            </a:r>
          </a:p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Cómo plantear un proyecto de Machine </a:t>
            </a:r>
            <a:r>
              <a:rPr lang="es-CL" sz="3600" dirty="0" err="1">
                <a:solidFill>
                  <a:srgbClr val="F1FAEE"/>
                </a:solidFill>
                <a:latin typeface="Raleway Medium" panose="020B0603030101060003" pitchFamily="34" charset="0"/>
              </a:rPr>
              <a:t>Learning</a:t>
            </a:r>
            <a:endParaRPr lang="es-CL" sz="3600" dirty="0">
              <a:solidFill>
                <a:srgbClr val="F1FAEE"/>
              </a:solidFill>
              <a:latin typeface="Raleway Medium" panose="020B06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6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2FFA9-1207-7649-70F4-146E2253ECAB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Raleway Black" panose="020B0A03030101060003" pitchFamily="34" charset="0"/>
                <a:ea typeface="+mj-ea"/>
                <a:cs typeface="+mj-cs"/>
              </a:rPr>
              <a:t>OBJETIVOS</a:t>
            </a:r>
          </a:p>
        </p:txBody>
      </p:sp>
      <p:graphicFrame>
        <p:nvGraphicFramePr>
          <p:cNvPr id="45" name="TextBox 2">
            <a:extLst>
              <a:ext uri="{FF2B5EF4-FFF2-40B4-BE49-F238E27FC236}">
                <a16:creationId xmlns:a16="http://schemas.microsoft.com/office/drawing/2014/main" id="{F8E29B19-CF1E-948D-0ABB-5574BD90B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40705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657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70372AA-12E1-4094-B31A-1B0F57FC3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Video 7" descr="Personas haciendo planes">
            <a:extLst>
              <a:ext uri="{FF2B5EF4-FFF2-40B4-BE49-F238E27FC236}">
                <a16:creationId xmlns:a16="http://schemas.microsoft.com/office/drawing/2014/main" id="{77F56C2A-7C00-9139-875D-D9C13D6901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D5F0A-CE2A-04FA-AF06-50E7B84A240F}"/>
              </a:ext>
            </a:extLst>
          </p:cNvPr>
          <p:cNvSpPr txBox="1"/>
          <p:nvPr/>
        </p:nvSpPr>
        <p:spPr>
          <a:xfrm>
            <a:off x="276013" y="3056771"/>
            <a:ext cx="10672316" cy="36702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¿CUAL ES EL CICLO DE VIDA DE UN PROYECTO DE DATA SCIENCE /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9059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A4DA2-E52D-CD50-3379-2EF4E990DF04}"/>
              </a:ext>
            </a:extLst>
          </p:cNvPr>
          <p:cNvSpPr txBox="1"/>
          <p:nvPr/>
        </p:nvSpPr>
        <p:spPr>
          <a:xfrm>
            <a:off x="6657715" y="467271"/>
            <a:ext cx="5111532" cy="2052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dirty="0">
                <a:latin typeface="Raleway Black" panose="020B0A03030101060003" pitchFamily="34" charset="0"/>
                <a:ea typeface="+mj-ea"/>
                <a:cs typeface="+mj-cs"/>
              </a:rPr>
              <a:t>CICLO DE VIDA DE UN PROYECTO DE DATA SCIENCE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problem&#10;&#10;Description automatically generated">
            <a:extLst>
              <a:ext uri="{FF2B5EF4-FFF2-40B4-BE49-F238E27FC236}">
                <a16:creationId xmlns:a16="http://schemas.microsoft.com/office/drawing/2014/main" id="{A74DAEDC-6167-A4E2-2FB7-5D046386E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1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AA246-12D9-7DCB-C5A1-23A41C6658EB}"/>
              </a:ext>
            </a:extLst>
          </p:cNvPr>
          <p:cNvSpPr txBox="1"/>
          <p:nvPr/>
        </p:nvSpPr>
        <p:spPr>
          <a:xfrm>
            <a:off x="6657715" y="2990818"/>
            <a:ext cx="4195673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Pasos iterativos para </a:t>
            </a: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llevar a cabo 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un projecto o analisis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Todos los proyectos y equipos </a:t>
            </a: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son diferentes, 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por lo que cada ciclo es diferente, pero todos tienen al mismo ciclo de vida general </a:t>
            </a:r>
          </a:p>
        </p:txBody>
      </p:sp>
      <p:sp>
        <p:nvSpPr>
          <p:cNvPr id="17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BD381C-4BF2-CDA6-40AC-46F6D3B75F51}"/>
              </a:ext>
            </a:extLst>
          </p:cNvPr>
          <p:cNvSpPr txBox="1"/>
          <p:nvPr/>
        </p:nvSpPr>
        <p:spPr>
          <a:xfrm>
            <a:off x="0" y="6588881"/>
            <a:ext cx="42819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100" dirty="0"/>
              <a:t>Fuente: https://www.datascience-pm.com/data-science-life-cycle/</a:t>
            </a:r>
          </a:p>
        </p:txBody>
      </p:sp>
    </p:spTree>
    <p:extLst>
      <p:ext uri="{BB962C8B-B14F-4D97-AF65-F5344CB8AC3E}">
        <p14:creationId xmlns:p14="http://schemas.microsoft.com/office/powerpoint/2010/main" val="3051005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2D8EE4-953E-24B5-7AE2-0CB98469B9B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854CE-6D41-01A2-C7AC-5C0D726912AD}"/>
              </a:ext>
            </a:extLst>
          </p:cNvPr>
          <p:cNvSpPr txBox="1"/>
          <p:nvPr/>
        </p:nvSpPr>
        <p:spPr>
          <a:xfrm>
            <a:off x="6681828" y="343146"/>
            <a:ext cx="3445167" cy="10856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Raleway Medium" panose="020B0603030101060003" pitchFamily="34" charset="0"/>
                <a:ea typeface="+mj-ea"/>
                <a:cs typeface="+mj-cs"/>
              </a:rPr>
              <a:t>1. DEFINICIÓN DEL PROBLEMA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92C16-F641-347A-BFAB-7F551DDE3569}"/>
              </a:ext>
            </a:extLst>
          </p:cNvPr>
          <p:cNvSpPr txBox="1"/>
          <p:nvPr/>
        </p:nvSpPr>
        <p:spPr>
          <a:xfrm>
            <a:off x="676275" y="1428750"/>
            <a:ext cx="4552950" cy="3648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12600" kern="1200" dirty="0">
                <a:solidFill>
                  <a:srgbClr val="FEFAE0"/>
                </a:solidFill>
                <a:latin typeface="Raleway Black" panose="020B0A03030101060003" pitchFamily="34" charset="0"/>
              </a:rPr>
              <a:t>¿POR QUÉ?</a:t>
            </a:r>
          </a:p>
        </p:txBody>
      </p:sp>
      <p:graphicFrame>
        <p:nvGraphicFramePr>
          <p:cNvPr id="9" name="TextBox 5">
            <a:extLst>
              <a:ext uri="{FF2B5EF4-FFF2-40B4-BE49-F238E27FC236}">
                <a16:creationId xmlns:a16="http://schemas.microsoft.com/office/drawing/2014/main" id="{7309025F-BCB2-2F35-442E-8496BF27ABB5}"/>
              </a:ext>
            </a:extLst>
          </p:cNvPr>
          <p:cNvGraphicFramePr/>
          <p:nvPr/>
        </p:nvGraphicFramePr>
        <p:xfrm>
          <a:off x="6409294" y="1799251"/>
          <a:ext cx="4893452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599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1252</Words>
  <Application>Microsoft Office PowerPoint</Application>
  <PresentationFormat>Panorámica</PresentationFormat>
  <Paragraphs>175</Paragraphs>
  <Slides>44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3" baseType="lpstr">
      <vt:lpstr>Aptos</vt:lpstr>
      <vt:lpstr>Aptos Display</vt:lpstr>
      <vt:lpstr>Arial</vt:lpstr>
      <vt:lpstr>Calibri</vt:lpstr>
      <vt:lpstr>Raleway</vt:lpstr>
      <vt:lpstr>Raleway Black</vt:lpstr>
      <vt:lpstr>Raleway Medium</vt:lpstr>
      <vt:lpstr>Victor Mono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 Despliegue y mejoras</vt:lpstr>
      <vt:lpstr>5. Data Science Ops: Evaluación</vt:lpstr>
      <vt:lpstr>Presentación de PowerPoint</vt:lpstr>
      <vt:lpstr>Presentación de PowerPoint</vt:lpstr>
      <vt:lpstr>Presentación de PowerPoint</vt:lpstr>
      <vt:lpstr>Presentación de PowerPoint</vt:lpstr>
      <vt:lpstr>Entendimiento de la data</vt:lpstr>
      <vt:lpstr>Preparación de los datos</vt:lpstr>
      <vt:lpstr>Modelado</vt:lpstr>
      <vt:lpstr>Evaluación del modelo</vt:lpstr>
      <vt:lpstr>Presentación de PowerPoint</vt:lpstr>
      <vt:lpstr>Presentación de PowerPoint</vt:lpstr>
      <vt:lpstr>Presentación de PowerPoint</vt:lpstr>
      <vt:lpstr>Despliegue</vt:lpstr>
      <vt:lpstr>Presentación de PowerPoint</vt:lpstr>
      <vt:lpstr>Presentación de PowerPoint</vt:lpstr>
      <vt:lpstr>Presentación de PowerPoint</vt:lpstr>
      <vt:lpstr>FRONTEND</vt:lpstr>
      <vt:lpstr>BACKEND </vt:lpstr>
      <vt:lpstr>BASE DE DATOS</vt:lpstr>
      <vt:lpstr>Editores de Código (IDE)</vt:lpstr>
      <vt:lpstr>Herramientas para el análisis de datos</vt:lpstr>
      <vt:lpstr>Presentación de PowerPoint</vt:lpstr>
      <vt:lpstr>Herramientas para el Machine Learning – Deep Learning</vt:lpstr>
      <vt:lpstr>HOJA DE RUTA RECOMENDADA</vt:lpstr>
      <vt:lpstr>Preguntas iniciales</vt:lpstr>
      <vt:lpstr>EDA: Análisis exploratorio de datos</vt:lpstr>
      <vt:lpstr>Desarrollo de la aplicación</vt:lpstr>
      <vt:lpstr>Modelo mínimo viable</vt:lpstr>
      <vt:lpstr>Despliegue a producción</vt:lpstr>
      <vt:lpstr>Hoja de ruta</vt:lpstr>
      <vt:lpstr>Ejercicio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Sergio Reyes Gajardo</dc:creator>
  <cp:lastModifiedBy>Reyes Gajardo, Sergio</cp:lastModifiedBy>
  <cp:revision>2</cp:revision>
  <dcterms:created xsi:type="dcterms:W3CDTF">2024-08-16T19:32:12Z</dcterms:created>
  <dcterms:modified xsi:type="dcterms:W3CDTF">2024-08-23T20:44:51Z</dcterms:modified>
</cp:coreProperties>
</file>